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581" r:id="rId2"/>
    <p:sldId id="582" r:id="rId3"/>
    <p:sldId id="604" r:id="rId4"/>
    <p:sldId id="592" r:id="rId5"/>
    <p:sldId id="274" r:id="rId6"/>
    <p:sldId id="593" r:id="rId7"/>
    <p:sldId id="598" r:id="rId8"/>
    <p:sldId id="594" r:id="rId9"/>
    <p:sldId id="605" r:id="rId10"/>
    <p:sldId id="586" r:id="rId11"/>
    <p:sldId id="596" r:id="rId12"/>
    <p:sldId id="606" r:id="rId13"/>
    <p:sldId id="588" r:id="rId14"/>
    <p:sldId id="610" r:id="rId15"/>
    <p:sldId id="611" r:id="rId16"/>
    <p:sldId id="589" r:id="rId17"/>
    <p:sldId id="608" r:id="rId18"/>
    <p:sldId id="607" r:id="rId19"/>
    <p:sldId id="600" r:id="rId20"/>
    <p:sldId id="601" r:id="rId21"/>
    <p:sldId id="595" r:id="rId22"/>
    <p:sldId id="597" r:id="rId2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ildhauer, Toni" initials="ST" lastIdx="1" clrIdx="0">
    <p:extLst>
      <p:ext uri="{19B8F6BF-5375-455C-9EA6-DF929625EA0E}">
        <p15:presenceInfo xmlns:p15="http://schemas.microsoft.com/office/powerpoint/2012/main" userId="S-1-5-21-2560166741-3328784872-1636528478-38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EAA"/>
    <a:srgbClr val="AAAFC8"/>
    <a:srgbClr val="0D0D0D"/>
    <a:srgbClr val="008B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097" autoAdjust="0"/>
  </p:normalViewPr>
  <p:slideViewPr>
    <p:cSldViewPr snapToGrid="0">
      <p:cViewPr varScale="1">
        <p:scale>
          <a:sx n="107" d="100"/>
          <a:sy n="107" d="100"/>
        </p:scale>
        <p:origin x="9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5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fs01\dt1\Projekte\10_F&#246;rderprojekte\GF_AMOS\20_Durchf&#252;hrungsphase\2022_FIRE_MF-IR-Arrays\02_Design\001%20Comsol\002%20Comsol_Conf\Modell-Verifikation\Modell-Vergleich-3Hz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fs01\dt1\Projekte\10_F&#246;rderprojekte\GF_AMOS\20_Durchf&#252;hrungsphase\2022_FIRE_MF-IR-Arrays\05_Messtechnik\01_MOEMS\FIRE_Comsol\gesamtergebniss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fs01\dt1\Projekte\10_F&#246;rderprojekte\GF_AMOS\20_Durchf&#252;hrungsphase\2022_FIRE_MF-IR-Arrays\05_Messtechnik\01_MOEMS\FIRE_Comsol\gesamtergebniss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 b="0"/>
            </a:pPr>
            <a:r>
              <a:rPr lang="de-DE" sz="1400" b="0" dirty="0"/>
              <a:t>Time</a:t>
            </a:r>
            <a:r>
              <a:rPr lang="de-DE" sz="1400" b="0" baseline="0" dirty="0"/>
              <a:t> </a:t>
            </a:r>
            <a:r>
              <a:rPr lang="de-DE" sz="1400" b="0" baseline="0" dirty="0" err="1"/>
              <a:t>Scale</a:t>
            </a:r>
            <a:r>
              <a:rPr lang="de-DE" sz="1400" b="0" baseline="0" dirty="0"/>
              <a:t> </a:t>
            </a:r>
            <a:r>
              <a:rPr lang="de-DE" sz="1400" b="0" baseline="0" dirty="0" err="1"/>
              <a:t>Comparison</a:t>
            </a:r>
            <a:endParaRPr lang="de-DE" sz="1400" b="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6572395608708648"/>
          <c:y val="0.15747626877943047"/>
          <c:w val="0.7900542179809279"/>
          <c:h val="0.6795687536901210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Tabelle1!$D$1:$D$2</c:f>
              <c:strCache>
                <c:ptCount val="2"/>
                <c:pt idx="0">
                  <c:v>Exp.</c:v>
                </c:pt>
                <c:pt idx="1">
                  <c:v>Φ_rad</c:v>
                </c:pt>
              </c:strCache>
            </c:strRef>
          </c:tx>
          <c:spPr>
            <a:ln w="19050" cap="rnd">
              <a:solidFill>
                <a:srgbClr val="1F497D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Tabelle1!$A$3:$A$28354</c:f>
              <c:numCache>
                <c:formatCode>General</c:formatCode>
                <c:ptCount val="28352"/>
                <c:pt idx="0">
                  <c:v>-0.36</c:v>
                </c:pt>
                <c:pt idx="1">
                  <c:v>-0.3599</c:v>
                </c:pt>
                <c:pt idx="2">
                  <c:v>-0.35980000000000001</c:v>
                </c:pt>
                <c:pt idx="3">
                  <c:v>-0.35970000000000002</c:v>
                </c:pt>
                <c:pt idx="4">
                  <c:v>-0.35959999999999998</c:v>
                </c:pt>
                <c:pt idx="5">
                  <c:v>-0.35949999999999999</c:v>
                </c:pt>
                <c:pt idx="6">
                  <c:v>-0.3594</c:v>
                </c:pt>
                <c:pt idx="7">
                  <c:v>-0.35930000000000001</c:v>
                </c:pt>
                <c:pt idx="8">
                  <c:v>-0.35920000000000002</c:v>
                </c:pt>
                <c:pt idx="9">
                  <c:v>-0.35909999999999997</c:v>
                </c:pt>
                <c:pt idx="10">
                  <c:v>-0.35899999999999999</c:v>
                </c:pt>
                <c:pt idx="11">
                  <c:v>-0.3589</c:v>
                </c:pt>
                <c:pt idx="12">
                  <c:v>-0.35880000000000001</c:v>
                </c:pt>
                <c:pt idx="13">
                  <c:v>-0.35870000000000002</c:v>
                </c:pt>
                <c:pt idx="14">
                  <c:v>-0.35859999999999997</c:v>
                </c:pt>
                <c:pt idx="15">
                  <c:v>-0.35849999999999999</c:v>
                </c:pt>
                <c:pt idx="16">
                  <c:v>-0.3584</c:v>
                </c:pt>
                <c:pt idx="17">
                  <c:v>-0.35830000000000001</c:v>
                </c:pt>
                <c:pt idx="18">
                  <c:v>-0.35820000000000002</c:v>
                </c:pt>
                <c:pt idx="19">
                  <c:v>-0.35809999999999997</c:v>
                </c:pt>
                <c:pt idx="20">
                  <c:v>-0.35799999999999998</c:v>
                </c:pt>
                <c:pt idx="21">
                  <c:v>-0.3579</c:v>
                </c:pt>
                <c:pt idx="22">
                  <c:v>-0.35780000000000001</c:v>
                </c:pt>
                <c:pt idx="23">
                  <c:v>-0.35770000000000002</c:v>
                </c:pt>
                <c:pt idx="24">
                  <c:v>-0.35759999999999997</c:v>
                </c:pt>
                <c:pt idx="25">
                  <c:v>-0.35749999999999998</c:v>
                </c:pt>
                <c:pt idx="26">
                  <c:v>-0.3574</c:v>
                </c:pt>
                <c:pt idx="27">
                  <c:v>-0.35730000000000001</c:v>
                </c:pt>
                <c:pt idx="28">
                  <c:v>-0.35720000000000002</c:v>
                </c:pt>
                <c:pt idx="29">
                  <c:v>-0.35709999999999997</c:v>
                </c:pt>
                <c:pt idx="30">
                  <c:v>-0.35699999999999998</c:v>
                </c:pt>
                <c:pt idx="31">
                  <c:v>-0.3569</c:v>
                </c:pt>
                <c:pt idx="32">
                  <c:v>-0.35680000000000001</c:v>
                </c:pt>
                <c:pt idx="33">
                  <c:v>-0.35670000000000002</c:v>
                </c:pt>
                <c:pt idx="34">
                  <c:v>-0.35659999999999997</c:v>
                </c:pt>
                <c:pt idx="35">
                  <c:v>-0.35649999999999998</c:v>
                </c:pt>
                <c:pt idx="36">
                  <c:v>-0.35639999999999999</c:v>
                </c:pt>
                <c:pt idx="37">
                  <c:v>-0.35630000000000001</c:v>
                </c:pt>
                <c:pt idx="38">
                  <c:v>-0.35620000000000002</c:v>
                </c:pt>
                <c:pt idx="39">
                  <c:v>-0.35610000000000003</c:v>
                </c:pt>
                <c:pt idx="40">
                  <c:v>-0.35599999999999998</c:v>
                </c:pt>
                <c:pt idx="41">
                  <c:v>-0.35589999999999999</c:v>
                </c:pt>
                <c:pt idx="42">
                  <c:v>-0.35580000000000001</c:v>
                </c:pt>
                <c:pt idx="43">
                  <c:v>-0.35570000000000002</c:v>
                </c:pt>
                <c:pt idx="44">
                  <c:v>-0.35560000000000003</c:v>
                </c:pt>
                <c:pt idx="45">
                  <c:v>-0.35549999999999998</c:v>
                </c:pt>
                <c:pt idx="46">
                  <c:v>-0.35539999999999999</c:v>
                </c:pt>
                <c:pt idx="47">
                  <c:v>-0.355300000000001</c:v>
                </c:pt>
                <c:pt idx="48">
                  <c:v>-0.35520000000000101</c:v>
                </c:pt>
                <c:pt idx="49">
                  <c:v>-0.35510000000000103</c:v>
                </c:pt>
                <c:pt idx="50">
                  <c:v>-0.35500000000000098</c:v>
                </c:pt>
                <c:pt idx="51">
                  <c:v>-0.35490000000000099</c:v>
                </c:pt>
                <c:pt idx="52">
                  <c:v>-0.354800000000001</c:v>
                </c:pt>
                <c:pt idx="53">
                  <c:v>-0.35470000000000101</c:v>
                </c:pt>
                <c:pt idx="54">
                  <c:v>-0.35460000000000103</c:v>
                </c:pt>
                <c:pt idx="55">
                  <c:v>-0.35450000000000098</c:v>
                </c:pt>
                <c:pt idx="56">
                  <c:v>-0.35440000000000099</c:v>
                </c:pt>
                <c:pt idx="57">
                  <c:v>-0.354300000000001</c:v>
                </c:pt>
                <c:pt idx="58">
                  <c:v>-0.35420000000000101</c:v>
                </c:pt>
                <c:pt idx="59">
                  <c:v>-0.35410000000000103</c:v>
                </c:pt>
                <c:pt idx="60">
                  <c:v>-0.35400000000000098</c:v>
                </c:pt>
                <c:pt idx="61">
                  <c:v>-0.35390000000000099</c:v>
                </c:pt>
                <c:pt idx="62">
                  <c:v>-0.353800000000001</c:v>
                </c:pt>
                <c:pt idx="63">
                  <c:v>-0.35370000000000101</c:v>
                </c:pt>
                <c:pt idx="64">
                  <c:v>-0.35360000000000102</c:v>
                </c:pt>
                <c:pt idx="65">
                  <c:v>-0.35350000000000098</c:v>
                </c:pt>
                <c:pt idx="66">
                  <c:v>-0.35340000000000099</c:v>
                </c:pt>
                <c:pt idx="67">
                  <c:v>-0.353300000000001</c:v>
                </c:pt>
                <c:pt idx="68">
                  <c:v>-0.35320000000000101</c:v>
                </c:pt>
                <c:pt idx="69">
                  <c:v>-0.35310000000000102</c:v>
                </c:pt>
                <c:pt idx="70">
                  <c:v>-0.35300000000000098</c:v>
                </c:pt>
                <c:pt idx="71">
                  <c:v>-0.35290000000000099</c:v>
                </c:pt>
                <c:pt idx="72">
                  <c:v>-0.352800000000001</c:v>
                </c:pt>
                <c:pt idx="73">
                  <c:v>-0.35270000000000101</c:v>
                </c:pt>
                <c:pt idx="74">
                  <c:v>-0.35260000000000102</c:v>
                </c:pt>
                <c:pt idx="75">
                  <c:v>-0.35250000000000098</c:v>
                </c:pt>
                <c:pt idx="76">
                  <c:v>-0.35240000000000099</c:v>
                </c:pt>
                <c:pt idx="77">
                  <c:v>-0.352300000000001</c:v>
                </c:pt>
                <c:pt idx="78">
                  <c:v>-0.35220000000000101</c:v>
                </c:pt>
                <c:pt idx="79">
                  <c:v>-0.35210000000000102</c:v>
                </c:pt>
                <c:pt idx="80">
                  <c:v>-0.35200000000000098</c:v>
                </c:pt>
                <c:pt idx="81">
                  <c:v>-0.35190000000000099</c:v>
                </c:pt>
                <c:pt idx="82">
                  <c:v>-0.351800000000001</c:v>
                </c:pt>
                <c:pt idx="83">
                  <c:v>-0.35170000000000101</c:v>
                </c:pt>
                <c:pt idx="84">
                  <c:v>-0.35160000000000102</c:v>
                </c:pt>
                <c:pt idx="85">
                  <c:v>-0.35150000000000098</c:v>
                </c:pt>
                <c:pt idx="86">
                  <c:v>-0.35140000000000099</c:v>
                </c:pt>
                <c:pt idx="87">
                  <c:v>-0.351300000000001</c:v>
                </c:pt>
                <c:pt idx="88">
                  <c:v>-0.35120000000000101</c:v>
                </c:pt>
                <c:pt idx="89">
                  <c:v>-0.35110000000000102</c:v>
                </c:pt>
                <c:pt idx="90">
                  <c:v>-0.35100000000000098</c:v>
                </c:pt>
                <c:pt idx="91">
                  <c:v>-0.35090000000000099</c:v>
                </c:pt>
                <c:pt idx="92">
                  <c:v>-0.350800000000001</c:v>
                </c:pt>
                <c:pt idx="93">
                  <c:v>-0.35070000000000101</c:v>
                </c:pt>
                <c:pt idx="94">
                  <c:v>-0.35060000000000102</c:v>
                </c:pt>
                <c:pt idx="95">
                  <c:v>-0.35050000000000098</c:v>
                </c:pt>
                <c:pt idx="96">
                  <c:v>-0.35040000000000099</c:v>
                </c:pt>
                <c:pt idx="97">
                  <c:v>-0.350300000000001</c:v>
                </c:pt>
                <c:pt idx="98">
                  <c:v>-0.35020000000000101</c:v>
                </c:pt>
                <c:pt idx="99">
                  <c:v>-0.35010000000000102</c:v>
                </c:pt>
                <c:pt idx="100">
                  <c:v>-0.35000000000000098</c:v>
                </c:pt>
                <c:pt idx="101">
                  <c:v>-0.34990000000000099</c:v>
                </c:pt>
                <c:pt idx="102">
                  <c:v>-0.349800000000001</c:v>
                </c:pt>
                <c:pt idx="103">
                  <c:v>-0.34970000000000101</c:v>
                </c:pt>
                <c:pt idx="104">
                  <c:v>-0.34960000000000102</c:v>
                </c:pt>
                <c:pt idx="105">
                  <c:v>-0.34950000000000098</c:v>
                </c:pt>
                <c:pt idx="106">
                  <c:v>-0.34940000000000099</c:v>
                </c:pt>
                <c:pt idx="107">
                  <c:v>-0.349300000000001</c:v>
                </c:pt>
                <c:pt idx="108">
                  <c:v>-0.34920000000000101</c:v>
                </c:pt>
                <c:pt idx="109">
                  <c:v>-0.34910000000000102</c:v>
                </c:pt>
                <c:pt idx="110">
                  <c:v>-0.34900000000000098</c:v>
                </c:pt>
                <c:pt idx="111">
                  <c:v>-0.34890000000000099</c:v>
                </c:pt>
                <c:pt idx="112">
                  <c:v>-0.348800000000001</c:v>
                </c:pt>
                <c:pt idx="113">
                  <c:v>-0.34870000000000101</c:v>
                </c:pt>
                <c:pt idx="114">
                  <c:v>-0.34860000000000102</c:v>
                </c:pt>
                <c:pt idx="115">
                  <c:v>-0.34850000000000098</c:v>
                </c:pt>
                <c:pt idx="116">
                  <c:v>-0.34840000000000099</c:v>
                </c:pt>
                <c:pt idx="117">
                  <c:v>-0.348300000000001</c:v>
                </c:pt>
                <c:pt idx="118">
                  <c:v>-0.34820000000000101</c:v>
                </c:pt>
                <c:pt idx="119">
                  <c:v>-0.34810000000000102</c:v>
                </c:pt>
                <c:pt idx="120">
                  <c:v>-0.34800000000000098</c:v>
                </c:pt>
                <c:pt idx="121">
                  <c:v>-0.34790000000000099</c:v>
                </c:pt>
                <c:pt idx="122">
                  <c:v>-0.347800000000001</c:v>
                </c:pt>
                <c:pt idx="123">
                  <c:v>-0.34770000000000101</c:v>
                </c:pt>
                <c:pt idx="124">
                  <c:v>-0.34760000000000102</c:v>
                </c:pt>
                <c:pt idx="125">
                  <c:v>-0.34750000000000097</c:v>
                </c:pt>
                <c:pt idx="126">
                  <c:v>-0.34740000000000099</c:v>
                </c:pt>
                <c:pt idx="127">
                  <c:v>-0.347300000000001</c:v>
                </c:pt>
                <c:pt idx="128">
                  <c:v>-0.34720000000000101</c:v>
                </c:pt>
                <c:pt idx="129">
                  <c:v>-0.34710000000000102</c:v>
                </c:pt>
                <c:pt idx="130">
                  <c:v>-0.34700000000000097</c:v>
                </c:pt>
                <c:pt idx="131">
                  <c:v>-0.34690000000000099</c:v>
                </c:pt>
                <c:pt idx="132">
                  <c:v>-0.346800000000001</c:v>
                </c:pt>
                <c:pt idx="133">
                  <c:v>-0.34670000000000201</c:v>
                </c:pt>
                <c:pt idx="134">
                  <c:v>-0.34660000000000102</c:v>
                </c:pt>
                <c:pt idx="135">
                  <c:v>-0.34650000000000097</c:v>
                </c:pt>
                <c:pt idx="136">
                  <c:v>-0.34640000000000098</c:v>
                </c:pt>
                <c:pt idx="137">
                  <c:v>-0.346300000000001</c:v>
                </c:pt>
                <c:pt idx="138">
                  <c:v>-0.34620000000000201</c:v>
                </c:pt>
                <c:pt idx="139">
                  <c:v>-0.34610000000000102</c:v>
                </c:pt>
                <c:pt idx="140">
                  <c:v>-0.34600000000000097</c:v>
                </c:pt>
                <c:pt idx="141">
                  <c:v>-0.34590000000000198</c:v>
                </c:pt>
                <c:pt idx="142">
                  <c:v>-0.34580000000000199</c:v>
                </c:pt>
                <c:pt idx="143">
                  <c:v>-0.34570000000000201</c:v>
                </c:pt>
                <c:pt idx="144">
                  <c:v>-0.34560000000000202</c:v>
                </c:pt>
                <c:pt idx="145">
                  <c:v>-0.34550000000000203</c:v>
                </c:pt>
                <c:pt idx="146">
                  <c:v>-0.34540000000000198</c:v>
                </c:pt>
                <c:pt idx="147">
                  <c:v>-0.34530000000000199</c:v>
                </c:pt>
                <c:pt idx="148">
                  <c:v>-0.34520000000000201</c:v>
                </c:pt>
                <c:pt idx="149">
                  <c:v>-0.34510000000000202</c:v>
                </c:pt>
                <c:pt idx="150">
                  <c:v>-0.34500000000000203</c:v>
                </c:pt>
                <c:pt idx="151">
                  <c:v>-0.34490000000000198</c:v>
                </c:pt>
                <c:pt idx="152">
                  <c:v>-0.34480000000000199</c:v>
                </c:pt>
                <c:pt idx="153">
                  <c:v>-0.344700000000002</c:v>
                </c:pt>
                <c:pt idx="154">
                  <c:v>-0.34460000000000202</c:v>
                </c:pt>
                <c:pt idx="155">
                  <c:v>-0.34450000000000203</c:v>
                </c:pt>
                <c:pt idx="156">
                  <c:v>-0.34440000000000198</c:v>
                </c:pt>
                <c:pt idx="157">
                  <c:v>-0.34430000000000199</c:v>
                </c:pt>
                <c:pt idx="158">
                  <c:v>-0.344200000000002</c:v>
                </c:pt>
                <c:pt idx="159">
                  <c:v>-0.34410000000000202</c:v>
                </c:pt>
                <c:pt idx="160">
                  <c:v>-0.34400000000000203</c:v>
                </c:pt>
                <c:pt idx="161">
                  <c:v>-0.34390000000000198</c:v>
                </c:pt>
                <c:pt idx="162">
                  <c:v>-0.34380000000000199</c:v>
                </c:pt>
                <c:pt idx="163">
                  <c:v>-0.343700000000002</c:v>
                </c:pt>
                <c:pt idx="164">
                  <c:v>-0.34360000000000201</c:v>
                </c:pt>
                <c:pt idx="165">
                  <c:v>-0.34350000000000203</c:v>
                </c:pt>
                <c:pt idx="166">
                  <c:v>-0.34340000000000198</c:v>
                </c:pt>
                <c:pt idx="167">
                  <c:v>-0.34330000000000199</c:v>
                </c:pt>
                <c:pt idx="168">
                  <c:v>-0.343200000000002</c:v>
                </c:pt>
                <c:pt idx="169">
                  <c:v>-0.34310000000000201</c:v>
                </c:pt>
                <c:pt idx="170">
                  <c:v>-0.34300000000000203</c:v>
                </c:pt>
                <c:pt idx="171">
                  <c:v>-0.34290000000000198</c:v>
                </c:pt>
                <c:pt idx="172">
                  <c:v>-0.34280000000000199</c:v>
                </c:pt>
                <c:pt idx="173">
                  <c:v>-0.342700000000002</c:v>
                </c:pt>
                <c:pt idx="174">
                  <c:v>-0.34260000000000201</c:v>
                </c:pt>
                <c:pt idx="175">
                  <c:v>-0.34250000000000203</c:v>
                </c:pt>
                <c:pt idx="176">
                  <c:v>-0.34240000000000198</c:v>
                </c:pt>
                <c:pt idx="177">
                  <c:v>-0.34230000000000199</c:v>
                </c:pt>
                <c:pt idx="178">
                  <c:v>-0.342200000000002</c:v>
                </c:pt>
                <c:pt idx="179">
                  <c:v>-0.34210000000000201</c:v>
                </c:pt>
                <c:pt idx="180">
                  <c:v>-0.34200000000000202</c:v>
                </c:pt>
                <c:pt idx="181">
                  <c:v>-0.34190000000000198</c:v>
                </c:pt>
                <c:pt idx="182">
                  <c:v>-0.34180000000000199</c:v>
                </c:pt>
                <c:pt idx="183">
                  <c:v>-0.341700000000002</c:v>
                </c:pt>
                <c:pt idx="184">
                  <c:v>-0.34160000000000201</c:v>
                </c:pt>
                <c:pt idx="185">
                  <c:v>-0.34150000000000202</c:v>
                </c:pt>
                <c:pt idx="186">
                  <c:v>-0.34140000000000198</c:v>
                </c:pt>
                <c:pt idx="187">
                  <c:v>-0.34130000000000199</c:v>
                </c:pt>
                <c:pt idx="188">
                  <c:v>-0.341200000000002</c:v>
                </c:pt>
                <c:pt idx="189">
                  <c:v>-0.34110000000000201</c:v>
                </c:pt>
                <c:pt idx="190">
                  <c:v>-0.34100000000000202</c:v>
                </c:pt>
                <c:pt idx="191">
                  <c:v>-0.34090000000000198</c:v>
                </c:pt>
                <c:pt idx="192">
                  <c:v>-0.34080000000000199</c:v>
                </c:pt>
                <c:pt idx="193">
                  <c:v>-0.340700000000002</c:v>
                </c:pt>
                <c:pt idx="194">
                  <c:v>-0.34060000000000201</c:v>
                </c:pt>
                <c:pt idx="195">
                  <c:v>-0.34050000000000202</c:v>
                </c:pt>
                <c:pt idx="196">
                  <c:v>-0.34040000000000198</c:v>
                </c:pt>
                <c:pt idx="197">
                  <c:v>-0.34030000000000199</c:v>
                </c:pt>
                <c:pt idx="198">
                  <c:v>-0.340200000000002</c:v>
                </c:pt>
                <c:pt idx="199">
                  <c:v>-0.34010000000000201</c:v>
                </c:pt>
                <c:pt idx="200">
                  <c:v>-0.34000000000000202</c:v>
                </c:pt>
                <c:pt idx="201">
                  <c:v>-0.33990000000000198</c:v>
                </c:pt>
                <c:pt idx="202">
                  <c:v>-0.33980000000000199</c:v>
                </c:pt>
                <c:pt idx="203">
                  <c:v>-0.339700000000002</c:v>
                </c:pt>
                <c:pt idx="204">
                  <c:v>-0.33960000000000201</c:v>
                </c:pt>
                <c:pt idx="205">
                  <c:v>-0.33950000000000202</c:v>
                </c:pt>
                <c:pt idx="206">
                  <c:v>-0.33940000000000198</c:v>
                </c:pt>
                <c:pt idx="207">
                  <c:v>-0.33930000000000199</c:v>
                </c:pt>
                <c:pt idx="208">
                  <c:v>-0.339200000000002</c:v>
                </c:pt>
                <c:pt idx="209">
                  <c:v>-0.33910000000000201</c:v>
                </c:pt>
                <c:pt idx="210">
                  <c:v>-0.33900000000000202</c:v>
                </c:pt>
                <c:pt idx="211">
                  <c:v>-0.33890000000000198</c:v>
                </c:pt>
                <c:pt idx="212">
                  <c:v>-0.33880000000000199</c:v>
                </c:pt>
                <c:pt idx="213">
                  <c:v>-0.338700000000002</c:v>
                </c:pt>
                <c:pt idx="214">
                  <c:v>-0.33860000000000201</c:v>
                </c:pt>
                <c:pt idx="215">
                  <c:v>-0.33850000000000202</c:v>
                </c:pt>
                <c:pt idx="216">
                  <c:v>-0.33840000000000198</c:v>
                </c:pt>
                <c:pt idx="217">
                  <c:v>-0.33830000000000199</c:v>
                </c:pt>
                <c:pt idx="218">
                  <c:v>-0.338200000000002</c:v>
                </c:pt>
                <c:pt idx="219">
                  <c:v>-0.33810000000000201</c:v>
                </c:pt>
                <c:pt idx="220">
                  <c:v>-0.33800000000000202</c:v>
                </c:pt>
                <c:pt idx="221">
                  <c:v>-0.33790000000000198</c:v>
                </c:pt>
                <c:pt idx="222">
                  <c:v>-0.33780000000000199</c:v>
                </c:pt>
                <c:pt idx="223">
                  <c:v>-0.337700000000002</c:v>
                </c:pt>
                <c:pt idx="224">
                  <c:v>-0.33760000000000301</c:v>
                </c:pt>
                <c:pt idx="225">
                  <c:v>-0.33750000000000202</c:v>
                </c:pt>
                <c:pt idx="226">
                  <c:v>-0.33740000000000198</c:v>
                </c:pt>
                <c:pt idx="227">
                  <c:v>-0.33730000000000199</c:v>
                </c:pt>
                <c:pt idx="228">
                  <c:v>-0.337200000000002</c:v>
                </c:pt>
                <c:pt idx="229">
                  <c:v>-0.33710000000000301</c:v>
                </c:pt>
                <c:pt idx="230">
                  <c:v>-0.33700000000000202</c:v>
                </c:pt>
                <c:pt idx="231">
                  <c:v>-0.33690000000000198</c:v>
                </c:pt>
                <c:pt idx="232">
                  <c:v>-0.33680000000000299</c:v>
                </c:pt>
                <c:pt idx="233">
                  <c:v>-0.336700000000003</c:v>
                </c:pt>
                <c:pt idx="234">
                  <c:v>-0.33660000000000301</c:v>
                </c:pt>
                <c:pt idx="235">
                  <c:v>-0.33650000000000302</c:v>
                </c:pt>
                <c:pt idx="236">
                  <c:v>-0.33640000000000297</c:v>
                </c:pt>
                <c:pt idx="237">
                  <c:v>-0.33630000000000299</c:v>
                </c:pt>
                <c:pt idx="238">
                  <c:v>-0.336200000000003</c:v>
                </c:pt>
                <c:pt idx="239">
                  <c:v>-0.33610000000000301</c:v>
                </c:pt>
                <c:pt idx="240">
                  <c:v>-0.33600000000000302</c:v>
                </c:pt>
                <c:pt idx="241">
                  <c:v>-0.33590000000000297</c:v>
                </c:pt>
                <c:pt idx="242">
                  <c:v>-0.33580000000000298</c:v>
                </c:pt>
                <c:pt idx="243">
                  <c:v>-0.335700000000003</c:v>
                </c:pt>
                <c:pt idx="244">
                  <c:v>-0.33560000000000301</c:v>
                </c:pt>
                <c:pt idx="245">
                  <c:v>-0.33550000000000302</c:v>
                </c:pt>
                <c:pt idx="246">
                  <c:v>-0.33540000000000297</c:v>
                </c:pt>
                <c:pt idx="247">
                  <c:v>-0.33530000000000298</c:v>
                </c:pt>
                <c:pt idx="248">
                  <c:v>-0.335200000000003</c:v>
                </c:pt>
                <c:pt idx="249">
                  <c:v>-0.33510000000000301</c:v>
                </c:pt>
                <c:pt idx="250">
                  <c:v>-0.33500000000000302</c:v>
                </c:pt>
                <c:pt idx="251">
                  <c:v>-0.33490000000000297</c:v>
                </c:pt>
                <c:pt idx="252">
                  <c:v>-0.33480000000000298</c:v>
                </c:pt>
                <c:pt idx="253">
                  <c:v>-0.334700000000003</c:v>
                </c:pt>
                <c:pt idx="254">
                  <c:v>-0.33460000000000301</c:v>
                </c:pt>
                <c:pt idx="255">
                  <c:v>-0.33450000000000302</c:v>
                </c:pt>
                <c:pt idx="256">
                  <c:v>-0.33440000000000297</c:v>
                </c:pt>
                <c:pt idx="257">
                  <c:v>-0.33430000000000298</c:v>
                </c:pt>
                <c:pt idx="258">
                  <c:v>-0.33420000000000299</c:v>
                </c:pt>
                <c:pt idx="259">
                  <c:v>-0.33410000000000301</c:v>
                </c:pt>
                <c:pt idx="260">
                  <c:v>-0.33400000000000302</c:v>
                </c:pt>
                <c:pt idx="261">
                  <c:v>-0.33390000000000303</c:v>
                </c:pt>
                <c:pt idx="262">
                  <c:v>-0.33380000000000298</c:v>
                </c:pt>
                <c:pt idx="263">
                  <c:v>-0.33370000000000299</c:v>
                </c:pt>
                <c:pt idx="264">
                  <c:v>-0.33360000000000301</c:v>
                </c:pt>
                <c:pt idx="265">
                  <c:v>-0.33350000000000302</c:v>
                </c:pt>
                <c:pt idx="266">
                  <c:v>-0.33340000000000303</c:v>
                </c:pt>
                <c:pt idx="267">
                  <c:v>-0.33330000000000298</c:v>
                </c:pt>
                <c:pt idx="268">
                  <c:v>-0.33320000000000299</c:v>
                </c:pt>
                <c:pt idx="269">
                  <c:v>-0.333100000000003</c:v>
                </c:pt>
                <c:pt idx="270">
                  <c:v>-0.33300000000000302</c:v>
                </c:pt>
                <c:pt idx="271">
                  <c:v>-0.33290000000000303</c:v>
                </c:pt>
                <c:pt idx="272">
                  <c:v>-0.33280000000000298</c:v>
                </c:pt>
                <c:pt idx="273">
                  <c:v>-0.33270000000000299</c:v>
                </c:pt>
                <c:pt idx="274">
                  <c:v>-0.332600000000003</c:v>
                </c:pt>
                <c:pt idx="275">
                  <c:v>-0.33250000000000302</c:v>
                </c:pt>
                <c:pt idx="276">
                  <c:v>-0.33240000000000303</c:v>
                </c:pt>
                <c:pt idx="277">
                  <c:v>-0.33230000000000298</c:v>
                </c:pt>
                <c:pt idx="278">
                  <c:v>-0.33220000000000299</c:v>
                </c:pt>
                <c:pt idx="279">
                  <c:v>-0.332100000000003</c:v>
                </c:pt>
                <c:pt idx="280">
                  <c:v>-0.33200000000000301</c:v>
                </c:pt>
                <c:pt idx="281">
                  <c:v>-0.33190000000000303</c:v>
                </c:pt>
                <c:pt idx="282">
                  <c:v>-0.33180000000000298</c:v>
                </c:pt>
                <c:pt idx="283">
                  <c:v>-0.33170000000000299</c:v>
                </c:pt>
                <c:pt idx="284">
                  <c:v>-0.331600000000003</c:v>
                </c:pt>
                <c:pt idx="285">
                  <c:v>-0.33150000000000301</c:v>
                </c:pt>
                <c:pt idx="286">
                  <c:v>-0.33140000000000303</c:v>
                </c:pt>
                <c:pt idx="287">
                  <c:v>-0.33130000000000298</c:v>
                </c:pt>
                <c:pt idx="288">
                  <c:v>-0.33120000000000299</c:v>
                </c:pt>
                <c:pt idx="289">
                  <c:v>-0.331100000000003</c:v>
                </c:pt>
                <c:pt idx="290">
                  <c:v>-0.33100000000000301</c:v>
                </c:pt>
                <c:pt idx="291">
                  <c:v>-0.33090000000000303</c:v>
                </c:pt>
                <c:pt idx="292">
                  <c:v>-0.33080000000000298</c:v>
                </c:pt>
                <c:pt idx="293">
                  <c:v>-0.33070000000000299</c:v>
                </c:pt>
                <c:pt idx="294">
                  <c:v>-0.330600000000003</c:v>
                </c:pt>
                <c:pt idx="295">
                  <c:v>-0.33050000000000301</c:v>
                </c:pt>
                <c:pt idx="296">
                  <c:v>-0.33040000000000302</c:v>
                </c:pt>
                <c:pt idx="297">
                  <c:v>-0.33030000000000298</c:v>
                </c:pt>
                <c:pt idx="298">
                  <c:v>-0.33020000000000299</c:v>
                </c:pt>
                <c:pt idx="299">
                  <c:v>-0.330100000000003</c:v>
                </c:pt>
                <c:pt idx="300">
                  <c:v>-0.33000000000000301</c:v>
                </c:pt>
                <c:pt idx="301">
                  <c:v>-0.32990000000000302</c:v>
                </c:pt>
                <c:pt idx="302">
                  <c:v>-0.32980000000000298</c:v>
                </c:pt>
                <c:pt idx="303">
                  <c:v>-0.32970000000000299</c:v>
                </c:pt>
                <c:pt idx="304">
                  <c:v>-0.329600000000003</c:v>
                </c:pt>
                <c:pt idx="305">
                  <c:v>-0.32950000000000301</c:v>
                </c:pt>
                <c:pt idx="306">
                  <c:v>-0.32940000000000302</c:v>
                </c:pt>
                <c:pt idx="307">
                  <c:v>-0.32930000000000298</c:v>
                </c:pt>
                <c:pt idx="308">
                  <c:v>-0.32920000000000299</c:v>
                </c:pt>
                <c:pt idx="309">
                  <c:v>-0.329100000000003</c:v>
                </c:pt>
                <c:pt idx="310">
                  <c:v>-0.32900000000000301</c:v>
                </c:pt>
                <c:pt idx="311">
                  <c:v>-0.32890000000000302</c:v>
                </c:pt>
                <c:pt idx="312">
                  <c:v>-0.32880000000000298</c:v>
                </c:pt>
                <c:pt idx="313">
                  <c:v>-0.32870000000000299</c:v>
                </c:pt>
                <c:pt idx="314">
                  <c:v>-0.328600000000004</c:v>
                </c:pt>
                <c:pt idx="315">
                  <c:v>-0.32850000000000301</c:v>
                </c:pt>
                <c:pt idx="316">
                  <c:v>-0.32840000000000302</c:v>
                </c:pt>
                <c:pt idx="317">
                  <c:v>-0.32830000000000298</c:v>
                </c:pt>
                <c:pt idx="318">
                  <c:v>-0.32820000000000299</c:v>
                </c:pt>
                <c:pt idx="319">
                  <c:v>-0.328100000000003</c:v>
                </c:pt>
                <c:pt idx="320">
                  <c:v>-0.32800000000000401</c:v>
                </c:pt>
                <c:pt idx="321">
                  <c:v>-0.32790000000000302</c:v>
                </c:pt>
                <c:pt idx="322">
                  <c:v>-0.32780000000000298</c:v>
                </c:pt>
                <c:pt idx="323">
                  <c:v>-0.32770000000000399</c:v>
                </c:pt>
                <c:pt idx="324">
                  <c:v>-0.327600000000004</c:v>
                </c:pt>
                <c:pt idx="325">
                  <c:v>-0.32750000000000401</c:v>
                </c:pt>
                <c:pt idx="326">
                  <c:v>-0.32740000000000402</c:v>
                </c:pt>
                <c:pt idx="327">
                  <c:v>-0.32730000000000398</c:v>
                </c:pt>
                <c:pt idx="328">
                  <c:v>-0.32720000000000399</c:v>
                </c:pt>
                <c:pt idx="329">
                  <c:v>-0.327100000000004</c:v>
                </c:pt>
                <c:pt idx="330">
                  <c:v>-0.32700000000000401</c:v>
                </c:pt>
                <c:pt idx="331">
                  <c:v>-0.32690000000000402</c:v>
                </c:pt>
                <c:pt idx="332">
                  <c:v>-0.32680000000000398</c:v>
                </c:pt>
                <c:pt idx="333">
                  <c:v>-0.32670000000000399</c:v>
                </c:pt>
                <c:pt idx="334">
                  <c:v>-0.326600000000004</c:v>
                </c:pt>
                <c:pt idx="335">
                  <c:v>-0.32650000000000401</c:v>
                </c:pt>
                <c:pt idx="336">
                  <c:v>-0.32640000000000402</c:v>
                </c:pt>
                <c:pt idx="337">
                  <c:v>-0.32630000000000398</c:v>
                </c:pt>
                <c:pt idx="338">
                  <c:v>-0.32620000000000399</c:v>
                </c:pt>
                <c:pt idx="339">
                  <c:v>-0.326100000000004</c:v>
                </c:pt>
                <c:pt idx="340">
                  <c:v>-0.32600000000000401</c:v>
                </c:pt>
                <c:pt idx="341">
                  <c:v>-0.32590000000000402</c:v>
                </c:pt>
                <c:pt idx="342">
                  <c:v>-0.32580000000000398</c:v>
                </c:pt>
                <c:pt idx="343">
                  <c:v>-0.32570000000000399</c:v>
                </c:pt>
                <c:pt idx="344">
                  <c:v>-0.325600000000004</c:v>
                </c:pt>
                <c:pt idx="345">
                  <c:v>-0.32550000000000401</c:v>
                </c:pt>
                <c:pt idx="346">
                  <c:v>-0.32540000000000402</c:v>
                </c:pt>
                <c:pt idx="347">
                  <c:v>-0.32530000000000397</c:v>
                </c:pt>
                <c:pt idx="348">
                  <c:v>-0.32520000000000399</c:v>
                </c:pt>
                <c:pt idx="349">
                  <c:v>-0.325100000000004</c:v>
                </c:pt>
                <c:pt idx="350">
                  <c:v>-0.32500000000000401</c:v>
                </c:pt>
                <c:pt idx="351">
                  <c:v>-0.32490000000000402</c:v>
                </c:pt>
                <c:pt idx="352">
                  <c:v>-0.32480000000000397</c:v>
                </c:pt>
                <c:pt idx="353">
                  <c:v>-0.32470000000000399</c:v>
                </c:pt>
                <c:pt idx="354">
                  <c:v>-0.324600000000004</c:v>
                </c:pt>
                <c:pt idx="355">
                  <c:v>-0.32450000000000401</c:v>
                </c:pt>
                <c:pt idx="356">
                  <c:v>-0.32440000000000402</c:v>
                </c:pt>
                <c:pt idx="357">
                  <c:v>-0.32430000000000397</c:v>
                </c:pt>
                <c:pt idx="358">
                  <c:v>-0.32420000000000398</c:v>
                </c:pt>
                <c:pt idx="359">
                  <c:v>-0.324100000000004</c:v>
                </c:pt>
                <c:pt idx="360">
                  <c:v>-0.32400000000000401</c:v>
                </c:pt>
                <c:pt idx="361">
                  <c:v>-0.32390000000000402</c:v>
                </c:pt>
                <c:pt idx="362">
                  <c:v>-0.32380000000000397</c:v>
                </c:pt>
                <c:pt idx="363">
                  <c:v>-0.32370000000000398</c:v>
                </c:pt>
                <c:pt idx="364">
                  <c:v>-0.323600000000004</c:v>
                </c:pt>
                <c:pt idx="365">
                  <c:v>-0.32350000000000401</c:v>
                </c:pt>
                <c:pt idx="366">
                  <c:v>-0.32340000000000402</c:v>
                </c:pt>
                <c:pt idx="367">
                  <c:v>-0.32330000000000397</c:v>
                </c:pt>
                <c:pt idx="368">
                  <c:v>-0.32320000000000398</c:v>
                </c:pt>
                <c:pt idx="369">
                  <c:v>-0.323100000000004</c:v>
                </c:pt>
                <c:pt idx="370">
                  <c:v>-0.32300000000000401</c:v>
                </c:pt>
                <c:pt idx="371">
                  <c:v>-0.32290000000000402</c:v>
                </c:pt>
                <c:pt idx="372">
                  <c:v>-0.32280000000000397</c:v>
                </c:pt>
                <c:pt idx="373">
                  <c:v>-0.32270000000000398</c:v>
                </c:pt>
                <c:pt idx="374">
                  <c:v>-0.32260000000000399</c:v>
                </c:pt>
                <c:pt idx="375">
                  <c:v>-0.32250000000000401</c:v>
                </c:pt>
                <c:pt idx="376">
                  <c:v>-0.32240000000000402</c:v>
                </c:pt>
                <c:pt idx="377">
                  <c:v>-0.32230000000000403</c:v>
                </c:pt>
                <c:pt idx="378">
                  <c:v>-0.32220000000000398</c:v>
                </c:pt>
                <c:pt idx="379">
                  <c:v>-0.32210000000000399</c:v>
                </c:pt>
                <c:pt idx="380">
                  <c:v>-0.32200000000000401</c:v>
                </c:pt>
                <c:pt idx="381">
                  <c:v>-0.32190000000000402</c:v>
                </c:pt>
                <c:pt idx="382">
                  <c:v>-0.32180000000000403</c:v>
                </c:pt>
                <c:pt idx="383">
                  <c:v>-0.32170000000000398</c:v>
                </c:pt>
                <c:pt idx="384">
                  <c:v>-0.32160000000000399</c:v>
                </c:pt>
                <c:pt idx="385">
                  <c:v>-0.321500000000004</c:v>
                </c:pt>
                <c:pt idx="386">
                  <c:v>-0.32140000000000402</c:v>
                </c:pt>
                <c:pt idx="387">
                  <c:v>-0.32130000000000403</c:v>
                </c:pt>
                <c:pt idx="388">
                  <c:v>-0.32120000000000398</c:v>
                </c:pt>
                <c:pt idx="389">
                  <c:v>-0.32110000000000399</c:v>
                </c:pt>
                <c:pt idx="390">
                  <c:v>-0.321000000000004</c:v>
                </c:pt>
                <c:pt idx="391">
                  <c:v>-0.32090000000000402</c:v>
                </c:pt>
                <c:pt idx="392">
                  <c:v>-0.32080000000000403</c:v>
                </c:pt>
                <c:pt idx="393">
                  <c:v>-0.32070000000000398</c:v>
                </c:pt>
                <c:pt idx="394">
                  <c:v>-0.32060000000000399</c:v>
                </c:pt>
                <c:pt idx="395">
                  <c:v>-0.320500000000004</c:v>
                </c:pt>
                <c:pt idx="396">
                  <c:v>-0.32040000000000401</c:v>
                </c:pt>
                <c:pt idx="397">
                  <c:v>-0.32030000000000403</c:v>
                </c:pt>
                <c:pt idx="398">
                  <c:v>-0.32020000000000398</c:v>
                </c:pt>
                <c:pt idx="399">
                  <c:v>-0.32010000000000399</c:v>
                </c:pt>
                <c:pt idx="400">
                  <c:v>-0.320000000000004</c:v>
                </c:pt>
                <c:pt idx="401">
                  <c:v>-0.31990000000000401</c:v>
                </c:pt>
                <c:pt idx="402">
                  <c:v>-0.31980000000000403</c:v>
                </c:pt>
                <c:pt idx="403">
                  <c:v>-0.31970000000000398</c:v>
                </c:pt>
                <c:pt idx="404">
                  <c:v>-0.31960000000000399</c:v>
                </c:pt>
                <c:pt idx="405">
                  <c:v>-0.319500000000005</c:v>
                </c:pt>
                <c:pt idx="406">
                  <c:v>-0.31940000000000401</c:v>
                </c:pt>
                <c:pt idx="407">
                  <c:v>-0.31930000000000403</c:v>
                </c:pt>
                <c:pt idx="408">
                  <c:v>-0.31920000000000398</c:v>
                </c:pt>
                <c:pt idx="409">
                  <c:v>-0.31910000000000399</c:v>
                </c:pt>
                <c:pt idx="410">
                  <c:v>-0.319000000000005</c:v>
                </c:pt>
                <c:pt idx="411">
                  <c:v>-0.31890000000000501</c:v>
                </c:pt>
                <c:pt idx="412">
                  <c:v>-0.31880000000000402</c:v>
                </c:pt>
                <c:pt idx="413">
                  <c:v>-0.31870000000000398</c:v>
                </c:pt>
                <c:pt idx="414">
                  <c:v>-0.31860000000000499</c:v>
                </c:pt>
                <c:pt idx="415">
                  <c:v>-0.318500000000005</c:v>
                </c:pt>
                <c:pt idx="416">
                  <c:v>-0.31840000000000501</c:v>
                </c:pt>
                <c:pt idx="417">
                  <c:v>-0.31830000000000502</c:v>
                </c:pt>
                <c:pt idx="418">
                  <c:v>-0.31820000000000498</c:v>
                </c:pt>
                <c:pt idx="419">
                  <c:v>-0.31810000000000499</c:v>
                </c:pt>
                <c:pt idx="420">
                  <c:v>-0.318000000000005</c:v>
                </c:pt>
                <c:pt idx="421">
                  <c:v>-0.31790000000000501</c:v>
                </c:pt>
                <c:pt idx="422">
                  <c:v>-0.31780000000000502</c:v>
                </c:pt>
                <c:pt idx="423">
                  <c:v>-0.31770000000000498</c:v>
                </c:pt>
                <c:pt idx="424">
                  <c:v>-0.31760000000000499</c:v>
                </c:pt>
                <c:pt idx="425">
                  <c:v>-0.317500000000005</c:v>
                </c:pt>
                <c:pt idx="426">
                  <c:v>-0.31740000000000501</c:v>
                </c:pt>
                <c:pt idx="427">
                  <c:v>-0.31730000000000502</c:v>
                </c:pt>
                <c:pt idx="428">
                  <c:v>-0.31720000000000498</c:v>
                </c:pt>
                <c:pt idx="429">
                  <c:v>-0.31710000000000499</c:v>
                </c:pt>
                <c:pt idx="430">
                  <c:v>-0.317000000000005</c:v>
                </c:pt>
                <c:pt idx="431">
                  <c:v>-0.31690000000000501</c:v>
                </c:pt>
                <c:pt idx="432">
                  <c:v>-0.31680000000000502</c:v>
                </c:pt>
                <c:pt idx="433">
                  <c:v>-0.31670000000000498</c:v>
                </c:pt>
                <c:pt idx="434">
                  <c:v>-0.31660000000000499</c:v>
                </c:pt>
                <c:pt idx="435">
                  <c:v>-0.316500000000005</c:v>
                </c:pt>
                <c:pt idx="436">
                  <c:v>-0.31640000000000501</c:v>
                </c:pt>
                <c:pt idx="437">
                  <c:v>-0.31630000000000502</c:v>
                </c:pt>
                <c:pt idx="438">
                  <c:v>-0.31620000000000498</c:v>
                </c:pt>
                <c:pt idx="439">
                  <c:v>-0.31610000000000499</c:v>
                </c:pt>
                <c:pt idx="440">
                  <c:v>-0.316000000000005</c:v>
                </c:pt>
                <c:pt idx="441">
                  <c:v>-0.31590000000000501</c:v>
                </c:pt>
                <c:pt idx="442">
                  <c:v>-0.31580000000000502</c:v>
                </c:pt>
                <c:pt idx="443">
                  <c:v>-0.31570000000000498</c:v>
                </c:pt>
                <c:pt idx="444">
                  <c:v>-0.31560000000000499</c:v>
                </c:pt>
                <c:pt idx="445">
                  <c:v>-0.315500000000005</c:v>
                </c:pt>
                <c:pt idx="446">
                  <c:v>-0.31540000000000501</c:v>
                </c:pt>
                <c:pt idx="447">
                  <c:v>-0.31530000000000502</c:v>
                </c:pt>
                <c:pt idx="448">
                  <c:v>-0.31520000000000498</c:v>
                </c:pt>
                <c:pt idx="449">
                  <c:v>-0.31510000000000499</c:v>
                </c:pt>
                <c:pt idx="450">
                  <c:v>-0.315000000000005</c:v>
                </c:pt>
                <c:pt idx="451">
                  <c:v>-0.31490000000000501</c:v>
                </c:pt>
                <c:pt idx="452">
                  <c:v>-0.31480000000000502</c:v>
                </c:pt>
                <c:pt idx="453">
                  <c:v>-0.31470000000000498</c:v>
                </c:pt>
                <c:pt idx="454">
                  <c:v>-0.31460000000000499</c:v>
                </c:pt>
                <c:pt idx="455">
                  <c:v>-0.314500000000005</c:v>
                </c:pt>
                <c:pt idx="456">
                  <c:v>-0.31440000000000501</c:v>
                </c:pt>
                <c:pt idx="457">
                  <c:v>-0.31430000000000502</c:v>
                </c:pt>
                <c:pt idx="458">
                  <c:v>-0.31420000000000498</c:v>
                </c:pt>
                <c:pt idx="459">
                  <c:v>-0.31410000000000499</c:v>
                </c:pt>
                <c:pt idx="460">
                  <c:v>-0.314000000000005</c:v>
                </c:pt>
                <c:pt idx="461">
                  <c:v>-0.31390000000000501</c:v>
                </c:pt>
                <c:pt idx="462">
                  <c:v>-0.31380000000000502</c:v>
                </c:pt>
                <c:pt idx="463">
                  <c:v>-0.31370000000000497</c:v>
                </c:pt>
                <c:pt idx="464">
                  <c:v>-0.31360000000000499</c:v>
                </c:pt>
                <c:pt idx="465">
                  <c:v>-0.313500000000005</c:v>
                </c:pt>
                <c:pt idx="466">
                  <c:v>-0.31340000000000501</c:v>
                </c:pt>
                <c:pt idx="467">
                  <c:v>-0.31330000000000502</c:v>
                </c:pt>
                <c:pt idx="468">
                  <c:v>-0.31320000000000497</c:v>
                </c:pt>
                <c:pt idx="469">
                  <c:v>-0.31310000000000499</c:v>
                </c:pt>
                <c:pt idx="470">
                  <c:v>-0.313000000000005</c:v>
                </c:pt>
                <c:pt idx="471">
                  <c:v>-0.31290000000000501</c:v>
                </c:pt>
                <c:pt idx="472">
                  <c:v>-0.31280000000000502</c:v>
                </c:pt>
                <c:pt idx="473">
                  <c:v>-0.31270000000000497</c:v>
                </c:pt>
                <c:pt idx="474">
                  <c:v>-0.31260000000000498</c:v>
                </c:pt>
                <c:pt idx="475">
                  <c:v>-0.312500000000005</c:v>
                </c:pt>
                <c:pt idx="476">
                  <c:v>-0.31240000000000501</c:v>
                </c:pt>
                <c:pt idx="477">
                  <c:v>-0.31230000000000502</c:v>
                </c:pt>
                <c:pt idx="478">
                  <c:v>-0.31220000000000497</c:v>
                </c:pt>
                <c:pt idx="479">
                  <c:v>-0.31210000000000498</c:v>
                </c:pt>
                <c:pt idx="480">
                  <c:v>-0.312000000000005</c:v>
                </c:pt>
                <c:pt idx="481">
                  <c:v>-0.31190000000000501</c:v>
                </c:pt>
                <c:pt idx="482">
                  <c:v>-0.31180000000000502</c:v>
                </c:pt>
                <c:pt idx="483">
                  <c:v>-0.31170000000000497</c:v>
                </c:pt>
                <c:pt idx="484">
                  <c:v>-0.31160000000000498</c:v>
                </c:pt>
                <c:pt idx="485">
                  <c:v>-0.311500000000005</c:v>
                </c:pt>
                <c:pt idx="486">
                  <c:v>-0.31140000000000501</c:v>
                </c:pt>
                <c:pt idx="487">
                  <c:v>-0.31130000000000502</c:v>
                </c:pt>
                <c:pt idx="488">
                  <c:v>-0.31120000000000497</c:v>
                </c:pt>
                <c:pt idx="489">
                  <c:v>-0.31110000000000498</c:v>
                </c:pt>
                <c:pt idx="490">
                  <c:v>-0.31100000000000499</c:v>
                </c:pt>
                <c:pt idx="491">
                  <c:v>-0.31090000000000501</c:v>
                </c:pt>
                <c:pt idx="492">
                  <c:v>-0.31080000000000502</c:v>
                </c:pt>
                <c:pt idx="493">
                  <c:v>-0.31070000000000503</c:v>
                </c:pt>
                <c:pt idx="494">
                  <c:v>-0.31060000000000498</c:v>
                </c:pt>
                <c:pt idx="495">
                  <c:v>-0.31050000000000499</c:v>
                </c:pt>
                <c:pt idx="496">
                  <c:v>-0.310400000000006</c:v>
                </c:pt>
                <c:pt idx="497">
                  <c:v>-0.31030000000000502</c:v>
                </c:pt>
                <c:pt idx="498">
                  <c:v>-0.31020000000000503</c:v>
                </c:pt>
                <c:pt idx="499">
                  <c:v>-0.31010000000000498</c:v>
                </c:pt>
                <c:pt idx="500">
                  <c:v>-0.31000000000000499</c:v>
                </c:pt>
                <c:pt idx="501">
                  <c:v>-0.309900000000006</c:v>
                </c:pt>
                <c:pt idx="502">
                  <c:v>-0.30980000000000602</c:v>
                </c:pt>
                <c:pt idx="503">
                  <c:v>-0.30970000000000503</c:v>
                </c:pt>
                <c:pt idx="504">
                  <c:v>-0.30960000000000598</c:v>
                </c:pt>
                <c:pt idx="505">
                  <c:v>-0.30950000000000599</c:v>
                </c:pt>
                <c:pt idx="506">
                  <c:v>-0.309400000000006</c:v>
                </c:pt>
                <c:pt idx="507">
                  <c:v>-0.30930000000000601</c:v>
                </c:pt>
                <c:pt idx="508">
                  <c:v>-0.30920000000000603</c:v>
                </c:pt>
                <c:pt idx="509">
                  <c:v>-0.30910000000000598</c:v>
                </c:pt>
                <c:pt idx="510">
                  <c:v>-0.30900000000000599</c:v>
                </c:pt>
                <c:pt idx="511">
                  <c:v>-0.308900000000006</c:v>
                </c:pt>
                <c:pt idx="512">
                  <c:v>-0.30880000000000601</c:v>
                </c:pt>
                <c:pt idx="513">
                  <c:v>-0.30870000000000603</c:v>
                </c:pt>
                <c:pt idx="514">
                  <c:v>-0.30860000000000598</c:v>
                </c:pt>
                <c:pt idx="515">
                  <c:v>-0.30850000000000599</c:v>
                </c:pt>
                <c:pt idx="516">
                  <c:v>-0.308400000000006</c:v>
                </c:pt>
                <c:pt idx="517">
                  <c:v>-0.30830000000000601</c:v>
                </c:pt>
                <c:pt idx="518">
                  <c:v>-0.30820000000000602</c:v>
                </c:pt>
                <c:pt idx="519">
                  <c:v>-0.30810000000000598</c:v>
                </c:pt>
                <c:pt idx="520">
                  <c:v>-0.30800000000000599</c:v>
                </c:pt>
                <c:pt idx="521">
                  <c:v>-0.307900000000006</c:v>
                </c:pt>
                <c:pt idx="522">
                  <c:v>-0.30780000000000601</c:v>
                </c:pt>
                <c:pt idx="523">
                  <c:v>-0.30770000000000602</c:v>
                </c:pt>
                <c:pt idx="524">
                  <c:v>-0.30760000000000598</c:v>
                </c:pt>
                <c:pt idx="525">
                  <c:v>-0.30750000000000599</c:v>
                </c:pt>
                <c:pt idx="526">
                  <c:v>-0.307400000000006</c:v>
                </c:pt>
                <c:pt idx="527">
                  <c:v>-0.30730000000000601</c:v>
                </c:pt>
                <c:pt idx="528">
                  <c:v>-0.30720000000000602</c:v>
                </c:pt>
                <c:pt idx="529">
                  <c:v>-0.30710000000000598</c:v>
                </c:pt>
                <c:pt idx="530">
                  <c:v>-0.30700000000000599</c:v>
                </c:pt>
                <c:pt idx="531">
                  <c:v>-0.306900000000006</c:v>
                </c:pt>
                <c:pt idx="532">
                  <c:v>-0.30680000000000601</c:v>
                </c:pt>
                <c:pt idx="533">
                  <c:v>-0.30670000000000602</c:v>
                </c:pt>
                <c:pt idx="534">
                  <c:v>-0.30660000000000598</c:v>
                </c:pt>
                <c:pt idx="535">
                  <c:v>-0.30650000000000599</c:v>
                </c:pt>
                <c:pt idx="536">
                  <c:v>-0.306400000000006</c:v>
                </c:pt>
                <c:pt idx="537">
                  <c:v>-0.30630000000000601</c:v>
                </c:pt>
                <c:pt idx="538">
                  <c:v>-0.30620000000000602</c:v>
                </c:pt>
                <c:pt idx="539">
                  <c:v>-0.30610000000000598</c:v>
                </c:pt>
                <c:pt idx="540">
                  <c:v>-0.30600000000000599</c:v>
                </c:pt>
                <c:pt idx="541">
                  <c:v>-0.305900000000006</c:v>
                </c:pt>
                <c:pt idx="542">
                  <c:v>-0.30580000000000601</c:v>
                </c:pt>
                <c:pt idx="543">
                  <c:v>-0.30570000000000602</c:v>
                </c:pt>
                <c:pt idx="544">
                  <c:v>-0.30560000000000598</c:v>
                </c:pt>
                <c:pt idx="545">
                  <c:v>-0.30550000000000599</c:v>
                </c:pt>
                <c:pt idx="546">
                  <c:v>-0.305400000000006</c:v>
                </c:pt>
                <c:pt idx="547">
                  <c:v>-0.30530000000000601</c:v>
                </c:pt>
                <c:pt idx="548">
                  <c:v>-0.30520000000000602</c:v>
                </c:pt>
                <c:pt idx="549">
                  <c:v>-0.30510000000000598</c:v>
                </c:pt>
                <c:pt idx="550">
                  <c:v>-0.30500000000000599</c:v>
                </c:pt>
                <c:pt idx="551">
                  <c:v>-0.304900000000006</c:v>
                </c:pt>
                <c:pt idx="552">
                  <c:v>-0.30480000000000601</c:v>
                </c:pt>
                <c:pt idx="553">
                  <c:v>-0.30470000000000602</c:v>
                </c:pt>
                <c:pt idx="554">
                  <c:v>-0.30460000000000598</c:v>
                </c:pt>
                <c:pt idx="555">
                  <c:v>-0.30450000000000599</c:v>
                </c:pt>
                <c:pt idx="556">
                  <c:v>-0.304400000000006</c:v>
                </c:pt>
                <c:pt idx="557">
                  <c:v>-0.30430000000000601</c:v>
                </c:pt>
                <c:pt idx="558">
                  <c:v>-0.30420000000000602</c:v>
                </c:pt>
                <c:pt idx="559">
                  <c:v>-0.30410000000000598</c:v>
                </c:pt>
                <c:pt idx="560">
                  <c:v>-0.30400000000000599</c:v>
                </c:pt>
                <c:pt idx="561">
                  <c:v>-0.303900000000006</c:v>
                </c:pt>
                <c:pt idx="562">
                  <c:v>-0.30380000000000601</c:v>
                </c:pt>
                <c:pt idx="563">
                  <c:v>-0.30370000000000602</c:v>
                </c:pt>
                <c:pt idx="564">
                  <c:v>-0.30360000000000598</c:v>
                </c:pt>
                <c:pt idx="565">
                  <c:v>-0.30350000000000599</c:v>
                </c:pt>
                <c:pt idx="566">
                  <c:v>-0.303400000000006</c:v>
                </c:pt>
                <c:pt idx="567">
                  <c:v>-0.30330000000000601</c:v>
                </c:pt>
                <c:pt idx="568">
                  <c:v>-0.30320000000000602</c:v>
                </c:pt>
                <c:pt idx="569">
                  <c:v>-0.30310000000000598</c:v>
                </c:pt>
                <c:pt idx="570">
                  <c:v>-0.30300000000000599</c:v>
                </c:pt>
                <c:pt idx="571">
                  <c:v>-0.302900000000006</c:v>
                </c:pt>
                <c:pt idx="572">
                  <c:v>-0.30280000000000601</c:v>
                </c:pt>
                <c:pt idx="573">
                  <c:v>-0.30270000000000602</c:v>
                </c:pt>
                <c:pt idx="574">
                  <c:v>-0.30260000000000598</c:v>
                </c:pt>
                <c:pt idx="575">
                  <c:v>-0.30250000000000599</c:v>
                </c:pt>
                <c:pt idx="576">
                  <c:v>-0.302400000000006</c:v>
                </c:pt>
                <c:pt idx="577">
                  <c:v>-0.30230000000000601</c:v>
                </c:pt>
                <c:pt idx="578">
                  <c:v>-0.30220000000000602</c:v>
                </c:pt>
                <c:pt idx="579">
                  <c:v>-0.30210000000000597</c:v>
                </c:pt>
                <c:pt idx="580">
                  <c:v>-0.30200000000000599</c:v>
                </c:pt>
                <c:pt idx="581">
                  <c:v>-0.301900000000006</c:v>
                </c:pt>
                <c:pt idx="582">
                  <c:v>-0.30180000000000601</c:v>
                </c:pt>
                <c:pt idx="583">
                  <c:v>-0.30170000000000602</c:v>
                </c:pt>
                <c:pt idx="584">
                  <c:v>-0.30160000000000597</c:v>
                </c:pt>
                <c:pt idx="585">
                  <c:v>-0.30150000000000599</c:v>
                </c:pt>
                <c:pt idx="586">
                  <c:v>-0.301400000000006</c:v>
                </c:pt>
                <c:pt idx="587">
                  <c:v>-0.30130000000000701</c:v>
                </c:pt>
                <c:pt idx="588">
                  <c:v>-0.30120000000000602</c:v>
                </c:pt>
                <c:pt idx="589">
                  <c:v>-0.30110000000000597</c:v>
                </c:pt>
                <c:pt idx="590">
                  <c:v>-0.30100000000000598</c:v>
                </c:pt>
                <c:pt idx="591">
                  <c:v>-0.300900000000006</c:v>
                </c:pt>
                <c:pt idx="592">
                  <c:v>-0.30080000000000701</c:v>
                </c:pt>
                <c:pt idx="593">
                  <c:v>-0.30070000000000702</c:v>
                </c:pt>
                <c:pt idx="594">
                  <c:v>-0.30060000000000597</c:v>
                </c:pt>
                <c:pt idx="595">
                  <c:v>-0.30050000000000698</c:v>
                </c:pt>
                <c:pt idx="596">
                  <c:v>-0.30040000000000699</c:v>
                </c:pt>
                <c:pt idx="597">
                  <c:v>-0.30030000000000701</c:v>
                </c:pt>
                <c:pt idx="598">
                  <c:v>-0.30020000000000702</c:v>
                </c:pt>
                <c:pt idx="599">
                  <c:v>-0.30010000000000697</c:v>
                </c:pt>
                <c:pt idx="600">
                  <c:v>-0.30000000000000698</c:v>
                </c:pt>
                <c:pt idx="601">
                  <c:v>-0.29990000000000699</c:v>
                </c:pt>
                <c:pt idx="602">
                  <c:v>-0.29980000000000701</c:v>
                </c:pt>
                <c:pt idx="603">
                  <c:v>-0.29970000000000702</c:v>
                </c:pt>
                <c:pt idx="604">
                  <c:v>-0.29960000000000703</c:v>
                </c:pt>
                <c:pt idx="605">
                  <c:v>-0.29950000000000698</c:v>
                </c:pt>
                <c:pt idx="606">
                  <c:v>-0.29940000000000699</c:v>
                </c:pt>
                <c:pt idx="607">
                  <c:v>-0.299300000000007</c:v>
                </c:pt>
                <c:pt idx="608">
                  <c:v>-0.29920000000000702</c:v>
                </c:pt>
                <c:pt idx="609">
                  <c:v>-0.29910000000000703</c:v>
                </c:pt>
                <c:pt idx="610">
                  <c:v>-0.29900000000000698</c:v>
                </c:pt>
                <c:pt idx="611">
                  <c:v>-0.29890000000000699</c:v>
                </c:pt>
                <c:pt idx="612">
                  <c:v>-0.298800000000007</c:v>
                </c:pt>
                <c:pt idx="613">
                  <c:v>-0.29870000000000702</c:v>
                </c:pt>
                <c:pt idx="614">
                  <c:v>-0.29860000000000703</c:v>
                </c:pt>
                <c:pt idx="615">
                  <c:v>-0.29850000000000698</c:v>
                </c:pt>
                <c:pt idx="616">
                  <c:v>-0.29840000000000699</c:v>
                </c:pt>
                <c:pt idx="617">
                  <c:v>-0.298300000000007</c:v>
                </c:pt>
                <c:pt idx="618">
                  <c:v>-0.29820000000000702</c:v>
                </c:pt>
                <c:pt idx="619">
                  <c:v>-0.29810000000000703</c:v>
                </c:pt>
                <c:pt idx="620">
                  <c:v>-0.29800000000000698</c:v>
                </c:pt>
                <c:pt idx="621">
                  <c:v>-0.29790000000000699</c:v>
                </c:pt>
                <c:pt idx="622">
                  <c:v>-0.297800000000007</c:v>
                </c:pt>
                <c:pt idx="623">
                  <c:v>-0.29770000000000701</c:v>
                </c:pt>
                <c:pt idx="624">
                  <c:v>-0.29760000000000703</c:v>
                </c:pt>
                <c:pt idx="625">
                  <c:v>-0.29750000000000698</c:v>
                </c:pt>
                <c:pt idx="626">
                  <c:v>-0.29740000000000699</c:v>
                </c:pt>
                <c:pt idx="627">
                  <c:v>-0.297300000000007</c:v>
                </c:pt>
                <c:pt idx="628">
                  <c:v>-0.29720000000000701</c:v>
                </c:pt>
                <c:pt idx="629">
                  <c:v>-0.29710000000000703</c:v>
                </c:pt>
                <c:pt idx="630">
                  <c:v>-0.29700000000000698</c:v>
                </c:pt>
                <c:pt idx="631">
                  <c:v>-0.29690000000000699</c:v>
                </c:pt>
                <c:pt idx="632">
                  <c:v>-0.296800000000007</c:v>
                </c:pt>
                <c:pt idx="633">
                  <c:v>-0.29670000000000701</c:v>
                </c:pt>
                <c:pt idx="634">
                  <c:v>-0.29660000000000702</c:v>
                </c:pt>
                <c:pt idx="635">
                  <c:v>-0.29650000000000698</c:v>
                </c:pt>
                <c:pt idx="636">
                  <c:v>-0.29640000000000699</c:v>
                </c:pt>
                <c:pt idx="637">
                  <c:v>-0.296300000000007</c:v>
                </c:pt>
                <c:pt idx="638">
                  <c:v>-0.29620000000000701</c:v>
                </c:pt>
                <c:pt idx="639">
                  <c:v>-0.29610000000000702</c:v>
                </c:pt>
                <c:pt idx="640">
                  <c:v>-0.29600000000000698</c:v>
                </c:pt>
                <c:pt idx="641">
                  <c:v>-0.29590000000000699</c:v>
                </c:pt>
                <c:pt idx="642">
                  <c:v>-0.295800000000007</c:v>
                </c:pt>
                <c:pt idx="643">
                  <c:v>-0.29570000000000701</c:v>
                </c:pt>
                <c:pt idx="644">
                  <c:v>-0.29560000000000702</c:v>
                </c:pt>
                <c:pt idx="645">
                  <c:v>-0.29550000000000698</c:v>
                </c:pt>
                <c:pt idx="646">
                  <c:v>-0.29540000000000699</c:v>
                </c:pt>
                <c:pt idx="647">
                  <c:v>-0.295300000000007</c:v>
                </c:pt>
                <c:pt idx="648">
                  <c:v>-0.29520000000000701</c:v>
                </c:pt>
                <c:pt idx="649">
                  <c:v>-0.29510000000000702</c:v>
                </c:pt>
                <c:pt idx="650">
                  <c:v>-0.29500000000000698</c:v>
                </c:pt>
                <c:pt idx="651">
                  <c:v>-0.29490000000000699</c:v>
                </c:pt>
                <c:pt idx="652">
                  <c:v>-0.294800000000007</c:v>
                </c:pt>
                <c:pt idx="653">
                  <c:v>-0.29470000000000701</c:v>
                </c:pt>
                <c:pt idx="654">
                  <c:v>-0.29460000000000702</c:v>
                </c:pt>
                <c:pt idx="655">
                  <c:v>-0.29450000000000698</c:v>
                </c:pt>
                <c:pt idx="656">
                  <c:v>-0.29440000000000699</c:v>
                </c:pt>
                <c:pt idx="657">
                  <c:v>-0.294300000000007</c:v>
                </c:pt>
                <c:pt idx="658">
                  <c:v>-0.29420000000000701</c:v>
                </c:pt>
                <c:pt idx="659">
                  <c:v>-0.29410000000000702</c:v>
                </c:pt>
                <c:pt idx="660">
                  <c:v>-0.29400000000000698</c:v>
                </c:pt>
                <c:pt idx="661">
                  <c:v>-0.29390000000000699</c:v>
                </c:pt>
                <c:pt idx="662">
                  <c:v>-0.293800000000007</c:v>
                </c:pt>
                <c:pt idx="663">
                  <c:v>-0.29370000000000701</c:v>
                </c:pt>
                <c:pt idx="664">
                  <c:v>-0.29360000000000702</c:v>
                </c:pt>
                <c:pt idx="665">
                  <c:v>-0.29350000000000698</c:v>
                </c:pt>
                <c:pt idx="666">
                  <c:v>-0.29340000000000699</c:v>
                </c:pt>
                <c:pt idx="667">
                  <c:v>-0.293300000000007</c:v>
                </c:pt>
                <c:pt idx="668">
                  <c:v>-0.29320000000000701</c:v>
                </c:pt>
                <c:pt idx="669">
                  <c:v>-0.29310000000000702</c:v>
                </c:pt>
                <c:pt idx="670">
                  <c:v>-0.29300000000000698</c:v>
                </c:pt>
                <c:pt idx="671">
                  <c:v>-0.29290000000000699</c:v>
                </c:pt>
                <c:pt idx="672">
                  <c:v>-0.292800000000007</c:v>
                </c:pt>
                <c:pt idx="673">
                  <c:v>-0.29270000000000701</c:v>
                </c:pt>
                <c:pt idx="674">
                  <c:v>-0.29260000000000702</c:v>
                </c:pt>
                <c:pt idx="675">
                  <c:v>-0.29250000000000698</c:v>
                </c:pt>
                <c:pt idx="676">
                  <c:v>-0.29240000000000699</c:v>
                </c:pt>
                <c:pt idx="677">
                  <c:v>-0.292300000000007</c:v>
                </c:pt>
                <c:pt idx="678">
                  <c:v>-0.29220000000000701</c:v>
                </c:pt>
                <c:pt idx="679">
                  <c:v>-0.29210000000000702</c:v>
                </c:pt>
                <c:pt idx="680">
                  <c:v>-0.29200000000000698</c:v>
                </c:pt>
                <c:pt idx="681">
                  <c:v>-0.29190000000000699</c:v>
                </c:pt>
                <c:pt idx="682">
                  <c:v>-0.291800000000007</c:v>
                </c:pt>
                <c:pt idx="683">
                  <c:v>-0.29170000000000801</c:v>
                </c:pt>
                <c:pt idx="684">
                  <c:v>-0.29160000000000802</c:v>
                </c:pt>
                <c:pt idx="685">
                  <c:v>-0.29150000000000698</c:v>
                </c:pt>
                <c:pt idx="686">
                  <c:v>-0.29140000000000799</c:v>
                </c:pt>
                <c:pt idx="687">
                  <c:v>-0.291300000000008</c:v>
                </c:pt>
                <c:pt idx="688">
                  <c:v>-0.29120000000000801</c:v>
                </c:pt>
                <c:pt idx="689">
                  <c:v>-0.29110000000000802</c:v>
                </c:pt>
                <c:pt idx="690">
                  <c:v>-0.29100000000000797</c:v>
                </c:pt>
                <c:pt idx="691">
                  <c:v>-0.29090000000000799</c:v>
                </c:pt>
                <c:pt idx="692">
                  <c:v>-0.290800000000008</c:v>
                </c:pt>
                <c:pt idx="693">
                  <c:v>-0.29070000000000801</c:v>
                </c:pt>
                <c:pt idx="694">
                  <c:v>-0.29060000000000802</c:v>
                </c:pt>
                <c:pt idx="695">
                  <c:v>-0.29050000000000797</c:v>
                </c:pt>
                <c:pt idx="696">
                  <c:v>-0.29040000000000799</c:v>
                </c:pt>
                <c:pt idx="697">
                  <c:v>-0.290300000000008</c:v>
                </c:pt>
                <c:pt idx="698">
                  <c:v>-0.29020000000000801</c:v>
                </c:pt>
                <c:pt idx="699">
                  <c:v>-0.29010000000000802</c:v>
                </c:pt>
                <c:pt idx="700">
                  <c:v>-0.29000000000000797</c:v>
                </c:pt>
                <c:pt idx="701">
                  <c:v>-0.28990000000000798</c:v>
                </c:pt>
                <c:pt idx="702">
                  <c:v>-0.289800000000008</c:v>
                </c:pt>
                <c:pt idx="703">
                  <c:v>-0.28970000000000801</c:v>
                </c:pt>
                <c:pt idx="704">
                  <c:v>-0.28960000000000802</c:v>
                </c:pt>
                <c:pt idx="705">
                  <c:v>-0.28950000000000797</c:v>
                </c:pt>
                <c:pt idx="706">
                  <c:v>-0.28940000000000798</c:v>
                </c:pt>
                <c:pt idx="707">
                  <c:v>-0.289300000000008</c:v>
                </c:pt>
                <c:pt idx="708">
                  <c:v>-0.28920000000000801</c:v>
                </c:pt>
                <c:pt idx="709">
                  <c:v>-0.28910000000000802</c:v>
                </c:pt>
                <c:pt idx="710">
                  <c:v>-0.28900000000000797</c:v>
                </c:pt>
                <c:pt idx="711">
                  <c:v>-0.28890000000000798</c:v>
                </c:pt>
                <c:pt idx="712">
                  <c:v>-0.28880000000000799</c:v>
                </c:pt>
                <c:pt idx="713">
                  <c:v>-0.28870000000000801</c:v>
                </c:pt>
                <c:pt idx="714">
                  <c:v>-0.28860000000000802</c:v>
                </c:pt>
                <c:pt idx="715">
                  <c:v>-0.28850000000000797</c:v>
                </c:pt>
                <c:pt idx="716">
                  <c:v>-0.28840000000000798</c:v>
                </c:pt>
                <c:pt idx="717">
                  <c:v>-0.28830000000000799</c:v>
                </c:pt>
                <c:pt idx="718">
                  <c:v>-0.28820000000000801</c:v>
                </c:pt>
                <c:pt idx="719">
                  <c:v>-0.28810000000000802</c:v>
                </c:pt>
                <c:pt idx="720">
                  <c:v>-0.28800000000000803</c:v>
                </c:pt>
                <c:pt idx="721">
                  <c:v>-0.28790000000000798</c:v>
                </c:pt>
                <c:pt idx="722">
                  <c:v>-0.28780000000000799</c:v>
                </c:pt>
                <c:pt idx="723">
                  <c:v>-0.287700000000008</c:v>
                </c:pt>
                <c:pt idx="724">
                  <c:v>-0.28760000000000802</c:v>
                </c:pt>
                <c:pt idx="725">
                  <c:v>-0.28750000000000803</c:v>
                </c:pt>
                <c:pt idx="726">
                  <c:v>-0.28740000000000798</c:v>
                </c:pt>
                <c:pt idx="727">
                  <c:v>-0.28730000000000799</c:v>
                </c:pt>
                <c:pt idx="728">
                  <c:v>-0.287200000000008</c:v>
                </c:pt>
                <c:pt idx="729">
                  <c:v>-0.28710000000000802</c:v>
                </c:pt>
                <c:pt idx="730">
                  <c:v>-0.28700000000000803</c:v>
                </c:pt>
                <c:pt idx="731">
                  <c:v>-0.28690000000000798</c:v>
                </c:pt>
                <c:pt idx="732">
                  <c:v>-0.28680000000000799</c:v>
                </c:pt>
                <c:pt idx="733">
                  <c:v>-0.286700000000008</c:v>
                </c:pt>
                <c:pt idx="734">
                  <c:v>-0.28660000000000802</c:v>
                </c:pt>
                <c:pt idx="735">
                  <c:v>-0.28650000000000803</c:v>
                </c:pt>
                <c:pt idx="736">
                  <c:v>-0.28640000000000798</c:v>
                </c:pt>
                <c:pt idx="737">
                  <c:v>-0.28630000000000799</c:v>
                </c:pt>
                <c:pt idx="738">
                  <c:v>-0.286200000000008</c:v>
                </c:pt>
                <c:pt idx="739">
                  <c:v>-0.28610000000000801</c:v>
                </c:pt>
                <c:pt idx="740">
                  <c:v>-0.28600000000000803</c:v>
                </c:pt>
                <c:pt idx="741">
                  <c:v>-0.28590000000000798</c:v>
                </c:pt>
                <c:pt idx="742">
                  <c:v>-0.28580000000000799</c:v>
                </c:pt>
                <c:pt idx="743">
                  <c:v>-0.285700000000008</c:v>
                </c:pt>
                <c:pt idx="744">
                  <c:v>-0.28560000000000801</c:v>
                </c:pt>
                <c:pt idx="745">
                  <c:v>-0.28550000000000803</c:v>
                </c:pt>
                <c:pt idx="746">
                  <c:v>-0.28540000000000798</c:v>
                </c:pt>
                <c:pt idx="747">
                  <c:v>-0.28530000000000799</c:v>
                </c:pt>
                <c:pt idx="748">
                  <c:v>-0.285200000000008</c:v>
                </c:pt>
                <c:pt idx="749">
                  <c:v>-0.28510000000000801</c:v>
                </c:pt>
                <c:pt idx="750">
                  <c:v>-0.28500000000000802</c:v>
                </c:pt>
                <c:pt idx="751">
                  <c:v>-0.28490000000000798</c:v>
                </c:pt>
                <c:pt idx="752">
                  <c:v>-0.28480000000000799</c:v>
                </c:pt>
                <c:pt idx="753">
                  <c:v>-0.284700000000008</c:v>
                </c:pt>
                <c:pt idx="754">
                  <c:v>-0.28460000000000801</c:v>
                </c:pt>
                <c:pt idx="755">
                  <c:v>-0.28450000000000802</c:v>
                </c:pt>
                <c:pt idx="756">
                  <c:v>-0.28440000000000798</c:v>
                </c:pt>
                <c:pt idx="757">
                  <c:v>-0.28430000000000799</c:v>
                </c:pt>
                <c:pt idx="758">
                  <c:v>-0.284200000000008</c:v>
                </c:pt>
                <c:pt idx="759">
                  <c:v>-0.28410000000000801</c:v>
                </c:pt>
                <c:pt idx="760">
                  <c:v>-0.28400000000000802</c:v>
                </c:pt>
                <c:pt idx="761">
                  <c:v>-0.28390000000000798</c:v>
                </c:pt>
                <c:pt idx="762">
                  <c:v>-0.28380000000000799</c:v>
                </c:pt>
                <c:pt idx="763">
                  <c:v>-0.283700000000008</c:v>
                </c:pt>
                <c:pt idx="764">
                  <c:v>-0.28360000000000801</c:v>
                </c:pt>
                <c:pt idx="765">
                  <c:v>-0.28350000000000802</c:v>
                </c:pt>
                <c:pt idx="766">
                  <c:v>-0.28340000000000798</c:v>
                </c:pt>
                <c:pt idx="767">
                  <c:v>-0.28330000000000799</c:v>
                </c:pt>
                <c:pt idx="768">
                  <c:v>-0.283200000000009</c:v>
                </c:pt>
                <c:pt idx="769">
                  <c:v>-0.28310000000000801</c:v>
                </c:pt>
                <c:pt idx="770">
                  <c:v>-0.28300000000000802</c:v>
                </c:pt>
                <c:pt idx="771">
                  <c:v>-0.28290000000000798</c:v>
                </c:pt>
                <c:pt idx="772">
                  <c:v>-0.28280000000000799</c:v>
                </c:pt>
                <c:pt idx="773">
                  <c:v>-0.282700000000009</c:v>
                </c:pt>
                <c:pt idx="774">
                  <c:v>-0.28260000000000901</c:v>
                </c:pt>
                <c:pt idx="775">
                  <c:v>-0.28250000000000802</c:v>
                </c:pt>
                <c:pt idx="776">
                  <c:v>-0.28240000000000798</c:v>
                </c:pt>
                <c:pt idx="777">
                  <c:v>-0.28230000000000899</c:v>
                </c:pt>
                <c:pt idx="778">
                  <c:v>-0.282200000000009</c:v>
                </c:pt>
                <c:pt idx="779">
                  <c:v>-0.28210000000000901</c:v>
                </c:pt>
                <c:pt idx="780">
                  <c:v>-0.28200000000000902</c:v>
                </c:pt>
                <c:pt idx="781">
                  <c:v>-0.28190000000000898</c:v>
                </c:pt>
                <c:pt idx="782">
                  <c:v>-0.28180000000000899</c:v>
                </c:pt>
                <c:pt idx="783">
                  <c:v>-0.281700000000009</c:v>
                </c:pt>
                <c:pt idx="784">
                  <c:v>-0.28160000000000901</c:v>
                </c:pt>
                <c:pt idx="785">
                  <c:v>-0.28150000000000902</c:v>
                </c:pt>
                <c:pt idx="786">
                  <c:v>-0.28140000000000898</c:v>
                </c:pt>
                <c:pt idx="787">
                  <c:v>-0.28130000000000899</c:v>
                </c:pt>
                <c:pt idx="788">
                  <c:v>-0.281200000000009</c:v>
                </c:pt>
                <c:pt idx="789">
                  <c:v>-0.28110000000000901</c:v>
                </c:pt>
                <c:pt idx="790">
                  <c:v>-0.28100000000000902</c:v>
                </c:pt>
                <c:pt idx="791">
                  <c:v>-0.28090000000000898</c:v>
                </c:pt>
                <c:pt idx="792">
                  <c:v>-0.28080000000000899</c:v>
                </c:pt>
                <c:pt idx="793">
                  <c:v>-0.280700000000009</c:v>
                </c:pt>
                <c:pt idx="794">
                  <c:v>-0.28060000000000901</c:v>
                </c:pt>
                <c:pt idx="795">
                  <c:v>-0.28050000000000902</c:v>
                </c:pt>
                <c:pt idx="796">
                  <c:v>-0.28040000000000898</c:v>
                </c:pt>
                <c:pt idx="797">
                  <c:v>-0.28030000000000899</c:v>
                </c:pt>
                <c:pt idx="798">
                  <c:v>-0.280200000000009</c:v>
                </c:pt>
                <c:pt idx="799">
                  <c:v>-0.28010000000000901</c:v>
                </c:pt>
                <c:pt idx="800">
                  <c:v>-0.28000000000000902</c:v>
                </c:pt>
                <c:pt idx="801">
                  <c:v>-0.27990000000000897</c:v>
                </c:pt>
                <c:pt idx="802">
                  <c:v>-0.27980000000000899</c:v>
                </c:pt>
                <c:pt idx="803">
                  <c:v>-0.279700000000009</c:v>
                </c:pt>
                <c:pt idx="804">
                  <c:v>-0.27960000000000901</c:v>
                </c:pt>
                <c:pt idx="805">
                  <c:v>-0.27950000000000902</c:v>
                </c:pt>
                <c:pt idx="806">
                  <c:v>-0.27940000000000897</c:v>
                </c:pt>
                <c:pt idx="807">
                  <c:v>-0.27930000000000899</c:v>
                </c:pt>
                <c:pt idx="808">
                  <c:v>-0.279200000000009</c:v>
                </c:pt>
                <c:pt idx="809">
                  <c:v>-0.27910000000000901</c:v>
                </c:pt>
                <c:pt idx="810">
                  <c:v>-0.27900000000000902</c:v>
                </c:pt>
                <c:pt idx="811">
                  <c:v>-0.27890000000000897</c:v>
                </c:pt>
                <c:pt idx="812">
                  <c:v>-0.27880000000000899</c:v>
                </c:pt>
                <c:pt idx="813">
                  <c:v>-0.278700000000009</c:v>
                </c:pt>
                <c:pt idx="814">
                  <c:v>-0.27860000000000901</c:v>
                </c:pt>
                <c:pt idx="815">
                  <c:v>-0.27850000000000902</c:v>
                </c:pt>
                <c:pt idx="816">
                  <c:v>-0.27840000000000897</c:v>
                </c:pt>
                <c:pt idx="817">
                  <c:v>-0.27830000000000898</c:v>
                </c:pt>
                <c:pt idx="818">
                  <c:v>-0.278200000000009</c:v>
                </c:pt>
                <c:pt idx="819">
                  <c:v>-0.27810000000000901</c:v>
                </c:pt>
                <c:pt idx="820">
                  <c:v>-0.27800000000000902</c:v>
                </c:pt>
                <c:pt idx="821">
                  <c:v>-0.27790000000000897</c:v>
                </c:pt>
                <c:pt idx="822">
                  <c:v>-0.27780000000000898</c:v>
                </c:pt>
                <c:pt idx="823">
                  <c:v>-0.277700000000009</c:v>
                </c:pt>
                <c:pt idx="824">
                  <c:v>-0.27760000000000901</c:v>
                </c:pt>
                <c:pt idx="825">
                  <c:v>-0.27750000000000902</c:v>
                </c:pt>
                <c:pt idx="826">
                  <c:v>-0.27740000000000897</c:v>
                </c:pt>
                <c:pt idx="827">
                  <c:v>-0.27730000000000898</c:v>
                </c:pt>
                <c:pt idx="828">
                  <c:v>-0.27720000000000899</c:v>
                </c:pt>
                <c:pt idx="829">
                  <c:v>-0.27710000000000901</c:v>
                </c:pt>
                <c:pt idx="830">
                  <c:v>-0.27700000000000902</c:v>
                </c:pt>
                <c:pt idx="831">
                  <c:v>-0.27690000000000897</c:v>
                </c:pt>
                <c:pt idx="832">
                  <c:v>-0.27680000000000898</c:v>
                </c:pt>
                <c:pt idx="833">
                  <c:v>-0.27670000000000899</c:v>
                </c:pt>
                <c:pt idx="834">
                  <c:v>-0.27660000000000901</c:v>
                </c:pt>
                <c:pt idx="835">
                  <c:v>-0.27650000000000902</c:v>
                </c:pt>
                <c:pt idx="836">
                  <c:v>-0.27640000000000903</c:v>
                </c:pt>
                <c:pt idx="837">
                  <c:v>-0.27630000000000898</c:v>
                </c:pt>
                <c:pt idx="838">
                  <c:v>-0.27620000000000899</c:v>
                </c:pt>
                <c:pt idx="839">
                  <c:v>-0.276100000000009</c:v>
                </c:pt>
                <c:pt idx="840">
                  <c:v>-0.27600000000000902</c:v>
                </c:pt>
                <c:pt idx="841">
                  <c:v>-0.27590000000000903</c:v>
                </c:pt>
                <c:pt idx="842">
                  <c:v>-0.27580000000000898</c:v>
                </c:pt>
                <c:pt idx="843">
                  <c:v>-0.27570000000000899</c:v>
                </c:pt>
                <c:pt idx="844">
                  <c:v>-0.275600000000009</c:v>
                </c:pt>
                <c:pt idx="845">
                  <c:v>-0.27550000000000902</c:v>
                </c:pt>
                <c:pt idx="846">
                  <c:v>-0.27540000000000903</c:v>
                </c:pt>
                <c:pt idx="847">
                  <c:v>-0.27530000000000898</c:v>
                </c:pt>
                <c:pt idx="848">
                  <c:v>-0.27520000000000899</c:v>
                </c:pt>
                <c:pt idx="849">
                  <c:v>-0.275100000000009</c:v>
                </c:pt>
                <c:pt idx="850">
                  <c:v>-0.27500000000000902</c:v>
                </c:pt>
                <c:pt idx="851">
                  <c:v>-0.27490000000000903</c:v>
                </c:pt>
                <c:pt idx="852">
                  <c:v>-0.27480000000000898</c:v>
                </c:pt>
                <c:pt idx="853">
                  <c:v>-0.27470000000000899</c:v>
                </c:pt>
                <c:pt idx="854">
                  <c:v>-0.274600000000009</c:v>
                </c:pt>
                <c:pt idx="855">
                  <c:v>-0.27450000000000901</c:v>
                </c:pt>
                <c:pt idx="856">
                  <c:v>-0.27440000000000903</c:v>
                </c:pt>
                <c:pt idx="857">
                  <c:v>-0.27430000000000898</c:v>
                </c:pt>
                <c:pt idx="858">
                  <c:v>-0.27420000000000899</c:v>
                </c:pt>
                <c:pt idx="859">
                  <c:v>-0.27410000000001</c:v>
                </c:pt>
                <c:pt idx="860">
                  <c:v>-0.27400000000000901</c:v>
                </c:pt>
                <c:pt idx="861">
                  <c:v>-0.27390000000000903</c:v>
                </c:pt>
                <c:pt idx="862">
                  <c:v>-0.27380000000000898</c:v>
                </c:pt>
                <c:pt idx="863">
                  <c:v>-0.27370000000000899</c:v>
                </c:pt>
                <c:pt idx="864">
                  <c:v>-0.27360000000001</c:v>
                </c:pt>
                <c:pt idx="865">
                  <c:v>-0.27350000000001001</c:v>
                </c:pt>
                <c:pt idx="866">
                  <c:v>-0.27340000000000902</c:v>
                </c:pt>
                <c:pt idx="867">
                  <c:v>-0.27330000000000898</c:v>
                </c:pt>
                <c:pt idx="868">
                  <c:v>-0.27320000000000999</c:v>
                </c:pt>
                <c:pt idx="869">
                  <c:v>-0.27310000000001</c:v>
                </c:pt>
                <c:pt idx="870">
                  <c:v>-0.27300000000001001</c:v>
                </c:pt>
                <c:pt idx="871">
                  <c:v>-0.27290000000001002</c:v>
                </c:pt>
                <c:pt idx="872">
                  <c:v>-0.27280000000000998</c:v>
                </c:pt>
                <c:pt idx="873">
                  <c:v>-0.27270000000000999</c:v>
                </c:pt>
                <c:pt idx="874">
                  <c:v>-0.27260000000001</c:v>
                </c:pt>
                <c:pt idx="875">
                  <c:v>-0.27250000000001001</c:v>
                </c:pt>
                <c:pt idx="876">
                  <c:v>-0.27240000000001002</c:v>
                </c:pt>
                <c:pt idx="877">
                  <c:v>-0.27230000000000998</c:v>
                </c:pt>
                <c:pt idx="878">
                  <c:v>-0.27220000000000999</c:v>
                </c:pt>
                <c:pt idx="879">
                  <c:v>-0.27210000000001</c:v>
                </c:pt>
                <c:pt idx="880">
                  <c:v>-0.27200000000001001</c:v>
                </c:pt>
                <c:pt idx="881">
                  <c:v>-0.27190000000001002</c:v>
                </c:pt>
                <c:pt idx="882">
                  <c:v>-0.27180000000000998</c:v>
                </c:pt>
                <c:pt idx="883">
                  <c:v>-0.27170000000000999</c:v>
                </c:pt>
                <c:pt idx="884">
                  <c:v>-0.27160000000001</c:v>
                </c:pt>
                <c:pt idx="885">
                  <c:v>-0.27150000000001001</c:v>
                </c:pt>
                <c:pt idx="886">
                  <c:v>-0.27140000000001002</c:v>
                </c:pt>
                <c:pt idx="887">
                  <c:v>-0.27130000000000998</c:v>
                </c:pt>
                <c:pt idx="888">
                  <c:v>-0.27120000000000999</c:v>
                </c:pt>
                <c:pt idx="889">
                  <c:v>-0.27110000000001</c:v>
                </c:pt>
                <c:pt idx="890">
                  <c:v>-0.27100000000001001</c:v>
                </c:pt>
                <c:pt idx="891">
                  <c:v>-0.27090000000001002</c:v>
                </c:pt>
                <c:pt idx="892">
                  <c:v>-0.27080000000000998</c:v>
                </c:pt>
                <c:pt idx="893">
                  <c:v>-0.27070000000000999</c:v>
                </c:pt>
                <c:pt idx="894">
                  <c:v>-0.27060000000001</c:v>
                </c:pt>
                <c:pt idx="895">
                  <c:v>-0.27050000000001001</c:v>
                </c:pt>
                <c:pt idx="896">
                  <c:v>-0.27040000000001002</c:v>
                </c:pt>
                <c:pt idx="897">
                  <c:v>-0.27030000000000998</c:v>
                </c:pt>
                <c:pt idx="898">
                  <c:v>-0.27020000000000999</c:v>
                </c:pt>
                <c:pt idx="899">
                  <c:v>-0.27010000000001</c:v>
                </c:pt>
                <c:pt idx="900">
                  <c:v>-0.27000000000001001</c:v>
                </c:pt>
                <c:pt idx="901">
                  <c:v>-0.26990000000001002</c:v>
                </c:pt>
                <c:pt idx="902">
                  <c:v>-0.26980000000000998</c:v>
                </c:pt>
                <c:pt idx="903">
                  <c:v>-0.26970000000000999</c:v>
                </c:pt>
                <c:pt idx="904">
                  <c:v>-0.26960000000001</c:v>
                </c:pt>
                <c:pt idx="905">
                  <c:v>-0.26950000000001001</c:v>
                </c:pt>
                <c:pt idx="906">
                  <c:v>-0.26940000000001002</c:v>
                </c:pt>
                <c:pt idx="907">
                  <c:v>-0.26930000000000998</c:v>
                </c:pt>
                <c:pt idx="908">
                  <c:v>-0.26920000000000999</c:v>
                </c:pt>
                <c:pt idx="909">
                  <c:v>-0.26910000000001</c:v>
                </c:pt>
                <c:pt idx="910">
                  <c:v>-0.26900000000001001</c:v>
                </c:pt>
                <c:pt idx="911">
                  <c:v>-0.26890000000001002</c:v>
                </c:pt>
                <c:pt idx="912">
                  <c:v>-0.26880000000000998</c:v>
                </c:pt>
                <c:pt idx="913">
                  <c:v>-0.26870000000000999</c:v>
                </c:pt>
                <c:pt idx="914">
                  <c:v>-0.26860000000001</c:v>
                </c:pt>
                <c:pt idx="915">
                  <c:v>-0.26850000000001001</c:v>
                </c:pt>
                <c:pt idx="916">
                  <c:v>-0.26840000000001002</c:v>
                </c:pt>
                <c:pt idx="917">
                  <c:v>-0.26830000000000997</c:v>
                </c:pt>
                <c:pt idx="918">
                  <c:v>-0.26820000000000999</c:v>
                </c:pt>
                <c:pt idx="919">
                  <c:v>-0.26810000000001</c:v>
                </c:pt>
                <c:pt idx="920">
                  <c:v>-0.26800000000001001</c:v>
                </c:pt>
                <c:pt idx="921">
                  <c:v>-0.26790000000001002</c:v>
                </c:pt>
                <c:pt idx="922">
                  <c:v>-0.26780000000000997</c:v>
                </c:pt>
                <c:pt idx="923">
                  <c:v>-0.26770000000000999</c:v>
                </c:pt>
                <c:pt idx="924">
                  <c:v>-0.26760000000001</c:v>
                </c:pt>
                <c:pt idx="925">
                  <c:v>-0.26750000000001001</c:v>
                </c:pt>
                <c:pt idx="926">
                  <c:v>-0.26740000000001002</c:v>
                </c:pt>
                <c:pt idx="927">
                  <c:v>-0.26730000000000997</c:v>
                </c:pt>
                <c:pt idx="928">
                  <c:v>-0.26720000000000999</c:v>
                </c:pt>
                <c:pt idx="929">
                  <c:v>-0.26710000000001</c:v>
                </c:pt>
                <c:pt idx="930">
                  <c:v>-0.26700000000001001</c:v>
                </c:pt>
                <c:pt idx="931">
                  <c:v>-0.26690000000001002</c:v>
                </c:pt>
                <c:pt idx="932">
                  <c:v>-0.26680000000000997</c:v>
                </c:pt>
                <c:pt idx="933">
                  <c:v>-0.26670000000000998</c:v>
                </c:pt>
                <c:pt idx="934">
                  <c:v>-0.26660000000001</c:v>
                </c:pt>
                <c:pt idx="935">
                  <c:v>-0.26650000000001001</c:v>
                </c:pt>
                <c:pt idx="936">
                  <c:v>-0.26640000000001002</c:v>
                </c:pt>
                <c:pt idx="937">
                  <c:v>-0.26630000000000997</c:v>
                </c:pt>
                <c:pt idx="938">
                  <c:v>-0.26620000000000998</c:v>
                </c:pt>
                <c:pt idx="939">
                  <c:v>-0.26610000000001</c:v>
                </c:pt>
                <c:pt idx="940">
                  <c:v>-0.26600000000001001</c:v>
                </c:pt>
                <c:pt idx="941">
                  <c:v>-0.26590000000001002</c:v>
                </c:pt>
                <c:pt idx="942">
                  <c:v>-0.26580000000000997</c:v>
                </c:pt>
                <c:pt idx="943">
                  <c:v>-0.26570000000000998</c:v>
                </c:pt>
                <c:pt idx="944">
                  <c:v>-0.26560000000000999</c:v>
                </c:pt>
                <c:pt idx="945">
                  <c:v>-0.26550000000001001</c:v>
                </c:pt>
                <c:pt idx="946">
                  <c:v>-0.26540000000001002</c:v>
                </c:pt>
                <c:pt idx="947">
                  <c:v>-0.26530000000000997</c:v>
                </c:pt>
                <c:pt idx="948">
                  <c:v>-0.26520000000000998</c:v>
                </c:pt>
                <c:pt idx="949">
                  <c:v>-0.26510000000000999</c:v>
                </c:pt>
                <c:pt idx="950">
                  <c:v>-0.265000000000011</c:v>
                </c:pt>
                <c:pt idx="951">
                  <c:v>-0.26490000000001002</c:v>
                </c:pt>
                <c:pt idx="952">
                  <c:v>-0.26480000000001003</c:v>
                </c:pt>
                <c:pt idx="953">
                  <c:v>-0.26470000000000998</c:v>
                </c:pt>
                <c:pt idx="954">
                  <c:v>-0.26460000000000999</c:v>
                </c:pt>
                <c:pt idx="955">
                  <c:v>-0.264500000000011</c:v>
                </c:pt>
                <c:pt idx="956">
                  <c:v>-0.26440000000001102</c:v>
                </c:pt>
                <c:pt idx="957">
                  <c:v>-0.26430000000001003</c:v>
                </c:pt>
                <c:pt idx="958">
                  <c:v>-0.26420000000001098</c:v>
                </c:pt>
                <c:pt idx="959">
                  <c:v>-0.26410000000001099</c:v>
                </c:pt>
                <c:pt idx="960">
                  <c:v>-0.264000000000011</c:v>
                </c:pt>
                <c:pt idx="961">
                  <c:v>-0.26390000000001101</c:v>
                </c:pt>
                <c:pt idx="962">
                  <c:v>-0.26380000000001103</c:v>
                </c:pt>
                <c:pt idx="963">
                  <c:v>-0.26370000000001098</c:v>
                </c:pt>
                <c:pt idx="964">
                  <c:v>-0.26360000000001099</c:v>
                </c:pt>
                <c:pt idx="965">
                  <c:v>-0.263500000000011</c:v>
                </c:pt>
                <c:pt idx="966">
                  <c:v>-0.26340000000001101</c:v>
                </c:pt>
                <c:pt idx="967">
                  <c:v>-0.26330000000001103</c:v>
                </c:pt>
                <c:pt idx="968">
                  <c:v>-0.26320000000001098</c:v>
                </c:pt>
                <c:pt idx="969">
                  <c:v>-0.26310000000001099</c:v>
                </c:pt>
                <c:pt idx="970">
                  <c:v>-0.263000000000011</c:v>
                </c:pt>
                <c:pt idx="971">
                  <c:v>-0.26290000000001101</c:v>
                </c:pt>
                <c:pt idx="972">
                  <c:v>-0.26280000000001102</c:v>
                </c:pt>
                <c:pt idx="973">
                  <c:v>-0.26270000000001098</c:v>
                </c:pt>
                <c:pt idx="974">
                  <c:v>-0.26260000000001099</c:v>
                </c:pt>
                <c:pt idx="975">
                  <c:v>-0.262500000000011</c:v>
                </c:pt>
                <c:pt idx="976">
                  <c:v>-0.26240000000001101</c:v>
                </c:pt>
                <c:pt idx="977">
                  <c:v>-0.26230000000001102</c:v>
                </c:pt>
                <c:pt idx="978">
                  <c:v>-0.26220000000001098</c:v>
                </c:pt>
                <c:pt idx="979">
                  <c:v>-0.26210000000001099</c:v>
                </c:pt>
                <c:pt idx="980">
                  <c:v>-0.262000000000011</c:v>
                </c:pt>
                <c:pt idx="981">
                  <c:v>-0.26190000000001101</c:v>
                </c:pt>
                <c:pt idx="982">
                  <c:v>-0.26180000000001102</c:v>
                </c:pt>
                <c:pt idx="983">
                  <c:v>-0.26170000000001098</c:v>
                </c:pt>
                <c:pt idx="984">
                  <c:v>-0.26160000000001099</c:v>
                </c:pt>
                <c:pt idx="985">
                  <c:v>-0.261500000000011</c:v>
                </c:pt>
                <c:pt idx="986">
                  <c:v>-0.26140000000001101</c:v>
                </c:pt>
                <c:pt idx="987">
                  <c:v>-0.26130000000001102</c:v>
                </c:pt>
                <c:pt idx="988">
                  <c:v>-0.26120000000001098</c:v>
                </c:pt>
                <c:pt idx="989">
                  <c:v>-0.26110000000001099</c:v>
                </c:pt>
                <c:pt idx="990">
                  <c:v>-0.261000000000011</c:v>
                </c:pt>
                <c:pt idx="991">
                  <c:v>-0.26090000000001101</c:v>
                </c:pt>
                <c:pt idx="992">
                  <c:v>-0.26080000000001102</c:v>
                </c:pt>
                <c:pt idx="993">
                  <c:v>-0.26070000000001098</c:v>
                </c:pt>
                <c:pt idx="994">
                  <c:v>-0.26060000000001099</c:v>
                </c:pt>
                <c:pt idx="995">
                  <c:v>-0.260500000000011</c:v>
                </c:pt>
                <c:pt idx="996">
                  <c:v>-0.26040000000001101</c:v>
                </c:pt>
                <c:pt idx="997">
                  <c:v>-0.26030000000001102</c:v>
                </c:pt>
                <c:pt idx="998">
                  <c:v>-0.26020000000001098</c:v>
                </c:pt>
                <c:pt idx="999">
                  <c:v>-0.26010000000001099</c:v>
                </c:pt>
                <c:pt idx="1000">
                  <c:v>-0.260000000000011</c:v>
                </c:pt>
                <c:pt idx="1001">
                  <c:v>-0.25990000000001101</c:v>
                </c:pt>
                <c:pt idx="1002">
                  <c:v>-0.25980000000001102</c:v>
                </c:pt>
                <c:pt idx="1003">
                  <c:v>-0.25970000000001098</c:v>
                </c:pt>
                <c:pt idx="1004">
                  <c:v>-0.25960000000001099</c:v>
                </c:pt>
                <c:pt idx="1005">
                  <c:v>-0.259500000000011</c:v>
                </c:pt>
                <c:pt idx="1006">
                  <c:v>-0.25940000000001101</c:v>
                </c:pt>
                <c:pt idx="1007">
                  <c:v>-0.25930000000001102</c:v>
                </c:pt>
                <c:pt idx="1008">
                  <c:v>-0.25920000000001098</c:v>
                </c:pt>
                <c:pt idx="1009">
                  <c:v>-0.25910000000001099</c:v>
                </c:pt>
                <c:pt idx="1010">
                  <c:v>-0.259000000000011</c:v>
                </c:pt>
                <c:pt idx="1011">
                  <c:v>-0.25890000000001101</c:v>
                </c:pt>
                <c:pt idx="1012">
                  <c:v>-0.25880000000001102</c:v>
                </c:pt>
                <c:pt idx="1013">
                  <c:v>-0.25870000000001098</c:v>
                </c:pt>
                <c:pt idx="1014">
                  <c:v>-0.25860000000001099</c:v>
                </c:pt>
                <c:pt idx="1015">
                  <c:v>-0.258500000000011</c:v>
                </c:pt>
                <c:pt idx="1016">
                  <c:v>-0.25840000000001101</c:v>
                </c:pt>
                <c:pt idx="1017">
                  <c:v>-0.25830000000001102</c:v>
                </c:pt>
                <c:pt idx="1018">
                  <c:v>-0.25820000000001098</c:v>
                </c:pt>
                <c:pt idx="1019">
                  <c:v>-0.25810000000001099</c:v>
                </c:pt>
                <c:pt idx="1020">
                  <c:v>-0.258000000000011</c:v>
                </c:pt>
                <c:pt idx="1021">
                  <c:v>-0.25790000000001101</c:v>
                </c:pt>
                <c:pt idx="1022">
                  <c:v>-0.25780000000001102</c:v>
                </c:pt>
                <c:pt idx="1023">
                  <c:v>-0.25770000000001098</c:v>
                </c:pt>
                <c:pt idx="1024">
                  <c:v>-0.25760000000001099</c:v>
                </c:pt>
                <c:pt idx="1025">
                  <c:v>-0.257500000000011</c:v>
                </c:pt>
                <c:pt idx="1026">
                  <c:v>-0.25740000000001101</c:v>
                </c:pt>
                <c:pt idx="1027">
                  <c:v>-0.25730000000001102</c:v>
                </c:pt>
                <c:pt idx="1028">
                  <c:v>-0.25720000000001098</c:v>
                </c:pt>
                <c:pt idx="1029">
                  <c:v>-0.25710000000001099</c:v>
                </c:pt>
                <c:pt idx="1030">
                  <c:v>-0.257000000000011</c:v>
                </c:pt>
                <c:pt idx="1031">
                  <c:v>-0.25690000000001101</c:v>
                </c:pt>
                <c:pt idx="1032">
                  <c:v>-0.25680000000001102</c:v>
                </c:pt>
                <c:pt idx="1033">
                  <c:v>-0.25670000000001097</c:v>
                </c:pt>
                <c:pt idx="1034">
                  <c:v>-0.25660000000001099</c:v>
                </c:pt>
                <c:pt idx="1035">
                  <c:v>-0.256500000000011</c:v>
                </c:pt>
                <c:pt idx="1036">
                  <c:v>-0.25640000000001101</c:v>
                </c:pt>
                <c:pt idx="1037">
                  <c:v>-0.25630000000001102</c:v>
                </c:pt>
                <c:pt idx="1038">
                  <c:v>-0.25620000000001097</c:v>
                </c:pt>
                <c:pt idx="1039">
                  <c:v>-0.25610000000001099</c:v>
                </c:pt>
                <c:pt idx="1040">
                  <c:v>-0.256000000000011</c:v>
                </c:pt>
                <c:pt idx="1041">
                  <c:v>-0.25590000000001101</c:v>
                </c:pt>
                <c:pt idx="1042">
                  <c:v>-0.25580000000001102</c:v>
                </c:pt>
                <c:pt idx="1043">
                  <c:v>-0.25570000000001097</c:v>
                </c:pt>
                <c:pt idx="1044">
                  <c:v>-0.25560000000001099</c:v>
                </c:pt>
                <c:pt idx="1045">
                  <c:v>-0.255500000000012</c:v>
                </c:pt>
                <c:pt idx="1046">
                  <c:v>-0.25540000000001201</c:v>
                </c:pt>
                <c:pt idx="1047">
                  <c:v>-0.25530000000001202</c:v>
                </c:pt>
                <c:pt idx="1048">
                  <c:v>-0.25520000000001197</c:v>
                </c:pt>
                <c:pt idx="1049">
                  <c:v>-0.25510000000001198</c:v>
                </c:pt>
                <c:pt idx="1050">
                  <c:v>-0.25500000000001199</c:v>
                </c:pt>
                <c:pt idx="1051">
                  <c:v>-0.25490000000001201</c:v>
                </c:pt>
                <c:pt idx="1052">
                  <c:v>-0.25480000000001202</c:v>
                </c:pt>
                <c:pt idx="1053">
                  <c:v>-0.25470000000001197</c:v>
                </c:pt>
                <c:pt idx="1054">
                  <c:v>-0.25460000000001198</c:v>
                </c:pt>
                <c:pt idx="1055">
                  <c:v>-0.25450000000001199</c:v>
                </c:pt>
                <c:pt idx="1056">
                  <c:v>-0.25440000000001201</c:v>
                </c:pt>
                <c:pt idx="1057">
                  <c:v>-0.25430000000001202</c:v>
                </c:pt>
                <c:pt idx="1058">
                  <c:v>-0.25420000000001203</c:v>
                </c:pt>
                <c:pt idx="1059">
                  <c:v>-0.25410000000001198</c:v>
                </c:pt>
                <c:pt idx="1060">
                  <c:v>-0.25400000000001199</c:v>
                </c:pt>
                <c:pt idx="1061">
                  <c:v>-0.253900000000012</c:v>
                </c:pt>
                <c:pt idx="1062">
                  <c:v>-0.25380000000001202</c:v>
                </c:pt>
                <c:pt idx="1063">
                  <c:v>-0.25370000000001203</c:v>
                </c:pt>
                <c:pt idx="1064">
                  <c:v>-0.25360000000001198</c:v>
                </c:pt>
                <c:pt idx="1065">
                  <c:v>-0.25350000000001199</c:v>
                </c:pt>
                <c:pt idx="1066">
                  <c:v>-0.253400000000012</c:v>
                </c:pt>
                <c:pt idx="1067">
                  <c:v>-0.25330000000001202</c:v>
                </c:pt>
                <c:pt idx="1068">
                  <c:v>-0.25320000000001203</c:v>
                </c:pt>
                <c:pt idx="1069">
                  <c:v>-0.25310000000001198</c:v>
                </c:pt>
                <c:pt idx="1070">
                  <c:v>-0.25300000000001199</c:v>
                </c:pt>
                <c:pt idx="1071">
                  <c:v>-0.252900000000012</c:v>
                </c:pt>
                <c:pt idx="1072">
                  <c:v>-0.25280000000001202</c:v>
                </c:pt>
                <c:pt idx="1073">
                  <c:v>-0.25270000000001203</c:v>
                </c:pt>
                <c:pt idx="1074">
                  <c:v>-0.25260000000001198</c:v>
                </c:pt>
                <c:pt idx="1075">
                  <c:v>-0.25250000000001199</c:v>
                </c:pt>
                <c:pt idx="1076">
                  <c:v>-0.252400000000012</c:v>
                </c:pt>
                <c:pt idx="1077">
                  <c:v>-0.25230000000001201</c:v>
                </c:pt>
                <c:pt idx="1078">
                  <c:v>-0.25220000000001203</c:v>
                </c:pt>
                <c:pt idx="1079">
                  <c:v>-0.25210000000001198</c:v>
                </c:pt>
                <c:pt idx="1080">
                  <c:v>-0.25200000000001199</c:v>
                </c:pt>
                <c:pt idx="1081">
                  <c:v>-0.251900000000012</c:v>
                </c:pt>
                <c:pt idx="1082">
                  <c:v>-0.25180000000001201</c:v>
                </c:pt>
                <c:pt idx="1083">
                  <c:v>-0.25170000000001203</c:v>
                </c:pt>
                <c:pt idx="1084">
                  <c:v>-0.25160000000001198</c:v>
                </c:pt>
                <c:pt idx="1085">
                  <c:v>-0.25150000000001199</c:v>
                </c:pt>
                <c:pt idx="1086">
                  <c:v>-0.251400000000012</c:v>
                </c:pt>
                <c:pt idx="1087">
                  <c:v>-0.25130000000001201</c:v>
                </c:pt>
                <c:pt idx="1088">
                  <c:v>-0.25120000000001202</c:v>
                </c:pt>
                <c:pt idx="1089">
                  <c:v>-0.25110000000001198</c:v>
                </c:pt>
                <c:pt idx="1090">
                  <c:v>-0.25100000000001199</c:v>
                </c:pt>
                <c:pt idx="1091">
                  <c:v>-0.250900000000012</c:v>
                </c:pt>
                <c:pt idx="1092">
                  <c:v>-0.25080000000001201</c:v>
                </c:pt>
                <c:pt idx="1093">
                  <c:v>-0.25070000000001202</c:v>
                </c:pt>
                <c:pt idx="1094">
                  <c:v>-0.25060000000001198</c:v>
                </c:pt>
                <c:pt idx="1095">
                  <c:v>-0.25050000000001199</c:v>
                </c:pt>
                <c:pt idx="1096">
                  <c:v>-0.250400000000012</c:v>
                </c:pt>
                <c:pt idx="1097">
                  <c:v>-0.25030000000001201</c:v>
                </c:pt>
                <c:pt idx="1098">
                  <c:v>-0.25020000000001202</c:v>
                </c:pt>
                <c:pt idx="1099">
                  <c:v>-0.25010000000001198</c:v>
                </c:pt>
                <c:pt idx="1100">
                  <c:v>-0.25000000000001199</c:v>
                </c:pt>
                <c:pt idx="1101">
                  <c:v>-0.249900000000012</c:v>
                </c:pt>
                <c:pt idx="1102">
                  <c:v>-0.24980000000001201</c:v>
                </c:pt>
                <c:pt idx="1103">
                  <c:v>-0.249700000000012</c:v>
                </c:pt>
                <c:pt idx="1104">
                  <c:v>-0.24960000000001201</c:v>
                </c:pt>
                <c:pt idx="1105">
                  <c:v>-0.24950000000001199</c:v>
                </c:pt>
                <c:pt idx="1106">
                  <c:v>-0.249400000000012</c:v>
                </c:pt>
                <c:pt idx="1107">
                  <c:v>-0.24930000000001201</c:v>
                </c:pt>
                <c:pt idx="1108">
                  <c:v>-0.249200000000012</c:v>
                </c:pt>
                <c:pt idx="1109">
                  <c:v>-0.24910000000001201</c:v>
                </c:pt>
                <c:pt idx="1110">
                  <c:v>-0.24900000000001199</c:v>
                </c:pt>
                <c:pt idx="1111">
                  <c:v>-0.248900000000012</c:v>
                </c:pt>
                <c:pt idx="1112">
                  <c:v>-0.24880000000001201</c:v>
                </c:pt>
                <c:pt idx="1113">
                  <c:v>-0.24870000000001199</c:v>
                </c:pt>
                <c:pt idx="1114">
                  <c:v>-0.24860000000001201</c:v>
                </c:pt>
                <c:pt idx="1115">
                  <c:v>-0.24850000000001199</c:v>
                </c:pt>
                <c:pt idx="1116">
                  <c:v>-0.248400000000012</c:v>
                </c:pt>
                <c:pt idx="1117">
                  <c:v>-0.24830000000001201</c:v>
                </c:pt>
                <c:pt idx="1118">
                  <c:v>-0.24820000000001199</c:v>
                </c:pt>
                <c:pt idx="1119">
                  <c:v>-0.24810000000001201</c:v>
                </c:pt>
                <c:pt idx="1120">
                  <c:v>-0.24800000000001199</c:v>
                </c:pt>
                <c:pt idx="1121">
                  <c:v>-0.247900000000012</c:v>
                </c:pt>
                <c:pt idx="1122">
                  <c:v>-0.24780000000001201</c:v>
                </c:pt>
                <c:pt idx="1123">
                  <c:v>-0.24770000000001199</c:v>
                </c:pt>
                <c:pt idx="1124">
                  <c:v>-0.247600000000012</c:v>
                </c:pt>
                <c:pt idx="1125">
                  <c:v>-0.24750000000001199</c:v>
                </c:pt>
                <c:pt idx="1126">
                  <c:v>-0.247400000000012</c:v>
                </c:pt>
                <c:pt idx="1127">
                  <c:v>-0.24730000000001201</c:v>
                </c:pt>
                <c:pt idx="1128">
                  <c:v>-0.24720000000001199</c:v>
                </c:pt>
                <c:pt idx="1129">
                  <c:v>-0.247100000000012</c:v>
                </c:pt>
                <c:pt idx="1130">
                  <c:v>-0.24700000000001199</c:v>
                </c:pt>
                <c:pt idx="1131">
                  <c:v>-0.246900000000012</c:v>
                </c:pt>
                <c:pt idx="1132">
                  <c:v>-0.24680000000001201</c:v>
                </c:pt>
                <c:pt idx="1133">
                  <c:v>-0.24670000000001199</c:v>
                </c:pt>
                <c:pt idx="1134">
                  <c:v>-0.246600000000012</c:v>
                </c:pt>
                <c:pt idx="1135">
                  <c:v>-0.24650000000001299</c:v>
                </c:pt>
                <c:pt idx="1136">
                  <c:v>-0.246400000000013</c:v>
                </c:pt>
                <c:pt idx="1137">
                  <c:v>-0.24630000000001301</c:v>
                </c:pt>
                <c:pt idx="1138">
                  <c:v>-0.24620000000001299</c:v>
                </c:pt>
                <c:pt idx="1139">
                  <c:v>-0.246100000000013</c:v>
                </c:pt>
                <c:pt idx="1140">
                  <c:v>-0.24600000000001301</c:v>
                </c:pt>
                <c:pt idx="1141">
                  <c:v>-0.245900000000013</c:v>
                </c:pt>
                <c:pt idx="1142">
                  <c:v>-0.24580000000001301</c:v>
                </c:pt>
                <c:pt idx="1143">
                  <c:v>-0.24570000000001299</c:v>
                </c:pt>
                <c:pt idx="1144">
                  <c:v>-0.245600000000013</c:v>
                </c:pt>
                <c:pt idx="1145">
                  <c:v>-0.24550000000001301</c:v>
                </c:pt>
                <c:pt idx="1146">
                  <c:v>-0.245400000000013</c:v>
                </c:pt>
                <c:pt idx="1147">
                  <c:v>-0.24530000000001301</c:v>
                </c:pt>
                <c:pt idx="1148">
                  <c:v>-0.24520000000001299</c:v>
                </c:pt>
                <c:pt idx="1149">
                  <c:v>-0.245100000000013</c:v>
                </c:pt>
                <c:pt idx="1150">
                  <c:v>-0.24500000000001301</c:v>
                </c:pt>
                <c:pt idx="1151">
                  <c:v>-0.244900000000013</c:v>
                </c:pt>
                <c:pt idx="1152">
                  <c:v>-0.24480000000001301</c:v>
                </c:pt>
                <c:pt idx="1153">
                  <c:v>-0.24470000000001299</c:v>
                </c:pt>
                <c:pt idx="1154">
                  <c:v>-0.244600000000013</c:v>
                </c:pt>
                <c:pt idx="1155">
                  <c:v>-0.24450000000001301</c:v>
                </c:pt>
                <c:pt idx="1156">
                  <c:v>-0.244400000000013</c:v>
                </c:pt>
                <c:pt idx="1157">
                  <c:v>-0.24430000000001301</c:v>
                </c:pt>
                <c:pt idx="1158">
                  <c:v>-0.24420000000001299</c:v>
                </c:pt>
                <c:pt idx="1159">
                  <c:v>-0.244100000000013</c:v>
                </c:pt>
                <c:pt idx="1160">
                  <c:v>-0.24400000000001301</c:v>
                </c:pt>
                <c:pt idx="1161">
                  <c:v>-0.243900000000013</c:v>
                </c:pt>
                <c:pt idx="1162">
                  <c:v>-0.24380000000001301</c:v>
                </c:pt>
                <c:pt idx="1163">
                  <c:v>-0.24370000000001299</c:v>
                </c:pt>
                <c:pt idx="1164">
                  <c:v>-0.243600000000013</c:v>
                </c:pt>
                <c:pt idx="1165">
                  <c:v>-0.24350000000001301</c:v>
                </c:pt>
                <c:pt idx="1166">
                  <c:v>-0.24340000000001299</c:v>
                </c:pt>
                <c:pt idx="1167">
                  <c:v>-0.24330000000001301</c:v>
                </c:pt>
                <c:pt idx="1168">
                  <c:v>-0.24320000000001299</c:v>
                </c:pt>
                <c:pt idx="1169">
                  <c:v>-0.243100000000013</c:v>
                </c:pt>
                <c:pt idx="1170">
                  <c:v>-0.24300000000001301</c:v>
                </c:pt>
                <c:pt idx="1171">
                  <c:v>-0.24290000000001299</c:v>
                </c:pt>
                <c:pt idx="1172">
                  <c:v>-0.24280000000001301</c:v>
                </c:pt>
                <c:pt idx="1173">
                  <c:v>-0.24270000000001299</c:v>
                </c:pt>
                <c:pt idx="1174">
                  <c:v>-0.242600000000013</c:v>
                </c:pt>
                <c:pt idx="1175">
                  <c:v>-0.24250000000001301</c:v>
                </c:pt>
                <c:pt idx="1176">
                  <c:v>-0.24240000000001299</c:v>
                </c:pt>
                <c:pt idx="1177">
                  <c:v>-0.242300000000013</c:v>
                </c:pt>
                <c:pt idx="1178">
                  <c:v>-0.24220000000001299</c:v>
                </c:pt>
                <c:pt idx="1179">
                  <c:v>-0.242100000000013</c:v>
                </c:pt>
                <c:pt idx="1180">
                  <c:v>-0.24200000000001301</c:v>
                </c:pt>
                <c:pt idx="1181">
                  <c:v>-0.24190000000001299</c:v>
                </c:pt>
                <c:pt idx="1182">
                  <c:v>-0.241800000000013</c:v>
                </c:pt>
                <c:pt idx="1183">
                  <c:v>-0.24170000000001299</c:v>
                </c:pt>
                <c:pt idx="1184">
                  <c:v>-0.241600000000013</c:v>
                </c:pt>
                <c:pt idx="1185">
                  <c:v>-0.24150000000001301</c:v>
                </c:pt>
                <c:pt idx="1186">
                  <c:v>-0.24140000000001299</c:v>
                </c:pt>
                <c:pt idx="1187">
                  <c:v>-0.241300000000013</c:v>
                </c:pt>
                <c:pt idx="1188">
                  <c:v>-0.24120000000001299</c:v>
                </c:pt>
                <c:pt idx="1189">
                  <c:v>-0.241100000000013</c:v>
                </c:pt>
                <c:pt idx="1190">
                  <c:v>-0.24100000000001301</c:v>
                </c:pt>
                <c:pt idx="1191">
                  <c:v>-0.24090000000001299</c:v>
                </c:pt>
                <c:pt idx="1192">
                  <c:v>-0.240800000000013</c:v>
                </c:pt>
                <c:pt idx="1193">
                  <c:v>-0.24070000000001299</c:v>
                </c:pt>
                <c:pt idx="1194">
                  <c:v>-0.240600000000013</c:v>
                </c:pt>
                <c:pt idx="1195">
                  <c:v>-0.24050000000001301</c:v>
                </c:pt>
                <c:pt idx="1196">
                  <c:v>-0.24040000000001299</c:v>
                </c:pt>
                <c:pt idx="1197">
                  <c:v>-0.240300000000013</c:v>
                </c:pt>
                <c:pt idx="1198">
                  <c:v>-0.24020000000001299</c:v>
                </c:pt>
                <c:pt idx="1199">
                  <c:v>-0.240100000000013</c:v>
                </c:pt>
                <c:pt idx="1200">
                  <c:v>-0.24000000000001301</c:v>
                </c:pt>
                <c:pt idx="1201">
                  <c:v>-0.23990000000001299</c:v>
                </c:pt>
                <c:pt idx="1202">
                  <c:v>-0.239800000000013</c:v>
                </c:pt>
                <c:pt idx="1203">
                  <c:v>-0.23970000000001301</c:v>
                </c:pt>
                <c:pt idx="1204">
                  <c:v>-0.239600000000013</c:v>
                </c:pt>
                <c:pt idx="1205">
                  <c:v>-0.23950000000001301</c:v>
                </c:pt>
                <c:pt idx="1206">
                  <c:v>-0.23940000000001299</c:v>
                </c:pt>
                <c:pt idx="1207">
                  <c:v>-0.239300000000013</c:v>
                </c:pt>
                <c:pt idx="1208">
                  <c:v>-0.23920000000001301</c:v>
                </c:pt>
                <c:pt idx="1209">
                  <c:v>-0.239100000000013</c:v>
                </c:pt>
                <c:pt idx="1210">
                  <c:v>-0.23900000000001301</c:v>
                </c:pt>
                <c:pt idx="1211">
                  <c:v>-0.23890000000001299</c:v>
                </c:pt>
                <c:pt idx="1212">
                  <c:v>-0.238800000000013</c:v>
                </c:pt>
                <c:pt idx="1213">
                  <c:v>-0.23870000000001301</c:v>
                </c:pt>
                <c:pt idx="1214">
                  <c:v>-0.238600000000013</c:v>
                </c:pt>
                <c:pt idx="1215">
                  <c:v>-0.23850000000001301</c:v>
                </c:pt>
                <c:pt idx="1216">
                  <c:v>-0.23840000000001299</c:v>
                </c:pt>
                <c:pt idx="1217">
                  <c:v>-0.238300000000013</c:v>
                </c:pt>
                <c:pt idx="1218">
                  <c:v>-0.23820000000001301</c:v>
                </c:pt>
                <c:pt idx="1219">
                  <c:v>-0.238100000000013</c:v>
                </c:pt>
                <c:pt idx="1220">
                  <c:v>-0.23800000000001301</c:v>
                </c:pt>
                <c:pt idx="1221">
                  <c:v>-0.23790000000001299</c:v>
                </c:pt>
                <c:pt idx="1222">
                  <c:v>-0.237800000000013</c:v>
                </c:pt>
                <c:pt idx="1223">
                  <c:v>-0.23770000000001301</c:v>
                </c:pt>
                <c:pt idx="1224">
                  <c:v>-0.237600000000013</c:v>
                </c:pt>
                <c:pt idx="1225">
                  <c:v>-0.23750000000001301</c:v>
                </c:pt>
                <c:pt idx="1226">
                  <c:v>-0.23740000000001399</c:v>
                </c:pt>
                <c:pt idx="1227">
                  <c:v>-0.237300000000014</c:v>
                </c:pt>
                <c:pt idx="1228">
                  <c:v>-0.23720000000001401</c:v>
                </c:pt>
                <c:pt idx="1229">
                  <c:v>-0.23710000000001399</c:v>
                </c:pt>
                <c:pt idx="1230">
                  <c:v>-0.23700000000001401</c:v>
                </c:pt>
                <c:pt idx="1231">
                  <c:v>-0.23690000000001399</c:v>
                </c:pt>
                <c:pt idx="1232">
                  <c:v>-0.236800000000014</c:v>
                </c:pt>
                <c:pt idx="1233">
                  <c:v>-0.23670000000001401</c:v>
                </c:pt>
                <c:pt idx="1234">
                  <c:v>-0.23660000000001399</c:v>
                </c:pt>
                <c:pt idx="1235">
                  <c:v>-0.236500000000014</c:v>
                </c:pt>
                <c:pt idx="1236">
                  <c:v>-0.23640000000001399</c:v>
                </c:pt>
                <c:pt idx="1237">
                  <c:v>-0.236300000000014</c:v>
                </c:pt>
                <c:pt idx="1238">
                  <c:v>-0.23620000000001401</c:v>
                </c:pt>
                <c:pt idx="1239">
                  <c:v>-0.23610000000001399</c:v>
                </c:pt>
                <c:pt idx="1240">
                  <c:v>-0.236000000000014</c:v>
                </c:pt>
                <c:pt idx="1241">
                  <c:v>-0.23590000000001399</c:v>
                </c:pt>
                <c:pt idx="1242">
                  <c:v>-0.235800000000014</c:v>
                </c:pt>
                <c:pt idx="1243">
                  <c:v>-0.23570000000001401</c:v>
                </c:pt>
                <c:pt idx="1244">
                  <c:v>-0.23560000000001399</c:v>
                </c:pt>
                <c:pt idx="1245">
                  <c:v>-0.235500000000014</c:v>
                </c:pt>
                <c:pt idx="1246">
                  <c:v>-0.23540000000001399</c:v>
                </c:pt>
                <c:pt idx="1247">
                  <c:v>-0.235300000000014</c:v>
                </c:pt>
                <c:pt idx="1248">
                  <c:v>-0.23520000000001401</c:v>
                </c:pt>
                <c:pt idx="1249">
                  <c:v>-0.23510000000001399</c:v>
                </c:pt>
                <c:pt idx="1250">
                  <c:v>-0.235000000000014</c:v>
                </c:pt>
                <c:pt idx="1251">
                  <c:v>-0.23490000000001399</c:v>
                </c:pt>
                <c:pt idx="1252">
                  <c:v>-0.234800000000014</c:v>
                </c:pt>
                <c:pt idx="1253">
                  <c:v>-0.23470000000001401</c:v>
                </c:pt>
                <c:pt idx="1254">
                  <c:v>-0.23460000000001399</c:v>
                </c:pt>
                <c:pt idx="1255">
                  <c:v>-0.234500000000014</c:v>
                </c:pt>
                <c:pt idx="1256">
                  <c:v>-0.23440000000001401</c:v>
                </c:pt>
                <c:pt idx="1257">
                  <c:v>-0.234300000000014</c:v>
                </c:pt>
                <c:pt idx="1258">
                  <c:v>-0.23420000000001401</c:v>
                </c:pt>
                <c:pt idx="1259">
                  <c:v>-0.23410000000001399</c:v>
                </c:pt>
                <c:pt idx="1260">
                  <c:v>-0.234000000000014</c:v>
                </c:pt>
                <c:pt idx="1261">
                  <c:v>-0.23390000000001401</c:v>
                </c:pt>
                <c:pt idx="1262">
                  <c:v>-0.233800000000014</c:v>
                </c:pt>
                <c:pt idx="1263">
                  <c:v>-0.23370000000001401</c:v>
                </c:pt>
                <c:pt idx="1264">
                  <c:v>-0.23360000000001399</c:v>
                </c:pt>
                <c:pt idx="1265">
                  <c:v>-0.233500000000014</c:v>
                </c:pt>
                <c:pt idx="1266">
                  <c:v>-0.23340000000001401</c:v>
                </c:pt>
                <c:pt idx="1267">
                  <c:v>-0.233300000000014</c:v>
                </c:pt>
                <c:pt idx="1268">
                  <c:v>-0.23320000000001401</c:v>
                </c:pt>
                <c:pt idx="1269">
                  <c:v>-0.23310000000001399</c:v>
                </c:pt>
                <c:pt idx="1270">
                  <c:v>-0.233000000000014</c:v>
                </c:pt>
                <c:pt idx="1271">
                  <c:v>-0.23290000000001401</c:v>
                </c:pt>
                <c:pt idx="1272">
                  <c:v>-0.232800000000014</c:v>
                </c:pt>
                <c:pt idx="1273">
                  <c:v>-0.23270000000001401</c:v>
                </c:pt>
                <c:pt idx="1274">
                  <c:v>-0.23260000000001399</c:v>
                </c:pt>
                <c:pt idx="1275">
                  <c:v>-0.232500000000014</c:v>
                </c:pt>
                <c:pt idx="1276">
                  <c:v>-0.23240000000001401</c:v>
                </c:pt>
                <c:pt idx="1277">
                  <c:v>-0.232300000000014</c:v>
                </c:pt>
                <c:pt idx="1278">
                  <c:v>-0.23220000000001401</c:v>
                </c:pt>
                <c:pt idx="1279">
                  <c:v>-0.23210000000001399</c:v>
                </c:pt>
                <c:pt idx="1280">
                  <c:v>-0.232000000000014</c:v>
                </c:pt>
                <c:pt idx="1281">
                  <c:v>-0.23190000000001401</c:v>
                </c:pt>
                <c:pt idx="1282">
                  <c:v>-0.23180000000001399</c:v>
                </c:pt>
                <c:pt idx="1283">
                  <c:v>-0.23170000000001401</c:v>
                </c:pt>
                <c:pt idx="1284">
                  <c:v>-0.23160000000001399</c:v>
                </c:pt>
                <c:pt idx="1285">
                  <c:v>-0.231500000000014</c:v>
                </c:pt>
                <c:pt idx="1286">
                  <c:v>-0.23140000000001401</c:v>
                </c:pt>
                <c:pt idx="1287">
                  <c:v>-0.23130000000001399</c:v>
                </c:pt>
                <c:pt idx="1288">
                  <c:v>-0.23120000000001401</c:v>
                </c:pt>
                <c:pt idx="1289">
                  <c:v>-0.23110000000001399</c:v>
                </c:pt>
                <c:pt idx="1290">
                  <c:v>-0.231000000000014</c:v>
                </c:pt>
                <c:pt idx="1291">
                  <c:v>-0.23090000000001401</c:v>
                </c:pt>
                <c:pt idx="1292">
                  <c:v>-0.23080000000001399</c:v>
                </c:pt>
                <c:pt idx="1293">
                  <c:v>-0.230700000000014</c:v>
                </c:pt>
                <c:pt idx="1294">
                  <c:v>-0.23060000000001399</c:v>
                </c:pt>
                <c:pt idx="1295">
                  <c:v>-0.230500000000014</c:v>
                </c:pt>
                <c:pt idx="1296">
                  <c:v>-0.23040000000001401</c:v>
                </c:pt>
                <c:pt idx="1297">
                  <c:v>-0.23030000000001399</c:v>
                </c:pt>
                <c:pt idx="1298">
                  <c:v>-0.230200000000014</c:v>
                </c:pt>
                <c:pt idx="1299">
                  <c:v>-0.23010000000001399</c:v>
                </c:pt>
                <c:pt idx="1300">
                  <c:v>-0.230000000000014</c:v>
                </c:pt>
                <c:pt idx="1301">
                  <c:v>-0.22990000000001401</c:v>
                </c:pt>
                <c:pt idx="1302">
                  <c:v>-0.22980000000001399</c:v>
                </c:pt>
                <c:pt idx="1303">
                  <c:v>-0.229700000000014</c:v>
                </c:pt>
                <c:pt idx="1304">
                  <c:v>-0.22960000000001399</c:v>
                </c:pt>
                <c:pt idx="1305">
                  <c:v>-0.229500000000014</c:v>
                </c:pt>
                <c:pt idx="1306">
                  <c:v>-0.22940000000001401</c:v>
                </c:pt>
                <c:pt idx="1307">
                  <c:v>-0.22930000000001399</c:v>
                </c:pt>
                <c:pt idx="1308">
                  <c:v>-0.229200000000014</c:v>
                </c:pt>
                <c:pt idx="1309">
                  <c:v>-0.22910000000001399</c:v>
                </c:pt>
                <c:pt idx="1310">
                  <c:v>-0.229000000000014</c:v>
                </c:pt>
                <c:pt idx="1311">
                  <c:v>-0.22890000000001401</c:v>
                </c:pt>
                <c:pt idx="1312">
                  <c:v>-0.22880000000001399</c:v>
                </c:pt>
                <c:pt idx="1313">
                  <c:v>-0.228700000000014</c:v>
                </c:pt>
                <c:pt idx="1314">
                  <c:v>-0.22860000000001399</c:v>
                </c:pt>
                <c:pt idx="1315">
                  <c:v>-0.228500000000014</c:v>
                </c:pt>
                <c:pt idx="1316">
                  <c:v>-0.22840000000001401</c:v>
                </c:pt>
                <c:pt idx="1317">
                  <c:v>-0.22830000000001499</c:v>
                </c:pt>
                <c:pt idx="1318">
                  <c:v>-0.228200000000015</c:v>
                </c:pt>
                <c:pt idx="1319">
                  <c:v>-0.22810000000001501</c:v>
                </c:pt>
                <c:pt idx="1320">
                  <c:v>-0.228000000000015</c:v>
                </c:pt>
                <c:pt idx="1321">
                  <c:v>-0.22790000000001501</c:v>
                </c:pt>
                <c:pt idx="1322">
                  <c:v>-0.22780000000001499</c:v>
                </c:pt>
                <c:pt idx="1323">
                  <c:v>-0.227700000000015</c:v>
                </c:pt>
                <c:pt idx="1324">
                  <c:v>-0.22760000000001501</c:v>
                </c:pt>
                <c:pt idx="1325">
                  <c:v>-0.227500000000015</c:v>
                </c:pt>
                <c:pt idx="1326">
                  <c:v>-0.22740000000001501</c:v>
                </c:pt>
                <c:pt idx="1327">
                  <c:v>-0.22730000000001499</c:v>
                </c:pt>
                <c:pt idx="1328">
                  <c:v>-0.227200000000015</c:v>
                </c:pt>
                <c:pt idx="1329">
                  <c:v>-0.22710000000001501</c:v>
                </c:pt>
                <c:pt idx="1330">
                  <c:v>-0.227000000000015</c:v>
                </c:pt>
                <c:pt idx="1331">
                  <c:v>-0.22690000000001501</c:v>
                </c:pt>
                <c:pt idx="1332">
                  <c:v>-0.22680000000001499</c:v>
                </c:pt>
                <c:pt idx="1333">
                  <c:v>-0.226700000000015</c:v>
                </c:pt>
                <c:pt idx="1334">
                  <c:v>-0.22660000000001501</c:v>
                </c:pt>
                <c:pt idx="1335">
                  <c:v>-0.22650000000001499</c:v>
                </c:pt>
                <c:pt idx="1336">
                  <c:v>-0.22640000000001501</c:v>
                </c:pt>
                <c:pt idx="1337">
                  <c:v>-0.22630000000001499</c:v>
                </c:pt>
                <c:pt idx="1338">
                  <c:v>-0.226200000000015</c:v>
                </c:pt>
                <c:pt idx="1339">
                  <c:v>-0.22610000000001501</c:v>
                </c:pt>
                <c:pt idx="1340">
                  <c:v>-0.22600000000001499</c:v>
                </c:pt>
                <c:pt idx="1341">
                  <c:v>-0.22590000000001501</c:v>
                </c:pt>
                <c:pt idx="1342">
                  <c:v>-0.22580000000001499</c:v>
                </c:pt>
                <c:pt idx="1343">
                  <c:v>-0.225700000000015</c:v>
                </c:pt>
                <c:pt idx="1344">
                  <c:v>-0.22560000000001501</c:v>
                </c:pt>
                <c:pt idx="1345">
                  <c:v>-0.22550000000001499</c:v>
                </c:pt>
                <c:pt idx="1346">
                  <c:v>-0.22540000000001501</c:v>
                </c:pt>
                <c:pt idx="1347">
                  <c:v>-0.22530000000001499</c:v>
                </c:pt>
                <c:pt idx="1348">
                  <c:v>-0.225200000000015</c:v>
                </c:pt>
                <c:pt idx="1349">
                  <c:v>-0.22510000000001501</c:v>
                </c:pt>
                <c:pt idx="1350">
                  <c:v>-0.22500000000001499</c:v>
                </c:pt>
                <c:pt idx="1351">
                  <c:v>-0.224900000000015</c:v>
                </c:pt>
                <c:pt idx="1352">
                  <c:v>-0.22480000000001499</c:v>
                </c:pt>
                <c:pt idx="1353">
                  <c:v>-0.224700000000015</c:v>
                </c:pt>
                <c:pt idx="1354">
                  <c:v>-0.22460000000001501</c:v>
                </c:pt>
                <c:pt idx="1355">
                  <c:v>-0.22450000000001499</c:v>
                </c:pt>
                <c:pt idx="1356">
                  <c:v>-0.224400000000015</c:v>
                </c:pt>
                <c:pt idx="1357">
                  <c:v>-0.22430000000001499</c:v>
                </c:pt>
                <c:pt idx="1358">
                  <c:v>-0.224200000000015</c:v>
                </c:pt>
                <c:pt idx="1359">
                  <c:v>-0.22410000000001501</c:v>
                </c:pt>
                <c:pt idx="1360">
                  <c:v>-0.22400000000001499</c:v>
                </c:pt>
                <c:pt idx="1361">
                  <c:v>-0.223900000000015</c:v>
                </c:pt>
                <c:pt idx="1362">
                  <c:v>-0.22380000000001499</c:v>
                </c:pt>
                <c:pt idx="1363">
                  <c:v>-0.223700000000015</c:v>
                </c:pt>
                <c:pt idx="1364">
                  <c:v>-0.22360000000001501</c:v>
                </c:pt>
                <c:pt idx="1365">
                  <c:v>-0.22350000000001499</c:v>
                </c:pt>
                <c:pt idx="1366">
                  <c:v>-0.223400000000015</c:v>
                </c:pt>
                <c:pt idx="1367">
                  <c:v>-0.22330000000001499</c:v>
                </c:pt>
                <c:pt idx="1368">
                  <c:v>-0.223200000000015</c:v>
                </c:pt>
                <c:pt idx="1369">
                  <c:v>-0.22310000000001501</c:v>
                </c:pt>
                <c:pt idx="1370">
                  <c:v>-0.22300000000001499</c:v>
                </c:pt>
                <c:pt idx="1371">
                  <c:v>-0.222900000000015</c:v>
                </c:pt>
                <c:pt idx="1372">
                  <c:v>-0.22280000000001501</c:v>
                </c:pt>
                <c:pt idx="1373">
                  <c:v>-0.222700000000015</c:v>
                </c:pt>
                <c:pt idx="1374">
                  <c:v>-0.22260000000001501</c:v>
                </c:pt>
                <c:pt idx="1375">
                  <c:v>-0.22250000000001499</c:v>
                </c:pt>
                <c:pt idx="1376">
                  <c:v>-0.222400000000015</c:v>
                </c:pt>
                <c:pt idx="1377">
                  <c:v>-0.22230000000001501</c:v>
                </c:pt>
                <c:pt idx="1378">
                  <c:v>-0.222200000000015</c:v>
                </c:pt>
                <c:pt idx="1379">
                  <c:v>-0.22210000000001501</c:v>
                </c:pt>
                <c:pt idx="1380">
                  <c:v>-0.22200000000001499</c:v>
                </c:pt>
                <c:pt idx="1381">
                  <c:v>-0.221900000000015</c:v>
                </c:pt>
                <c:pt idx="1382">
                  <c:v>-0.22180000000001501</c:v>
                </c:pt>
                <c:pt idx="1383">
                  <c:v>-0.221700000000015</c:v>
                </c:pt>
                <c:pt idx="1384">
                  <c:v>-0.22160000000001501</c:v>
                </c:pt>
                <c:pt idx="1385">
                  <c:v>-0.22150000000001499</c:v>
                </c:pt>
                <c:pt idx="1386">
                  <c:v>-0.221400000000015</c:v>
                </c:pt>
                <c:pt idx="1387">
                  <c:v>-0.22130000000001501</c:v>
                </c:pt>
                <c:pt idx="1388">
                  <c:v>-0.221200000000015</c:v>
                </c:pt>
                <c:pt idx="1389">
                  <c:v>-0.22110000000001501</c:v>
                </c:pt>
                <c:pt idx="1390">
                  <c:v>-0.22100000000001499</c:v>
                </c:pt>
                <c:pt idx="1391">
                  <c:v>-0.220900000000015</c:v>
                </c:pt>
                <c:pt idx="1392">
                  <c:v>-0.22080000000001501</c:v>
                </c:pt>
                <c:pt idx="1393">
                  <c:v>-0.220700000000015</c:v>
                </c:pt>
                <c:pt idx="1394">
                  <c:v>-0.22060000000001501</c:v>
                </c:pt>
                <c:pt idx="1395">
                  <c:v>-0.22050000000001499</c:v>
                </c:pt>
                <c:pt idx="1396">
                  <c:v>-0.220400000000015</c:v>
                </c:pt>
                <c:pt idx="1397">
                  <c:v>-0.22030000000001501</c:v>
                </c:pt>
                <c:pt idx="1398">
                  <c:v>-0.22020000000001499</c:v>
                </c:pt>
                <c:pt idx="1399">
                  <c:v>-0.22010000000001501</c:v>
                </c:pt>
                <c:pt idx="1400">
                  <c:v>-0.22000000000001499</c:v>
                </c:pt>
                <c:pt idx="1401">
                  <c:v>-0.219900000000015</c:v>
                </c:pt>
                <c:pt idx="1402">
                  <c:v>-0.21980000000001501</c:v>
                </c:pt>
                <c:pt idx="1403">
                  <c:v>-0.21970000000001499</c:v>
                </c:pt>
                <c:pt idx="1404">
                  <c:v>-0.21960000000001501</c:v>
                </c:pt>
                <c:pt idx="1405">
                  <c:v>-0.21950000000001499</c:v>
                </c:pt>
                <c:pt idx="1406">
                  <c:v>-0.219400000000015</c:v>
                </c:pt>
                <c:pt idx="1407">
                  <c:v>-0.21930000000001501</c:v>
                </c:pt>
                <c:pt idx="1408">
                  <c:v>-0.21920000000001599</c:v>
                </c:pt>
                <c:pt idx="1409">
                  <c:v>-0.219100000000016</c:v>
                </c:pt>
                <c:pt idx="1410">
                  <c:v>-0.21900000000001599</c:v>
                </c:pt>
                <c:pt idx="1411">
                  <c:v>-0.218900000000016</c:v>
                </c:pt>
                <c:pt idx="1412">
                  <c:v>-0.21880000000001601</c:v>
                </c:pt>
                <c:pt idx="1413">
                  <c:v>-0.21870000000001599</c:v>
                </c:pt>
                <c:pt idx="1414">
                  <c:v>-0.218600000000016</c:v>
                </c:pt>
                <c:pt idx="1415">
                  <c:v>-0.21850000000001599</c:v>
                </c:pt>
                <c:pt idx="1416">
                  <c:v>-0.218400000000016</c:v>
                </c:pt>
                <c:pt idx="1417">
                  <c:v>-0.21830000000001601</c:v>
                </c:pt>
                <c:pt idx="1418">
                  <c:v>-0.21820000000001599</c:v>
                </c:pt>
                <c:pt idx="1419">
                  <c:v>-0.218100000000016</c:v>
                </c:pt>
                <c:pt idx="1420">
                  <c:v>-0.21800000000001599</c:v>
                </c:pt>
                <c:pt idx="1421">
                  <c:v>-0.217900000000016</c:v>
                </c:pt>
                <c:pt idx="1422">
                  <c:v>-0.21780000000001601</c:v>
                </c:pt>
                <c:pt idx="1423">
                  <c:v>-0.21770000000001599</c:v>
                </c:pt>
                <c:pt idx="1424">
                  <c:v>-0.217600000000016</c:v>
                </c:pt>
                <c:pt idx="1425">
                  <c:v>-0.21750000000001601</c:v>
                </c:pt>
                <c:pt idx="1426">
                  <c:v>-0.217400000000016</c:v>
                </c:pt>
                <c:pt idx="1427">
                  <c:v>-0.21730000000001601</c:v>
                </c:pt>
                <c:pt idx="1428">
                  <c:v>-0.21720000000001599</c:v>
                </c:pt>
                <c:pt idx="1429">
                  <c:v>-0.217100000000016</c:v>
                </c:pt>
                <c:pt idx="1430">
                  <c:v>-0.21700000000001601</c:v>
                </c:pt>
                <c:pt idx="1431">
                  <c:v>-0.216900000000016</c:v>
                </c:pt>
                <c:pt idx="1432">
                  <c:v>-0.21680000000001601</c:v>
                </c:pt>
                <c:pt idx="1433">
                  <c:v>-0.21670000000001599</c:v>
                </c:pt>
                <c:pt idx="1434">
                  <c:v>-0.216600000000016</c:v>
                </c:pt>
                <c:pt idx="1435">
                  <c:v>-0.21650000000001601</c:v>
                </c:pt>
                <c:pt idx="1436">
                  <c:v>-0.216400000000016</c:v>
                </c:pt>
                <c:pt idx="1437">
                  <c:v>-0.21630000000001601</c:v>
                </c:pt>
                <c:pt idx="1438">
                  <c:v>-0.21620000000001599</c:v>
                </c:pt>
                <c:pt idx="1439">
                  <c:v>-0.216100000000016</c:v>
                </c:pt>
                <c:pt idx="1440">
                  <c:v>-0.21600000000001601</c:v>
                </c:pt>
                <c:pt idx="1441">
                  <c:v>-0.215900000000016</c:v>
                </c:pt>
                <c:pt idx="1442">
                  <c:v>-0.21580000000001601</c:v>
                </c:pt>
                <c:pt idx="1443">
                  <c:v>-0.21570000000001599</c:v>
                </c:pt>
                <c:pt idx="1444">
                  <c:v>-0.215600000000016</c:v>
                </c:pt>
                <c:pt idx="1445">
                  <c:v>-0.21550000000001601</c:v>
                </c:pt>
                <c:pt idx="1446">
                  <c:v>-0.215400000000016</c:v>
                </c:pt>
                <c:pt idx="1447">
                  <c:v>-0.21530000000001601</c:v>
                </c:pt>
                <c:pt idx="1448">
                  <c:v>-0.21520000000001599</c:v>
                </c:pt>
                <c:pt idx="1449">
                  <c:v>-0.215100000000016</c:v>
                </c:pt>
                <c:pt idx="1450">
                  <c:v>-0.21500000000001601</c:v>
                </c:pt>
                <c:pt idx="1451">
                  <c:v>-0.21490000000001599</c:v>
                </c:pt>
                <c:pt idx="1452">
                  <c:v>-0.21480000000001601</c:v>
                </c:pt>
                <c:pt idx="1453">
                  <c:v>-0.21470000000001599</c:v>
                </c:pt>
                <c:pt idx="1454">
                  <c:v>-0.214600000000016</c:v>
                </c:pt>
                <c:pt idx="1455">
                  <c:v>-0.21450000000001601</c:v>
                </c:pt>
                <c:pt idx="1456">
                  <c:v>-0.21440000000001599</c:v>
                </c:pt>
                <c:pt idx="1457">
                  <c:v>-0.21430000000001601</c:v>
                </c:pt>
                <c:pt idx="1458">
                  <c:v>-0.21420000000001599</c:v>
                </c:pt>
                <c:pt idx="1459">
                  <c:v>-0.214100000000016</c:v>
                </c:pt>
                <c:pt idx="1460">
                  <c:v>-0.21400000000001601</c:v>
                </c:pt>
                <c:pt idx="1461">
                  <c:v>-0.21390000000001599</c:v>
                </c:pt>
                <c:pt idx="1462">
                  <c:v>-0.21380000000001601</c:v>
                </c:pt>
                <c:pt idx="1463">
                  <c:v>-0.21370000000001599</c:v>
                </c:pt>
                <c:pt idx="1464">
                  <c:v>-0.213600000000016</c:v>
                </c:pt>
                <c:pt idx="1465">
                  <c:v>-0.21350000000001601</c:v>
                </c:pt>
                <c:pt idx="1466">
                  <c:v>-0.21340000000001599</c:v>
                </c:pt>
                <c:pt idx="1467">
                  <c:v>-0.213300000000016</c:v>
                </c:pt>
                <c:pt idx="1468">
                  <c:v>-0.21320000000001599</c:v>
                </c:pt>
                <c:pt idx="1469">
                  <c:v>-0.213100000000016</c:v>
                </c:pt>
                <c:pt idx="1470">
                  <c:v>-0.21300000000001601</c:v>
                </c:pt>
                <c:pt idx="1471">
                  <c:v>-0.21290000000001599</c:v>
                </c:pt>
                <c:pt idx="1472">
                  <c:v>-0.212800000000016</c:v>
                </c:pt>
                <c:pt idx="1473">
                  <c:v>-0.21270000000001599</c:v>
                </c:pt>
                <c:pt idx="1474">
                  <c:v>-0.212600000000016</c:v>
                </c:pt>
                <c:pt idx="1475">
                  <c:v>-0.21250000000001601</c:v>
                </c:pt>
                <c:pt idx="1476">
                  <c:v>-0.21240000000001599</c:v>
                </c:pt>
                <c:pt idx="1477">
                  <c:v>-0.212300000000016</c:v>
                </c:pt>
                <c:pt idx="1478">
                  <c:v>-0.21220000000001599</c:v>
                </c:pt>
                <c:pt idx="1479">
                  <c:v>-0.212100000000016</c:v>
                </c:pt>
                <c:pt idx="1480">
                  <c:v>-0.21200000000001601</c:v>
                </c:pt>
                <c:pt idx="1481">
                  <c:v>-0.21190000000001599</c:v>
                </c:pt>
                <c:pt idx="1482">
                  <c:v>-0.211800000000016</c:v>
                </c:pt>
                <c:pt idx="1483">
                  <c:v>-0.21170000000001599</c:v>
                </c:pt>
                <c:pt idx="1484">
                  <c:v>-0.211600000000016</c:v>
                </c:pt>
                <c:pt idx="1485">
                  <c:v>-0.21150000000001601</c:v>
                </c:pt>
                <c:pt idx="1486">
                  <c:v>-0.21140000000001599</c:v>
                </c:pt>
                <c:pt idx="1487">
                  <c:v>-0.211300000000016</c:v>
                </c:pt>
                <c:pt idx="1488">
                  <c:v>-0.21120000000001601</c:v>
                </c:pt>
                <c:pt idx="1489">
                  <c:v>-0.211100000000016</c:v>
                </c:pt>
                <c:pt idx="1490">
                  <c:v>-0.21100000000001601</c:v>
                </c:pt>
                <c:pt idx="1491">
                  <c:v>-0.21090000000001599</c:v>
                </c:pt>
                <c:pt idx="1492">
                  <c:v>-0.210800000000016</c:v>
                </c:pt>
                <c:pt idx="1493">
                  <c:v>-0.21070000000001601</c:v>
                </c:pt>
                <c:pt idx="1494">
                  <c:v>-0.210600000000016</c:v>
                </c:pt>
                <c:pt idx="1495">
                  <c:v>-0.21050000000001601</c:v>
                </c:pt>
                <c:pt idx="1496">
                  <c:v>-0.21040000000001599</c:v>
                </c:pt>
                <c:pt idx="1497">
                  <c:v>-0.210300000000016</c:v>
                </c:pt>
                <c:pt idx="1498">
                  <c:v>-0.21020000000001601</c:v>
                </c:pt>
                <c:pt idx="1499">
                  <c:v>-0.210100000000017</c:v>
                </c:pt>
                <c:pt idx="1500">
                  <c:v>-0.21000000000001701</c:v>
                </c:pt>
                <c:pt idx="1501">
                  <c:v>-0.20990000000001699</c:v>
                </c:pt>
                <c:pt idx="1502">
                  <c:v>-0.209800000000017</c:v>
                </c:pt>
                <c:pt idx="1503">
                  <c:v>-0.20970000000001701</c:v>
                </c:pt>
                <c:pt idx="1504">
                  <c:v>-0.20960000000001699</c:v>
                </c:pt>
                <c:pt idx="1505">
                  <c:v>-0.20950000000001701</c:v>
                </c:pt>
                <c:pt idx="1506">
                  <c:v>-0.20940000000001699</c:v>
                </c:pt>
                <c:pt idx="1507">
                  <c:v>-0.209300000000017</c:v>
                </c:pt>
                <c:pt idx="1508">
                  <c:v>-0.20920000000001701</c:v>
                </c:pt>
                <c:pt idx="1509">
                  <c:v>-0.20910000000001699</c:v>
                </c:pt>
                <c:pt idx="1510">
                  <c:v>-0.20900000000001701</c:v>
                </c:pt>
                <c:pt idx="1511">
                  <c:v>-0.20890000000001699</c:v>
                </c:pt>
                <c:pt idx="1512">
                  <c:v>-0.208800000000017</c:v>
                </c:pt>
                <c:pt idx="1513">
                  <c:v>-0.20870000000001701</c:v>
                </c:pt>
                <c:pt idx="1514">
                  <c:v>-0.20860000000001699</c:v>
                </c:pt>
                <c:pt idx="1515">
                  <c:v>-0.20850000000001701</c:v>
                </c:pt>
                <c:pt idx="1516">
                  <c:v>-0.20840000000001699</c:v>
                </c:pt>
                <c:pt idx="1517">
                  <c:v>-0.208300000000017</c:v>
                </c:pt>
                <c:pt idx="1518">
                  <c:v>-0.20820000000001701</c:v>
                </c:pt>
                <c:pt idx="1519">
                  <c:v>-0.20810000000001699</c:v>
                </c:pt>
                <c:pt idx="1520">
                  <c:v>-0.208000000000017</c:v>
                </c:pt>
                <c:pt idx="1521">
                  <c:v>-0.20790000000001699</c:v>
                </c:pt>
                <c:pt idx="1522">
                  <c:v>-0.207800000000017</c:v>
                </c:pt>
                <c:pt idx="1523">
                  <c:v>-0.20770000000001701</c:v>
                </c:pt>
                <c:pt idx="1524">
                  <c:v>-0.20760000000001699</c:v>
                </c:pt>
                <c:pt idx="1525">
                  <c:v>-0.207500000000017</c:v>
                </c:pt>
                <c:pt idx="1526">
                  <c:v>-0.20740000000001699</c:v>
                </c:pt>
                <c:pt idx="1527">
                  <c:v>-0.207300000000017</c:v>
                </c:pt>
                <c:pt idx="1528">
                  <c:v>-0.20720000000001701</c:v>
                </c:pt>
                <c:pt idx="1529">
                  <c:v>-0.20710000000001699</c:v>
                </c:pt>
                <c:pt idx="1530">
                  <c:v>-0.207000000000017</c:v>
                </c:pt>
                <c:pt idx="1531">
                  <c:v>-0.20690000000001699</c:v>
                </c:pt>
                <c:pt idx="1532">
                  <c:v>-0.206800000000017</c:v>
                </c:pt>
                <c:pt idx="1533">
                  <c:v>-0.20670000000001701</c:v>
                </c:pt>
                <c:pt idx="1534">
                  <c:v>-0.20660000000001699</c:v>
                </c:pt>
                <c:pt idx="1535">
                  <c:v>-0.206500000000017</c:v>
                </c:pt>
                <c:pt idx="1536">
                  <c:v>-0.20640000000001699</c:v>
                </c:pt>
                <c:pt idx="1537">
                  <c:v>-0.206300000000017</c:v>
                </c:pt>
                <c:pt idx="1538">
                  <c:v>-0.20620000000001701</c:v>
                </c:pt>
                <c:pt idx="1539">
                  <c:v>-0.20610000000001699</c:v>
                </c:pt>
                <c:pt idx="1540">
                  <c:v>-0.206000000000017</c:v>
                </c:pt>
                <c:pt idx="1541">
                  <c:v>-0.20590000000001701</c:v>
                </c:pt>
                <c:pt idx="1542">
                  <c:v>-0.205800000000017</c:v>
                </c:pt>
                <c:pt idx="1543">
                  <c:v>-0.20570000000001701</c:v>
                </c:pt>
                <c:pt idx="1544">
                  <c:v>-0.20560000000001699</c:v>
                </c:pt>
                <c:pt idx="1545">
                  <c:v>-0.205500000000017</c:v>
                </c:pt>
                <c:pt idx="1546">
                  <c:v>-0.20540000000001701</c:v>
                </c:pt>
                <c:pt idx="1547">
                  <c:v>-0.205300000000017</c:v>
                </c:pt>
                <c:pt idx="1548">
                  <c:v>-0.20520000000001701</c:v>
                </c:pt>
                <c:pt idx="1549">
                  <c:v>-0.20510000000001699</c:v>
                </c:pt>
                <c:pt idx="1550">
                  <c:v>-0.205000000000017</c:v>
                </c:pt>
                <c:pt idx="1551">
                  <c:v>-0.20490000000001701</c:v>
                </c:pt>
                <c:pt idx="1552">
                  <c:v>-0.204800000000017</c:v>
                </c:pt>
                <c:pt idx="1553">
                  <c:v>-0.20470000000001701</c:v>
                </c:pt>
                <c:pt idx="1554">
                  <c:v>-0.20460000000001699</c:v>
                </c:pt>
                <c:pt idx="1555">
                  <c:v>-0.204500000000017</c:v>
                </c:pt>
                <c:pt idx="1556">
                  <c:v>-0.20440000000001701</c:v>
                </c:pt>
                <c:pt idx="1557">
                  <c:v>-0.204300000000017</c:v>
                </c:pt>
                <c:pt idx="1558">
                  <c:v>-0.20420000000001701</c:v>
                </c:pt>
                <c:pt idx="1559">
                  <c:v>-0.20410000000001699</c:v>
                </c:pt>
                <c:pt idx="1560">
                  <c:v>-0.204000000000017</c:v>
                </c:pt>
                <c:pt idx="1561">
                  <c:v>-0.20390000000001701</c:v>
                </c:pt>
                <c:pt idx="1562">
                  <c:v>-0.203800000000017</c:v>
                </c:pt>
                <c:pt idx="1563">
                  <c:v>-0.20370000000001701</c:v>
                </c:pt>
                <c:pt idx="1564">
                  <c:v>-0.20360000000001699</c:v>
                </c:pt>
                <c:pt idx="1565">
                  <c:v>-0.203500000000017</c:v>
                </c:pt>
                <c:pt idx="1566">
                  <c:v>-0.20340000000001701</c:v>
                </c:pt>
                <c:pt idx="1567">
                  <c:v>-0.20330000000001699</c:v>
                </c:pt>
                <c:pt idx="1568">
                  <c:v>-0.20320000000001701</c:v>
                </c:pt>
                <c:pt idx="1569">
                  <c:v>-0.20310000000001699</c:v>
                </c:pt>
                <c:pt idx="1570">
                  <c:v>-0.203000000000017</c:v>
                </c:pt>
                <c:pt idx="1571">
                  <c:v>-0.20290000000001701</c:v>
                </c:pt>
                <c:pt idx="1572">
                  <c:v>-0.20280000000001699</c:v>
                </c:pt>
                <c:pt idx="1573">
                  <c:v>-0.20270000000001701</c:v>
                </c:pt>
                <c:pt idx="1574">
                  <c:v>-0.20260000000001699</c:v>
                </c:pt>
                <c:pt idx="1575">
                  <c:v>-0.202500000000017</c:v>
                </c:pt>
                <c:pt idx="1576">
                  <c:v>-0.20240000000001701</c:v>
                </c:pt>
                <c:pt idx="1577">
                  <c:v>-0.20230000000001699</c:v>
                </c:pt>
                <c:pt idx="1578">
                  <c:v>-0.20220000000001701</c:v>
                </c:pt>
                <c:pt idx="1579">
                  <c:v>-0.20210000000001699</c:v>
                </c:pt>
                <c:pt idx="1580">
                  <c:v>-0.202000000000017</c:v>
                </c:pt>
                <c:pt idx="1581">
                  <c:v>-0.20190000000001701</c:v>
                </c:pt>
                <c:pt idx="1582">
                  <c:v>-0.20180000000001699</c:v>
                </c:pt>
                <c:pt idx="1583">
                  <c:v>-0.201700000000017</c:v>
                </c:pt>
                <c:pt idx="1584">
                  <c:v>-0.20160000000001699</c:v>
                </c:pt>
                <c:pt idx="1585">
                  <c:v>-0.201500000000017</c:v>
                </c:pt>
                <c:pt idx="1586">
                  <c:v>-0.20140000000001701</c:v>
                </c:pt>
                <c:pt idx="1587">
                  <c:v>-0.20130000000001699</c:v>
                </c:pt>
                <c:pt idx="1588">
                  <c:v>-0.201200000000017</c:v>
                </c:pt>
                <c:pt idx="1589">
                  <c:v>-0.20110000000001799</c:v>
                </c:pt>
                <c:pt idx="1590">
                  <c:v>-0.201000000000018</c:v>
                </c:pt>
                <c:pt idx="1591">
                  <c:v>-0.20090000000001801</c:v>
                </c:pt>
                <c:pt idx="1592">
                  <c:v>-0.20080000000001799</c:v>
                </c:pt>
                <c:pt idx="1593">
                  <c:v>-0.200700000000018</c:v>
                </c:pt>
                <c:pt idx="1594">
                  <c:v>-0.20060000000001799</c:v>
                </c:pt>
                <c:pt idx="1595">
                  <c:v>-0.200500000000018</c:v>
                </c:pt>
                <c:pt idx="1596">
                  <c:v>-0.20040000000001801</c:v>
                </c:pt>
                <c:pt idx="1597">
                  <c:v>-0.20030000000001799</c:v>
                </c:pt>
                <c:pt idx="1598">
                  <c:v>-0.200200000000018</c:v>
                </c:pt>
                <c:pt idx="1599">
                  <c:v>-0.20010000000001801</c:v>
                </c:pt>
                <c:pt idx="1600">
                  <c:v>-0.200000000000018</c:v>
                </c:pt>
                <c:pt idx="1601">
                  <c:v>-0.19990000000001801</c:v>
                </c:pt>
                <c:pt idx="1602">
                  <c:v>-0.19980000000001799</c:v>
                </c:pt>
                <c:pt idx="1603">
                  <c:v>-0.199700000000018</c:v>
                </c:pt>
                <c:pt idx="1604">
                  <c:v>-0.19960000000001801</c:v>
                </c:pt>
                <c:pt idx="1605">
                  <c:v>-0.199500000000018</c:v>
                </c:pt>
                <c:pt idx="1606">
                  <c:v>-0.19940000000001801</c:v>
                </c:pt>
                <c:pt idx="1607">
                  <c:v>-0.19930000000001799</c:v>
                </c:pt>
                <c:pt idx="1608">
                  <c:v>-0.199200000000018</c:v>
                </c:pt>
                <c:pt idx="1609">
                  <c:v>-0.19910000000001801</c:v>
                </c:pt>
                <c:pt idx="1610">
                  <c:v>-0.199000000000018</c:v>
                </c:pt>
                <c:pt idx="1611">
                  <c:v>-0.19890000000001801</c:v>
                </c:pt>
                <c:pt idx="1612">
                  <c:v>-0.19880000000001799</c:v>
                </c:pt>
                <c:pt idx="1613">
                  <c:v>-0.198700000000018</c:v>
                </c:pt>
                <c:pt idx="1614">
                  <c:v>-0.19860000000001801</c:v>
                </c:pt>
                <c:pt idx="1615">
                  <c:v>-0.198500000000018</c:v>
                </c:pt>
                <c:pt idx="1616">
                  <c:v>-0.19840000000001801</c:v>
                </c:pt>
                <c:pt idx="1617">
                  <c:v>-0.19830000000001799</c:v>
                </c:pt>
                <c:pt idx="1618">
                  <c:v>-0.198200000000018</c:v>
                </c:pt>
                <c:pt idx="1619">
                  <c:v>-0.19810000000001801</c:v>
                </c:pt>
                <c:pt idx="1620">
                  <c:v>-0.19800000000001799</c:v>
                </c:pt>
                <c:pt idx="1621">
                  <c:v>-0.19790000000001801</c:v>
                </c:pt>
                <c:pt idx="1622">
                  <c:v>-0.19780000000001799</c:v>
                </c:pt>
                <c:pt idx="1623">
                  <c:v>-0.197700000000018</c:v>
                </c:pt>
                <c:pt idx="1624">
                  <c:v>-0.19760000000001801</c:v>
                </c:pt>
                <c:pt idx="1625">
                  <c:v>-0.19750000000001799</c:v>
                </c:pt>
                <c:pt idx="1626">
                  <c:v>-0.19740000000001801</c:v>
                </c:pt>
                <c:pt idx="1627">
                  <c:v>-0.19730000000001799</c:v>
                </c:pt>
                <c:pt idx="1628">
                  <c:v>-0.197200000000018</c:v>
                </c:pt>
                <c:pt idx="1629">
                  <c:v>-0.19710000000001801</c:v>
                </c:pt>
                <c:pt idx="1630">
                  <c:v>-0.19700000000001799</c:v>
                </c:pt>
                <c:pt idx="1631">
                  <c:v>-0.19690000000001801</c:v>
                </c:pt>
                <c:pt idx="1632">
                  <c:v>-0.19680000000001799</c:v>
                </c:pt>
                <c:pt idx="1633">
                  <c:v>-0.196700000000018</c:v>
                </c:pt>
                <c:pt idx="1634">
                  <c:v>-0.19660000000001801</c:v>
                </c:pt>
                <c:pt idx="1635">
                  <c:v>-0.19650000000001799</c:v>
                </c:pt>
                <c:pt idx="1636">
                  <c:v>-0.196400000000018</c:v>
                </c:pt>
                <c:pt idx="1637">
                  <c:v>-0.19630000000001799</c:v>
                </c:pt>
                <c:pt idx="1638">
                  <c:v>-0.196200000000018</c:v>
                </c:pt>
                <c:pt idx="1639">
                  <c:v>-0.19610000000001801</c:v>
                </c:pt>
                <c:pt idx="1640">
                  <c:v>-0.19600000000001799</c:v>
                </c:pt>
                <c:pt idx="1641">
                  <c:v>-0.195900000000018</c:v>
                </c:pt>
                <c:pt idx="1642">
                  <c:v>-0.19580000000001799</c:v>
                </c:pt>
                <c:pt idx="1643">
                  <c:v>-0.195700000000018</c:v>
                </c:pt>
                <c:pt idx="1644">
                  <c:v>-0.19560000000001801</c:v>
                </c:pt>
                <c:pt idx="1645">
                  <c:v>-0.19550000000001799</c:v>
                </c:pt>
                <c:pt idx="1646">
                  <c:v>-0.195400000000018</c:v>
                </c:pt>
                <c:pt idx="1647">
                  <c:v>-0.19530000000001799</c:v>
                </c:pt>
                <c:pt idx="1648">
                  <c:v>-0.195200000000018</c:v>
                </c:pt>
                <c:pt idx="1649">
                  <c:v>-0.19510000000001801</c:v>
                </c:pt>
                <c:pt idx="1650">
                  <c:v>-0.19500000000001799</c:v>
                </c:pt>
                <c:pt idx="1651">
                  <c:v>-0.194900000000018</c:v>
                </c:pt>
                <c:pt idx="1652">
                  <c:v>-0.19480000000001799</c:v>
                </c:pt>
                <c:pt idx="1653">
                  <c:v>-0.194700000000018</c:v>
                </c:pt>
                <c:pt idx="1654">
                  <c:v>-0.19460000000001801</c:v>
                </c:pt>
                <c:pt idx="1655">
                  <c:v>-0.19450000000001799</c:v>
                </c:pt>
                <c:pt idx="1656">
                  <c:v>-0.194400000000018</c:v>
                </c:pt>
                <c:pt idx="1657">
                  <c:v>-0.19430000000001801</c:v>
                </c:pt>
                <c:pt idx="1658">
                  <c:v>-0.194200000000018</c:v>
                </c:pt>
                <c:pt idx="1659">
                  <c:v>-0.19410000000001801</c:v>
                </c:pt>
                <c:pt idx="1660">
                  <c:v>-0.19400000000001799</c:v>
                </c:pt>
                <c:pt idx="1661">
                  <c:v>-0.193900000000018</c:v>
                </c:pt>
                <c:pt idx="1662">
                  <c:v>-0.19380000000001801</c:v>
                </c:pt>
                <c:pt idx="1663">
                  <c:v>-0.193700000000018</c:v>
                </c:pt>
                <c:pt idx="1664">
                  <c:v>-0.19360000000001801</c:v>
                </c:pt>
                <c:pt idx="1665">
                  <c:v>-0.19350000000001799</c:v>
                </c:pt>
                <c:pt idx="1666">
                  <c:v>-0.193400000000018</c:v>
                </c:pt>
                <c:pt idx="1667">
                  <c:v>-0.19330000000001801</c:v>
                </c:pt>
                <c:pt idx="1668">
                  <c:v>-0.193200000000018</c:v>
                </c:pt>
                <c:pt idx="1669">
                  <c:v>-0.19310000000001801</c:v>
                </c:pt>
                <c:pt idx="1670">
                  <c:v>-0.19300000000001799</c:v>
                </c:pt>
                <c:pt idx="1671">
                  <c:v>-0.192900000000018</c:v>
                </c:pt>
                <c:pt idx="1672">
                  <c:v>-0.19280000000001801</c:v>
                </c:pt>
                <c:pt idx="1673">
                  <c:v>-0.192700000000018</c:v>
                </c:pt>
                <c:pt idx="1674">
                  <c:v>-0.19260000000001801</c:v>
                </c:pt>
                <c:pt idx="1675">
                  <c:v>-0.19250000000001799</c:v>
                </c:pt>
                <c:pt idx="1676">
                  <c:v>-0.192400000000018</c:v>
                </c:pt>
                <c:pt idx="1677">
                  <c:v>-0.19230000000001801</c:v>
                </c:pt>
                <c:pt idx="1678">
                  <c:v>-0.192200000000018</c:v>
                </c:pt>
                <c:pt idx="1679">
                  <c:v>-0.19210000000001801</c:v>
                </c:pt>
                <c:pt idx="1680">
                  <c:v>-0.19200000000001899</c:v>
                </c:pt>
                <c:pt idx="1681">
                  <c:v>-0.191900000000019</c:v>
                </c:pt>
                <c:pt idx="1682">
                  <c:v>-0.19180000000001901</c:v>
                </c:pt>
                <c:pt idx="1683">
                  <c:v>-0.19170000000001899</c:v>
                </c:pt>
                <c:pt idx="1684">
                  <c:v>-0.19160000000001901</c:v>
                </c:pt>
                <c:pt idx="1685">
                  <c:v>-0.19150000000001899</c:v>
                </c:pt>
                <c:pt idx="1686">
                  <c:v>-0.191400000000019</c:v>
                </c:pt>
                <c:pt idx="1687">
                  <c:v>-0.19130000000001901</c:v>
                </c:pt>
                <c:pt idx="1688">
                  <c:v>-0.19120000000001899</c:v>
                </c:pt>
                <c:pt idx="1689">
                  <c:v>-0.191100000000019</c:v>
                </c:pt>
                <c:pt idx="1690">
                  <c:v>-0.19100000000001899</c:v>
                </c:pt>
                <c:pt idx="1691">
                  <c:v>-0.190900000000019</c:v>
                </c:pt>
                <c:pt idx="1692">
                  <c:v>-0.19080000000001901</c:v>
                </c:pt>
                <c:pt idx="1693">
                  <c:v>-0.19070000000001899</c:v>
                </c:pt>
                <c:pt idx="1694">
                  <c:v>-0.190600000000019</c:v>
                </c:pt>
                <c:pt idx="1695">
                  <c:v>-0.19050000000001899</c:v>
                </c:pt>
                <c:pt idx="1696">
                  <c:v>-0.190400000000019</c:v>
                </c:pt>
                <c:pt idx="1697">
                  <c:v>-0.19030000000001901</c:v>
                </c:pt>
                <c:pt idx="1698">
                  <c:v>-0.19020000000001899</c:v>
                </c:pt>
                <c:pt idx="1699">
                  <c:v>-0.190100000000019</c:v>
                </c:pt>
                <c:pt idx="1700">
                  <c:v>-0.19000000000001899</c:v>
                </c:pt>
                <c:pt idx="1701">
                  <c:v>-0.189900000000019</c:v>
                </c:pt>
                <c:pt idx="1702">
                  <c:v>-0.18980000000001901</c:v>
                </c:pt>
                <c:pt idx="1703">
                  <c:v>-0.18970000000001899</c:v>
                </c:pt>
                <c:pt idx="1704">
                  <c:v>-0.189600000000019</c:v>
                </c:pt>
                <c:pt idx="1705">
                  <c:v>-0.18950000000001899</c:v>
                </c:pt>
                <c:pt idx="1706">
                  <c:v>-0.189400000000019</c:v>
                </c:pt>
                <c:pt idx="1707">
                  <c:v>-0.18930000000001901</c:v>
                </c:pt>
                <c:pt idx="1708">
                  <c:v>-0.18920000000001899</c:v>
                </c:pt>
                <c:pt idx="1709">
                  <c:v>-0.189100000000019</c:v>
                </c:pt>
                <c:pt idx="1710">
                  <c:v>-0.18900000000001899</c:v>
                </c:pt>
                <c:pt idx="1711">
                  <c:v>-0.188900000000019</c:v>
                </c:pt>
                <c:pt idx="1712">
                  <c:v>-0.18880000000001901</c:v>
                </c:pt>
                <c:pt idx="1713">
                  <c:v>-0.18870000000001899</c:v>
                </c:pt>
                <c:pt idx="1714">
                  <c:v>-0.188600000000019</c:v>
                </c:pt>
                <c:pt idx="1715">
                  <c:v>-0.18850000000001901</c:v>
                </c:pt>
                <c:pt idx="1716">
                  <c:v>-0.188400000000019</c:v>
                </c:pt>
                <c:pt idx="1717">
                  <c:v>-0.18830000000001901</c:v>
                </c:pt>
                <c:pt idx="1718">
                  <c:v>-0.18820000000001899</c:v>
                </c:pt>
                <c:pt idx="1719">
                  <c:v>-0.188100000000019</c:v>
                </c:pt>
                <c:pt idx="1720">
                  <c:v>-0.18800000000001901</c:v>
                </c:pt>
                <c:pt idx="1721">
                  <c:v>-0.187900000000019</c:v>
                </c:pt>
                <c:pt idx="1722">
                  <c:v>-0.18780000000001901</c:v>
                </c:pt>
                <c:pt idx="1723">
                  <c:v>-0.18770000000001899</c:v>
                </c:pt>
                <c:pt idx="1724">
                  <c:v>-0.187600000000019</c:v>
                </c:pt>
                <c:pt idx="1725">
                  <c:v>-0.18750000000001901</c:v>
                </c:pt>
                <c:pt idx="1726">
                  <c:v>-0.187400000000019</c:v>
                </c:pt>
                <c:pt idx="1727">
                  <c:v>-0.18730000000001901</c:v>
                </c:pt>
                <c:pt idx="1728">
                  <c:v>-0.18720000000001899</c:v>
                </c:pt>
                <c:pt idx="1729">
                  <c:v>-0.187100000000019</c:v>
                </c:pt>
                <c:pt idx="1730">
                  <c:v>-0.18700000000001901</c:v>
                </c:pt>
                <c:pt idx="1731">
                  <c:v>-0.186900000000019</c:v>
                </c:pt>
                <c:pt idx="1732">
                  <c:v>-0.18680000000001901</c:v>
                </c:pt>
                <c:pt idx="1733">
                  <c:v>-0.18670000000001899</c:v>
                </c:pt>
                <c:pt idx="1734">
                  <c:v>-0.186600000000019</c:v>
                </c:pt>
                <c:pt idx="1735">
                  <c:v>-0.18650000000001901</c:v>
                </c:pt>
                <c:pt idx="1736">
                  <c:v>-0.18640000000001899</c:v>
                </c:pt>
                <c:pt idx="1737">
                  <c:v>-0.18630000000001901</c:v>
                </c:pt>
                <c:pt idx="1738">
                  <c:v>-0.18620000000001899</c:v>
                </c:pt>
                <c:pt idx="1739">
                  <c:v>-0.186100000000019</c:v>
                </c:pt>
                <c:pt idx="1740">
                  <c:v>-0.18600000000001901</c:v>
                </c:pt>
                <c:pt idx="1741">
                  <c:v>-0.18590000000001899</c:v>
                </c:pt>
                <c:pt idx="1742">
                  <c:v>-0.18580000000001901</c:v>
                </c:pt>
                <c:pt idx="1743">
                  <c:v>-0.18570000000001899</c:v>
                </c:pt>
                <c:pt idx="1744">
                  <c:v>-0.185600000000019</c:v>
                </c:pt>
                <c:pt idx="1745">
                  <c:v>-0.18550000000001901</c:v>
                </c:pt>
                <c:pt idx="1746">
                  <c:v>-0.18540000000001899</c:v>
                </c:pt>
                <c:pt idx="1747">
                  <c:v>-0.18530000000001901</c:v>
                </c:pt>
                <c:pt idx="1748">
                  <c:v>-0.18520000000001899</c:v>
                </c:pt>
                <c:pt idx="1749">
                  <c:v>-0.185100000000019</c:v>
                </c:pt>
                <c:pt idx="1750">
                  <c:v>-0.18500000000001901</c:v>
                </c:pt>
                <c:pt idx="1751">
                  <c:v>-0.18490000000001899</c:v>
                </c:pt>
                <c:pt idx="1752">
                  <c:v>-0.184800000000019</c:v>
                </c:pt>
                <c:pt idx="1753">
                  <c:v>-0.18470000000001899</c:v>
                </c:pt>
                <c:pt idx="1754">
                  <c:v>-0.184600000000019</c:v>
                </c:pt>
                <c:pt idx="1755">
                  <c:v>-0.18450000000001901</c:v>
                </c:pt>
                <c:pt idx="1756">
                  <c:v>-0.18440000000001899</c:v>
                </c:pt>
                <c:pt idx="1757">
                  <c:v>-0.184300000000019</c:v>
                </c:pt>
                <c:pt idx="1758">
                  <c:v>-0.18420000000001899</c:v>
                </c:pt>
                <c:pt idx="1759">
                  <c:v>-0.184100000000019</c:v>
                </c:pt>
                <c:pt idx="1760">
                  <c:v>-0.18400000000001901</c:v>
                </c:pt>
                <c:pt idx="1761">
                  <c:v>-0.18390000000001899</c:v>
                </c:pt>
                <c:pt idx="1762">
                  <c:v>-0.183800000000019</c:v>
                </c:pt>
                <c:pt idx="1763">
                  <c:v>-0.18370000000001899</c:v>
                </c:pt>
                <c:pt idx="1764">
                  <c:v>-0.183600000000019</c:v>
                </c:pt>
                <c:pt idx="1765">
                  <c:v>-0.18350000000001901</c:v>
                </c:pt>
                <c:pt idx="1766">
                  <c:v>-0.18340000000001899</c:v>
                </c:pt>
                <c:pt idx="1767">
                  <c:v>-0.183300000000019</c:v>
                </c:pt>
                <c:pt idx="1768">
                  <c:v>-0.18320000000001899</c:v>
                </c:pt>
                <c:pt idx="1769">
                  <c:v>-0.183100000000019</c:v>
                </c:pt>
                <c:pt idx="1770">
                  <c:v>-0.18300000000001901</c:v>
                </c:pt>
                <c:pt idx="1771">
                  <c:v>-0.18290000000001999</c:v>
                </c:pt>
                <c:pt idx="1772">
                  <c:v>-0.18280000000002</c:v>
                </c:pt>
                <c:pt idx="1773">
                  <c:v>-0.18270000000002001</c:v>
                </c:pt>
                <c:pt idx="1774">
                  <c:v>-0.18260000000002</c:v>
                </c:pt>
                <c:pt idx="1775">
                  <c:v>-0.18250000000002001</c:v>
                </c:pt>
                <c:pt idx="1776">
                  <c:v>-0.18240000000001999</c:v>
                </c:pt>
                <c:pt idx="1777">
                  <c:v>-0.18230000000002</c:v>
                </c:pt>
                <c:pt idx="1778">
                  <c:v>-0.18220000000002001</c:v>
                </c:pt>
                <c:pt idx="1779">
                  <c:v>-0.18210000000002</c:v>
                </c:pt>
                <c:pt idx="1780">
                  <c:v>-0.18200000000002001</c:v>
                </c:pt>
                <c:pt idx="1781">
                  <c:v>-0.18190000000001999</c:v>
                </c:pt>
                <c:pt idx="1782">
                  <c:v>-0.18180000000002</c:v>
                </c:pt>
                <c:pt idx="1783">
                  <c:v>-0.18170000000002001</c:v>
                </c:pt>
                <c:pt idx="1784">
                  <c:v>-0.18160000000002</c:v>
                </c:pt>
                <c:pt idx="1785">
                  <c:v>-0.18150000000002001</c:v>
                </c:pt>
                <c:pt idx="1786">
                  <c:v>-0.18140000000001999</c:v>
                </c:pt>
                <c:pt idx="1787">
                  <c:v>-0.18130000000002</c:v>
                </c:pt>
                <c:pt idx="1788">
                  <c:v>-0.18120000000002001</c:v>
                </c:pt>
                <c:pt idx="1789">
                  <c:v>-0.18110000000001999</c:v>
                </c:pt>
                <c:pt idx="1790">
                  <c:v>-0.18100000000002001</c:v>
                </c:pt>
                <c:pt idx="1791">
                  <c:v>-0.18090000000001999</c:v>
                </c:pt>
                <c:pt idx="1792">
                  <c:v>-0.18080000000002</c:v>
                </c:pt>
                <c:pt idx="1793">
                  <c:v>-0.18070000000002001</c:v>
                </c:pt>
                <c:pt idx="1794">
                  <c:v>-0.18060000000001999</c:v>
                </c:pt>
                <c:pt idx="1795">
                  <c:v>-0.18050000000002001</c:v>
                </c:pt>
                <c:pt idx="1796">
                  <c:v>-0.18040000000001999</c:v>
                </c:pt>
                <c:pt idx="1797">
                  <c:v>-0.18030000000002</c:v>
                </c:pt>
                <c:pt idx="1798">
                  <c:v>-0.18020000000002001</c:v>
                </c:pt>
                <c:pt idx="1799">
                  <c:v>-0.18010000000001999</c:v>
                </c:pt>
                <c:pt idx="1800">
                  <c:v>-0.18000000000002001</c:v>
                </c:pt>
                <c:pt idx="1801">
                  <c:v>-0.17990000000001999</c:v>
                </c:pt>
                <c:pt idx="1802">
                  <c:v>-0.17980000000002</c:v>
                </c:pt>
                <c:pt idx="1803">
                  <c:v>-0.17970000000002001</c:v>
                </c:pt>
                <c:pt idx="1804">
                  <c:v>-0.17960000000001999</c:v>
                </c:pt>
                <c:pt idx="1805">
                  <c:v>-0.17950000000002</c:v>
                </c:pt>
                <c:pt idx="1806">
                  <c:v>-0.17940000000001999</c:v>
                </c:pt>
                <c:pt idx="1807">
                  <c:v>-0.17930000000002</c:v>
                </c:pt>
                <c:pt idx="1808">
                  <c:v>-0.17920000000002001</c:v>
                </c:pt>
                <c:pt idx="1809">
                  <c:v>-0.17910000000001999</c:v>
                </c:pt>
                <c:pt idx="1810">
                  <c:v>-0.17900000000002</c:v>
                </c:pt>
                <c:pt idx="1811">
                  <c:v>-0.17890000000001999</c:v>
                </c:pt>
                <c:pt idx="1812">
                  <c:v>-0.17880000000002</c:v>
                </c:pt>
                <c:pt idx="1813">
                  <c:v>-0.17870000000002001</c:v>
                </c:pt>
                <c:pt idx="1814">
                  <c:v>-0.17860000000001999</c:v>
                </c:pt>
                <c:pt idx="1815">
                  <c:v>-0.17850000000002</c:v>
                </c:pt>
                <c:pt idx="1816">
                  <c:v>-0.17840000000001999</c:v>
                </c:pt>
                <c:pt idx="1817">
                  <c:v>-0.17830000000002</c:v>
                </c:pt>
                <c:pt idx="1818">
                  <c:v>-0.17820000000002001</c:v>
                </c:pt>
                <c:pt idx="1819">
                  <c:v>-0.17810000000001999</c:v>
                </c:pt>
                <c:pt idx="1820">
                  <c:v>-0.17800000000002</c:v>
                </c:pt>
                <c:pt idx="1821">
                  <c:v>-0.17790000000001999</c:v>
                </c:pt>
                <c:pt idx="1822">
                  <c:v>-0.17780000000002</c:v>
                </c:pt>
                <c:pt idx="1823">
                  <c:v>-0.17770000000002001</c:v>
                </c:pt>
                <c:pt idx="1824">
                  <c:v>-0.17760000000001999</c:v>
                </c:pt>
                <c:pt idx="1825">
                  <c:v>-0.17750000000002</c:v>
                </c:pt>
                <c:pt idx="1826">
                  <c:v>-0.17740000000001999</c:v>
                </c:pt>
                <c:pt idx="1827">
                  <c:v>-0.17730000000002</c:v>
                </c:pt>
                <c:pt idx="1828">
                  <c:v>-0.17720000000002001</c:v>
                </c:pt>
                <c:pt idx="1829">
                  <c:v>-0.17710000000001999</c:v>
                </c:pt>
                <c:pt idx="1830">
                  <c:v>-0.17700000000002</c:v>
                </c:pt>
                <c:pt idx="1831">
                  <c:v>-0.17690000000002001</c:v>
                </c:pt>
                <c:pt idx="1832">
                  <c:v>-0.17680000000002</c:v>
                </c:pt>
                <c:pt idx="1833">
                  <c:v>-0.17670000000002001</c:v>
                </c:pt>
                <c:pt idx="1834">
                  <c:v>-0.17660000000001999</c:v>
                </c:pt>
                <c:pt idx="1835">
                  <c:v>-0.17650000000002</c:v>
                </c:pt>
                <c:pt idx="1836">
                  <c:v>-0.17640000000002001</c:v>
                </c:pt>
                <c:pt idx="1837">
                  <c:v>-0.17630000000002</c:v>
                </c:pt>
                <c:pt idx="1838">
                  <c:v>-0.17620000000002001</c:v>
                </c:pt>
                <c:pt idx="1839">
                  <c:v>-0.17610000000001999</c:v>
                </c:pt>
                <c:pt idx="1840">
                  <c:v>-0.17600000000002</c:v>
                </c:pt>
                <c:pt idx="1841">
                  <c:v>-0.17590000000002001</c:v>
                </c:pt>
                <c:pt idx="1842">
                  <c:v>-0.17580000000002</c:v>
                </c:pt>
                <c:pt idx="1843">
                  <c:v>-0.17570000000002001</c:v>
                </c:pt>
                <c:pt idx="1844">
                  <c:v>-0.17560000000001999</c:v>
                </c:pt>
                <c:pt idx="1845">
                  <c:v>-0.17550000000002</c:v>
                </c:pt>
                <c:pt idx="1846">
                  <c:v>-0.17540000000002001</c:v>
                </c:pt>
                <c:pt idx="1847">
                  <c:v>-0.17530000000002</c:v>
                </c:pt>
                <c:pt idx="1848">
                  <c:v>-0.17520000000002001</c:v>
                </c:pt>
                <c:pt idx="1849">
                  <c:v>-0.17510000000001999</c:v>
                </c:pt>
                <c:pt idx="1850">
                  <c:v>-0.17500000000002</c:v>
                </c:pt>
                <c:pt idx="1851">
                  <c:v>-0.17490000000002001</c:v>
                </c:pt>
                <c:pt idx="1852">
                  <c:v>-0.17480000000001999</c:v>
                </c:pt>
                <c:pt idx="1853">
                  <c:v>-0.17470000000002001</c:v>
                </c:pt>
                <c:pt idx="1854">
                  <c:v>-0.17460000000001999</c:v>
                </c:pt>
                <c:pt idx="1855">
                  <c:v>-0.17450000000002</c:v>
                </c:pt>
                <c:pt idx="1856">
                  <c:v>-0.17440000000002001</c:v>
                </c:pt>
                <c:pt idx="1857">
                  <c:v>-0.17430000000001999</c:v>
                </c:pt>
                <c:pt idx="1858">
                  <c:v>-0.17420000000002001</c:v>
                </c:pt>
                <c:pt idx="1859">
                  <c:v>-0.17410000000001999</c:v>
                </c:pt>
                <c:pt idx="1860">
                  <c:v>-0.17400000000002</c:v>
                </c:pt>
                <c:pt idx="1861">
                  <c:v>-0.17390000000002001</c:v>
                </c:pt>
                <c:pt idx="1862">
                  <c:v>-0.17380000000002099</c:v>
                </c:pt>
                <c:pt idx="1863">
                  <c:v>-0.173700000000021</c:v>
                </c:pt>
                <c:pt idx="1864">
                  <c:v>-0.17360000000002099</c:v>
                </c:pt>
                <c:pt idx="1865">
                  <c:v>-0.173500000000021</c:v>
                </c:pt>
                <c:pt idx="1866">
                  <c:v>-0.17340000000002101</c:v>
                </c:pt>
                <c:pt idx="1867">
                  <c:v>-0.17330000000002099</c:v>
                </c:pt>
                <c:pt idx="1868">
                  <c:v>-0.173200000000021</c:v>
                </c:pt>
                <c:pt idx="1869">
                  <c:v>-0.17310000000002099</c:v>
                </c:pt>
                <c:pt idx="1870">
                  <c:v>-0.173000000000021</c:v>
                </c:pt>
                <c:pt idx="1871">
                  <c:v>-0.17290000000002101</c:v>
                </c:pt>
                <c:pt idx="1872">
                  <c:v>-0.17280000000002099</c:v>
                </c:pt>
                <c:pt idx="1873">
                  <c:v>-0.172700000000021</c:v>
                </c:pt>
                <c:pt idx="1874">
                  <c:v>-0.17260000000002099</c:v>
                </c:pt>
                <c:pt idx="1875">
                  <c:v>-0.172500000000021</c:v>
                </c:pt>
                <c:pt idx="1876">
                  <c:v>-0.17240000000002101</c:v>
                </c:pt>
                <c:pt idx="1877">
                  <c:v>-0.17230000000002099</c:v>
                </c:pt>
                <c:pt idx="1878">
                  <c:v>-0.172200000000021</c:v>
                </c:pt>
                <c:pt idx="1879">
                  <c:v>-0.17210000000002099</c:v>
                </c:pt>
                <c:pt idx="1880">
                  <c:v>-0.172000000000021</c:v>
                </c:pt>
                <c:pt idx="1881">
                  <c:v>-0.17190000000002101</c:v>
                </c:pt>
                <c:pt idx="1882">
                  <c:v>-0.17180000000002099</c:v>
                </c:pt>
                <c:pt idx="1883">
                  <c:v>-0.171700000000021</c:v>
                </c:pt>
                <c:pt idx="1884">
                  <c:v>-0.17160000000002101</c:v>
                </c:pt>
                <c:pt idx="1885">
                  <c:v>-0.171500000000021</c:v>
                </c:pt>
                <c:pt idx="1886">
                  <c:v>-0.17140000000002101</c:v>
                </c:pt>
                <c:pt idx="1887">
                  <c:v>-0.17130000000002099</c:v>
                </c:pt>
                <c:pt idx="1888">
                  <c:v>-0.171200000000021</c:v>
                </c:pt>
                <c:pt idx="1889">
                  <c:v>-0.17110000000002101</c:v>
                </c:pt>
                <c:pt idx="1890">
                  <c:v>-0.171000000000021</c:v>
                </c:pt>
                <c:pt idx="1891">
                  <c:v>-0.17090000000002101</c:v>
                </c:pt>
                <c:pt idx="1892">
                  <c:v>-0.17080000000002099</c:v>
                </c:pt>
                <c:pt idx="1893">
                  <c:v>-0.170700000000021</c:v>
                </c:pt>
                <c:pt idx="1894">
                  <c:v>-0.17060000000002101</c:v>
                </c:pt>
                <c:pt idx="1895">
                  <c:v>-0.170500000000021</c:v>
                </c:pt>
                <c:pt idx="1896">
                  <c:v>-0.17040000000002101</c:v>
                </c:pt>
                <c:pt idx="1897">
                  <c:v>-0.17030000000002099</c:v>
                </c:pt>
                <c:pt idx="1898">
                  <c:v>-0.170200000000021</c:v>
                </c:pt>
                <c:pt idx="1899">
                  <c:v>-0.17010000000002101</c:v>
                </c:pt>
                <c:pt idx="1900">
                  <c:v>-0.170000000000021</c:v>
                </c:pt>
                <c:pt idx="1901">
                  <c:v>-0.16990000000002101</c:v>
                </c:pt>
                <c:pt idx="1902">
                  <c:v>-0.16980000000002099</c:v>
                </c:pt>
                <c:pt idx="1903">
                  <c:v>-0.169700000000021</c:v>
                </c:pt>
                <c:pt idx="1904">
                  <c:v>-0.16960000000002101</c:v>
                </c:pt>
                <c:pt idx="1905">
                  <c:v>-0.16950000000002099</c:v>
                </c:pt>
                <c:pt idx="1906">
                  <c:v>-0.16940000000002101</c:v>
                </c:pt>
                <c:pt idx="1907">
                  <c:v>-0.16930000000002099</c:v>
                </c:pt>
                <c:pt idx="1908">
                  <c:v>-0.169200000000021</c:v>
                </c:pt>
                <c:pt idx="1909">
                  <c:v>-0.16910000000002101</c:v>
                </c:pt>
                <c:pt idx="1910">
                  <c:v>-0.16900000000002099</c:v>
                </c:pt>
                <c:pt idx="1911">
                  <c:v>-0.16890000000002101</c:v>
                </c:pt>
                <c:pt idx="1912">
                  <c:v>-0.16880000000002099</c:v>
                </c:pt>
                <c:pt idx="1913">
                  <c:v>-0.168700000000021</c:v>
                </c:pt>
                <c:pt idx="1914">
                  <c:v>-0.16860000000002101</c:v>
                </c:pt>
                <c:pt idx="1915">
                  <c:v>-0.16850000000002099</c:v>
                </c:pt>
                <c:pt idx="1916">
                  <c:v>-0.16840000000002101</c:v>
                </c:pt>
                <c:pt idx="1917">
                  <c:v>-0.16830000000002099</c:v>
                </c:pt>
                <c:pt idx="1918">
                  <c:v>-0.168200000000021</c:v>
                </c:pt>
                <c:pt idx="1919">
                  <c:v>-0.16810000000002101</c:v>
                </c:pt>
                <c:pt idx="1920">
                  <c:v>-0.16800000000002099</c:v>
                </c:pt>
                <c:pt idx="1921">
                  <c:v>-0.167900000000021</c:v>
                </c:pt>
                <c:pt idx="1922">
                  <c:v>-0.16780000000002099</c:v>
                </c:pt>
                <c:pt idx="1923">
                  <c:v>-0.167700000000021</c:v>
                </c:pt>
                <c:pt idx="1924">
                  <c:v>-0.16760000000002101</c:v>
                </c:pt>
                <c:pt idx="1925">
                  <c:v>-0.16750000000002099</c:v>
                </c:pt>
                <c:pt idx="1926">
                  <c:v>-0.167400000000021</c:v>
                </c:pt>
                <c:pt idx="1927">
                  <c:v>-0.16730000000002099</c:v>
                </c:pt>
                <c:pt idx="1928">
                  <c:v>-0.167200000000021</c:v>
                </c:pt>
                <c:pt idx="1929">
                  <c:v>-0.16710000000002101</c:v>
                </c:pt>
                <c:pt idx="1930">
                  <c:v>-0.16700000000002099</c:v>
                </c:pt>
                <c:pt idx="1931">
                  <c:v>-0.166900000000021</c:v>
                </c:pt>
                <c:pt idx="1932">
                  <c:v>-0.16680000000002099</c:v>
                </c:pt>
                <c:pt idx="1933">
                  <c:v>-0.166700000000021</c:v>
                </c:pt>
                <c:pt idx="1934">
                  <c:v>-0.16660000000002101</c:v>
                </c:pt>
                <c:pt idx="1935">
                  <c:v>-0.16650000000002099</c:v>
                </c:pt>
                <c:pt idx="1936">
                  <c:v>-0.166400000000021</c:v>
                </c:pt>
                <c:pt idx="1937">
                  <c:v>-0.16630000000002099</c:v>
                </c:pt>
                <c:pt idx="1938">
                  <c:v>-0.166200000000021</c:v>
                </c:pt>
                <c:pt idx="1939">
                  <c:v>-0.16610000000002101</c:v>
                </c:pt>
                <c:pt idx="1940">
                  <c:v>-0.16600000000002099</c:v>
                </c:pt>
                <c:pt idx="1941">
                  <c:v>-0.165900000000021</c:v>
                </c:pt>
                <c:pt idx="1942">
                  <c:v>-0.16580000000002099</c:v>
                </c:pt>
                <c:pt idx="1943">
                  <c:v>-0.165700000000021</c:v>
                </c:pt>
                <c:pt idx="1944">
                  <c:v>-0.16560000000002101</c:v>
                </c:pt>
                <c:pt idx="1945">
                  <c:v>-0.16550000000002099</c:v>
                </c:pt>
                <c:pt idx="1946">
                  <c:v>-0.165400000000021</c:v>
                </c:pt>
                <c:pt idx="1947">
                  <c:v>-0.16530000000002101</c:v>
                </c:pt>
                <c:pt idx="1948">
                  <c:v>-0.165200000000021</c:v>
                </c:pt>
                <c:pt idx="1949">
                  <c:v>-0.16510000000002101</c:v>
                </c:pt>
                <c:pt idx="1950">
                  <c:v>-0.16500000000002099</c:v>
                </c:pt>
                <c:pt idx="1951">
                  <c:v>-0.164900000000021</c:v>
                </c:pt>
                <c:pt idx="1952">
                  <c:v>-0.16480000000002101</c:v>
                </c:pt>
                <c:pt idx="1953">
                  <c:v>-0.164700000000022</c:v>
                </c:pt>
                <c:pt idx="1954">
                  <c:v>-0.16460000000002201</c:v>
                </c:pt>
                <c:pt idx="1955">
                  <c:v>-0.16450000000002199</c:v>
                </c:pt>
                <c:pt idx="1956">
                  <c:v>-0.164400000000022</c:v>
                </c:pt>
                <c:pt idx="1957">
                  <c:v>-0.16430000000002201</c:v>
                </c:pt>
                <c:pt idx="1958">
                  <c:v>-0.164200000000022</c:v>
                </c:pt>
                <c:pt idx="1959">
                  <c:v>-0.16410000000002201</c:v>
                </c:pt>
                <c:pt idx="1960">
                  <c:v>-0.16400000000002199</c:v>
                </c:pt>
                <c:pt idx="1961">
                  <c:v>-0.163900000000022</c:v>
                </c:pt>
                <c:pt idx="1962">
                  <c:v>-0.16380000000002201</c:v>
                </c:pt>
                <c:pt idx="1963">
                  <c:v>-0.16370000000002199</c:v>
                </c:pt>
                <c:pt idx="1964">
                  <c:v>-0.16360000000002201</c:v>
                </c:pt>
                <c:pt idx="1965">
                  <c:v>-0.16350000000002199</c:v>
                </c:pt>
                <c:pt idx="1966">
                  <c:v>-0.163400000000022</c:v>
                </c:pt>
                <c:pt idx="1967">
                  <c:v>-0.16330000000002201</c:v>
                </c:pt>
                <c:pt idx="1968">
                  <c:v>-0.16320000000002199</c:v>
                </c:pt>
                <c:pt idx="1969">
                  <c:v>-0.16310000000002201</c:v>
                </c:pt>
                <c:pt idx="1970">
                  <c:v>-0.16300000000002199</c:v>
                </c:pt>
                <c:pt idx="1971">
                  <c:v>-0.162900000000022</c:v>
                </c:pt>
                <c:pt idx="1972">
                  <c:v>-0.16280000000002201</c:v>
                </c:pt>
                <c:pt idx="1973">
                  <c:v>-0.16270000000002199</c:v>
                </c:pt>
                <c:pt idx="1974">
                  <c:v>-0.162600000000022</c:v>
                </c:pt>
                <c:pt idx="1975">
                  <c:v>-0.16250000000002199</c:v>
                </c:pt>
                <c:pt idx="1976">
                  <c:v>-0.162400000000022</c:v>
                </c:pt>
                <c:pt idx="1977">
                  <c:v>-0.16230000000002201</c:v>
                </c:pt>
                <c:pt idx="1978">
                  <c:v>-0.16220000000002199</c:v>
                </c:pt>
                <c:pt idx="1979">
                  <c:v>-0.162100000000022</c:v>
                </c:pt>
                <c:pt idx="1980">
                  <c:v>-0.16200000000002199</c:v>
                </c:pt>
                <c:pt idx="1981">
                  <c:v>-0.161900000000022</c:v>
                </c:pt>
                <c:pt idx="1982">
                  <c:v>-0.16180000000002201</c:v>
                </c:pt>
                <c:pt idx="1983">
                  <c:v>-0.16170000000002199</c:v>
                </c:pt>
                <c:pt idx="1984">
                  <c:v>-0.161600000000022</c:v>
                </c:pt>
                <c:pt idx="1985">
                  <c:v>-0.16150000000002199</c:v>
                </c:pt>
                <c:pt idx="1986">
                  <c:v>-0.161400000000022</c:v>
                </c:pt>
                <c:pt idx="1987">
                  <c:v>-0.16130000000002201</c:v>
                </c:pt>
                <c:pt idx="1988">
                  <c:v>-0.16120000000002199</c:v>
                </c:pt>
                <c:pt idx="1989">
                  <c:v>-0.161100000000022</c:v>
                </c:pt>
                <c:pt idx="1990">
                  <c:v>-0.16100000000002199</c:v>
                </c:pt>
                <c:pt idx="1991">
                  <c:v>-0.160900000000022</c:v>
                </c:pt>
                <c:pt idx="1992">
                  <c:v>-0.16080000000002201</c:v>
                </c:pt>
                <c:pt idx="1993">
                  <c:v>-0.16070000000002199</c:v>
                </c:pt>
                <c:pt idx="1994">
                  <c:v>-0.160600000000022</c:v>
                </c:pt>
                <c:pt idx="1995">
                  <c:v>-0.16050000000002199</c:v>
                </c:pt>
                <c:pt idx="1996">
                  <c:v>-0.160400000000022</c:v>
                </c:pt>
                <c:pt idx="1997">
                  <c:v>-0.16030000000002201</c:v>
                </c:pt>
                <c:pt idx="1998">
                  <c:v>-0.16020000000002199</c:v>
                </c:pt>
                <c:pt idx="1999">
                  <c:v>-0.160100000000022</c:v>
                </c:pt>
                <c:pt idx="2000">
                  <c:v>-0.16000000000002201</c:v>
                </c:pt>
                <c:pt idx="2001">
                  <c:v>-0.159900000000022</c:v>
                </c:pt>
                <c:pt idx="2002">
                  <c:v>-0.15980000000002201</c:v>
                </c:pt>
                <c:pt idx="2003">
                  <c:v>-0.15970000000002199</c:v>
                </c:pt>
                <c:pt idx="2004">
                  <c:v>-0.159600000000022</c:v>
                </c:pt>
                <c:pt idx="2005">
                  <c:v>-0.15950000000002201</c:v>
                </c:pt>
                <c:pt idx="2006">
                  <c:v>-0.159400000000022</c:v>
                </c:pt>
                <c:pt idx="2007">
                  <c:v>-0.15930000000002201</c:v>
                </c:pt>
                <c:pt idx="2008">
                  <c:v>-0.15920000000002199</c:v>
                </c:pt>
                <c:pt idx="2009">
                  <c:v>-0.159100000000022</c:v>
                </c:pt>
                <c:pt idx="2010">
                  <c:v>-0.15900000000002201</c:v>
                </c:pt>
                <c:pt idx="2011">
                  <c:v>-0.158900000000022</c:v>
                </c:pt>
                <c:pt idx="2012">
                  <c:v>-0.15880000000002201</c:v>
                </c:pt>
                <c:pt idx="2013">
                  <c:v>-0.15870000000002199</c:v>
                </c:pt>
                <c:pt idx="2014">
                  <c:v>-0.158600000000022</c:v>
                </c:pt>
                <c:pt idx="2015">
                  <c:v>-0.15850000000002201</c:v>
                </c:pt>
                <c:pt idx="2016">
                  <c:v>-0.158400000000022</c:v>
                </c:pt>
                <c:pt idx="2017">
                  <c:v>-0.15830000000002201</c:v>
                </c:pt>
                <c:pt idx="2018">
                  <c:v>-0.15820000000002199</c:v>
                </c:pt>
                <c:pt idx="2019">
                  <c:v>-0.158100000000022</c:v>
                </c:pt>
                <c:pt idx="2020">
                  <c:v>-0.15800000000002201</c:v>
                </c:pt>
                <c:pt idx="2021">
                  <c:v>-0.15790000000002199</c:v>
                </c:pt>
                <c:pt idx="2022">
                  <c:v>-0.15780000000002201</c:v>
                </c:pt>
                <c:pt idx="2023">
                  <c:v>-0.15770000000002199</c:v>
                </c:pt>
                <c:pt idx="2024">
                  <c:v>-0.157600000000022</c:v>
                </c:pt>
                <c:pt idx="2025">
                  <c:v>-0.15750000000002201</c:v>
                </c:pt>
                <c:pt idx="2026">
                  <c:v>-0.15740000000002199</c:v>
                </c:pt>
                <c:pt idx="2027">
                  <c:v>-0.15730000000002201</c:v>
                </c:pt>
                <c:pt idx="2028">
                  <c:v>-0.15720000000002199</c:v>
                </c:pt>
                <c:pt idx="2029">
                  <c:v>-0.157100000000022</c:v>
                </c:pt>
                <c:pt idx="2030">
                  <c:v>-0.15700000000002201</c:v>
                </c:pt>
                <c:pt idx="2031">
                  <c:v>-0.15690000000002199</c:v>
                </c:pt>
                <c:pt idx="2032">
                  <c:v>-0.15680000000002201</c:v>
                </c:pt>
                <c:pt idx="2033">
                  <c:v>-0.15670000000002199</c:v>
                </c:pt>
                <c:pt idx="2034">
                  <c:v>-0.156600000000022</c:v>
                </c:pt>
                <c:pt idx="2035">
                  <c:v>-0.15650000000002201</c:v>
                </c:pt>
                <c:pt idx="2036">
                  <c:v>-0.15640000000002199</c:v>
                </c:pt>
                <c:pt idx="2037">
                  <c:v>-0.156300000000022</c:v>
                </c:pt>
                <c:pt idx="2038">
                  <c:v>-0.15620000000002199</c:v>
                </c:pt>
                <c:pt idx="2039">
                  <c:v>-0.156100000000022</c:v>
                </c:pt>
                <c:pt idx="2040">
                  <c:v>-0.15600000000002201</c:v>
                </c:pt>
                <c:pt idx="2041">
                  <c:v>-0.15590000000002199</c:v>
                </c:pt>
                <c:pt idx="2042">
                  <c:v>-0.155800000000022</c:v>
                </c:pt>
                <c:pt idx="2043">
                  <c:v>-0.15570000000002299</c:v>
                </c:pt>
                <c:pt idx="2044">
                  <c:v>-0.155600000000023</c:v>
                </c:pt>
                <c:pt idx="2045">
                  <c:v>-0.15550000000002301</c:v>
                </c:pt>
                <c:pt idx="2046">
                  <c:v>-0.15540000000002299</c:v>
                </c:pt>
                <c:pt idx="2047">
                  <c:v>-0.155300000000023</c:v>
                </c:pt>
                <c:pt idx="2048">
                  <c:v>-0.15520000000002299</c:v>
                </c:pt>
                <c:pt idx="2049">
                  <c:v>-0.155100000000023</c:v>
                </c:pt>
                <c:pt idx="2050">
                  <c:v>-0.15500000000002301</c:v>
                </c:pt>
                <c:pt idx="2051">
                  <c:v>-0.15490000000002299</c:v>
                </c:pt>
                <c:pt idx="2052">
                  <c:v>-0.154800000000023</c:v>
                </c:pt>
                <c:pt idx="2053">
                  <c:v>-0.15470000000002301</c:v>
                </c:pt>
                <c:pt idx="2054">
                  <c:v>-0.154600000000023</c:v>
                </c:pt>
                <c:pt idx="2055">
                  <c:v>-0.15450000000002301</c:v>
                </c:pt>
                <c:pt idx="2056">
                  <c:v>-0.15440000000002299</c:v>
                </c:pt>
                <c:pt idx="2057">
                  <c:v>-0.154300000000023</c:v>
                </c:pt>
                <c:pt idx="2058">
                  <c:v>-0.15420000000002301</c:v>
                </c:pt>
                <c:pt idx="2059">
                  <c:v>-0.154100000000023</c:v>
                </c:pt>
                <c:pt idx="2060">
                  <c:v>-0.15400000000002301</c:v>
                </c:pt>
                <c:pt idx="2061">
                  <c:v>-0.15390000000002299</c:v>
                </c:pt>
                <c:pt idx="2062">
                  <c:v>-0.153800000000023</c:v>
                </c:pt>
                <c:pt idx="2063">
                  <c:v>-0.15370000000002301</c:v>
                </c:pt>
                <c:pt idx="2064">
                  <c:v>-0.153600000000023</c:v>
                </c:pt>
                <c:pt idx="2065">
                  <c:v>-0.15350000000002301</c:v>
                </c:pt>
                <c:pt idx="2066">
                  <c:v>-0.15340000000002299</c:v>
                </c:pt>
                <c:pt idx="2067">
                  <c:v>-0.153300000000023</c:v>
                </c:pt>
                <c:pt idx="2068">
                  <c:v>-0.15320000000002301</c:v>
                </c:pt>
                <c:pt idx="2069">
                  <c:v>-0.153100000000023</c:v>
                </c:pt>
                <c:pt idx="2070">
                  <c:v>-0.15300000000002301</c:v>
                </c:pt>
                <c:pt idx="2071">
                  <c:v>-0.15290000000002299</c:v>
                </c:pt>
                <c:pt idx="2072">
                  <c:v>-0.152800000000023</c:v>
                </c:pt>
                <c:pt idx="2073">
                  <c:v>-0.15270000000002301</c:v>
                </c:pt>
                <c:pt idx="2074">
                  <c:v>-0.152600000000023</c:v>
                </c:pt>
                <c:pt idx="2075">
                  <c:v>-0.15250000000002301</c:v>
                </c:pt>
                <c:pt idx="2076">
                  <c:v>-0.15240000000002299</c:v>
                </c:pt>
                <c:pt idx="2077">
                  <c:v>-0.152300000000023</c:v>
                </c:pt>
                <c:pt idx="2078">
                  <c:v>-0.15220000000002301</c:v>
                </c:pt>
                <c:pt idx="2079">
                  <c:v>-0.15210000000002299</c:v>
                </c:pt>
                <c:pt idx="2080">
                  <c:v>-0.15200000000002301</c:v>
                </c:pt>
                <c:pt idx="2081">
                  <c:v>-0.15190000000002299</c:v>
                </c:pt>
                <c:pt idx="2082">
                  <c:v>-0.151800000000023</c:v>
                </c:pt>
                <c:pt idx="2083">
                  <c:v>-0.15170000000002301</c:v>
                </c:pt>
                <c:pt idx="2084">
                  <c:v>-0.15160000000002299</c:v>
                </c:pt>
                <c:pt idx="2085">
                  <c:v>-0.15150000000002301</c:v>
                </c:pt>
                <c:pt idx="2086">
                  <c:v>-0.15140000000002299</c:v>
                </c:pt>
                <c:pt idx="2087">
                  <c:v>-0.151300000000023</c:v>
                </c:pt>
                <c:pt idx="2088">
                  <c:v>-0.15120000000002301</c:v>
                </c:pt>
                <c:pt idx="2089">
                  <c:v>-0.15110000000002299</c:v>
                </c:pt>
                <c:pt idx="2090">
                  <c:v>-0.151000000000023</c:v>
                </c:pt>
                <c:pt idx="2091">
                  <c:v>-0.15090000000002299</c:v>
                </c:pt>
                <c:pt idx="2092">
                  <c:v>-0.150800000000023</c:v>
                </c:pt>
                <c:pt idx="2093">
                  <c:v>-0.15070000000002301</c:v>
                </c:pt>
                <c:pt idx="2094">
                  <c:v>-0.15060000000002299</c:v>
                </c:pt>
                <c:pt idx="2095">
                  <c:v>-0.150500000000023</c:v>
                </c:pt>
                <c:pt idx="2096">
                  <c:v>-0.15040000000002299</c:v>
                </c:pt>
                <c:pt idx="2097">
                  <c:v>-0.150300000000023</c:v>
                </c:pt>
                <c:pt idx="2098">
                  <c:v>-0.15020000000002301</c:v>
                </c:pt>
                <c:pt idx="2099">
                  <c:v>-0.15010000000002299</c:v>
                </c:pt>
                <c:pt idx="2100">
                  <c:v>-0.150000000000023</c:v>
                </c:pt>
                <c:pt idx="2101">
                  <c:v>-0.14990000000002299</c:v>
                </c:pt>
                <c:pt idx="2102">
                  <c:v>-0.149800000000023</c:v>
                </c:pt>
                <c:pt idx="2103">
                  <c:v>-0.14970000000002301</c:v>
                </c:pt>
                <c:pt idx="2104">
                  <c:v>-0.14960000000002299</c:v>
                </c:pt>
                <c:pt idx="2105">
                  <c:v>-0.149500000000023</c:v>
                </c:pt>
                <c:pt idx="2106">
                  <c:v>-0.14940000000002299</c:v>
                </c:pt>
                <c:pt idx="2107">
                  <c:v>-0.149300000000023</c:v>
                </c:pt>
                <c:pt idx="2108">
                  <c:v>-0.14920000000002301</c:v>
                </c:pt>
                <c:pt idx="2109">
                  <c:v>-0.14910000000002299</c:v>
                </c:pt>
                <c:pt idx="2110">
                  <c:v>-0.149000000000023</c:v>
                </c:pt>
                <c:pt idx="2111">
                  <c:v>-0.14890000000002299</c:v>
                </c:pt>
                <c:pt idx="2112">
                  <c:v>-0.148800000000023</c:v>
                </c:pt>
                <c:pt idx="2113">
                  <c:v>-0.14870000000002301</c:v>
                </c:pt>
                <c:pt idx="2114">
                  <c:v>-0.14860000000002299</c:v>
                </c:pt>
                <c:pt idx="2115">
                  <c:v>-0.148500000000023</c:v>
                </c:pt>
                <c:pt idx="2116">
                  <c:v>-0.14840000000002301</c:v>
                </c:pt>
                <c:pt idx="2117">
                  <c:v>-0.148300000000023</c:v>
                </c:pt>
                <c:pt idx="2118">
                  <c:v>-0.14820000000002301</c:v>
                </c:pt>
                <c:pt idx="2119">
                  <c:v>-0.14810000000002299</c:v>
                </c:pt>
                <c:pt idx="2120">
                  <c:v>-0.148000000000023</c:v>
                </c:pt>
                <c:pt idx="2121">
                  <c:v>-0.14790000000002301</c:v>
                </c:pt>
                <c:pt idx="2122">
                  <c:v>-0.147800000000023</c:v>
                </c:pt>
                <c:pt idx="2123">
                  <c:v>-0.14770000000002301</c:v>
                </c:pt>
                <c:pt idx="2124">
                  <c:v>-0.14760000000002299</c:v>
                </c:pt>
                <c:pt idx="2125">
                  <c:v>-0.147500000000023</c:v>
                </c:pt>
                <c:pt idx="2126">
                  <c:v>-0.14740000000002301</c:v>
                </c:pt>
                <c:pt idx="2127">
                  <c:v>-0.147300000000023</c:v>
                </c:pt>
                <c:pt idx="2128">
                  <c:v>-0.14720000000002301</c:v>
                </c:pt>
                <c:pt idx="2129">
                  <c:v>-0.14710000000002299</c:v>
                </c:pt>
                <c:pt idx="2130">
                  <c:v>-0.147000000000023</c:v>
                </c:pt>
                <c:pt idx="2131">
                  <c:v>-0.14690000000002301</c:v>
                </c:pt>
                <c:pt idx="2132">
                  <c:v>-0.146800000000023</c:v>
                </c:pt>
                <c:pt idx="2133">
                  <c:v>-0.14670000000002301</c:v>
                </c:pt>
                <c:pt idx="2134">
                  <c:v>-0.14660000000002399</c:v>
                </c:pt>
                <c:pt idx="2135">
                  <c:v>-0.146500000000024</c:v>
                </c:pt>
                <c:pt idx="2136">
                  <c:v>-0.14640000000002401</c:v>
                </c:pt>
                <c:pt idx="2137">
                  <c:v>-0.14630000000002399</c:v>
                </c:pt>
                <c:pt idx="2138">
                  <c:v>-0.14620000000002401</c:v>
                </c:pt>
                <c:pt idx="2139">
                  <c:v>-0.14610000000002399</c:v>
                </c:pt>
                <c:pt idx="2140">
                  <c:v>-0.146000000000024</c:v>
                </c:pt>
                <c:pt idx="2141">
                  <c:v>-0.14590000000002401</c:v>
                </c:pt>
                <c:pt idx="2142">
                  <c:v>-0.14580000000002399</c:v>
                </c:pt>
                <c:pt idx="2143">
                  <c:v>-0.145700000000024</c:v>
                </c:pt>
                <c:pt idx="2144">
                  <c:v>-0.14560000000002399</c:v>
                </c:pt>
                <c:pt idx="2145">
                  <c:v>-0.145500000000024</c:v>
                </c:pt>
                <c:pt idx="2146">
                  <c:v>-0.14540000000002401</c:v>
                </c:pt>
                <c:pt idx="2147">
                  <c:v>-0.14530000000002399</c:v>
                </c:pt>
                <c:pt idx="2148">
                  <c:v>-0.145200000000024</c:v>
                </c:pt>
                <c:pt idx="2149">
                  <c:v>-0.14510000000002399</c:v>
                </c:pt>
                <c:pt idx="2150">
                  <c:v>-0.145000000000024</c:v>
                </c:pt>
                <c:pt idx="2151">
                  <c:v>-0.14490000000002401</c:v>
                </c:pt>
                <c:pt idx="2152">
                  <c:v>-0.14480000000002399</c:v>
                </c:pt>
                <c:pt idx="2153">
                  <c:v>-0.144700000000024</c:v>
                </c:pt>
                <c:pt idx="2154">
                  <c:v>-0.14460000000002399</c:v>
                </c:pt>
                <c:pt idx="2155">
                  <c:v>-0.144500000000024</c:v>
                </c:pt>
                <c:pt idx="2156">
                  <c:v>-0.14440000000002401</c:v>
                </c:pt>
                <c:pt idx="2157">
                  <c:v>-0.14430000000002399</c:v>
                </c:pt>
                <c:pt idx="2158">
                  <c:v>-0.144200000000024</c:v>
                </c:pt>
                <c:pt idx="2159">
                  <c:v>-0.14410000000002399</c:v>
                </c:pt>
                <c:pt idx="2160">
                  <c:v>-0.144000000000024</c:v>
                </c:pt>
                <c:pt idx="2161">
                  <c:v>-0.14390000000002401</c:v>
                </c:pt>
                <c:pt idx="2162">
                  <c:v>-0.14380000000002399</c:v>
                </c:pt>
                <c:pt idx="2163">
                  <c:v>-0.143700000000024</c:v>
                </c:pt>
                <c:pt idx="2164">
                  <c:v>-0.14360000000002399</c:v>
                </c:pt>
                <c:pt idx="2165">
                  <c:v>-0.143500000000024</c:v>
                </c:pt>
                <c:pt idx="2166">
                  <c:v>-0.14340000000002401</c:v>
                </c:pt>
                <c:pt idx="2167">
                  <c:v>-0.14330000000002399</c:v>
                </c:pt>
                <c:pt idx="2168">
                  <c:v>-0.143200000000024</c:v>
                </c:pt>
                <c:pt idx="2169">
                  <c:v>-0.14310000000002401</c:v>
                </c:pt>
                <c:pt idx="2170">
                  <c:v>-0.143000000000024</c:v>
                </c:pt>
                <c:pt idx="2171">
                  <c:v>-0.14290000000002401</c:v>
                </c:pt>
                <c:pt idx="2172">
                  <c:v>-0.14280000000002399</c:v>
                </c:pt>
                <c:pt idx="2173">
                  <c:v>-0.142700000000024</c:v>
                </c:pt>
                <c:pt idx="2174">
                  <c:v>-0.14260000000002401</c:v>
                </c:pt>
                <c:pt idx="2175">
                  <c:v>-0.142500000000024</c:v>
                </c:pt>
                <c:pt idx="2176">
                  <c:v>-0.14240000000002401</c:v>
                </c:pt>
                <c:pt idx="2177">
                  <c:v>-0.14230000000002399</c:v>
                </c:pt>
                <c:pt idx="2178">
                  <c:v>-0.142200000000024</c:v>
                </c:pt>
                <c:pt idx="2179">
                  <c:v>-0.14210000000002401</c:v>
                </c:pt>
                <c:pt idx="2180">
                  <c:v>-0.142000000000024</c:v>
                </c:pt>
                <c:pt idx="2181">
                  <c:v>-0.14190000000002401</c:v>
                </c:pt>
                <c:pt idx="2182">
                  <c:v>-0.14180000000002399</c:v>
                </c:pt>
                <c:pt idx="2183">
                  <c:v>-0.141700000000024</c:v>
                </c:pt>
                <c:pt idx="2184">
                  <c:v>-0.14160000000002401</c:v>
                </c:pt>
                <c:pt idx="2185">
                  <c:v>-0.141500000000024</c:v>
                </c:pt>
                <c:pt idx="2186">
                  <c:v>-0.14140000000002401</c:v>
                </c:pt>
                <c:pt idx="2187">
                  <c:v>-0.14130000000002399</c:v>
                </c:pt>
                <c:pt idx="2188">
                  <c:v>-0.141200000000024</c:v>
                </c:pt>
                <c:pt idx="2189">
                  <c:v>-0.14110000000002401</c:v>
                </c:pt>
                <c:pt idx="2190">
                  <c:v>-0.141000000000024</c:v>
                </c:pt>
                <c:pt idx="2191">
                  <c:v>-0.14090000000002401</c:v>
                </c:pt>
                <c:pt idx="2192">
                  <c:v>-0.14080000000002399</c:v>
                </c:pt>
                <c:pt idx="2193">
                  <c:v>-0.140700000000024</c:v>
                </c:pt>
                <c:pt idx="2194">
                  <c:v>-0.14060000000002401</c:v>
                </c:pt>
                <c:pt idx="2195">
                  <c:v>-0.14050000000002399</c:v>
                </c:pt>
                <c:pt idx="2196">
                  <c:v>-0.14040000000002401</c:v>
                </c:pt>
                <c:pt idx="2197">
                  <c:v>-0.14030000000002399</c:v>
                </c:pt>
                <c:pt idx="2198">
                  <c:v>-0.140200000000024</c:v>
                </c:pt>
                <c:pt idx="2199">
                  <c:v>-0.14010000000002401</c:v>
                </c:pt>
                <c:pt idx="2200">
                  <c:v>-0.14000000000002399</c:v>
                </c:pt>
                <c:pt idx="2201">
                  <c:v>-0.13990000000002401</c:v>
                </c:pt>
                <c:pt idx="2202">
                  <c:v>-0.13980000000002399</c:v>
                </c:pt>
                <c:pt idx="2203">
                  <c:v>-0.139700000000024</c:v>
                </c:pt>
                <c:pt idx="2204">
                  <c:v>-0.13960000000002401</c:v>
                </c:pt>
                <c:pt idx="2205">
                  <c:v>-0.13950000000002399</c:v>
                </c:pt>
                <c:pt idx="2206">
                  <c:v>-0.139400000000024</c:v>
                </c:pt>
                <c:pt idx="2207">
                  <c:v>-0.13930000000002399</c:v>
                </c:pt>
                <c:pt idx="2208">
                  <c:v>-0.139200000000024</c:v>
                </c:pt>
                <c:pt idx="2209">
                  <c:v>-0.13910000000002401</c:v>
                </c:pt>
                <c:pt idx="2210">
                  <c:v>-0.13900000000002399</c:v>
                </c:pt>
                <c:pt idx="2211">
                  <c:v>-0.138900000000024</c:v>
                </c:pt>
                <c:pt idx="2212">
                  <c:v>-0.13880000000002399</c:v>
                </c:pt>
                <c:pt idx="2213">
                  <c:v>-0.138700000000024</c:v>
                </c:pt>
                <c:pt idx="2214">
                  <c:v>-0.13860000000002401</c:v>
                </c:pt>
                <c:pt idx="2215">
                  <c:v>-0.13850000000002399</c:v>
                </c:pt>
                <c:pt idx="2216">
                  <c:v>-0.138400000000024</c:v>
                </c:pt>
                <c:pt idx="2217">
                  <c:v>-0.13830000000002399</c:v>
                </c:pt>
                <c:pt idx="2218">
                  <c:v>-0.138200000000024</c:v>
                </c:pt>
                <c:pt idx="2219">
                  <c:v>-0.13810000000002401</c:v>
                </c:pt>
                <c:pt idx="2220">
                  <c:v>-0.13800000000002399</c:v>
                </c:pt>
                <c:pt idx="2221">
                  <c:v>-0.137900000000024</c:v>
                </c:pt>
                <c:pt idx="2222">
                  <c:v>-0.13780000000002399</c:v>
                </c:pt>
                <c:pt idx="2223">
                  <c:v>-0.137700000000024</c:v>
                </c:pt>
                <c:pt idx="2224">
                  <c:v>-0.13760000000002401</c:v>
                </c:pt>
                <c:pt idx="2225">
                  <c:v>-0.13750000000002499</c:v>
                </c:pt>
                <c:pt idx="2226">
                  <c:v>-0.137400000000025</c:v>
                </c:pt>
                <c:pt idx="2227">
                  <c:v>-0.13730000000002501</c:v>
                </c:pt>
                <c:pt idx="2228">
                  <c:v>-0.137200000000025</c:v>
                </c:pt>
                <c:pt idx="2229">
                  <c:v>-0.13710000000002501</c:v>
                </c:pt>
                <c:pt idx="2230">
                  <c:v>-0.13700000000002499</c:v>
                </c:pt>
                <c:pt idx="2231">
                  <c:v>-0.136900000000025</c:v>
                </c:pt>
                <c:pt idx="2232">
                  <c:v>-0.13680000000002501</c:v>
                </c:pt>
                <c:pt idx="2233">
                  <c:v>-0.136700000000025</c:v>
                </c:pt>
                <c:pt idx="2234">
                  <c:v>-0.13660000000002501</c:v>
                </c:pt>
                <c:pt idx="2235">
                  <c:v>-0.13650000000002499</c:v>
                </c:pt>
                <c:pt idx="2236">
                  <c:v>-0.136400000000025</c:v>
                </c:pt>
                <c:pt idx="2237">
                  <c:v>-0.13630000000002501</c:v>
                </c:pt>
                <c:pt idx="2238">
                  <c:v>-0.136200000000025</c:v>
                </c:pt>
                <c:pt idx="2239">
                  <c:v>-0.13610000000002501</c:v>
                </c:pt>
                <c:pt idx="2240">
                  <c:v>-0.13600000000002499</c:v>
                </c:pt>
                <c:pt idx="2241">
                  <c:v>-0.135900000000025</c:v>
                </c:pt>
                <c:pt idx="2242">
                  <c:v>-0.13580000000002501</c:v>
                </c:pt>
                <c:pt idx="2243">
                  <c:v>-0.135700000000025</c:v>
                </c:pt>
                <c:pt idx="2244">
                  <c:v>-0.13560000000002501</c:v>
                </c:pt>
                <c:pt idx="2245">
                  <c:v>-0.13550000000002499</c:v>
                </c:pt>
                <c:pt idx="2246">
                  <c:v>-0.135400000000025</c:v>
                </c:pt>
                <c:pt idx="2247">
                  <c:v>-0.13530000000002501</c:v>
                </c:pt>
                <c:pt idx="2248">
                  <c:v>-0.13520000000002499</c:v>
                </c:pt>
                <c:pt idx="2249">
                  <c:v>-0.13510000000002501</c:v>
                </c:pt>
                <c:pt idx="2250">
                  <c:v>-0.13500000000002499</c:v>
                </c:pt>
                <c:pt idx="2251">
                  <c:v>-0.134900000000025</c:v>
                </c:pt>
                <c:pt idx="2252">
                  <c:v>-0.13480000000002501</c:v>
                </c:pt>
                <c:pt idx="2253">
                  <c:v>-0.13470000000002499</c:v>
                </c:pt>
                <c:pt idx="2254">
                  <c:v>-0.13460000000002501</c:v>
                </c:pt>
                <c:pt idx="2255">
                  <c:v>-0.13450000000002499</c:v>
                </c:pt>
                <c:pt idx="2256">
                  <c:v>-0.134400000000025</c:v>
                </c:pt>
                <c:pt idx="2257">
                  <c:v>-0.13430000000002501</c:v>
                </c:pt>
                <c:pt idx="2258">
                  <c:v>-0.13420000000002499</c:v>
                </c:pt>
                <c:pt idx="2259">
                  <c:v>-0.134100000000025</c:v>
                </c:pt>
                <c:pt idx="2260">
                  <c:v>-0.13400000000002499</c:v>
                </c:pt>
                <c:pt idx="2261">
                  <c:v>-0.133900000000025</c:v>
                </c:pt>
                <c:pt idx="2262">
                  <c:v>-0.13380000000002501</c:v>
                </c:pt>
                <c:pt idx="2263">
                  <c:v>-0.13370000000002499</c:v>
                </c:pt>
                <c:pt idx="2264">
                  <c:v>-0.133600000000025</c:v>
                </c:pt>
                <c:pt idx="2265">
                  <c:v>-0.13350000000002499</c:v>
                </c:pt>
                <c:pt idx="2266">
                  <c:v>-0.133400000000025</c:v>
                </c:pt>
                <c:pt idx="2267">
                  <c:v>-0.13330000000002501</c:v>
                </c:pt>
                <c:pt idx="2268">
                  <c:v>-0.13320000000002499</c:v>
                </c:pt>
                <c:pt idx="2269">
                  <c:v>-0.133100000000025</c:v>
                </c:pt>
                <c:pt idx="2270">
                  <c:v>-0.13300000000002499</c:v>
                </c:pt>
                <c:pt idx="2271">
                  <c:v>-0.132900000000025</c:v>
                </c:pt>
                <c:pt idx="2272">
                  <c:v>-0.13280000000002501</c:v>
                </c:pt>
                <c:pt idx="2273">
                  <c:v>-0.13270000000002499</c:v>
                </c:pt>
                <c:pt idx="2274">
                  <c:v>-0.132600000000025</c:v>
                </c:pt>
                <c:pt idx="2275">
                  <c:v>-0.13250000000002499</c:v>
                </c:pt>
                <c:pt idx="2276">
                  <c:v>-0.132400000000025</c:v>
                </c:pt>
                <c:pt idx="2277">
                  <c:v>-0.13230000000002501</c:v>
                </c:pt>
                <c:pt idx="2278">
                  <c:v>-0.13220000000002499</c:v>
                </c:pt>
                <c:pt idx="2279">
                  <c:v>-0.132100000000025</c:v>
                </c:pt>
                <c:pt idx="2280">
                  <c:v>-0.13200000000002499</c:v>
                </c:pt>
                <c:pt idx="2281">
                  <c:v>-0.131900000000025</c:v>
                </c:pt>
                <c:pt idx="2282">
                  <c:v>-0.13180000000002501</c:v>
                </c:pt>
                <c:pt idx="2283">
                  <c:v>-0.13170000000002499</c:v>
                </c:pt>
                <c:pt idx="2284">
                  <c:v>-0.131600000000025</c:v>
                </c:pt>
                <c:pt idx="2285">
                  <c:v>-0.13150000000002501</c:v>
                </c:pt>
                <c:pt idx="2286">
                  <c:v>-0.131400000000025</c:v>
                </c:pt>
                <c:pt idx="2287">
                  <c:v>-0.13130000000002501</c:v>
                </c:pt>
                <c:pt idx="2288">
                  <c:v>-0.13120000000002499</c:v>
                </c:pt>
                <c:pt idx="2289">
                  <c:v>-0.131100000000025</c:v>
                </c:pt>
                <c:pt idx="2290">
                  <c:v>-0.13100000000002501</c:v>
                </c:pt>
                <c:pt idx="2291">
                  <c:v>-0.130900000000025</c:v>
                </c:pt>
                <c:pt idx="2292">
                  <c:v>-0.13080000000002501</c:v>
                </c:pt>
                <c:pt idx="2293">
                  <c:v>-0.13070000000002499</c:v>
                </c:pt>
                <c:pt idx="2294">
                  <c:v>-0.130600000000025</c:v>
                </c:pt>
                <c:pt idx="2295">
                  <c:v>-0.13050000000002501</c:v>
                </c:pt>
                <c:pt idx="2296">
                  <c:v>-0.130400000000025</c:v>
                </c:pt>
                <c:pt idx="2297">
                  <c:v>-0.13030000000002501</c:v>
                </c:pt>
                <c:pt idx="2298">
                  <c:v>-0.13020000000002499</c:v>
                </c:pt>
                <c:pt idx="2299">
                  <c:v>-0.130100000000025</c:v>
                </c:pt>
                <c:pt idx="2300">
                  <c:v>-0.13000000000002501</c:v>
                </c:pt>
                <c:pt idx="2301">
                  <c:v>-0.129900000000025</c:v>
                </c:pt>
                <c:pt idx="2302">
                  <c:v>-0.12980000000002501</c:v>
                </c:pt>
                <c:pt idx="2303">
                  <c:v>-0.12970000000002499</c:v>
                </c:pt>
                <c:pt idx="2304">
                  <c:v>-0.129600000000025</c:v>
                </c:pt>
                <c:pt idx="2305">
                  <c:v>-0.12950000000002501</c:v>
                </c:pt>
                <c:pt idx="2306">
                  <c:v>-0.129400000000025</c:v>
                </c:pt>
                <c:pt idx="2307">
                  <c:v>-0.12930000000002501</c:v>
                </c:pt>
                <c:pt idx="2308">
                  <c:v>-0.12920000000002499</c:v>
                </c:pt>
                <c:pt idx="2309">
                  <c:v>-0.129100000000025</c:v>
                </c:pt>
                <c:pt idx="2310">
                  <c:v>-0.12900000000002501</c:v>
                </c:pt>
                <c:pt idx="2311">
                  <c:v>-0.12890000000002499</c:v>
                </c:pt>
                <c:pt idx="2312">
                  <c:v>-0.12880000000002501</c:v>
                </c:pt>
                <c:pt idx="2313">
                  <c:v>-0.12870000000002499</c:v>
                </c:pt>
                <c:pt idx="2314">
                  <c:v>-0.128600000000025</c:v>
                </c:pt>
                <c:pt idx="2315">
                  <c:v>-0.12850000000002501</c:v>
                </c:pt>
                <c:pt idx="2316">
                  <c:v>-0.12840000000002599</c:v>
                </c:pt>
                <c:pt idx="2317">
                  <c:v>-0.128300000000026</c:v>
                </c:pt>
                <c:pt idx="2318">
                  <c:v>-0.12820000000002599</c:v>
                </c:pt>
                <c:pt idx="2319">
                  <c:v>-0.128100000000026</c:v>
                </c:pt>
                <c:pt idx="2320">
                  <c:v>-0.12800000000002601</c:v>
                </c:pt>
                <c:pt idx="2321">
                  <c:v>-0.12790000000002599</c:v>
                </c:pt>
                <c:pt idx="2322">
                  <c:v>-0.127800000000026</c:v>
                </c:pt>
                <c:pt idx="2323">
                  <c:v>-0.12770000000002599</c:v>
                </c:pt>
                <c:pt idx="2324">
                  <c:v>-0.127600000000026</c:v>
                </c:pt>
                <c:pt idx="2325">
                  <c:v>-0.12750000000002601</c:v>
                </c:pt>
                <c:pt idx="2326">
                  <c:v>-0.12740000000002599</c:v>
                </c:pt>
                <c:pt idx="2327">
                  <c:v>-0.127300000000026</c:v>
                </c:pt>
                <c:pt idx="2328">
                  <c:v>-0.12720000000002599</c:v>
                </c:pt>
                <c:pt idx="2329">
                  <c:v>-0.127100000000026</c:v>
                </c:pt>
                <c:pt idx="2330">
                  <c:v>-0.12700000000002601</c:v>
                </c:pt>
                <c:pt idx="2331">
                  <c:v>-0.12690000000002599</c:v>
                </c:pt>
                <c:pt idx="2332">
                  <c:v>-0.126800000000026</c:v>
                </c:pt>
                <c:pt idx="2333">
                  <c:v>-0.12670000000002599</c:v>
                </c:pt>
                <c:pt idx="2334">
                  <c:v>-0.126600000000026</c:v>
                </c:pt>
                <c:pt idx="2335">
                  <c:v>-0.12650000000002601</c:v>
                </c:pt>
                <c:pt idx="2336">
                  <c:v>-0.12640000000002599</c:v>
                </c:pt>
                <c:pt idx="2337">
                  <c:v>-0.126300000000026</c:v>
                </c:pt>
                <c:pt idx="2338">
                  <c:v>-0.12620000000002601</c:v>
                </c:pt>
                <c:pt idx="2339">
                  <c:v>-0.126100000000026</c:v>
                </c:pt>
                <c:pt idx="2340">
                  <c:v>-0.12600000000002601</c:v>
                </c:pt>
                <c:pt idx="2341">
                  <c:v>-0.12590000000002599</c:v>
                </c:pt>
                <c:pt idx="2342">
                  <c:v>-0.125800000000026</c:v>
                </c:pt>
                <c:pt idx="2343">
                  <c:v>-0.12570000000002601</c:v>
                </c:pt>
                <c:pt idx="2344">
                  <c:v>-0.125600000000026</c:v>
                </c:pt>
                <c:pt idx="2345">
                  <c:v>-0.12550000000002601</c:v>
                </c:pt>
                <c:pt idx="2346">
                  <c:v>-0.12540000000002599</c:v>
                </c:pt>
                <c:pt idx="2347">
                  <c:v>-0.125300000000026</c:v>
                </c:pt>
                <c:pt idx="2348">
                  <c:v>-0.12520000000002601</c:v>
                </c:pt>
                <c:pt idx="2349">
                  <c:v>-0.125100000000026</c:v>
                </c:pt>
                <c:pt idx="2350">
                  <c:v>-0.12500000000002601</c:v>
                </c:pt>
                <c:pt idx="2351">
                  <c:v>-0.124900000000026</c:v>
                </c:pt>
                <c:pt idx="2352">
                  <c:v>-0.124800000000026</c:v>
                </c:pt>
                <c:pt idx="2353">
                  <c:v>-0.124700000000026</c:v>
                </c:pt>
                <c:pt idx="2354">
                  <c:v>-0.124600000000026</c:v>
                </c:pt>
                <c:pt idx="2355">
                  <c:v>-0.12450000000002601</c:v>
                </c:pt>
                <c:pt idx="2356">
                  <c:v>-0.124400000000026</c:v>
                </c:pt>
                <c:pt idx="2357">
                  <c:v>-0.124300000000026</c:v>
                </c:pt>
                <c:pt idx="2358">
                  <c:v>-0.124200000000026</c:v>
                </c:pt>
                <c:pt idx="2359">
                  <c:v>-0.124100000000026</c:v>
                </c:pt>
                <c:pt idx="2360">
                  <c:v>-0.12400000000002601</c:v>
                </c:pt>
                <c:pt idx="2361">
                  <c:v>-0.123900000000026</c:v>
                </c:pt>
                <c:pt idx="2362">
                  <c:v>-0.123800000000026</c:v>
                </c:pt>
                <c:pt idx="2363">
                  <c:v>-0.123700000000026</c:v>
                </c:pt>
                <c:pt idx="2364">
                  <c:v>-0.12360000000002599</c:v>
                </c:pt>
                <c:pt idx="2365">
                  <c:v>-0.12350000000002601</c:v>
                </c:pt>
                <c:pt idx="2366">
                  <c:v>-0.123400000000026</c:v>
                </c:pt>
                <c:pt idx="2367">
                  <c:v>-0.123300000000026</c:v>
                </c:pt>
                <c:pt idx="2368">
                  <c:v>-0.123200000000026</c:v>
                </c:pt>
                <c:pt idx="2369">
                  <c:v>-0.12310000000002599</c:v>
                </c:pt>
                <c:pt idx="2370">
                  <c:v>-0.12300000000002601</c:v>
                </c:pt>
                <c:pt idx="2371">
                  <c:v>-0.122900000000026</c:v>
                </c:pt>
                <c:pt idx="2372">
                  <c:v>-0.122800000000026</c:v>
                </c:pt>
                <c:pt idx="2373">
                  <c:v>-0.122700000000026</c:v>
                </c:pt>
                <c:pt idx="2374">
                  <c:v>-0.12260000000002599</c:v>
                </c:pt>
                <c:pt idx="2375">
                  <c:v>-0.122500000000026</c:v>
                </c:pt>
                <c:pt idx="2376">
                  <c:v>-0.122400000000026</c:v>
                </c:pt>
                <c:pt idx="2377">
                  <c:v>-0.122300000000026</c:v>
                </c:pt>
                <c:pt idx="2378">
                  <c:v>-0.122200000000026</c:v>
                </c:pt>
                <c:pt idx="2379">
                  <c:v>-0.12210000000002599</c:v>
                </c:pt>
                <c:pt idx="2380">
                  <c:v>-0.122000000000026</c:v>
                </c:pt>
                <c:pt idx="2381">
                  <c:v>-0.121900000000026</c:v>
                </c:pt>
                <c:pt idx="2382">
                  <c:v>-0.121800000000026</c:v>
                </c:pt>
                <c:pt idx="2383">
                  <c:v>-0.121700000000026</c:v>
                </c:pt>
                <c:pt idx="2384">
                  <c:v>-0.12160000000002601</c:v>
                </c:pt>
                <c:pt idx="2385">
                  <c:v>-0.121500000000026</c:v>
                </c:pt>
                <c:pt idx="2386">
                  <c:v>-0.121400000000026</c:v>
                </c:pt>
                <c:pt idx="2387">
                  <c:v>-0.121300000000026</c:v>
                </c:pt>
                <c:pt idx="2388">
                  <c:v>-0.121200000000026</c:v>
                </c:pt>
                <c:pt idx="2389">
                  <c:v>-0.12110000000002601</c:v>
                </c:pt>
                <c:pt idx="2390">
                  <c:v>-0.121000000000026</c:v>
                </c:pt>
                <c:pt idx="2391">
                  <c:v>-0.120900000000026</c:v>
                </c:pt>
                <c:pt idx="2392">
                  <c:v>-0.120800000000026</c:v>
                </c:pt>
                <c:pt idx="2393">
                  <c:v>-0.12070000000002599</c:v>
                </c:pt>
                <c:pt idx="2394">
                  <c:v>-0.12060000000002601</c:v>
                </c:pt>
                <c:pt idx="2395">
                  <c:v>-0.120500000000026</c:v>
                </c:pt>
                <c:pt idx="2396">
                  <c:v>-0.120400000000026</c:v>
                </c:pt>
                <c:pt idx="2397">
                  <c:v>-0.120300000000026</c:v>
                </c:pt>
                <c:pt idx="2398">
                  <c:v>-0.12020000000002599</c:v>
                </c:pt>
                <c:pt idx="2399">
                  <c:v>-0.12010000000002601</c:v>
                </c:pt>
                <c:pt idx="2400">
                  <c:v>-0.120000000000026</c:v>
                </c:pt>
                <c:pt idx="2401">
                  <c:v>-0.119900000000026</c:v>
                </c:pt>
                <c:pt idx="2402">
                  <c:v>-0.119800000000026</c:v>
                </c:pt>
                <c:pt idx="2403">
                  <c:v>-0.11970000000002599</c:v>
                </c:pt>
                <c:pt idx="2404">
                  <c:v>-0.119600000000026</c:v>
                </c:pt>
                <c:pt idx="2405">
                  <c:v>-0.119500000000026</c:v>
                </c:pt>
                <c:pt idx="2406">
                  <c:v>-0.119400000000026</c:v>
                </c:pt>
                <c:pt idx="2407">
                  <c:v>-0.119300000000027</c:v>
                </c:pt>
                <c:pt idx="2408">
                  <c:v>-0.11920000000002701</c:v>
                </c:pt>
                <c:pt idx="2409">
                  <c:v>-0.119100000000027</c:v>
                </c:pt>
                <c:pt idx="2410">
                  <c:v>-0.119000000000027</c:v>
                </c:pt>
                <c:pt idx="2411">
                  <c:v>-0.118900000000027</c:v>
                </c:pt>
                <c:pt idx="2412">
                  <c:v>-0.118800000000027</c:v>
                </c:pt>
                <c:pt idx="2413">
                  <c:v>-0.11870000000002701</c:v>
                </c:pt>
                <c:pt idx="2414">
                  <c:v>-0.118600000000027</c:v>
                </c:pt>
                <c:pt idx="2415">
                  <c:v>-0.118500000000027</c:v>
                </c:pt>
                <c:pt idx="2416">
                  <c:v>-0.118400000000027</c:v>
                </c:pt>
                <c:pt idx="2417">
                  <c:v>-0.11830000000002699</c:v>
                </c:pt>
                <c:pt idx="2418">
                  <c:v>-0.11820000000002701</c:v>
                </c:pt>
                <c:pt idx="2419">
                  <c:v>-0.118100000000027</c:v>
                </c:pt>
                <c:pt idx="2420">
                  <c:v>-0.118000000000027</c:v>
                </c:pt>
                <c:pt idx="2421">
                  <c:v>-0.117900000000027</c:v>
                </c:pt>
                <c:pt idx="2422">
                  <c:v>-0.11780000000002699</c:v>
                </c:pt>
                <c:pt idx="2423">
                  <c:v>-0.11770000000002701</c:v>
                </c:pt>
                <c:pt idx="2424">
                  <c:v>-0.117600000000027</c:v>
                </c:pt>
                <c:pt idx="2425">
                  <c:v>-0.117500000000027</c:v>
                </c:pt>
                <c:pt idx="2426">
                  <c:v>-0.117400000000027</c:v>
                </c:pt>
                <c:pt idx="2427">
                  <c:v>-0.11730000000002699</c:v>
                </c:pt>
                <c:pt idx="2428">
                  <c:v>-0.117200000000027</c:v>
                </c:pt>
                <c:pt idx="2429">
                  <c:v>-0.117100000000027</c:v>
                </c:pt>
                <c:pt idx="2430">
                  <c:v>-0.117000000000027</c:v>
                </c:pt>
                <c:pt idx="2431">
                  <c:v>-0.116900000000027</c:v>
                </c:pt>
                <c:pt idx="2432">
                  <c:v>-0.11680000000002699</c:v>
                </c:pt>
                <c:pt idx="2433">
                  <c:v>-0.116700000000027</c:v>
                </c:pt>
                <c:pt idx="2434">
                  <c:v>-0.116600000000027</c:v>
                </c:pt>
                <c:pt idx="2435">
                  <c:v>-0.116500000000027</c:v>
                </c:pt>
                <c:pt idx="2436">
                  <c:v>-0.116400000000027</c:v>
                </c:pt>
                <c:pt idx="2437">
                  <c:v>-0.11630000000002701</c:v>
                </c:pt>
                <c:pt idx="2438">
                  <c:v>-0.116200000000027</c:v>
                </c:pt>
                <c:pt idx="2439">
                  <c:v>-0.116100000000027</c:v>
                </c:pt>
                <c:pt idx="2440">
                  <c:v>-0.116000000000027</c:v>
                </c:pt>
                <c:pt idx="2441">
                  <c:v>-0.115900000000027</c:v>
                </c:pt>
                <c:pt idx="2442">
                  <c:v>-0.11580000000002701</c:v>
                </c:pt>
                <c:pt idx="2443">
                  <c:v>-0.115700000000027</c:v>
                </c:pt>
                <c:pt idx="2444">
                  <c:v>-0.115600000000027</c:v>
                </c:pt>
                <c:pt idx="2445">
                  <c:v>-0.115500000000027</c:v>
                </c:pt>
                <c:pt idx="2446">
                  <c:v>-0.11540000000002699</c:v>
                </c:pt>
                <c:pt idx="2447">
                  <c:v>-0.11530000000002701</c:v>
                </c:pt>
                <c:pt idx="2448">
                  <c:v>-0.115200000000027</c:v>
                </c:pt>
                <c:pt idx="2449">
                  <c:v>-0.115100000000027</c:v>
                </c:pt>
                <c:pt idx="2450">
                  <c:v>-0.115000000000027</c:v>
                </c:pt>
                <c:pt idx="2451">
                  <c:v>-0.11490000000002699</c:v>
                </c:pt>
                <c:pt idx="2452">
                  <c:v>-0.11480000000002701</c:v>
                </c:pt>
                <c:pt idx="2453">
                  <c:v>-0.114700000000027</c:v>
                </c:pt>
                <c:pt idx="2454">
                  <c:v>-0.114600000000027</c:v>
                </c:pt>
                <c:pt idx="2455">
                  <c:v>-0.114500000000027</c:v>
                </c:pt>
                <c:pt idx="2456">
                  <c:v>-0.11440000000002699</c:v>
                </c:pt>
                <c:pt idx="2457">
                  <c:v>-0.114300000000027</c:v>
                </c:pt>
                <c:pt idx="2458">
                  <c:v>-0.114200000000027</c:v>
                </c:pt>
                <c:pt idx="2459">
                  <c:v>-0.114100000000027</c:v>
                </c:pt>
                <c:pt idx="2460">
                  <c:v>-0.114000000000027</c:v>
                </c:pt>
                <c:pt idx="2461">
                  <c:v>-0.11390000000002699</c:v>
                </c:pt>
                <c:pt idx="2462">
                  <c:v>-0.113800000000027</c:v>
                </c:pt>
                <c:pt idx="2463">
                  <c:v>-0.113700000000027</c:v>
                </c:pt>
                <c:pt idx="2464">
                  <c:v>-0.113600000000027</c:v>
                </c:pt>
                <c:pt idx="2465">
                  <c:v>-0.113500000000027</c:v>
                </c:pt>
                <c:pt idx="2466">
                  <c:v>-0.11340000000002699</c:v>
                </c:pt>
                <c:pt idx="2467">
                  <c:v>-0.113300000000027</c:v>
                </c:pt>
                <c:pt idx="2468">
                  <c:v>-0.113200000000027</c:v>
                </c:pt>
                <c:pt idx="2469">
                  <c:v>-0.113100000000027</c:v>
                </c:pt>
                <c:pt idx="2470">
                  <c:v>-0.113000000000027</c:v>
                </c:pt>
                <c:pt idx="2471">
                  <c:v>-0.11290000000002701</c:v>
                </c:pt>
                <c:pt idx="2472">
                  <c:v>-0.112800000000027</c:v>
                </c:pt>
                <c:pt idx="2473">
                  <c:v>-0.112700000000027</c:v>
                </c:pt>
                <c:pt idx="2474">
                  <c:v>-0.112600000000027</c:v>
                </c:pt>
                <c:pt idx="2475">
                  <c:v>-0.112500000000027</c:v>
                </c:pt>
                <c:pt idx="2476">
                  <c:v>-0.11240000000002701</c:v>
                </c:pt>
                <c:pt idx="2477">
                  <c:v>-0.112300000000027</c:v>
                </c:pt>
                <c:pt idx="2478">
                  <c:v>-0.112200000000027</c:v>
                </c:pt>
                <c:pt idx="2479">
                  <c:v>-0.112100000000027</c:v>
                </c:pt>
                <c:pt idx="2480">
                  <c:v>-0.11200000000002699</c:v>
                </c:pt>
                <c:pt idx="2481">
                  <c:v>-0.11190000000002701</c:v>
                </c:pt>
                <c:pt idx="2482">
                  <c:v>-0.111800000000027</c:v>
                </c:pt>
                <c:pt idx="2483">
                  <c:v>-0.111700000000027</c:v>
                </c:pt>
                <c:pt idx="2484">
                  <c:v>-0.111600000000027</c:v>
                </c:pt>
                <c:pt idx="2485">
                  <c:v>-0.11150000000002699</c:v>
                </c:pt>
                <c:pt idx="2486">
                  <c:v>-0.11140000000002701</c:v>
                </c:pt>
                <c:pt idx="2487">
                  <c:v>-0.111300000000027</c:v>
                </c:pt>
                <c:pt idx="2488">
                  <c:v>-0.111200000000027</c:v>
                </c:pt>
                <c:pt idx="2489">
                  <c:v>-0.111100000000027</c:v>
                </c:pt>
                <c:pt idx="2490">
                  <c:v>-0.11100000000002699</c:v>
                </c:pt>
                <c:pt idx="2491">
                  <c:v>-0.110900000000027</c:v>
                </c:pt>
                <c:pt idx="2492">
                  <c:v>-0.110800000000027</c:v>
                </c:pt>
                <c:pt idx="2493">
                  <c:v>-0.110700000000027</c:v>
                </c:pt>
                <c:pt idx="2494">
                  <c:v>-0.110600000000027</c:v>
                </c:pt>
                <c:pt idx="2495">
                  <c:v>-0.11050000000002699</c:v>
                </c:pt>
                <c:pt idx="2496">
                  <c:v>-0.110400000000027</c:v>
                </c:pt>
                <c:pt idx="2497">
                  <c:v>-0.110300000000028</c:v>
                </c:pt>
                <c:pt idx="2498">
                  <c:v>-0.110200000000028</c:v>
                </c:pt>
                <c:pt idx="2499">
                  <c:v>-0.11010000000002799</c:v>
                </c:pt>
                <c:pt idx="2500">
                  <c:v>-0.11000000000002801</c:v>
                </c:pt>
                <c:pt idx="2501">
                  <c:v>-0.109900000000028</c:v>
                </c:pt>
                <c:pt idx="2502">
                  <c:v>-0.109800000000028</c:v>
                </c:pt>
                <c:pt idx="2503">
                  <c:v>-0.109700000000028</c:v>
                </c:pt>
                <c:pt idx="2504">
                  <c:v>-0.10960000000002799</c:v>
                </c:pt>
                <c:pt idx="2505">
                  <c:v>-0.10950000000002801</c:v>
                </c:pt>
                <c:pt idx="2506">
                  <c:v>-0.109400000000028</c:v>
                </c:pt>
                <c:pt idx="2507">
                  <c:v>-0.109300000000028</c:v>
                </c:pt>
                <c:pt idx="2508">
                  <c:v>-0.109200000000028</c:v>
                </c:pt>
                <c:pt idx="2509">
                  <c:v>-0.10910000000002799</c:v>
                </c:pt>
                <c:pt idx="2510">
                  <c:v>-0.10900000000002801</c:v>
                </c:pt>
                <c:pt idx="2511">
                  <c:v>-0.108900000000028</c:v>
                </c:pt>
                <c:pt idx="2512">
                  <c:v>-0.108800000000028</c:v>
                </c:pt>
                <c:pt idx="2513">
                  <c:v>-0.108700000000028</c:v>
                </c:pt>
                <c:pt idx="2514">
                  <c:v>-0.10860000000002799</c:v>
                </c:pt>
                <c:pt idx="2515">
                  <c:v>-0.108500000000028</c:v>
                </c:pt>
                <c:pt idx="2516">
                  <c:v>-0.108400000000028</c:v>
                </c:pt>
                <c:pt idx="2517">
                  <c:v>-0.108300000000028</c:v>
                </c:pt>
                <c:pt idx="2518">
                  <c:v>-0.108200000000028</c:v>
                </c:pt>
                <c:pt idx="2519">
                  <c:v>-0.10810000000002799</c:v>
                </c:pt>
                <c:pt idx="2520">
                  <c:v>-0.108000000000028</c:v>
                </c:pt>
                <c:pt idx="2521">
                  <c:v>-0.107900000000028</c:v>
                </c:pt>
                <c:pt idx="2522">
                  <c:v>-0.107800000000028</c:v>
                </c:pt>
                <c:pt idx="2523">
                  <c:v>-0.107700000000028</c:v>
                </c:pt>
                <c:pt idx="2524">
                  <c:v>-0.10760000000002801</c:v>
                </c:pt>
                <c:pt idx="2525">
                  <c:v>-0.107500000000028</c:v>
                </c:pt>
                <c:pt idx="2526">
                  <c:v>-0.107400000000028</c:v>
                </c:pt>
                <c:pt idx="2527">
                  <c:v>-0.107300000000028</c:v>
                </c:pt>
                <c:pt idx="2528">
                  <c:v>-0.107200000000028</c:v>
                </c:pt>
                <c:pt idx="2529">
                  <c:v>-0.10710000000002801</c:v>
                </c:pt>
                <c:pt idx="2530">
                  <c:v>-0.107000000000028</c:v>
                </c:pt>
                <c:pt idx="2531">
                  <c:v>-0.106900000000028</c:v>
                </c:pt>
                <c:pt idx="2532">
                  <c:v>-0.106800000000028</c:v>
                </c:pt>
                <c:pt idx="2533">
                  <c:v>-0.10670000000002799</c:v>
                </c:pt>
                <c:pt idx="2534">
                  <c:v>-0.10660000000002801</c:v>
                </c:pt>
                <c:pt idx="2535">
                  <c:v>-0.106500000000028</c:v>
                </c:pt>
                <c:pt idx="2536">
                  <c:v>-0.106400000000028</c:v>
                </c:pt>
                <c:pt idx="2537">
                  <c:v>-0.106300000000028</c:v>
                </c:pt>
                <c:pt idx="2538">
                  <c:v>-0.10620000000002799</c:v>
                </c:pt>
                <c:pt idx="2539">
                  <c:v>-0.10610000000002801</c:v>
                </c:pt>
                <c:pt idx="2540">
                  <c:v>-0.106000000000028</c:v>
                </c:pt>
                <c:pt idx="2541">
                  <c:v>-0.105900000000028</c:v>
                </c:pt>
                <c:pt idx="2542">
                  <c:v>-0.105800000000028</c:v>
                </c:pt>
                <c:pt idx="2543">
                  <c:v>-0.10570000000002799</c:v>
                </c:pt>
                <c:pt idx="2544">
                  <c:v>-0.105600000000028</c:v>
                </c:pt>
                <c:pt idx="2545">
                  <c:v>-0.105500000000028</c:v>
                </c:pt>
                <c:pt idx="2546">
                  <c:v>-0.105400000000028</c:v>
                </c:pt>
                <c:pt idx="2547">
                  <c:v>-0.105300000000028</c:v>
                </c:pt>
                <c:pt idx="2548">
                  <c:v>-0.10520000000002799</c:v>
                </c:pt>
                <c:pt idx="2549">
                  <c:v>-0.105100000000028</c:v>
                </c:pt>
                <c:pt idx="2550">
                  <c:v>-0.105000000000028</c:v>
                </c:pt>
                <c:pt idx="2551">
                  <c:v>-0.104900000000028</c:v>
                </c:pt>
                <c:pt idx="2552">
                  <c:v>-0.104800000000028</c:v>
                </c:pt>
                <c:pt idx="2553">
                  <c:v>-0.10470000000002801</c:v>
                </c:pt>
                <c:pt idx="2554">
                  <c:v>-0.104600000000028</c:v>
                </c:pt>
                <c:pt idx="2555">
                  <c:v>-0.104500000000028</c:v>
                </c:pt>
                <c:pt idx="2556">
                  <c:v>-0.104400000000028</c:v>
                </c:pt>
                <c:pt idx="2557">
                  <c:v>-0.104300000000028</c:v>
                </c:pt>
                <c:pt idx="2558">
                  <c:v>-0.10420000000002801</c:v>
                </c:pt>
                <c:pt idx="2559">
                  <c:v>-0.104100000000028</c:v>
                </c:pt>
                <c:pt idx="2560">
                  <c:v>-0.104000000000028</c:v>
                </c:pt>
                <c:pt idx="2561">
                  <c:v>-0.103900000000028</c:v>
                </c:pt>
                <c:pt idx="2562">
                  <c:v>-0.10380000000002799</c:v>
                </c:pt>
                <c:pt idx="2563">
                  <c:v>-0.10370000000002801</c:v>
                </c:pt>
                <c:pt idx="2564">
                  <c:v>-0.103600000000028</c:v>
                </c:pt>
                <c:pt idx="2565">
                  <c:v>-0.103500000000028</c:v>
                </c:pt>
                <c:pt idx="2566">
                  <c:v>-0.103400000000028</c:v>
                </c:pt>
                <c:pt idx="2567">
                  <c:v>-0.10330000000002799</c:v>
                </c:pt>
                <c:pt idx="2568">
                  <c:v>-0.10320000000002801</c:v>
                </c:pt>
                <c:pt idx="2569">
                  <c:v>-0.103100000000028</c:v>
                </c:pt>
                <c:pt idx="2570">
                  <c:v>-0.103000000000028</c:v>
                </c:pt>
                <c:pt idx="2571">
                  <c:v>-0.102900000000028</c:v>
                </c:pt>
                <c:pt idx="2572">
                  <c:v>-0.10280000000002799</c:v>
                </c:pt>
                <c:pt idx="2573">
                  <c:v>-0.102700000000028</c:v>
                </c:pt>
                <c:pt idx="2574">
                  <c:v>-0.102600000000028</c:v>
                </c:pt>
                <c:pt idx="2575">
                  <c:v>-0.102500000000028</c:v>
                </c:pt>
                <c:pt idx="2576">
                  <c:v>-0.102400000000028</c:v>
                </c:pt>
                <c:pt idx="2577">
                  <c:v>-0.10230000000002799</c:v>
                </c:pt>
                <c:pt idx="2578">
                  <c:v>-0.102200000000028</c:v>
                </c:pt>
                <c:pt idx="2579">
                  <c:v>-0.102100000000028</c:v>
                </c:pt>
                <c:pt idx="2580">
                  <c:v>-0.102000000000028</c:v>
                </c:pt>
                <c:pt idx="2581">
                  <c:v>-0.101900000000028</c:v>
                </c:pt>
                <c:pt idx="2582">
                  <c:v>-0.10180000000002799</c:v>
                </c:pt>
                <c:pt idx="2583">
                  <c:v>-0.101700000000028</c:v>
                </c:pt>
                <c:pt idx="2584">
                  <c:v>-0.101600000000028</c:v>
                </c:pt>
                <c:pt idx="2585">
                  <c:v>-0.101500000000028</c:v>
                </c:pt>
                <c:pt idx="2586">
                  <c:v>-0.101400000000028</c:v>
                </c:pt>
                <c:pt idx="2587">
                  <c:v>-0.10130000000002801</c:v>
                </c:pt>
                <c:pt idx="2588">
                  <c:v>-0.101200000000029</c:v>
                </c:pt>
                <c:pt idx="2589">
                  <c:v>-0.101100000000029</c:v>
                </c:pt>
                <c:pt idx="2590">
                  <c:v>-0.101000000000029</c:v>
                </c:pt>
                <c:pt idx="2591">
                  <c:v>-0.10090000000002899</c:v>
                </c:pt>
                <c:pt idx="2592">
                  <c:v>-0.10080000000002901</c:v>
                </c:pt>
                <c:pt idx="2593">
                  <c:v>-0.100700000000029</c:v>
                </c:pt>
                <c:pt idx="2594">
                  <c:v>-0.100600000000029</c:v>
                </c:pt>
                <c:pt idx="2595">
                  <c:v>-0.100500000000029</c:v>
                </c:pt>
                <c:pt idx="2596">
                  <c:v>-0.10040000000002899</c:v>
                </c:pt>
                <c:pt idx="2597">
                  <c:v>-0.100300000000029</c:v>
                </c:pt>
                <c:pt idx="2598">
                  <c:v>-0.100200000000029</c:v>
                </c:pt>
                <c:pt idx="2599">
                  <c:v>-0.100100000000029</c:v>
                </c:pt>
                <c:pt idx="2600">
                  <c:v>-0.100000000000029</c:v>
                </c:pt>
                <c:pt idx="2601">
                  <c:v>-9.9900000000028993E-2</c:v>
                </c:pt>
                <c:pt idx="2602">
                  <c:v>-9.9800000000029004E-2</c:v>
                </c:pt>
                <c:pt idx="2603">
                  <c:v>-9.9700000000029002E-2</c:v>
                </c:pt>
                <c:pt idx="2604">
                  <c:v>-9.9600000000028999E-2</c:v>
                </c:pt>
                <c:pt idx="2605">
                  <c:v>-9.9500000000028996E-2</c:v>
                </c:pt>
                <c:pt idx="2606">
                  <c:v>-9.9400000000029007E-2</c:v>
                </c:pt>
                <c:pt idx="2607">
                  <c:v>-9.9300000000029004E-2</c:v>
                </c:pt>
                <c:pt idx="2608">
                  <c:v>-9.9200000000029001E-2</c:v>
                </c:pt>
                <c:pt idx="2609">
                  <c:v>-9.9100000000028998E-2</c:v>
                </c:pt>
                <c:pt idx="2610">
                  <c:v>-9.9000000000028995E-2</c:v>
                </c:pt>
                <c:pt idx="2611">
                  <c:v>-9.8900000000029006E-2</c:v>
                </c:pt>
                <c:pt idx="2612">
                  <c:v>-9.8800000000029004E-2</c:v>
                </c:pt>
                <c:pt idx="2613">
                  <c:v>-9.8700000000029001E-2</c:v>
                </c:pt>
                <c:pt idx="2614">
                  <c:v>-9.8600000000028998E-2</c:v>
                </c:pt>
                <c:pt idx="2615">
                  <c:v>-9.8500000000028995E-2</c:v>
                </c:pt>
                <c:pt idx="2616">
                  <c:v>-9.8400000000029006E-2</c:v>
                </c:pt>
                <c:pt idx="2617">
                  <c:v>-9.8300000000029003E-2</c:v>
                </c:pt>
                <c:pt idx="2618">
                  <c:v>-9.8200000000029E-2</c:v>
                </c:pt>
                <c:pt idx="2619">
                  <c:v>-9.8100000000028997E-2</c:v>
                </c:pt>
                <c:pt idx="2620">
                  <c:v>-9.8000000000028994E-2</c:v>
                </c:pt>
                <c:pt idx="2621">
                  <c:v>-9.7900000000029005E-2</c:v>
                </c:pt>
                <c:pt idx="2622">
                  <c:v>-9.7800000000029003E-2</c:v>
                </c:pt>
                <c:pt idx="2623">
                  <c:v>-9.7700000000029E-2</c:v>
                </c:pt>
                <c:pt idx="2624">
                  <c:v>-9.7600000000028997E-2</c:v>
                </c:pt>
                <c:pt idx="2625">
                  <c:v>-9.7500000000028994E-2</c:v>
                </c:pt>
                <c:pt idx="2626">
                  <c:v>-9.7400000000029005E-2</c:v>
                </c:pt>
                <c:pt idx="2627">
                  <c:v>-9.7300000000029002E-2</c:v>
                </c:pt>
                <c:pt idx="2628">
                  <c:v>-9.7200000000028999E-2</c:v>
                </c:pt>
                <c:pt idx="2629">
                  <c:v>-9.7100000000028996E-2</c:v>
                </c:pt>
                <c:pt idx="2630">
                  <c:v>-9.7000000000028994E-2</c:v>
                </c:pt>
                <c:pt idx="2631">
                  <c:v>-9.6900000000029005E-2</c:v>
                </c:pt>
                <c:pt idx="2632">
                  <c:v>-9.6800000000029002E-2</c:v>
                </c:pt>
                <c:pt idx="2633">
                  <c:v>-9.6700000000028999E-2</c:v>
                </c:pt>
                <c:pt idx="2634">
                  <c:v>-9.6600000000028996E-2</c:v>
                </c:pt>
                <c:pt idx="2635">
                  <c:v>-9.6500000000028993E-2</c:v>
                </c:pt>
                <c:pt idx="2636">
                  <c:v>-9.6400000000029004E-2</c:v>
                </c:pt>
                <c:pt idx="2637">
                  <c:v>-9.6300000000029001E-2</c:v>
                </c:pt>
                <c:pt idx="2638">
                  <c:v>-9.6200000000028998E-2</c:v>
                </c:pt>
                <c:pt idx="2639">
                  <c:v>-9.6100000000028996E-2</c:v>
                </c:pt>
                <c:pt idx="2640">
                  <c:v>-9.6000000000029007E-2</c:v>
                </c:pt>
                <c:pt idx="2641">
                  <c:v>-9.5900000000029004E-2</c:v>
                </c:pt>
                <c:pt idx="2642">
                  <c:v>-9.5800000000029001E-2</c:v>
                </c:pt>
                <c:pt idx="2643">
                  <c:v>-9.5700000000028998E-2</c:v>
                </c:pt>
                <c:pt idx="2644">
                  <c:v>-9.5600000000028995E-2</c:v>
                </c:pt>
                <c:pt idx="2645">
                  <c:v>-9.5500000000029006E-2</c:v>
                </c:pt>
                <c:pt idx="2646">
                  <c:v>-9.5400000000029003E-2</c:v>
                </c:pt>
                <c:pt idx="2647">
                  <c:v>-9.5300000000029E-2</c:v>
                </c:pt>
                <c:pt idx="2648">
                  <c:v>-9.5200000000028998E-2</c:v>
                </c:pt>
                <c:pt idx="2649">
                  <c:v>-9.5100000000028995E-2</c:v>
                </c:pt>
                <c:pt idx="2650">
                  <c:v>-9.5000000000029006E-2</c:v>
                </c:pt>
                <c:pt idx="2651">
                  <c:v>-9.4900000000029003E-2</c:v>
                </c:pt>
                <c:pt idx="2652">
                  <c:v>-9.4800000000029E-2</c:v>
                </c:pt>
                <c:pt idx="2653">
                  <c:v>-9.4700000000028997E-2</c:v>
                </c:pt>
                <c:pt idx="2654">
                  <c:v>-9.4600000000028994E-2</c:v>
                </c:pt>
                <c:pt idx="2655">
                  <c:v>-9.4500000000029005E-2</c:v>
                </c:pt>
                <c:pt idx="2656">
                  <c:v>-9.4400000000029002E-2</c:v>
                </c:pt>
                <c:pt idx="2657">
                  <c:v>-9.4300000000029E-2</c:v>
                </c:pt>
                <c:pt idx="2658">
                  <c:v>-9.4200000000028997E-2</c:v>
                </c:pt>
                <c:pt idx="2659">
                  <c:v>-9.4100000000028994E-2</c:v>
                </c:pt>
                <c:pt idx="2660">
                  <c:v>-9.4000000000029005E-2</c:v>
                </c:pt>
                <c:pt idx="2661">
                  <c:v>-9.3900000000029002E-2</c:v>
                </c:pt>
                <c:pt idx="2662">
                  <c:v>-9.3800000000028999E-2</c:v>
                </c:pt>
                <c:pt idx="2663">
                  <c:v>-9.3700000000028996E-2</c:v>
                </c:pt>
                <c:pt idx="2664">
                  <c:v>-9.3600000000028993E-2</c:v>
                </c:pt>
                <c:pt idx="2665">
                  <c:v>-9.3500000000029004E-2</c:v>
                </c:pt>
                <c:pt idx="2666">
                  <c:v>-9.3400000000029001E-2</c:v>
                </c:pt>
                <c:pt idx="2667">
                  <c:v>-9.3300000000028999E-2</c:v>
                </c:pt>
                <c:pt idx="2668">
                  <c:v>-9.3200000000028996E-2</c:v>
                </c:pt>
                <c:pt idx="2669">
                  <c:v>-9.3100000000029007E-2</c:v>
                </c:pt>
                <c:pt idx="2670">
                  <c:v>-9.3000000000029004E-2</c:v>
                </c:pt>
                <c:pt idx="2671">
                  <c:v>-9.2900000000029001E-2</c:v>
                </c:pt>
                <c:pt idx="2672">
                  <c:v>-9.2800000000028998E-2</c:v>
                </c:pt>
                <c:pt idx="2673">
                  <c:v>-9.2700000000028995E-2</c:v>
                </c:pt>
                <c:pt idx="2674">
                  <c:v>-9.2600000000029006E-2</c:v>
                </c:pt>
                <c:pt idx="2675">
                  <c:v>-9.2500000000029003E-2</c:v>
                </c:pt>
                <c:pt idx="2676">
                  <c:v>-9.2400000000029001E-2</c:v>
                </c:pt>
                <c:pt idx="2677">
                  <c:v>-9.2300000000028998E-2</c:v>
                </c:pt>
                <c:pt idx="2678">
                  <c:v>-9.2200000000028995E-2</c:v>
                </c:pt>
                <c:pt idx="2679">
                  <c:v>-9.2100000000030005E-2</c:v>
                </c:pt>
                <c:pt idx="2680">
                  <c:v>-9.2000000000030002E-2</c:v>
                </c:pt>
                <c:pt idx="2681">
                  <c:v>-9.1900000000029999E-2</c:v>
                </c:pt>
                <c:pt idx="2682">
                  <c:v>-9.1800000000029996E-2</c:v>
                </c:pt>
                <c:pt idx="2683">
                  <c:v>-9.1700000000029994E-2</c:v>
                </c:pt>
                <c:pt idx="2684">
                  <c:v>-9.1600000000030005E-2</c:v>
                </c:pt>
                <c:pt idx="2685">
                  <c:v>-9.1500000000030002E-2</c:v>
                </c:pt>
                <c:pt idx="2686">
                  <c:v>-9.1400000000029999E-2</c:v>
                </c:pt>
                <c:pt idx="2687">
                  <c:v>-9.1300000000029996E-2</c:v>
                </c:pt>
                <c:pt idx="2688">
                  <c:v>-9.1200000000029993E-2</c:v>
                </c:pt>
                <c:pt idx="2689">
                  <c:v>-9.1100000000030004E-2</c:v>
                </c:pt>
                <c:pt idx="2690">
                  <c:v>-9.1000000000030001E-2</c:v>
                </c:pt>
                <c:pt idx="2691">
                  <c:v>-9.0900000000029998E-2</c:v>
                </c:pt>
                <c:pt idx="2692">
                  <c:v>-9.0800000000029996E-2</c:v>
                </c:pt>
                <c:pt idx="2693">
                  <c:v>-9.0700000000030007E-2</c:v>
                </c:pt>
                <c:pt idx="2694">
                  <c:v>-9.0600000000030004E-2</c:v>
                </c:pt>
                <c:pt idx="2695">
                  <c:v>-9.0500000000030001E-2</c:v>
                </c:pt>
                <c:pt idx="2696">
                  <c:v>-9.0400000000029998E-2</c:v>
                </c:pt>
                <c:pt idx="2697">
                  <c:v>-9.0300000000029995E-2</c:v>
                </c:pt>
                <c:pt idx="2698">
                  <c:v>-9.0200000000030006E-2</c:v>
                </c:pt>
                <c:pt idx="2699">
                  <c:v>-9.0100000000030003E-2</c:v>
                </c:pt>
                <c:pt idx="2700">
                  <c:v>-9.000000000003E-2</c:v>
                </c:pt>
                <c:pt idx="2701">
                  <c:v>-8.9900000000029998E-2</c:v>
                </c:pt>
                <c:pt idx="2702">
                  <c:v>-8.9800000000029995E-2</c:v>
                </c:pt>
                <c:pt idx="2703">
                  <c:v>-8.9700000000030006E-2</c:v>
                </c:pt>
                <c:pt idx="2704">
                  <c:v>-8.9600000000030003E-2</c:v>
                </c:pt>
                <c:pt idx="2705">
                  <c:v>-8.950000000003E-2</c:v>
                </c:pt>
                <c:pt idx="2706">
                  <c:v>-8.9400000000029997E-2</c:v>
                </c:pt>
                <c:pt idx="2707">
                  <c:v>-8.9300000000029994E-2</c:v>
                </c:pt>
                <c:pt idx="2708">
                  <c:v>-8.9200000000030005E-2</c:v>
                </c:pt>
                <c:pt idx="2709">
                  <c:v>-8.9100000000030002E-2</c:v>
                </c:pt>
                <c:pt idx="2710">
                  <c:v>-8.900000000003E-2</c:v>
                </c:pt>
                <c:pt idx="2711">
                  <c:v>-8.8900000000029997E-2</c:v>
                </c:pt>
                <c:pt idx="2712">
                  <c:v>-8.8800000000029994E-2</c:v>
                </c:pt>
                <c:pt idx="2713">
                  <c:v>-8.8700000000030005E-2</c:v>
                </c:pt>
                <c:pt idx="2714">
                  <c:v>-8.8600000000030002E-2</c:v>
                </c:pt>
                <c:pt idx="2715">
                  <c:v>-8.8500000000029999E-2</c:v>
                </c:pt>
                <c:pt idx="2716">
                  <c:v>-8.8400000000029996E-2</c:v>
                </c:pt>
                <c:pt idx="2717">
                  <c:v>-8.8300000000029993E-2</c:v>
                </c:pt>
                <c:pt idx="2718">
                  <c:v>-8.8200000000030004E-2</c:v>
                </c:pt>
                <c:pt idx="2719">
                  <c:v>-8.8100000000030002E-2</c:v>
                </c:pt>
                <c:pt idx="2720">
                  <c:v>-8.8000000000029999E-2</c:v>
                </c:pt>
                <c:pt idx="2721">
                  <c:v>-8.7900000000029996E-2</c:v>
                </c:pt>
                <c:pt idx="2722">
                  <c:v>-8.7800000000030007E-2</c:v>
                </c:pt>
                <c:pt idx="2723">
                  <c:v>-8.7700000000030004E-2</c:v>
                </c:pt>
                <c:pt idx="2724">
                  <c:v>-8.7600000000030001E-2</c:v>
                </c:pt>
                <c:pt idx="2725">
                  <c:v>-8.7500000000029998E-2</c:v>
                </c:pt>
                <c:pt idx="2726">
                  <c:v>-8.7400000000029995E-2</c:v>
                </c:pt>
                <c:pt idx="2727">
                  <c:v>-8.7300000000030006E-2</c:v>
                </c:pt>
                <c:pt idx="2728">
                  <c:v>-8.7200000000030004E-2</c:v>
                </c:pt>
                <c:pt idx="2729">
                  <c:v>-8.7100000000030001E-2</c:v>
                </c:pt>
                <c:pt idx="2730">
                  <c:v>-8.7000000000029998E-2</c:v>
                </c:pt>
                <c:pt idx="2731">
                  <c:v>-8.6900000000029995E-2</c:v>
                </c:pt>
                <c:pt idx="2732">
                  <c:v>-8.6800000000030006E-2</c:v>
                </c:pt>
                <c:pt idx="2733">
                  <c:v>-8.6700000000030003E-2</c:v>
                </c:pt>
                <c:pt idx="2734">
                  <c:v>-8.660000000003E-2</c:v>
                </c:pt>
                <c:pt idx="2735">
                  <c:v>-8.6500000000029997E-2</c:v>
                </c:pt>
                <c:pt idx="2736">
                  <c:v>-8.6400000000029994E-2</c:v>
                </c:pt>
                <c:pt idx="2737">
                  <c:v>-8.6300000000030005E-2</c:v>
                </c:pt>
                <c:pt idx="2738">
                  <c:v>-8.6200000000030003E-2</c:v>
                </c:pt>
                <c:pt idx="2739">
                  <c:v>-8.610000000003E-2</c:v>
                </c:pt>
                <c:pt idx="2740">
                  <c:v>-8.6000000000029997E-2</c:v>
                </c:pt>
                <c:pt idx="2741">
                  <c:v>-8.5900000000029994E-2</c:v>
                </c:pt>
                <c:pt idx="2742">
                  <c:v>-8.5800000000030005E-2</c:v>
                </c:pt>
                <c:pt idx="2743">
                  <c:v>-8.5700000000030002E-2</c:v>
                </c:pt>
                <c:pt idx="2744">
                  <c:v>-8.5600000000029999E-2</c:v>
                </c:pt>
                <c:pt idx="2745">
                  <c:v>-8.5500000000029996E-2</c:v>
                </c:pt>
                <c:pt idx="2746">
                  <c:v>-8.5400000000029994E-2</c:v>
                </c:pt>
                <c:pt idx="2747">
                  <c:v>-8.5300000000030005E-2</c:v>
                </c:pt>
                <c:pt idx="2748">
                  <c:v>-8.5200000000030002E-2</c:v>
                </c:pt>
                <c:pt idx="2749">
                  <c:v>-8.5100000000029999E-2</c:v>
                </c:pt>
                <c:pt idx="2750">
                  <c:v>-8.5000000000029996E-2</c:v>
                </c:pt>
                <c:pt idx="2751">
                  <c:v>-8.4900000000029993E-2</c:v>
                </c:pt>
                <c:pt idx="2752">
                  <c:v>-8.4800000000030004E-2</c:v>
                </c:pt>
                <c:pt idx="2753">
                  <c:v>-8.4700000000030001E-2</c:v>
                </c:pt>
                <c:pt idx="2754">
                  <c:v>-8.4600000000029998E-2</c:v>
                </c:pt>
                <c:pt idx="2755">
                  <c:v>-8.4500000000029996E-2</c:v>
                </c:pt>
                <c:pt idx="2756">
                  <c:v>-8.4400000000030007E-2</c:v>
                </c:pt>
                <c:pt idx="2757">
                  <c:v>-8.4300000000030004E-2</c:v>
                </c:pt>
                <c:pt idx="2758">
                  <c:v>-8.4200000000030001E-2</c:v>
                </c:pt>
                <c:pt idx="2759">
                  <c:v>-8.4100000000029998E-2</c:v>
                </c:pt>
                <c:pt idx="2760">
                  <c:v>-8.4000000000029995E-2</c:v>
                </c:pt>
                <c:pt idx="2761">
                  <c:v>-8.3900000000030006E-2</c:v>
                </c:pt>
                <c:pt idx="2762">
                  <c:v>-8.3800000000030003E-2</c:v>
                </c:pt>
                <c:pt idx="2763">
                  <c:v>-8.370000000003E-2</c:v>
                </c:pt>
                <c:pt idx="2764">
                  <c:v>-8.3600000000029998E-2</c:v>
                </c:pt>
                <c:pt idx="2765">
                  <c:v>-8.3500000000029995E-2</c:v>
                </c:pt>
                <c:pt idx="2766">
                  <c:v>-8.3400000000030006E-2</c:v>
                </c:pt>
                <c:pt idx="2767">
                  <c:v>-8.3300000000030003E-2</c:v>
                </c:pt>
                <c:pt idx="2768">
                  <c:v>-8.320000000003E-2</c:v>
                </c:pt>
                <c:pt idx="2769">
                  <c:v>-8.3100000000029997E-2</c:v>
                </c:pt>
                <c:pt idx="2770">
                  <c:v>-8.3000000000030993E-2</c:v>
                </c:pt>
                <c:pt idx="2771">
                  <c:v>-8.2900000000031004E-2</c:v>
                </c:pt>
                <c:pt idx="2772">
                  <c:v>-8.2800000000031002E-2</c:v>
                </c:pt>
                <c:pt idx="2773">
                  <c:v>-8.2700000000030999E-2</c:v>
                </c:pt>
                <c:pt idx="2774">
                  <c:v>-8.2600000000030996E-2</c:v>
                </c:pt>
                <c:pt idx="2775">
                  <c:v>-8.2500000000031007E-2</c:v>
                </c:pt>
                <c:pt idx="2776">
                  <c:v>-8.2400000000031004E-2</c:v>
                </c:pt>
                <c:pt idx="2777">
                  <c:v>-8.2300000000031001E-2</c:v>
                </c:pt>
                <c:pt idx="2778">
                  <c:v>-8.2200000000030998E-2</c:v>
                </c:pt>
                <c:pt idx="2779">
                  <c:v>-8.2100000000030995E-2</c:v>
                </c:pt>
                <c:pt idx="2780">
                  <c:v>-8.2000000000031006E-2</c:v>
                </c:pt>
                <c:pt idx="2781">
                  <c:v>-8.1900000000031004E-2</c:v>
                </c:pt>
                <c:pt idx="2782">
                  <c:v>-8.1800000000031001E-2</c:v>
                </c:pt>
                <c:pt idx="2783">
                  <c:v>-8.1700000000030998E-2</c:v>
                </c:pt>
                <c:pt idx="2784">
                  <c:v>-8.1600000000030995E-2</c:v>
                </c:pt>
                <c:pt idx="2785">
                  <c:v>-8.1500000000031006E-2</c:v>
                </c:pt>
                <c:pt idx="2786">
                  <c:v>-8.1400000000031003E-2</c:v>
                </c:pt>
                <c:pt idx="2787">
                  <c:v>-8.1300000000031E-2</c:v>
                </c:pt>
                <c:pt idx="2788">
                  <c:v>-8.1200000000030997E-2</c:v>
                </c:pt>
                <c:pt idx="2789">
                  <c:v>-8.1100000000030995E-2</c:v>
                </c:pt>
                <c:pt idx="2790">
                  <c:v>-8.1000000000031006E-2</c:v>
                </c:pt>
                <c:pt idx="2791">
                  <c:v>-8.0900000000031003E-2</c:v>
                </c:pt>
                <c:pt idx="2792">
                  <c:v>-8.0800000000031E-2</c:v>
                </c:pt>
                <c:pt idx="2793">
                  <c:v>-8.0700000000030997E-2</c:v>
                </c:pt>
                <c:pt idx="2794">
                  <c:v>-8.0600000000030994E-2</c:v>
                </c:pt>
                <c:pt idx="2795">
                  <c:v>-8.0500000000031005E-2</c:v>
                </c:pt>
                <c:pt idx="2796">
                  <c:v>-8.0400000000031002E-2</c:v>
                </c:pt>
                <c:pt idx="2797">
                  <c:v>-8.0300000000030999E-2</c:v>
                </c:pt>
                <c:pt idx="2798">
                  <c:v>-8.0200000000030996E-2</c:v>
                </c:pt>
                <c:pt idx="2799">
                  <c:v>-8.0100000000030994E-2</c:v>
                </c:pt>
                <c:pt idx="2800">
                  <c:v>-8.0000000000031005E-2</c:v>
                </c:pt>
                <c:pt idx="2801">
                  <c:v>-7.9900000000031002E-2</c:v>
                </c:pt>
                <c:pt idx="2802">
                  <c:v>-7.9800000000030999E-2</c:v>
                </c:pt>
                <c:pt idx="2803">
                  <c:v>-7.9700000000030996E-2</c:v>
                </c:pt>
                <c:pt idx="2804">
                  <c:v>-7.9600000000030993E-2</c:v>
                </c:pt>
                <c:pt idx="2805">
                  <c:v>-7.9500000000031004E-2</c:v>
                </c:pt>
                <c:pt idx="2806">
                  <c:v>-7.9400000000031001E-2</c:v>
                </c:pt>
                <c:pt idx="2807">
                  <c:v>-7.9300000000030998E-2</c:v>
                </c:pt>
                <c:pt idx="2808">
                  <c:v>-7.9200000000030996E-2</c:v>
                </c:pt>
                <c:pt idx="2809">
                  <c:v>-7.9100000000031007E-2</c:v>
                </c:pt>
                <c:pt idx="2810">
                  <c:v>-7.9000000000031004E-2</c:v>
                </c:pt>
                <c:pt idx="2811">
                  <c:v>-7.8900000000031001E-2</c:v>
                </c:pt>
                <c:pt idx="2812">
                  <c:v>-7.8800000000030998E-2</c:v>
                </c:pt>
                <c:pt idx="2813">
                  <c:v>-7.8700000000030995E-2</c:v>
                </c:pt>
                <c:pt idx="2814">
                  <c:v>-7.8600000000031006E-2</c:v>
                </c:pt>
                <c:pt idx="2815">
                  <c:v>-7.8500000000031003E-2</c:v>
                </c:pt>
                <c:pt idx="2816">
                  <c:v>-7.8400000000031E-2</c:v>
                </c:pt>
                <c:pt idx="2817">
                  <c:v>-7.8300000000030998E-2</c:v>
                </c:pt>
                <c:pt idx="2818">
                  <c:v>-7.8200000000030995E-2</c:v>
                </c:pt>
                <c:pt idx="2819">
                  <c:v>-7.8100000000031006E-2</c:v>
                </c:pt>
                <c:pt idx="2820">
                  <c:v>-7.8000000000031003E-2</c:v>
                </c:pt>
                <c:pt idx="2821">
                  <c:v>-7.7900000000031E-2</c:v>
                </c:pt>
                <c:pt idx="2822">
                  <c:v>-7.7800000000030997E-2</c:v>
                </c:pt>
                <c:pt idx="2823">
                  <c:v>-7.7700000000030994E-2</c:v>
                </c:pt>
                <c:pt idx="2824">
                  <c:v>-7.7600000000031005E-2</c:v>
                </c:pt>
                <c:pt idx="2825">
                  <c:v>-7.7500000000031002E-2</c:v>
                </c:pt>
                <c:pt idx="2826">
                  <c:v>-7.7400000000031E-2</c:v>
                </c:pt>
                <c:pt idx="2827">
                  <c:v>-7.7300000000030997E-2</c:v>
                </c:pt>
                <c:pt idx="2828">
                  <c:v>-7.7200000000030994E-2</c:v>
                </c:pt>
                <c:pt idx="2829">
                  <c:v>-7.7100000000031005E-2</c:v>
                </c:pt>
                <c:pt idx="2830">
                  <c:v>-7.7000000000031002E-2</c:v>
                </c:pt>
                <c:pt idx="2831">
                  <c:v>-7.6900000000030999E-2</c:v>
                </c:pt>
                <c:pt idx="2832">
                  <c:v>-7.6800000000030996E-2</c:v>
                </c:pt>
                <c:pt idx="2833">
                  <c:v>-7.6700000000030993E-2</c:v>
                </c:pt>
                <c:pt idx="2834">
                  <c:v>-7.6600000000031004E-2</c:v>
                </c:pt>
                <c:pt idx="2835">
                  <c:v>-7.6500000000031002E-2</c:v>
                </c:pt>
                <c:pt idx="2836">
                  <c:v>-7.6400000000030999E-2</c:v>
                </c:pt>
                <c:pt idx="2837">
                  <c:v>-7.6300000000030996E-2</c:v>
                </c:pt>
                <c:pt idx="2838">
                  <c:v>-7.6200000000031007E-2</c:v>
                </c:pt>
                <c:pt idx="2839">
                  <c:v>-7.6100000000031004E-2</c:v>
                </c:pt>
                <c:pt idx="2840">
                  <c:v>-7.6000000000031001E-2</c:v>
                </c:pt>
                <c:pt idx="2841">
                  <c:v>-7.5900000000030998E-2</c:v>
                </c:pt>
                <c:pt idx="2842">
                  <c:v>-7.5800000000030995E-2</c:v>
                </c:pt>
                <c:pt idx="2843">
                  <c:v>-7.5700000000031006E-2</c:v>
                </c:pt>
                <c:pt idx="2844">
                  <c:v>-7.5600000000031004E-2</c:v>
                </c:pt>
                <c:pt idx="2845">
                  <c:v>-7.5500000000031001E-2</c:v>
                </c:pt>
                <c:pt idx="2846">
                  <c:v>-7.5400000000030998E-2</c:v>
                </c:pt>
                <c:pt idx="2847">
                  <c:v>-7.5300000000030995E-2</c:v>
                </c:pt>
                <c:pt idx="2848">
                  <c:v>-7.5200000000031006E-2</c:v>
                </c:pt>
                <c:pt idx="2849">
                  <c:v>-7.5100000000031003E-2</c:v>
                </c:pt>
                <c:pt idx="2850">
                  <c:v>-7.5000000000031E-2</c:v>
                </c:pt>
                <c:pt idx="2851">
                  <c:v>-7.4900000000030997E-2</c:v>
                </c:pt>
                <c:pt idx="2852">
                  <c:v>-7.4800000000030994E-2</c:v>
                </c:pt>
                <c:pt idx="2853">
                  <c:v>-7.4700000000031005E-2</c:v>
                </c:pt>
                <c:pt idx="2854">
                  <c:v>-7.4600000000031003E-2</c:v>
                </c:pt>
                <c:pt idx="2855">
                  <c:v>-7.4500000000031E-2</c:v>
                </c:pt>
                <c:pt idx="2856">
                  <c:v>-7.4400000000030997E-2</c:v>
                </c:pt>
                <c:pt idx="2857">
                  <c:v>-7.4300000000030994E-2</c:v>
                </c:pt>
                <c:pt idx="2858">
                  <c:v>-7.4200000000031005E-2</c:v>
                </c:pt>
                <c:pt idx="2859">
                  <c:v>-7.4100000000031002E-2</c:v>
                </c:pt>
                <c:pt idx="2860">
                  <c:v>-7.4000000000030999E-2</c:v>
                </c:pt>
                <c:pt idx="2861">
                  <c:v>-7.3900000000031996E-2</c:v>
                </c:pt>
                <c:pt idx="2862">
                  <c:v>-7.3800000000032007E-2</c:v>
                </c:pt>
                <c:pt idx="2863">
                  <c:v>-7.3700000000032004E-2</c:v>
                </c:pt>
                <c:pt idx="2864">
                  <c:v>-7.3600000000032001E-2</c:v>
                </c:pt>
                <c:pt idx="2865">
                  <c:v>-7.3500000000031998E-2</c:v>
                </c:pt>
                <c:pt idx="2866">
                  <c:v>-7.3400000000031995E-2</c:v>
                </c:pt>
                <c:pt idx="2867">
                  <c:v>-7.3300000000032006E-2</c:v>
                </c:pt>
                <c:pt idx="2868">
                  <c:v>-7.3200000000032003E-2</c:v>
                </c:pt>
                <c:pt idx="2869">
                  <c:v>-7.3100000000032E-2</c:v>
                </c:pt>
                <c:pt idx="2870">
                  <c:v>-7.3000000000031998E-2</c:v>
                </c:pt>
                <c:pt idx="2871">
                  <c:v>-7.2900000000031995E-2</c:v>
                </c:pt>
                <c:pt idx="2872">
                  <c:v>-7.2800000000032006E-2</c:v>
                </c:pt>
                <c:pt idx="2873">
                  <c:v>-7.2700000000032003E-2</c:v>
                </c:pt>
                <c:pt idx="2874">
                  <c:v>-7.2600000000032E-2</c:v>
                </c:pt>
                <c:pt idx="2875">
                  <c:v>-7.2500000000031997E-2</c:v>
                </c:pt>
                <c:pt idx="2876">
                  <c:v>-7.2400000000031994E-2</c:v>
                </c:pt>
                <c:pt idx="2877">
                  <c:v>-7.2300000000032005E-2</c:v>
                </c:pt>
                <c:pt idx="2878">
                  <c:v>-7.2200000000032002E-2</c:v>
                </c:pt>
                <c:pt idx="2879">
                  <c:v>-7.2100000000032E-2</c:v>
                </c:pt>
                <c:pt idx="2880">
                  <c:v>-7.2000000000031997E-2</c:v>
                </c:pt>
                <c:pt idx="2881">
                  <c:v>-7.1900000000031994E-2</c:v>
                </c:pt>
                <c:pt idx="2882">
                  <c:v>-7.1800000000032005E-2</c:v>
                </c:pt>
                <c:pt idx="2883">
                  <c:v>-7.1700000000032002E-2</c:v>
                </c:pt>
                <c:pt idx="2884">
                  <c:v>-7.1600000000031999E-2</c:v>
                </c:pt>
                <c:pt idx="2885">
                  <c:v>-7.1500000000031996E-2</c:v>
                </c:pt>
                <c:pt idx="2886">
                  <c:v>-7.1400000000031993E-2</c:v>
                </c:pt>
                <c:pt idx="2887">
                  <c:v>-7.1300000000032004E-2</c:v>
                </c:pt>
                <c:pt idx="2888">
                  <c:v>-7.1200000000032002E-2</c:v>
                </c:pt>
                <c:pt idx="2889">
                  <c:v>-7.1100000000031999E-2</c:v>
                </c:pt>
                <c:pt idx="2890">
                  <c:v>-7.1000000000031996E-2</c:v>
                </c:pt>
                <c:pt idx="2891">
                  <c:v>-7.0900000000032007E-2</c:v>
                </c:pt>
                <c:pt idx="2892">
                  <c:v>-7.0800000000032004E-2</c:v>
                </c:pt>
                <c:pt idx="2893">
                  <c:v>-7.0700000000032001E-2</c:v>
                </c:pt>
                <c:pt idx="2894">
                  <c:v>-7.0600000000031998E-2</c:v>
                </c:pt>
                <c:pt idx="2895">
                  <c:v>-7.0500000000031995E-2</c:v>
                </c:pt>
                <c:pt idx="2896">
                  <c:v>-7.0400000000032006E-2</c:v>
                </c:pt>
                <c:pt idx="2897">
                  <c:v>-7.0300000000032004E-2</c:v>
                </c:pt>
                <c:pt idx="2898">
                  <c:v>-7.0200000000032001E-2</c:v>
                </c:pt>
                <c:pt idx="2899">
                  <c:v>-7.0100000000031998E-2</c:v>
                </c:pt>
                <c:pt idx="2900">
                  <c:v>-7.0000000000031995E-2</c:v>
                </c:pt>
                <c:pt idx="2901">
                  <c:v>-6.9900000000032006E-2</c:v>
                </c:pt>
                <c:pt idx="2902">
                  <c:v>-6.9800000000032003E-2</c:v>
                </c:pt>
                <c:pt idx="2903">
                  <c:v>-6.9700000000032E-2</c:v>
                </c:pt>
                <c:pt idx="2904">
                  <c:v>-6.9600000000031997E-2</c:v>
                </c:pt>
                <c:pt idx="2905">
                  <c:v>-6.9500000000031995E-2</c:v>
                </c:pt>
                <c:pt idx="2906">
                  <c:v>-6.9400000000032006E-2</c:v>
                </c:pt>
                <c:pt idx="2907">
                  <c:v>-6.9300000000032003E-2</c:v>
                </c:pt>
                <c:pt idx="2908">
                  <c:v>-6.9200000000032E-2</c:v>
                </c:pt>
                <c:pt idx="2909">
                  <c:v>-6.9100000000031997E-2</c:v>
                </c:pt>
                <c:pt idx="2910">
                  <c:v>-6.9000000000031994E-2</c:v>
                </c:pt>
                <c:pt idx="2911">
                  <c:v>-6.8900000000032005E-2</c:v>
                </c:pt>
                <c:pt idx="2912">
                  <c:v>-6.8800000000032002E-2</c:v>
                </c:pt>
                <c:pt idx="2913">
                  <c:v>-6.8700000000031999E-2</c:v>
                </c:pt>
                <c:pt idx="2914">
                  <c:v>-6.8600000000031996E-2</c:v>
                </c:pt>
                <c:pt idx="2915">
                  <c:v>-6.8500000000031994E-2</c:v>
                </c:pt>
                <c:pt idx="2916">
                  <c:v>-6.8400000000032005E-2</c:v>
                </c:pt>
                <c:pt idx="2917">
                  <c:v>-6.8300000000032002E-2</c:v>
                </c:pt>
                <c:pt idx="2918">
                  <c:v>-6.8200000000031999E-2</c:v>
                </c:pt>
                <c:pt idx="2919">
                  <c:v>-6.8100000000031996E-2</c:v>
                </c:pt>
                <c:pt idx="2920">
                  <c:v>-6.8000000000031993E-2</c:v>
                </c:pt>
                <c:pt idx="2921">
                  <c:v>-6.7900000000032004E-2</c:v>
                </c:pt>
                <c:pt idx="2922">
                  <c:v>-6.7800000000032001E-2</c:v>
                </c:pt>
                <c:pt idx="2923">
                  <c:v>-6.7700000000031998E-2</c:v>
                </c:pt>
                <c:pt idx="2924">
                  <c:v>-6.7600000000031996E-2</c:v>
                </c:pt>
                <c:pt idx="2925">
                  <c:v>-6.7500000000032007E-2</c:v>
                </c:pt>
                <c:pt idx="2926">
                  <c:v>-6.7400000000032004E-2</c:v>
                </c:pt>
                <c:pt idx="2927">
                  <c:v>-6.7300000000032001E-2</c:v>
                </c:pt>
                <c:pt idx="2928">
                  <c:v>-6.7200000000031998E-2</c:v>
                </c:pt>
                <c:pt idx="2929">
                  <c:v>-6.7100000000031995E-2</c:v>
                </c:pt>
                <c:pt idx="2930">
                  <c:v>-6.7000000000032006E-2</c:v>
                </c:pt>
                <c:pt idx="2931">
                  <c:v>-6.6900000000032003E-2</c:v>
                </c:pt>
                <c:pt idx="2932">
                  <c:v>-6.6800000000032E-2</c:v>
                </c:pt>
                <c:pt idx="2933">
                  <c:v>-6.6700000000031998E-2</c:v>
                </c:pt>
                <c:pt idx="2934">
                  <c:v>-6.6600000000031995E-2</c:v>
                </c:pt>
                <c:pt idx="2935">
                  <c:v>-6.6500000000032006E-2</c:v>
                </c:pt>
                <c:pt idx="2936">
                  <c:v>-6.6400000000032003E-2</c:v>
                </c:pt>
                <c:pt idx="2937">
                  <c:v>-6.6300000000032E-2</c:v>
                </c:pt>
                <c:pt idx="2938">
                  <c:v>-6.6200000000031997E-2</c:v>
                </c:pt>
                <c:pt idx="2939">
                  <c:v>-6.6100000000031994E-2</c:v>
                </c:pt>
                <c:pt idx="2940">
                  <c:v>-6.6000000000032005E-2</c:v>
                </c:pt>
                <c:pt idx="2941">
                  <c:v>-6.5900000000032002E-2</c:v>
                </c:pt>
                <c:pt idx="2942">
                  <c:v>-6.5800000000032E-2</c:v>
                </c:pt>
                <c:pt idx="2943">
                  <c:v>-6.5700000000031997E-2</c:v>
                </c:pt>
                <c:pt idx="2944">
                  <c:v>-6.5600000000031994E-2</c:v>
                </c:pt>
                <c:pt idx="2945">
                  <c:v>-6.5500000000032005E-2</c:v>
                </c:pt>
                <c:pt idx="2946">
                  <c:v>-6.5400000000032002E-2</c:v>
                </c:pt>
                <c:pt idx="2947">
                  <c:v>-6.5300000000031999E-2</c:v>
                </c:pt>
                <c:pt idx="2948">
                  <c:v>-6.5200000000031996E-2</c:v>
                </c:pt>
                <c:pt idx="2949">
                  <c:v>-6.5100000000031993E-2</c:v>
                </c:pt>
                <c:pt idx="2950">
                  <c:v>-6.5000000000032004E-2</c:v>
                </c:pt>
                <c:pt idx="2951">
                  <c:v>-6.4900000000033001E-2</c:v>
                </c:pt>
                <c:pt idx="2952">
                  <c:v>-6.4800000000032998E-2</c:v>
                </c:pt>
                <c:pt idx="2953">
                  <c:v>-6.4700000000032995E-2</c:v>
                </c:pt>
                <c:pt idx="2954">
                  <c:v>-6.4600000000033006E-2</c:v>
                </c:pt>
                <c:pt idx="2955">
                  <c:v>-6.4500000000033003E-2</c:v>
                </c:pt>
                <c:pt idx="2956">
                  <c:v>-6.4400000000033E-2</c:v>
                </c:pt>
                <c:pt idx="2957">
                  <c:v>-6.4300000000032997E-2</c:v>
                </c:pt>
                <c:pt idx="2958">
                  <c:v>-6.4200000000032995E-2</c:v>
                </c:pt>
                <c:pt idx="2959">
                  <c:v>-6.4100000000033006E-2</c:v>
                </c:pt>
                <c:pt idx="2960">
                  <c:v>-6.4000000000033003E-2</c:v>
                </c:pt>
                <c:pt idx="2961">
                  <c:v>-6.3900000000033E-2</c:v>
                </c:pt>
                <c:pt idx="2962">
                  <c:v>-6.3800000000032997E-2</c:v>
                </c:pt>
                <c:pt idx="2963">
                  <c:v>-6.3700000000032994E-2</c:v>
                </c:pt>
                <c:pt idx="2964">
                  <c:v>-6.3600000000033005E-2</c:v>
                </c:pt>
                <c:pt idx="2965">
                  <c:v>-6.3500000000033002E-2</c:v>
                </c:pt>
                <c:pt idx="2966">
                  <c:v>-6.3400000000032999E-2</c:v>
                </c:pt>
                <c:pt idx="2967">
                  <c:v>-6.3300000000032997E-2</c:v>
                </c:pt>
                <c:pt idx="2968">
                  <c:v>-6.3200000000032994E-2</c:v>
                </c:pt>
                <c:pt idx="2969">
                  <c:v>-6.3100000000033005E-2</c:v>
                </c:pt>
                <c:pt idx="2970">
                  <c:v>-6.3000000000033002E-2</c:v>
                </c:pt>
                <c:pt idx="2971">
                  <c:v>-6.2900000000032999E-2</c:v>
                </c:pt>
                <c:pt idx="2972">
                  <c:v>-6.2800000000032996E-2</c:v>
                </c:pt>
                <c:pt idx="2973">
                  <c:v>-6.2700000000032993E-2</c:v>
                </c:pt>
                <c:pt idx="2974">
                  <c:v>-6.2600000000033004E-2</c:v>
                </c:pt>
                <c:pt idx="2975">
                  <c:v>-6.2500000000033001E-2</c:v>
                </c:pt>
                <c:pt idx="2976">
                  <c:v>-6.2400000000032999E-2</c:v>
                </c:pt>
                <c:pt idx="2977">
                  <c:v>-6.2300000000033003E-2</c:v>
                </c:pt>
                <c:pt idx="2978">
                  <c:v>-6.2200000000033E-2</c:v>
                </c:pt>
                <c:pt idx="2979">
                  <c:v>-6.2100000000032997E-2</c:v>
                </c:pt>
                <c:pt idx="2980">
                  <c:v>-6.2000000000033001E-2</c:v>
                </c:pt>
                <c:pt idx="2981">
                  <c:v>-6.1900000000032998E-2</c:v>
                </c:pt>
                <c:pt idx="2982">
                  <c:v>-6.1800000000033002E-2</c:v>
                </c:pt>
                <c:pt idx="2983">
                  <c:v>-6.1700000000032999E-2</c:v>
                </c:pt>
                <c:pt idx="2984">
                  <c:v>-6.1600000000033003E-2</c:v>
                </c:pt>
                <c:pt idx="2985">
                  <c:v>-6.1500000000033E-2</c:v>
                </c:pt>
                <c:pt idx="2986">
                  <c:v>-6.1400000000032998E-2</c:v>
                </c:pt>
                <c:pt idx="2987">
                  <c:v>-6.1300000000033002E-2</c:v>
                </c:pt>
                <c:pt idx="2988">
                  <c:v>-6.1200000000032999E-2</c:v>
                </c:pt>
                <c:pt idx="2989">
                  <c:v>-6.1100000000033003E-2</c:v>
                </c:pt>
                <c:pt idx="2990">
                  <c:v>-6.1000000000033E-2</c:v>
                </c:pt>
                <c:pt idx="2991">
                  <c:v>-6.0900000000032997E-2</c:v>
                </c:pt>
                <c:pt idx="2992">
                  <c:v>-6.0800000000033001E-2</c:v>
                </c:pt>
                <c:pt idx="2993">
                  <c:v>-6.0700000000032998E-2</c:v>
                </c:pt>
                <c:pt idx="2994">
                  <c:v>-6.0600000000033002E-2</c:v>
                </c:pt>
                <c:pt idx="2995">
                  <c:v>-6.0500000000033E-2</c:v>
                </c:pt>
                <c:pt idx="2996">
                  <c:v>-6.0400000000032997E-2</c:v>
                </c:pt>
                <c:pt idx="2997">
                  <c:v>-6.0300000000033001E-2</c:v>
                </c:pt>
                <c:pt idx="2998">
                  <c:v>-6.0200000000032998E-2</c:v>
                </c:pt>
                <c:pt idx="2999">
                  <c:v>-6.0100000000033002E-2</c:v>
                </c:pt>
                <c:pt idx="3000">
                  <c:v>-6.0000000000032999E-2</c:v>
                </c:pt>
                <c:pt idx="3001">
                  <c:v>-5.9900000000033003E-2</c:v>
                </c:pt>
                <c:pt idx="3002">
                  <c:v>-5.9800000000033E-2</c:v>
                </c:pt>
                <c:pt idx="3003">
                  <c:v>-5.9700000000032998E-2</c:v>
                </c:pt>
                <c:pt idx="3004">
                  <c:v>-5.9600000000033002E-2</c:v>
                </c:pt>
                <c:pt idx="3005">
                  <c:v>-5.9500000000032999E-2</c:v>
                </c:pt>
                <c:pt idx="3006">
                  <c:v>-5.9400000000033003E-2</c:v>
                </c:pt>
                <c:pt idx="3007">
                  <c:v>-5.9300000000033E-2</c:v>
                </c:pt>
                <c:pt idx="3008">
                  <c:v>-5.9200000000032997E-2</c:v>
                </c:pt>
                <c:pt idx="3009">
                  <c:v>-5.9100000000033001E-2</c:v>
                </c:pt>
                <c:pt idx="3010">
                  <c:v>-5.9000000000032998E-2</c:v>
                </c:pt>
                <c:pt idx="3011">
                  <c:v>-5.8900000000033002E-2</c:v>
                </c:pt>
                <c:pt idx="3012">
                  <c:v>-5.8800000000032999E-2</c:v>
                </c:pt>
                <c:pt idx="3013">
                  <c:v>-5.8700000000032997E-2</c:v>
                </c:pt>
                <c:pt idx="3014">
                  <c:v>-5.8600000000033001E-2</c:v>
                </c:pt>
                <c:pt idx="3015">
                  <c:v>-5.8500000000032998E-2</c:v>
                </c:pt>
                <c:pt idx="3016">
                  <c:v>-5.8400000000033002E-2</c:v>
                </c:pt>
                <c:pt idx="3017">
                  <c:v>-5.8300000000032999E-2</c:v>
                </c:pt>
                <c:pt idx="3018">
                  <c:v>-5.8200000000033003E-2</c:v>
                </c:pt>
                <c:pt idx="3019">
                  <c:v>-5.8100000000033E-2</c:v>
                </c:pt>
                <c:pt idx="3020">
                  <c:v>-5.8000000000032997E-2</c:v>
                </c:pt>
                <c:pt idx="3021">
                  <c:v>-5.7900000000033001E-2</c:v>
                </c:pt>
                <c:pt idx="3022">
                  <c:v>-5.7800000000032999E-2</c:v>
                </c:pt>
                <c:pt idx="3023">
                  <c:v>-5.7700000000033003E-2</c:v>
                </c:pt>
                <c:pt idx="3024">
                  <c:v>-5.7600000000033E-2</c:v>
                </c:pt>
                <c:pt idx="3025">
                  <c:v>-5.7500000000032997E-2</c:v>
                </c:pt>
                <c:pt idx="3026">
                  <c:v>-5.7400000000033001E-2</c:v>
                </c:pt>
                <c:pt idx="3027">
                  <c:v>-5.7300000000032998E-2</c:v>
                </c:pt>
                <c:pt idx="3028">
                  <c:v>-5.7200000000033002E-2</c:v>
                </c:pt>
                <c:pt idx="3029">
                  <c:v>-5.7100000000032999E-2</c:v>
                </c:pt>
                <c:pt idx="3030">
                  <c:v>-5.7000000000033003E-2</c:v>
                </c:pt>
                <c:pt idx="3031">
                  <c:v>-5.6900000000033001E-2</c:v>
                </c:pt>
                <c:pt idx="3032">
                  <c:v>-5.6800000000032998E-2</c:v>
                </c:pt>
                <c:pt idx="3033">
                  <c:v>-5.6700000000033002E-2</c:v>
                </c:pt>
                <c:pt idx="3034">
                  <c:v>-5.6600000000032999E-2</c:v>
                </c:pt>
                <c:pt idx="3035">
                  <c:v>-5.6500000000033003E-2</c:v>
                </c:pt>
                <c:pt idx="3036">
                  <c:v>-5.6400000000033E-2</c:v>
                </c:pt>
                <c:pt idx="3037">
                  <c:v>-5.6300000000032997E-2</c:v>
                </c:pt>
                <c:pt idx="3038">
                  <c:v>-5.6200000000033001E-2</c:v>
                </c:pt>
                <c:pt idx="3039">
                  <c:v>-5.6100000000032998E-2</c:v>
                </c:pt>
                <c:pt idx="3040">
                  <c:v>-5.6000000000033003E-2</c:v>
                </c:pt>
                <c:pt idx="3041">
                  <c:v>-5.5900000000033E-2</c:v>
                </c:pt>
                <c:pt idx="3042">
                  <c:v>-5.5800000000034003E-2</c:v>
                </c:pt>
                <c:pt idx="3043">
                  <c:v>-5.5700000000034E-2</c:v>
                </c:pt>
                <c:pt idx="3044">
                  <c:v>-5.5600000000033997E-2</c:v>
                </c:pt>
                <c:pt idx="3045">
                  <c:v>-5.5500000000034001E-2</c:v>
                </c:pt>
                <c:pt idx="3046">
                  <c:v>-5.5400000000033998E-2</c:v>
                </c:pt>
                <c:pt idx="3047">
                  <c:v>-5.5300000000034003E-2</c:v>
                </c:pt>
                <c:pt idx="3048">
                  <c:v>-5.5200000000034E-2</c:v>
                </c:pt>
                <c:pt idx="3049">
                  <c:v>-5.5100000000033997E-2</c:v>
                </c:pt>
                <c:pt idx="3050">
                  <c:v>-5.5000000000034001E-2</c:v>
                </c:pt>
                <c:pt idx="3051">
                  <c:v>-5.4900000000033998E-2</c:v>
                </c:pt>
                <c:pt idx="3052">
                  <c:v>-5.4800000000034002E-2</c:v>
                </c:pt>
                <c:pt idx="3053">
                  <c:v>-5.4700000000033999E-2</c:v>
                </c:pt>
                <c:pt idx="3054">
                  <c:v>-5.4600000000034003E-2</c:v>
                </c:pt>
                <c:pt idx="3055">
                  <c:v>-5.4500000000034E-2</c:v>
                </c:pt>
                <c:pt idx="3056">
                  <c:v>-5.4400000000033998E-2</c:v>
                </c:pt>
                <c:pt idx="3057">
                  <c:v>-5.4300000000034002E-2</c:v>
                </c:pt>
                <c:pt idx="3058">
                  <c:v>-5.4200000000033999E-2</c:v>
                </c:pt>
                <c:pt idx="3059">
                  <c:v>-5.4100000000034003E-2</c:v>
                </c:pt>
                <c:pt idx="3060">
                  <c:v>-5.4000000000034E-2</c:v>
                </c:pt>
                <c:pt idx="3061">
                  <c:v>-5.3900000000033997E-2</c:v>
                </c:pt>
                <c:pt idx="3062">
                  <c:v>-5.3800000000034001E-2</c:v>
                </c:pt>
                <c:pt idx="3063">
                  <c:v>-5.3700000000033998E-2</c:v>
                </c:pt>
                <c:pt idx="3064">
                  <c:v>-5.3600000000034002E-2</c:v>
                </c:pt>
                <c:pt idx="3065">
                  <c:v>-5.3500000000034E-2</c:v>
                </c:pt>
                <c:pt idx="3066">
                  <c:v>-5.3400000000033997E-2</c:v>
                </c:pt>
                <c:pt idx="3067">
                  <c:v>-5.3300000000034001E-2</c:v>
                </c:pt>
                <c:pt idx="3068">
                  <c:v>-5.3200000000033998E-2</c:v>
                </c:pt>
                <c:pt idx="3069">
                  <c:v>-5.3100000000034002E-2</c:v>
                </c:pt>
                <c:pt idx="3070">
                  <c:v>-5.3000000000033999E-2</c:v>
                </c:pt>
                <c:pt idx="3071">
                  <c:v>-5.2900000000034003E-2</c:v>
                </c:pt>
                <c:pt idx="3072">
                  <c:v>-5.2800000000034E-2</c:v>
                </c:pt>
                <c:pt idx="3073">
                  <c:v>-5.2700000000033997E-2</c:v>
                </c:pt>
                <c:pt idx="3074">
                  <c:v>-5.2600000000034002E-2</c:v>
                </c:pt>
                <c:pt idx="3075">
                  <c:v>-5.2500000000033999E-2</c:v>
                </c:pt>
                <c:pt idx="3076">
                  <c:v>-5.2400000000034003E-2</c:v>
                </c:pt>
                <c:pt idx="3077">
                  <c:v>-5.2300000000034E-2</c:v>
                </c:pt>
                <c:pt idx="3078">
                  <c:v>-5.2200000000033997E-2</c:v>
                </c:pt>
                <c:pt idx="3079">
                  <c:v>-5.2100000000034001E-2</c:v>
                </c:pt>
                <c:pt idx="3080">
                  <c:v>-5.2000000000033998E-2</c:v>
                </c:pt>
                <c:pt idx="3081">
                  <c:v>-5.1900000000034002E-2</c:v>
                </c:pt>
                <c:pt idx="3082">
                  <c:v>-5.1800000000033999E-2</c:v>
                </c:pt>
                <c:pt idx="3083">
                  <c:v>-5.1700000000033997E-2</c:v>
                </c:pt>
                <c:pt idx="3084">
                  <c:v>-5.1600000000034001E-2</c:v>
                </c:pt>
                <c:pt idx="3085">
                  <c:v>-5.1500000000033998E-2</c:v>
                </c:pt>
                <c:pt idx="3086">
                  <c:v>-5.1400000000034002E-2</c:v>
                </c:pt>
                <c:pt idx="3087">
                  <c:v>-5.1300000000033999E-2</c:v>
                </c:pt>
                <c:pt idx="3088">
                  <c:v>-5.1200000000034003E-2</c:v>
                </c:pt>
                <c:pt idx="3089">
                  <c:v>-5.1100000000034E-2</c:v>
                </c:pt>
                <c:pt idx="3090">
                  <c:v>-5.1000000000033997E-2</c:v>
                </c:pt>
                <c:pt idx="3091">
                  <c:v>-5.0900000000034001E-2</c:v>
                </c:pt>
                <c:pt idx="3092">
                  <c:v>-5.0800000000033999E-2</c:v>
                </c:pt>
                <c:pt idx="3093">
                  <c:v>-5.0700000000034003E-2</c:v>
                </c:pt>
                <c:pt idx="3094">
                  <c:v>-5.0600000000034E-2</c:v>
                </c:pt>
                <c:pt idx="3095">
                  <c:v>-5.0500000000033997E-2</c:v>
                </c:pt>
                <c:pt idx="3096">
                  <c:v>-5.0400000000034001E-2</c:v>
                </c:pt>
                <c:pt idx="3097">
                  <c:v>-5.0300000000033998E-2</c:v>
                </c:pt>
                <c:pt idx="3098">
                  <c:v>-5.0200000000034002E-2</c:v>
                </c:pt>
                <c:pt idx="3099">
                  <c:v>-5.0100000000033999E-2</c:v>
                </c:pt>
                <c:pt idx="3100">
                  <c:v>-5.0000000000034003E-2</c:v>
                </c:pt>
                <c:pt idx="3101">
                  <c:v>-4.9900000000034E-2</c:v>
                </c:pt>
                <c:pt idx="3102">
                  <c:v>-4.9800000000033998E-2</c:v>
                </c:pt>
                <c:pt idx="3103">
                  <c:v>-4.9700000000034002E-2</c:v>
                </c:pt>
                <c:pt idx="3104">
                  <c:v>-4.9600000000033999E-2</c:v>
                </c:pt>
                <c:pt idx="3105">
                  <c:v>-4.9500000000034003E-2</c:v>
                </c:pt>
                <c:pt idx="3106">
                  <c:v>-4.9400000000034E-2</c:v>
                </c:pt>
                <c:pt idx="3107">
                  <c:v>-4.9300000000033997E-2</c:v>
                </c:pt>
                <c:pt idx="3108">
                  <c:v>-4.9200000000034001E-2</c:v>
                </c:pt>
                <c:pt idx="3109">
                  <c:v>-4.9100000000033998E-2</c:v>
                </c:pt>
                <c:pt idx="3110">
                  <c:v>-4.9000000000034002E-2</c:v>
                </c:pt>
                <c:pt idx="3111">
                  <c:v>-4.8900000000034E-2</c:v>
                </c:pt>
                <c:pt idx="3112">
                  <c:v>-4.8800000000033997E-2</c:v>
                </c:pt>
                <c:pt idx="3113">
                  <c:v>-4.8700000000034001E-2</c:v>
                </c:pt>
                <c:pt idx="3114">
                  <c:v>-4.8600000000033998E-2</c:v>
                </c:pt>
                <c:pt idx="3115">
                  <c:v>-4.8500000000034002E-2</c:v>
                </c:pt>
                <c:pt idx="3116">
                  <c:v>-4.8400000000033999E-2</c:v>
                </c:pt>
                <c:pt idx="3117">
                  <c:v>-4.8300000000034003E-2</c:v>
                </c:pt>
                <c:pt idx="3118">
                  <c:v>-4.8200000000034E-2</c:v>
                </c:pt>
                <c:pt idx="3119">
                  <c:v>-4.8100000000033998E-2</c:v>
                </c:pt>
                <c:pt idx="3120">
                  <c:v>-4.8000000000034002E-2</c:v>
                </c:pt>
                <c:pt idx="3121">
                  <c:v>-4.7900000000033999E-2</c:v>
                </c:pt>
                <c:pt idx="3122">
                  <c:v>-4.7800000000034003E-2</c:v>
                </c:pt>
                <c:pt idx="3123">
                  <c:v>-4.7700000000034E-2</c:v>
                </c:pt>
                <c:pt idx="3124">
                  <c:v>-4.7600000000033997E-2</c:v>
                </c:pt>
                <c:pt idx="3125">
                  <c:v>-4.7500000000034001E-2</c:v>
                </c:pt>
                <c:pt idx="3126">
                  <c:v>-4.7400000000033998E-2</c:v>
                </c:pt>
                <c:pt idx="3127">
                  <c:v>-4.7300000000034002E-2</c:v>
                </c:pt>
                <c:pt idx="3128">
                  <c:v>-4.7200000000033999E-2</c:v>
                </c:pt>
                <c:pt idx="3129">
                  <c:v>-4.7100000000033997E-2</c:v>
                </c:pt>
                <c:pt idx="3130">
                  <c:v>-4.7000000000034001E-2</c:v>
                </c:pt>
                <c:pt idx="3131">
                  <c:v>-4.6900000000033998E-2</c:v>
                </c:pt>
                <c:pt idx="3132">
                  <c:v>-4.6800000000034002E-2</c:v>
                </c:pt>
                <c:pt idx="3133">
                  <c:v>-4.6700000000034998E-2</c:v>
                </c:pt>
                <c:pt idx="3134">
                  <c:v>-4.6600000000035002E-2</c:v>
                </c:pt>
                <c:pt idx="3135">
                  <c:v>-4.6500000000034999E-2</c:v>
                </c:pt>
                <c:pt idx="3136">
                  <c:v>-4.6400000000034997E-2</c:v>
                </c:pt>
                <c:pt idx="3137">
                  <c:v>-4.6300000000035001E-2</c:v>
                </c:pt>
                <c:pt idx="3138">
                  <c:v>-4.6200000000034998E-2</c:v>
                </c:pt>
                <c:pt idx="3139">
                  <c:v>-4.6100000000035002E-2</c:v>
                </c:pt>
                <c:pt idx="3140">
                  <c:v>-4.6000000000034999E-2</c:v>
                </c:pt>
                <c:pt idx="3141">
                  <c:v>-4.5900000000035003E-2</c:v>
                </c:pt>
                <c:pt idx="3142">
                  <c:v>-4.5800000000035E-2</c:v>
                </c:pt>
                <c:pt idx="3143">
                  <c:v>-4.5700000000034997E-2</c:v>
                </c:pt>
                <c:pt idx="3144">
                  <c:v>-4.5600000000035001E-2</c:v>
                </c:pt>
                <c:pt idx="3145">
                  <c:v>-4.5500000000034999E-2</c:v>
                </c:pt>
                <c:pt idx="3146">
                  <c:v>-4.5400000000035003E-2</c:v>
                </c:pt>
                <c:pt idx="3147">
                  <c:v>-4.5300000000035E-2</c:v>
                </c:pt>
                <c:pt idx="3148">
                  <c:v>-4.5200000000034997E-2</c:v>
                </c:pt>
                <c:pt idx="3149">
                  <c:v>-4.5100000000035001E-2</c:v>
                </c:pt>
                <c:pt idx="3150">
                  <c:v>-4.5000000000034998E-2</c:v>
                </c:pt>
                <c:pt idx="3151">
                  <c:v>-4.4900000000035002E-2</c:v>
                </c:pt>
                <c:pt idx="3152">
                  <c:v>-4.4800000000034999E-2</c:v>
                </c:pt>
                <c:pt idx="3153">
                  <c:v>-4.4700000000035003E-2</c:v>
                </c:pt>
                <c:pt idx="3154">
                  <c:v>-4.4600000000035001E-2</c:v>
                </c:pt>
                <c:pt idx="3155">
                  <c:v>-4.4500000000034998E-2</c:v>
                </c:pt>
                <c:pt idx="3156">
                  <c:v>-4.4400000000035002E-2</c:v>
                </c:pt>
                <c:pt idx="3157">
                  <c:v>-4.4300000000034999E-2</c:v>
                </c:pt>
                <c:pt idx="3158">
                  <c:v>-4.4200000000035003E-2</c:v>
                </c:pt>
                <c:pt idx="3159">
                  <c:v>-4.4100000000035E-2</c:v>
                </c:pt>
                <c:pt idx="3160">
                  <c:v>-4.4000000000034997E-2</c:v>
                </c:pt>
                <c:pt idx="3161">
                  <c:v>-4.3900000000035001E-2</c:v>
                </c:pt>
                <c:pt idx="3162">
                  <c:v>-4.3800000000034998E-2</c:v>
                </c:pt>
                <c:pt idx="3163">
                  <c:v>-4.3700000000035003E-2</c:v>
                </c:pt>
                <c:pt idx="3164">
                  <c:v>-4.3600000000035E-2</c:v>
                </c:pt>
                <c:pt idx="3165">
                  <c:v>-4.3500000000034997E-2</c:v>
                </c:pt>
                <c:pt idx="3166">
                  <c:v>-4.3400000000035001E-2</c:v>
                </c:pt>
                <c:pt idx="3167">
                  <c:v>-4.3300000000034998E-2</c:v>
                </c:pt>
                <c:pt idx="3168">
                  <c:v>-4.3200000000035002E-2</c:v>
                </c:pt>
                <c:pt idx="3169">
                  <c:v>-4.3100000000034999E-2</c:v>
                </c:pt>
                <c:pt idx="3170">
                  <c:v>-4.3000000000035003E-2</c:v>
                </c:pt>
                <c:pt idx="3171">
                  <c:v>-4.2900000000035E-2</c:v>
                </c:pt>
                <c:pt idx="3172">
                  <c:v>-4.2800000000034998E-2</c:v>
                </c:pt>
                <c:pt idx="3173">
                  <c:v>-4.2700000000035002E-2</c:v>
                </c:pt>
                <c:pt idx="3174">
                  <c:v>-4.2600000000034999E-2</c:v>
                </c:pt>
                <c:pt idx="3175">
                  <c:v>-4.2500000000035003E-2</c:v>
                </c:pt>
                <c:pt idx="3176">
                  <c:v>-4.2400000000035E-2</c:v>
                </c:pt>
                <c:pt idx="3177">
                  <c:v>-4.2300000000034997E-2</c:v>
                </c:pt>
                <c:pt idx="3178">
                  <c:v>-4.2200000000035001E-2</c:v>
                </c:pt>
                <c:pt idx="3179">
                  <c:v>-4.2100000000034998E-2</c:v>
                </c:pt>
                <c:pt idx="3180">
                  <c:v>-4.2000000000035002E-2</c:v>
                </c:pt>
                <c:pt idx="3181">
                  <c:v>-4.1900000000035E-2</c:v>
                </c:pt>
                <c:pt idx="3182">
                  <c:v>-4.1800000000034997E-2</c:v>
                </c:pt>
                <c:pt idx="3183">
                  <c:v>-4.1700000000035001E-2</c:v>
                </c:pt>
                <c:pt idx="3184">
                  <c:v>-4.1600000000034998E-2</c:v>
                </c:pt>
                <c:pt idx="3185">
                  <c:v>-4.1500000000035002E-2</c:v>
                </c:pt>
                <c:pt idx="3186">
                  <c:v>-4.1400000000034999E-2</c:v>
                </c:pt>
                <c:pt idx="3187">
                  <c:v>-4.1300000000035003E-2</c:v>
                </c:pt>
                <c:pt idx="3188">
                  <c:v>-4.1200000000035E-2</c:v>
                </c:pt>
                <c:pt idx="3189">
                  <c:v>-4.1100000000034997E-2</c:v>
                </c:pt>
                <c:pt idx="3190">
                  <c:v>-4.1000000000035002E-2</c:v>
                </c:pt>
                <c:pt idx="3191">
                  <c:v>-4.0900000000034999E-2</c:v>
                </c:pt>
                <c:pt idx="3192">
                  <c:v>-4.0800000000035003E-2</c:v>
                </c:pt>
                <c:pt idx="3193">
                  <c:v>-4.0700000000035E-2</c:v>
                </c:pt>
                <c:pt idx="3194">
                  <c:v>-4.0600000000034997E-2</c:v>
                </c:pt>
                <c:pt idx="3195">
                  <c:v>-4.0500000000035001E-2</c:v>
                </c:pt>
                <c:pt idx="3196">
                  <c:v>-4.0400000000034998E-2</c:v>
                </c:pt>
                <c:pt idx="3197">
                  <c:v>-4.0300000000035002E-2</c:v>
                </c:pt>
                <c:pt idx="3198">
                  <c:v>-4.0200000000034999E-2</c:v>
                </c:pt>
                <c:pt idx="3199">
                  <c:v>-4.0100000000034997E-2</c:v>
                </c:pt>
                <c:pt idx="3200">
                  <c:v>-4.0000000000035001E-2</c:v>
                </c:pt>
                <c:pt idx="3201">
                  <c:v>-3.9900000000034998E-2</c:v>
                </c:pt>
                <c:pt idx="3202">
                  <c:v>-3.9800000000035002E-2</c:v>
                </c:pt>
                <c:pt idx="3203">
                  <c:v>-3.9700000000034999E-2</c:v>
                </c:pt>
                <c:pt idx="3204">
                  <c:v>-3.9600000000035003E-2</c:v>
                </c:pt>
                <c:pt idx="3205">
                  <c:v>-3.9500000000035E-2</c:v>
                </c:pt>
                <c:pt idx="3206">
                  <c:v>-3.9400000000034997E-2</c:v>
                </c:pt>
                <c:pt idx="3207">
                  <c:v>-3.9300000000035001E-2</c:v>
                </c:pt>
                <c:pt idx="3208">
                  <c:v>-3.9200000000034999E-2</c:v>
                </c:pt>
                <c:pt idx="3209">
                  <c:v>-3.9100000000035003E-2</c:v>
                </c:pt>
                <c:pt idx="3210">
                  <c:v>-3.9000000000035E-2</c:v>
                </c:pt>
                <c:pt idx="3211">
                  <c:v>-3.8900000000034997E-2</c:v>
                </c:pt>
                <c:pt idx="3212">
                  <c:v>-3.8800000000035001E-2</c:v>
                </c:pt>
                <c:pt idx="3213">
                  <c:v>-3.8700000000034998E-2</c:v>
                </c:pt>
                <c:pt idx="3214">
                  <c:v>-3.8600000000035002E-2</c:v>
                </c:pt>
                <c:pt idx="3215">
                  <c:v>-3.8500000000034999E-2</c:v>
                </c:pt>
                <c:pt idx="3216">
                  <c:v>-3.8400000000035003E-2</c:v>
                </c:pt>
                <c:pt idx="3217">
                  <c:v>-3.8300000000035E-2</c:v>
                </c:pt>
                <c:pt idx="3218">
                  <c:v>-3.8200000000034998E-2</c:v>
                </c:pt>
                <c:pt idx="3219">
                  <c:v>-3.8100000000035002E-2</c:v>
                </c:pt>
                <c:pt idx="3220">
                  <c:v>-3.8000000000034999E-2</c:v>
                </c:pt>
                <c:pt idx="3221">
                  <c:v>-3.7900000000035003E-2</c:v>
                </c:pt>
                <c:pt idx="3222">
                  <c:v>-3.7800000000035E-2</c:v>
                </c:pt>
                <c:pt idx="3223">
                  <c:v>-3.7700000000034997E-2</c:v>
                </c:pt>
                <c:pt idx="3224">
                  <c:v>-3.7600000000036E-2</c:v>
                </c:pt>
                <c:pt idx="3225">
                  <c:v>-3.7500000000035998E-2</c:v>
                </c:pt>
                <c:pt idx="3226">
                  <c:v>-3.7400000000036002E-2</c:v>
                </c:pt>
                <c:pt idx="3227">
                  <c:v>-3.7300000000035999E-2</c:v>
                </c:pt>
                <c:pt idx="3228">
                  <c:v>-3.7200000000036003E-2</c:v>
                </c:pt>
                <c:pt idx="3229">
                  <c:v>-3.7100000000036E-2</c:v>
                </c:pt>
                <c:pt idx="3230">
                  <c:v>-3.7000000000035997E-2</c:v>
                </c:pt>
                <c:pt idx="3231">
                  <c:v>-3.6900000000036001E-2</c:v>
                </c:pt>
                <c:pt idx="3232">
                  <c:v>-3.6800000000035998E-2</c:v>
                </c:pt>
                <c:pt idx="3233">
                  <c:v>-3.6700000000036002E-2</c:v>
                </c:pt>
                <c:pt idx="3234">
                  <c:v>-3.6600000000036E-2</c:v>
                </c:pt>
                <c:pt idx="3235">
                  <c:v>-3.6500000000035997E-2</c:v>
                </c:pt>
                <c:pt idx="3236">
                  <c:v>-3.6400000000036001E-2</c:v>
                </c:pt>
                <c:pt idx="3237">
                  <c:v>-3.6300000000035998E-2</c:v>
                </c:pt>
                <c:pt idx="3238">
                  <c:v>-3.6200000000036002E-2</c:v>
                </c:pt>
                <c:pt idx="3239">
                  <c:v>-3.6100000000035999E-2</c:v>
                </c:pt>
                <c:pt idx="3240">
                  <c:v>-3.6000000000036003E-2</c:v>
                </c:pt>
                <c:pt idx="3241">
                  <c:v>-3.5900000000036E-2</c:v>
                </c:pt>
                <c:pt idx="3242">
                  <c:v>-3.5800000000035997E-2</c:v>
                </c:pt>
                <c:pt idx="3243">
                  <c:v>-3.5700000000036002E-2</c:v>
                </c:pt>
                <c:pt idx="3244">
                  <c:v>-3.5600000000035999E-2</c:v>
                </c:pt>
                <c:pt idx="3245">
                  <c:v>-3.5500000000036003E-2</c:v>
                </c:pt>
                <c:pt idx="3246">
                  <c:v>-3.5400000000036E-2</c:v>
                </c:pt>
                <c:pt idx="3247">
                  <c:v>-3.5300000000035997E-2</c:v>
                </c:pt>
                <c:pt idx="3248">
                  <c:v>-3.5200000000036001E-2</c:v>
                </c:pt>
                <c:pt idx="3249">
                  <c:v>-3.5100000000035998E-2</c:v>
                </c:pt>
                <c:pt idx="3250">
                  <c:v>-3.5000000000036002E-2</c:v>
                </c:pt>
                <c:pt idx="3251">
                  <c:v>-3.4900000000035999E-2</c:v>
                </c:pt>
                <c:pt idx="3252">
                  <c:v>-3.4800000000035997E-2</c:v>
                </c:pt>
                <c:pt idx="3253">
                  <c:v>-3.4700000000036001E-2</c:v>
                </c:pt>
                <c:pt idx="3254">
                  <c:v>-3.4600000000035998E-2</c:v>
                </c:pt>
                <c:pt idx="3255">
                  <c:v>-3.4500000000036002E-2</c:v>
                </c:pt>
                <c:pt idx="3256">
                  <c:v>-3.4400000000035999E-2</c:v>
                </c:pt>
                <c:pt idx="3257">
                  <c:v>-3.4300000000036003E-2</c:v>
                </c:pt>
                <c:pt idx="3258">
                  <c:v>-3.4200000000036E-2</c:v>
                </c:pt>
                <c:pt idx="3259">
                  <c:v>-3.4100000000035997E-2</c:v>
                </c:pt>
                <c:pt idx="3260">
                  <c:v>-3.4000000000036001E-2</c:v>
                </c:pt>
                <c:pt idx="3261">
                  <c:v>-3.3900000000035999E-2</c:v>
                </c:pt>
                <c:pt idx="3262">
                  <c:v>-3.3800000000036003E-2</c:v>
                </c:pt>
                <c:pt idx="3263">
                  <c:v>-3.3700000000036E-2</c:v>
                </c:pt>
                <c:pt idx="3264">
                  <c:v>-3.3600000000035997E-2</c:v>
                </c:pt>
                <c:pt idx="3265">
                  <c:v>-3.3500000000036001E-2</c:v>
                </c:pt>
                <c:pt idx="3266">
                  <c:v>-3.3400000000035998E-2</c:v>
                </c:pt>
                <c:pt idx="3267">
                  <c:v>-3.3300000000036002E-2</c:v>
                </c:pt>
                <c:pt idx="3268">
                  <c:v>-3.3200000000035999E-2</c:v>
                </c:pt>
                <c:pt idx="3269">
                  <c:v>-3.3100000000036003E-2</c:v>
                </c:pt>
                <c:pt idx="3270">
                  <c:v>-3.3000000000036001E-2</c:v>
                </c:pt>
                <c:pt idx="3271">
                  <c:v>-3.2900000000035998E-2</c:v>
                </c:pt>
                <c:pt idx="3272">
                  <c:v>-3.2800000000036002E-2</c:v>
                </c:pt>
                <c:pt idx="3273">
                  <c:v>-3.2700000000035999E-2</c:v>
                </c:pt>
                <c:pt idx="3274">
                  <c:v>-3.2600000000036003E-2</c:v>
                </c:pt>
                <c:pt idx="3275">
                  <c:v>-3.2500000000036E-2</c:v>
                </c:pt>
                <c:pt idx="3276">
                  <c:v>-3.2400000000035997E-2</c:v>
                </c:pt>
                <c:pt idx="3277">
                  <c:v>-3.2300000000036001E-2</c:v>
                </c:pt>
                <c:pt idx="3278">
                  <c:v>-3.2200000000035998E-2</c:v>
                </c:pt>
                <c:pt idx="3279">
                  <c:v>-3.2100000000036003E-2</c:v>
                </c:pt>
                <c:pt idx="3280">
                  <c:v>-3.2000000000036E-2</c:v>
                </c:pt>
                <c:pt idx="3281">
                  <c:v>-3.1900000000035997E-2</c:v>
                </c:pt>
                <c:pt idx="3282">
                  <c:v>-3.1800000000036001E-2</c:v>
                </c:pt>
                <c:pt idx="3283">
                  <c:v>-3.1700000000035998E-2</c:v>
                </c:pt>
                <c:pt idx="3284">
                  <c:v>-3.1600000000036002E-2</c:v>
                </c:pt>
                <c:pt idx="3285">
                  <c:v>-3.1500000000035999E-2</c:v>
                </c:pt>
                <c:pt idx="3286">
                  <c:v>-3.1400000000036003E-2</c:v>
                </c:pt>
                <c:pt idx="3287">
                  <c:v>-3.1300000000036E-2</c:v>
                </c:pt>
                <c:pt idx="3288">
                  <c:v>-3.1200000000036001E-2</c:v>
                </c:pt>
                <c:pt idx="3289">
                  <c:v>-3.1100000000036002E-2</c:v>
                </c:pt>
                <c:pt idx="3290">
                  <c:v>-3.1000000000035999E-2</c:v>
                </c:pt>
                <c:pt idx="3291">
                  <c:v>-3.0900000000035999E-2</c:v>
                </c:pt>
                <c:pt idx="3292">
                  <c:v>-3.0800000000036E-2</c:v>
                </c:pt>
                <c:pt idx="3293">
                  <c:v>-3.0700000000036001E-2</c:v>
                </c:pt>
                <c:pt idx="3294">
                  <c:v>-3.0600000000036001E-2</c:v>
                </c:pt>
                <c:pt idx="3295">
                  <c:v>-3.0500000000035998E-2</c:v>
                </c:pt>
                <c:pt idx="3296">
                  <c:v>-3.0400000000035999E-2</c:v>
                </c:pt>
                <c:pt idx="3297">
                  <c:v>-3.0300000000036E-2</c:v>
                </c:pt>
                <c:pt idx="3298">
                  <c:v>-3.0200000000036E-2</c:v>
                </c:pt>
                <c:pt idx="3299">
                  <c:v>-3.0100000000036001E-2</c:v>
                </c:pt>
                <c:pt idx="3300">
                  <c:v>-3.0000000000036001E-2</c:v>
                </c:pt>
                <c:pt idx="3301">
                  <c:v>-2.9900000000035998E-2</c:v>
                </c:pt>
                <c:pt idx="3302">
                  <c:v>-2.9800000000035999E-2</c:v>
                </c:pt>
                <c:pt idx="3303">
                  <c:v>-2.9700000000036E-2</c:v>
                </c:pt>
                <c:pt idx="3304">
                  <c:v>-2.9600000000036E-2</c:v>
                </c:pt>
                <c:pt idx="3305">
                  <c:v>-2.9500000000036001E-2</c:v>
                </c:pt>
                <c:pt idx="3306">
                  <c:v>-2.9400000000036002E-2</c:v>
                </c:pt>
                <c:pt idx="3307">
                  <c:v>-2.9300000000035999E-2</c:v>
                </c:pt>
                <c:pt idx="3308">
                  <c:v>-2.9200000000035999E-2</c:v>
                </c:pt>
                <c:pt idx="3309">
                  <c:v>-2.9100000000036E-2</c:v>
                </c:pt>
                <c:pt idx="3310">
                  <c:v>-2.9000000000036E-2</c:v>
                </c:pt>
                <c:pt idx="3311">
                  <c:v>-2.8900000000036001E-2</c:v>
                </c:pt>
                <c:pt idx="3312">
                  <c:v>-2.8800000000036002E-2</c:v>
                </c:pt>
                <c:pt idx="3313">
                  <c:v>-2.8700000000035999E-2</c:v>
                </c:pt>
                <c:pt idx="3314">
                  <c:v>-2.8600000000035999E-2</c:v>
                </c:pt>
                <c:pt idx="3315">
                  <c:v>-2.8500000000036999E-2</c:v>
                </c:pt>
                <c:pt idx="3316">
                  <c:v>-2.8400000000037E-2</c:v>
                </c:pt>
                <c:pt idx="3317">
                  <c:v>-2.8300000000037E-2</c:v>
                </c:pt>
                <c:pt idx="3318">
                  <c:v>-2.8200000000037001E-2</c:v>
                </c:pt>
                <c:pt idx="3319">
                  <c:v>-2.8100000000037002E-2</c:v>
                </c:pt>
                <c:pt idx="3320">
                  <c:v>-2.8000000000036999E-2</c:v>
                </c:pt>
                <c:pt idx="3321">
                  <c:v>-2.7900000000036999E-2</c:v>
                </c:pt>
                <c:pt idx="3322">
                  <c:v>-2.7800000000037E-2</c:v>
                </c:pt>
                <c:pt idx="3323">
                  <c:v>-2.7700000000037001E-2</c:v>
                </c:pt>
                <c:pt idx="3324">
                  <c:v>-2.7600000000037001E-2</c:v>
                </c:pt>
                <c:pt idx="3325">
                  <c:v>-2.7500000000036998E-2</c:v>
                </c:pt>
                <c:pt idx="3326">
                  <c:v>-2.7400000000036999E-2</c:v>
                </c:pt>
                <c:pt idx="3327">
                  <c:v>-2.7300000000037E-2</c:v>
                </c:pt>
                <c:pt idx="3328">
                  <c:v>-2.7200000000037E-2</c:v>
                </c:pt>
                <c:pt idx="3329">
                  <c:v>-2.7100000000037001E-2</c:v>
                </c:pt>
                <c:pt idx="3330">
                  <c:v>-2.7000000000037001E-2</c:v>
                </c:pt>
                <c:pt idx="3331">
                  <c:v>-2.6900000000036998E-2</c:v>
                </c:pt>
                <c:pt idx="3332">
                  <c:v>-2.6800000000036999E-2</c:v>
                </c:pt>
                <c:pt idx="3333">
                  <c:v>-2.6700000000037E-2</c:v>
                </c:pt>
                <c:pt idx="3334">
                  <c:v>-2.6600000000037E-2</c:v>
                </c:pt>
                <c:pt idx="3335">
                  <c:v>-2.6500000000037001E-2</c:v>
                </c:pt>
                <c:pt idx="3336">
                  <c:v>-2.6400000000037002E-2</c:v>
                </c:pt>
                <c:pt idx="3337">
                  <c:v>-2.6300000000036999E-2</c:v>
                </c:pt>
                <c:pt idx="3338">
                  <c:v>-2.6200000000036999E-2</c:v>
                </c:pt>
                <c:pt idx="3339">
                  <c:v>-2.6100000000037E-2</c:v>
                </c:pt>
                <c:pt idx="3340">
                  <c:v>-2.6000000000037E-2</c:v>
                </c:pt>
                <c:pt idx="3341">
                  <c:v>-2.5900000000037001E-2</c:v>
                </c:pt>
                <c:pt idx="3342">
                  <c:v>-2.5800000000037002E-2</c:v>
                </c:pt>
                <c:pt idx="3343">
                  <c:v>-2.5700000000036999E-2</c:v>
                </c:pt>
                <c:pt idx="3344">
                  <c:v>-2.5600000000036999E-2</c:v>
                </c:pt>
                <c:pt idx="3345">
                  <c:v>-2.5500000000037E-2</c:v>
                </c:pt>
                <c:pt idx="3346">
                  <c:v>-2.5400000000037001E-2</c:v>
                </c:pt>
                <c:pt idx="3347">
                  <c:v>-2.5300000000037001E-2</c:v>
                </c:pt>
                <c:pt idx="3348">
                  <c:v>-2.5200000000036998E-2</c:v>
                </c:pt>
                <c:pt idx="3349">
                  <c:v>-2.5100000000036999E-2</c:v>
                </c:pt>
                <c:pt idx="3350">
                  <c:v>-2.5000000000037E-2</c:v>
                </c:pt>
                <c:pt idx="3351">
                  <c:v>-2.4900000000037E-2</c:v>
                </c:pt>
                <c:pt idx="3352">
                  <c:v>-2.4800000000037001E-2</c:v>
                </c:pt>
                <c:pt idx="3353">
                  <c:v>-2.4700000000037001E-2</c:v>
                </c:pt>
                <c:pt idx="3354">
                  <c:v>-2.4600000000036999E-2</c:v>
                </c:pt>
                <c:pt idx="3355">
                  <c:v>-2.4500000000036999E-2</c:v>
                </c:pt>
                <c:pt idx="3356">
                  <c:v>-2.4400000000037E-2</c:v>
                </c:pt>
                <c:pt idx="3357">
                  <c:v>-2.4300000000037E-2</c:v>
                </c:pt>
                <c:pt idx="3358">
                  <c:v>-2.4200000000037001E-2</c:v>
                </c:pt>
                <c:pt idx="3359">
                  <c:v>-2.4100000000037002E-2</c:v>
                </c:pt>
                <c:pt idx="3360">
                  <c:v>-2.4000000000036999E-2</c:v>
                </c:pt>
                <c:pt idx="3361">
                  <c:v>-2.3900000000036999E-2</c:v>
                </c:pt>
                <c:pt idx="3362">
                  <c:v>-2.3800000000037E-2</c:v>
                </c:pt>
                <c:pt idx="3363">
                  <c:v>-2.3700000000037E-2</c:v>
                </c:pt>
                <c:pt idx="3364">
                  <c:v>-2.3600000000037001E-2</c:v>
                </c:pt>
                <c:pt idx="3365">
                  <c:v>-2.3500000000037002E-2</c:v>
                </c:pt>
                <c:pt idx="3366">
                  <c:v>-2.3400000000036999E-2</c:v>
                </c:pt>
                <c:pt idx="3367">
                  <c:v>-2.3300000000036999E-2</c:v>
                </c:pt>
                <c:pt idx="3368">
                  <c:v>-2.3200000000037E-2</c:v>
                </c:pt>
                <c:pt idx="3369">
                  <c:v>-2.3100000000037001E-2</c:v>
                </c:pt>
                <c:pt idx="3370">
                  <c:v>-2.3000000000037001E-2</c:v>
                </c:pt>
                <c:pt idx="3371">
                  <c:v>-2.2900000000036998E-2</c:v>
                </c:pt>
                <c:pt idx="3372">
                  <c:v>-2.2800000000036999E-2</c:v>
                </c:pt>
                <c:pt idx="3373">
                  <c:v>-2.2700000000037E-2</c:v>
                </c:pt>
                <c:pt idx="3374">
                  <c:v>-2.2600000000037E-2</c:v>
                </c:pt>
                <c:pt idx="3375">
                  <c:v>-2.2500000000037001E-2</c:v>
                </c:pt>
                <c:pt idx="3376">
                  <c:v>-2.2400000000037001E-2</c:v>
                </c:pt>
                <c:pt idx="3377">
                  <c:v>-2.2300000000036999E-2</c:v>
                </c:pt>
                <c:pt idx="3378">
                  <c:v>-2.2200000000036999E-2</c:v>
                </c:pt>
                <c:pt idx="3379">
                  <c:v>-2.2100000000037E-2</c:v>
                </c:pt>
                <c:pt idx="3380">
                  <c:v>-2.2000000000037E-2</c:v>
                </c:pt>
                <c:pt idx="3381">
                  <c:v>-2.1900000000037001E-2</c:v>
                </c:pt>
                <c:pt idx="3382">
                  <c:v>-2.1800000000037002E-2</c:v>
                </c:pt>
                <c:pt idx="3383">
                  <c:v>-2.1700000000036999E-2</c:v>
                </c:pt>
                <c:pt idx="3384">
                  <c:v>-2.1600000000036999E-2</c:v>
                </c:pt>
                <c:pt idx="3385">
                  <c:v>-2.1500000000037E-2</c:v>
                </c:pt>
                <c:pt idx="3386">
                  <c:v>-2.1400000000037001E-2</c:v>
                </c:pt>
                <c:pt idx="3387">
                  <c:v>-2.1300000000037001E-2</c:v>
                </c:pt>
                <c:pt idx="3388">
                  <c:v>-2.1200000000036998E-2</c:v>
                </c:pt>
                <c:pt idx="3389">
                  <c:v>-2.1100000000036999E-2</c:v>
                </c:pt>
                <c:pt idx="3390">
                  <c:v>-2.1000000000036999E-2</c:v>
                </c:pt>
                <c:pt idx="3391">
                  <c:v>-2.0900000000037E-2</c:v>
                </c:pt>
                <c:pt idx="3392">
                  <c:v>-2.0800000000037001E-2</c:v>
                </c:pt>
                <c:pt idx="3393">
                  <c:v>-2.0700000000037001E-2</c:v>
                </c:pt>
                <c:pt idx="3394">
                  <c:v>-2.0600000000036998E-2</c:v>
                </c:pt>
                <c:pt idx="3395">
                  <c:v>-2.0500000000036999E-2</c:v>
                </c:pt>
                <c:pt idx="3396">
                  <c:v>-2.0400000000037E-2</c:v>
                </c:pt>
                <c:pt idx="3397">
                  <c:v>-2.0300000000037E-2</c:v>
                </c:pt>
                <c:pt idx="3398">
                  <c:v>-2.0200000000037001E-2</c:v>
                </c:pt>
                <c:pt idx="3399">
                  <c:v>-2.0100000000037001E-2</c:v>
                </c:pt>
                <c:pt idx="3400">
                  <c:v>-2.0000000000036999E-2</c:v>
                </c:pt>
                <c:pt idx="3401">
                  <c:v>-1.9900000000036999E-2</c:v>
                </c:pt>
                <c:pt idx="3402">
                  <c:v>-1.9800000000037E-2</c:v>
                </c:pt>
                <c:pt idx="3403">
                  <c:v>-1.9700000000037E-2</c:v>
                </c:pt>
                <c:pt idx="3404">
                  <c:v>-1.9600000000037001E-2</c:v>
                </c:pt>
                <c:pt idx="3405">
                  <c:v>-1.9500000000038001E-2</c:v>
                </c:pt>
                <c:pt idx="3406">
                  <c:v>-1.9400000000038001E-2</c:v>
                </c:pt>
                <c:pt idx="3407">
                  <c:v>-1.9300000000037999E-2</c:v>
                </c:pt>
                <c:pt idx="3408">
                  <c:v>-1.9200000000037999E-2</c:v>
                </c:pt>
                <c:pt idx="3409">
                  <c:v>-1.9100000000038E-2</c:v>
                </c:pt>
                <c:pt idx="3410">
                  <c:v>-1.9000000000038E-2</c:v>
                </c:pt>
                <c:pt idx="3411">
                  <c:v>-1.8900000000038001E-2</c:v>
                </c:pt>
                <c:pt idx="3412">
                  <c:v>-1.8800000000038002E-2</c:v>
                </c:pt>
                <c:pt idx="3413">
                  <c:v>-1.8700000000037999E-2</c:v>
                </c:pt>
                <c:pt idx="3414">
                  <c:v>-1.8600000000037999E-2</c:v>
                </c:pt>
                <c:pt idx="3415">
                  <c:v>-1.8500000000038E-2</c:v>
                </c:pt>
                <c:pt idx="3416">
                  <c:v>-1.8400000000038001E-2</c:v>
                </c:pt>
                <c:pt idx="3417">
                  <c:v>-1.8300000000038001E-2</c:v>
                </c:pt>
                <c:pt idx="3418">
                  <c:v>-1.8200000000037998E-2</c:v>
                </c:pt>
                <c:pt idx="3419">
                  <c:v>-1.8100000000037999E-2</c:v>
                </c:pt>
                <c:pt idx="3420">
                  <c:v>-1.8000000000037999E-2</c:v>
                </c:pt>
                <c:pt idx="3421">
                  <c:v>-1.7900000000038E-2</c:v>
                </c:pt>
                <c:pt idx="3422">
                  <c:v>-1.7800000000038001E-2</c:v>
                </c:pt>
                <c:pt idx="3423">
                  <c:v>-1.7700000000038001E-2</c:v>
                </c:pt>
                <c:pt idx="3424">
                  <c:v>-1.7600000000037998E-2</c:v>
                </c:pt>
                <c:pt idx="3425">
                  <c:v>-1.7500000000037999E-2</c:v>
                </c:pt>
                <c:pt idx="3426">
                  <c:v>-1.7400000000038E-2</c:v>
                </c:pt>
                <c:pt idx="3427">
                  <c:v>-1.7300000000038E-2</c:v>
                </c:pt>
                <c:pt idx="3428">
                  <c:v>-1.7200000000038001E-2</c:v>
                </c:pt>
                <c:pt idx="3429">
                  <c:v>-1.7100000000038001E-2</c:v>
                </c:pt>
                <c:pt idx="3430">
                  <c:v>-1.7000000000037999E-2</c:v>
                </c:pt>
                <c:pt idx="3431">
                  <c:v>-1.6900000000037999E-2</c:v>
                </c:pt>
                <c:pt idx="3432">
                  <c:v>-1.6800000000038E-2</c:v>
                </c:pt>
                <c:pt idx="3433">
                  <c:v>-1.6700000000038E-2</c:v>
                </c:pt>
                <c:pt idx="3434">
                  <c:v>-1.6600000000038001E-2</c:v>
                </c:pt>
                <c:pt idx="3435">
                  <c:v>-1.6500000000038002E-2</c:v>
                </c:pt>
                <c:pt idx="3436">
                  <c:v>-1.6400000000037999E-2</c:v>
                </c:pt>
                <c:pt idx="3437">
                  <c:v>-1.6300000000037999E-2</c:v>
                </c:pt>
                <c:pt idx="3438">
                  <c:v>-1.6200000000038E-2</c:v>
                </c:pt>
                <c:pt idx="3439">
                  <c:v>-1.6100000000038001E-2</c:v>
                </c:pt>
                <c:pt idx="3440">
                  <c:v>-1.6000000000038001E-2</c:v>
                </c:pt>
                <c:pt idx="3441">
                  <c:v>-1.5900000000037998E-2</c:v>
                </c:pt>
                <c:pt idx="3442">
                  <c:v>-1.5800000000037999E-2</c:v>
                </c:pt>
                <c:pt idx="3443">
                  <c:v>-1.5700000000038E-2</c:v>
                </c:pt>
                <c:pt idx="3444">
                  <c:v>-1.5600000000038E-2</c:v>
                </c:pt>
                <c:pt idx="3445">
                  <c:v>-1.5500000000038001E-2</c:v>
                </c:pt>
                <c:pt idx="3446">
                  <c:v>-1.5400000000038E-2</c:v>
                </c:pt>
                <c:pt idx="3447">
                  <c:v>-1.5300000000038E-2</c:v>
                </c:pt>
                <c:pt idx="3448">
                  <c:v>-1.5200000000038001E-2</c:v>
                </c:pt>
                <c:pt idx="3449">
                  <c:v>-1.5100000000038E-2</c:v>
                </c:pt>
                <c:pt idx="3450">
                  <c:v>-1.5000000000038E-2</c:v>
                </c:pt>
                <c:pt idx="3451">
                  <c:v>-1.4900000000037999E-2</c:v>
                </c:pt>
                <c:pt idx="3452">
                  <c:v>-1.4800000000038E-2</c:v>
                </c:pt>
                <c:pt idx="3453">
                  <c:v>-1.4700000000038E-2</c:v>
                </c:pt>
                <c:pt idx="3454">
                  <c:v>-1.4600000000037999E-2</c:v>
                </c:pt>
                <c:pt idx="3455">
                  <c:v>-1.4500000000038E-2</c:v>
                </c:pt>
                <c:pt idx="3456">
                  <c:v>-1.4400000000038E-2</c:v>
                </c:pt>
                <c:pt idx="3457">
                  <c:v>-1.4300000000037999E-2</c:v>
                </c:pt>
                <c:pt idx="3458">
                  <c:v>-1.4200000000038E-2</c:v>
                </c:pt>
                <c:pt idx="3459">
                  <c:v>-1.4100000000038001E-2</c:v>
                </c:pt>
                <c:pt idx="3460">
                  <c:v>-1.4000000000037999E-2</c:v>
                </c:pt>
                <c:pt idx="3461">
                  <c:v>-1.3900000000038E-2</c:v>
                </c:pt>
                <c:pt idx="3462">
                  <c:v>-1.3800000000038001E-2</c:v>
                </c:pt>
                <c:pt idx="3463">
                  <c:v>-1.3700000000037999E-2</c:v>
                </c:pt>
                <c:pt idx="3464">
                  <c:v>-1.3600000000038E-2</c:v>
                </c:pt>
                <c:pt idx="3465">
                  <c:v>-1.3500000000038001E-2</c:v>
                </c:pt>
                <c:pt idx="3466">
                  <c:v>-1.3400000000038E-2</c:v>
                </c:pt>
                <c:pt idx="3467">
                  <c:v>-1.3300000000038E-2</c:v>
                </c:pt>
                <c:pt idx="3468">
                  <c:v>-1.3200000000038001E-2</c:v>
                </c:pt>
                <c:pt idx="3469">
                  <c:v>-1.3100000000038E-2</c:v>
                </c:pt>
                <c:pt idx="3470">
                  <c:v>-1.3000000000038E-2</c:v>
                </c:pt>
                <c:pt idx="3471">
                  <c:v>-1.2900000000038001E-2</c:v>
                </c:pt>
                <c:pt idx="3472">
                  <c:v>-1.2800000000038E-2</c:v>
                </c:pt>
                <c:pt idx="3473">
                  <c:v>-1.2700000000038E-2</c:v>
                </c:pt>
                <c:pt idx="3474">
                  <c:v>-1.2600000000037999E-2</c:v>
                </c:pt>
                <c:pt idx="3475">
                  <c:v>-1.2500000000038E-2</c:v>
                </c:pt>
                <c:pt idx="3476">
                  <c:v>-1.2400000000038E-2</c:v>
                </c:pt>
                <c:pt idx="3477">
                  <c:v>-1.2300000000037999E-2</c:v>
                </c:pt>
                <c:pt idx="3478">
                  <c:v>-1.2200000000038E-2</c:v>
                </c:pt>
                <c:pt idx="3479">
                  <c:v>-1.2100000000038E-2</c:v>
                </c:pt>
                <c:pt idx="3480">
                  <c:v>-1.2000000000037999E-2</c:v>
                </c:pt>
                <c:pt idx="3481">
                  <c:v>-1.1900000000038E-2</c:v>
                </c:pt>
                <c:pt idx="3482">
                  <c:v>-1.1800000000038001E-2</c:v>
                </c:pt>
                <c:pt idx="3483">
                  <c:v>-1.1700000000037999E-2</c:v>
                </c:pt>
                <c:pt idx="3484">
                  <c:v>-1.1600000000038E-2</c:v>
                </c:pt>
                <c:pt idx="3485">
                  <c:v>-1.1500000000038001E-2</c:v>
                </c:pt>
                <c:pt idx="3486">
                  <c:v>-1.1400000000038E-2</c:v>
                </c:pt>
                <c:pt idx="3487">
                  <c:v>-1.1300000000038E-2</c:v>
                </c:pt>
                <c:pt idx="3488">
                  <c:v>-1.1200000000038001E-2</c:v>
                </c:pt>
                <c:pt idx="3489">
                  <c:v>-1.1100000000038E-2</c:v>
                </c:pt>
                <c:pt idx="3490">
                  <c:v>-1.1000000000038E-2</c:v>
                </c:pt>
                <c:pt idx="3491">
                  <c:v>-1.0900000000038001E-2</c:v>
                </c:pt>
                <c:pt idx="3492">
                  <c:v>-1.0800000000038E-2</c:v>
                </c:pt>
                <c:pt idx="3493">
                  <c:v>-1.0700000000038E-2</c:v>
                </c:pt>
                <c:pt idx="3494">
                  <c:v>-1.0600000000037999E-2</c:v>
                </c:pt>
                <c:pt idx="3495">
                  <c:v>-1.0500000000038E-2</c:v>
                </c:pt>
                <c:pt idx="3496">
                  <c:v>-1.0400000000039E-2</c:v>
                </c:pt>
                <c:pt idx="3497">
                  <c:v>-1.0300000000039E-2</c:v>
                </c:pt>
                <c:pt idx="3498">
                  <c:v>-1.0200000000039001E-2</c:v>
                </c:pt>
                <c:pt idx="3499">
                  <c:v>-1.0100000000039E-2</c:v>
                </c:pt>
                <c:pt idx="3500">
                  <c:v>-1.0000000000039E-2</c:v>
                </c:pt>
                <c:pt idx="3501">
                  <c:v>-9.9000000000389905E-3</c:v>
                </c:pt>
                <c:pt idx="3502">
                  <c:v>-9.8000000000389997E-3</c:v>
                </c:pt>
                <c:pt idx="3503">
                  <c:v>-9.7000000000390108E-3</c:v>
                </c:pt>
                <c:pt idx="3504">
                  <c:v>-9.6000000000389697E-3</c:v>
                </c:pt>
                <c:pt idx="3505">
                  <c:v>-9.5000000000389807E-3</c:v>
                </c:pt>
                <c:pt idx="3506">
                  <c:v>-9.40000000003899E-3</c:v>
                </c:pt>
                <c:pt idx="3507">
                  <c:v>-9.3000000000389993E-3</c:v>
                </c:pt>
                <c:pt idx="3508">
                  <c:v>-9.2000000000390103E-3</c:v>
                </c:pt>
                <c:pt idx="3509">
                  <c:v>-9.1000000000389693E-3</c:v>
                </c:pt>
                <c:pt idx="3510">
                  <c:v>-9.0000000000389803E-3</c:v>
                </c:pt>
                <c:pt idx="3511">
                  <c:v>-8.9000000000389896E-3</c:v>
                </c:pt>
                <c:pt idx="3512">
                  <c:v>-8.8000000000390006E-3</c:v>
                </c:pt>
                <c:pt idx="3513">
                  <c:v>-8.7000000000390099E-3</c:v>
                </c:pt>
                <c:pt idx="3514">
                  <c:v>-8.6000000000389706E-3</c:v>
                </c:pt>
                <c:pt idx="3515">
                  <c:v>-8.5000000000389798E-3</c:v>
                </c:pt>
                <c:pt idx="3516">
                  <c:v>-8.4000000000389909E-3</c:v>
                </c:pt>
                <c:pt idx="3517">
                  <c:v>-8.3000000000390001E-3</c:v>
                </c:pt>
                <c:pt idx="3518">
                  <c:v>-8.2000000000390094E-3</c:v>
                </c:pt>
                <c:pt idx="3519">
                  <c:v>-8.1000000000389597E-3</c:v>
                </c:pt>
                <c:pt idx="3520">
                  <c:v>-8.0000000000389794E-3</c:v>
                </c:pt>
                <c:pt idx="3521">
                  <c:v>-7.9000000000389904E-3</c:v>
                </c:pt>
                <c:pt idx="3522">
                  <c:v>-7.8000000000389997E-3</c:v>
                </c:pt>
                <c:pt idx="3523">
                  <c:v>-7.7000000000390098E-3</c:v>
                </c:pt>
                <c:pt idx="3524">
                  <c:v>-7.6000000000389601E-3</c:v>
                </c:pt>
                <c:pt idx="3525">
                  <c:v>-7.5000000000389798E-3</c:v>
                </c:pt>
                <c:pt idx="3526">
                  <c:v>-7.40000000003899E-3</c:v>
                </c:pt>
                <c:pt idx="3527">
                  <c:v>-7.3000000000390001E-3</c:v>
                </c:pt>
                <c:pt idx="3528">
                  <c:v>-7.2000000000390103E-3</c:v>
                </c:pt>
                <c:pt idx="3529">
                  <c:v>-7.1000000000389597E-3</c:v>
                </c:pt>
                <c:pt idx="3530">
                  <c:v>-7.0000000000389802E-3</c:v>
                </c:pt>
                <c:pt idx="3531">
                  <c:v>-6.9000000000389904E-3</c:v>
                </c:pt>
                <c:pt idx="3532">
                  <c:v>-6.8000000000389997E-3</c:v>
                </c:pt>
                <c:pt idx="3533">
                  <c:v>-6.7000000000390098E-3</c:v>
                </c:pt>
                <c:pt idx="3534">
                  <c:v>-6.6000000000389601E-3</c:v>
                </c:pt>
                <c:pt idx="3535">
                  <c:v>-6.5000000000389703E-3</c:v>
                </c:pt>
                <c:pt idx="3536">
                  <c:v>-6.40000000003899E-3</c:v>
                </c:pt>
                <c:pt idx="3537">
                  <c:v>-6.3000000000390001E-3</c:v>
                </c:pt>
                <c:pt idx="3538">
                  <c:v>-6.2000000000390102E-3</c:v>
                </c:pt>
                <c:pt idx="3539">
                  <c:v>-6.1000000000389597E-3</c:v>
                </c:pt>
                <c:pt idx="3540">
                  <c:v>-6.0000000000389698E-3</c:v>
                </c:pt>
                <c:pt idx="3541">
                  <c:v>-5.9000000000389904E-3</c:v>
                </c:pt>
                <c:pt idx="3542">
                  <c:v>-5.8000000000389997E-3</c:v>
                </c:pt>
                <c:pt idx="3543">
                  <c:v>-5.7000000000390098E-3</c:v>
                </c:pt>
                <c:pt idx="3544">
                  <c:v>-5.6000000000389601E-3</c:v>
                </c:pt>
                <c:pt idx="3545">
                  <c:v>-5.5000000000389702E-3</c:v>
                </c:pt>
                <c:pt idx="3546">
                  <c:v>-5.4000000000389804E-3</c:v>
                </c:pt>
                <c:pt idx="3547">
                  <c:v>-5.3000000000390001E-3</c:v>
                </c:pt>
                <c:pt idx="3548">
                  <c:v>-5.2000000000390102E-3</c:v>
                </c:pt>
                <c:pt idx="3549">
                  <c:v>-5.1000000000389597E-3</c:v>
                </c:pt>
                <c:pt idx="3550">
                  <c:v>-5.0000000000389698E-3</c:v>
                </c:pt>
                <c:pt idx="3551">
                  <c:v>-4.9000000000389799E-3</c:v>
                </c:pt>
                <c:pt idx="3552">
                  <c:v>-4.8000000000389996E-3</c:v>
                </c:pt>
                <c:pt idx="3553">
                  <c:v>-4.7000000000390098E-3</c:v>
                </c:pt>
                <c:pt idx="3554">
                  <c:v>-4.6000000000389601E-3</c:v>
                </c:pt>
                <c:pt idx="3555">
                  <c:v>-4.5000000000389702E-3</c:v>
                </c:pt>
                <c:pt idx="3556">
                  <c:v>-4.4000000000389804E-3</c:v>
                </c:pt>
                <c:pt idx="3557">
                  <c:v>-4.3000000000389896E-3</c:v>
                </c:pt>
                <c:pt idx="3558">
                  <c:v>-4.2000000000390102E-3</c:v>
                </c:pt>
                <c:pt idx="3559">
                  <c:v>-4.1000000000389596E-3</c:v>
                </c:pt>
                <c:pt idx="3560">
                  <c:v>-4.0000000000389698E-3</c:v>
                </c:pt>
                <c:pt idx="3561">
                  <c:v>-3.9000000000389799E-3</c:v>
                </c:pt>
                <c:pt idx="3562">
                  <c:v>-3.8000000000389901E-3</c:v>
                </c:pt>
                <c:pt idx="3563">
                  <c:v>-3.7000000000390102E-3</c:v>
                </c:pt>
                <c:pt idx="3564">
                  <c:v>-3.6000000000389601E-3</c:v>
                </c:pt>
                <c:pt idx="3565">
                  <c:v>-3.5000000000389702E-3</c:v>
                </c:pt>
                <c:pt idx="3566">
                  <c:v>-3.4000000000389799E-3</c:v>
                </c:pt>
                <c:pt idx="3567">
                  <c:v>-3.3000000000389901E-3</c:v>
                </c:pt>
                <c:pt idx="3568">
                  <c:v>-3.2000000000390002E-3</c:v>
                </c:pt>
                <c:pt idx="3569">
                  <c:v>-3.10000000003896E-3</c:v>
                </c:pt>
                <c:pt idx="3570">
                  <c:v>-3.0000000000389702E-3</c:v>
                </c:pt>
                <c:pt idx="3571">
                  <c:v>-2.9000000000389799E-3</c:v>
                </c:pt>
                <c:pt idx="3572">
                  <c:v>-2.8000000000389901E-3</c:v>
                </c:pt>
                <c:pt idx="3573">
                  <c:v>-2.7000000000390002E-3</c:v>
                </c:pt>
                <c:pt idx="3574">
                  <c:v>-2.60000000003896E-3</c:v>
                </c:pt>
                <c:pt idx="3575">
                  <c:v>-2.5000000000389702E-3</c:v>
                </c:pt>
                <c:pt idx="3576">
                  <c:v>-2.4000000000389799E-3</c:v>
                </c:pt>
                <c:pt idx="3577">
                  <c:v>-2.30000000003899E-3</c:v>
                </c:pt>
                <c:pt idx="3578">
                  <c:v>-2.2000000000390002E-3</c:v>
                </c:pt>
                <c:pt idx="3579">
                  <c:v>-2.10000000003896E-3</c:v>
                </c:pt>
                <c:pt idx="3580">
                  <c:v>-2.0000000000389702E-3</c:v>
                </c:pt>
                <c:pt idx="3581">
                  <c:v>-1.9000000000389801E-3</c:v>
                </c:pt>
                <c:pt idx="3582">
                  <c:v>-1.80000000003899E-3</c:v>
                </c:pt>
                <c:pt idx="3583">
                  <c:v>-1.700000000039E-3</c:v>
                </c:pt>
                <c:pt idx="3584">
                  <c:v>-1.60000000003896E-3</c:v>
                </c:pt>
                <c:pt idx="3585">
                  <c:v>-1.5000000000389699E-3</c:v>
                </c:pt>
                <c:pt idx="3586">
                  <c:v>-1.4000000000389801E-3</c:v>
                </c:pt>
                <c:pt idx="3587">
                  <c:v>-1.3000000000399901E-3</c:v>
                </c:pt>
                <c:pt idx="3588">
                  <c:v>-1.20000000004E-3</c:v>
                </c:pt>
                <c:pt idx="3589">
                  <c:v>-1.1000000000400099E-3</c:v>
                </c:pt>
                <c:pt idx="3590">
                  <c:v>-1.00000000003997E-3</c:v>
                </c:pt>
                <c:pt idx="3591">
                  <c:v>-9.0000000003998004E-4</c:v>
                </c:pt>
                <c:pt idx="3592">
                  <c:v>-8.0000000003999105E-4</c:v>
                </c:pt>
                <c:pt idx="3593">
                  <c:v>-7.0000000004000196E-4</c:v>
                </c:pt>
                <c:pt idx="3594">
                  <c:v>-6.0000000004001297E-4</c:v>
                </c:pt>
                <c:pt idx="3595">
                  <c:v>-5.0000000003996804E-4</c:v>
                </c:pt>
                <c:pt idx="3596">
                  <c:v>-4.00000000039979E-4</c:v>
                </c:pt>
                <c:pt idx="3597">
                  <c:v>-3.0000000003999001E-4</c:v>
                </c:pt>
                <c:pt idx="3598">
                  <c:v>-2.00000000040002E-4</c:v>
                </c:pt>
                <c:pt idx="3599">
                  <c:v>-1.00000000040013E-4</c:v>
                </c:pt>
                <c:pt idx="3600">
                  <c:v>-3.9968028886505598E-14</c:v>
                </c:pt>
                <c:pt idx="3601">
                  <c:v>9.9999999960020998E-5</c:v>
                </c:pt>
                <c:pt idx="3602">
                  <c:v>1.9999999996001E-4</c:v>
                </c:pt>
                <c:pt idx="3603">
                  <c:v>2.9999999995999899E-4</c:v>
                </c:pt>
                <c:pt idx="3604">
                  <c:v>3.9999999995998803E-4</c:v>
                </c:pt>
                <c:pt idx="3605">
                  <c:v>4.9999999996003198E-4</c:v>
                </c:pt>
                <c:pt idx="3606">
                  <c:v>5.9999999996002097E-4</c:v>
                </c:pt>
                <c:pt idx="3607">
                  <c:v>6.9999999996000995E-4</c:v>
                </c:pt>
                <c:pt idx="3608">
                  <c:v>7.9999999995999905E-4</c:v>
                </c:pt>
                <c:pt idx="3609">
                  <c:v>8.9999999995998804E-4</c:v>
                </c:pt>
                <c:pt idx="3610">
                  <c:v>9.9999999996003308E-4</c:v>
                </c:pt>
                <c:pt idx="3611">
                  <c:v>1.0999999999600199E-3</c:v>
                </c:pt>
                <c:pt idx="3612">
                  <c:v>1.19999999996001E-3</c:v>
                </c:pt>
                <c:pt idx="3613">
                  <c:v>1.29999999996E-3</c:v>
                </c:pt>
                <c:pt idx="3614">
                  <c:v>1.3999999999599901E-3</c:v>
                </c:pt>
                <c:pt idx="3615">
                  <c:v>1.4999999999600301E-3</c:v>
                </c:pt>
                <c:pt idx="3616">
                  <c:v>1.5999999999600199E-3</c:v>
                </c:pt>
                <c:pt idx="3617">
                  <c:v>1.69999999996001E-3</c:v>
                </c:pt>
                <c:pt idx="3618">
                  <c:v>1.79999999996E-3</c:v>
                </c:pt>
                <c:pt idx="3619">
                  <c:v>1.8999999999599899E-3</c:v>
                </c:pt>
                <c:pt idx="3620">
                  <c:v>1.9999999999600298E-3</c:v>
                </c:pt>
                <c:pt idx="3621">
                  <c:v>2.0999999999600201E-3</c:v>
                </c:pt>
                <c:pt idx="3622">
                  <c:v>2.19999999996001E-3</c:v>
                </c:pt>
                <c:pt idx="3623">
                  <c:v>2.2999999999599998E-3</c:v>
                </c:pt>
                <c:pt idx="3624">
                  <c:v>2.3999999999599901E-3</c:v>
                </c:pt>
                <c:pt idx="3625">
                  <c:v>2.4999999999600299E-3</c:v>
                </c:pt>
                <c:pt idx="3626">
                  <c:v>2.5999999999600201E-3</c:v>
                </c:pt>
                <c:pt idx="3627">
                  <c:v>2.69999999996001E-3</c:v>
                </c:pt>
                <c:pt idx="3628">
                  <c:v>2.7999999999599999E-3</c:v>
                </c:pt>
                <c:pt idx="3629">
                  <c:v>2.8999999999599901E-3</c:v>
                </c:pt>
                <c:pt idx="3630">
                  <c:v>2.9999999999600299E-3</c:v>
                </c:pt>
                <c:pt idx="3631">
                  <c:v>3.0999999999600202E-3</c:v>
                </c:pt>
                <c:pt idx="3632">
                  <c:v>3.19999999996001E-3</c:v>
                </c:pt>
                <c:pt idx="3633">
                  <c:v>3.2999999999599999E-3</c:v>
                </c:pt>
                <c:pt idx="3634">
                  <c:v>3.3999999999599901E-3</c:v>
                </c:pt>
                <c:pt idx="3635">
                  <c:v>3.4999999999600399E-3</c:v>
                </c:pt>
                <c:pt idx="3636">
                  <c:v>3.5999999999600202E-3</c:v>
                </c:pt>
                <c:pt idx="3637">
                  <c:v>3.69999999996001E-3</c:v>
                </c:pt>
                <c:pt idx="3638">
                  <c:v>3.7999999999599999E-3</c:v>
                </c:pt>
                <c:pt idx="3639">
                  <c:v>3.8999999999599902E-3</c:v>
                </c:pt>
                <c:pt idx="3640">
                  <c:v>3.9999999999600399E-3</c:v>
                </c:pt>
                <c:pt idx="3641">
                  <c:v>4.0999999999600202E-3</c:v>
                </c:pt>
                <c:pt idx="3642">
                  <c:v>4.19999999996001E-3</c:v>
                </c:pt>
                <c:pt idx="3643">
                  <c:v>4.2999999999599999E-3</c:v>
                </c:pt>
                <c:pt idx="3644">
                  <c:v>4.3999999999599897E-3</c:v>
                </c:pt>
                <c:pt idx="3645">
                  <c:v>4.4999999999600403E-3</c:v>
                </c:pt>
                <c:pt idx="3646">
                  <c:v>4.5999999999600198E-3</c:v>
                </c:pt>
                <c:pt idx="3647">
                  <c:v>4.6999999999600096E-3</c:v>
                </c:pt>
                <c:pt idx="3648">
                  <c:v>4.7999999999600003E-3</c:v>
                </c:pt>
                <c:pt idx="3649">
                  <c:v>4.8999999999599902E-3</c:v>
                </c:pt>
                <c:pt idx="3650">
                  <c:v>4.9999999999600399E-3</c:v>
                </c:pt>
                <c:pt idx="3651">
                  <c:v>5.0999999999600297E-3</c:v>
                </c:pt>
                <c:pt idx="3652">
                  <c:v>5.19999999996001E-3</c:v>
                </c:pt>
                <c:pt idx="3653">
                  <c:v>5.2999999999599999E-3</c:v>
                </c:pt>
                <c:pt idx="3654">
                  <c:v>5.3999999999599898E-3</c:v>
                </c:pt>
                <c:pt idx="3655">
                  <c:v>5.4999999999600403E-3</c:v>
                </c:pt>
                <c:pt idx="3656">
                  <c:v>5.5999999999600302E-3</c:v>
                </c:pt>
                <c:pt idx="3657">
                  <c:v>5.6999999999600096E-3</c:v>
                </c:pt>
                <c:pt idx="3658">
                  <c:v>5.7999999999600003E-3</c:v>
                </c:pt>
                <c:pt idx="3659">
                  <c:v>5.8999999999599902E-3</c:v>
                </c:pt>
                <c:pt idx="3660">
                  <c:v>5.9999999999600399E-3</c:v>
                </c:pt>
                <c:pt idx="3661">
                  <c:v>6.0999999999600298E-3</c:v>
                </c:pt>
                <c:pt idx="3662">
                  <c:v>6.1999999999600196E-3</c:v>
                </c:pt>
                <c:pt idx="3663">
                  <c:v>6.2999999999599999E-3</c:v>
                </c:pt>
                <c:pt idx="3664">
                  <c:v>6.3999999999599898E-3</c:v>
                </c:pt>
                <c:pt idx="3665">
                  <c:v>6.4999999999600403E-3</c:v>
                </c:pt>
                <c:pt idx="3666">
                  <c:v>6.5999999999600302E-3</c:v>
                </c:pt>
                <c:pt idx="3667">
                  <c:v>6.6999999999600201E-3</c:v>
                </c:pt>
                <c:pt idx="3668">
                  <c:v>6.7999999999600004E-3</c:v>
                </c:pt>
                <c:pt idx="3669">
                  <c:v>6.8999999999599902E-3</c:v>
                </c:pt>
                <c:pt idx="3670">
                  <c:v>6.9999999999600399E-3</c:v>
                </c:pt>
                <c:pt idx="3671">
                  <c:v>7.0999999999600298E-3</c:v>
                </c:pt>
                <c:pt idx="3672">
                  <c:v>7.1999999999600196E-3</c:v>
                </c:pt>
                <c:pt idx="3673">
                  <c:v>7.2999999999600104E-3</c:v>
                </c:pt>
                <c:pt idx="3674">
                  <c:v>7.3999999999599898E-3</c:v>
                </c:pt>
                <c:pt idx="3675">
                  <c:v>7.4999999999600404E-3</c:v>
                </c:pt>
                <c:pt idx="3676">
                  <c:v>7.5999999999600302E-3</c:v>
                </c:pt>
                <c:pt idx="3677">
                  <c:v>7.6999999999600201E-3</c:v>
                </c:pt>
                <c:pt idx="3678">
                  <c:v>7.7999999999590099E-3</c:v>
                </c:pt>
                <c:pt idx="3679">
                  <c:v>7.8999999999590006E-3</c:v>
                </c:pt>
                <c:pt idx="3680">
                  <c:v>7.9999999999590399E-3</c:v>
                </c:pt>
                <c:pt idx="3681">
                  <c:v>8.0999999999590306E-3</c:v>
                </c:pt>
                <c:pt idx="3682">
                  <c:v>8.1999999999590196E-3</c:v>
                </c:pt>
                <c:pt idx="3683">
                  <c:v>8.2999999999590103E-3</c:v>
                </c:pt>
                <c:pt idx="3684">
                  <c:v>8.3999999999589993E-3</c:v>
                </c:pt>
                <c:pt idx="3685">
                  <c:v>8.4999999999590403E-3</c:v>
                </c:pt>
                <c:pt idx="3686">
                  <c:v>8.5999999999590293E-3</c:v>
                </c:pt>
                <c:pt idx="3687">
                  <c:v>8.69999999995902E-3</c:v>
                </c:pt>
                <c:pt idx="3688">
                  <c:v>8.7999999999590107E-3</c:v>
                </c:pt>
                <c:pt idx="3689">
                  <c:v>8.8999999999589997E-3</c:v>
                </c:pt>
                <c:pt idx="3690">
                  <c:v>8.9999999999590408E-3</c:v>
                </c:pt>
                <c:pt idx="3691">
                  <c:v>9.0999999999590298E-3</c:v>
                </c:pt>
                <c:pt idx="3692">
                  <c:v>9.1999999999590205E-3</c:v>
                </c:pt>
                <c:pt idx="3693">
                  <c:v>9.2999999999590095E-3</c:v>
                </c:pt>
                <c:pt idx="3694">
                  <c:v>9.3999999999590002E-3</c:v>
                </c:pt>
                <c:pt idx="3695">
                  <c:v>9.4999999999589892E-3</c:v>
                </c:pt>
                <c:pt idx="3696">
                  <c:v>9.5999999999590302E-3</c:v>
                </c:pt>
                <c:pt idx="3697">
                  <c:v>9.6999999999590192E-3</c:v>
                </c:pt>
                <c:pt idx="3698">
                  <c:v>9.7999999999590099E-3</c:v>
                </c:pt>
                <c:pt idx="3699">
                  <c:v>9.8999999999590006E-3</c:v>
                </c:pt>
                <c:pt idx="3700">
                  <c:v>9.9999999999589896E-3</c:v>
                </c:pt>
                <c:pt idx="3701">
                  <c:v>1.0099999999958999E-2</c:v>
                </c:pt>
                <c:pt idx="3702">
                  <c:v>1.0199999999959001E-2</c:v>
                </c:pt>
                <c:pt idx="3703">
                  <c:v>1.0299999999959E-2</c:v>
                </c:pt>
                <c:pt idx="3704">
                  <c:v>1.0399999999958999E-2</c:v>
                </c:pt>
                <c:pt idx="3705">
                  <c:v>1.0499999999959E-2</c:v>
                </c:pt>
                <c:pt idx="3706">
                  <c:v>1.0599999999959E-2</c:v>
                </c:pt>
                <c:pt idx="3707">
                  <c:v>1.0699999999958999E-2</c:v>
                </c:pt>
                <c:pt idx="3708">
                  <c:v>1.0799999999959E-2</c:v>
                </c:pt>
                <c:pt idx="3709">
                  <c:v>1.0899999999959E-2</c:v>
                </c:pt>
                <c:pt idx="3710">
                  <c:v>1.0999999999958999E-2</c:v>
                </c:pt>
                <c:pt idx="3711">
                  <c:v>1.1099999999959E-2</c:v>
                </c:pt>
                <c:pt idx="3712">
                  <c:v>1.1199999999959E-2</c:v>
                </c:pt>
                <c:pt idx="3713">
                  <c:v>1.1299999999959001E-2</c:v>
                </c:pt>
                <c:pt idx="3714">
                  <c:v>1.1399999999959E-2</c:v>
                </c:pt>
                <c:pt idx="3715">
                  <c:v>1.1499999999959E-2</c:v>
                </c:pt>
                <c:pt idx="3716">
                  <c:v>1.1599999999959001E-2</c:v>
                </c:pt>
                <c:pt idx="3717">
                  <c:v>1.1699999999959E-2</c:v>
                </c:pt>
                <c:pt idx="3718">
                  <c:v>1.1799999999959E-2</c:v>
                </c:pt>
                <c:pt idx="3719">
                  <c:v>1.1899999999959001E-2</c:v>
                </c:pt>
                <c:pt idx="3720">
                  <c:v>1.1999999999959E-2</c:v>
                </c:pt>
                <c:pt idx="3721">
                  <c:v>1.2099999999958999E-2</c:v>
                </c:pt>
                <c:pt idx="3722">
                  <c:v>1.2199999999959001E-2</c:v>
                </c:pt>
                <c:pt idx="3723">
                  <c:v>1.2299999999959E-2</c:v>
                </c:pt>
                <c:pt idx="3724">
                  <c:v>1.2399999999958999E-2</c:v>
                </c:pt>
                <c:pt idx="3725">
                  <c:v>1.2499999999959001E-2</c:v>
                </c:pt>
                <c:pt idx="3726">
                  <c:v>1.2599999999959E-2</c:v>
                </c:pt>
                <c:pt idx="3727">
                  <c:v>1.2699999999958999E-2</c:v>
                </c:pt>
                <c:pt idx="3728">
                  <c:v>1.2799999999959E-2</c:v>
                </c:pt>
                <c:pt idx="3729">
                  <c:v>1.2899999999959E-2</c:v>
                </c:pt>
                <c:pt idx="3730">
                  <c:v>1.2999999999958999E-2</c:v>
                </c:pt>
                <c:pt idx="3731">
                  <c:v>1.3099999999959E-2</c:v>
                </c:pt>
                <c:pt idx="3732">
                  <c:v>1.3199999999959E-2</c:v>
                </c:pt>
                <c:pt idx="3733">
                  <c:v>1.3299999999958999E-2</c:v>
                </c:pt>
                <c:pt idx="3734">
                  <c:v>1.3399999999959E-2</c:v>
                </c:pt>
                <c:pt idx="3735">
                  <c:v>1.3499999999959E-2</c:v>
                </c:pt>
                <c:pt idx="3736">
                  <c:v>1.3599999999959001E-2</c:v>
                </c:pt>
                <c:pt idx="3737">
                  <c:v>1.3699999999959E-2</c:v>
                </c:pt>
                <c:pt idx="3738">
                  <c:v>1.3799999999959E-2</c:v>
                </c:pt>
                <c:pt idx="3739">
                  <c:v>1.3899999999959001E-2</c:v>
                </c:pt>
                <c:pt idx="3740">
                  <c:v>1.3999999999959E-2</c:v>
                </c:pt>
                <c:pt idx="3741">
                  <c:v>1.4099999999958999E-2</c:v>
                </c:pt>
                <c:pt idx="3742">
                  <c:v>1.4199999999959001E-2</c:v>
                </c:pt>
                <c:pt idx="3743">
                  <c:v>1.4299999999959E-2</c:v>
                </c:pt>
                <c:pt idx="3744">
                  <c:v>1.4399999999958999E-2</c:v>
                </c:pt>
                <c:pt idx="3745">
                  <c:v>1.4499999999959001E-2</c:v>
                </c:pt>
                <c:pt idx="3746">
                  <c:v>1.4599999999959E-2</c:v>
                </c:pt>
                <c:pt idx="3747">
                  <c:v>1.4699999999958999E-2</c:v>
                </c:pt>
                <c:pt idx="3748">
                  <c:v>1.4799999999959E-2</c:v>
                </c:pt>
                <c:pt idx="3749">
                  <c:v>1.4899999999959E-2</c:v>
                </c:pt>
                <c:pt idx="3750">
                  <c:v>1.4999999999958999E-2</c:v>
                </c:pt>
                <c:pt idx="3751">
                  <c:v>1.5099999999959E-2</c:v>
                </c:pt>
                <c:pt idx="3752">
                  <c:v>1.5199999999959E-2</c:v>
                </c:pt>
                <c:pt idx="3753">
                  <c:v>1.5299999999958999E-2</c:v>
                </c:pt>
                <c:pt idx="3754">
                  <c:v>1.5399999999959E-2</c:v>
                </c:pt>
                <c:pt idx="3755">
                  <c:v>1.5499999999959E-2</c:v>
                </c:pt>
                <c:pt idx="3756">
                  <c:v>1.5599999999959001E-2</c:v>
                </c:pt>
                <c:pt idx="3757">
                  <c:v>1.5699999999959E-2</c:v>
                </c:pt>
                <c:pt idx="3758">
                  <c:v>1.5799999999959E-2</c:v>
                </c:pt>
                <c:pt idx="3759">
                  <c:v>1.5899999999958999E-2</c:v>
                </c:pt>
                <c:pt idx="3760">
                  <c:v>1.5999999999958998E-2</c:v>
                </c:pt>
                <c:pt idx="3761">
                  <c:v>1.6099999999959001E-2</c:v>
                </c:pt>
                <c:pt idx="3762">
                  <c:v>1.6199999999959001E-2</c:v>
                </c:pt>
                <c:pt idx="3763">
                  <c:v>1.6299999999959E-2</c:v>
                </c:pt>
                <c:pt idx="3764">
                  <c:v>1.6399999999958999E-2</c:v>
                </c:pt>
                <c:pt idx="3765">
                  <c:v>1.6499999999958999E-2</c:v>
                </c:pt>
                <c:pt idx="3766">
                  <c:v>1.6599999999959002E-2</c:v>
                </c:pt>
                <c:pt idx="3767">
                  <c:v>1.6699999999959001E-2</c:v>
                </c:pt>
                <c:pt idx="3768">
                  <c:v>1.6799999999959001E-2</c:v>
                </c:pt>
                <c:pt idx="3769">
                  <c:v>1.6899999999958001E-2</c:v>
                </c:pt>
                <c:pt idx="3770">
                  <c:v>1.6999999999958E-2</c:v>
                </c:pt>
                <c:pt idx="3771">
                  <c:v>1.7099999999957999E-2</c:v>
                </c:pt>
                <c:pt idx="3772">
                  <c:v>1.7199999999957999E-2</c:v>
                </c:pt>
                <c:pt idx="3773">
                  <c:v>1.7299999999957998E-2</c:v>
                </c:pt>
                <c:pt idx="3774">
                  <c:v>1.7399999999958001E-2</c:v>
                </c:pt>
                <c:pt idx="3775">
                  <c:v>1.7499999999958001E-2</c:v>
                </c:pt>
                <c:pt idx="3776">
                  <c:v>1.7599999999958E-2</c:v>
                </c:pt>
                <c:pt idx="3777">
                  <c:v>1.7699999999957999E-2</c:v>
                </c:pt>
                <c:pt idx="3778">
                  <c:v>1.7799999999957999E-2</c:v>
                </c:pt>
                <c:pt idx="3779">
                  <c:v>1.7899999999958002E-2</c:v>
                </c:pt>
                <c:pt idx="3780">
                  <c:v>1.7999999999958001E-2</c:v>
                </c:pt>
                <c:pt idx="3781">
                  <c:v>1.8099999999958E-2</c:v>
                </c:pt>
                <c:pt idx="3782">
                  <c:v>1.8199999999958E-2</c:v>
                </c:pt>
                <c:pt idx="3783">
                  <c:v>1.8299999999957999E-2</c:v>
                </c:pt>
                <c:pt idx="3784">
                  <c:v>1.8399999999957999E-2</c:v>
                </c:pt>
                <c:pt idx="3785">
                  <c:v>1.8499999999958001E-2</c:v>
                </c:pt>
                <c:pt idx="3786">
                  <c:v>1.8599999999958001E-2</c:v>
                </c:pt>
                <c:pt idx="3787">
                  <c:v>1.8699999999958E-2</c:v>
                </c:pt>
                <c:pt idx="3788">
                  <c:v>1.8799999999958E-2</c:v>
                </c:pt>
                <c:pt idx="3789">
                  <c:v>1.8899999999957999E-2</c:v>
                </c:pt>
                <c:pt idx="3790">
                  <c:v>1.8999999999957998E-2</c:v>
                </c:pt>
                <c:pt idx="3791">
                  <c:v>1.9099999999958001E-2</c:v>
                </c:pt>
                <c:pt idx="3792">
                  <c:v>1.9199999999958001E-2</c:v>
                </c:pt>
                <c:pt idx="3793">
                  <c:v>1.9299999999958E-2</c:v>
                </c:pt>
                <c:pt idx="3794">
                  <c:v>1.9399999999957999E-2</c:v>
                </c:pt>
                <c:pt idx="3795">
                  <c:v>1.9499999999957999E-2</c:v>
                </c:pt>
                <c:pt idx="3796">
                  <c:v>1.9599999999958002E-2</c:v>
                </c:pt>
                <c:pt idx="3797">
                  <c:v>1.9699999999958001E-2</c:v>
                </c:pt>
                <c:pt idx="3798">
                  <c:v>1.9799999999958001E-2</c:v>
                </c:pt>
                <c:pt idx="3799">
                  <c:v>1.9899999999958E-2</c:v>
                </c:pt>
                <c:pt idx="3800">
                  <c:v>1.9999999999957999E-2</c:v>
                </c:pt>
                <c:pt idx="3801">
                  <c:v>2.0099999999957999E-2</c:v>
                </c:pt>
                <c:pt idx="3802">
                  <c:v>2.0199999999958002E-2</c:v>
                </c:pt>
                <c:pt idx="3803">
                  <c:v>2.0299999999958001E-2</c:v>
                </c:pt>
                <c:pt idx="3804">
                  <c:v>2.0399999999958E-2</c:v>
                </c:pt>
                <c:pt idx="3805">
                  <c:v>2.0499999999958E-2</c:v>
                </c:pt>
                <c:pt idx="3806">
                  <c:v>2.0599999999957999E-2</c:v>
                </c:pt>
                <c:pt idx="3807">
                  <c:v>2.0699999999957999E-2</c:v>
                </c:pt>
                <c:pt idx="3808">
                  <c:v>2.0799999999958001E-2</c:v>
                </c:pt>
                <c:pt idx="3809">
                  <c:v>2.0899999999958001E-2</c:v>
                </c:pt>
                <c:pt idx="3810">
                  <c:v>2.0999999999958E-2</c:v>
                </c:pt>
                <c:pt idx="3811">
                  <c:v>2.1099999999958E-2</c:v>
                </c:pt>
                <c:pt idx="3812">
                  <c:v>2.1199999999957999E-2</c:v>
                </c:pt>
                <c:pt idx="3813">
                  <c:v>2.1299999999957998E-2</c:v>
                </c:pt>
                <c:pt idx="3814">
                  <c:v>2.1399999999958001E-2</c:v>
                </c:pt>
                <c:pt idx="3815">
                  <c:v>2.1499999999958001E-2</c:v>
                </c:pt>
                <c:pt idx="3816">
                  <c:v>2.1599999999958E-2</c:v>
                </c:pt>
                <c:pt idx="3817">
                  <c:v>2.1699999999957999E-2</c:v>
                </c:pt>
                <c:pt idx="3818">
                  <c:v>2.1799999999957999E-2</c:v>
                </c:pt>
                <c:pt idx="3819">
                  <c:v>2.1899999999958002E-2</c:v>
                </c:pt>
                <c:pt idx="3820">
                  <c:v>2.1999999999958001E-2</c:v>
                </c:pt>
                <c:pt idx="3821">
                  <c:v>2.2099999999958E-2</c:v>
                </c:pt>
                <c:pt idx="3822">
                  <c:v>2.2199999999958E-2</c:v>
                </c:pt>
                <c:pt idx="3823">
                  <c:v>2.2299999999957999E-2</c:v>
                </c:pt>
                <c:pt idx="3824">
                  <c:v>2.2399999999957999E-2</c:v>
                </c:pt>
                <c:pt idx="3825">
                  <c:v>2.2499999999958002E-2</c:v>
                </c:pt>
                <c:pt idx="3826">
                  <c:v>2.2599999999958001E-2</c:v>
                </c:pt>
                <c:pt idx="3827">
                  <c:v>2.2699999999958E-2</c:v>
                </c:pt>
                <c:pt idx="3828">
                  <c:v>2.2799999999958E-2</c:v>
                </c:pt>
                <c:pt idx="3829">
                  <c:v>2.2899999999957999E-2</c:v>
                </c:pt>
                <c:pt idx="3830">
                  <c:v>2.2999999999957998E-2</c:v>
                </c:pt>
                <c:pt idx="3831">
                  <c:v>2.3099999999958001E-2</c:v>
                </c:pt>
                <c:pt idx="3832">
                  <c:v>2.3199999999958001E-2</c:v>
                </c:pt>
                <c:pt idx="3833">
                  <c:v>2.3299999999958E-2</c:v>
                </c:pt>
                <c:pt idx="3834">
                  <c:v>2.3399999999958E-2</c:v>
                </c:pt>
                <c:pt idx="3835">
                  <c:v>2.3499999999957999E-2</c:v>
                </c:pt>
                <c:pt idx="3836">
                  <c:v>2.3599999999957998E-2</c:v>
                </c:pt>
                <c:pt idx="3837">
                  <c:v>2.3699999999958001E-2</c:v>
                </c:pt>
                <c:pt idx="3838">
                  <c:v>2.3799999999958001E-2</c:v>
                </c:pt>
                <c:pt idx="3839">
                  <c:v>2.3899999999958E-2</c:v>
                </c:pt>
                <c:pt idx="3840">
                  <c:v>2.3999999999957999E-2</c:v>
                </c:pt>
                <c:pt idx="3841">
                  <c:v>2.4099999999957999E-2</c:v>
                </c:pt>
                <c:pt idx="3842">
                  <c:v>2.4199999999958002E-2</c:v>
                </c:pt>
                <c:pt idx="3843">
                  <c:v>2.4299999999958001E-2</c:v>
                </c:pt>
                <c:pt idx="3844">
                  <c:v>2.4399999999958E-2</c:v>
                </c:pt>
                <c:pt idx="3845">
                  <c:v>2.4499999999958E-2</c:v>
                </c:pt>
                <c:pt idx="3846">
                  <c:v>2.4599999999957999E-2</c:v>
                </c:pt>
                <c:pt idx="3847">
                  <c:v>2.4699999999957999E-2</c:v>
                </c:pt>
                <c:pt idx="3848">
                  <c:v>2.4799999999958001E-2</c:v>
                </c:pt>
                <c:pt idx="3849">
                  <c:v>2.4899999999958001E-2</c:v>
                </c:pt>
                <c:pt idx="3850">
                  <c:v>2.4999999999958E-2</c:v>
                </c:pt>
                <c:pt idx="3851">
                  <c:v>2.5099999999958E-2</c:v>
                </c:pt>
                <c:pt idx="3852">
                  <c:v>2.5199999999957999E-2</c:v>
                </c:pt>
                <c:pt idx="3853">
                  <c:v>2.5299999999957998E-2</c:v>
                </c:pt>
                <c:pt idx="3854">
                  <c:v>2.5399999999958001E-2</c:v>
                </c:pt>
                <c:pt idx="3855">
                  <c:v>2.5499999999958001E-2</c:v>
                </c:pt>
                <c:pt idx="3856">
                  <c:v>2.5599999999958E-2</c:v>
                </c:pt>
                <c:pt idx="3857">
                  <c:v>2.5699999999957999E-2</c:v>
                </c:pt>
                <c:pt idx="3858">
                  <c:v>2.5799999999957999E-2</c:v>
                </c:pt>
                <c:pt idx="3859">
                  <c:v>2.5899999999956999E-2</c:v>
                </c:pt>
                <c:pt idx="3860">
                  <c:v>2.5999999999956998E-2</c:v>
                </c:pt>
                <c:pt idx="3861">
                  <c:v>2.6099999999957001E-2</c:v>
                </c:pt>
                <c:pt idx="3862">
                  <c:v>2.6199999999957001E-2</c:v>
                </c:pt>
                <c:pt idx="3863">
                  <c:v>2.6299999999957E-2</c:v>
                </c:pt>
                <c:pt idx="3864">
                  <c:v>2.6399999999957E-2</c:v>
                </c:pt>
                <c:pt idx="3865">
                  <c:v>2.6499999999956999E-2</c:v>
                </c:pt>
                <c:pt idx="3866">
                  <c:v>2.6599999999956998E-2</c:v>
                </c:pt>
                <c:pt idx="3867">
                  <c:v>2.6699999999957001E-2</c:v>
                </c:pt>
                <c:pt idx="3868">
                  <c:v>2.6799999999957001E-2</c:v>
                </c:pt>
                <c:pt idx="3869">
                  <c:v>2.6899999999957E-2</c:v>
                </c:pt>
                <c:pt idx="3870">
                  <c:v>2.6999999999956999E-2</c:v>
                </c:pt>
                <c:pt idx="3871">
                  <c:v>2.7099999999956999E-2</c:v>
                </c:pt>
                <c:pt idx="3872">
                  <c:v>2.7199999999957002E-2</c:v>
                </c:pt>
                <c:pt idx="3873">
                  <c:v>2.7299999999957001E-2</c:v>
                </c:pt>
                <c:pt idx="3874">
                  <c:v>2.7399999999957E-2</c:v>
                </c:pt>
                <c:pt idx="3875">
                  <c:v>2.7499999999957E-2</c:v>
                </c:pt>
                <c:pt idx="3876">
                  <c:v>2.7599999999956999E-2</c:v>
                </c:pt>
                <c:pt idx="3877">
                  <c:v>2.7699999999956999E-2</c:v>
                </c:pt>
                <c:pt idx="3878">
                  <c:v>2.7799999999957001E-2</c:v>
                </c:pt>
                <c:pt idx="3879">
                  <c:v>2.7899999999957001E-2</c:v>
                </c:pt>
                <c:pt idx="3880">
                  <c:v>2.7999999999957E-2</c:v>
                </c:pt>
                <c:pt idx="3881">
                  <c:v>2.8099999999957E-2</c:v>
                </c:pt>
                <c:pt idx="3882">
                  <c:v>2.8199999999956999E-2</c:v>
                </c:pt>
                <c:pt idx="3883">
                  <c:v>2.8299999999956998E-2</c:v>
                </c:pt>
                <c:pt idx="3884">
                  <c:v>2.8399999999957001E-2</c:v>
                </c:pt>
                <c:pt idx="3885">
                  <c:v>2.8499999999957001E-2</c:v>
                </c:pt>
                <c:pt idx="3886">
                  <c:v>2.8599999999957E-2</c:v>
                </c:pt>
                <c:pt idx="3887">
                  <c:v>2.8699999999956999E-2</c:v>
                </c:pt>
                <c:pt idx="3888">
                  <c:v>2.8799999999956999E-2</c:v>
                </c:pt>
                <c:pt idx="3889">
                  <c:v>2.8899999999956998E-2</c:v>
                </c:pt>
                <c:pt idx="3890">
                  <c:v>2.8999999999957001E-2</c:v>
                </c:pt>
                <c:pt idx="3891">
                  <c:v>2.9099999999957001E-2</c:v>
                </c:pt>
                <c:pt idx="3892">
                  <c:v>2.9199999999957E-2</c:v>
                </c:pt>
                <c:pt idx="3893">
                  <c:v>2.9299999999956999E-2</c:v>
                </c:pt>
                <c:pt idx="3894">
                  <c:v>2.9399999999956999E-2</c:v>
                </c:pt>
                <c:pt idx="3895">
                  <c:v>2.9499999999957002E-2</c:v>
                </c:pt>
                <c:pt idx="3896">
                  <c:v>2.9599999999957001E-2</c:v>
                </c:pt>
                <c:pt idx="3897">
                  <c:v>2.9699999999957E-2</c:v>
                </c:pt>
                <c:pt idx="3898">
                  <c:v>2.9799999999957E-2</c:v>
                </c:pt>
                <c:pt idx="3899">
                  <c:v>2.9899999999956999E-2</c:v>
                </c:pt>
                <c:pt idx="3900">
                  <c:v>2.9999999999956999E-2</c:v>
                </c:pt>
                <c:pt idx="3901">
                  <c:v>3.0099999999957001E-2</c:v>
                </c:pt>
                <c:pt idx="3902">
                  <c:v>3.0199999999957001E-2</c:v>
                </c:pt>
                <c:pt idx="3903">
                  <c:v>3.0299999999957E-2</c:v>
                </c:pt>
                <c:pt idx="3904">
                  <c:v>3.0399999999957E-2</c:v>
                </c:pt>
                <c:pt idx="3905">
                  <c:v>3.0499999999956999E-2</c:v>
                </c:pt>
                <c:pt idx="3906">
                  <c:v>3.0599999999956998E-2</c:v>
                </c:pt>
                <c:pt idx="3907">
                  <c:v>3.0699999999957001E-2</c:v>
                </c:pt>
                <c:pt idx="3908">
                  <c:v>3.0799999999957001E-2</c:v>
                </c:pt>
                <c:pt idx="3909">
                  <c:v>3.0899999999957E-2</c:v>
                </c:pt>
                <c:pt idx="3910">
                  <c:v>3.0999999999956999E-2</c:v>
                </c:pt>
                <c:pt idx="3911">
                  <c:v>3.1099999999956999E-2</c:v>
                </c:pt>
                <c:pt idx="3912">
                  <c:v>3.1199999999957002E-2</c:v>
                </c:pt>
                <c:pt idx="3913">
                  <c:v>3.1299999999957001E-2</c:v>
                </c:pt>
                <c:pt idx="3914">
                  <c:v>3.1399999999956997E-2</c:v>
                </c:pt>
                <c:pt idx="3915">
                  <c:v>3.1499999999957E-2</c:v>
                </c:pt>
                <c:pt idx="3916">
                  <c:v>3.1599999999957003E-2</c:v>
                </c:pt>
                <c:pt idx="3917">
                  <c:v>3.1699999999956999E-2</c:v>
                </c:pt>
                <c:pt idx="3918">
                  <c:v>3.1799999999957002E-2</c:v>
                </c:pt>
                <c:pt idx="3919">
                  <c:v>3.1899999999956997E-2</c:v>
                </c:pt>
                <c:pt idx="3920">
                  <c:v>3.1999999999957E-2</c:v>
                </c:pt>
                <c:pt idx="3921">
                  <c:v>3.2099999999957003E-2</c:v>
                </c:pt>
                <c:pt idx="3922">
                  <c:v>3.2199999999956999E-2</c:v>
                </c:pt>
                <c:pt idx="3923">
                  <c:v>3.2299999999957002E-2</c:v>
                </c:pt>
                <c:pt idx="3924">
                  <c:v>3.2399999999956998E-2</c:v>
                </c:pt>
                <c:pt idx="3925">
                  <c:v>3.2499999999957001E-2</c:v>
                </c:pt>
                <c:pt idx="3926">
                  <c:v>3.2599999999956997E-2</c:v>
                </c:pt>
                <c:pt idx="3927">
                  <c:v>3.2699999999957E-2</c:v>
                </c:pt>
                <c:pt idx="3928">
                  <c:v>3.2799999999957002E-2</c:v>
                </c:pt>
                <c:pt idx="3929">
                  <c:v>3.2899999999956998E-2</c:v>
                </c:pt>
                <c:pt idx="3930">
                  <c:v>3.2999999999957001E-2</c:v>
                </c:pt>
                <c:pt idx="3931">
                  <c:v>3.3099999999956997E-2</c:v>
                </c:pt>
                <c:pt idx="3932">
                  <c:v>3.3199999999957E-2</c:v>
                </c:pt>
                <c:pt idx="3933">
                  <c:v>3.3299999999957003E-2</c:v>
                </c:pt>
                <c:pt idx="3934">
                  <c:v>3.3399999999956999E-2</c:v>
                </c:pt>
                <c:pt idx="3935">
                  <c:v>3.3499999999957002E-2</c:v>
                </c:pt>
                <c:pt idx="3936">
                  <c:v>3.3599999999956998E-2</c:v>
                </c:pt>
                <c:pt idx="3937">
                  <c:v>3.3699999999957E-2</c:v>
                </c:pt>
                <c:pt idx="3938">
                  <c:v>3.3799999999957003E-2</c:v>
                </c:pt>
                <c:pt idx="3939">
                  <c:v>3.3899999999956999E-2</c:v>
                </c:pt>
                <c:pt idx="3940">
                  <c:v>3.3999999999957002E-2</c:v>
                </c:pt>
                <c:pt idx="3941">
                  <c:v>3.4099999999956998E-2</c:v>
                </c:pt>
                <c:pt idx="3942">
                  <c:v>3.4199999999957001E-2</c:v>
                </c:pt>
                <c:pt idx="3943">
                  <c:v>3.4299999999956997E-2</c:v>
                </c:pt>
                <c:pt idx="3944">
                  <c:v>3.4399999999957E-2</c:v>
                </c:pt>
                <c:pt idx="3945">
                  <c:v>3.4499999999957003E-2</c:v>
                </c:pt>
                <c:pt idx="3946">
                  <c:v>3.4599999999956998E-2</c:v>
                </c:pt>
                <c:pt idx="3947">
                  <c:v>3.4699999999957001E-2</c:v>
                </c:pt>
                <c:pt idx="3948">
                  <c:v>3.4799999999956997E-2</c:v>
                </c:pt>
                <c:pt idx="3949">
                  <c:v>3.4899999999957E-2</c:v>
                </c:pt>
                <c:pt idx="3950">
                  <c:v>3.4999999999955997E-2</c:v>
                </c:pt>
                <c:pt idx="3951">
                  <c:v>3.5099999999956E-2</c:v>
                </c:pt>
                <c:pt idx="3952">
                  <c:v>3.5199999999956003E-2</c:v>
                </c:pt>
                <c:pt idx="3953">
                  <c:v>3.5299999999955999E-2</c:v>
                </c:pt>
                <c:pt idx="3954">
                  <c:v>3.5399999999956001E-2</c:v>
                </c:pt>
                <c:pt idx="3955">
                  <c:v>3.5499999999955997E-2</c:v>
                </c:pt>
                <c:pt idx="3956">
                  <c:v>3.5599999999956E-2</c:v>
                </c:pt>
                <c:pt idx="3957">
                  <c:v>3.5699999999956003E-2</c:v>
                </c:pt>
                <c:pt idx="3958">
                  <c:v>3.5799999999955999E-2</c:v>
                </c:pt>
                <c:pt idx="3959">
                  <c:v>3.5899999999956002E-2</c:v>
                </c:pt>
                <c:pt idx="3960">
                  <c:v>3.5999999999955998E-2</c:v>
                </c:pt>
                <c:pt idx="3961">
                  <c:v>3.6099999999956001E-2</c:v>
                </c:pt>
                <c:pt idx="3962">
                  <c:v>3.6199999999955997E-2</c:v>
                </c:pt>
                <c:pt idx="3963">
                  <c:v>3.6299999999955999E-2</c:v>
                </c:pt>
                <c:pt idx="3964">
                  <c:v>3.6399999999956002E-2</c:v>
                </c:pt>
                <c:pt idx="3965">
                  <c:v>3.6499999999955998E-2</c:v>
                </c:pt>
                <c:pt idx="3966">
                  <c:v>3.6599999999956001E-2</c:v>
                </c:pt>
                <c:pt idx="3967">
                  <c:v>3.6699999999955997E-2</c:v>
                </c:pt>
                <c:pt idx="3968">
                  <c:v>3.6799999999956E-2</c:v>
                </c:pt>
                <c:pt idx="3969">
                  <c:v>3.6899999999956003E-2</c:v>
                </c:pt>
                <c:pt idx="3970">
                  <c:v>3.6999999999955999E-2</c:v>
                </c:pt>
                <c:pt idx="3971">
                  <c:v>3.7099999999956002E-2</c:v>
                </c:pt>
                <c:pt idx="3972">
                  <c:v>3.7199999999955997E-2</c:v>
                </c:pt>
                <c:pt idx="3973">
                  <c:v>3.7299999999956E-2</c:v>
                </c:pt>
                <c:pt idx="3974">
                  <c:v>3.7399999999956003E-2</c:v>
                </c:pt>
                <c:pt idx="3975">
                  <c:v>3.7499999999955999E-2</c:v>
                </c:pt>
                <c:pt idx="3976">
                  <c:v>3.7599999999956002E-2</c:v>
                </c:pt>
                <c:pt idx="3977">
                  <c:v>3.7699999999955998E-2</c:v>
                </c:pt>
                <c:pt idx="3978">
                  <c:v>3.7799999999956001E-2</c:v>
                </c:pt>
                <c:pt idx="3979">
                  <c:v>3.7899999999955997E-2</c:v>
                </c:pt>
                <c:pt idx="3980">
                  <c:v>3.7999999999956E-2</c:v>
                </c:pt>
                <c:pt idx="3981">
                  <c:v>3.8099999999956002E-2</c:v>
                </c:pt>
                <c:pt idx="3982">
                  <c:v>3.8199999999955998E-2</c:v>
                </c:pt>
                <c:pt idx="3983">
                  <c:v>3.8299999999956001E-2</c:v>
                </c:pt>
                <c:pt idx="3984">
                  <c:v>3.8399999999955997E-2</c:v>
                </c:pt>
                <c:pt idx="3985">
                  <c:v>3.8499999999956E-2</c:v>
                </c:pt>
                <c:pt idx="3986">
                  <c:v>3.8599999999956003E-2</c:v>
                </c:pt>
                <c:pt idx="3987">
                  <c:v>3.8699999999955999E-2</c:v>
                </c:pt>
                <c:pt idx="3988">
                  <c:v>3.8799999999956002E-2</c:v>
                </c:pt>
                <c:pt idx="3989">
                  <c:v>3.8899999999955998E-2</c:v>
                </c:pt>
                <c:pt idx="3990">
                  <c:v>3.8999999999956E-2</c:v>
                </c:pt>
                <c:pt idx="3991">
                  <c:v>3.9099999999956003E-2</c:v>
                </c:pt>
                <c:pt idx="3992">
                  <c:v>3.9199999999955999E-2</c:v>
                </c:pt>
                <c:pt idx="3993">
                  <c:v>3.9299999999956002E-2</c:v>
                </c:pt>
                <c:pt idx="3994">
                  <c:v>3.9399999999955998E-2</c:v>
                </c:pt>
                <c:pt idx="3995">
                  <c:v>3.9499999999956001E-2</c:v>
                </c:pt>
                <c:pt idx="3996">
                  <c:v>3.9599999999955997E-2</c:v>
                </c:pt>
                <c:pt idx="3997">
                  <c:v>3.9699999999956E-2</c:v>
                </c:pt>
                <c:pt idx="3998">
                  <c:v>3.9799999999956003E-2</c:v>
                </c:pt>
                <c:pt idx="3999">
                  <c:v>3.9899999999955998E-2</c:v>
                </c:pt>
                <c:pt idx="4000">
                  <c:v>3.9999999999956001E-2</c:v>
                </c:pt>
                <c:pt idx="4001">
                  <c:v>4.0099999999955997E-2</c:v>
                </c:pt>
                <c:pt idx="4002">
                  <c:v>4.0199999999956E-2</c:v>
                </c:pt>
                <c:pt idx="4003">
                  <c:v>4.0299999999956003E-2</c:v>
                </c:pt>
                <c:pt idx="4004">
                  <c:v>4.0399999999955999E-2</c:v>
                </c:pt>
                <c:pt idx="4005">
                  <c:v>4.0499999999956002E-2</c:v>
                </c:pt>
                <c:pt idx="4006">
                  <c:v>4.0599999999955998E-2</c:v>
                </c:pt>
                <c:pt idx="4007">
                  <c:v>4.0699999999956001E-2</c:v>
                </c:pt>
                <c:pt idx="4008">
                  <c:v>4.0799999999956003E-2</c:v>
                </c:pt>
                <c:pt idx="4009">
                  <c:v>4.0899999999955999E-2</c:v>
                </c:pt>
                <c:pt idx="4010">
                  <c:v>4.0999999999956002E-2</c:v>
                </c:pt>
                <c:pt idx="4011">
                  <c:v>4.1099999999955998E-2</c:v>
                </c:pt>
                <c:pt idx="4012">
                  <c:v>4.1199999999956001E-2</c:v>
                </c:pt>
                <c:pt idx="4013">
                  <c:v>4.1299999999955997E-2</c:v>
                </c:pt>
                <c:pt idx="4014">
                  <c:v>4.1399999999956E-2</c:v>
                </c:pt>
                <c:pt idx="4015">
                  <c:v>4.1499999999956003E-2</c:v>
                </c:pt>
                <c:pt idx="4016">
                  <c:v>4.1599999999955999E-2</c:v>
                </c:pt>
                <c:pt idx="4017">
                  <c:v>4.1699999999956001E-2</c:v>
                </c:pt>
                <c:pt idx="4018">
                  <c:v>4.1799999999955997E-2</c:v>
                </c:pt>
                <c:pt idx="4019">
                  <c:v>4.1899999999956E-2</c:v>
                </c:pt>
                <c:pt idx="4020">
                  <c:v>4.1999999999956003E-2</c:v>
                </c:pt>
                <c:pt idx="4021">
                  <c:v>4.2099999999955999E-2</c:v>
                </c:pt>
                <c:pt idx="4022">
                  <c:v>4.2199999999956002E-2</c:v>
                </c:pt>
                <c:pt idx="4023">
                  <c:v>4.2299999999955998E-2</c:v>
                </c:pt>
                <c:pt idx="4024">
                  <c:v>4.2399999999956001E-2</c:v>
                </c:pt>
                <c:pt idx="4025">
                  <c:v>4.2499999999955997E-2</c:v>
                </c:pt>
                <c:pt idx="4026">
                  <c:v>4.2599999999955999E-2</c:v>
                </c:pt>
                <c:pt idx="4027">
                  <c:v>4.2699999999956002E-2</c:v>
                </c:pt>
                <c:pt idx="4028">
                  <c:v>4.2799999999955998E-2</c:v>
                </c:pt>
                <c:pt idx="4029">
                  <c:v>4.2899999999956001E-2</c:v>
                </c:pt>
                <c:pt idx="4030">
                  <c:v>4.2999999999955997E-2</c:v>
                </c:pt>
                <c:pt idx="4031">
                  <c:v>4.3099999999956E-2</c:v>
                </c:pt>
                <c:pt idx="4032">
                  <c:v>4.3199999999956003E-2</c:v>
                </c:pt>
                <c:pt idx="4033">
                  <c:v>4.3299999999955999E-2</c:v>
                </c:pt>
                <c:pt idx="4034">
                  <c:v>4.3399999999956002E-2</c:v>
                </c:pt>
                <c:pt idx="4035">
                  <c:v>4.3499999999955997E-2</c:v>
                </c:pt>
                <c:pt idx="4036">
                  <c:v>4.3599999999956E-2</c:v>
                </c:pt>
                <c:pt idx="4037">
                  <c:v>4.3699999999956003E-2</c:v>
                </c:pt>
                <c:pt idx="4038">
                  <c:v>4.3799999999955999E-2</c:v>
                </c:pt>
                <c:pt idx="4039">
                  <c:v>4.3899999999956002E-2</c:v>
                </c:pt>
                <c:pt idx="4040">
                  <c:v>4.3999999999955998E-2</c:v>
                </c:pt>
                <c:pt idx="4041">
                  <c:v>4.4099999999955002E-2</c:v>
                </c:pt>
                <c:pt idx="4042">
                  <c:v>4.4199999999954998E-2</c:v>
                </c:pt>
                <c:pt idx="4043">
                  <c:v>4.4299999999955E-2</c:v>
                </c:pt>
                <c:pt idx="4044">
                  <c:v>4.4399999999955003E-2</c:v>
                </c:pt>
                <c:pt idx="4045">
                  <c:v>4.4499999999954999E-2</c:v>
                </c:pt>
                <c:pt idx="4046">
                  <c:v>4.4599999999955002E-2</c:v>
                </c:pt>
                <c:pt idx="4047">
                  <c:v>4.4699999999954998E-2</c:v>
                </c:pt>
                <c:pt idx="4048">
                  <c:v>4.4799999999955001E-2</c:v>
                </c:pt>
                <c:pt idx="4049">
                  <c:v>4.4899999999954997E-2</c:v>
                </c:pt>
                <c:pt idx="4050">
                  <c:v>4.4999999999955E-2</c:v>
                </c:pt>
                <c:pt idx="4051">
                  <c:v>4.5099999999955002E-2</c:v>
                </c:pt>
                <c:pt idx="4052">
                  <c:v>4.5199999999954998E-2</c:v>
                </c:pt>
                <c:pt idx="4053">
                  <c:v>4.5299999999955001E-2</c:v>
                </c:pt>
                <c:pt idx="4054">
                  <c:v>4.5399999999954997E-2</c:v>
                </c:pt>
                <c:pt idx="4055">
                  <c:v>4.5499999999955E-2</c:v>
                </c:pt>
                <c:pt idx="4056">
                  <c:v>4.5599999999955003E-2</c:v>
                </c:pt>
                <c:pt idx="4057">
                  <c:v>4.5699999999954999E-2</c:v>
                </c:pt>
                <c:pt idx="4058">
                  <c:v>4.5799999999955002E-2</c:v>
                </c:pt>
                <c:pt idx="4059">
                  <c:v>4.5899999999954998E-2</c:v>
                </c:pt>
                <c:pt idx="4060">
                  <c:v>4.5999999999955E-2</c:v>
                </c:pt>
                <c:pt idx="4061">
                  <c:v>4.6099999999955003E-2</c:v>
                </c:pt>
                <c:pt idx="4062">
                  <c:v>4.6199999999954999E-2</c:v>
                </c:pt>
                <c:pt idx="4063">
                  <c:v>4.6299999999955002E-2</c:v>
                </c:pt>
                <c:pt idx="4064">
                  <c:v>4.6399999999954998E-2</c:v>
                </c:pt>
                <c:pt idx="4065">
                  <c:v>4.6499999999955001E-2</c:v>
                </c:pt>
                <c:pt idx="4066">
                  <c:v>4.6599999999954997E-2</c:v>
                </c:pt>
                <c:pt idx="4067">
                  <c:v>4.6699999999955E-2</c:v>
                </c:pt>
                <c:pt idx="4068">
                  <c:v>4.6799999999955003E-2</c:v>
                </c:pt>
                <c:pt idx="4069">
                  <c:v>4.6899999999954999E-2</c:v>
                </c:pt>
                <c:pt idx="4070">
                  <c:v>4.6999999999955001E-2</c:v>
                </c:pt>
                <c:pt idx="4071">
                  <c:v>4.7099999999954997E-2</c:v>
                </c:pt>
                <c:pt idx="4072">
                  <c:v>4.7199999999955E-2</c:v>
                </c:pt>
                <c:pt idx="4073">
                  <c:v>4.7299999999955003E-2</c:v>
                </c:pt>
                <c:pt idx="4074">
                  <c:v>4.7399999999954999E-2</c:v>
                </c:pt>
                <c:pt idx="4075">
                  <c:v>4.7499999999955002E-2</c:v>
                </c:pt>
                <c:pt idx="4076">
                  <c:v>4.7599999999954998E-2</c:v>
                </c:pt>
                <c:pt idx="4077">
                  <c:v>4.7699999999955001E-2</c:v>
                </c:pt>
                <c:pt idx="4078">
                  <c:v>4.7799999999954997E-2</c:v>
                </c:pt>
                <c:pt idx="4079">
                  <c:v>4.7899999999954999E-2</c:v>
                </c:pt>
                <c:pt idx="4080">
                  <c:v>4.7999999999955002E-2</c:v>
                </c:pt>
                <c:pt idx="4081">
                  <c:v>4.8099999999954998E-2</c:v>
                </c:pt>
                <c:pt idx="4082">
                  <c:v>4.8199999999955001E-2</c:v>
                </c:pt>
                <c:pt idx="4083">
                  <c:v>4.8299999999954997E-2</c:v>
                </c:pt>
                <c:pt idx="4084">
                  <c:v>4.8399999999955E-2</c:v>
                </c:pt>
                <c:pt idx="4085">
                  <c:v>4.8499999999955003E-2</c:v>
                </c:pt>
                <c:pt idx="4086">
                  <c:v>4.8599999999954999E-2</c:v>
                </c:pt>
                <c:pt idx="4087">
                  <c:v>4.8699999999955002E-2</c:v>
                </c:pt>
                <c:pt idx="4088">
                  <c:v>4.8799999999954997E-2</c:v>
                </c:pt>
                <c:pt idx="4089">
                  <c:v>4.8899999999955E-2</c:v>
                </c:pt>
                <c:pt idx="4090">
                  <c:v>4.8999999999955003E-2</c:v>
                </c:pt>
                <c:pt idx="4091">
                  <c:v>4.9099999999954999E-2</c:v>
                </c:pt>
                <c:pt idx="4092">
                  <c:v>4.9199999999955002E-2</c:v>
                </c:pt>
                <c:pt idx="4093">
                  <c:v>4.9299999999954998E-2</c:v>
                </c:pt>
                <c:pt idx="4094">
                  <c:v>4.9399999999955001E-2</c:v>
                </c:pt>
                <c:pt idx="4095">
                  <c:v>4.9499999999954997E-2</c:v>
                </c:pt>
                <c:pt idx="4096">
                  <c:v>4.9599999999955E-2</c:v>
                </c:pt>
                <c:pt idx="4097">
                  <c:v>4.9699999999955002E-2</c:v>
                </c:pt>
                <c:pt idx="4098">
                  <c:v>4.9799999999954998E-2</c:v>
                </c:pt>
                <c:pt idx="4099">
                  <c:v>4.9899999999955001E-2</c:v>
                </c:pt>
                <c:pt idx="4100">
                  <c:v>4.9999999999954997E-2</c:v>
                </c:pt>
                <c:pt idx="4101">
                  <c:v>5.0099999999955E-2</c:v>
                </c:pt>
                <c:pt idx="4102">
                  <c:v>5.0199999999955003E-2</c:v>
                </c:pt>
                <c:pt idx="4103">
                  <c:v>5.0299999999954999E-2</c:v>
                </c:pt>
                <c:pt idx="4104">
                  <c:v>5.0399999999955002E-2</c:v>
                </c:pt>
                <c:pt idx="4105">
                  <c:v>5.0499999999954998E-2</c:v>
                </c:pt>
                <c:pt idx="4106">
                  <c:v>5.0599999999955E-2</c:v>
                </c:pt>
                <c:pt idx="4107">
                  <c:v>5.0699999999955003E-2</c:v>
                </c:pt>
                <c:pt idx="4108">
                  <c:v>5.0799999999954999E-2</c:v>
                </c:pt>
                <c:pt idx="4109">
                  <c:v>5.0899999999955002E-2</c:v>
                </c:pt>
                <c:pt idx="4110">
                  <c:v>5.0999999999954998E-2</c:v>
                </c:pt>
                <c:pt idx="4111">
                  <c:v>5.1099999999955001E-2</c:v>
                </c:pt>
                <c:pt idx="4112">
                  <c:v>5.1199999999954997E-2</c:v>
                </c:pt>
                <c:pt idx="4113">
                  <c:v>5.1299999999955E-2</c:v>
                </c:pt>
                <c:pt idx="4114">
                  <c:v>5.1399999999955003E-2</c:v>
                </c:pt>
                <c:pt idx="4115">
                  <c:v>5.1499999999954998E-2</c:v>
                </c:pt>
                <c:pt idx="4116">
                  <c:v>5.1599999999955001E-2</c:v>
                </c:pt>
                <c:pt idx="4117">
                  <c:v>5.1699999999954997E-2</c:v>
                </c:pt>
                <c:pt idx="4118">
                  <c:v>5.1799999999955E-2</c:v>
                </c:pt>
                <c:pt idx="4119">
                  <c:v>5.1899999999955003E-2</c:v>
                </c:pt>
                <c:pt idx="4120">
                  <c:v>5.1999999999954999E-2</c:v>
                </c:pt>
                <c:pt idx="4121">
                  <c:v>5.2099999999955002E-2</c:v>
                </c:pt>
                <c:pt idx="4122">
                  <c:v>5.2199999999954998E-2</c:v>
                </c:pt>
                <c:pt idx="4123">
                  <c:v>5.2299999999955001E-2</c:v>
                </c:pt>
                <c:pt idx="4124">
                  <c:v>5.2399999999955003E-2</c:v>
                </c:pt>
                <c:pt idx="4125">
                  <c:v>5.2499999999954999E-2</c:v>
                </c:pt>
                <c:pt idx="4126">
                  <c:v>5.2599999999955002E-2</c:v>
                </c:pt>
                <c:pt idx="4127">
                  <c:v>5.2699999999954998E-2</c:v>
                </c:pt>
                <c:pt idx="4128">
                  <c:v>5.2799999999955001E-2</c:v>
                </c:pt>
                <c:pt idx="4129">
                  <c:v>5.2899999999954997E-2</c:v>
                </c:pt>
                <c:pt idx="4130">
                  <c:v>5.2999999999955E-2</c:v>
                </c:pt>
                <c:pt idx="4131">
                  <c:v>5.3099999999955003E-2</c:v>
                </c:pt>
                <c:pt idx="4132">
                  <c:v>5.3199999999953999E-2</c:v>
                </c:pt>
                <c:pt idx="4133">
                  <c:v>5.3299999999954002E-2</c:v>
                </c:pt>
                <c:pt idx="4134">
                  <c:v>5.3399999999953998E-2</c:v>
                </c:pt>
                <c:pt idx="4135">
                  <c:v>5.3499999999954001E-2</c:v>
                </c:pt>
                <c:pt idx="4136">
                  <c:v>5.3599999999953997E-2</c:v>
                </c:pt>
                <c:pt idx="4137">
                  <c:v>5.3699999999954E-2</c:v>
                </c:pt>
                <c:pt idx="4138">
                  <c:v>5.3799999999954003E-2</c:v>
                </c:pt>
                <c:pt idx="4139">
                  <c:v>5.3899999999953999E-2</c:v>
                </c:pt>
                <c:pt idx="4140">
                  <c:v>5.3999999999954001E-2</c:v>
                </c:pt>
                <c:pt idx="4141">
                  <c:v>5.4099999999953997E-2</c:v>
                </c:pt>
                <c:pt idx="4142">
                  <c:v>5.4199999999954E-2</c:v>
                </c:pt>
                <c:pt idx="4143">
                  <c:v>5.4299999999954003E-2</c:v>
                </c:pt>
                <c:pt idx="4144">
                  <c:v>5.4399999999953999E-2</c:v>
                </c:pt>
                <c:pt idx="4145">
                  <c:v>5.4499999999954002E-2</c:v>
                </c:pt>
                <c:pt idx="4146">
                  <c:v>5.4599999999953998E-2</c:v>
                </c:pt>
                <c:pt idx="4147">
                  <c:v>5.4699999999954001E-2</c:v>
                </c:pt>
                <c:pt idx="4148">
                  <c:v>5.4799999999953997E-2</c:v>
                </c:pt>
                <c:pt idx="4149">
                  <c:v>5.4899999999953999E-2</c:v>
                </c:pt>
                <c:pt idx="4150">
                  <c:v>5.4999999999954002E-2</c:v>
                </c:pt>
                <c:pt idx="4151">
                  <c:v>5.5099999999953998E-2</c:v>
                </c:pt>
                <c:pt idx="4152">
                  <c:v>5.5199999999954001E-2</c:v>
                </c:pt>
                <c:pt idx="4153">
                  <c:v>5.5299999999953997E-2</c:v>
                </c:pt>
                <c:pt idx="4154">
                  <c:v>5.5399999999954E-2</c:v>
                </c:pt>
                <c:pt idx="4155">
                  <c:v>5.5499999999954003E-2</c:v>
                </c:pt>
                <c:pt idx="4156">
                  <c:v>5.5599999999953999E-2</c:v>
                </c:pt>
                <c:pt idx="4157">
                  <c:v>5.5699999999954002E-2</c:v>
                </c:pt>
                <c:pt idx="4158">
                  <c:v>5.5799999999953998E-2</c:v>
                </c:pt>
                <c:pt idx="4159">
                  <c:v>5.5899999999954E-2</c:v>
                </c:pt>
                <c:pt idx="4160">
                  <c:v>5.5999999999954003E-2</c:v>
                </c:pt>
                <c:pt idx="4161">
                  <c:v>5.6099999999953999E-2</c:v>
                </c:pt>
                <c:pt idx="4162">
                  <c:v>5.6199999999954002E-2</c:v>
                </c:pt>
                <c:pt idx="4163">
                  <c:v>5.6299999999953998E-2</c:v>
                </c:pt>
                <c:pt idx="4164">
                  <c:v>5.6399999999954001E-2</c:v>
                </c:pt>
                <c:pt idx="4165">
                  <c:v>5.6499999999953997E-2</c:v>
                </c:pt>
                <c:pt idx="4166">
                  <c:v>5.6599999999954E-2</c:v>
                </c:pt>
                <c:pt idx="4167">
                  <c:v>5.6699999999954002E-2</c:v>
                </c:pt>
                <c:pt idx="4168">
                  <c:v>5.6799999999953998E-2</c:v>
                </c:pt>
                <c:pt idx="4169">
                  <c:v>5.6899999999954001E-2</c:v>
                </c:pt>
                <c:pt idx="4170">
                  <c:v>5.6999999999953997E-2</c:v>
                </c:pt>
                <c:pt idx="4171">
                  <c:v>5.7099999999954E-2</c:v>
                </c:pt>
                <c:pt idx="4172">
                  <c:v>5.7199999999954003E-2</c:v>
                </c:pt>
                <c:pt idx="4173">
                  <c:v>5.7299999999953999E-2</c:v>
                </c:pt>
                <c:pt idx="4174">
                  <c:v>5.7399999999954002E-2</c:v>
                </c:pt>
                <c:pt idx="4175">
                  <c:v>5.7499999999953998E-2</c:v>
                </c:pt>
                <c:pt idx="4176">
                  <c:v>5.7599999999954E-2</c:v>
                </c:pt>
                <c:pt idx="4177">
                  <c:v>5.7699999999954003E-2</c:v>
                </c:pt>
                <c:pt idx="4178">
                  <c:v>5.7799999999953999E-2</c:v>
                </c:pt>
                <c:pt idx="4179">
                  <c:v>5.7899999999954002E-2</c:v>
                </c:pt>
                <c:pt idx="4180">
                  <c:v>5.7999999999953998E-2</c:v>
                </c:pt>
                <c:pt idx="4181">
                  <c:v>5.8099999999954001E-2</c:v>
                </c:pt>
                <c:pt idx="4182">
                  <c:v>5.8199999999953997E-2</c:v>
                </c:pt>
                <c:pt idx="4183">
                  <c:v>5.8299999999954E-2</c:v>
                </c:pt>
                <c:pt idx="4184">
                  <c:v>5.8399999999954003E-2</c:v>
                </c:pt>
                <c:pt idx="4185">
                  <c:v>5.8499999999953999E-2</c:v>
                </c:pt>
                <c:pt idx="4186">
                  <c:v>5.8599999999954001E-2</c:v>
                </c:pt>
                <c:pt idx="4187">
                  <c:v>5.8699999999953997E-2</c:v>
                </c:pt>
                <c:pt idx="4188">
                  <c:v>5.8799999999954E-2</c:v>
                </c:pt>
                <c:pt idx="4189">
                  <c:v>5.8899999999954003E-2</c:v>
                </c:pt>
                <c:pt idx="4190">
                  <c:v>5.8999999999953999E-2</c:v>
                </c:pt>
                <c:pt idx="4191">
                  <c:v>5.9099999999954002E-2</c:v>
                </c:pt>
                <c:pt idx="4192">
                  <c:v>5.9199999999953998E-2</c:v>
                </c:pt>
                <c:pt idx="4193">
                  <c:v>5.9299999999954001E-2</c:v>
                </c:pt>
                <c:pt idx="4194">
                  <c:v>5.9399999999953997E-2</c:v>
                </c:pt>
                <c:pt idx="4195">
                  <c:v>5.9499999999953999E-2</c:v>
                </c:pt>
                <c:pt idx="4196">
                  <c:v>5.9599999999954002E-2</c:v>
                </c:pt>
                <c:pt idx="4197">
                  <c:v>5.9699999999953998E-2</c:v>
                </c:pt>
                <c:pt idx="4198">
                  <c:v>5.9799999999954001E-2</c:v>
                </c:pt>
                <c:pt idx="4199">
                  <c:v>5.9899999999953997E-2</c:v>
                </c:pt>
                <c:pt idx="4200">
                  <c:v>5.9999999999954E-2</c:v>
                </c:pt>
                <c:pt idx="4201">
                  <c:v>6.0099999999954003E-2</c:v>
                </c:pt>
                <c:pt idx="4202">
                  <c:v>6.0199999999953999E-2</c:v>
                </c:pt>
                <c:pt idx="4203">
                  <c:v>6.0299999999954002E-2</c:v>
                </c:pt>
                <c:pt idx="4204">
                  <c:v>6.0399999999953997E-2</c:v>
                </c:pt>
                <c:pt idx="4205">
                  <c:v>6.0499999999954E-2</c:v>
                </c:pt>
                <c:pt idx="4206">
                  <c:v>6.0599999999954003E-2</c:v>
                </c:pt>
                <c:pt idx="4207">
                  <c:v>6.0699999999953999E-2</c:v>
                </c:pt>
                <c:pt idx="4208">
                  <c:v>6.0799999999954002E-2</c:v>
                </c:pt>
                <c:pt idx="4209">
                  <c:v>6.0899999999953998E-2</c:v>
                </c:pt>
                <c:pt idx="4210">
                  <c:v>6.0999999999954001E-2</c:v>
                </c:pt>
                <c:pt idx="4211">
                  <c:v>6.1099999999953997E-2</c:v>
                </c:pt>
                <c:pt idx="4212">
                  <c:v>6.1199999999954E-2</c:v>
                </c:pt>
                <c:pt idx="4213">
                  <c:v>6.1299999999954002E-2</c:v>
                </c:pt>
                <c:pt idx="4214">
                  <c:v>6.1399999999953998E-2</c:v>
                </c:pt>
                <c:pt idx="4215">
                  <c:v>6.1499999999954001E-2</c:v>
                </c:pt>
                <c:pt idx="4216">
                  <c:v>6.1599999999953997E-2</c:v>
                </c:pt>
                <c:pt idx="4217">
                  <c:v>6.1699999999954E-2</c:v>
                </c:pt>
                <c:pt idx="4218">
                  <c:v>6.1799999999954003E-2</c:v>
                </c:pt>
                <c:pt idx="4219">
                  <c:v>6.1899999999953999E-2</c:v>
                </c:pt>
                <c:pt idx="4220">
                  <c:v>6.1999999999954002E-2</c:v>
                </c:pt>
                <c:pt idx="4221">
                  <c:v>6.2099999999953998E-2</c:v>
                </c:pt>
                <c:pt idx="4222">
                  <c:v>6.2199999999954E-2</c:v>
                </c:pt>
                <c:pt idx="4223">
                  <c:v>6.2299999999952997E-2</c:v>
                </c:pt>
                <c:pt idx="4224">
                  <c:v>6.2399999999953E-2</c:v>
                </c:pt>
                <c:pt idx="4225">
                  <c:v>6.2499999999953003E-2</c:v>
                </c:pt>
                <c:pt idx="4226">
                  <c:v>6.2599999999952999E-2</c:v>
                </c:pt>
                <c:pt idx="4227">
                  <c:v>6.2699999999953002E-2</c:v>
                </c:pt>
                <c:pt idx="4228">
                  <c:v>6.2799999999953005E-2</c:v>
                </c:pt>
                <c:pt idx="4229">
                  <c:v>6.2899999999952994E-2</c:v>
                </c:pt>
                <c:pt idx="4230">
                  <c:v>6.2999999999952996E-2</c:v>
                </c:pt>
                <c:pt idx="4231">
                  <c:v>6.3099999999952999E-2</c:v>
                </c:pt>
                <c:pt idx="4232">
                  <c:v>6.3199999999953002E-2</c:v>
                </c:pt>
                <c:pt idx="4233">
                  <c:v>6.3299999999953005E-2</c:v>
                </c:pt>
                <c:pt idx="4234">
                  <c:v>6.3399999999952994E-2</c:v>
                </c:pt>
                <c:pt idx="4235">
                  <c:v>6.3499999999952997E-2</c:v>
                </c:pt>
                <c:pt idx="4236">
                  <c:v>6.3599999999953E-2</c:v>
                </c:pt>
                <c:pt idx="4237">
                  <c:v>6.3699999999953003E-2</c:v>
                </c:pt>
                <c:pt idx="4238">
                  <c:v>6.3799999999953005E-2</c:v>
                </c:pt>
                <c:pt idx="4239">
                  <c:v>6.3899999999952994E-2</c:v>
                </c:pt>
                <c:pt idx="4240">
                  <c:v>6.3999999999952997E-2</c:v>
                </c:pt>
                <c:pt idx="4241">
                  <c:v>6.4099999999953E-2</c:v>
                </c:pt>
                <c:pt idx="4242">
                  <c:v>6.4199999999953003E-2</c:v>
                </c:pt>
                <c:pt idx="4243">
                  <c:v>6.4299999999953006E-2</c:v>
                </c:pt>
                <c:pt idx="4244">
                  <c:v>6.4399999999952995E-2</c:v>
                </c:pt>
                <c:pt idx="4245">
                  <c:v>6.4499999999952998E-2</c:v>
                </c:pt>
                <c:pt idx="4246">
                  <c:v>6.4599999999953001E-2</c:v>
                </c:pt>
                <c:pt idx="4247">
                  <c:v>6.4699999999953003E-2</c:v>
                </c:pt>
                <c:pt idx="4248">
                  <c:v>6.4799999999953006E-2</c:v>
                </c:pt>
                <c:pt idx="4249">
                  <c:v>6.4899999999952995E-2</c:v>
                </c:pt>
                <c:pt idx="4250">
                  <c:v>6.4999999999952998E-2</c:v>
                </c:pt>
                <c:pt idx="4251">
                  <c:v>6.5099999999953001E-2</c:v>
                </c:pt>
                <c:pt idx="4252">
                  <c:v>6.5199999999953004E-2</c:v>
                </c:pt>
                <c:pt idx="4253">
                  <c:v>6.5299999999953007E-2</c:v>
                </c:pt>
                <c:pt idx="4254">
                  <c:v>6.5399999999952996E-2</c:v>
                </c:pt>
                <c:pt idx="4255">
                  <c:v>6.5499999999952999E-2</c:v>
                </c:pt>
                <c:pt idx="4256">
                  <c:v>6.5599999999953001E-2</c:v>
                </c:pt>
                <c:pt idx="4257">
                  <c:v>6.5699999999953004E-2</c:v>
                </c:pt>
                <c:pt idx="4258">
                  <c:v>6.5799999999952993E-2</c:v>
                </c:pt>
                <c:pt idx="4259">
                  <c:v>6.5899999999952996E-2</c:v>
                </c:pt>
                <c:pt idx="4260">
                  <c:v>6.5999999999952999E-2</c:v>
                </c:pt>
                <c:pt idx="4261">
                  <c:v>6.6099999999953002E-2</c:v>
                </c:pt>
                <c:pt idx="4262">
                  <c:v>6.6199999999953005E-2</c:v>
                </c:pt>
                <c:pt idx="4263">
                  <c:v>6.6299999999952994E-2</c:v>
                </c:pt>
                <c:pt idx="4264">
                  <c:v>6.6399999999952997E-2</c:v>
                </c:pt>
                <c:pt idx="4265">
                  <c:v>6.6499999999952999E-2</c:v>
                </c:pt>
                <c:pt idx="4266">
                  <c:v>6.6599999999953002E-2</c:v>
                </c:pt>
                <c:pt idx="4267">
                  <c:v>6.6699999999953005E-2</c:v>
                </c:pt>
                <c:pt idx="4268">
                  <c:v>6.6799999999952994E-2</c:v>
                </c:pt>
                <c:pt idx="4269">
                  <c:v>6.6899999999952997E-2</c:v>
                </c:pt>
                <c:pt idx="4270">
                  <c:v>6.6999999999953E-2</c:v>
                </c:pt>
                <c:pt idx="4271">
                  <c:v>6.7099999999953003E-2</c:v>
                </c:pt>
                <c:pt idx="4272">
                  <c:v>6.7199999999953006E-2</c:v>
                </c:pt>
                <c:pt idx="4273">
                  <c:v>6.7299999999952995E-2</c:v>
                </c:pt>
                <c:pt idx="4274">
                  <c:v>6.7399999999952998E-2</c:v>
                </c:pt>
                <c:pt idx="4275">
                  <c:v>6.7499999999953E-2</c:v>
                </c:pt>
                <c:pt idx="4276">
                  <c:v>6.7599999999953003E-2</c:v>
                </c:pt>
                <c:pt idx="4277">
                  <c:v>6.7699999999953006E-2</c:v>
                </c:pt>
                <c:pt idx="4278">
                  <c:v>6.7799999999952995E-2</c:v>
                </c:pt>
                <c:pt idx="4279">
                  <c:v>6.7899999999952998E-2</c:v>
                </c:pt>
                <c:pt idx="4280">
                  <c:v>6.7999999999953001E-2</c:v>
                </c:pt>
                <c:pt idx="4281">
                  <c:v>6.8099999999953004E-2</c:v>
                </c:pt>
                <c:pt idx="4282">
                  <c:v>6.8199999999953007E-2</c:v>
                </c:pt>
                <c:pt idx="4283">
                  <c:v>6.8299999999952996E-2</c:v>
                </c:pt>
                <c:pt idx="4284">
                  <c:v>6.8399999999952998E-2</c:v>
                </c:pt>
                <c:pt idx="4285">
                  <c:v>6.8499999999953001E-2</c:v>
                </c:pt>
                <c:pt idx="4286">
                  <c:v>6.8599999999953004E-2</c:v>
                </c:pt>
                <c:pt idx="4287">
                  <c:v>6.8699999999952993E-2</c:v>
                </c:pt>
                <c:pt idx="4288">
                  <c:v>6.8799999999952996E-2</c:v>
                </c:pt>
                <c:pt idx="4289">
                  <c:v>6.8899999999952999E-2</c:v>
                </c:pt>
                <c:pt idx="4290">
                  <c:v>6.8999999999953002E-2</c:v>
                </c:pt>
                <c:pt idx="4291">
                  <c:v>6.9099999999953005E-2</c:v>
                </c:pt>
                <c:pt idx="4292">
                  <c:v>6.9199999999952994E-2</c:v>
                </c:pt>
                <c:pt idx="4293">
                  <c:v>6.9299999999952996E-2</c:v>
                </c:pt>
                <c:pt idx="4294">
                  <c:v>6.9399999999952999E-2</c:v>
                </c:pt>
                <c:pt idx="4295">
                  <c:v>6.9499999999953002E-2</c:v>
                </c:pt>
                <c:pt idx="4296">
                  <c:v>6.9599999999953005E-2</c:v>
                </c:pt>
                <c:pt idx="4297">
                  <c:v>6.9699999999952994E-2</c:v>
                </c:pt>
                <c:pt idx="4298">
                  <c:v>6.9799999999952997E-2</c:v>
                </c:pt>
                <c:pt idx="4299">
                  <c:v>6.9899999999953E-2</c:v>
                </c:pt>
                <c:pt idx="4300">
                  <c:v>6.9999999999953003E-2</c:v>
                </c:pt>
                <c:pt idx="4301">
                  <c:v>7.0099999999953005E-2</c:v>
                </c:pt>
                <c:pt idx="4302">
                  <c:v>7.0199999999952994E-2</c:v>
                </c:pt>
                <c:pt idx="4303">
                  <c:v>7.0299999999952997E-2</c:v>
                </c:pt>
                <c:pt idx="4304">
                  <c:v>7.0399999999953E-2</c:v>
                </c:pt>
                <c:pt idx="4305">
                  <c:v>7.0499999999953003E-2</c:v>
                </c:pt>
                <c:pt idx="4306">
                  <c:v>7.0599999999953006E-2</c:v>
                </c:pt>
                <c:pt idx="4307">
                  <c:v>7.0699999999952995E-2</c:v>
                </c:pt>
                <c:pt idx="4308">
                  <c:v>7.0799999999952998E-2</c:v>
                </c:pt>
                <c:pt idx="4309">
                  <c:v>7.0899999999953001E-2</c:v>
                </c:pt>
                <c:pt idx="4310">
                  <c:v>7.0999999999953003E-2</c:v>
                </c:pt>
                <c:pt idx="4311">
                  <c:v>7.1099999999953006E-2</c:v>
                </c:pt>
                <c:pt idx="4312">
                  <c:v>7.1199999999952995E-2</c:v>
                </c:pt>
                <c:pt idx="4313">
                  <c:v>7.1299999999951999E-2</c:v>
                </c:pt>
                <c:pt idx="4314">
                  <c:v>7.1399999999952002E-2</c:v>
                </c:pt>
                <c:pt idx="4315">
                  <c:v>7.1499999999952005E-2</c:v>
                </c:pt>
                <c:pt idx="4316">
                  <c:v>7.1599999999951994E-2</c:v>
                </c:pt>
                <c:pt idx="4317">
                  <c:v>7.1699999999951997E-2</c:v>
                </c:pt>
                <c:pt idx="4318">
                  <c:v>7.1799999999951999E-2</c:v>
                </c:pt>
                <c:pt idx="4319">
                  <c:v>7.1899999999952002E-2</c:v>
                </c:pt>
                <c:pt idx="4320">
                  <c:v>7.1999999999952005E-2</c:v>
                </c:pt>
                <c:pt idx="4321">
                  <c:v>7.2099999999951994E-2</c:v>
                </c:pt>
                <c:pt idx="4322">
                  <c:v>7.2199999999951997E-2</c:v>
                </c:pt>
                <c:pt idx="4323">
                  <c:v>7.2299999999952E-2</c:v>
                </c:pt>
                <c:pt idx="4324">
                  <c:v>7.2399999999952003E-2</c:v>
                </c:pt>
                <c:pt idx="4325">
                  <c:v>7.2499999999952006E-2</c:v>
                </c:pt>
                <c:pt idx="4326">
                  <c:v>7.2599999999951995E-2</c:v>
                </c:pt>
                <c:pt idx="4327">
                  <c:v>7.2699999999951997E-2</c:v>
                </c:pt>
                <c:pt idx="4328">
                  <c:v>7.2799999999952E-2</c:v>
                </c:pt>
                <c:pt idx="4329">
                  <c:v>7.2899999999952003E-2</c:v>
                </c:pt>
                <c:pt idx="4330">
                  <c:v>7.2999999999952006E-2</c:v>
                </c:pt>
                <c:pt idx="4331">
                  <c:v>7.3099999999951995E-2</c:v>
                </c:pt>
                <c:pt idx="4332">
                  <c:v>7.3199999999951998E-2</c:v>
                </c:pt>
                <c:pt idx="4333">
                  <c:v>7.3299999999952001E-2</c:v>
                </c:pt>
                <c:pt idx="4334">
                  <c:v>7.3399999999952004E-2</c:v>
                </c:pt>
                <c:pt idx="4335">
                  <c:v>7.3499999999952007E-2</c:v>
                </c:pt>
                <c:pt idx="4336">
                  <c:v>7.3599999999951995E-2</c:v>
                </c:pt>
                <c:pt idx="4337">
                  <c:v>7.3699999999951998E-2</c:v>
                </c:pt>
                <c:pt idx="4338">
                  <c:v>7.3799999999952001E-2</c:v>
                </c:pt>
                <c:pt idx="4339">
                  <c:v>7.3899999999952004E-2</c:v>
                </c:pt>
                <c:pt idx="4340">
                  <c:v>7.3999999999951993E-2</c:v>
                </c:pt>
                <c:pt idx="4341">
                  <c:v>7.4099999999951996E-2</c:v>
                </c:pt>
                <c:pt idx="4342">
                  <c:v>7.4199999999951999E-2</c:v>
                </c:pt>
                <c:pt idx="4343">
                  <c:v>7.4299999999952002E-2</c:v>
                </c:pt>
                <c:pt idx="4344">
                  <c:v>7.4399999999952005E-2</c:v>
                </c:pt>
                <c:pt idx="4345">
                  <c:v>7.4499999999951994E-2</c:v>
                </c:pt>
                <c:pt idx="4346">
                  <c:v>7.4599999999951996E-2</c:v>
                </c:pt>
                <c:pt idx="4347">
                  <c:v>7.4699999999951999E-2</c:v>
                </c:pt>
                <c:pt idx="4348">
                  <c:v>7.4799999999952002E-2</c:v>
                </c:pt>
                <c:pt idx="4349">
                  <c:v>7.4899999999952005E-2</c:v>
                </c:pt>
                <c:pt idx="4350">
                  <c:v>7.4999999999951994E-2</c:v>
                </c:pt>
                <c:pt idx="4351">
                  <c:v>7.5099999999951997E-2</c:v>
                </c:pt>
                <c:pt idx="4352">
                  <c:v>7.5199999999952E-2</c:v>
                </c:pt>
                <c:pt idx="4353">
                  <c:v>7.5299999999952003E-2</c:v>
                </c:pt>
                <c:pt idx="4354">
                  <c:v>7.5399999999952005E-2</c:v>
                </c:pt>
                <c:pt idx="4355">
                  <c:v>7.5499999999951994E-2</c:v>
                </c:pt>
                <c:pt idx="4356">
                  <c:v>7.5599999999951997E-2</c:v>
                </c:pt>
                <c:pt idx="4357">
                  <c:v>7.5699999999952E-2</c:v>
                </c:pt>
                <c:pt idx="4358">
                  <c:v>7.5799999999952003E-2</c:v>
                </c:pt>
                <c:pt idx="4359">
                  <c:v>7.5899999999952006E-2</c:v>
                </c:pt>
                <c:pt idx="4360">
                  <c:v>7.5999999999951995E-2</c:v>
                </c:pt>
                <c:pt idx="4361">
                  <c:v>7.6099999999951998E-2</c:v>
                </c:pt>
                <c:pt idx="4362">
                  <c:v>7.6199999999952001E-2</c:v>
                </c:pt>
                <c:pt idx="4363">
                  <c:v>7.6299999999952003E-2</c:v>
                </c:pt>
                <c:pt idx="4364">
                  <c:v>7.6399999999952006E-2</c:v>
                </c:pt>
                <c:pt idx="4365">
                  <c:v>7.6499999999951995E-2</c:v>
                </c:pt>
                <c:pt idx="4366">
                  <c:v>7.6599999999951998E-2</c:v>
                </c:pt>
                <c:pt idx="4367">
                  <c:v>7.6699999999952001E-2</c:v>
                </c:pt>
                <c:pt idx="4368">
                  <c:v>7.6799999999952004E-2</c:v>
                </c:pt>
                <c:pt idx="4369">
                  <c:v>7.6899999999952007E-2</c:v>
                </c:pt>
                <c:pt idx="4370">
                  <c:v>7.6999999999951996E-2</c:v>
                </c:pt>
                <c:pt idx="4371">
                  <c:v>7.7099999999951999E-2</c:v>
                </c:pt>
                <c:pt idx="4372">
                  <c:v>7.7199999999952001E-2</c:v>
                </c:pt>
                <c:pt idx="4373">
                  <c:v>7.7299999999952004E-2</c:v>
                </c:pt>
                <c:pt idx="4374">
                  <c:v>7.7399999999951993E-2</c:v>
                </c:pt>
                <c:pt idx="4375">
                  <c:v>7.7499999999951996E-2</c:v>
                </c:pt>
                <c:pt idx="4376">
                  <c:v>7.7599999999951999E-2</c:v>
                </c:pt>
                <c:pt idx="4377">
                  <c:v>7.7699999999952002E-2</c:v>
                </c:pt>
                <c:pt idx="4378">
                  <c:v>7.7799999999952005E-2</c:v>
                </c:pt>
                <c:pt idx="4379">
                  <c:v>7.7899999999951994E-2</c:v>
                </c:pt>
                <c:pt idx="4380">
                  <c:v>7.7999999999951997E-2</c:v>
                </c:pt>
                <c:pt idx="4381">
                  <c:v>7.8099999999951999E-2</c:v>
                </c:pt>
                <c:pt idx="4382">
                  <c:v>7.8199999999952002E-2</c:v>
                </c:pt>
                <c:pt idx="4383">
                  <c:v>7.8299999999952005E-2</c:v>
                </c:pt>
                <c:pt idx="4384">
                  <c:v>7.8399999999951994E-2</c:v>
                </c:pt>
                <c:pt idx="4385">
                  <c:v>7.8499999999951997E-2</c:v>
                </c:pt>
                <c:pt idx="4386">
                  <c:v>7.8599999999952E-2</c:v>
                </c:pt>
                <c:pt idx="4387">
                  <c:v>7.8699999999952003E-2</c:v>
                </c:pt>
                <c:pt idx="4388">
                  <c:v>7.8799999999952006E-2</c:v>
                </c:pt>
                <c:pt idx="4389">
                  <c:v>7.8899999999951995E-2</c:v>
                </c:pt>
                <c:pt idx="4390">
                  <c:v>7.8999999999951998E-2</c:v>
                </c:pt>
                <c:pt idx="4391">
                  <c:v>7.9099999999952E-2</c:v>
                </c:pt>
                <c:pt idx="4392">
                  <c:v>7.9199999999952003E-2</c:v>
                </c:pt>
                <c:pt idx="4393">
                  <c:v>7.9299999999952006E-2</c:v>
                </c:pt>
                <c:pt idx="4394">
                  <c:v>7.9399999999951995E-2</c:v>
                </c:pt>
                <c:pt idx="4395">
                  <c:v>7.9499999999951998E-2</c:v>
                </c:pt>
                <c:pt idx="4396">
                  <c:v>7.9599999999952001E-2</c:v>
                </c:pt>
                <c:pt idx="4397">
                  <c:v>7.9699999999952004E-2</c:v>
                </c:pt>
                <c:pt idx="4398">
                  <c:v>7.9799999999952007E-2</c:v>
                </c:pt>
                <c:pt idx="4399">
                  <c:v>7.9899999999951996E-2</c:v>
                </c:pt>
                <c:pt idx="4400">
                  <c:v>7.9999999999951998E-2</c:v>
                </c:pt>
                <c:pt idx="4401">
                  <c:v>8.0099999999952001E-2</c:v>
                </c:pt>
                <c:pt idx="4402">
                  <c:v>8.0199999999952004E-2</c:v>
                </c:pt>
                <c:pt idx="4403">
                  <c:v>8.0299999999951993E-2</c:v>
                </c:pt>
                <c:pt idx="4404">
                  <c:v>8.0399999999950997E-2</c:v>
                </c:pt>
                <c:pt idx="4405">
                  <c:v>8.0499999999951E-2</c:v>
                </c:pt>
                <c:pt idx="4406">
                  <c:v>8.0599999999951003E-2</c:v>
                </c:pt>
                <c:pt idx="4407">
                  <c:v>8.0699999999951005E-2</c:v>
                </c:pt>
                <c:pt idx="4408">
                  <c:v>8.0799999999950994E-2</c:v>
                </c:pt>
                <c:pt idx="4409">
                  <c:v>8.0899999999950997E-2</c:v>
                </c:pt>
                <c:pt idx="4410">
                  <c:v>8.0999999999951E-2</c:v>
                </c:pt>
                <c:pt idx="4411">
                  <c:v>8.1099999999951003E-2</c:v>
                </c:pt>
                <c:pt idx="4412">
                  <c:v>8.1199999999951006E-2</c:v>
                </c:pt>
                <c:pt idx="4413">
                  <c:v>8.1299999999950995E-2</c:v>
                </c:pt>
                <c:pt idx="4414">
                  <c:v>8.1399999999950998E-2</c:v>
                </c:pt>
                <c:pt idx="4415">
                  <c:v>8.1499999999951001E-2</c:v>
                </c:pt>
                <c:pt idx="4416">
                  <c:v>8.1599999999951003E-2</c:v>
                </c:pt>
                <c:pt idx="4417">
                  <c:v>8.1699999999951006E-2</c:v>
                </c:pt>
                <c:pt idx="4418">
                  <c:v>8.1799999999950995E-2</c:v>
                </c:pt>
                <c:pt idx="4419">
                  <c:v>8.1899999999950998E-2</c:v>
                </c:pt>
                <c:pt idx="4420">
                  <c:v>8.1999999999951001E-2</c:v>
                </c:pt>
                <c:pt idx="4421">
                  <c:v>8.2099999999951004E-2</c:v>
                </c:pt>
                <c:pt idx="4422">
                  <c:v>8.2199999999951007E-2</c:v>
                </c:pt>
                <c:pt idx="4423">
                  <c:v>8.2299999999950996E-2</c:v>
                </c:pt>
                <c:pt idx="4424">
                  <c:v>8.2399999999950999E-2</c:v>
                </c:pt>
                <c:pt idx="4425">
                  <c:v>8.2499999999951001E-2</c:v>
                </c:pt>
                <c:pt idx="4426">
                  <c:v>8.2599999999951004E-2</c:v>
                </c:pt>
                <c:pt idx="4427">
                  <c:v>8.2699999999950993E-2</c:v>
                </c:pt>
                <c:pt idx="4428">
                  <c:v>8.2799999999950996E-2</c:v>
                </c:pt>
                <c:pt idx="4429">
                  <c:v>8.2899999999950999E-2</c:v>
                </c:pt>
                <c:pt idx="4430">
                  <c:v>8.2999999999951002E-2</c:v>
                </c:pt>
                <c:pt idx="4431">
                  <c:v>8.3099999999951005E-2</c:v>
                </c:pt>
                <c:pt idx="4432">
                  <c:v>8.3199999999950994E-2</c:v>
                </c:pt>
                <c:pt idx="4433">
                  <c:v>8.3299999999950997E-2</c:v>
                </c:pt>
                <c:pt idx="4434">
                  <c:v>8.3399999999950999E-2</c:v>
                </c:pt>
                <c:pt idx="4435">
                  <c:v>8.3499999999951002E-2</c:v>
                </c:pt>
                <c:pt idx="4436">
                  <c:v>8.3599999999951005E-2</c:v>
                </c:pt>
                <c:pt idx="4437">
                  <c:v>8.3699999999950994E-2</c:v>
                </c:pt>
                <c:pt idx="4438">
                  <c:v>8.3799999999950997E-2</c:v>
                </c:pt>
                <c:pt idx="4439">
                  <c:v>8.3899999999951E-2</c:v>
                </c:pt>
                <c:pt idx="4440">
                  <c:v>8.3999999999951003E-2</c:v>
                </c:pt>
                <c:pt idx="4441">
                  <c:v>8.4099999999951006E-2</c:v>
                </c:pt>
                <c:pt idx="4442">
                  <c:v>8.4199999999950995E-2</c:v>
                </c:pt>
                <c:pt idx="4443">
                  <c:v>8.4299999999950997E-2</c:v>
                </c:pt>
                <c:pt idx="4444">
                  <c:v>8.4399999999951E-2</c:v>
                </c:pt>
                <c:pt idx="4445">
                  <c:v>8.4499999999951003E-2</c:v>
                </c:pt>
                <c:pt idx="4446">
                  <c:v>8.4599999999951006E-2</c:v>
                </c:pt>
                <c:pt idx="4447">
                  <c:v>8.4699999999950995E-2</c:v>
                </c:pt>
                <c:pt idx="4448">
                  <c:v>8.4799999999950998E-2</c:v>
                </c:pt>
                <c:pt idx="4449">
                  <c:v>8.4899999999951001E-2</c:v>
                </c:pt>
                <c:pt idx="4450">
                  <c:v>8.4999999999951004E-2</c:v>
                </c:pt>
                <c:pt idx="4451">
                  <c:v>8.5099999999951007E-2</c:v>
                </c:pt>
                <c:pt idx="4452">
                  <c:v>8.5199999999950995E-2</c:v>
                </c:pt>
                <c:pt idx="4453">
                  <c:v>8.5299999999950998E-2</c:v>
                </c:pt>
                <c:pt idx="4454">
                  <c:v>8.5399999999951001E-2</c:v>
                </c:pt>
                <c:pt idx="4455">
                  <c:v>8.5499999999951004E-2</c:v>
                </c:pt>
                <c:pt idx="4456">
                  <c:v>8.5599999999950993E-2</c:v>
                </c:pt>
                <c:pt idx="4457">
                  <c:v>8.5699999999950996E-2</c:v>
                </c:pt>
                <c:pt idx="4458">
                  <c:v>8.5799999999950999E-2</c:v>
                </c:pt>
                <c:pt idx="4459">
                  <c:v>8.5899999999951002E-2</c:v>
                </c:pt>
                <c:pt idx="4460">
                  <c:v>8.5999999999951005E-2</c:v>
                </c:pt>
                <c:pt idx="4461">
                  <c:v>8.6099999999950994E-2</c:v>
                </c:pt>
                <c:pt idx="4462">
                  <c:v>8.6199999999950996E-2</c:v>
                </c:pt>
                <c:pt idx="4463">
                  <c:v>8.6299999999950999E-2</c:v>
                </c:pt>
                <c:pt idx="4464">
                  <c:v>8.6399999999951002E-2</c:v>
                </c:pt>
                <c:pt idx="4465">
                  <c:v>8.6499999999951005E-2</c:v>
                </c:pt>
                <c:pt idx="4466">
                  <c:v>8.6599999999950994E-2</c:v>
                </c:pt>
                <c:pt idx="4467">
                  <c:v>8.6699999999950997E-2</c:v>
                </c:pt>
                <c:pt idx="4468">
                  <c:v>8.6799999999951E-2</c:v>
                </c:pt>
                <c:pt idx="4469">
                  <c:v>8.6899999999951003E-2</c:v>
                </c:pt>
                <c:pt idx="4470">
                  <c:v>8.6999999999951005E-2</c:v>
                </c:pt>
                <c:pt idx="4471">
                  <c:v>8.7099999999950994E-2</c:v>
                </c:pt>
                <c:pt idx="4472">
                  <c:v>8.7199999999950997E-2</c:v>
                </c:pt>
                <c:pt idx="4473">
                  <c:v>8.7299999999951E-2</c:v>
                </c:pt>
                <c:pt idx="4474">
                  <c:v>8.7399999999951003E-2</c:v>
                </c:pt>
                <c:pt idx="4475">
                  <c:v>8.7499999999951006E-2</c:v>
                </c:pt>
                <c:pt idx="4476">
                  <c:v>8.7599999999950995E-2</c:v>
                </c:pt>
                <c:pt idx="4477">
                  <c:v>8.7699999999950998E-2</c:v>
                </c:pt>
                <c:pt idx="4478">
                  <c:v>8.7799999999951001E-2</c:v>
                </c:pt>
                <c:pt idx="4479">
                  <c:v>8.7899999999951003E-2</c:v>
                </c:pt>
                <c:pt idx="4480">
                  <c:v>8.7999999999951006E-2</c:v>
                </c:pt>
                <c:pt idx="4481">
                  <c:v>8.8099999999950995E-2</c:v>
                </c:pt>
                <c:pt idx="4482">
                  <c:v>8.8199999999950998E-2</c:v>
                </c:pt>
                <c:pt idx="4483">
                  <c:v>8.8299999999951001E-2</c:v>
                </c:pt>
                <c:pt idx="4484">
                  <c:v>8.8399999999951004E-2</c:v>
                </c:pt>
                <c:pt idx="4485">
                  <c:v>8.8499999999951007E-2</c:v>
                </c:pt>
                <c:pt idx="4486">
                  <c:v>8.8599999999950996E-2</c:v>
                </c:pt>
                <c:pt idx="4487">
                  <c:v>8.8699999999950999E-2</c:v>
                </c:pt>
                <c:pt idx="4488">
                  <c:v>8.8799999999951001E-2</c:v>
                </c:pt>
                <c:pt idx="4489">
                  <c:v>8.8899999999951004E-2</c:v>
                </c:pt>
                <c:pt idx="4490">
                  <c:v>8.8999999999950993E-2</c:v>
                </c:pt>
                <c:pt idx="4491">
                  <c:v>8.9099999999950996E-2</c:v>
                </c:pt>
                <c:pt idx="4492">
                  <c:v>8.9199999999950999E-2</c:v>
                </c:pt>
                <c:pt idx="4493">
                  <c:v>8.9299999999951002E-2</c:v>
                </c:pt>
                <c:pt idx="4494">
                  <c:v>8.9399999999951005E-2</c:v>
                </c:pt>
                <c:pt idx="4495">
                  <c:v>8.9499999999949995E-2</c:v>
                </c:pt>
                <c:pt idx="4496">
                  <c:v>8.9599999999949997E-2</c:v>
                </c:pt>
                <c:pt idx="4497">
                  <c:v>8.969999999995E-2</c:v>
                </c:pt>
                <c:pt idx="4498">
                  <c:v>8.9799999999950003E-2</c:v>
                </c:pt>
                <c:pt idx="4499">
                  <c:v>8.9899999999950006E-2</c:v>
                </c:pt>
                <c:pt idx="4500">
                  <c:v>8.9999999999949995E-2</c:v>
                </c:pt>
                <c:pt idx="4501">
                  <c:v>9.0099999999949998E-2</c:v>
                </c:pt>
                <c:pt idx="4502">
                  <c:v>9.0199999999950001E-2</c:v>
                </c:pt>
                <c:pt idx="4503">
                  <c:v>9.0299999999950004E-2</c:v>
                </c:pt>
                <c:pt idx="4504">
                  <c:v>9.0399999999950006E-2</c:v>
                </c:pt>
                <c:pt idx="4505">
                  <c:v>9.0499999999949995E-2</c:v>
                </c:pt>
                <c:pt idx="4506">
                  <c:v>9.0599999999949998E-2</c:v>
                </c:pt>
                <c:pt idx="4507">
                  <c:v>9.0699999999950001E-2</c:v>
                </c:pt>
                <c:pt idx="4508">
                  <c:v>9.0799999999950004E-2</c:v>
                </c:pt>
                <c:pt idx="4509">
                  <c:v>9.0899999999950007E-2</c:v>
                </c:pt>
                <c:pt idx="4510">
                  <c:v>9.0999999999949996E-2</c:v>
                </c:pt>
                <c:pt idx="4511">
                  <c:v>9.1099999999949999E-2</c:v>
                </c:pt>
                <c:pt idx="4512">
                  <c:v>9.1199999999950002E-2</c:v>
                </c:pt>
                <c:pt idx="4513">
                  <c:v>9.1299999999950004E-2</c:v>
                </c:pt>
                <c:pt idx="4514">
                  <c:v>9.1399999999949993E-2</c:v>
                </c:pt>
                <c:pt idx="4515">
                  <c:v>9.1499999999949996E-2</c:v>
                </c:pt>
                <c:pt idx="4516">
                  <c:v>9.1599999999949999E-2</c:v>
                </c:pt>
                <c:pt idx="4517">
                  <c:v>9.1699999999950002E-2</c:v>
                </c:pt>
                <c:pt idx="4518">
                  <c:v>9.1799999999950005E-2</c:v>
                </c:pt>
                <c:pt idx="4519">
                  <c:v>9.1899999999949994E-2</c:v>
                </c:pt>
                <c:pt idx="4520">
                  <c:v>9.1999999999949997E-2</c:v>
                </c:pt>
                <c:pt idx="4521">
                  <c:v>9.209999999995E-2</c:v>
                </c:pt>
                <c:pt idx="4522">
                  <c:v>9.2199999999950003E-2</c:v>
                </c:pt>
                <c:pt idx="4523">
                  <c:v>9.2299999999950005E-2</c:v>
                </c:pt>
                <c:pt idx="4524">
                  <c:v>9.2399999999949994E-2</c:v>
                </c:pt>
                <c:pt idx="4525">
                  <c:v>9.2499999999949997E-2</c:v>
                </c:pt>
                <c:pt idx="4526">
                  <c:v>9.259999999995E-2</c:v>
                </c:pt>
                <c:pt idx="4527">
                  <c:v>9.2699999999950003E-2</c:v>
                </c:pt>
                <c:pt idx="4528">
                  <c:v>9.2799999999950006E-2</c:v>
                </c:pt>
                <c:pt idx="4529">
                  <c:v>9.2899999999949995E-2</c:v>
                </c:pt>
                <c:pt idx="4530">
                  <c:v>9.2999999999949998E-2</c:v>
                </c:pt>
                <c:pt idx="4531">
                  <c:v>9.3099999999950001E-2</c:v>
                </c:pt>
                <c:pt idx="4532">
                  <c:v>9.3199999999950003E-2</c:v>
                </c:pt>
                <c:pt idx="4533">
                  <c:v>9.3299999999950006E-2</c:v>
                </c:pt>
                <c:pt idx="4534">
                  <c:v>9.3399999999949995E-2</c:v>
                </c:pt>
                <c:pt idx="4535">
                  <c:v>9.3499999999949998E-2</c:v>
                </c:pt>
                <c:pt idx="4536">
                  <c:v>9.3599999999950001E-2</c:v>
                </c:pt>
                <c:pt idx="4537">
                  <c:v>9.3699999999950004E-2</c:v>
                </c:pt>
                <c:pt idx="4538">
                  <c:v>9.3799999999950007E-2</c:v>
                </c:pt>
                <c:pt idx="4539">
                  <c:v>9.3899999999949996E-2</c:v>
                </c:pt>
                <c:pt idx="4540">
                  <c:v>9.3999999999949999E-2</c:v>
                </c:pt>
                <c:pt idx="4541">
                  <c:v>9.4099999999950001E-2</c:v>
                </c:pt>
                <c:pt idx="4542">
                  <c:v>9.4199999999950004E-2</c:v>
                </c:pt>
                <c:pt idx="4543">
                  <c:v>9.4299999999949993E-2</c:v>
                </c:pt>
                <c:pt idx="4544">
                  <c:v>9.4399999999949996E-2</c:v>
                </c:pt>
                <c:pt idx="4545">
                  <c:v>9.4499999999949999E-2</c:v>
                </c:pt>
                <c:pt idx="4546">
                  <c:v>9.4599999999950002E-2</c:v>
                </c:pt>
                <c:pt idx="4547">
                  <c:v>9.4699999999950005E-2</c:v>
                </c:pt>
                <c:pt idx="4548">
                  <c:v>9.4799999999949994E-2</c:v>
                </c:pt>
                <c:pt idx="4549">
                  <c:v>9.4899999999949997E-2</c:v>
                </c:pt>
                <c:pt idx="4550">
                  <c:v>9.4999999999949999E-2</c:v>
                </c:pt>
                <c:pt idx="4551">
                  <c:v>9.5099999999950002E-2</c:v>
                </c:pt>
                <c:pt idx="4552">
                  <c:v>9.5199999999950005E-2</c:v>
                </c:pt>
                <c:pt idx="4553">
                  <c:v>9.5299999999949994E-2</c:v>
                </c:pt>
                <c:pt idx="4554">
                  <c:v>9.5399999999949997E-2</c:v>
                </c:pt>
                <c:pt idx="4555">
                  <c:v>9.549999999995E-2</c:v>
                </c:pt>
                <c:pt idx="4556">
                  <c:v>9.5599999999950003E-2</c:v>
                </c:pt>
                <c:pt idx="4557">
                  <c:v>9.5699999999950006E-2</c:v>
                </c:pt>
                <c:pt idx="4558">
                  <c:v>9.5799999999949995E-2</c:v>
                </c:pt>
                <c:pt idx="4559">
                  <c:v>9.5899999999949997E-2</c:v>
                </c:pt>
                <c:pt idx="4560">
                  <c:v>9.599999999995E-2</c:v>
                </c:pt>
                <c:pt idx="4561">
                  <c:v>9.6099999999950003E-2</c:v>
                </c:pt>
                <c:pt idx="4562">
                  <c:v>9.6199999999950006E-2</c:v>
                </c:pt>
                <c:pt idx="4563">
                  <c:v>9.6299999999949995E-2</c:v>
                </c:pt>
                <c:pt idx="4564">
                  <c:v>9.6399999999949998E-2</c:v>
                </c:pt>
                <c:pt idx="4565">
                  <c:v>9.6499999999950001E-2</c:v>
                </c:pt>
                <c:pt idx="4566">
                  <c:v>9.6599999999950004E-2</c:v>
                </c:pt>
                <c:pt idx="4567">
                  <c:v>9.6699999999950007E-2</c:v>
                </c:pt>
                <c:pt idx="4568">
                  <c:v>9.6799999999949995E-2</c:v>
                </c:pt>
                <c:pt idx="4569">
                  <c:v>9.6899999999949998E-2</c:v>
                </c:pt>
                <c:pt idx="4570">
                  <c:v>9.6999999999950001E-2</c:v>
                </c:pt>
                <c:pt idx="4571">
                  <c:v>9.7099999999950004E-2</c:v>
                </c:pt>
                <c:pt idx="4572">
                  <c:v>9.7199999999949993E-2</c:v>
                </c:pt>
                <c:pt idx="4573">
                  <c:v>9.7299999999949996E-2</c:v>
                </c:pt>
                <c:pt idx="4574">
                  <c:v>9.7399999999949999E-2</c:v>
                </c:pt>
                <c:pt idx="4575">
                  <c:v>9.7499999999950002E-2</c:v>
                </c:pt>
                <c:pt idx="4576">
                  <c:v>9.7599999999950005E-2</c:v>
                </c:pt>
                <c:pt idx="4577">
                  <c:v>9.7699999999949994E-2</c:v>
                </c:pt>
                <c:pt idx="4578">
                  <c:v>9.7799999999949996E-2</c:v>
                </c:pt>
                <c:pt idx="4579">
                  <c:v>9.7899999999949999E-2</c:v>
                </c:pt>
                <c:pt idx="4580">
                  <c:v>9.7999999999950002E-2</c:v>
                </c:pt>
                <c:pt idx="4581">
                  <c:v>9.8099999999950005E-2</c:v>
                </c:pt>
                <c:pt idx="4582">
                  <c:v>9.8199999999949994E-2</c:v>
                </c:pt>
                <c:pt idx="4583">
                  <c:v>9.8299999999949997E-2</c:v>
                </c:pt>
                <c:pt idx="4584">
                  <c:v>9.839999999995E-2</c:v>
                </c:pt>
                <c:pt idx="4585">
                  <c:v>9.8499999999950003E-2</c:v>
                </c:pt>
                <c:pt idx="4586">
                  <c:v>9.8599999999949006E-2</c:v>
                </c:pt>
                <c:pt idx="4587">
                  <c:v>9.8699999999948995E-2</c:v>
                </c:pt>
                <c:pt idx="4588">
                  <c:v>9.8799999999948998E-2</c:v>
                </c:pt>
                <c:pt idx="4589">
                  <c:v>9.8899999999949001E-2</c:v>
                </c:pt>
                <c:pt idx="4590">
                  <c:v>9.8999999999949004E-2</c:v>
                </c:pt>
                <c:pt idx="4591">
                  <c:v>9.9099999999949007E-2</c:v>
                </c:pt>
                <c:pt idx="4592">
                  <c:v>9.9199999999948996E-2</c:v>
                </c:pt>
                <c:pt idx="4593">
                  <c:v>9.9299999999948999E-2</c:v>
                </c:pt>
                <c:pt idx="4594">
                  <c:v>9.9399999999949001E-2</c:v>
                </c:pt>
                <c:pt idx="4595">
                  <c:v>9.9499999999949004E-2</c:v>
                </c:pt>
                <c:pt idx="4596">
                  <c:v>9.9599999999948993E-2</c:v>
                </c:pt>
                <c:pt idx="4597">
                  <c:v>9.9699999999948996E-2</c:v>
                </c:pt>
                <c:pt idx="4598">
                  <c:v>9.9799999999948999E-2</c:v>
                </c:pt>
                <c:pt idx="4599">
                  <c:v>9.9899999999949002E-2</c:v>
                </c:pt>
                <c:pt idx="4600">
                  <c:v>9.9999999999949005E-2</c:v>
                </c:pt>
                <c:pt idx="4601">
                  <c:v>0.10009999999994899</c:v>
                </c:pt>
                <c:pt idx="4602">
                  <c:v>0.100199999999949</c:v>
                </c:pt>
                <c:pt idx="4603">
                  <c:v>0.100299999999949</c:v>
                </c:pt>
                <c:pt idx="4604">
                  <c:v>0.100399999999949</c:v>
                </c:pt>
                <c:pt idx="4605">
                  <c:v>0.10049999999994901</c:v>
                </c:pt>
                <c:pt idx="4606">
                  <c:v>0.10059999999994899</c:v>
                </c:pt>
                <c:pt idx="4607">
                  <c:v>0.100699999999949</c:v>
                </c:pt>
                <c:pt idx="4608">
                  <c:v>0.100799999999949</c:v>
                </c:pt>
                <c:pt idx="4609">
                  <c:v>0.100899999999949</c:v>
                </c:pt>
                <c:pt idx="4610">
                  <c:v>0.10099999999994901</c:v>
                </c:pt>
                <c:pt idx="4611">
                  <c:v>0.10109999999994899</c:v>
                </c:pt>
                <c:pt idx="4612">
                  <c:v>0.101199999999949</c:v>
                </c:pt>
                <c:pt idx="4613">
                  <c:v>0.101299999999949</c:v>
                </c:pt>
                <c:pt idx="4614">
                  <c:v>0.101399999999949</c:v>
                </c:pt>
                <c:pt idx="4615">
                  <c:v>0.10149999999994901</c:v>
                </c:pt>
                <c:pt idx="4616">
                  <c:v>0.10159999999994899</c:v>
                </c:pt>
                <c:pt idx="4617">
                  <c:v>0.101699999999949</c:v>
                </c:pt>
                <c:pt idx="4618">
                  <c:v>0.101799999999949</c:v>
                </c:pt>
                <c:pt idx="4619">
                  <c:v>0.101899999999949</c:v>
                </c:pt>
                <c:pt idx="4620">
                  <c:v>0.10199999999994901</c:v>
                </c:pt>
                <c:pt idx="4621">
                  <c:v>0.102099999999949</c:v>
                </c:pt>
                <c:pt idx="4622">
                  <c:v>0.102199999999949</c:v>
                </c:pt>
                <c:pt idx="4623">
                  <c:v>0.102299999999949</c:v>
                </c:pt>
                <c:pt idx="4624">
                  <c:v>0.102399999999949</c:v>
                </c:pt>
                <c:pt idx="4625">
                  <c:v>0.10249999999994901</c:v>
                </c:pt>
                <c:pt idx="4626">
                  <c:v>0.102599999999949</c:v>
                </c:pt>
                <c:pt idx="4627">
                  <c:v>0.102699999999949</c:v>
                </c:pt>
                <c:pt idx="4628">
                  <c:v>0.102799999999949</c:v>
                </c:pt>
                <c:pt idx="4629">
                  <c:v>0.102899999999949</c:v>
                </c:pt>
                <c:pt idx="4630">
                  <c:v>0.10299999999994899</c:v>
                </c:pt>
                <c:pt idx="4631">
                  <c:v>0.103099999999949</c:v>
                </c:pt>
                <c:pt idx="4632">
                  <c:v>0.103199999999949</c:v>
                </c:pt>
                <c:pt idx="4633">
                  <c:v>0.103299999999949</c:v>
                </c:pt>
                <c:pt idx="4634">
                  <c:v>0.103399999999949</c:v>
                </c:pt>
                <c:pt idx="4635">
                  <c:v>0.10349999999994899</c:v>
                </c:pt>
                <c:pt idx="4636">
                  <c:v>0.103599999999949</c:v>
                </c:pt>
                <c:pt idx="4637">
                  <c:v>0.103699999999949</c:v>
                </c:pt>
                <c:pt idx="4638">
                  <c:v>0.103799999999949</c:v>
                </c:pt>
                <c:pt idx="4639">
                  <c:v>0.10389999999994901</c:v>
                </c:pt>
                <c:pt idx="4640">
                  <c:v>0.10399999999994899</c:v>
                </c:pt>
                <c:pt idx="4641">
                  <c:v>0.104099999999949</c:v>
                </c:pt>
                <c:pt idx="4642">
                  <c:v>0.104199999999949</c:v>
                </c:pt>
                <c:pt idx="4643">
                  <c:v>0.104299999999949</c:v>
                </c:pt>
                <c:pt idx="4644">
                  <c:v>0.10439999999994901</c:v>
                </c:pt>
                <c:pt idx="4645">
                  <c:v>0.10449999999994899</c:v>
                </c:pt>
                <c:pt idx="4646">
                  <c:v>0.104599999999949</c:v>
                </c:pt>
                <c:pt idx="4647">
                  <c:v>0.104699999999949</c:v>
                </c:pt>
                <c:pt idx="4648">
                  <c:v>0.104799999999949</c:v>
                </c:pt>
                <c:pt idx="4649">
                  <c:v>0.10489999999994901</c:v>
                </c:pt>
                <c:pt idx="4650">
                  <c:v>0.104999999999949</c:v>
                </c:pt>
                <c:pt idx="4651">
                  <c:v>0.105099999999949</c:v>
                </c:pt>
                <c:pt idx="4652">
                  <c:v>0.105199999999949</c:v>
                </c:pt>
                <c:pt idx="4653">
                  <c:v>0.105299999999949</c:v>
                </c:pt>
                <c:pt idx="4654">
                  <c:v>0.10539999999994901</c:v>
                </c:pt>
                <c:pt idx="4655">
                  <c:v>0.105499999999949</c:v>
                </c:pt>
                <c:pt idx="4656">
                  <c:v>0.105599999999949</c:v>
                </c:pt>
                <c:pt idx="4657">
                  <c:v>0.105699999999949</c:v>
                </c:pt>
                <c:pt idx="4658">
                  <c:v>0.105799999999949</c:v>
                </c:pt>
                <c:pt idx="4659">
                  <c:v>0.10589999999994899</c:v>
                </c:pt>
                <c:pt idx="4660">
                  <c:v>0.105999999999949</c:v>
                </c:pt>
                <c:pt idx="4661">
                  <c:v>0.106099999999949</c:v>
                </c:pt>
                <c:pt idx="4662">
                  <c:v>0.106199999999949</c:v>
                </c:pt>
                <c:pt idx="4663">
                  <c:v>0.106299999999949</c:v>
                </c:pt>
                <c:pt idx="4664">
                  <c:v>0.10639999999994899</c:v>
                </c:pt>
                <c:pt idx="4665">
                  <c:v>0.106499999999949</c:v>
                </c:pt>
                <c:pt idx="4666">
                  <c:v>0.106599999999949</c:v>
                </c:pt>
                <c:pt idx="4667">
                  <c:v>0.106699999999949</c:v>
                </c:pt>
                <c:pt idx="4668">
                  <c:v>0.10679999999994901</c:v>
                </c:pt>
                <c:pt idx="4669">
                  <c:v>0.10689999999994899</c:v>
                </c:pt>
                <c:pt idx="4670">
                  <c:v>0.106999999999949</c:v>
                </c:pt>
                <c:pt idx="4671">
                  <c:v>0.107099999999949</c:v>
                </c:pt>
                <c:pt idx="4672">
                  <c:v>0.107199999999949</c:v>
                </c:pt>
                <c:pt idx="4673">
                  <c:v>0.10729999999994901</c:v>
                </c:pt>
                <c:pt idx="4674">
                  <c:v>0.10739999999994899</c:v>
                </c:pt>
                <c:pt idx="4675">
                  <c:v>0.107499999999949</c:v>
                </c:pt>
                <c:pt idx="4676">
                  <c:v>0.107599999999949</c:v>
                </c:pt>
                <c:pt idx="4677">
                  <c:v>0.107699999999948</c:v>
                </c:pt>
                <c:pt idx="4678">
                  <c:v>0.10779999999994801</c:v>
                </c:pt>
                <c:pt idx="4679">
                  <c:v>0.107899999999948</c:v>
                </c:pt>
                <c:pt idx="4680">
                  <c:v>0.107999999999948</c:v>
                </c:pt>
                <c:pt idx="4681">
                  <c:v>0.108099999999948</c:v>
                </c:pt>
                <c:pt idx="4682">
                  <c:v>0.108199999999948</c:v>
                </c:pt>
                <c:pt idx="4683">
                  <c:v>0.10829999999994799</c:v>
                </c:pt>
                <c:pt idx="4684">
                  <c:v>0.108399999999948</c:v>
                </c:pt>
                <c:pt idx="4685">
                  <c:v>0.108499999999948</c:v>
                </c:pt>
                <c:pt idx="4686">
                  <c:v>0.108599999999948</c:v>
                </c:pt>
                <c:pt idx="4687">
                  <c:v>0.108699999999948</c:v>
                </c:pt>
                <c:pt idx="4688">
                  <c:v>0.10879999999994799</c:v>
                </c:pt>
                <c:pt idx="4689">
                  <c:v>0.108899999999948</c:v>
                </c:pt>
                <c:pt idx="4690">
                  <c:v>0.108999999999948</c:v>
                </c:pt>
                <c:pt idx="4691">
                  <c:v>0.109099999999948</c:v>
                </c:pt>
                <c:pt idx="4692">
                  <c:v>0.10919999999994801</c:v>
                </c:pt>
                <c:pt idx="4693">
                  <c:v>0.10929999999994799</c:v>
                </c:pt>
                <c:pt idx="4694">
                  <c:v>0.109399999999948</c:v>
                </c:pt>
                <c:pt idx="4695">
                  <c:v>0.109499999999948</c:v>
                </c:pt>
                <c:pt idx="4696">
                  <c:v>0.109599999999948</c:v>
                </c:pt>
                <c:pt idx="4697">
                  <c:v>0.10969999999994801</c:v>
                </c:pt>
                <c:pt idx="4698">
                  <c:v>0.10979999999994799</c:v>
                </c:pt>
                <c:pt idx="4699">
                  <c:v>0.109899999999948</c:v>
                </c:pt>
                <c:pt idx="4700">
                  <c:v>0.109999999999948</c:v>
                </c:pt>
                <c:pt idx="4701">
                  <c:v>0.110099999999948</c:v>
                </c:pt>
                <c:pt idx="4702">
                  <c:v>0.11019999999994801</c:v>
                </c:pt>
                <c:pt idx="4703">
                  <c:v>0.110299999999948</c:v>
                </c:pt>
                <c:pt idx="4704">
                  <c:v>0.110399999999948</c:v>
                </c:pt>
                <c:pt idx="4705">
                  <c:v>0.110499999999948</c:v>
                </c:pt>
                <c:pt idx="4706">
                  <c:v>0.110599999999948</c:v>
                </c:pt>
                <c:pt idx="4707">
                  <c:v>0.11069999999994801</c:v>
                </c:pt>
                <c:pt idx="4708">
                  <c:v>0.110799999999948</c:v>
                </c:pt>
                <c:pt idx="4709">
                  <c:v>0.110899999999948</c:v>
                </c:pt>
                <c:pt idx="4710">
                  <c:v>0.110999999999948</c:v>
                </c:pt>
                <c:pt idx="4711">
                  <c:v>0.111099999999948</c:v>
                </c:pt>
                <c:pt idx="4712">
                  <c:v>0.11119999999994799</c:v>
                </c:pt>
                <c:pt idx="4713">
                  <c:v>0.111299999999948</c:v>
                </c:pt>
                <c:pt idx="4714">
                  <c:v>0.111399999999948</c:v>
                </c:pt>
                <c:pt idx="4715">
                  <c:v>0.111499999999948</c:v>
                </c:pt>
                <c:pt idx="4716">
                  <c:v>0.111599999999948</c:v>
                </c:pt>
                <c:pt idx="4717">
                  <c:v>0.11169999999994799</c:v>
                </c:pt>
                <c:pt idx="4718">
                  <c:v>0.111799999999948</c:v>
                </c:pt>
                <c:pt idx="4719">
                  <c:v>0.111899999999948</c:v>
                </c:pt>
                <c:pt idx="4720">
                  <c:v>0.111999999999948</c:v>
                </c:pt>
                <c:pt idx="4721">
                  <c:v>0.11209999999994801</c:v>
                </c:pt>
                <c:pt idx="4722">
                  <c:v>0.11219999999994799</c:v>
                </c:pt>
                <c:pt idx="4723">
                  <c:v>0.112299999999948</c:v>
                </c:pt>
                <c:pt idx="4724">
                  <c:v>0.112399999999948</c:v>
                </c:pt>
                <c:pt idx="4725">
                  <c:v>0.112499999999948</c:v>
                </c:pt>
                <c:pt idx="4726">
                  <c:v>0.11259999999994801</c:v>
                </c:pt>
                <c:pt idx="4727">
                  <c:v>0.11269999999994799</c:v>
                </c:pt>
                <c:pt idx="4728">
                  <c:v>0.112799999999948</c:v>
                </c:pt>
                <c:pt idx="4729">
                  <c:v>0.112899999999948</c:v>
                </c:pt>
                <c:pt idx="4730">
                  <c:v>0.112999999999948</c:v>
                </c:pt>
                <c:pt idx="4731">
                  <c:v>0.11309999999994801</c:v>
                </c:pt>
                <c:pt idx="4732">
                  <c:v>0.11319999999994799</c:v>
                </c:pt>
                <c:pt idx="4733">
                  <c:v>0.113299999999948</c:v>
                </c:pt>
                <c:pt idx="4734">
                  <c:v>0.113399999999948</c:v>
                </c:pt>
                <c:pt idx="4735">
                  <c:v>0.113499999999948</c:v>
                </c:pt>
                <c:pt idx="4736">
                  <c:v>0.11359999999994801</c:v>
                </c:pt>
                <c:pt idx="4737">
                  <c:v>0.113699999999948</c:v>
                </c:pt>
                <c:pt idx="4738">
                  <c:v>0.113799999999948</c:v>
                </c:pt>
                <c:pt idx="4739">
                  <c:v>0.113899999999948</c:v>
                </c:pt>
                <c:pt idx="4740">
                  <c:v>0.113999999999948</c:v>
                </c:pt>
                <c:pt idx="4741">
                  <c:v>0.11409999999994801</c:v>
                </c:pt>
                <c:pt idx="4742">
                  <c:v>0.114199999999948</c:v>
                </c:pt>
                <c:pt idx="4743">
                  <c:v>0.114299999999948</c:v>
                </c:pt>
                <c:pt idx="4744">
                  <c:v>0.114399999999948</c:v>
                </c:pt>
                <c:pt idx="4745">
                  <c:v>0.114499999999948</c:v>
                </c:pt>
                <c:pt idx="4746">
                  <c:v>0.11459999999994799</c:v>
                </c:pt>
                <c:pt idx="4747">
                  <c:v>0.114699999999948</c:v>
                </c:pt>
                <c:pt idx="4748">
                  <c:v>0.114799999999948</c:v>
                </c:pt>
                <c:pt idx="4749">
                  <c:v>0.114899999999948</c:v>
                </c:pt>
                <c:pt idx="4750">
                  <c:v>0.114999999999948</c:v>
                </c:pt>
                <c:pt idx="4751">
                  <c:v>0.11509999999994799</c:v>
                </c:pt>
                <c:pt idx="4752">
                  <c:v>0.115199999999948</c:v>
                </c:pt>
                <c:pt idx="4753">
                  <c:v>0.115299999999948</c:v>
                </c:pt>
                <c:pt idx="4754">
                  <c:v>0.115399999999948</c:v>
                </c:pt>
                <c:pt idx="4755">
                  <c:v>0.11549999999994801</c:v>
                </c:pt>
                <c:pt idx="4756">
                  <c:v>0.11559999999994799</c:v>
                </c:pt>
                <c:pt idx="4757">
                  <c:v>0.115699999999948</c:v>
                </c:pt>
                <c:pt idx="4758">
                  <c:v>0.115799999999948</c:v>
                </c:pt>
                <c:pt idx="4759">
                  <c:v>0.115899999999948</c:v>
                </c:pt>
                <c:pt idx="4760">
                  <c:v>0.11599999999994801</c:v>
                </c:pt>
                <c:pt idx="4761">
                  <c:v>0.11609999999994799</c:v>
                </c:pt>
                <c:pt idx="4762">
                  <c:v>0.116199999999948</c:v>
                </c:pt>
                <c:pt idx="4763">
                  <c:v>0.116299999999948</c:v>
                </c:pt>
                <c:pt idx="4764">
                  <c:v>0.116399999999948</c:v>
                </c:pt>
                <c:pt idx="4765">
                  <c:v>0.11649999999994801</c:v>
                </c:pt>
                <c:pt idx="4766">
                  <c:v>0.116599999999948</c:v>
                </c:pt>
                <c:pt idx="4767">
                  <c:v>0.116699999999947</c:v>
                </c:pt>
                <c:pt idx="4768">
                  <c:v>0.116799999999947</c:v>
                </c:pt>
                <c:pt idx="4769">
                  <c:v>0.116899999999947</c:v>
                </c:pt>
                <c:pt idx="4770">
                  <c:v>0.11699999999994699</c:v>
                </c:pt>
                <c:pt idx="4771">
                  <c:v>0.117099999999947</c:v>
                </c:pt>
                <c:pt idx="4772">
                  <c:v>0.117199999999947</c:v>
                </c:pt>
                <c:pt idx="4773">
                  <c:v>0.117299999999947</c:v>
                </c:pt>
                <c:pt idx="4774">
                  <c:v>0.11739999999994701</c:v>
                </c:pt>
                <c:pt idx="4775">
                  <c:v>0.11749999999994699</c:v>
                </c:pt>
                <c:pt idx="4776">
                  <c:v>0.117599999999947</c:v>
                </c:pt>
                <c:pt idx="4777">
                  <c:v>0.117699999999947</c:v>
                </c:pt>
                <c:pt idx="4778">
                  <c:v>0.117799999999947</c:v>
                </c:pt>
                <c:pt idx="4779">
                  <c:v>0.11789999999994701</c:v>
                </c:pt>
                <c:pt idx="4780">
                  <c:v>0.11799999999994699</c:v>
                </c:pt>
                <c:pt idx="4781">
                  <c:v>0.118099999999947</c:v>
                </c:pt>
                <c:pt idx="4782">
                  <c:v>0.118199999999947</c:v>
                </c:pt>
                <c:pt idx="4783">
                  <c:v>0.118299999999947</c:v>
                </c:pt>
                <c:pt idx="4784">
                  <c:v>0.11839999999994701</c:v>
                </c:pt>
                <c:pt idx="4785">
                  <c:v>0.11849999999994699</c:v>
                </c:pt>
                <c:pt idx="4786">
                  <c:v>0.118599999999947</c:v>
                </c:pt>
                <c:pt idx="4787">
                  <c:v>0.118699999999947</c:v>
                </c:pt>
                <c:pt idx="4788">
                  <c:v>0.118799999999947</c:v>
                </c:pt>
                <c:pt idx="4789">
                  <c:v>0.11889999999994701</c:v>
                </c:pt>
                <c:pt idx="4790">
                  <c:v>0.118999999999947</c:v>
                </c:pt>
                <c:pt idx="4791">
                  <c:v>0.119099999999947</c:v>
                </c:pt>
                <c:pt idx="4792">
                  <c:v>0.119199999999947</c:v>
                </c:pt>
                <c:pt idx="4793">
                  <c:v>0.119299999999947</c:v>
                </c:pt>
                <c:pt idx="4794">
                  <c:v>0.11939999999994701</c:v>
                </c:pt>
                <c:pt idx="4795">
                  <c:v>0.119499999999947</c:v>
                </c:pt>
                <c:pt idx="4796">
                  <c:v>0.119599999999947</c:v>
                </c:pt>
                <c:pt idx="4797">
                  <c:v>0.119699999999947</c:v>
                </c:pt>
                <c:pt idx="4798">
                  <c:v>0.119799999999947</c:v>
                </c:pt>
                <c:pt idx="4799">
                  <c:v>0.11989999999994699</c:v>
                </c:pt>
                <c:pt idx="4800">
                  <c:v>0.119999999999947</c:v>
                </c:pt>
                <c:pt idx="4801">
                  <c:v>0.120099999999947</c:v>
                </c:pt>
                <c:pt idx="4802">
                  <c:v>0.120199999999947</c:v>
                </c:pt>
                <c:pt idx="4803">
                  <c:v>0.120299999999947</c:v>
                </c:pt>
                <c:pt idx="4804">
                  <c:v>0.12039999999994699</c:v>
                </c:pt>
                <c:pt idx="4805">
                  <c:v>0.120499999999947</c:v>
                </c:pt>
                <c:pt idx="4806">
                  <c:v>0.120599999999947</c:v>
                </c:pt>
                <c:pt idx="4807">
                  <c:v>0.120699999999947</c:v>
                </c:pt>
                <c:pt idx="4808">
                  <c:v>0.12079999999994701</c:v>
                </c:pt>
                <c:pt idx="4809">
                  <c:v>0.12089999999994699</c:v>
                </c:pt>
                <c:pt idx="4810">
                  <c:v>0.120999999999947</c:v>
                </c:pt>
                <c:pt idx="4811">
                  <c:v>0.121099999999947</c:v>
                </c:pt>
                <c:pt idx="4812">
                  <c:v>0.121199999999947</c:v>
                </c:pt>
                <c:pt idx="4813">
                  <c:v>0.12129999999994701</c:v>
                </c:pt>
                <c:pt idx="4814">
                  <c:v>0.12139999999994699</c:v>
                </c:pt>
                <c:pt idx="4815">
                  <c:v>0.121499999999947</c:v>
                </c:pt>
                <c:pt idx="4816">
                  <c:v>0.121599999999947</c:v>
                </c:pt>
                <c:pt idx="4817">
                  <c:v>0.121699999999947</c:v>
                </c:pt>
                <c:pt idx="4818">
                  <c:v>0.12179999999994701</c:v>
                </c:pt>
                <c:pt idx="4819">
                  <c:v>0.121899999999947</c:v>
                </c:pt>
                <c:pt idx="4820">
                  <c:v>0.121999999999947</c:v>
                </c:pt>
                <c:pt idx="4821">
                  <c:v>0.122099999999947</c:v>
                </c:pt>
                <c:pt idx="4822">
                  <c:v>0.122199999999947</c:v>
                </c:pt>
                <c:pt idx="4823">
                  <c:v>0.12229999999994701</c:v>
                </c:pt>
                <c:pt idx="4824">
                  <c:v>0.122399999999947</c:v>
                </c:pt>
                <c:pt idx="4825">
                  <c:v>0.122499999999947</c:v>
                </c:pt>
                <c:pt idx="4826">
                  <c:v>0.122599999999947</c:v>
                </c:pt>
                <c:pt idx="4827">
                  <c:v>0.122699999999947</c:v>
                </c:pt>
                <c:pt idx="4828">
                  <c:v>0.12279999999994699</c:v>
                </c:pt>
                <c:pt idx="4829">
                  <c:v>0.122899999999947</c:v>
                </c:pt>
                <c:pt idx="4830">
                  <c:v>0.122999999999947</c:v>
                </c:pt>
                <c:pt idx="4831">
                  <c:v>0.123099999999947</c:v>
                </c:pt>
                <c:pt idx="4832">
                  <c:v>0.123199999999947</c:v>
                </c:pt>
                <c:pt idx="4833">
                  <c:v>0.12329999999994699</c:v>
                </c:pt>
                <c:pt idx="4834">
                  <c:v>0.123399999999947</c:v>
                </c:pt>
                <c:pt idx="4835">
                  <c:v>0.123499999999947</c:v>
                </c:pt>
                <c:pt idx="4836">
                  <c:v>0.123599999999947</c:v>
                </c:pt>
                <c:pt idx="4837">
                  <c:v>0.12369999999994701</c:v>
                </c:pt>
                <c:pt idx="4838">
                  <c:v>0.12379999999994699</c:v>
                </c:pt>
                <c:pt idx="4839">
                  <c:v>0.123899999999947</c:v>
                </c:pt>
                <c:pt idx="4840">
                  <c:v>0.123999999999947</c:v>
                </c:pt>
                <c:pt idx="4841">
                  <c:v>0.124099999999947</c:v>
                </c:pt>
                <c:pt idx="4842">
                  <c:v>0.12419999999994701</c:v>
                </c:pt>
                <c:pt idx="4843">
                  <c:v>0.12429999999994699</c:v>
                </c:pt>
                <c:pt idx="4844">
                  <c:v>0.124399999999947</c:v>
                </c:pt>
                <c:pt idx="4845">
                  <c:v>0.124499999999947</c:v>
                </c:pt>
                <c:pt idx="4846">
                  <c:v>0.124599999999947</c:v>
                </c:pt>
                <c:pt idx="4847">
                  <c:v>0.12469999999994701</c:v>
                </c:pt>
                <c:pt idx="4848">
                  <c:v>0.12479999999994699</c:v>
                </c:pt>
                <c:pt idx="4849">
                  <c:v>0.124899999999947</c:v>
                </c:pt>
                <c:pt idx="4850">
                  <c:v>0.124999999999947</c:v>
                </c:pt>
                <c:pt idx="4851">
                  <c:v>0.125099999999947</c:v>
                </c:pt>
                <c:pt idx="4852">
                  <c:v>0.12519999999994699</c:v>
                </c:pt>
                <c:pt idx="4853">
                  <c:v>0.12529999999994701</c:v>
                </c:pt>
                <c:pt idx="4854">
                  <c:v>0.125399999999947</c:v>
                </c:pt>
                <c:pt idx="4855">
                  <c:v>0.12549999999994699</c:v>
                </c:pt>
                <c:pt idx="4856">
                  <c:v>0.125599999999947</c:v>
                </c:pt>
                <c:pt idx="4857">
                  <c:v>0.12569999999994699</c:v>
                </c:pt>
                <c:pt idx="4858">
                  <c:v>0.12579999999994601</c:v>
                </c:pt>
                <c:pt idx="4859">
                  <c:v>0.125899999999946</c:v>
                </c:pt>
                <c:pt idx="4860">
                  <c:v>0.12599999999994599</c:v>
                </c:pt>
                <c:pt idx="4861">
                  <c:v>0.12609999999994601</c:v>
                </c:pt>
                <c:pt idx="4862">
                  <c:v>0.12619999999994599</c:v>
                </c:pt>
                <c:pt idx="4863">
                  <c:v>0.12629999999994601</c:v>
                </c:pt>
                <c:pt idx="4864">
                  <c:v>0.126399999999946</c:v>
                </c:pt>
                <c:pt idx="4865">
                  <c:v>0.12649999999994599</c:v>
                </c:pt>
                <c:pt idx="4866">
                  <c:v>0.12659999999994601</c:v>
                </c:pt>
                <c:pt idx="4867">
                  <c:v>0.12669999999994599</c:v>
                </c:pt>
                <c:pt idx="4868">
                  <c:v>0.12679999999994601</c:v>
                </c:pt>
                <c:pt idx="4869">
                  <c:v>0.126899999999946</c:v>
                </c:pt>
                <c:pt idx="4870">
                  <c:v>0.12699999999994599</c:v>
                </c:pt>
                <c:pt idx="4871">
                  <c:v>0.12709999999994601</c:v>
                </c:pt>
                <c:pt idx="4872">
                  <c:v>0.127199999999946</c:v>
                </c:pt>
                <c:pt idx="4873">
                  <c:v>0.12729999999994601</c:v>
                </c:pt>
                <c:pt idx="4874">
                  <c:v>0.127399999999946</c:v>
                </c:pt>
                <c:pt idx="4875">
                  <c:v>0.12749999999994599</c:v>
                </c:pt>
                <c:pt idx="4876">
                  <c:v>0.12759999999994601</c:v>
                </c:pt>
                <c:pt idx="4877">
                  <c:v>0.127699999999946</c:v>
                </c:pt>
                <c:pt idx="4878">
                  <c:v>0.12779999999994601</c:v>
                </c:pt>
                <c:pt idx="4879">
                  <c:v>0.127899999999946</c:v>
                </c:pt>
                <c:pt idx="4880">
                  <c:v>0.12799999999994599</c:v>
                </c:pt>
                <c:pt idx="4881">
                  <c:v>0.12809999999994601</c:v>
                </c:pt>
                <c:pt idx="4882">
                  <c:v>0.128199999999946</c:v>
                </c:pt>
                <c:pt idx="4883">
                  <c:v>0.12829999999994601</c:v>
                </c:pt>
                <c:pt idx="4884">
                  <c:v>0.128399999999946</c:v>
                </c:pt>
                <c:pt idx="4885">
                  <c:v>0.12849999999994599</c:v>
                </c:pt>
                <c:pt idx="4886">
                  <c:v>0.12859999999994601</c:v>
                </c:pt>
                <c:pt idx="4887">
                  <c:v>0.128699999999946</c:v>
                </c:pt>
                <c:pt idx="4888">
                  <c:v>0.12879999999994601</c:v>
                </c:pt>
                <c:pt idx="4889">
                  <c:v>0.128899999999946</c:v>
                </c:pt>
                <c:pt idx="4890">
                  <c:v>0.12899999999994599</c:v>
                </c:pt>
                <c:pt idx="4891">
                  <c:v>0.12909999999994601</c:v>
                </c:pt>
                <c:pt idx="4892">
                  <c:v>0.129199999999946</c:v>
                </c:pt>
                <c:pt idx="4893">
                  <c:v>0.12929999999994601</c:v>
                </c:pt>
                <c:pt idx="4894">
                  <c:v>0.129399999999946</c:v>
                </c:pt>
                <c:pt idx="4895">
                  <c:v>0.12949999999994599</c:v>
                </c:pt>
                <c:pt idx="4896">
                  <c:v>0.12959999999994601</c:v>
                </c:pt>
                <c:pt idx="4897">
                  <c:v>0.129699999999946</c:v>
                </c:pt>
                <c:pt idx="4898">
                  <c:v>0.12979999999994599</c:v>
                </c:pt>
                <c:pt idx="4899">
                  <c:v>0.129899999999946</c:v>
                </c:pt>
                <c:pt idx="4900">
                  <c:v>0.12999999999994599</c:v>
                </c:pt>
                <c:pt idx="4901">
                  <c:v>0.13009999999994601</c:v>
                </c:pt>
                <c:pt idx="4902">
                  <c:v>0.130199999999946</c:v>
                </c:pt>
                <c:pt idx="4903">
                  <c:v>0.13029999999994599</c:v>
                </c:pt>
                <c:pt idx="4904">
                  <c:v>0.130399999999946</c:v>
                </c:pt>
                <c:pt idx="4905">
                  <c:v>0.13049999999994599</c:v>
                </c:pt>
                <c:pt idx="4906">
                  <c:v>0.13059999999994601</c:v>
                </c:pt>
                <c:pt idx="4907">
                  <c:v>0.130699999999946</c:v>
                </c:pt>
                <c:pt idx="4908">
                  <c:v>0.13079999999994599</c:v>
                </c:pt>
                <c:pt idx="4909">
                  <c:v>0.130899999999946</c:v>
                </c:pt>
                <c:pt idx="4910">
                  <c:v>0.13099999999994599</c:v>
                </c:pt>
                <c:pt idx="4911">
                  <c:v>0.13109999999994601</c:v>
                </c:pt>
                <c:pt idx="4912">
                  <c:v>0.131199999999946</c:v>
                </c:pt>
                <c:pt idx="4913">
                  <c:v>0.13129999999994599</c:v>
                </c:pt>
                <c:pt idx="4914">
                  <c:v>0.131399999999946</c:v>
                </c:pt>
                <c:pt idx="4915">
                  <c:v>0.13149999999994599</c:v>
                </c:pt>
                <c:pt idx="4916">
                  <c:v>0.13159999999994601</c:v>
                </c:pt>
                <c:pt idx="4917">
                  <c:v>0.131699999999946</c:v>
                </c:pt>
                <c:pt idx="4918">
                  <c:v>0.13179999999994599</c:v>
                </c:pt>
                <c:pt idx="4919">
                  <c:v>0.131899999999946</c:v>
                </c:pt>
                <c:pt idx="4920">
                  <c:v>0.13199999999994599</c:v>
                </c:pt>
                <c:pt idx="4921">
                  <c:v>0.13209999999994601</c:v>
                </c:pt>
                <c:pt idx="4922">
                  <c:v>0.132199999999946</c:v>
                </c:pt>
                <c:pt idx="4923">
                  <c:v>0.13229999999994599</c:v>
                </c:pt>
                <c:pt idx="4924">
                  <c:v>0.13239999999994601</c:v>
                </c:pt>
                <c:pt idx="4925">
                  <c:v>0.13249999999994599</c:v>
                </c:pt>
                <c:pt idx="4926">
                  <c:v>0.13259999999994601</c:v>
                </c:pt>
                <c:pt idx="4927">
                  <c:v>0.132699999999946</c:v>
                </c:pt>
                <c:pt idx="4928">
                  <c:v>0.13279999999994599</c:v>
                </c:pt>
                <c:pt idx="4929">
                  <c:v>0.13289999999994601</c:v>
                </c:pt>
                <c:pt idx="4930">
                  <c:v>0.13299999999994599</c:v>
                </c:pt>
                <c:pt idx="4931">
                  <c:v>0.13309999999994601</c:v>
                </c:pt>
                <c:pt idx="4932">
                  <c:v>0.133199999999946</c:v>
                </c:pt>
                <c:pt idx="4933">
                  <c:v>0.13329999999994599</c:v>
                </c:pt>
                <c:pt idx="4934">
                  <c:v>0.13339999999994601</c:v>
                </c:pt>
                <c:pt idx="4935">
                  <c:v>0.133499999999946</c:v>
                </c:pt>
                <c:pt idx="4936">
                  <c:v>0.13359999999994601</c:v>
                </c:pt>
                <c:pt idx="4937">
                  <c:v>0.133699999999946</c:v>
                </c:pt>
                <c:pt idx="4938">
                  <c:v>0.13379999999994599</c:v>
                </c:pt>
                <c:pt idx="4939">
                  <c:v>0.13389999999994601</c:v>
                </c:pt>
                <c:pt idx="4940">
                  <c:v>0.133999999999946</c:v>
                </c:pt>
                <c:pt idx="4941">
                  <c:v>0.13409999999994601</c:v>
                </c:pt>
                <c:pt idx="4942">
                  <c:v>0.134199999999946</c:v>
                </c:pt>
                <c:pt idx="4943">
                  <c:v>0.13429999999994599</c:v>
                </c:pt>
                <c:pt idx="4944">
                  <c:v>0.13439999999994601</c:v>
                </c:pt>
                <c:pt idx="4945">
                  <c:v>0.134499999999946</c:v>
                </c:pt>
                <c:pt idx="4946">
                  <c:v>0.13459999999994601</c:v>
                </c:pt>
                <c:pt idx="4947">
                  <c:v>0.134699999999946</c:v>
                </c:pt>
                <c:pt idx="4948">
                  <c:v>0.13479999999994599</c:v>
                </c:pt>
                <c:pt idx="4949">
                  <c:v>0.13489999999994501</c:v>
                </c:pt>
                <c:pt idx="4950">
                  <c:v>0.134999999999945</c:v>
                </c:pt>
                <c:pt idx="4951">
                  <c:v>0.13509999999994499</c:v>
                </c:pt>
                <c:pt idx="4952">
                  <c:v>0.135199999999945</c:v>
                </c:pt>
                <c:pt idx="4953">
                  <c:v>0.13529999999994499</c:v>
                </c:pt>
                <c:pt idx="4954">
                  <c:v>0.13539999999994501</c:v>
                </c:pt>
                <c:pt idx="4955">
                  <c:v>0.135499999999945</c:v>
                </c:pt>
                <c:pt idx="4956">
                  <c:v>0.13559999999994499</c:v>
                </c:pt>
                <c:pt idx="4957">
                  <c:v>0.135699999999945</c:v>
                </c:pt>
                <c:pt idx="4958">
                  <c:v>0.13579999999994499</c:v>
                </c:pt>
                <c:pt idx="4959">
                  <c:v>0.13589999999994501</c:v>
                </c:pt>
                <c:pt idx="4960">
                  <c:v>0.135999999999945</c:v>
                </c:pt>
                <c:pt idx="4961">
                  <c:v>0.13609999999994499</c:v>
                </c:pt>
                <c:pt idx="4962">
                  <c:v>0.136199999999945</c:v>
                </c:pt>
                <c:pt idx="4963">
                  <c:v>0.13629999999994499</c:v>
                </c:pt>
                <c:pt idx="4964">
                  <c:v>0.13639999999994501</c:v>
                </c:pt>
                <c:pt idx="4965">
                  <c:v>0.136499999999945</c:v>
                </c:pt>
                <c:pt idx="4966">
                  <c:v>0.13659999999994499</c:v>
                </c:pt>
                <c:pt idx="4967">
                  <c:v>0.136699999999945</c:v>
                </c:pt>
                <c:pt idx="4968">
                  <c:v>0.13679999999994499</c:v>
                </c:pt>
                <c:pt idx="4969">
                  <c:v>0.13689999999994501</c:v>
                </c:pt>
                <c:pt idx="4970">
                  <c:v>0.136999999999945</c:v>
                </c:pt>
                <c:pt idx="4971">
                  <c:v>0.13709999999994499</c:v>
                </c:pt>
                <c:pt idx="4972">
                  <c:v>0.137199999999945</c:v>
                </c:pt>
                <c:pt idx="4973">
                  <c:v>0.13729999999994499</c:v>
                </c:pt>
                <c:pt idx="4974">
                  <c:v>0.13739999999994501</c:v>
                </c:pt>
                <c:pt idx="4975">
                  <c:v>0.137499999999945</c:v>
                </c:pt>
                <c:pt idx="4976">
                  <c:v>0.13759999999994499</c:v>
                </c:pt>
                <c:pt idx="4977">
                  <c:v>0.13769999999994501</c:v>
                </c:pt>
                <c:pt idx="4978">
                  <c:v>0.13779999999994499</c:v>
                </c:pt>
                <c:pt idx="4979">
                  <c:v>0.13789999999994501</c:v>
                </c:pt>
                <c:pt idx="4980">
                  <c:v>0.137999999999945</c:v>
                </c:pt>
                <c:pt idx="4981">
                  <c:v>0.13809999999994499</c:v>
                </c:pt>
                <c:pt idx="4982">
                  <c:v>0.13819999999994501</c:v>
                </c:pt>
                <c:pt idx="4983">
                  <c:v>0.13829999999994499</c:v>
                </c:pt>
                <c:pt idx="4984">
                  <c:v>0.13839999999994501</c:v>
                </c:pt>
                <c:pt idx="4985">
                  <c:v>0.138499999999945</c:v>
                </c:pt>
                <c:pt idx="4986">
                  <c:v>0.13859999999994499</c:v>
                </c:pt>
                <c:pt idx="4987">
                  <c:v>0.13869999999994501</c:v>
                </c:pt>
                <c:pt idx="4988">
                  <c:v>0.138799999999945</c:v>
                </c:pt>
                <c:pt idx="4989">
                  <c:v>0.13889999999994501</c:v>
                </c:pt>
                <c:pt idx="4990">
                  <c:v>0.138999999999945</c:v>
                </c:pt>
                <c:pt idx="4991">
                  <c:v>0.13909999999994499</c:v>
                </c:pt>
                <c:pt idx="4992">
                  <c:v>0.13919999999994501</c:v>
                </c:pt>
                <c:pt idx="4993">
                  <c:v>0.139299999999945</c:v>
                </c:pt>
                <c:pt idx="4994">
                  <c:v>0.13939999999994501</c:v>
                </c:pt>
                <c:pt idx="4995">
                  <c:v>0.139499999999945</c:v>
                </c:pt>
                <c:pt idx="4996">
                  <c:v>0.13959999999994499</c:v>
                </c:pt>
                <c:pt idx="4997">
                  <c:v>0.13969999999994501</c:v>
                </c:pt>
                <c:pt idx="4998">
                  <c:v>0.139799999999945</c:v>
                </c:pt>
                <c:pt idx="4999">
                  <c:v>0.13989999999994501</c:v>
                </c:pt>
                <c:pt idx="5000">
                  <c:v>0.139999999999945</c:v>
                </c:pt>
                <c:pt idx="5001">
                  <c:v>0.14009999999994499</c:v>
                </c:pt>
                <c:pt idx="5002">
                  <c:v>0.14019999999994501</c:v>
                </c:pt>
                <c:pt idx="5003">
                  <c:v>0.140299999999945</c:v>
                </c:pt>
                <c:pt idx="5004">
                  <c:v>0.14039999999994501</c:v>
                </c:pt>
                <c:pt idx="5005">
                  <c:v>0.140499999999945</c:v>
                </c:pt>
                <c:pt idx="5006">
                  <c:v>0.14059999999994499</c:v>
                </c:pt>
                <c:pt idx="5007">
                  <c:v>0.14069999999994501</c:v>
                </c:pt>
                <c:pt idx="5008">
                  <c:v>0.140799999999945</c:v>
                </c:pt>
                <c:pt idx="5009">
                  <c:v>0.14089999999994501</c:v>
                </c:pt>
                <c:pt idx="5010">
                  <c:v>0.140999999999945</c:v>
                </c:pt>
                <c:pt idx="5011">
                  <c:v>0.14109999999994499</c:v>
                </c:pt>
                <c:pt idx="5012">
                  <c:v>0.14119999999994501</c:v>
                </c:pt>
                <c:pt idx="5013">
                  <c:v>0.141299999999945</c:v>
                </c:pt>
                <c:pt idx="5014">
                  <c:v>0.14139999999994499</c:v>
                </c:pt>
                <c:pt idx="5015">
                  <c:v>0.141499999999945</c:v>
                </c:pt>
                <c:pt idx="5016">
                  <c:v>0.14159999999994499</c:v>
                </c:pt>
                <c:pt idx="5017">
                  <c:v>0.14169999999994501</c:v>
                </c:pt>
                <c:pt idx="5018">
                  <c:v>0.141799999999945</c:v>
                </c:pt>
                <c:pt idx="5019">
                  <c:v>0.14189999999994499</c:v>
                </c:pt>
                <c:pt idx="5020">
                  <c:v>0.141999999999945</c:v>
                </c:pt>
                <c:pt idx="5021">
                  <c:v>0.14209999999994499</c:v>
                </c:pt>
                <c:pt idx="5022">
                  <c:v>0.14219999999994501</c:v>
                </c:pt>
                <c:pt idx="5023">
                  <c:v>0.142299999999945</c:v>
                </c:pt>
                <c:pt idx="5024">
                  <c:v>0.14239999999994499</c:v>
                </c:pt>
                <c:pt idx="5025">
                  <c:v>0.142499999999945</c:v>
                </c:pt>
                <c:pt idx="5026">
                  <c:v>0.14259999999994499</c:v>
                </c:pt>
                <c:pt idx="5027">
                  <c:v>0.14269999999994501</c:v>
                </c:pt>
                <c:pt idx="5028">
                  <c:v>0.142799999999945</c:v>
                </c:pt>
                <c:pt idx="5029">
                  <c:v>0.14289999999994499</c:v>
                </c:pt>
                <c:pt idx="5030">
                  <c:v>0.142999999999945</c:v>
                </c:pt>
                <c:pt idx="5031">
                  <c:v>0.14309999999994499</c:v>
                </c:pt>
                <c:pt idx="5032">
                  <c:v>0.14319999999994501</c:v>
                </c:pt>
                <c:pt idx="5033">
                  <c:v>0.143299999999945</c:v>
                </c:pt>
                <c:pt idx="5034">
                  <c:v>0.14339999999994499</c:v>
                </c:pt>
                <c:pt idx="5035">
                  <c:v>0.143499999999945</c:v>
                </c:pt>
                <c:pt idx="5036">
                  <c:v>0.14359999999994499</c:v>
                </c:pt>
                <c:pt idx="5037">
                  <c:v>0.14369999999994501</c:v>
                </c:pt>
                <c:pt idx="5038">
                  <c:v>0.143799999999945</c:v>
                </c:pt>
                <c:pt idx="5039">
                  <c:v>0.14389999999994499</c:v>
                </c:pt>
                <c:pt idx="5040">
                  <c:v>0.14399999999994401</c:v>
                </c:pt>
                <c:pt idx="5041">
                  <c:v>0.144099999999944</c:v>
                </c:pt>
                <c:pt idx="5042">
                  <c:v>0.14419999999994401</c:v>
                </c:pt>
                <c:pt idx="5043">
                  <c:v>0.144299999999944</c:v>
                </c:pt>
                <c:pt idx="5044">
                  <c:v>0.14439999999994399</c:v>
                </c:pt>
                <c:pt idx="5045">
                  <c:v>0.14449999999994401</c:v>
                </c:pt>
                <c:pt idx="5046">
                  <c:v>0.144599999999944</c:v>
                </c:pt>
                <c:pt idx="5047">
                  <c:v>0.14469999999994401</c:v>
                </c:pt>
                <c:pt idx="5048">
                  <c:v>0.144799999999944</c:v>
                </c:pt>
                <c:pt idx="5049">
                  <c:v>0.14489999999994399</c:v>
                </c:pt>
                <c:pt idx="5050">
                  <c:v>0.14499999999994401</c:v>
                </c:pt>
                <c:pt idx="5051">
                  <c:v>0.145099999999944</c:v>
                </c:pt>
                <c:pt idx="5052">
                  <c:v>0.14519999999994401</c:v>
                </c:pt>
                <c:pt idx="5053">
                  <c:v>0.145299999999944</c:v>
                </c:pt>
                <c:pt idx="5054">
                  <c:v>0.14539999999994399</c:v>
                </c:pt>
                <c:pt idx="5055">
                  <c:v>0.14549999999994401</c:v>
                </c:pt>
                <c:pt idx="5056">
                  <c:v>0.145599999999944</c:v>
                </c:pt>
                <c:pt idx="5057">
                  <c:v>0.14569999999994401</c:v>
                </c:pt>
                <c:pt idx="5058">
                  <c:v>0.145799999999944</c:v>
                </c:pt>
                <c:pt idx="5059">
                  <c:v>0.14589999999994399</c:v>
                </c:pt>
                <c:pt idx="5060">
                  <c:v>0.14599999999994401</c:v>
                </c:pt>
                <c:pt idx="5061">
                  <c:v>0.146099999999944</c:v>
                </c:pt>
                <c:pt idx="5062">
                  <c:v>0.14619999999994401</c:v>
                </c:pt>
                <c:pt idx="5063">
                  <c:v>0.146299999999944</c:v>
                </c:pt>
                <c:pt idx="5064">
                  <c:v>0.14639999999994399</c:v>
                </c:pt>
                <c:pt idx="5065">
                  <c:v>0.14649999999994401</c:v>
                </c:pt>
                <c:pt idx="5066">
                  <c:v>0.146599999999944</c:v>
                </c:pt>
                <c:pt idx="5067">
                  <c:v>0.14669999999994399</c:v>
                </c:pt>
                <c:pt idx="5068">
                  <c:v>0.146799999999944</c:v>
                </c:pt>
                <c:pt idx="5069">
                  <c:v>0.14689999999994399</c:v>
                </c:pt>
                <c:pt idx="5070">
                  <c:v>0.14699999999994401</c:v>
                </c:pt>
                <c:pt idx="5071">
                  <c:v>0.147099999999944</c:v>
                </c:pt>
                <c:pt idx="5072">
                  <c:v>0.14719999999994399</c:v>
                </c:pt>
                <c:pt idx="5073">
                  <c:v>0.147299999999944</c:v>
                </c:pt>
                <c:pt idx="5074">
                  <c:v>0.14739999999994399</c:v>
                </c:pt>
                <c:pt idx="5075">
                  <c:v>0.14749999999994401</c:v>
                </c:pt>
                <c:pt idx="5076">
                  <c:v>0.147599999999944</c:v>
                </c:pt>
                <c:pt idx="5077">
                  <c:v>0.14769999999994399</c:v>
                </c:pt>
                <c:pt idx="5078">
                  <c:v>0.147799999999944</c:v>
                </c:pt>
                <c:pt idx="5079">
                  <c:v>0.14789999999994399</c:v>
                </c:pt>
                <c:pt idx="5080">
                  <c:v>0.14799999999994401</c:v>
                </c:pt>
                <c:pt idx="5081">
                  <c:v>0.148099999999944</c:v>
                </c:pt>
                <c:pt idx="5082">
                  <c:v>0.14819999999994399</c:v>
                </c:pt>
                <c:pt idx="5083">
                  <c:v>0.148299999999944</c:v>
                </c:pt>
                <c:pt idx="5084">
                  <c:v>0.14839999999994399</c:v>
                </c:pt>
                <c:pt idx="5085">
                  <c:v>0.14849999999994401</c:v>
                </c:pt>
                <c:pt idx="5086">
                  <c:v>0.148599999999944</c:v>
                </c:pt>
                <c:pt idx="5087">
                  <c:v>0.14869999999994399</c:v>
                </c:pt>
                <c:pt idx="5088">
                  <c:v>0.148799999999944</c:v>
                </c:pt>
                <c:pt idx="5089">
                  <c:v>0.14889999999994399</c:v>
                </c:pt>
                <c:pt idx="5090">
                  <c:v>0.14899999999994401</c:v>
                </c:pt>
                <c:pt idx="5091">
                  <c:v>0.149099999999944</c:v>
                </c:pt>
                <c:pt idx="5092">
                  <c:v>0.14919999999994399</c:v>
                </c:pt>
                <c:pt idx="5093">
                  <c:v>0.14929999999994401</c:v>
                </c:pt>
                <c:pt idx="5094">
                  <c:v>0.14939999999994399</c:v>
                </c:pt>
                <c:pt idx="5095">
                  <c:v>0.14949999999994401</c:v>
                </c:pt>
                <c:pt idx="5096">
                  <c:v>0.149599999999944</c:v>
                </c:pt>
                <c:pt idx="5097">
                  <c:v>0.14969999999994399</c:v>
                </c:pt>
                <c:pt idx="5098">
                  <c:v>0.14979999999994401</c:v>
                </c:pt>
                <c:pt idx="5099">
                  <c:v>0.14989999999994399</c:v>
                </c:pt>
                <c:pt idx="5100">
                  <c:v>0.14999999999994401</c:v>
                </c:pt>
                <c:pt idx="5101">
                  <c:v>0.150099999999944</c:v>
                </c:pt>
                <c:pt idx="5102">
                  <c:v>0.15019999999994399</c:v>
                </c:pt>
                <c:pt idx="5103">
                  <c:v>0.15029999999994401</c:v>
                </c:pt>
                <c:pt idx="5104">
                  <c:v>0.150399999999944</c:v>
                </c:pt>
                <c:pt idx="5105">
                  <c:v>0.15049999999994401</c:v>
                </c:pt>
                <c:pt idx="5106">
                  <c:v>0.150599999999944</c:v>
                </c:pt>
                <c:pt idx="5107">
                  <c:v>0.15069999999994399</c:v>
                </c:pt>
                <c:pt idx="5108">
                  <c:v>0.15079999999994401</c:v>
                </c:pt>
                <c:pt idx="5109">
                  <c:v>0.150899999999944</c:v>
                </c:pt>
                <c:pt idx="5110">
                  <c:v>0.15099999999994401</c:v>
                </c:pt>
                <c:pt idx="5111">
                  <c:v>0.151099999999944</c:v>
                </c:pt>
                <c:pt idx="5112">
                  <c:v>0.15119999999994399</c:v>
                </c:pt>
                <c:pt idx="5113">
                  <c:v>0.15129999999994401</c:v>
                </c:pt>
                <c:pt idx="5114">
                  <c:v>0.151399999999944</c:v>
                </c:pt>
                <c:pt idx="5115">
                  <c:v>0.15149999999994401</c:v>
                </c:pt>
                <c:pt idx="5116">
                  <c:v>0.151599999999944</c:v>
                </c:pt>
                <c:pt idx="5117">
                  <c:v>0.15169999999994399</c:v>
                </c:pt>
                <c:pt idx="5118">
                  <c:v>0.15179999999994401</c:v>
                </c:pt>
                <c:pt idx="5119">
                  <c:v>0.151899999999944</c:v>
                </c:pt>
                <c:pt idx="5120">
                  <c:v>0.15199999999994401</c:v>
                </c:pt>
                <c:pt idx="5121">
                  <c:v>0.152099999999944</c:v>
                </c:pt>
                <c:pt idx="5122">
                  <c:v>0.15219999999994399</c:v>
                </c:pt>
                <c:pt idx="5123">
                  <c:v>0.15229999999994401</c:v>
                </c:pt>
                <c:pt idx="5124">
                  <c:v>0.152399999999944</c:v>
                </c:pt>
                <c:pt idx="5125">
                  <c:v>0.15249999999994401</c:v>
                </c:pt>
                <c:pt idx="5126">
                  <c:v>0.152599999999944</c:v>
                </c:pt>
                <c:pt idx="5127">
                  <c:v>0.15269999999994399</c:v>
                </c:pt>
                <c:pt idx="5128">
                  <c:v>0.15279999999994401</c:v>
                </c:pt>
                <c:pt idx="5129">
                  <c:v>0.152899999999944</c:v>
                </c:pt>
                <c:pt idx="5130">
                  <c:v>0.15299999999994399</c:v>
                </c:pt>
                <c:pt idx="5131">
                  <c:v>0.153099999999943</c:v>
                </c:pt>
                <c:pt idx="5132">
                  <c:v>0.15319999999994299</c:v>
                </c:pt>
                <c:pt idx="5133">
                  <c:v>0.15329999999994301</c:v>
                </c:pt>
                <c:pt idx="5134">
                  <c:v>0.153399999999943</c:v>
                </c:pt>
                <c:pt idx="5135">
                  <c:v>0.15349999999994299</c:v>
                </c:pt>
                <c:pt idx="5136">
                  <c:v>0.153599999999943</c:v>
                </c:pt>
                <c:pt idx="5137">
                  <c:v>0.15369999999994299</c:v>
                </c:pt>
                <c:pt idx="5138">
                  <c:v>0.15379999999994301</c:v>
                </c:pt>
                <c:pt idx="5139">
                  <c:v>0.153899999999943</c:v>
                </c:pt>
                <c:pt idx="5140">
                  <c:v>0.15399999999994299</c:v>
                </c:pt>
                <c:pt idx="5141">
                  <c:v>0.154099999999943</c:v>
                </c:pt>
                <c:pt idx="5142">
                  <c:v>0.15419999999994299</c:v>
                </c:pt>
                <c:pt idx="5143">
                  <c:v>0.15429999999994301</c:v>
                </c:pt>
                <c:pt idx="5144">
                  <c:v>0.154399999999943</c:v>
                </c:pt>
                <c:pt idx="5145">
                  <c:v>0.15449999999994299</c:v>
                </c:pt>
                <c:pt idx="5146">
                  <c:v>0.15459999999994301</c:v>
                </c:pt>
                <c:pt idx="5147">
                  <c:v>0.15469999999994299</c:v>
                </c:pt>
                <c:pt idx="5148">
                  <c:v>0.15479999999994301</c:v>
                </c:pt>
                <c:pt idx="5149">
                  <c:v>0.154899999999943</c:v>
                </c:pt>
                <c:pt idx="5150">
                  <c:v>0.15499999999994299</c:v>
                </c:pt>
                <c:pt idx="5151">
                  <c:v>0.15509999999994301</c:v>
                </c:pt>
                <c:pt idx="5152">
                  <c:v>0.15519999999994299</c:v>
                </c:pt>
                <c:pt idx="5153">
                  <c:v>0.15529999999994301</c:v>
                </c:pt>
                <c:pt idx="5154">
                  <c:v>0.155399999999943</c:v>
                </c:pt>
                <c:pt idx="5155">
                  <c:v>0.15549999999994299</c:v>
                </c:pt>
                <c:pt idx="5156">
                  <c:v>0.15559999999994301</c:v>
                </c:pt>
                <c:pt idx="5157">
                  <c:v>0.155699999999943</c:v>
                </c:pt>
                <c:pt idx="5158">
                  <c:v>0.15579999999994301</c:v>
                </c:pt>
                <c:pt idx="5159">
                  <c:v>0.155899999999943</c:v>
                </c:pt>
                <c:pt idx="5160">
                  <c:v>0.15599999999994299</c:v>
                </c:pt>
                <c:pt idx="5161">
                  <c:v>0.15609999999994301</c:v>
                </c:pt>
                <c:pt idx="5162">
                  <c:v>0.156199999999943</c:v>
                </c:pt>
                <c:pt idx="5163">
                  <c:v>0.15629999999994301</c:v>
                </c:pt>
                <c:pt idx="5164">
                  <c:v>0.156399999999943</c:v>
                </c:pt>
                <c:pt idx="5165">
                  <c:v>0.15649999999994299</c:v>
                </c:pt>
                <c:pt idx="5166">
                  <c:v>0.15659999999994301</c:v>
                </c:pt>
                <c:pt idx="5167">
                  <c:v>0.156699999999943</c:v>
                </c:pt>
                <c:pt idx="5168">
                  <c:v>0.15679999999994301</c:v>
                </c:pt>
                <c:pt idx="5169">
                  <c:v>0.156899999999943</c:v>
                </c:pt>
                <c:pt idx="5170">
                  <c:v>0.15699999999994299</c:v>
                </c:pt>
                <c:pt idx="5171">
                  <c:v>0.15709999999994301</c:v>
                </c:pt>
                <c:pt idx="5172">
                  <c:v>0.157199999999943</c:v>
                </c:pt>
                <c:pt idx="5173">
                  <c:v>0.15729999999994301</c:v>
                </c:pt>
                <c:pt idx="5174">
                  <c:v>0.157399999999943</c:v>
                </c:pt>
                <c:pt idx="5175">
                  <c:v>0.15749999999994299</c:v>
                </c:pt>
                <c:pt idx="5176">
                  <c:v>0.15759999999994301</c:v>
                </c:pt>
                <c:pt idx="5177">
                  <c:v>0.157699999999943</c:v>
                </c:pt>
                <c:pt idx="5178">
                  <c:v>0.15779999999994301</c:v>
                </c:pt>
                <c:pt idx="5179">
                  <c:v>0.157899999999943</c:v>
                </c:pt>
                <c:pt idx="5180">
                  <c:v>0.15799999999994299</c:v>
                </c:pt>
                <c:pt idx="5181">
                  <c:v>0.15809999999994301</c:v>
                </c:pt>
                <c:pt idx="5182">
                  <c:v>0.158199999999943</c:v>
                </c:pt>
                <c:pt idx="5183">
                  <c:v>0.15829999999994299</c:v>
                </c:pt>
                <c:pt idx="5184">
                  <c:v>0.158399999999943</c:v>
                </c:pt>
                <c:pt idx="5185">
                  <c:v>0.15849999999994299</c:v>
                </c:pt>
                <c:pt idx="5186">
                  <c:v>0.15859999999994301</c:v>
                </c:pt>
                <c:pt idx="5187">
                  <c:v>0.158699999999943</c:v>
                </c:pt>
                <c:pt idx="5188">
                  <c:v>0.15879999999994299</c:v>
                </c:pt>
                <c:pt idx="5189">
                  <c:v>0.158899999999943</c:v>
                </c:pt>
                <c:pt idx="5190">
                  <c:v>0.15899999999994299</c:v>
                </c:pt>
                <c:pt idx="5191">
                  <c:v>0.15909999999994301</c:v>
                </c:pt>
                <c:pt idx="5192">
                  <c:v>0.159199999999943</c:v>
                </c:pt>
                <c:pt idx="5193">
                  <c:v>0.15929999999994299</c:v>
                </c:pt>
                <c:pt idx="5194">
                  <c:v>0.159399999999943</c:v>
                </c:pt>
                <c:pt idx="5195">
                  <c:v>0.15949999999994299</c:v>
                </c:pt>
                <c:pt idx="5196">
                  <c:v>0.15959999999994301</c:v>
                </c:pt>
                <c:pt idx="5197">
                  <c:v>0.159699999999943</c:v>
                </c:pt>
                <c:pt idx="5198">
                  <c:v>0.15979999999994299</c:v>
                </c:pt>
                <c:pt idx="5199">
                  <c:v>0.159899999999943</c:v>
                </c:pt>
                <c:pt idx="5200">
                  <c:v>0.15999999999994299</c:v>
                </c:pt>
                <c:pt idx="5201">
                  <c:v>0.16009999999994301</c:v>
                </c:pt>
                <c:pt idx="5202">
                  <c:v>0.160199999999943</c:v>
                </c:pt>
                <c:pt idx="5203">
                  <c:v>0.16029999999994299</c:v>
                </c:pt>
                <c:pt idx="5204">
                  <c:v>0.160399999999943</c:v>
                </c:pt>
                <c:pt idx="5205">
                  <c:v>0.16049999999994299</c:v>
                </c:pt>
                <c:pt idx="5206">
                  <c:v>0.16059999999994301</c:v>
                </c:pt>
                <c:pt idx="5207">
                  <c:v>0.160699999999943</c:v>
                </c:pt>
                <c:pt idx="5208">
                  <c:v>0.16079999999994299</c:v>
                </c:pt>
                <c:pt idx="5209">
                  <c:v>0.16089999999994301</c:v>
                </c:pt>
                <c:pt idx="5210">
                  <c:v>0.16099999999994299</c:v>
                </c:pt>
                <c:pt idx="5211">
                  <c:v>0.16109999999994301</c:v>
                </c:pt>
                <c:pt idx="5212">
                  <c:v>0.161199999999943</c:v>
                </c:pt>
                <c:pt idx="5213">
                  <c:v>0.16129999999994299</c:v>
                </c:pt>
                <c:pt idx="5214">
                  <c:v>0.16139999999994301</c:v>
                </c:pt>
                <c:pt idx="5215">
                  <c:v>0.16149999999994299</c:v>
                </c:pt>
                <c:pt idx="5216">
                  <c:v>0.16159999999994301</c:v>
                </c:pt>
                <c:pt idx="5217">
                  <c:v>0.161699999999943</c:v>
                </c:pt>
                <c:pt idx="5218">
                  <c:v>0.16179999999994299</c:v>
                </c:pt>
                <c:pt idx="5219">
                  <c:v>0.16189999999994301</c:v>
                </c:pt>
                <c:pt idx="5220">
                  <c:v>0.161999999999943</c:v>
                </c:pt>
                <c:pt idx="5221">
                  <c:v>0.16209999999994201</c:v>
                </c:pt>
                <c:pt idx="5222">
                  <c:v>0.162199999999942</c:v>
                </c:pt>
                <c:pt idx="5223">
                  <c:v>0.16229999999994199</c:v>
                </c:pt>
                <c:pt idx="5224">
                  <c:v>0.16239999999994201</c:v>
                </c:pt>
                <c:pt idx="5225">
                  <c:v>0.162499999999942</c:v>
                </c:pt>
                <c:pt idx="5226">
                  <c:v>0.16259999999994201</c:v>
                </c:pt>
                <c:pt idx="5227">
                  <c:v>0.162699999999942</c:v>
                </c:pt>
                <c:pt idx="5228">
                  <c:v>0.16279999999994199</c:v>
                </c:pt>
                <c:pt idx="5229">
                  <c:v>0.16289999999994201</c:v>
                </c:pt>
                <c:pt idx="5230">
                  <c:v>0.162999999999942</c:v>
                </c:pt>
                <c:pt idx="5231">
                  <c:v>0.16309999999994201</c:v>
                </c:pt>
                <c:pt idx="5232">
                  <c:v>0.163199999999942</c:v>
                </c:pt>
                <c:pt idx="5233">
                  <c:v>0.16329999999994199</c:v>
                </c:pt>
                <c:pt idx="5234">
                  <c:v>0.16339999999994201</c:v>
                </c:pt>
                <c:pt idx="5235">
                  <c:v>0.163499999999942</c:v>
                </c:pt>
                <c:pt idx="5236">
                  <c:v>0.16359999999994199</c:v>
                </c:pt>
                <c:pt idx="5237">
                  <c:v>0.163699999999942</c:v>
                </c:pt>
                <c:pt idx="5238">
                  <c:v>0.16379999999994199</c:v>
                </c:pt>
                <c:pt idx="5239">
                  <c:v>0.16389999999994201</c:v>
                </c:pt>
                <c:pt idx="5240">
                  <c:v>0.163999999999942</c:v>
                </c:pt>
                <c:pt idx="5241">
                  <c:v>0.16409999999994199</c:v>
                </c:pt>
                <c:pt idx="5242">
                  <c:v>0.164199999999942</c:v>
                </c:pt>
                <c:pt idx="5243">
                  <c:v>0.16429999999994199</c:v>
                </c:pt>
                <c:pt idx="5244">
                  <c:v>0.16439999999994201</c:v>
                </c:pt>
                <c:pt idx="5245">
                  <c:v>0.164499999999942</c:v>
                </c:pt>
                <c:pt idx="5246">
                  <c:v>0.16459999999994199</c:v>
                </c:pt>
                <c:pt idx="5247">
                  <c:v>0.164699999999942</c:v>
                </c:pt>
                <c:pt idx="5248">
                  <c:v>0.16479999999994199</c:v>
                </c:pt>
                <c:pt idx="5249">
                  <c:v>0.16489999999994201</c:v>
                </c:pt>
                <c:pt idx="5250">
                  <c:v>0.164999999999942</c:v>
                </c:pt>
                <c:pt idx="5251">
                  <c:v>0.16509999999994199</c:v>
                </c:pt>
                <c:pt idx="5252">
                  <c:v>0.165199999999942</c:v>
                </c:pt>
                <c:pt idx="5253">
                  <c:v>0.16529999999994199</c:v>
                </c:pt>
                <c:pt idx="5254">
                  <c:v>0.16539999999994201</c:v>
                </c:pt>
                <c:pt idx="5255">
                  <c:v>0.165499999999942</c:v>
                </c:pt>
                <c:pt idx="5256">
                  <c:v>0.16559999999994199</c:v>
                </c:pt>
                <c:pt idx="5257">
                  <c:v>0.165699999999942</c:v>
                </c:pt>
                <c:pt idx="5258">
                  <c:v>0.16579999999994199</c:v>
                </c:pt>
                <c:pt idx="5259">
                  <c:v>0.16589999999994201</c:v>
                </c:pt>
                <c:pt idx="5260">
                  <c:v>0.165999999999942</c:v>
                </c:pt>
                <c:pt idx="5261">
                  <c:v>0.16609999999994199</c:v>
                </c:pt>
                <c:pt idx="5262">
                  <c:v>0.16619999999994201</c:v>
                </c:pt>
                <c:pt idx="5263">
                  <c:v>0.16629999999994199</c:v>
                </c:pt>
                <c:pt idx="5264">
                  <c:v>0.16639999999994201</c:v>
                </c:pt>
                <c:pt idx="5265">
                  <c:v>0.166499999999942</c:v>
                </c:pt>
                <c:pt idx="5266">
                  <c:v>0.16659999999994199</c:v>
                </c:pt>
                <c:pt idx="5267">
                  <c:v>0.16669999999994201</c:v>
                </c:pt>
                <c:pt idx="5268">
                  <c:v>0.16679999999994199</c:v>
                </c:pt>
                <c:pt idx="5269">
                  <c:v>0.16689999999994201</c:v>
                </c:pt>
                <c:pt idx="5270">
                  <c:v>0.166999999999942</c:v>
                </c:pt>
                <c:pt idx="5271">
                  <c:v>0.16709999999994199</c:v>
                </c:pt>
                <c:pt idx="5272">
                  <c:v>0.16719999999994201</c:v>
                </c:pt>
                <c:pt idx="5273">
                  <c:v>0.167299999999942</c:v>
                </c:pt>
                <c:pt idx="5274">
                  <c:v>0.16739999999994201</c:v>
                </c:pt>
                <c:pt idx="5275">
                  <c:v>0.167499999999942</c:v>
                </c:pt>
                <c:pt idx="5276">
                  <c:v>0.16759999999994199</c:v>
                </c:pt>
                <c:pt idx="5277">
                  <c:v>0.16769999999994201</c:v>
                </c:pt>
                <c:pt idx="5278">
                  <c:v>0.167799999999942</c:v>
                </c:pt>
                <c:pt idx="5279">
                  <c:v>0.16789999999994201</c:v>
                </c:pt>
                <c:pt idx="5280">
                  <c:v>0.167999999999942</c:v>
                </c:pt>
                <c:pt idx="5281">
                  <c:v>0.16809999999994199</c:v>
                </c:pt>
                <c:pt idx="5282">
                  <c:v>0.16819999999994201</c:v>
                </c:pt>
                <c:pt idx="5283">
                  <c:v>0.168299999999942</c:v>
                </c:pt>
                <c:pt idx="5284">
                  <c:v>0.16839999999994201</c:v>
                </c:pt>
                <c:pt idx="5285">
                  <c:v>0.168499999999942</c:v>
                </c:pt>
                <c:pt idx="5286">
                  <c:v>0.16859999999994199</c:v>
                </c:pt>
                <c:pt idx="5287">
                  <c:v>0.16869999999994201</c:v>
                </c:pt>
                <c:pt idx="5288">
                  <c:v>0.168799999999942</c:v>
                </c:pt>
                <c:pt idx="5289">
                  <c:v>0.16889999999994201</c:v>
                </c:pt>
                <c:pt idx="5290">
                  <c:v>0.168999999999942</c:v>
                </c:pt>
                <c:pt idx="5291">
                  <c:v>0.16909999999994199</c:v>
                </c:pt>
                <c:pt idx="5292">
                  <c:v>0.16919999999994201</c:v>
                </c:pt>
                <c:pt idx="5293">
                  <c:v>0.169299999999942</c:v>
                </c:pt>
                <c:pt idx="5294">
                  <c:v>0.16939999999994201</c:v>
                </c:pt>
                <c:pt idx="5295">
                  <c:v>0.169499999999942</c:v>
                </c:pt>
                <c:pt idx="5296">
                  <c:v>0.16959999999994199</c:v>
                </c:pt>
                <c:pt idx="5297">
                  <c:v>0.16969999999994201</c:v>
                </c:pt>
                <c:pt idx="5298">
                  <c:v>0.169799999999942</c:v>
                </c:pt>
                <c:pt idx="5299">
                  <c:v>0.16989999999994199</c:v>
                </c:pt>
                <c:pt idx="5300">
                  <c:v>0.169999999999942</c:v>
                </c:pt>
                <c:pt idx="5301">
                  <c:v>0.17009999999994199</c:v>
                </c:pt>
                <c:pt idx="5302">
                  <c:v>0.17019999999994201</c:v>
                </c:pt>
                <c:pt idx="5303">
                  <c:v>0.170299999999942</c:v>
                </c:pt>
                <c:pt idx="5304">
                  <c:v>0.17039999999994199</c:v>
                </c:pt>
                <c:pt idx="5305">
                  <c:v>0.170499999999942</c:v>
                </c:pt>
                <c:pt idx="5306">
                  <c:v>0.17059999999994199</c:v>
                </c:pt>
                <c:pt idx="5307">
                  <c:v>0.17069999999994201</c:v>
                </c:pt>
                <c:pt idx="5308">
                  <c:v>0.170799999999942</c:v>
                </c:pt>
                <c:pt idx="5309">
                  <c:v>0.17089999999994199</c:v>
                </c:pt>
                <c:pt idx="5310">
                  <c:v>0.170999999999942</c:v>
                </c:pt>
                <c:pt idx="5311">
                  <c:v>0.17109999999994199</c:v>
                </c:pt>
                <c:pt idx="5312">
                  <c:v>0.17119999999994101</c:v>
                </c:pt>
                <c:pt idx="5313">
                  <c:v>0.171299999999941</c:v>
                </c:pt>
                <c:pt idx="5314">
                  <c:v>0.17139999999994099</c:v>
                </c:pt>
                <c:pt idx="5315">
                  <c:v>0.17149999999994101</c:v>
                </c:pt>
                <c:pt idx="5316">
                  <c:v>0.17159999999994099</c:v>
                </c:pt>
                <c:pt idx="5317">
                  <c:v>0.17169999999994101</c:v>
                </c:pt>
                <c:pt idx="5318">
                  <c:v>0.171799999999941</c:v>
                </c:pt>
                <c:pt idx="5319">
                  <c:v>0.17189999999994099</c:v>
                </c:pt>
                <c:pt idx="5320">
                  <c:v>0.17199999999994101</c:v>
                </c:pt>
                <c:pt idx="5321">
                  <c:v>0.17209999999994099</c:v>
                </c:pt>
                <c:pt idx="5322">
                  <c:v>0.17219999999994101</c:v>
                </c:pt>
                <c:pt idx="5323">
                  <c:v>0.172299999999941</c:v>
                </c:pt>
                <c:pt idx="5324">
                  <c:v>0.17239999999994099</c:v>
                </c:pt>
                <c:pt idx="5325">
                  <c:v>0.17249999999994101</c:v>
                </c:pt>
                <c:pt idx="5326">
                  <c:v>0.172599999999941</c:v>
                </c:pt>
                <c:pt idx="5327">
                  <c:v>0.17269999999994101</c:v>
                </c:pt>
                <c:pt idx="5328">
                  <c:v>0.172799999999941</c:v>
                </c:pt>
                <c:pt idx="5329">
                  <c:v>0.17289999999994099</c:v>
                </c:pt>
                <c:pt idx="5330">
                  <c:v>0.17299999999994101</c:v>
                </c:pt>
                <c:pt idx="5331">
                  <c:v>0.173099999999941</c:v>
                </c:pt>
                <c:pt idx="5332">
                  <c:v>0.17319999999994101</c:v>
                </c:pt>
                <c:pt idx="5333">
                  <c:v>0.173299999999941</c:v>
                </c:pt>
                <c:pt idx="5334">
                  <c:v>0.17339999999994099</c:v>
                </c:pt>
                <c:pt idx="5335">
                  <c:v>0.17349999999994101</c:v>
                </c:pt>
                <c:pt idx="5336">
                  <c:v>0.173599999999941</c:v>
                </c:pt>
                <c:pt idx="5337">
                  <c:v>0.17369999999994101</c:v>
                </c:pt>
                <c:pt idx="5338">
                  <c:v>0.173799999999941</c:v>
                </c:pt>
                <c:pt idx="5339">
                  <c:v>0.17389999999994099</c:v>
                </c:pt>
                <c:pt idx="5340">
                  <c:v>0.17399999999994101</c:v>
                </c:pt>
                <c:pt idx="5341">
                  <c:v>0.174099999999941</c:v>
                </c:pt>
                <c:pt idx="5342">
                  <c:v>0.17419999999994101</c:v>
                </c:pt>
                <c:pt idx="5343">
                  <c:v>0.174299999999941</c:v>
                </c:pt>
                <c:pt idx="5344">
                  <c:v>0.17439999999994099</c:v>
                </c:pt>
                <c:pt idx="5345">
                  <c:v>0.17449999999994101</c:v>
                </c:pt>
                <c:pt idx="5346">
                  <c:v>0.174599999999941</c:v>
                </c:pt>
                <c:pt idx="5347">
                  <c:v>0.17469999999994101</c:v>
                </c:pt>
                <c:pt idx="5348">
                  <c:v>0.174799999999941</c:v>
                </c:pt>
                <c:pt idx="5349">
                  <c:v>0.17489999999994099</c:v>
                </c:pt>
                <c:pt idx="5350">
                  <c:v>0.17499999999994101</c:v>
                </c:pt>
                <c:pt idx="5351">
                  <c:v>0.175099999999941</c:v>
                </c:pt>
                <c:pt idx="5352">
                  <c:v>0.17519999999994099</c:v>
                </c:pt>
                <c:pt idx="5353">
                  <c:v>0.175299999999941</c:v>
                </c:pt>
                <c:pt idx="5354">
                  <c:v>0.17539999999994099</c:v>
                </c:pt>
                <c:pt idx="5355">
                  <c:v>0.17549999999994101</c:v>
                </c:pt>
                <c:pt idx="5356">
                  <c:v>0.175599999999941</c:v>
                </c:pt>
                <c:pt idx="5357">
                  <c:v>0.17569999999994099</c:v>
                </c:pt>
                <c:pt idx="5358">
                  <c:v>0.175799999999941</c:v>
                </c:pt>
                <c:pt idx="5359">
                  <c:v>0.17589999999994099</c:v>
                </c:pt>
                <c:pt idx="5360">
                  <c:v>0.17599999999994101</c:v>
                </c:pt>
                <c:pt idx="5361">
                  <c:v>0.176099999999941</c:v>
                </c:pt>
                <c:pt idx="5362">
                  <c:v>0.17619999999994099</c:v>
                </c:pt>
                <c:pt idx="5363">
                  <c:v>0.176299999999941</c:v>
                </c:pt>
                <c:pt idx="5364">
                  <c:v>0.17639999999994099</c:v>
                </c:pt>
                <c:pt idx="5365">
                  <c:v>0.17649999999994101</c:v>
                </c:pt>
                <c:pt idx="5366">
                  <c:v>0.176599999999941</c:v>
                </c:pt>
                <c:pt idx="5367">
                  <c:v>0.17669999999994099</c:v>
                </c:pt>
                <c:pt idx="5368">
                  <c:v>0.176799999999941</c:v>
                </c:pt>
                <c:pt idx="5369">
                  <c:v>0.17689999999994099</c:v>
                </c:pt>
                <c:pt idx="5370">
                  <c:v>0.17699999999994101</c:v>
                </c:pt>
                <c:pt idx="5371">
                  <c:v>0.177099999999941</c:v>
                </c:pt>
                <c:pt idx="5372">
                  <c:v>0.17719999999994099</c:v>
                </c:pt>
                <c:pt idx="5373">
                  <c:v>0.177299999999941</c:v>
                </c:pt>
                <c:pt idx="5374">
                  <c:v>0.17739999999994099</c:v>
                </c:pt>
                <c:pt idx="5375">
                  <c:v>0.17749999999994101</c:v>
                </c:pt>
                <c:pt idx="5376">
                  <c:v>0.177599999999941</c:v>
                </c:pt>
                <c:pt idx="5377">
                  <c:v>0.17769999999994099</c:v>
                </c:pt>
                <c:pt idx="5378">
                  <c:v>0.17779999999994101</c:v>
                </c:pt>
                <c:pt idx="5379">
                  <c:v>0.17789999999994099</c:v>
                </c:pt>
                <c:pt idx="5380">
                  <c:v>0.17799999999994101</c:v>
                </c:pt>
                <c:pt idx="5381">
                  <c:v>0.178099999999941</c:v>
                </c:pt>
                <c:pt idx="5382">
                  <c:v>0.17819999999994099</c:v>
                </c:pt>
                <c:pt idx="5383">
                  <c:v>0.17829999999994101</c:v>
                </c:pt>
                <c:pt idx="5384">
                  <c:v>0.17839999999994099</c:v>
                </c:pt>
                <c:pt idx="5385">
                  <c:v>0.17849999999994101</c:v>
                </c:pt>
                <c:pt idx="5386">
                  <c:v>0.178599999999941</c:v>
                </c:pt>
                <c:pt idx="5387">
                  <c:v>0.17869999999994099</c:v>
                </c:pt>
                <c:pt idx="5388">
                  <c:v>0.17879999999994101</c:v>
                </c:pt>
                <c:pt idx="5389">
                  <c:v>0.178899999999941</c:v>
                </c:pt>
                <c:pt idx="5390">
                  <c:v>0.17899999999994101</c:v>
                </c:pt>
                <c:pt idx="5391">
                  <c:v>0.179099999999941</c:v>
                </c:pt>
                <c:pt idx="5392">
                  <c:v>0.17919999999994099</c:v>
                </c:pt>
                <c:pt idx="5393">
                  <c:v>0.17929999999994101</c:v>
                </c:pt>
                <c:pt idx="5394">
                  <c:v>0.179399999999941</c:v>
                </c:pt>
                <c:pt idx="5395">
                  <c:v>0.17949999999994101</c:v>
                </c:pt>
                <c:pt idx="5396">
                  <c:v>0.179599999999941</c:v>
                </c:pt>
                <c:pt idx="5397">
                  <c:v>0.17969999999994099</c:v>
                </c:pt>
                <c:pt idx="5398">
                  <c:v>0.17979999999994101</c:v>
                </c:pt>
                <c:pt idx="5399">
                  <c:v>0.179899999999941</c:v>
                </c:pt>
                <c:pt idx="5400">
                  <c:v>0.17999999999994101</c:v>
                </c:pt>
                <c:pt idx="5401">
                  <c:v>0.180099999999941</c:v>
                </c:pt>
                <c:pt idx="5402">
                  <c:v>0.18019999999994099</c:v>
                </c:pt>
                <c:pt idx="5403">
                  <c:v>0.18029999999994001</c:v>
                </c:pt>
                <c:pt idx="5404">
                  <c:v>0.18039999999994</c:v>
                </c:pt>
                <c:pt idx="5405">
                  <c:v>0.18049999999993999</c:v>
                </c:pt>
                <c:pt idx="5406">
                  <c:v>0.18059999999994</c:v>
                </c:pt>
                <c:pt idx="5407">
                  <c:v>0.18069999999993999</c:v>
                </c:pt>
                <c:pt idx="5408">
                  <c:v>0.18079999999994001</c:v>
                </c:pt>
                <c:pt idx="5409">
                  <c:v>0.18089999999994</c:v>
                </c:pt>
                <c:pt idx="5410">
                  <c:v>0.18099999999993999</c:v>
                </c:pt>
                <c:pt idx="5411">
                  <c:v>0.18109999999994</c:v>
                </c:pt>
                <c:pt idx="5412">
                  <c:v>0.18119999999993999</c:v>
                </c:pt>
                <c:pt idx="5413">
                  <c:v>0.18129999999994001</c:v>
                </c:pt>
                <c:pt idx="5414">
                  <c:v>0.18139999999994</c:v>
                </c:pt>
                <c:pt idx="5415">
                  <c:v>0.18149999999993999</c:v>
                </c:pt>
                <c:pt idx="5416">
                  <c:v>0.18159999999994</c:v>
                </c:pt>
                <c:pt idx="5417">
                  <c:v>0.18169999999993999</c:v>
                </c:pt>
                <c:pt idx="5418">
                  <c:v>0.18179999999994001</c:v>
                </c:pt>
                <c:pt idx="5419">
                  <c:v>0.18189999999994</c:v>
                </c:pt>
                <c:pt idx="5420">
                  <c:v>0.18199999999993999</c:v>
                </c:pt>
                <c:pt idx="5421">
                  <c:v>0.18209999999994</c:v>
                </c:pt>
                <c:pt idx="5422">
                  <c:v>0.18219999999993999</c:v>
                </c:pt>
                <c:pt idx="5423">
                  <c:v>0.18229999999994001</c:v>
                </c:pt>
                <c:pt idx="5424">
                  <c:v>0.18239999999994</c:v>
                </c:pt>
                <c:pt idx="5425">
                  <c:v>0.18249999999993999</c:v>
                </c:pt>
                <c:pt idx="5426">
                  <c:v>0.18259999999994</c:v>
                </c:pt>
                <c:pt idx="5427">
                  <c:v>0.18269999999993999</c:v>
                </c:pt>
                <c:pt idx="5428">
                  <c:v>0.18279999999994001</c:v>
                </c:pt>
                <c:pt idx="5429">
                  <c:v>0.18289999999994</c:v>
                </c:pt>
                <c:pt idx="5430">
                  <c:v>0.18299999999993999</c:v>
                </c:pt>
                <c:pt idx="5431">
                  <c:v>0.18309999999994001</c:v>
                </c:pt>
                <c:pt idx="5432">
                  <c:v>0.18319999999993999</c:v>
                </c:pt>
                <c:pt idx="5433">
                  <c:v>0.18329999999994001</c:v>
                </c:pt>
                <c:pt idx="5434">
                  <c:v>0.18339999999994</c:v>
                </c:pt>
                <c:pt idx="5435">
                  <c:v>0.18349999999993999</c:v>
                </c:pt>
                <c:pt idx="5436">
                  <c:v>0.18359999999994001</c:v>
                </c:pt>
                <c:pt idx="5437">
                  <c:v>0.18369999999993999</c:v>
                </c:pt>
                <c:pt idx="5438">
                  <c:v>0.18379999999994001</c:v>
                </c:pt>
                <c:pt idx="5439">
                  <c:v>0.18389999999994</c:v>
                </c:pt>
                <c:pt idx="5440">
                  <c:v>0.18399999999993999</c:v>
                </c:pt>
                <c:pt idx="5441">
                  <c:v>0.18409999999994001</c:v>
                </c:pt>
                <c:pt idx="5442">
                  <c:v>0.18419999999994</c:v>
                </c:pt>
                <c:pt idx="5443">
                  <c:v>0.18429999999994001</c:v>
                </c:pt>
                <c:pt idx="5444">
                  <c:v>0.18439999999994</c:v>
                </c:pt>
                <c:pt idx="5445">
                  <c:v>0.18449999999993999</c:v>
                </c:pt>
                <c:pt idx="5446">
                  <c:v>0.18459999999994001</c:v>
                </c:pt>
                <c:pt idx="5447">
                  <c:v>0.18469999999994</c:v>
                </c:pt>
                <c:pt idx="5448">
                  <c:v>0.18479999999994001</c:v>
                </c:pt>
                <c:pt idx="5449">
                  <c:v>0.18489999999994</c:v>
                </c:pt>
                <c:pt idx="5450">
                  <c:v>0.18499999999993999</c:v>
                </c:pt>
                <c:pt idx="5451">
                  <c:v>0.18509999999994001</c:v>
                </c:pt>
                <c:pt idx="5452">
                  <c:v>0.18519999999994</c:v>
                </c:pt>
                <c:pt idx="5453">
                  <c:v>0.18529999999994001</c:v>
                </c:pt>
                <c:pt idx="5454">
                  <c:v>0.18539999999994</c:v>
                </c:pt>
                <c:pt idx="5455">
                  <c:v>0.18549999999993999</c:v>
                </c:pt>
                <c:pt idx="5456">
                  <c:v>0.18559999999994001</c:v>
                </c:pt>
                <c:pt idx="5457">
                  <c:v>0.18569999999994</c:v>
                </c:pt>
                <c:pt idx="5458">
                  <c:v>0.18579999999994001</c:v>
                </c:pt>
                <c:pt idx="5459">
                  <c:v>0.18589999999994</c:v>
                </c:pt>
                <c:pt idx="5460">
                  <c:v>0.18599999999993999</c:v>
                </c:pt>
                <c:pt idx="5461">
                  <c:v>0.18609999999994001</c:v>
                </c:pt>
                <c:pt idx="5462">
                  <c:v>0.18619999999994</c:v>
                </c:pt>
                <c:pt idx="5463">
                  <c:v>0.18629999999994001</c:v>
                </c:pt>
                <c:pt idx="5464">
                  <c:v>0.18639999999994</c:v>
                </c:pt>
                <c:pt idx="5465">
                  <c:v>0.18649999999993999</c:v>
                </c:pt>
                <c:pt idx="5466">
                  <c:v>0.18659999999994001</c:v>
                </c:pt>
                <c:pt idx="5467">
                  <c:v>0.18669999999994</c:v>
                </c:pt>
                <c:pt idx="5468">
                  <c:v>0.18679999999993999</c:v>
                </c:pt>
                <c:pt idx="5469">
                  <c:v>0.18689999999994</c:v>
                </c:pt>
                <c:pt idx="5470">
                  <c:v>0.18699999999993999</c:v>
                </c:pt>
                <c:pt idx="5471">
                  <c:v>0.18709999999994001</c:v>
                </c:pt>
                <c:pt idx="5472">
                  <c:v>0.18719999999994</c:v>
                </c:pt>
                <c:pt idx="5473">
                  <c:v>0.18729999999993999</c:v>
                </c:pt>
                <c:pt idx="5474">
                  <c:v>0.18739999999994</c:v>
                </c:pt>
                <c:pt idx="5475">
                  <c:v>0.18749999999993999</c:v>
                </c:pt>
                <c:pt idx="5476">
                  <c:v>0.18759999999994001</c:v>
                </c:pt>
                <c:pt idx="5477">
                  <c:v>0.18769999999994</c:v>
                </c:pt>
                <c:pt idx="5478">
                  <c:v>0.18779999999993999</c:v>
                </c:pt>
                <c:pt idx="5479">
                  <c:v>0.18789999999994</c:v>
                </c:pt>
                <c:pt idx="5480">
                  <c:v>0.18799999999993999</c:v>
                </c:pt>
                <c:pt idx="5481">
                  <c:v>0.18809999999994001</c:v>
                </c:pt>
                <c:pt idx="5482">
                  <c:v>0.18819999999994</c:v>
                </c:pt>
                <c:pt idx="5483">
                  <c:v>0.18829999999993999</c:v>
                </c:pt>
                <c:pt idx="5484">
                  <c:v>0.18839999999994</c:v>
                </c:pt>
                <c:pt idx="5485">
                  <c:v>0.18849999999993999</c:v>
                </c:pt>
                <c:pt idx="5486">
                  <c:v>0.18859999999994001</c:v>
                </c:pt>
                <c:pt idx="5487">
                  <c:v>0.18869999999994</c:v>
                </c:pt>
                <c:pt idx="5488">
                  <c:v>0.18879999999993999</c:v>
                </c:pt>
                <c:pt idx="5489">
                  <c:v>0.18889999999994</c:v>
                </c:pt>
                <c:pt idx="5490">
                  <c:v>0.18899999999993999</c:v>
                </c:pt>
                <c:pt idx="5491">
                  <c:v>0.18909999999994001</c:v>
                </c:pt>
                <c:pt idx="5492">
                  <c:v>0.18919999999994</c:v>
                </c:pt>
                <c:pt idx="5493">
                  <c:v>0.18929999999993999</c:v>
                </c:pt>
                <c:pt idx="5494">
                  <c:v>0.18939999999993901</c:v>
                </c:pt>
                <c:pt idx="5495">
                  <c:v>0.189499999999939</c:v>
                </c:pt>
                <c:pt idx="5496">
                  <c:v>0.18959999999993901</c:v>
                </c:pt>
                <c:pt idx="5497">
                  <c:v>0.189699999999939</c:v>
                </c:pt>
                <c:pt idx="5498">
                  <c:v>0.18979999999993899</c:v>
                </c:pt>
                <c:pt idx="5499">
                  <c:v>0.18989999999993901</c:v>
                </c:pt>
                <c:pt idx="5500">
                  <c:v>0.189999999999939</c:v>
                </c:pt>
                <c:pt idx="5501">
                  <c:v>0.19009999999993901</c:v>
                </c:pt>
                <c:pt idx="5502">
                  <c:v>0.190199999999939</c:v>
                </c:pt>
                <c:pt idx="5503">
                  <c:v>0.19029999999993899</c:v>
                </c:pt>
                <c:pt idx="5504">
                  <c:v>0.19039999999993901</c:v>
                </c:pt>
                <c:pt idx="5505">
                  <c:v>0.190499999999939</c:v>
                </c:pt>
                <c:pt idx="5506">
                  <c:v>0.19059999999993901</c:v>
                </c:pt>
                <c:pt idx="5507">
                  <c:v>0.190699999999939</c:v>
                </c:pt>
                <c:pt idx="5508">
                  <c:v>0.19079999999993899</c:v>
                </c:pt>
                <c:pt idx="5509">
                  <c:v>0.19089999999993901</c:v>
                </c:pt>
                <c:pt idx="5510">
                  <c:v>0.190999999999939</c:v>
                </c:pt>
                <c:pt idx="5511">
                  <c:v>0.19109999999993901</c:v>
                </c:pt>
                <c:pt idx="5512">
                  <c:v>0.191199999999939</c:v>
                </c:pt>
                <c:pt idx="5513">
                  <c:v>0.19129999999993899</c:v>
                </c:pt>
                <c:pt idx="5514">
                  <c:v>0.19139999999993901</c:v>
                </c:pt>
                <c:pt idx="5515">
                  <c:v>0.191499999999939</c:v>
                </c:pt>
                <c:pt idx="5516">
                  <c:v>0.19159999999993901</c:v>
                </c:pt>
                <c:pt idx="5517">
                  <c:v>0.191699999999939</c:v>
                </c:pt>
                <c:pt idx="5518">
                  <c:v>0.19179999999993899</c:v>
                </c:pt>
                <c:pt idx="5519">
                  <c:v>0.19189999999993901</c:v>
                </c:pt>
                <c:pt idx="5520">
                  <c:v>0.191999999999939</c:v>
                </c:pt>
                <c:pt idx="5521">
                  <c:v>0.19209999999993899</c:v>
                </c:pt>
                <c:pt idx="5522">
                  <c:v>0.192199999999939</c:v>
                </c:pt>
                <c:pt idx="5523">
                  <c:v>0.19229999999993899</c:v>
                </c:pt>
                <c:pt idx="5524">
                  <c:v>0.19239999999993901</c:v>
                </c:pt>
                <c:pt idx="5525">
                  <c:v>0.192499999999939</c:v>
                </c:pt>
                <c:pt idx="5526">
                  <c:v>0.19259999999993899</c:v>
                </c:pt>
                <c:pt idx="5527">
                  <c:v>0.192699999999939</c:v>
                </c:pt>
                <c:pt idx="5528">
                  <c:v>0.19279999999993899</c:v>
                </c:pt>
                <c:pt idx="5529">
                  <c:v>0.19289999999993901</c:v>
                </c:pt>
                <c:pt idx="5530">
                  <c:v>0.192999999999939</c:v>
                </c:pt>
                <c:pt idx="5531">
                  <c:v>0.19309999999993899</c:v>
                </c:pt>
                <c:pt idx="5532">
                  <c:v>0.193199999999939</c:v>
                </c:pt>
                <c:pt idx="5533">
                  <c:v>0.19329999999993899</c:v>
                </c:pt>
                <c:pt idx="5534">
                  <c:v>0.19339999999993901</c:v>
                </c:pt>
                <c:pt idx="5535">
                  <c:v>0.193499999999939</c:v>
                </c:pt>
                <c:pt idx="5536">
                  <c:v>0.19359999999993899</c:v>
                </c:pt>
                <c:pt idx="5537">
                  <c:v>0.193699999999939</c:v>
                </c:pt>
                <c:pt idx="5538">
                  <c:v>0.19379999999993899</c:v>
                </c:pt>
                <c:pt idx="5539">
                  <c:v>0.19389999999993901</c:v>
                </c:pt>
                <c:pt idx="5540">
                  <c:v>0.193999999999939</c:v>
                </c:pt>
                <c:pt idx="5541">
                  <c:v>0.19409999999993899</c:v>
                </c:pt>
                <c:pt idx="5542">
                  <c:v>0.194199999999939</c:v>
                </c:pt>
                <c:pt idx="5543">
                  <c:v>0.19429999999993899</c:v>
                </c:pt>
                <c:pt idx="5544">
                  <c:v>0.19439999999993901</c:v>
                </c:pt>
                <c:pt idx="5545">
                  <c:v>0.194499999999939</c:v>
                </c:pt>
                <c:pt idx="5546">
                  <c:v>0.19459999999993899</c:v>
                </c:pt>
                <c:pt idx="5547">
                  <c:v>0.19469999999993901</c:v>
                </c:pt>
                <c:pt idx="5548">
                  <c:v>0.19479999999993899</c:v>
                </c:pt>
                <c:pt idx="5549">
                  <c:v>0.19489999999993901</c:v>
                </c:pt>
                <c:pt idx="5550">
                  <c:v>0.194999999999939</c:v>
                </c:pt>
                <c:pt idx="5551">
                  <c:v>0.19509999999993899</c:v>
                </c:pt>
                <c:pt idx="5552">
                  <c:v>0.19519999999993901</c:v>
                </c:pt>
                <c:pt idx="5553">
                  <c:v>0.19529999999993899</c:v>
                </c:pt>
                <c:pt idx="5554">
                  <c:v>0.19539999999993901</c:v>
                </c:pt>
                <c:pt idx="5555">
                  <c:v>0.195499999999939</c:v>
                </c:pt>
                <c:pt idx="5556">
                  <c:v>0.19559999999993899</c:v>
                </c:pt>
                <c:pt idx="5557">
                  <c:v>0.19569999999993901</c:v>
                </c:pt>
                <c:pt idx="5558">
                  <c:v>0.195799999999939</c:v>
                </c:pt>
                <c:pt idx="5559">
                  <c:v>0.19589999999993901</c:v>
                </c:pt>
                <c:pt idx="5560">
                  <c:v>0.195999999999939</c:v>
                </c:pt>
                <c:pt idx="5561">
                  <c:v>0.19609999999993899</c:v>
                </c:pt>
                <c:pt idx="5562">
                  <c:v>0.19619999999993901</c:v>
                </c:pt>
                <c:pt idx="5563">
                  <c:v>0.196299999999939</c:v>
                </c:pt>
                <c:pt idx="5564">
                  <c:v>0.19639999999993901</c:v>
                </c:pt>
                <c:pt idx="5565">
                  <c:v>0.196499999999939</c:v>
                </c:pt>
                <c:pt idx="5566">
                  <c:v>0.19659999999993899</c:v>
                </c:pt>
                <c:pt idx="5567">
                  <c:v>0.19669999999993901</c:v>
                </c:pt>
                <c:pt idx="5568">
                  <c:v>0.196799999999939</c:v>
                </c:pt>
                <c:pt idx="5569">
                  <c:v>0.19689999999993901</c:v>
                </c:pt>
                <c:pt idx="5570">
                  <c:v>0.196999999999939</c:v>
                </c:pt>
                <c:pt idx="5571">
                  <c:v>0.19709999999993899</c:v>
                </c:pt>
                <c:pt idx="5572">
                  <c:v>0.19719999999993901</c:v>
                </c:pt>
                <c:pt idx="5573">
                  <c:v>0.197299999999939</c:v>
                </c:pt>
                <c:pt idx="5574">
                  <c:v>0.19739999999993901</c:v>
                </c:pt>
                <c:pt idx="5575">
                  <c:v>0.197499999999939</c:v>
                </c:pt>
                <c:pt idx="5576">
                  <c:v>0.19759999999993899</c:v>
                </c:pt>
                <c:pt idx="5577">
                  <c:v>0.19769999999993901</c:v>
                </c:pt>
                <c:pt idx="5578">
                  <c:v>0.197799999999939</c:v>
                </c:pt>
                <c:pt idx="5579">
                  <c:v>0.19789999999993901</c:v>
                </c:pt>
                <c:pt idx="5580">
                  <c:v>0.197999999999939</c:v>
                </c:pt>
                <c:pt idx="5581">
                  <c:v>0.19809999999993899</c:v>
                </c:pt>
                <c:pt idx="5582">
                  <c:v>0.19819999999993901</c:v>
                </c:pt>
                <c:pt idx="5583">
                  <c:v>0.198299999999939</c:v>
                </c:pt>
                <c:pt idx="5584">
                  <c:v>0.19839999999993899</c:v>
                </c:pt>
                <c:pt idx="5585">
                  <c:v>0.198499999999938</c:v>
                </c:pt>
                <c:pt idx="5586">
                  <c:v>0.19859999999993799</c:v>
                </c:pt>
                <c:pt idx="5587">
                  <c:v>0.19869999999993801</c:v>
                </c:pt>
                <c:pt idx="5588">
                  <c:v>0.198799999999938</c:v>
                </c:pt>
                <c:pt idx="5589">
                  <c:v>0.19889999999993799</c:v>
                </c:pt>
                <c:pt idx="5590">
                  <c:v>0.198999999999938</c:v>
                </c:pt>
                <c:pt idx="5591">
                  <c:v>0.19909999999993799</c:v>
                </c:pt>
                <c:pt idx="5592">
                  <c:v>0.19919999999993801</c:v>
                </c:pt>
                <c:pt idx="5593">
                  <c:v>0.199299999999938</c:v>
                </c:pt>
                <c:pt idx="5594">
                  <c:v>0.19939999999993799</c:v>
                </c:pt>
                <c:pt idx="5595">
                  <c:v>0.199499999999938</c:v>
                </c:pt>
                <c:pt idx="5596">
                  <c:v>0.19959999999993799</c:v>
                </c:pt>
                <c:pt idx="5597">
                  <c:v>0.19969999999993801</c:v>
                </c:pt>
                <c:pt idx="5598">
                  <c:v>0.199799999999938</c:v>
                </c:pt>
                <c:pt idx="5599">
                  <c:v>0.19989999999993799</c:v>
                </c:pt>
                <c:pt idx="5600">
                  <c:v>0.19999999999993801</c:v>
                </c:pt>
                <c:pt idx="5601">
                  <c:v>0.20009999999993799</c:v>
                </c:pt>
                <c:pt idx="5602">
                  <c:v>0.20019999999993801</c:v>
                </c:pt>
                <c:pt idx="5603">
                  <c:v>0.200299999999938</c:v>
                </c:pt>
                <c:pt idx="5604">
                  <c:v>0.20039999999993799</c:v>
                </c:pt>
                <c:pt idx="5605">
                  <c:v>0.20049999999993801</c:v>
                </c:pt>
                <c:pt idx="5606">
                  <c:v>0.20059999999993799</c:v>
                </c:pt>
                <c:pt idx="5607">
                  <c:v>0.20069999999993801</c:v>
                </c:pt>
                <c:pt idx="5608">
                  <c:v>0.200799999999938</c:v>
                </c:pt>
                <c:pt idx="5609">
                  <c:v>0.20089999999993799</c:v>
                </c:pt>
                <c:pt idx="5610">
                  <c:v>0.20099999999993801</c:v>
                </c:pt>
                <c:pt idx="5611">
                  <c:v>0.201099999999938</c:v>
                </c:pt>
                <c:pt idx="5612">
                  <c:v>0.20119999999993801</c:v>
                </c:pt>
                <c:pt idx="5613">
                  <c:v>0.201299999999938</c:v>
                </c:pt>
                <c:pt idx="5614">
                  <c:v>0.20139999999993799</c:v>
                </c:pt>
                <c:pt idx="5615">
                  <c:v>0.20149999999993801</c:v>
                </c:pt>
                <c:pt idx="5616">
                  <c:v>0.201599999999938</c:v>
                </c:pt>
                <c:pt idx="5617">
                  <c:v>0.20169999999993801</c:v>
                </c:pt>
                <c:pt idx="5618">
                  <c:v>0.201799999999938</c:v>
                </c:pt>
                <c:pt idx="5619">
                  <c:v>0.20189999999993799</c:v>
                </c:pt>
                <c:pt idx="5620">
                  <c:v>0.20199999999993801</c:v>
                </c:pt>
                <c:pt idx="5621">
                  <c:v>0.202099999999938</c:v>
                </c:pt>
                <c:pt idx="5622">
                  <c:v>0.20219999999993801</c:v>
                </c:pt>
                <c:pt idx="5623">
                  <c:v>0.202299999999938</c:v>
                </c:pt>
                <c:pt idx="5624">
                  <c:v>0.20239999999993799</c:v>
                </c:pt>
                <c:pt idx="5625">
                  <c:v>0.20249999999993801</c:v>
                </c:pt>
                <c:pt idx="5626">
                  <c:v>0.202599999999938</c:v>
                </c:pt>
                <c:pt idx="5627">
                  <c:v>0.20269999999993801</c:v>
                </c:pt>
                <c:pt idx="5628">
                  <c:v>0.202799999999938</c:v>
                </c:pt>
                <c:pt idx="5629">
                  <c:v>0.20289999999993799</c:v>
                </c:pt>
                <c:pt idx="5630">
                  <c:v>0.20299999999993801</c:v>
                </c:pt>
                <c:pt idx="5631">
                  <c:v>0.203099999999938</c:v>
                </c:pt>
                <c:pt idx="5632">
                  <c:v>0.20319999999993801</c:v>
                </c:pt>
                <c:pt idx="5633">
                  <c:v>0.203299999999938</c:v>
                </c:pt>
                <c:pt idx="5634">
                  <c:v>0.20339999999993799</c:v>
                </c:pt>
                <c:pt idx="5635">
                  <c:v>0.20349999999993801</c:v>
                </c:pt>
                <c:pt idx="5636">
                  <c:v>0.203599999999938</c:v>
                </c:pt>
                <c:pt idx="5637">
                  <c:v>0.20369999999993799</c:v>
                </c:pt>
                <c:pt idx="5638">
                  <c:v>0.203799999999938</c:v>
                </c:pt>
                <c:pt idx="5639">
                  <c:v>0.20389999999993799</c:v>
                </c:pt>
                <c:pt idx="5640">
                  <c:v>0.20399999999993801</c:v>
                </c:pt>
                <c:pt idx="5641">
                  <c:v>0.204099999999938</c:v>
                </c:pt>
                <c:pt idx="5642">
                  <c:v>0.20419999999993799</c:v>
                </c:pt>
                <c:pt idx="5643">
                  <c:v>0.204299999999938</c:v>
                </c:pt>
                <c:pt idx="5644">
                  <c:v>0.20439999999993799</c:v>
                </c:pt>
                <c:pt idx="5645">
                  <c:v>0.20449999999993801</c:v>
                </c:pt>
                <c:pt idx="5646">
                  <c:v>0.204599999999938</c:v>
                </c:pt>
                <c:pt idx="5647">
                  <c:v>0.20469999999993799</c:v>
                </c:pt>
                <c:pt idx="5648">
                  <c:v>0.204799999999938</c:v>
                </c:pt>
                <c:pt idx="5649">
                  <c:v>0.20489999999993799</c:v>
                </c:pt>
                <c:pt idx="5650">
                  <c:v>0.20499999999993801</c:v>
                </c:pt>
                <c:pt idx="5651">
                  <c:v>0.205099999999938</c:v>
                </c:pt>
                <c:pt idx="5652">
                  <c:v>0.20519999999993799</c:v>
                </c:pt>
                <c:pt idx="5653">
                  <c:v>0.205299999999938</c:v>
                </c:pt>
                <c:pt idx="5654">
                  <c:v>0.20539999999993799</c:v>
                </c:pt>
                <c:pt idx="5655">
                  <c:v>0.20549999999993801</c:v>
                </c:pt>
                <c:pt idx="5656">
                  <c:v>0.205599999999938</c:v>
                </c:pt>
                <c:pt idx="5657">
                  <c:v>0.20569999999993799</c:v>
                </c:pt>
                <c:pt idx="5658">
                  <c:v>0.205799999999938</c:v>
                </c:pt>
                <c:pt idx="5659">
                  <c:v>0.20589999999993799</c:v>
                </c:pt>
                <c:pt idx="5660">
                  <c:v>0.20599999999993801</c:v>
                </c:pt>
                <c:pt idx="5661">
                  <c:v>0.206099999999938</c:v>
                </c:pt>
                <c:pt idx="5662">
                  <c:v>0.20619999999993799</c:v>
                </c:pt>
                <c:pt idx="5663">
                  <c:v>0.20629999999993801</c:v>
                </c:pt>
                <c:pt idx="5664">
                  <c:v>0.20639999999993799</c:v>
                </c:pt>
                <c:pt idx="5665">
                  <c:v>0.20649999999993801</c:v>
                </c:pt>
                <c:pt idx="5666">
                  <c:v>0.206599999999938</c:v>
                </c:pt>
                <c:pt idx="5667">
                  <c:v>0.20669999999993799</c:v>
                </c:pt>
                <c:pt idx="5668">
                  <c:v>0.20679999999993801</c:v>
                </c:pt>
                <c:pt idx="5669">
                  <c:v>0.20689999999993799</c:v>
                </c:pt>
                <c:pt idx="5670">
                  <c:v>0.20699999999993801</c:v>
                </c:pt>
                <c:pt idx="5671">
                  <c:v>0.207099999999938</c:v>
                </c:pt>
                <c:pt idx="5672">
                  <c:v>0.20719999999993799</c:v>
                </c:pt>
                <c:pt idx="5673">
                  <c:v>0.20729999999993801</c:v>
                </c:pt>
                <c:pt idx="5674">
                  <c:v>0.207399999999938</c:v>
                </c:pt>
                <c:pt idx="5675">
                  <c:v>0.20749999999993701</c:v>
                </c:pt>
                <c:pt idx="5676">
                  <c:v>0.207599999999937</c:v>
                </c:pt>
                <c:pt idx="5677">
                  <c:v>0.20769999999993699</c:v>
                </c:pt>
                <c:pt idx="5678">
                  <c:v>0.20779999999993701</c:v>
                </c:pt>
                <c:pt idx="5679">
                  <c:v>0.207899999999937</c:v>
                </c:pt>
                <c:pt idx="5680">
                  <c:v>0.20799999999993701</c:v>
                </c:pt>
                <c:pt idx="5681">
                  <c:v>0.208099999999937</c:v>
                </c:pt>
                <c:pt idx="5682">
                  <c:v>0.20819999999993699</c:v>
                </c:pt>
                <c:pt idx="5683">
                  <c:v>0.20829999999993701</c:v>
                </c:pt>
                <c:pt idx="5684">
                  <c:v>0.208399999999937</c:v>
                </c:pt>
                <c:pt idx="5685">
                  <c:v>0.20849999999993701</c:v>
                </c:pt>
                <c:pt idx="5686">
                  <c:v>0.208599999999937</c:v>
                </c:pt>
                <c:pt idx="5687">
                  <c:v>0.20869999999993699</c:v>
                </c:pt>
                <c:pt idx="5688">
                  <c:v>0.20879999999993701</c:v>
                </c:pt>
                <c:pt idx="5689">
                  <c:v>0.208899999999937</c:v>
                </c:pt>
                <c:pt idx="5690">
                  <c:v>0.20899999999993699</c:v>
                </c:pt>
                <c:pt idx="5691">
                  <c:v>0.209099999999937</c:v>
                </c:pt>
                <c:pt idx="5692">
                  <c:v>0.20919999999993699</c:v>
                </c:pt>
                <c:pt idx="5693">
                  <c:v>0.20929999999993701</c:v>
                </c:pt>
                <c:pt idx="5694">
                  <c:v>0.209399999999937</c:v>
                </c:pt>
                <c:pt idx="5695">
                  <c:v>0.20949999999993699</c:v>
                </c:pt>
                <c:pt idx="5696">
                  <c:v>0.209599999999937</c:v>
                </c:pt>
                <c:pt idx="5697">
                  <c:v>0.20969999999993699</c:v>
                </c:pt>
                <c:pt idx="5698">
                  <c:v>0.20979999999993701</c:v>
                </c:pt>
                <c:pt idx="5699">
                  <c:v>0.209899999999937</c:v>
                </c:pt>
                <c:pt idx="5700">
                  <c:v>0.20999999999993699</c:v>
                </c:pt>
                <c:pt idx="5701">
                  <c:v>0.210099999999937</c:v>
                </c:pt>
                <c:pt idx="5702">
                  <c:v>0.21019999999993699</c:v>
                </c:pt>
                <c:pt idx="5703">
                  <c:v>0.21029999999993701</c:v>
                </c:pt>
                <c:pt idx="5704">
                  <c:v>0.210399999999937</c:v>
                </c:pt>
                <c:pt idx="5705">
                  <c:v>0.21049999999993699</c:v>
                </c:pt>
                <c:pt idx="5706">
                  <c:v>0.210599999999937</c:v>
                </c:pt>
                <c:pt idx="5707">
                  <c:v>0.21069999999993699</c:v>
                </c:pt>
                <c:pt idx="5708">
                  <c:v>0.21079999999993701</c:v>
                </c:pt>
                <c:pt idx="5709">
                  <c:v>0.210899999999937</c:v>
                </c:pt>
                <c:pt idx="5710">
                  <c:v>0.21099999999993699</c:v>
                </c:pt>
                <c:pt idx="5711">
                  <c:v>0.211099999999937</c:v>
                </c:pt>
                <c:pt idx="5712">
                  <c:v>0.21119999999993699</c:v>
                </c:pt>
                <c:pt idx="5713">
                  <c:v>0.21129999999993701</c:v>
                </c:pt>
                <c:pt idx="5714">
                  <c:v>0.211399999999937</c:v>
                </c:pt>
                <c:pt idx="5715">
                  <c:v>0.21149999999993699</c:v>
                </c:pt>
                <c:pt idx="5716">
                  <c:v>0.21159999999993701</c:v>
                </c:pt>
                <c:pt idx="5717">
                  <c:v>0.21169999999993699</c:v>
                </c:pt>
                <c:pt idx="5718">
                  <c:v>0.21179999999993701</c:v>
                </c:pt>
                <c:pt idx="5719">
                  <c:v>0.211899999999937</c:v>
                </c:pt>
                <c:pt idx="5720">
                  <c:v>0.21199999999993699</c:v>
                </c:pt>
                <c:pt idx="5721">
                  <c:v>0.21209999999993701</c:v>
                </c:pt>
                <c:pt idx="5722">
                  <c:v>0.21219999999993699</c:v>
                </c:pt>
                <c:pt idx="5723">
                  <c:v>0.21229999999993701</c:v>
                </c:pt>
                <c:pt idx="5724">
                  <c:v>0.212399999999937</c:v>
                </c:pt>
                <c:pt idx="5725">
                  <c:v>0.21249999999993699</c:v>
                </c:pt>
                <c:pt idx="5726">
                  <c:v>0.21259999999993701</c:v>
                </c:pt>
                <c:pt idx="5727">
                  <c:v>0.212699999999937</c:v>
                </c:pt>
                <c:pt idx="5728">
                  <c:v>0.21279999999993701</c:v>
                </c:pt>
                <c:pt idx="5729">
                  <c:v>0.212899999999937</c:v>
                </c:pt>
                <c:pt idx="5730">
                  <c:v>0.21299999999993699</c:v>
                </c:pt>
                <c:pt idx="5731">
                  <c:v>0.21309999999993701</c:v>
                </c:pt>
                <c:pt idx="5732">
                  <c:v>0.213199999999937</c:v>
                </c:pt>
                <c:pt idx="5733">
                  <c:v>0.21329999999993701</c:v>
                </c:pt>
                <c:pt idx="5734">
                  <c:v>0.213399999999937</c:v>
                </c:pt>
                <c:pt idx="5735">
                  <c:v>0.21349999999993699</c:v>
                </c:pt>
                <c:pt idx="5736">
                  <c:v>0.21359999999993701</c:v>
                </c:pt>
                <c:pt idx="5737">
                  <c:v>0.213699999999937</c:v>
                </c:pt>
                <c:pt idx="5738">
                  <c:v>0.21379999999993701</c:v>
                </c:pt>
                <c:pt idx="5739">
                  <c:v>0.213899999999937</c:v>
                </c:pt>
                <c:pt idx="5740">
                  <c:v>0.21399999999993699</c:v>
                </c:pt>
                <c:pt idx="5741">
                  <c:v>0.21409999999993701</c:v>
                </c:pt>
                <c:pt idx="5742">
                  <c:v>0.214199999999937</c:v>
                </c:pt>
                <c:pt idx="5743">
                  <c:v>0.21429999999993701</c:v>
                </c:pt>
                <c:pt idx="5744">
                  <c:v>0.214399999999937</c:v>
                </c:pt>
                <c:pt idx="5745">
                  <c:v>0.21449999999993699</c:v>
                </c:pt>
                <c:pt idx="5746">
                  <c:v>0.21459999999993701</c:v>
                </c:pt>
                <c:pt idx="5747">
                  <c:v>0.214699999999937</c:v>
                </c:pt>
                <c:pt idx="5748">
                  <c:v>0.21479999999993701</c:v>
                </c:pt>
                <c:pt idx="5749">
                  <c:v>0.214899999999937</c:v>
                </c:pt>
                <c:pt idx="5750">
                  <c:v>0.21499999999993699</c:v>
                </c:pt>
                <c:pt idx="5751">
                  <c:v>0.21509999999993701</c:v>
                </c:pt>
                <c:pt idx="5752">
                  <c:v>0.215199999999937</c:v>
                </c:pt>
                <c:pt idx="5753">
                  <c:v>0.21529999999993699</c:v>
                </c:pt>
                <c:pt idx="5754">
                  <c:v>0.215399999999937</c:v>
                </c:pt>
                <c:pt idx="5755">
                  <c:v>0.21549999999993699</c:v>
                </c:pt>
                <c:pt idx="5756">
                  <c:v>0.21559999999993701</c:v>
                </c:pt>
                <c:pt idx="5757">
                  <c:v>0.215699999999937</c:v>
                </c:pt>
                <c:pt idx="5758">
                  <c:v>0.21579999999993699</c:v>
                </c:pt>
                <c:pt idx="5759">
                  <c:v>0.215899999999937</c:v>
                </c:pt>
                <c:pt idx="5760">
                  <c:v>0.21599999999993699</c:v>
                </c:pt>
                <c:pt idx="5761">
                  <c:v>0.21609999999993701</c:v>
                </c:pt>
                <c:pt idx="5762">
                  <c:v>0.216199999999937</c:v>
                </c:pt>
                <c:pt idx="5763">
                  <c:v>0.21629999999993699</c:v>
                </c:pt>
                <c:pt idx="5764">
                  <c:v>0.216399999999937</c:v>
                </c:pt>
                <c:pt idx="5765">
                  <c:v>0.21649999999993699</c:v>
                </c:pt>
                <c:pt idx="5766">
                  <c:v>0.21659999999993601</c:v>
                </c:pt>
                <c:pt idx="5767">
                  <c:v>0.216699999999936</c:v>
                </c:pt>
                <c:pt idx="5768">
                  <c:v>0.21679999999993599</c:v>
                </c:pt>
                <c:pt idx="5769">
                  <c:v>0.21689999999993601</c:v>
                </c:pt>
                <c:pt idx="5770">
                  <c:v>0.21699999999993599</c:v>
                </c:pt>
                <c:pt idx="5771">
                  <c:v>0.21709999999993601</c:v>
                </c:pt>
                <c:pt idx="5772">
                  <c:v>0.217199999999936</c:v>
                </c:pt>
                <c:pt idx="5773">
                  <c:v>0.21729999999993599</c:v>
                </c:pt>
                <c:pt idx="5774">
                  <c:v>0.21739999999993601</c:v>
                </c:pt>
                <c:pt idx="5775">
                  <c:v>0.21749999999993599</c:v>
                </c:pt>
                <c:pt idx="5776">
                  <c:v>0.21759999999993601</c:v>
                </c:pt>
                <c:pt idx="5777">
                  <c:v>0.217699999999936</c:v>
                </c:pt>
                <c:pt idx="5778">
                  <c:v>0.21779999999993599</c:v>
                </c:pt>
                <c:pt idx="5779">
                  <c:v>0.21789999999993601</c:v>
                </c:pt>
                <c:pt idx="5780">
                  <c:v>0.21799999999993599</c:v>
                </c:pt>
                <c:pt idx="5781">
                  <c:v>0.21809999999993601</c:v>
                </c:pt>
                <c:pt idx="5782">
                  <c:v>0.218199999999936</c:v>
                </c:pt>
                <c:pt idx="5783">
                  <c:v>0.21829999999993599</c:v>
                </c:pt>
                <c:pt idx="5784">
                  <c:v>0.21839999999993601</c:v>
                </c:pt>
                <c:pt idx="5785">
                  <c:v>0.218499999999936</c:v>
                </c:pt>
                <c:pt idx="5786">
                  <c:v>0.21859999999993601</c:v>
                </c:pt>
                <c:pt idx="5787">
                  <c:v>0.218699999999936</c:v>
                </c:pt>
                <c:pt idx="5788">
                  <c:v>0.21879999999993599</c:v>
                </c:pt>
                <c:pt idx="5789">
                  <c:v>0.21889999999993601</c:v>
                </c:pt>
                <c:pt idx="5790">
                  <c:v>0.218999999999936</c:v>
                </c:pt>
                <c:pt idx="5791">
                  <c:v>0.21909999999993601</c:v>
                </c:pt>
                <c:pt idx="5792">
                  <c:v>0.219199999999936</c:v>
                </c:pt>
                <c:pt idx="5793">
                  <c:v>0.21929999999993599</c:v>
                </c:pt>
                <c:pt idx="5794">
                  <c:v>0.21939999999993601</c:v>
                </c:pt>
                <c:pt idx="5795">
                  <c:v>0.219499999999936</c:v>
                </c:pt>
                <c:pt idx="5796">
                  <c:v>0.21959999999993601</c:v>
                </c:pt>
                <c:pt idx="5797">
                  <c:v>0.219699999999936</c:v>
                </c:pt>
                <c:pt idx="5798">
                  <c:v>0.21979999999993599</c:v>
                </c:pt>
                <c:pt idx="5799">
                  <c:v>0.21989999999993601</c:v>
                </c:pt>
                <c:pt idx="5800">
                  <c:v>0.219999999999936</c:v>
                </c:pt>
                <c:pt idx="5801">
                  <c:v>0.22009999999993601</c:v>
                </c:pt>
                <c:pt idx="5802">
                  <c:v>0.220199999999936</c:v>
                </c:pt>
                <c:pt idx="5803">
                  <c:v>0.22029999999993599</c:v>
                </c:pt>
                <c:pt idx="5804">
                  <c:v>0.22039999999993601</c:v>
                </c:pt>
                <c:pt idx="5805">
                  <c:v>0.220499999999936</c:v>
                </c:pt>
                <c:pt idx="5806">
                  <c:v>0.22059999999993599</c:v>
                </c:pt>
                <c:pt idx="5807">
                  <c:v>0.220699999999936</c:v>
                </c:pt>
                <c:pt idx="5808">
                  <c:v>0.22079999999993599</c:v>
                </c:pt>
                <c:pt idx="5809">
                  <c:v>0.22089999999993601</c:v>
                </c:pt>
                <c:pt idx="5810">
                  <c:v>0.220999999999936</c:v>
                </c:pt>
                <c:pt idx="5811">
                  <c:v>0.22109999999993599</c:v>
                </c:pt>
                <c:pt idx="5812">
                  <c:v>0.221199999999936</c:v>
                </c:pt>
                <c:pt idx="5813">
                  <c:v>0.22129999999993599</c:v>
                </c:pt>
                <c:pt idx="5814">
                  <c:v>0.22139999999993601</c:v>
                </c:pt>
                <c:pt idx="5815">
                  <c:v>0.221499999999936</c:v>
                </c:pt>
                <c:pt idx="5816">
                  <c:v>0.22159999999993599</c:v>
                </c:pt>
                <c:pt idx="5817">
                  <c:v>0.221699999999936</c:v>
                </c:pt>
                <c:pt idx="5818">
                  <c:v>0.22179999999993599</c:v>
                </c:pt>
                <c:pt idx="5819">
                  <c:v>0.22189999999993601</c:v>
                </c:pt>
                <c:pt idx="5820">
                  <c:v>0.221999999999936</c:v>
                </c:pt>
                <c:pt idx="5821">
                  <c:v>0.22209999999993599</c:v>
                </c:pt>
                <c:pt idx="5822">
                  <c:v>0.222199999999936</c:v>
                </c:pt>
                <c:pt idx="5823">
                  <c:v>0.22229999999993599</c:v>
                </c:pt>
                <c:pt idx="5824">
                  <c:v>0.22239999999993601</c:v>
                </c:pt>
                <c:pt idx="5825">
                  <c:v>0.222499999999936</c:v>
                </c:pt>
                <c:pt idx="5826">
                  <c:v>0.22259999999993599</c:v>
                </c:pt>
                <c:pt idx="5827">
                  <c:v>0.222699999999936</c:v>
                </c:pt>
                <c:pt idx="5828">
                  <c:v>0.22279999999993599</c:v>
                </c:pt>
                <c:pt idx="5829">
                  <c:v>0.22289999999993601</c:v>
                </c:pt>
                <c:pt idx="5830">
                  <c:v>0.222999999999936</c:v>
                </c:pt>
                <c:pt idx="5831">
                  <c:v>0.22309999999993599</c:v>
                </c:pt>
                <c:pt idx="5832">
                  <c:v>0.22319999999993601</c:v>
                </c:pt>
                <c:pt idx="5833">
                  <c:v>0.22329999999993599</c:v>
                </c:pt>
                <c:pt idx="5834">
                  <c:v>0.22339999999993601</c:v>
                </c:pt>
                <c:pt idx="5835">
                  <c:v>0.223499999999936</c:v>
                </c:pt>
                <c:pt idx="5836">
                  <c:v>0.22359999999993599</c:v>
                </c:pt>
                <c:pt idx="5837">
                  <c:v>0.22369999999993601</c:v>
                </c:pt>
                <c:pt idx="5838">
                  <c:v>0.22379999999993599</c:v>
                </c:pt>
                <c:pt idx="5839">
                  <c:v>0.22389999999993601</c:v>
                </c:pt>
                <c:pt idx="5840">
                  <c:v>0.223999999999936</c:v>
                </c:pt>
                <c:pt idx="5841">
                  <c:v>0.22409999999993599</c:v>
                </c:pt>
                <c:pt idx="5842">
                  <c:v>0.22419999999993601</c:v>
                </c:pt>
                <c:pt idx="5843">
                  <c:v>0.224299999999936</c:v>
                </c:pt>
                <c:pt idx="5844">
                  <c:v>0.22439999999993601</c:v>
                </c:pt>
                <c:pt idx="5845">
                  <c:v>0.224499999999936</c:v>
                </c:pt>
                <c:pt idx="5846">
                  <c:v>0.22459999999993599</c:v>
                </c:pt>
                <c:pt idx="5847">
                  <c:v>0.22469999999993601</c:v>
                </c:pt>
                <c:pt idx="5848">
                  <c:v>0.224799999999936</c:v>
                </c:pt>
                <c:pt idx="5849">
                  <c:v>0.22489999999993601</c:v>
                </c:pt>
                <c:pt idx="5850">
                  <c:v>0.224999999999936</c:v>
                </c:pt>
                <c:pt idx="5851">
                  <c:v>0.22509999999993599</c:v>
                </c:pt>
                <c:pt idx="5852">
                  <c:v>0.22519999999993601</c:v>
                </c:pt>
                <c:pt idx="5853">
                  <c:v>0.225299999999936</c:v>
                </c:pt>
                <c:pt idx="5854">
                  <c:v>0.22539999999993601</c:v>
                </c:pt>
                <c:pt idx="5855">
                  <c:v>0.225499999999936</c:v>
                </c:pt>
                <c:pt idx="5856">
                  <c:v>0.22559999999993599</c:v>
                </c:pt>
                <c:pt idx="5857">
                  <c:v>0.22569999999993501</c:v>
                </c:pt>
                <c:pt idx="5858">
                  <c:v>0.225799999999935</c:v>
                </c:pt>
                <c:pt idx="5859">
                  <c:v>0.22589999999993499</c:v>
                </c:pt>
                <c:pt idx="5860">
                  <c:v>0.225999999999935</c:v>
                </c:pt>
                <c:pt idx="5861">
                  <c:v>0.22609999999993499</c:v>
                </c:pt>
                <c:pt idx="5862">
                  <c:v>0.22619999999993501</c:v>
                </c:pt>
                <c:pt idx="5863">
                  <c:v>0.226299999999935</c:v>
                </c:pt>
                <c:pt idx="5864">
                  <c:v>0.22639999999993499</c:v>
                </c:pt>
                <c:pt idx="5865">
                  <c:v>0.226499999999935</c:v>
                </c:pt>
                <c:pt idx="5866">
                  <c:v>0.22659999999993499</c:v>
                </c:pt>
                <c:pt idx="5867">
                  <c:v>0.22669999999993501</c:v>
                </c:pt>
                <c:pt idx="5868">
                  <c:v>0.226799999999935</c:v>
                </c:pt>
                <c:pt idx="5869">
                  <c:v>0.22689999999993499</c:v>
                </c:pt>
                <c:pt idx="5870">
                  <c:v>0.226999999999935</c:v>
                </c:pt>
                <c:pt idx="5871">
                  <c:v>0.22709999999993499</c:v>
                </c:pt>
                <c:pt idx="5872">
                  <c:v>0.22719999999993501</c:v>
                </c:pt>
                <c:pt idx="5873">
                  <c:v>0.227299999999935</c:v>
                </c:pt>
                <c:pt idx="5874">
                  <c:v>0.22739999999993499</c:v>
                </c:pt>
                <c:pt idx="5875">
                  <c:v>0.227499999999935</c:v>
                </c:pt>
                <c:pt idx="5876">
                  <c:v>0.22759999999993499</c:v>
                </c:pt>
                <c:pt idx="5877">
                  <c:v>0.22769999999993501</c:v>
                </c:pt>
                <c:pt idx="5878">
                  <c:v>0.227799999999935</c:v>
                </c:pt>
                <c:pt idx="5879">
                  <c:v>0.22789999999993499</c:v>
                </c:pt>
                <c:pt idx="5880">
                  <c:v>0.227999999999935</c:v>
                </c:pt>
                <c:pt idx="5881">
                  <c:v>0.22809999999993499</c:v>
                </c:pt>
                <c:pt idx="5882">
                  <c:v>0.22819999999993501</c:v>
                </c:pt>
                <c:pt idx="5883">
                  <c:v>0.228299999999935</c:v>
                </c:pt>
                <c:pt idx="5884">
                  <c:v>0.22839999999993499</c:v>
                </c:pt>
                <c:pt idx="5885">
                  <c:v>0.22849999999993501</c:v>
                </c:pt>
                <c:pt idx="5886">
                  <c:v>0.22859999999993499</c:v>
                </c:pt>
                <c:pt idx="5887">
                  <c:v>0.22869999999993501</c:v>
                </c:pt>
                <c:pt idx="5888">
                  <c:v>0.228799999999935</c:v>
                </c:pt>
                <c:pt idx="5889">
                  <c:v>0.22889999999993499</c:v>
                </c:pt>
                <c:pt idx="5890">
                  <c:v>0.22899999999993501</c:v>
                </c:pt>
                <c:pt idx="5891">
                  <c:v>0.22909999999993499</c:v>
                </c:pt>
                <c:pt idx="5892">
                  <c:v>0.22919999999993501</c:v>
                </c:pt>
                <c:pt idx="5893">
                  <c:v>0.229299999999935</c:v>
                </c:pt>
                <c:pt idx="5894">
                  <c:v>0.22939999999993499</c:v>
                </c:pt>
                <c:pt idx="5895">
                  <c:v>0.22949999999993501</c:v>
                </c:pt>
                <c:pt idx="5896">
                  <c:v>0.22959999999993499</c:v>
                </c:pt>
                <c:pt idx="5897">
                  <c:v>0.22969999999993501</c:v>
                </c:pt>
                <c:pt idx="5898">
                  <c:v>0.229799999999935</c:v>
                </c:pt>
                <c:pt idx="5899">
                  <c:v>0.22989999999993499</c:v>
                </c:pt>
                <c:pt idx="5900">
                  <c:v>0.22999999999993501</c:v>
                </c:pt>
                <c:pt idx="5901">
                  <c:v>0.230099999999935</c:v>
                </c:pt>
                <c:pt idx="5902">
                  <c:v>0.23019999999993501</c:v>
                </c:pt>
                <c:pt idx="5903">
                  <c:v>0.230299999999935</c:v>
                </c:pt>
                <c:pt idx="5904">
                  <c:v>0.23039999999993499</c:v>
                </c:pt>
                <c:pt idx="5905">
                  <c:v>0.23049999999993501</c:v>
                </c:pt>
                <c:pt idx="5906">
                  <c:v>0.230599999999935</c:v>
                </c:pt>
                <c:pt idx="5907">
                  <c:v>0.23069999999993501</c:v>
                </c:pt>
                <c:pt idx="5908">
                  <c:v>0.230799999999935</c:v>
                </c:pt>
                <c:pt idx="5909">
                  <c:v>0.23089999999993499</c:v>
                </c:pt>
                <c:pt idx="5910">
                  <c:v>0.23099999999993501</c:v>
                </c:pt>
                <c:pt idx="5911">
                  <c:v>0.231099999999935</c:v>
                </c:pt>
                <c:pt idx="5912">
                  <c:v>0.23119999999993501</c:v>
                </c:pt>
                <c:pt idx="5913">
                  <c:v>0.231299999999935</c:v>
                </c:pt>
                <c:pt idx="5914">
                  <c:v>0.23139999999993499</c:v>
                </c:pt>
                <c:pt idx="5915">
                  <c:v>0.23149999999993501</c:v>
                </c:pt>
                <c:pt idx="5916">
                  <c:v>0.231599999999935</c:v>
                </c:pt>
                <c:pt idx="5917">
                  <c:v>0.23169999999993501</c:v>
                </c:pt>
                <c:pt idx="5918">
                  <c:v>0.231799999999935</c:v>
                </c:pt>
                <c:pt idx="5919">
                  <c:v>0.23189999999993499</c:v>
                </c:pt>
                <c:pt idx="5920">
                  <c:v>0.23199999999993501</c:v>
                </c:pt>
                <c:pt idx="5921">
                  <c:v>0.232099999999935</c:v>
                </c:pt>
                <c:pt idx="5922">
                  <c:v>0.23219999999993499</c:v>
                </c:pt>
                <c:pt idx="5923">
                  <c:v>0.232299999999935</c:v>
                </c:pt>
                <c:pt idx="5924">
                  <c:v>0.23239999999993499</c:v>
                </c:pt>
                <c:pt idx="5925">
                  <c:v>0.23249999999993501</c:v>
                </c:pt>
                <c:pt idx="5926">
                  <c:v>0.232599999999935</c:v>
                </c:pt>
                <c:pt idx="5927">
                  <c:v>0.23269999999993499</c:v>
                </c:pt>
                <c:pt idx="5928">
                  <c:v>0.232799999999935</c:v>
                </c:pt>
                <c:pt idx="5929">
                  <c:v>0.23289999999993499</c:v>
                </c:pt>
                <c:pt idx="5930">
                  <c:v>0.23299999999993501</c:v>
                </c:pt>
                <c:pt idx="5931">
                  <c:v>0.233099999999935</c:v>
                </c:pt>
                <c:pt idx="5932">
                  <c:v>0.23319999999993499</c:v>
                </c:pt>
                <c:pt idx="5933">
                  <c:v>0.233299999999935</c:v>
                </c:pt>
                <c:pt idx="5934">
                  <c:v>0.23339999999993499</c:v>
                </c:pt>
                <c:pt idx="5935">
                  <c:v>0.23349999999993501</c:v>
                </c:pt>
                <c:pt idx="5936">
                  <c:v>0.233599999999935</c:v>
                </c:pt>
                <c:pt idx="5937">
                  <c:v>0.23369999999993499</c:v>
                </c:pt>
                <c:pt idx="5938">
                  <c:v>0.233799999999935</c:v>
                </c:pt>
                <c:pt idx="5939">
                  <c:v>0.23389999999993499</c:v>
                </c:pt>
                <c:pt idx="5940">
                  <c:v>0.23399999999993501</c:v>
                </c:pt>
                <c:pt idx="5941">
                  <c:v>0.234099999999935</c:v>
                </c:pt>
                <c:pt idx="5942">
                  <c:v>0.23419999999993499</c:v>
                </c:pt>
                <c:pt idx="5943">
                  <c:v>0.234299999999935</c:v>
                </c:pt>
                <c:pt idx="5944">
                  <c:v>0.23439999999993499</c:v>
                </c:pt>
                <c:pt idx="5945">
                  <c:v>0.23449999999993501</c:v>
                </c:pt>
                <c:pt idx="5946">
                  <c:v>0.234599999999935</c:v>
                </c:pt>
                <c:pt idx="5947">
                  <c:v>0.23469999999993499</c:v>
                </c:pt>
                <c:pt idx="5948">
                  <c:v>0.23479999999993401</c:v>
                </c:pt>
                <c:pt idx="5949">
                  <c:v>0.23489999999993399</c:v>
                </c:pt>
                <c:pt idx="5950">
                  <c:v>0.23499999999993401</c:v>
                </c:pt>
                <c:pt idx="5951">
                  <c:v>0.235099999999934</c:v>
                </c:pt>
                <c:pt idx="5952">
                  <c:v>0.23519999999993399</c:v>
                </c:pt>
                <c:pt idx="5953">
                  <c:v>0.23529999999993401</c:v>
                </c:pt>
                <c:pt idx="5954">
                  <c:v>0.235399999999934</c:v>
                </c:pt>
                <c:pt idx="5955">
                  <c:v>0.23549999999993401</c:v>
                </c:pt>
                <c:pt idx="5956">
                  <c:v>0.235599999999934</c:v>
                </c:pt>
                <c:pt idx="5957">
                  <c:v>0.23569999999993399</c:v>
                </c:pt>
                <c:pt idx="5958">
                  <c:v>0.23579999999993401</c:v>
                </c:pt>
                <c:pt idx="5959">
                  <c:v>0.235899999999934</c:v>
                </c:pt>
                <c:pt idx="5960">
                  <c:v>0.23599999999993401</c:v>
                </c:pt>
                <c:pt idx="5961">
                  <c:v>0.236099999999934</c:v>
                </c:pt>
                <c:pt idx="5962">
                  <c:v>0.23619999999993399</c:v>
                </c:pt>
                <c:pt idx="5963">
                  <c:v>0.23629999999993401</c:v>
                </c:pt>
                <c:pt idx="5964">
                  <c:v>0.236399999999934</c:v>
                </c:pt>
                <c:pt idx="5965">
                  <c:v>0.23649999999993401</c:v>
                </c:pt>
                <c:pt idx="5966">
                  <c:v>0.236599999999934</c:v>
                </c:pt>
                <c:pt idx="5967">
                  <c:v>0.23669999999993399</c:v>
                </c:pt>
                <c:pt idx="5968">
                  <c:v>0.23679999999993401</c:v>
                </c:pt>
                <c:pt idx="5969">
                  <c:v>0.236899999999934</c:v>
                </c:pt>
                <c:pt idx="5970">
                  <c:v>0.23699999999993401</c:v>
                </c:pt>
                <c:pt idx="5971">
                  <c:v>0.237099999999934</c:v>
                </c:pt>
                <c:pt idx="5972">
                  <c:v>0.23719999999993399</c:v>
                </c:pt>
                <c:pt idx="5973">
                  <c:v>0.23729999999993401</c:v>
                </c:pt>
                <c:pt idx="5974">
                  <c:v>0.237399999999934</c:v>
                </c:pt>
                <c:pt idx="5975">
                  <c:v>0.23749999999993399</c:v>
                </c:pt>
                <c:pt idx="5976">
                  <c:v>0.237599999999934</c:v>
                </c:pt>
                <c:pt idx="5977">
                  <c:v>0.23769999999993399</c:v>
                </c:pt>
                <c:pt idx="5978">
                  <c:v>0.23779999999993401</c:v>
                </c:pt>
                <c:pt idx="5979">
                  <c:v>0.237899999999934</c:v>
                </c:pt>
                <c:pt idx="5980">
                  <c:v>0.23799999999993399</c:v>
                </c:pt>
                <c:pt idx="5981">
                  <c:v>0.238099999999934</c:v>
                </c:pt>
                <c:pt idx="5982">
                  <c:v>0.23819999999993399</c:v>
                </c:pt>
                <c:pt idx="5983">
                  <c:v>0.23829999999993401</c:v>
                </c:pt>
                <c:pt idx="5984">
                  <c:v>0.238399999999934</c:v>
                </c:pt>
                <c:pt idx="5985">
                  <c:v>0.23849999999993399</c:v>
                </c:pt>
                <c:pt idx="5986">
                  <c:v>0.238599999999934</c:v>
                </c:pt>
                <c:pt idx="5987">
                  <c:v>0.23869999999993399</c:v>
                </c:pt>
                <c:pt idx="5988">
                  <c:v>0.23879999999993401</c:v>
                </c:pt>
                <c:pt idx="5989">
                  <c:v>0.238899999999934</c:v>
                </c:pt>
                <c:pt idx="5990">
                  <c:v>0.23899999999993399</c:v>
                </c:pt>
                <c:pt idx="5991">
                  <c:v>0.239099999999934</c:v>
                </c:pt>
                <c:pt idx="5992">
                  <c:v>0.23919999999993399</c:v>
                </c:pt>
                <c:pt idx="5993">
                  <c:v>0.23929999999993401</c:v>
                </c:pt>
                <c:pt idx="5994">
                  <c:v>0.239399999999934</c:v>
                </c:pt>
                <c:pt idx="5995">
                  <c:v>0.23949999999993399</c:v>
                </c:pt>
                <c:pt idx="5996">
                  <c:v>0.239599999999934</c:v>
                </c:pt>
                <c:pt idx="5997">
                  <c:v>0.23969999999993399</c:v>
                </c:pt>
                <c:pt idx="5998">
                  <c:v>0.23979999999993401</c:v>
                </c:pt>
                <c:pt idx="5999">
                  <c:v>0.239899999999934</c:v>
                </c:pt>
                <c:pt idx="6000">
                  <c:v>0.23999999999993399</c:v>
                </c:pt>
                <c:pt idx="6001">
                  <c:v>0.24009999999993401</c:v>
                </c:pt>
                <c:pt idx="6002">
                  <c:v>0.24019999999993399</c:v>
                </c:pt>
                <c:pt idx="6003">
                  <c:v>0.24029999999993401</c:v>
                </c:pt>
                <c:pt idx="6004">
                  <c:v>0.240399999999934</c:v>
                </c:pt>
                <c:pt idx="6005">
                  <c:v>0.24049999999993399</c:v>
                </c:pt>
                <c:pt idx="6006">
                  <c:v>0.24059999999993401</c:v>
                </c:pt>
                <c:pt idx="6007">
                  <c:v>0.24069999999993399</c:v>
                </c:pt>
                <c:pt idx="6008">
                  <c:v>0.24079999999993401</c:v>
                </c:pt>
                <c:pt idx="6009">
                  <c:v>0.240899999999934</c:v>
                </c:pt>
                <c:pt idx="6010">
                  <c:v>0.24099999999993399</c:v>
                </c:pt>
                <c:pt idx="6011">
                  <c:v>0.24109999999993401</c:v>
                </c:pt>
                <c:pt idx="6012">
                  <c:v>0.24119999999993399</c:v>
                </c:pt>
                <c:pt idx="6013">
                  <c:v>0.24129999999993401</c:v>
                </c:pt>
                <c:pt idx="6014">
                  <c:v>0.241399999999934</c:v>
                </c:pt>
                <c:pt idx="6015">
                  <c:v>0.24149999999993399</c:v>
                </c:pt>
                <c:pt idx="6016">
                  <c:v>0.24159999999993401</c:v>
                </c:pt>
                <c:pt idx="6017">
                  <c:v>0.241699999999934</c:v>
                </c:pt>
                <c:pt idx="6018">
                  <c:v>0.24179999999993401</c:v>
                </c:pt>
                <c:pt idx="6019">
                  <c:v>0.241899999999934</c:v>
                </c:pt>
                <c:pt idx="6020">
                  <c:v>0.24199999999993399</c:v>
                </c:pt>
                <c:pt idx="6021">
                  <c:v>0.24209999999993401</c:v>
                </c:pt>
                <c:pt idx="6022">
                  <c:v>0.242199999999934</c:v>
                </c:pt>
                <c:pt idx="6023">
                  <c:v>0.24229999999993401</c:v>
                </c:pt>
                <c:pt idx="6024">
                  <c:v>0.242399999999934</c:v>
                </c:pt>
                <c:pt idx="6025">
                  <c:v>0.24249999999993399</c:v>
                </c:pt>
                <c:pt idx="6026">
                  <c:v>0.24259999999993401</c:v>
                </c:pt>
                <c:pt idx="6027">
                  <c:v>0.242699999999934</c:v>
                </c:pt>
                <c:pt idx="6028">
                  <c:v>0.24279999999993401</c:v>
                </c:pt>
                <c:pt idx="6029">
                  <c:v>0.242899999999934</c:v>
                </c:pt>
                <c:pt idx="6030">
                  <c:v>0.24299999999993399</c:v>
                </c:pt>
                <c:pt idx="6031">
                  <c:v>0.24309999999993401</c:v>
                </c:pt>
                <c:pt idx="6032">
                  <c:v>0.243199999999934</c:v>
                </c:pt>
                <c:pt idx="6033">
                  <c:v>0.24329999999993401</c:v>
                </c:pt>
                <c:pt idx="6034">
                  <c:v>0.243399999999934</c:v>
                </c:pt>
                <c:pt idx="6035">
                  <c:v>0.24349999999993399</c:v>
                </c:pt>
                <c:pt idx="6036">
                  <c:v>0.24359999999993401</c:v>
                </c:pt>
                <c:pt idx="6037">
                  <c:v>0.243699999999934</c:v>
                </c:pt>
                <c:pt idx="6038">
                  <c:v>0.24379999999993399</c:v>
                </c:pt>
                <c:pt idx="6039">
                  <c:v>0.243899999999933</c:v>
                </c:pt>
                <c:pt idx="6040">
                  <c:v>0.24399999999993299</c:v>
                </c:pt>
                <c:pt idx="6041">
                  <c:v>0.24409999999993301</c:v>
                </c:pt>
                <c:pt idx="6042">
                  <c:v>0.244199999999933</c:v>
                </c:pt>
                <c:pt idx="6043">
                  <c:v>0.24429999999993299</c:v>
                </c:pt>
                <c:pt idx="6044">
                  <c:v>0.244399999999933</c:v>
                </c:pt>
                <c:pt idx="6045">
                  <c:v>0.24449999999993299</c:v>
                </c:pt>
                <c:pt idx="6046">
                  <c:v>0.24459999999993301</c:v>
                </c:pt>
                <c:pt idx="6047">
                  <c:v>0.244699999999933</c:v>
                </c:pt>
                <c:pt idx="6048">
                  <c:v>0.24479999999993299</c:v>
                </c:pt>
                <c:pt idx="6049">
                  <c:v>0.244899999999933</c:v>
                </c:pt>
                <c:pt idx="6050">
                  <c:v>0.24499999999993299</c:v>
                </c:pt>
                <c:pt idx="6051">
                  <c:v>0.24509999999993301</c:v>
                </c:pt>
                <c:pt idx="6052">
                  <c:v>0.245199999999933</c:v>
                </c:pt>
                <c:pt idx="6053">
                  <c:v>0.24529999999993299</c:v>
                </c:pt>
                <c:pt idx="6054">
                  <c:v>0.24539999999993301</c:v>
                </c:pt>
                <c:pt idx="6055">
                  <c:v>0.24549999999993299</c:v>
                </c:pt>
                <c:pt idx="6056">
                  <c:v>0.24559999999993301</c:v>
                </c:pt>
                <c:pt idx="6057">
                  <c:v>0.245699999999933</c:v>
                </c:pt>
                <c:pt idx="6058">
                  <c:v>0.24579999999993299</c:v>
                </c:pt>
                <c:pt idx="6059">
                  <c:v>0.24589999999993301</c:v>
                </c:pt>
                <c:pt idx="6060">
                  <c:v>0.24599999999993299</c:v>
                </c:pt>
                <c:pt idx="6061">
                  <c:v>0.24609999999993301</c:v>
                </c:pt>
                <c:pt idx="6062">
                  <c:v>0.246199999999933</c:v>
                </c:pt>
                <c:pt idx="6063">
                  <c:v>0.24629999999993299</c:v>
                </c:pt>
                <c:pt idx="6064">
                  <c:v>0.24639999999993301</c:v>
                </c:pt>
                <c:pt idx="6065">
                  <c:v>0.24649999999993299</c:v>
                </c:pt>
                <c:pt idx="6066">
                  <c:v>0.24659999999993301</c:v>
                </c:pt>
                <c:pt idx="6067">
                  <c:v>0.246699999999933</c:v>
                </c:pt>
                <c:pt idx="6068">
                  <c:v>0.24679999999993299</c:v>
                </c:pt>
                <c:pt idx="6069">
                  <c:v>0.24689999999993301</c:v>
                </c:pt>
                <c:pt idx="6070">
                  <c:v>0.246999999999933</c:v>
                </c:pt>
                <c:pt idx="6071">
                  <c:v>0.24709999999993301</c:v>
                </c:pt>
                <c:pt idx="6072">
                  <c:v>0.247199999999933</c:v>
                </c:pt>
                <c:pt idx="6073">
                  <c:v>0.24729999999993299</c:v>
                </c:pt>
                <c:pt idx="6074">
                  <c:v>0.24739999999993301</c:v>
                </c:pt>
                <c:pt idx="6075">
                  <c:v>0.247499999999933</c:v>
                </c:pt>
                <c:pt idx="6076">
                  <c:v>0.24759999999993301</c:v>
                </c:pt>
                <c:pt idx="6077">
                  <c:v>0.247699999999933</c:v>
                </c:pt>
                <c:pt idx="6078">
                  <c:v>0.24779999999993299</c:v>
                </c:pt>
                <c:pt idx="6079">
                  <c:v>0.24789999999993301</c:v>
                </c:pt>
                <c:pt idx="6080">
                  <c:v>0.247999999999933</c:v>
                </c:pt>
                <c:pt idx="6081">
                  <c:v>0.24809999999993301</c:v>
                </c:pt>
                <c:pt idx="6082">
                  <c:v>0.248199999999933</c:v>
                </c:pt>
                <c:pt idx="6083">
                  <c:v>0.24829999999993299</c:v>
                </c:pt>
                <c:pt idx="6084">
                  <c:v>0.24839999999993301</c:v>
                </c:pt>
                <c:pt idx="6085">
                  <c:v>0.248499999999933</c:v>
                </c:pt>
                <c:pt idx="6086">
                  <c:v>0.24859999999993301</c:v>
                </c:pt>
                <c:pt idx="6087">
                  <c:v>0.248699999999933</c:v>
                </c:pt>
                <c:pt idx="6088">
                  <c:v>0.24879999999993299</c:v>
                </c:pt>
                <c:pt idx="6089">
                  <c:v>0.24889999999993301</c:v>
                </c:pt>
                <c:pt idx="6090">
                  <c:v>0.248999999999933</c:v>
                </c:pt>
                <c:pt idx="6091">
                  <c:v>0.24909999999993299</c:v>
                </c:pt>
                <c:pt idx="6092">
                  <c:v>0.249199999999933</c:v>
                </c:pt>
                <c:pt idx="6093">
                  <c:v>0.24929999999993299</c:v>
                </c:pt>
                <c:pt idx="6094">
                  <c:v>0.24939999999993301</c:v>
                </c:pt>
                <c:pt idx="6095">
                  <c:v>0.249499999999933</c:v>
                </c:pt>
                <c:pt idx="6096">
                  <c:v>0.24959999999993299</c:v>
                </c:pt>
                <c:pt idx="6097">
                  <c:v>0.249699999999933</c:v>
                </c:pt>
                <c:pt idx="6098">
                  <c:v>0.24979999999993299</c:v>
                </c:pt>
                <c:pt idx="6099">
                  <c:v>0.24989999999993301</c:v>
                </c:pt>
                <c:pt idx="6100">
                  <c:v>0.249999999999933</c:v>
                </c:pt>
                <c:pt idx="6101">
                  <c:v>0.25009999999993299</c:v>
                </c:pt>
                <c:pt idx="6102">
                  <c:v>0.25019999999993298</c:v>
                </c:pt>
                <c:pt idx="6103">
                  <c:v>0.25029999999993302</c:v>
                </c:pt>
                <c:pt idx="6104">
                  <c:v>0.25039999999993301</c:v>
                </c:pt>
                <c:pt idx="6105">
                  <c:v>0.250499999999933</c:v>
                </c:pt>
                <c:pt idx="6106">
                  <c:v>0.25059999999993299</c:v>
                </c:pt>
                <c:pt idx="6107">
                  <c:v>0.25069999999993298</c:v>
                </c:pt>
                <c:pt idx="6108">
                  <c:v>0.25079999999993302</c:v>
                </c:pt>
                <c:pt idx="6109">
                  <c:v>0.25089999999993301</c:v>
                </c:pt>
                <c:pt idx="6110">
                  <c:v>0.250999999999933</c:v>
                </c:pt>
                <c:pt idx="6111">
                  <c:v>0.25109999999993299</c:v>
                </c:pt>
                <c:pt idx="6112">
                  <c:v>0.25119999999993298</c:v>
                </c:pt>
                <c:pt idx="6113">
                  <c:v>0.25129999999993302</c:v>
                </c:pt>
                <c:pt idx="6114">
                  <c:v>0.25139999999993301</c:v>
                </c:pt>
                <c:pt idx="6115">
                  <c:v>0.251499999999933</c:v>
                </c:pt>
                <c:pt idx="6116">
                  <c:v>0.25159999999993299</c:v>
                </c:pt>
                <c:pt idx="6117">
                  <c:v>0.25169999999993298</c:v>
                </c:pt>
                <c:pt idx="6118">
                  <c:v>0.25179999999993302</c:v>
                </c:pt>
                <c:pt idx="6119">
                  <c:v>0.25189999999993301</c:v>
                </c:pt>
                <c:pt idx="6120">
                  <c:v>0.251999999999933</c:v>
                </c:pt>
                <c:pt idx="6121">
                  <c:v>0.25209999999993299</c:v>
                </c:pt>
                <c:pt idx="6122">
                  <c:v>0.25219999999993298</c:v>
                </c:pt>
                <c:pt idx="6123">
                  <c:v>0.25229999999993302</c:v>
                </c:pt>
                <c:pt idx="6124">
                  <c:v>0.25239999999993301</c:v>
                </c:pt>
                <c:pt idx="6125">
                  <c:v>0.252499999999933</c:v>
                </c:pt>
                <c:pt idx="6126">
                  <c:v>0.25259999999993299</c:v>
                </c:pt>
                <c:pt idx="6127">
                  <c:v>0.25269999999993298</c:v>
                </c:pt>
                <c:pt idx="6128">
                  <c:v>0.25279999999993302</c:v>
                </c:pt>
                <c:pt idx="6129">
                  <c:v>0.25289999999993201</c:v>
                </c:pt>
                <c:pt idx="6130">
                  <c:v>0.252999999999932</c:v>
                </c:pt>
                <c:pt idx="6131">
                  <c:v>0.25309999999993199</c:v>
                </c:pt>
                <c:pt idx="6132">
                  <c:v>0.25319999999993198</c:v>
                </c:pt>
                <c:pt idx="6133">
                  <c:v>0.25329999999993202</c:v>
                </c:pt>
                <c:pt idx="6134">
                  <c:v>0.25339999999993201</c:v>
                </c:pt>
                <c:pt idx="6135">
                  <c:v>0.253499999999932</c:v>
                </c:pt>
                <c:pt idx="6136">
                  <c:v>0.25359999999993199</c:v>
                </c:pt>
                <c:pt idx="6137">
                  <c:v>0.25369999999993198</c:v>
                </c:pt>
                <c:pt idx="6138">
                  <c:v>0.25379999999993202</c:v>
                </c:pt>
                <c:pt idx="6139">
                  <c:v>0.25389999999993201</c:v>
                </c:pt>
                <c:pt idx="6140">
                  <c:v>0.253999999999932</c:v>
                </c:pt>
                <c:pt idx="6141">
                  <c:v>0.25409999999993199</c:v>
                </c:pt>
                <c:pt idx="6142">
                  <c:v>0.25419999999993198</c:v>
                </c:pt>
                <c:pt idx="6143">
                  <c:v>0.25429999999993202</c:v>
                </c:pt>
                <c:pt idx="6144">
                  <c:v>0.25439999999993201</c:v>
                </c:pt>
                <c:pt idx="6145">
                  <c:v>0.254499999999932</c:v>
                </c:pt>
                <c:pt idx="6146">
                  <c:v>0.25459999999993199</c:v>
                </c:pt>
                <c:pt idx="6147">
                  <c:v>0.25469999999993198</c:v>
                </c:pt>
                <c:pt idx="6148">
                  <c:v>0.25479999999993203</c:v>
                </c:pt>
                <c:pt idx="6149">
                  <c:v>0.25489999999993201</c:v>
                </c:pt>
                <c:pt idx="6150">
                  <c:v>0.254999999999932</c:v>
                </c:pt>
                <c:pt idx="6151">
                  <c:v>0.25509999999993199</c:v>
                </c:pt>
                <c:pt idx="6152">
                  <c:v>0.25519999999993198</c:v>
                </c:pt>
                <c:pt idx="6153">
                  <c:v>0.25529999999993203</c:v>
                </c:pt>
                <c:pt idx="6154">
                  <c:v>0.25539999999993201</c:v>
                </c:pt>
                <c:pt idx="6155">
                  <c:v>0.255499999999932</c:v>
                </c:pt>
                <c:pt idx="6156">
                  <c:v>0.25559999999993199</c:v>
                </c:pt>
                <c:pt idx="6157">
                  <c:v>0.25569999999993198</c:v>
                </c:pt>
                <c:pt idx="6158">
                  <c:v>0.25579999999993203</c:v>
                </c:pt>
                <c:pt idx="6159">
                  <c:v>0.25589999999993202</c:v>
                </c:pt>
                <c:pt idx="6160">
                  <c:v>0.255999999999932</c:v>
                </c:pt>
                <c:pt idx="6161">
                  <c:v>0.25609999999993199</c:v>
                </c:pt>
                <c:pt idx="6162">
                  <c:v>0.25619999999993198</c:v>
                </c:pt>
                <c:pt idx="6163">
                  <c:v>0.25629999999993203</c:v>
                </c:pt>
                <c:pt idx="6164">
                  <c:v>0.25639999999993202</c:v>
                </c:pt>
                <c:pt idx="6165">
                  <c:v>0.256499999999932</c:v>
                </c:pt>
                <c:pt idx="6166">
                  <c:v>0.25659999999993199</c:v>
                </c:pt>
                <c:pt idx="6167">
                  <c:v>0.25669999999993198</c:v>
                </c:pt>
                <c:pt idx="6168">
                  <c:v>0.25679999999993203</c:v>
                </c:pt>
                <c:pt idx="6169">
                  <c:v>0.25689999999993202</c:v>
                </c:pt>
                <c:pt idx="6170">
                  <c:v>0.25699999999993201</c:v>
                </c:pt>
                <c:pt idx="6171">
                  <c:v>0.25709999999993199</c:v>
                </c:pt>
                <c:pt idx="6172">
                  <c:v>0.25719999999993198</c:v>
                </c:pt>
                <c:pt idx="6173">
                  <c:v>0.25729999999993203</c:v>
                </c:pt>
                <c:pt idx="6174">
                  <c:v>0.25739999999993202</c:v>
                </c:pt>
                <c:pt idx="6175">
                  <c:v>0.25749999999993201</c:v>
                </c:pt>
                <c:pt idx="6176">
                  <c:v>0.25759999999993199</c:v>
                </c:pt>
                <c:pt idx="6177">
                  <c:v>0.25769999999993198</c:v>
                </c:pt>
                <c:pt idx="6178">
                  <c:v>0.25779999999993197</c:v>
                </c:pt>
                <c:pt idx="6179">
                  <c:v>0.25789999999993202</c:v>
                </c:pt>
                <c:pt idx="6180">
                  <c:v>0.25799999999993201</c:v>
                </c:pt>
                <c:pt idx="6181">
                  <c:v>0.25809999999993199</c:v>
                </c:pt>
                <c:pt idx="6182">
                  <c:v>0.25819999999993198</c:v>
                </c:pt>
                <c:pt idx="6183">
                  <c:v>0.25829999999993197</c:v>
                </c:pt>
                <c:pt idx="6184">
                  <c:v>0.25839999999993202</c:v>
                </c:pt>
                <c:pt idx="6185">
                  <c:v>0.25849999999993201</c:v>
                </c:pt>
                <c:pt idx="6186">
                  <c:v>0.258599999999932</c:v>
                </c:pt>
                <c:pt idx="6187">
                  <c:v>0.25869999999993198</c:v>
                </c:pt>
                <c:pt idx="6188">
                  <c:v>0.25879999999993197</c:v>
                </c:pt>
                <c:pt idx="6189">
                  <c:v>0.25889999999993202</c:v>
                </c:pt>
                <c:pt idx="6190">
                  <c:v>0.25899999999993201</c:v>
                </c:pt>
                <c:pt idx="6191">
                  <c:v>0.259099999999932</c:v>
                </c:pt>
                <c:pt idx="6192">
                  <c:v>0.25919999999993198</c:v>
                </c:pt>
                <c:pt idx="6193">
                  <c:v>0.25929999999993197</c:v>
                </c:pt>
                <c:pt idx="6194">
                  <c:v>0.25939999999993202</c:v>
                </c:pt>
                <c:pt idx="6195">
                  <c:v>0.25949999999993201</c:v>
                </c:pt>
                <c:pt idx="6196">
                  <c:v>0.259599999999932</c:v>
                </c:pt>
                <c:pt idx="6197">
                  <c:v>0.25969999999993199</c:v>
                </c:pt>
                <c:pt idx="6198">
                  <c:v>0.25979999999993197</c:v>
                </c:pt>
                <c:pt idx="6199">
                  <c:v>0.25989999999993202</c:v>
                </c:pt>
                <c:pt idx="6200">
                  <c:v>0.25999999999993201</c:v>
                </c:pt>
                <c:pt idx="6201">
                  <c:v>0.260099999999932</c:v>
                </c:pt>
                <c:pt idx="6202">
                  <c:v>0.26019999999993199</c:v>
                </c:pt>
                <c:pt idx="6203">
                  <c:v>0.26029999999993197</c:v>
                </c:pt>
                <c:pt idx="6204">
                  <c:v>0.26039999999993202</c:v>
                </c:pt>
                <c:pt idx="6205">
                  <c:v>0.26049999999993201</c:v>
                </c:pt>
                <c:pt idx="6206">
                  <c:v>0.260599999999932</c:v>
                </c:pt>
                <c:pt idx="6207">
                  <c:v>0.26069999999993199</c:v>
                </c:pt>
                <c:pt idx="6208">
                  <c:v>0.26079999999993198</c:v>
                </c:pt>
                <c:pt idx="6209">
                  <c:v>0.26089999999993202</c:v>
                </c:pt>
                <c:pt idx="6210">
                  <c:v>0.26099999999993201</c:v>
                </c:pt>
                <c:pt idx="6211">
                  <c:v>0.261099999999932</c:v>
                </c:pt>
                <c:pt idx="6212">
                  <c:v>0.26119999999993199</c:v>
                </c:pt>
                <c:pt idx="6213">
                  <c:v>0.26129999999993198</c:v>
                </c:pt>
                <c:pt idx="6214">
                  <c:v>0.26139999999993202</c:v>
                </c:pt>
                <c:pt idx="6215">
                  <c:v>0.26149999999993201</c:v>
                </c:pt>
                <c:pt idx="6216">
                  <c:v>0.261599999999932</c:v>
                </c:pt>
                <c:pt idx="6217">
                  <c:v>0.26169999999993199</c:v>
                </c:pt>
                <c:pt idx="6218">
                  <c:v>0.26179999999993198</c:v>
                </c:pt>
                <c:pt idx="6219">
                  <c:v>0.26189999999993202</c:v>
                </c:pt>
                <c:pt idx="6220">
                  <c:v>0.26199999999993101</c:v>
                </c:pt>
                <c:pt idx="6221">
                  <c:v>0.262099999999931</c:v>
                </c:pt>
                <c:pt idx="6222">
                  <c:v>0.26219999999993099</c:v>
                </c:pt>
                <c:pt idx="6223">
                  <c:v>0.26229999999993098</c:v>
                </c:pt>
                <c:pt idx="6224">
                  <c:v>0.26239999999993102</c:v>
                </c:pt>
                <c:pt idx="6225">
                  <c:v>0.26249999999993101</c:v>
                </c:pt>
                <c:pt idx="6226">
                  <c:v>0.262599999999931</c:v>
                </c:pt>
                <c:pt idx="6227">
                  <c:v>0.26269999999993099</c:v>
                </c:pt>
                <c:pt idx="6228">
                  <c:v>0.26279999999993098</c:v>
                </c:pt>
                <c:pt idx="6229">
                  <c:v>0.26289999999993102</c:v>
                </c:pt>
                <c:pt idx="6230">
                  <c:v>0.26299999999993101</c:v>
                </c:pt>
                <c:pt idx="6231">
                  <c:v>0.263099999999931</c:v>
                </c:pt>
                <c:pt idx="6232">
                  <c:v>0.26319999999993099</c:v>
                </c:pt>
                <c:pt idx="6233">
                  <c:v>0.26329999999993098</c:v>
                </c:pt>
                <c:pt idx="6234">
                  <c:v>0.26339999999993102</c:v>
                </c:pt>
                <c:pt idx="6235">
                  <c:v>0.26349999999993101</c:v>
                </c:pt>
                <c:pt idx="6236">
                  <c:v>0.263599999999931</c:v>
                </c:pt>
                <c:pt idx="6237">
                  <c:v>0.26369999999993099</c:v>
                </c:pt>
                <c:pt idx="6238">
                  <c:v>0.26379999999993098</c:v>
                </c:pt>
                <c:pt idx="6239">
                  <c:v>0.26389999999993102</c:v>
                </c:pt>
                <c:pt idx="6240">
                  <c:v>0.26399999999993101</c:v>
                </c:pt>
                <c:pt idx="6241">
                  <c:v>0.264099999999931</c:v>
                </c:pt>
                <c:pt idx="6242">
                  <c:v>0.26419999999993099</c:v>
                </c:pt>
                <c:pt idx="6243">
                  <c:v>0.26429999999993098</c:v>
                </c:pt>
                <c:pt idx="6244">
                  <c:v>0.26439999999993102</c:v>
                </c:pt>
                <c:pt idx="6245">
                  <c:v>0.26449999999993101</c:v>
                </c:pt>
                <c:pt idx="6246">
                  <c:v>0.264599999999931</c:v>
                </c:pt>
                <c:pt idx="6247">
                  <c:v>0.26469999999993099</c:v>
                </c:pt>
                <c:pt idx="6248">
                  <c:v>0.26479999999993098</c:v>
                </c:pt>
                <c:pt idx="6249">
                  <c:v>0.26489999999993102</c:v>
                </c:pt>
                <c:pt idx="6250">
                  <c:v>0.26499999999993101</c:v>
                </c:pt>
                <c:pt idx="6251">
                  <c:v>0.265099999999931</c:v>
                </c:pt>
                <c:pt idx="6252">
                  <c:v>0.26519999999993099</c:v>
                </c:pt>
                <c:pt idx="6253">
                  <c:v>0.26529999999993098</c:v>
                </c:pt>
                <c:pt idx="6254">
                  <c:v>0.26539999999993102</c:v>
                </c:pt>
                <c:pt idx="6255">
                  <c:v>0.26549999999993101</c:v>
                </c:pt>
                <c:pt idx="6256">
                  <c:v>0.265599999999931</c:v>
                </c:pt>
                <c:pt idx="6257">
                  <c:v>0.26569999999993099</c:v>
                </c:pt>
                <c:pt idx="6258">
                  <c:v>0.26579999999993098</c:v>
                </c:pt>
                <c:pt idx="6259">
                  <c:v>0.26589999999993102</c:v>
                </c:pt>
                <c:pt idx="6260">
                  <c:v>0.26599999999993101</c:v>
                </c:pt>
                <c:pt idx="6261">
                  <c:v>0.266099999999931</c:v>
                </c:pt>
                <c:pt idx="6262">
                  <c:v>0.26619999999993099</c:v>
                </c:pt>
                <c:pt idx="6263">
                  <c:v>0.26629999999993098</c:v>
                </c:pt>
                <c:pt idx="6264">
                  <c:v>0.26639999999993103</c:v>
                </c:pt>
                <c:pt idx="6265">
                  <c:v>0.26649999999993101</c:v>
                </c:pt>
                <c:pt idx="6266">
                  <c:v>0.266599999999931</c:v>
                </c:pt>
                <c:pt idx="6267">
                  <c:v>0.26669999999993099</c:v>
                </c:pt>
                <c:pt idx="6268">
                  <c:v>0.26679999999993098</c:v>
                </c:pt>
                <c:pt idx="6269">
                  <c:v>0.26689999999993103</c:v>
                </c:pt>
                <c:pt idx="6270">
                  <c:v>0.26699999999993101</c:v>
                </c:pt>
                <c:pt idx="6271">
                  <c:v>0.267099999999931</c:v>
                </c:pt>
                <c:pt idx="6272">
                  <c:v>0.26719999999993099</c:v>
                </c:pt>
                <c:pt idx="6273">
                  <c:v>0.26729999999993098</c:v>
                </c:pt>
                <c:pt idx="6274">
                  <c:v>0.26739999999993103</c:v>
                </c:pt>
                <c:pt idx="6275">
                  <c:v>0.26749999999993102</c:v>
                </c:pt>
                <c:pt idx="6276">
                  <c:v>0.267599999999931</c:v>
                </c:pt>
                <c:pt idx="6277">
                  <c:v>0.26769999999993099</c:v>
                </c:pt>
                <c:pt idx="6278">
                  <c:v>0.26779999999993098</c:v>
                </c:pt>
                <c:pt idx="6279">
                  <c:v>0.26789999999993103</c:v>
                </c:pt>
                <c:pt idx="6280">
                  <c:v>0.26799999999993102</c:v>
                </c:pt>
                <c:pt idx="6281">
                  <c:v>0.268099999999931</c:v>
                </c:pt>
                <c:pt idx="6282">
                  <c:v>0.26819999999993099</c:v>
                </c:pt>
                <c:pt idx="6283">
                  <c:v>0.26829999999993098</c:v>
                </c:pt>
                <c:pt idx="6284">
                  <c:v>0.26839999999993103</c:v>
                </c:pt>
                <c:pt idx="6285">
                  <c:v>0.26849999999993102</c:v>
                </c:pt>
                <c:pt idx="6286">
                  <c:v>0.26859999999993101</c:v>
                </c:pt>
                <c:pt idx="6287">
                  <c:v>0.26869999999993099</c:v>
                </c:pt>
                <c:pt idx="6288">
                  <c:v>0.26879999999993098</c:v>
                </c:pt>
                <c:pt idx="6289">
                  <c:v>0.26889999999993103</c:v>
                </c:pt>
                <c:pt idx="6290">
                  <c:v>0.26899999999993102</c:v>
                </c:pt>
                <c:pt idx="6291">
                  <c:v>0.26909999999993101</c:v>
                </c:pt>
                <c:pt idx="6292">
                  <c:v>0.26919999999993099</c:v>
                </c:pt>
                <c:pt idx="6293">
                  <c:v>0.26929999999993098</c:v>
                </c:pt>
                <c:pt idx="6294">
                  <c:v>0.26939999999993097</c:v>
                </c:pt>
                <c:pt idx="6295">
                  <c:v>0.26949999999993102</c:v>
                </c:pt>
                <c:pt idx="6296">
                  <c:v>0.26959999999993101</c:v>
                </c:pt>
                <c:pt idx="6297">
                  <c:v>0.26969999999993099</c:v>
                </c:pt>
                <c:pt idx="6298">
                  <c:v>0.26979999999993098</c:v>
                </c:pt>
                <c:pt idx="6299">
                  <c:v>0.26989999999993097</c:v>
                </c:pt>
                <c:pt idx="6300">
                  <c:v>0.26999999999993102</c:v>
                </c:pt>
                <c:pt idx="6301">
                  <c:v>0.27009999999993101</c:v>
                </c:pt>
                <c:pt idx="6302">
                  <c:v>0.270199999999931</c:v>
                </c:pt>
                <c:pt idx="6303">
                  <c:v>0.27029999999993098</c:v>
                </c:pt>
                <c:pt idx="6304">
                  <c:v>0.27039999999993097</c:v>
                </c:pt>
                <c:pt idx="6305">
                  <c:v>0.27049999999993102</c:v>
                </c:pt>
                <c:pt idx="6306">
                  <c:v>0.27059999999993101</c:v>
                </c:pt>
                <c:pt idx="6307">
                  <c:v>0.270699999999931</c:v>
                </c:pt>
                <c:pt idx="6308">
                  <c:v>0.27079999999993098</c:v>
                </c:pt>
                <c:pt idx="6309">
                  <c:v>0.27089999999993097</c:v>
                </c:pt>
                <c:pt idx="6310">
                  <c:v>0.27099999999993102</c:v>
                </c:pt>
                <c:pt idx="6311">
                  <c:v>0.27109999999993001</c:v>
                </c:pt>
                <c:pt idx="6312">
                  <c:v>0.27119999999993</c:v>
                </c:pt>
                <c:pt idx="6313">
                  <c:v>0.27129999999992999</c:v>
                </c:pt>
                <c:pt idx="6314">
                  <c:v>0.27139999999992998</c:v>
                </c:pt>
                <c:pt idx="6315">
                  <c:v>0.27149999999993002</c:v>
                </c:pt>
                <c:pt idx="6316">
                  <c:v>0.27159999999993001</c:v>
                </c:pt>
                <c:pt idx="6317">
                  <c:v>0.27169999999993</c:v>
                </c:pt>
                <c:pt idx="6318">
                  <c:v>0.27179999999992999</c:v>
                </c:pt>
                <c:pt idx="6319">
                  <c:v>0.27189999999992998</c:v>
                </c:pt>
                <c:pt idx="6320">
                  <c:v>0.27199999999993002</c:v>
                </c:pt>
                <c:pt idx="6321">
                  <c:v>0.27209999999993001</c:v>
                </c:pt>
                <c:pt idx="6322">
                  <c:v>0.27219999999993</c:v>
                </c:pt>
                <c:pt idx="6323">
                  <c:v>0.27229999999992999</c:v>
                </c:pt>
                <c:pt idx="6324">
                  <c:v>0.27239999999992998</c:v>
                </c:pt>
                <c:pt idx="6325">
                  <c:v>0.27249999999993002</c:v>
                </c:pt>
                <c:pt idx="6326">
                  <c:v>0.27259999999993001</c:v>
                </c:pt>
                <c:pt idx="6327">
                  <c:v>0.27269999999993</c:v>
                </c:pt>
                <c:pt idx="6328">
                  <c:v>0.27279999999992999</c:v>
                </c:pt>
                <c:pt idx="6329">
                  <c:v>0.27289999999992998</c:v>
                </c:pt>
                <c:pt idx="6330">
                  <c:v>0.27299999999993002</c:v>
                </c:pt>
                <c:pt idx="6331">
                  <c:v>0.27309999999993001</c:v>
                </c:pt>
                <c:pt idx="6332">
                  <c:v>0.27319999999993</c:v>
                </c:pt>
                <c:pt idx="6333">
                  <c:v>0.27329999999992999</c:v>
                </c:pt>
                <c:pt idx="6334">
                  <c:v>0.27339999999992998</c:v>
                </c:pt>
                <c:pt idx="6335">
                  <c:v>0.27349999999993002</c:v>
                </c:pt>
                <c:pt idx="6336">
                  <c:v>0.27359999999993001</c:v>
                </c:pt>
                <c:pt idx="6337">
                  <c:v>0.27369999999993</c:v>
                </c:pt>
                <c:pt idx="6338">
                  <c:v>0.27379999999992999</c:v>
                </c:pt>
                <c:pt idx="6339">
                  <c:v>0.27389999999992998</c:v>
                </c:pt>
                <c:pt idx="6340">
                  <c:v>0.27399999999993002</c:v>
                </c:pt>
                <c:pt idx="6341">
                  <c:v>0.27409999999993001</c:v>
                </c:pt>
                <c:pt idx="6342">
                  <c:v>0.27419999999993</c:v>
                </c:pt>
                <c:pt idx="6343">
                  <c:v>0.27429999999992999</c:v>
                </c:pt>
                <c:pt idx="6344">
                  <c:v>0.27439999999992998</c:v>
                </c:pt>
                <c:pt idx="6345">
                  <c:v>0.27449999999993002</c:v>
                </c:pt>
                <c:pt idx="6346">
                  <c:v>0.27459999999993001</c:v>
                </c:pt>
                <c:pt idx="6347">
                  <c:v>0.27469999999993</c:v>
                </c:pt>
                <c:pt idx="6348">
                  <c:v>0.27479999999992999</c:v>
                </c:pt>
                <c:pt idx="6349">
                  <c:v>0.27489999999992998</c:v>
                </c:pt>
                <c:pt idx="6350">
                  <c:v>0.27499999999993002</c:v>
                </c:pt>
                <c:pt idx="6351">
                  <c:v>0.27509999999993001</c:v>
                </c:pt>
                <c:pt idx="6352">
                  <c:v>0.27519999999993</c:v>
                </c:pt>
                <c:pt idx="6353">
                  <c:v>0.27529999999992999</c:v>
                </c:pt>
                <c:pt idx="6354">
                  <c:v>0.27539999999992998</c:v>
                </c:pt>
                <c:pt idx="6355">
                  <c:v>0.27549999999993002</c:v>
                </c:pt>
                <c:pt idx="6356">
                  <c:v>0.27559999999993001</c:v>
                </c:pt>
                <c:pt idx="6357">
                  <c:v>0.27569999999993</c:v>
                </c:pt>
                <c:pt idx="6358">
                  <c:v>0.27579999999992999</c:v>
                </c:pt>
                <c:pt idx="6359">
                  <c:v>0.27589999999992998</c:v>
                </c:pt>
                <c:pt idx="6360">
                  <c:v>0.27599999999993002</c:v>
                </c:pt>
                <c:pt idx="6361">
                  <c:v>0.27609999999993001</c:v>
                </c:pt>
                <c:pt idx="6362">
                  <c:v>0.27619999999993</c:v>
                </c:pt>
                <c:pt idx="6363">
                  <c:v>0.27629999999992999</c:v>
                </c:pt>
                <c:pt idx="6364">
                  <c:v>0.27639999999992998</c:v>
                </c:pt>
                <c:pt idx="6365">
                  <c:v>0.27649999999993002</c:v>
                </c:pt>
                <c:pt idx="6366">
                  <c:v>0.27659999999993001</c:v>
                </c:pt>
                <c:pt idx="6367">
                  <c:v>0.27669999999993</c:v>
                </c:pt>
                <c:pt idx="6368">
                  <c:v>0.27679999999992999</c:v>
                </c:pt>
                <c:pt idx="6369">
                  <c:v>0.27689999999992998</c:v>
                </c:pt>
                <c:pt idx="6370">
                  <c:v>0.27699999999993002</c:v>
                </c:pt>
                <c:pt idx="6371">
                  <c:v>0.27709999999993001</c:v>
                </c:pt>
                <c:pt idx="6372">
                  <c:v>0.27719999999993</c:v>
                </c:pt>
                <c:pt idx="6373">
                  <c:v>0.27729999999992999</c:v>
                </c:pt>
                <c:pt idx="6374">
                  <c:v>0.27739999999992998</c:v>
                </c:pt>
                <c:pt idx="6375">
                  <c:v>0.27749999999993002</c:v>
                </c:pt>
                <c:pt idx="6376">
                  <c:v>0.27759999999993001</c:v>
                </c:pt>
                <c:pt idx="6377">
                  <c:v>0.27769999999993</c:v>
                </c:pt>
                <c:pt idx="6378">
                  <c:v>0.27779999999992999</c:v>
                </c:pt>
                <c:pt idx="6379">
                  <c:v>0.27789999999992998</c:v>
                </c:pt>
                <c:pt idx="6380">
                  <c:v>0.27799999999993003</c:v>
                </c:pt>
                <c:pt idx="6381">
                  <c:v>0.27809999999993001</c:v>
                </c:pt>
                <c:pt idx="6382">
                  <c:v>0.27819999999993</c:v>
                </c:pt>
                <c:pt idx="6383">
                  <c:v>0.27829999999992999</c:v>
                </c:pt>
                <c:pt idx="6384">
                  <c:v>0.27839999999992998</c:v>
                </c:pt>
                <c:pt idx="6385">
                  <c:v>0.27849999999993003</c:v>
                </c:pt>
                <c:pt idx="6386">
                  <c:v>0.27859999999993001</c:v>
                </c:pt>
                <c:pt idx="6387">
                  <c:v>0.27869999999993</c:v>
                </c:pt>
                <c:pt idx="6388">
                  <c:v>0.27879999999992999</c:v>
                </c:pt>
                <c:pt idx="6389">
                  <c:v>0.27889999999992998</c:v>
                </c:pt>
                <c:pt idx="6390">
                  <c:v>0.27899999999993003</c:v>
                </c:pt>
                <c:pt idx="6391">
                  <c:v>0.27909999999993002</c:v>
                </c:pt>
                <c:pt idx="6392">
                  <c:v>0.27919999999993</c:v>
                </c:pt>
                <c:pt idx="6393">
                  <c:v>0.27929999999992999</c:v>
                </c:pt>
                <c:pt idx="6394">
                  <c:v>0.27939999999992998</c:v>
                </c:pt>
                <c:pt idx="6395">
                  <c:v>0.27949999999993003</c:v>
                </c:pt>
                <c:pt idx="6396">
                  <c:v>0.27959999999993002</c:v>
                </c:pt>
                <c:pt idx="6397">
                  <c:v>0.27969999999993</c:v>
                </c:pt>
                <c:pt idx="6398">
                  <c:v>0.27979999999992999</c:v>
                </c:pt>
                <c:pt idx="6399">
                  <c:v>0.27989999999992998</c:v>
                </c:pt>
                <c:pt idx="6400">
                  <c:v>0.27999999999993003</c:v>
                </c:pt>
                <c:pt idx="6401">
                  <c:v>0.28009999999993002</c:v>
                </c:pt>
                <c:pt idx="6402">
                  <c:v>0.28019999999992901</c:v>
                </c:pt>
                <c:pt idx="6403">
                  <c:v>0.28029999999992899</c:v>
                </c:pt>
                <c:pt idx="6404">
                  <c:v>0.28039999999992898</c:v>
                </c:pt>
                <c:pt idx="6405">
                  <c:v>0.28049999999992897</c:v>
                </c:pt>
                <c:pt idx="6406">
                  <c:v>0.28059999999992902</c:v>
                </c:pt>
                <c:pt idx="6407">
                  <c:v>0.28069999999992901</c:v>
                </c:pt>
                <c:pt idx="6408">
                  <c:v>0.280799999999929</c:v>
                </c:pt>
                <c:pt idx="6409">
                  <c:v>0.28089999999992898</c:v>
                </c:pt>
                <c:pt idx="6410">
                  <c:v>0.28099999999992897</c:v>
                </c:pt>
                <c:pt idx="6411">
                  <c:v>0.28109999999992902</c:v>
                </c:pt>
                <c:pt idx="6412">
                  <c:v>0.28119999999992901</c:v>
                </c:pt>
                <c:pt idx="6413">
                  <c:v>0.281299999999929</c:v>
                </c:pt>
                <c:pt idx="6414">
                  <c:v>0.28139999999992898</c:v>
                </c:pt>
                <c:pt idx="6415">
                  <c:v>0.28149999999992897</c:v>
                </c:pt>
                <c:pt idx="6416">
                  <c:v>0.28159999999992902</c:v>
                </c:pt>
                <c:pt idx="6417">
                  <c:v>0.28169999999992901</c:v>
                </c:pt>
                <c:pt idx="6418">
                  <c:v>0.281799999999929</c:v>
                </c:pt>
                <c:pt idx="6419">
                  <c:v>0.28189999999992899</c:v>
                </c:pt>
                <c:pt idx="6420">
                  <c:v>0.28199999999992897</c:v>
                </c:pt>
                <c:pt idx="6421">
                  <c:v>0.28209999999992902</c:v>
                </c:pt>
                <c:pt idx="6422">
                  <c:v>0.28219999999992901</c:v>
                </c:pt>
                <c:pt idx="6423">
                  <c:v>0.282299999999929</c:v>
                </c:pt>
                <c:pt idx="6424">
                  <c:v>0.28239999999992899</c:v>
                </c:pt>
                <c:pt idx="6425">
                  <c:v>0.28249999999992897</c:v>
                </c:pt>
                <c:pt idx="6426">
                  <c:v>0.28259999999992902</c:v>
                </c:pt>
                <c:pt idx="6427">
                  <c:v>0.28269999999992901</c:v>
                </c:pt>
                <c:pt idx="6428">
                  <c:v>0.282799999999929</c:v>
                </c:pt>
                <c:pt idx="6429">
                  <c:v>0.28289999999992899</c:v>
                </c:pt>
                <c:pt idx="6430">
                  <c:v>0.28299999999992898</c:v>
                </c:pt>
                <c:pt idx="6431">
                  <c:v>0.28309999999992902</c:v>
                </c:pt>
                <c:pt idx="6432">
                  <c:v>0.28319999999992901</c:v>
                </c:pt>
                <c:pt idx="6433">
                  <c:v>0.283299999999929</c:v>
                </c:pt>
                <c:pt idx="6434">
                  <c:v>0.28339999999992899</c:v>
                </c:pt>
                <c:pt idx="6435">
                  <c:v>0.28349999999992898</c:v>
                </c:pt>
                <c:pt idx="6436">
                  <c:v>0.28359999999992902</c:v>
                </c:pt>
                <c:pt idx="6437">
                  <c:v>0.28369999999992901</c:v>
                </c:pt>
                <c:pt idx="6438">
                  <c:v>0.283799999999929</c:v>
                </c:pt>
                <c:pt idx="6439">
                  <c:v>0.28389999999992899</c:v>
                </c:pt>
                <c:pt idx="6440">
                  <c:v>0.28399999999992898</c:v>
                </c:pt>
                <c:pt idx="6441">
                  <c:v>0.28409999999992902</c:v>
                </c:pt>
                <c:pt idx="6442">
                  <c:v>0.28419999999992901</c:v>
                </c:pt>
                <c:pt idx="6443">
                  <c:v>0.284299999999929</c:v>
                </c:pt>
                <c:pt idx="6444">
                  <c:v>0.28439999999992899</c:v>
                </c:pt>
                <c:pt idx="6445">
                  <c:v>0.28449999999992898</c:v>
                </c:pt>
                <c:pt idx="6446">
                  <c:v>0.28459999999992902</c:v>
                </c:pt>
                <c:pt idx="6447">
                  <c:v>0.28469999999992901</c:v>
                </c:pt>
                <c:pt idx="6448">
                  <c:v>0.284799999999929</c:v>
                </c:pt>
                <c:pt idx="6449">
                  <c:v>0.28489999999992899</c:v>
                </c:pt>
                <c:pt idx="6450">
                  <c:v>0.28499999999992898</c:v>
                </c:pt>
                <c:pt idx="6451">
                  <c:v>0.28509999999992902</c:v>
                </c:pt>
                <c:pt idx="6452">
                  <c:v>0.28519999999992901</c:v>
                </c:pt>
                <c:pt idx="6453">
                  <c:v>0.285299999999929</c:v>
                </c:pt>
                <c:pt idx="6454">
                  <c:v>0.28539999999992899</c:v>
                </c:pt>
                <c:pt idx="6455">
                  <c:v>0.28549999999992898</c:v>
                </c:pt>
                <c:pt idx="6456">
                  <c:v>0.28559999999992902</c:v>
                </c:pt>
                <c:pt idx="6457">
                  <c:v>0.28569999999992901</c:v>
                </c:pt>
                <c:pt idx="6458">
                  <c:v>0.285799999999929</c:v>
                </c:pt>
                <c:pt idx="6459">
                  <c:v>0.28589999999992899</c:v>
                </c:pt>
                <c:pt idx="6460">
                  <c:v>0.28599999999992898</c:v>
                </c:pt>
                <c:pt idx="6461">
                  <c:v>0.28609999999992902</c:v>
                </c:pt>
                <c:pt idx="6462">
                  <c:v>0.28619999999992901</c:v>
                </c:pt>
                <c:pt idx="6463">
                  <c:v>0.286299999999929</c:v>
                </c:pt>
                <c:pt idx="6464">
                  <c:v>0.28639999999992899</c:v>
                </c:pt>
                <c:pt idx="6465">
                  <c:v>0.28649999999992898</c:v>
                </c:pt>
                <c:pt idx="6466">
                  <c:v>0.28659999999992902</c:v>
                </c:pt>
                <c:pt idx="6467">
                  <c:v>0.28669999999992901</c:v>
                </c:pt>
                <c:pt idx="6468">
                  <c:v>0.286799999999929</c:v>
                </c:pt>
                <c:pt idx="6469">
                  <c:v>0.28689999999992899</c:v>
                </c:pt>
                <c:pt idx="6470">
                  <c:v>0.28699999999992898</c:v>
                </c:pt>
                <c:pt idx="6471">
                  <c:v>0.28709999999992902</c:v>
                </c:pt>
                <c:pt idx="6472">
                  <c:v>0.28719999999992901</c:v>
                </c:pt>
                <c:pt idx="6473">
                  <c:v>0.287299999999929</c:v>
                </c:pt>
                <c:pt idx="6474">
                  <c:v>0.28739999999992899</c:v>
                </c:pt>
                <c:pt idx="6475">
                  <c:v>0.28749999999992898</c:v>
                </c:pt>
                <c:pt idx="6476">
                  <c:v>0.28759999999992902</c:v>
                </c:pt>
                <c:pt idx="6477">
                  <c:v>0.28769999999992901</c:v>
                </c:pt>
                <c:pt idx="6478">
                  <c:v>0.287799999999929</c:v>
                </c:pt>
                <c:pt idx="6479">
                  <c:v>0.28789999999992899</c:v>
                </c:pt>
                <c:pt idx="6480">
                  <c:v>0.28799999999992898</c:v>
                </c:pt>
                <c:pt idx="6481">
                  <c:v>0.28809999999992902</c:v>
                </c:pt>
                <c:pt idx="6482">
                  <c:v>0.28819999999992901</c:v>
                </c:pt>
                <c:pt idx="6483">
                  <c:v>0.288299999999929</c:v>
                </c:pt>
                <c:pt idx="6484">
                  <c:v>0.28839999999992899</c:v>
                </c:pt>
                <c:pt idx="6485">
                  <c:v>0.28849999999992898</c:v>
                </c:pt>
                <c:pt idx="6486">
                  <c:v>0.28859999999992902</c:v>
                </c:pt>
                <c:pt idx="6487">
                  <c:v>0.28869999999992901</c:v>
                </c:pt>
                <c:pt idx="6488">
                  <c:v>0.288799999999929</c:v>
                </c:pt>
                <c:pt idx="6489">
                  <c:v>0.28889999999992899</c:v>
                </c:pt>
                <c:pt idx="6490">
                  <c:v>0.28899999999992898</c:v>
                </c:pt>
                <c:pt idx="6491">
                  <c:v>0.28909999999992902</c:v>
                </c:pt>
                <c:pt idx="6492">
                  <c:v>0.28919999999992901</c:v>
                </c:pt>
                <c:pt idx="6493">
                  <c:v>0.289299999999928</c:v>
                </c:pt>
                <c:pt idx="6494">
                  <c:v>0.28939999999992799</c:v>
                </c:pt>
                <c:pt idx="6495">
                  <c:v>0.28949999999992798</c:v>
                </c:pt>
                <c:pt idx="6496">
                  <c:v>0.28959999999992803</c:v>
                </c:pt>
                <c:pt idx="6497">
                  <c:v>0.28969999999992802</c:v>
                </c:pt>
                <c:pt idx="6498">
                  <c:v>0.289799999999928</c:v>
                </c:pt>
                <c:pt idx="6499">
                  <c:v>0.28989999999992799</c:v>
                </c:pt>
                <c:pt idx="6500">
                  <c:v>0.28999999999992798</c:v>
                </c:pt>
                <c:pt idx="6501">
                  <c:v>0.29009999999992803</c:v>
                </c:pt>
                <c:pt idx="6502">
                  <c:v>0.29019999999992802</c:v>
                </c:pt>
                <c:pt idx="6503">
                  <c:v>0.290299999999928</c:v>
                </c:pt>
                <c:pt idx="6504">
                  <c:v>0.29039999999992799</c:v>
                </c:pt>
                <c:pt idx="6505">
                  <c:v>0.29049999999992798</c:v>
                </c:pt>
                <c:pt idx="6506">
                  <c:v>0.29059999999992803</c:v>
                </c:pt>
                <c:pt idx="6507">
                  <c:v>0.29069999999992802</c:v>
                </c:pt>
                <c:pt idx="6508">
                  <c:v>0.290799999999928</c:v>
                </c:pt>
                <c:pt idx="6509">
                  <c:v>0.29089999999992799</c:v>
                </c:pt>
                <c:pt idx="6510">
                  <c:v>0.29099999999992798</c:v>
                </c:pt>
                <c:pt idx="6511">
                  <c:v>0.29109999999992803</c:v>
                </c:pt>
                <c:pt idx="6512">
                  <c:v>0.29119999999992802</c:v>
                </c:pt>
                <c:pt idx="6513">
                  <c:v>0.29129999999992801</c:v>
                </c:pt>
                <c:pt idx="6514">
                  <c:v>0.29139999999992799</c:v>
                </c:pt>
                <c:pt idx="6515">
                  <c:v>0.29149999999992798</c:v>
                </c:pt>
                <c:pt idx="6516">
                  <c:v>0.29159999999992797</c:v>
                </c:pt>
                <c:pt idx="6517">
                  <c:v>0.29169999999992802</c:v>
                </c:pt>
                <c:pt idx="6518">
                  <c:v>0.29179999999992801</c:v>
                </c:pt>
                <c:pt idx="6519">
                  <c:v>0.29189999999992799</c:v>
                </c:pt>
                <c:pt idx="6520">
                  <c:v>0.29199999999992798</c:v>
                </c:pt>
                <c:pt idx="6521">
                  <c:v>0.29209999999992797</c:v>
                </c:pt>
                <c:pt idx="6522">
                  <c:v>0.29219999999992802</c:v>
                </c:pt>
                <c:pt idx="6523">
                  <c:v>0.29229999999992801</c:v>
                </c:pt>
                <c:pt idx="6524">
                  <c:v>0.292399999999928</c:v>
                </c:pt>
                <c:pt idx="6525">
                  <c:v>0.29249999999992798</c:v>
                </c:pt>
                <c:pt idx="6526">
                  <c:v>0.29259999999992797</c:v>
                </c:pt>
                <c:pt idx="6527">
                  <c:v>0.29269999999992802</c:v>
                </c:pt>
                <c:pt idx="6528">
                  <c:v>0.29279999999992801</c:v>
                </c:pt>
                <c:pt idx="6529">
                  <c:v>0.292899999999928</c:v>
                </c:pt>
                <c:pt idx="6530">
                  <c:v>0.29299999999992798</c:v>
                </c:pt>
                <c:pt idx="6531">
                  <c:v>0.29309999999992797</c:v>
                </c:pt>
                <c:pt idx="6532">
                  <c:v>0.29319999999992802</c:v>
                </c:pt>
                <c:pt idx="6533">
                  <c:v>0.29329999999992801</c:v>
                </c:pt>
                <c:pt idx="6534">
                  <c:v>0.293399999999928</c:v>
                </c:pt>
                <c:pt idx="6535">
                  <c:v>0.29349999999992799</c:v>
                </c:pt>
                <c:pt idx="6536">
                  <c:v>0.29359999999992797</c:v>
                </c:pt>
                <c:pt idx="6537">
                  <c:v>0.29369999999992802</c:v>
                </c:pt>
                <c:pt idx="6538">
                  <c:v>0.29379999999992801</c:v>
                </c:pt>
                <c:pt idx="6539">
                  <c:v>0.293899999999928</c:v>
                </c:pt>
                <c:pt idx="6540">
                  <c:v>0.29399999999992799</c:v>
                </c:pt>
                <c:pt idx="6541">
                  <c:v>0.29409999999992797</c:v>
                </c:pt>
                <c:pt idx="6542">
                  <c:v>0.29419999999992802</c:v>
                </c:pt>
                <c:pt idx="6543">
                  <c:v>0.29429999999992801</c:v>
                </c:pt>
                <c:pt idx="6544">
                  <c:v>0.294399999999928</c:v>
                </c:pt>
                <c:pt idx="6545">
                  <c:v>0.29449999999992799</c:v>
                </c:pt>
                <c:pt idx="6546">
                  <c:v>0.29459999999992798</c:v>
                </c:pt>
                <c:pt idx="6547">
                  <c:v>0.29469999999992802</c:v>
                </c:pt>
                <c:pt idx="6548">
                  <c:v>0.29479999999992801</c:v>
                </c:pt>
                <c:pt idx="6549">
                  <c:v>0.294899999999928</c:v>
                </c:pt>
                <c:pt idx="6550">
                  <c:v>0.29499999999992799</c:v>
                </c:pt>
                <c:pt idx="6551">
                  <c:v>0.29509999999992798</c:v>
                </c:pt>
                <c:pt idx="6552">
                  <c:v>0.29519999999992802</c:v>
                </c:pt>
                <c:pt idx="6553">
                  <c:v>0.29529999999992801</c:v>
                </c:pt>
                <c:pt idx="6554">
                  <c:v>0.295399999999928</c:v>
                </c:pt>
                <c:pt idx="6555">
                  <c:v>0.29549999999992799</c:v>
                </c:pt>
                <c:pt idx="6556">
                  <c:v>0.29559999999992798</c:v>
                </c:pt>
                <c:pt idx="6557">
                  <c:v>0.29569999999992802</c:v>
                </c:pt>
                <c:pt idx="6558">
                  <c:v>0.29579999999992801</c:v>
                </c:pt>
                <c:pt idx="6559">
                  <c:v>0.295899999999928</c:v>
                </c:pt>
                <c:pt idx="6560">
                  <c:v>0.29599999999992799</c:v>
                </c:pt>
                <c:pt idx="6561">
                  <c:v>0.29609999999992798</c:v>
                </c:pt>
                <c:pt idx="6562">
                  <c:v>0.29619999999992802</c:v>
                </c:pt>
                <c:pt idx="6563">
                  <c:v>0.29629999999992801</c:v>
                </c:pt>
                <c:pt idx="6564">
                  <c:v>0.296399999999928</c:v>
                </c:pt>
                <c:pt idx="6565">
                  <c:v>0.29649999999992799</c:v>
                </c:pt>
                <c:pt idx="6566">
                  <c:v>0.29659999999992798</c:v>
                </c:pt>
                <c:pt idx="6567">
                  <c:v>0.29669999999992802</c:v>
                </c:pt>
                <c:pt idx="6568">
                  <c:v>0.29679999999992801</c:v>
                </c:pt>
                <c:pt idx="6569">
                  <c:v>0.296899999999928</c:v>
                </c:pt>
                <c:pt idx="6570">
                  <c:v>0.29699999999992799</c:v>
                </c:pt>
                <c:pt idx="6571">
                  <c:v>0.29709999999992798</c:v>
                </c:pt>
                <c:pt idx="6572">
                  <c:v>0.29719999999992802</c:v>
                </c:pt>
                <c:pt idx="6573">
                  <c:v>0.29729999999992801</c:v>
                </c:pt>
                <c:pt idx="6574">
                  <c:v>0.297399999999928</c:v>
                </c:pt>
                <c:pt idx="6575">
                  <c:v>0.29749999999992799</c:v>
                </c:pt>
                <c:pt idx="6576">
                  <c:v>0.29759999999992798</c:v>
                </c:pt>
                <c:pt idx="6577">
                  <c:v>0.29769999999992802</c:v>
                </c:pt>
                <c:pt idx="6578">
                  <c:v>0.29779999999992801</c:v>
                </c:pt>
                <c:pt idx="6579">
                  <c:v>0.297899999999928</c:v>
                </c:pt>
                <c:pt idx="6580">
                  <c:v>0.29799999999992799</c:v>
                </c:pt>
                <c:pt idx="6581">
                  <c:v>0.29809999999992798</c:v>
                </c:pt>
                <c:pt idx="6582">
                  <c:v>0.29819999999992802</c:v>
                </c:pt>
                <c:pt idx="6583">
                  <c:v>0.29829999999992701</c:v>
                </c:pt>
                <c:pt idx="6584">
                  <c:v>0.298399999999927</c:v>
                </c:pt>
                <c:pt idx="6585">
                  <c:v>0.29849999999992699</c:v>
                </c:pt>
                <c:pt idx="6586">
                  <c:v>0.29859999999992698</c:v>
                </c:pt>
                <c:pt idx="6587">
                  <c:v>0.29869999999992702</c:v>
                </c:pt>
                <c:pt idx="6588">
                  <c:v>0.29879999999992701</c:v>
                </c:pt>
                <c:pt idx="6589">
                  <c:v>0.298899999999927</c:v>
                </c:pt>
                <c:pt idx="6590">
                  <c:v>0.29899999999992699</c:v>
                </c:pt>
                <c:pt idx="6591">
                  <c:v>0.29909999999992698</c:v>
                </c:pt>
                <c:pt idx="6592">
                  <c:v>0.29919999999992702</c:v>
                </c:pt>
                <c:pt idx="6593">
                  <c:v>0.29929999999992701</c:v>
                </c:pt>
                <c:pt idx="6594">
                  <c:v>0.299399999999927</c:v>
                </c:pt>
                <c:pt idx="6595">
                  <c:v>0.29949999999992699</c:v>
                </c:pt>
                <c:pt idx="6596">
                  <c:v>0.29959999999992698</c:v>
                </c:pt>
                <c:pt idx="6597">
                  <c:v>0.29969999999992702</c:v>
                </c:pt>
                <c:pt idx="6598">
                  <c:v>0.29979999999992701</c:v>
                </c:pt>
                <c:pt idx="6599">
                  <c:v>0.299899999999927</c:v>
                </c:pt>
                <c:pt idx="6600">
                  <c:v>0.29999999999992699</c:v>
                </c:pt>
                <c:pt idx="6601">
                  <c:v>0.30009999999992698</c:v>
                </c:pt>
                <c:pt idx="6602">
                  <c:v>0.30019999999992703</c:v>
                </c:pt>
                <c:pt idx="6603">
                  <c:v>0.30029999999992701</c:v>
                </c:pt>
                <c:pt idx="6604">
                  <c:v>0.300399999999927</c:v>
                </c:pt>
                <c:pt idx="6605">
                  <c:v>0.30049999999992699</c:v>
                </c:pt>
                <c:pt idx="6606">
                  <c:v>0.30059999999992698</c:v>
                </c:pt>
                <c:pt idx="6607">
                  <c:v>0.30069999999992703</c:v>
                </c:pt>
                <c:pt idx="6608">
                  <c:v>0.30079999999992701</c:v>
                </c:pt>
                <c:pt idx="6609">
                  <c:v>0.300899999999927</c:v>
                </c:pt>
                <c:pt idx="6610">
                  <c:v>0.30099999999992699</c:v>
                </c:pt>
                <c:pt idx="6611">
                  <c:v>0.30109999999992698</c:v>
                </c:pt>
                <c:pt idx="6612">
                  <c:v>0.30119999999992703</c:v>
                </c:pt>
                <c:pt idx="6613">
                  <c:v>0.30129999999992702</c:v>
                </c:pt>
                <c:pt idx="6614">
                  <c:v>0.301399999999927</c:v>
                </c:pt>
                <c:pt idx="6615">
                  <c:v>0.30149999999992699</c:v>
                </c:pt>
                <c:pt idx="6616">
                  <c:v>0.30159999999992698</c:v>
                </c:pt>
                <c:pt idx="6617">
                  <c:v>0.30169999999992703</c:v>
                </c:pt>
                <c:pt idx="6618">
                  <c:v>0.30179999999992702</c:v>
                </c:pt>
                <c:pt idx="6619">
                  <c:v>0.301899999999927</c:v>
                </c:pt>
                <c:pt idx="6620">
                  <c:v>0.30199999999992699</c:v>
                </c:pt>
                <c:pt idx="6621">
                  <c:v>0.30209999999992698</c:v>
                </c:pt>
                <c:pt idx="6622">
                  <c:v>0.30219999999992703</c:v>
                </c:pt>
                <c:pt idx="6623">
                  <c:v>0.30229999999992702</c:v>
                </c:pt>
                <c:pt idx="6624">
                  <c:v>0.302399999999927</c:v>
                </c:pt>
                <c:pt idx="6625">
                  <c:v>0.30249999999992699</c:v>
                </c:pt>
                <c:pt idx="6626">
                  <c:v>0.30259999999992698</c:v>
                </c:pt>
                <c:pt idx="6627">
                  <c:v>0.30269999999992703</c:v>
                </c:pt>
                <c:pt idx="6628">
                  <c:v>0.30279999999992702</c:v>
                </c:pt>
                <c:pt idx="6629">
                  <c:v>0.30289999999992701</c:v>
                </c:pt>
                <c:pt idx="6630">
                  <c:v>0.30299999999992699</c:v>
                </c:pt>
                <c:pt idx="6631">
                  <c:v>0.30309999999992698</c:v>
                </c:pt>
                <c:pt idx="6632">
                  <c:v>0.30319999999992697</c:v>
                </c:pt>
                <c:pt idx="6633">
                  <c:v>0.30329999999992702</c:v>
                </c:pt>
                <c:pt idx="6634">
                  <c:v>0.30339999999992701</c:v>
                </c:pt>
                <c:pt idx="6635">
                  <c:v>0.30349999999992699</c:v>
                </c:pt>
                <c:pt idx="6636">
                  <c:v>0.30359999999992698</c:v>
                </c:pt>
                <c:pt idx="6637">
                  <c:v>0.30369999999992697</c:v>
                </c:pt>
                <c:pt idx="6638">
                  <c:v>0.30379999999992702</c:v>
                </c:pt>
                <c:pt idx="6639">
                  <c:v>0.30389999999992701</c:v>
                </c:pt>
                <c:pt idx="6640">
                  <c:v>0.303999999999927</c:v>
                </c:pt>
                <c:pt idx="6641">
                  <c:v>0.30409999999992698</c:v>
                </c:pt>
                <c:pt idx="6642">
                  <c:v>0.30419999999992697</c:v>
                </c:pt>
                <c:pt idx="6643">
                  <c:v>0.30429999999992702</c:v>
                </c:pt>
                <c:pt idx="6644">
                  <c:v>0.30439999999992701</c:v>
                </c:pt>
                <c:pt idx="6645">
                  <c:v>0.304499999999927</c:v>
                </c:pt>
                <c:pt idx="6646">
                  <c:v>0.30459999999992698</c:v>
                </c:pt>
                <c:pt idx="6647">
                  <c:v>0.30469999999992697</c:v>
                </c:pt>
                <c:pt idx="6648">
                  <c:v>0.30479999999992702</c:v>
                </c:pt>
                <c:pt idx="6649">
                  <c:v>0.30489999999992701</c:v>
                </c:pt>
                <c:pt idx="6650">
                  <c:v>0.304999999999927</c:v>
                </c:pt>
                <c:pt idx="6651">
                  <c:v>0.30509999999992699</c:v>
                </c:pt>
                <c:pt idx="6652">
                  <c:v>0.30519999999992697</c:v>
                </c:pt>
                <c:pt idx="6653">
                  <c:v>0.30529999999992702</c:v>
                </c:pt>
                <c:pt idx="6654">
                  <c:v>0.30539999999992701</c:v>
                </c:pt>
                <c:pt idx="6655">
                  <c:v>0.305499999999927</c:v>
                </c:pt>
                <c:pt idx="6656">
                  <c:v>0.30559999999992699</c:v>
                </c:pt>
                <c:pt idx="6657">
                  <c:v>0.30569999999992697</c:v>
                </c:pt>
                <c:pt idx="6658">
                  <c:v>0.30579999999992702</c:v>
                </c:pt>
                <c:pt idx="6659">
                  <c:v>0.30589999999992701</c:v>
                </c:pt>
                <c:pt idx="6660">
                  <c:v>0.305999999999927</c:v>
                </c:pt>
                <c:pt idx="6661">
                  <c:v>0.30609999999992699</c:v>
                </c:pt>
                <c:pt idx="6662">
                  <c:v>0.30619999999992698</c:v>
                </c:pt>
                <c:pt idx="6663">
                  <c:v>0.30629999999992702</c:v>
                </c:pt>
                <c:pt idx="6664">
                  <c:v>0.30639999999992701</c:v>
                </c:pt>
                <c:pt idx="6665">
                  <c:v>0.306499999999927</c:v>
                </c:pt>
                <c:pt idx="6666">
                  <c:v>0.30659999999992699</c:v>
                </c:pt>
                <c:pt idx="6667">
                  <c:v>0.30669999999992698</c:v>
                </c:pt>
                <c:pt idx="6668">
                  <c:v>0.30679999999992702</c:v>
                </c:pt>
                <c:pt idx="6669">
                  <c:v>0.30689999999992701</c:v>
                </c:pt>
                <c:pt idx="6670">
                  <c:v>0.306999999999927</c:v>
                </c:pt>
                <c:pt idx="6671">
                  <c:v>0.30709999999992699</c:v>
                </c:pt>
                <c:pt idx="6672">
                  <c:v>0.30719999999992698</c:v>
                </c:pt>
                <c:pt idx="6673">
                  <c:v>0.30729999999992702</c:v>
                </c:pt>
                <c:pt idx="6674">
                  <c:v>0.30739999999992601</c:v>
                </c:pt>
                <c:pt idx="6675">
                  <c:v>0.307499999999926</c:v>
                </c:pt>
                <c:pt idx="6676">
                  <c:v>0.30759999999992599</c:v>
                </c:pt>
                <c:pt idx="6677">
                  <c:v>0.30769999999992598</c:v>
                </c:pt>
                <c:pt idx="6678">
                  <c:v>0.30779999999992602</c:v>
                </c:pt>
                <c:pt idx="6679">
                  <c:v>0.30789999999992601</c:v>
                </c:pt>
                <c:pt idx="6680">
                  <c:v>0.307999999999926</c:v>
                </c:pt>
                <c:pt idx="6681">
                  <c:v>0.30809999999992599</c:v>
                </c:pt>
                <c:pt idx="6682">
                  <c:v>0.30819999999992598</c:v>
                </c:pt>
                <c:pt idx="6683">
                  <c:v>0.30829999999992602</c:v>
                </c:pt>
                <c:pt idx="6684">
                  <c:v>0.30839999999992601</c:v>
                </c:pt>
                <c:pt idx="6685">
                  <c:v>0.308499999999926</c:v>
                </c:pt>
                <c:pt idx="6686">
                  <c:v>0.30859999999992599</c:v>
                </c:pt>
                <c:pt idx="6687">
                  <c:v>0.30869999999992598</c:v>
                </c:pt>
                <c:pt idx="6688">
                  <c:v>0.30879999999992602</c:v>
                </c:pt>
                <c:pt idx="6689">
                  <c:v>0.30889999999992601</c:v>
                </c:pt>
                <c:pt idx="6690">
                  <c:v>0.308999999999926</c:v>
                </c:pt>
                <c:pt idx="6691">
                  <c:v>0.30909999999992599</c:v>
                </c:pt>
                <c:pt idx="6692">
                  <c:v>0.30919999999992598</c:v>
                </c:pt>
                <c:pt idx="6693">
                  <c:v>0.30929999999992602</c:v>
                </c:pt>
                <c:pt idx="6694">
                  <c:v>0.30939999999992601</c:v>
                </c:pt>
                <c:pt idx="6695">
                  <c:v>0.309499999999926</c:v>
                </c:pt>
                <c:pt idx="6696">
                  <c:v>0.30959999999992599</c:v>
                </c:pt>
                <c:pt idx="6697">
                  <c:v>0.30969999999992598</c:v>
                </c:pt>
                <c:pt idx="6698">
                  <c:v>0.30979999999992602</c:v>
                </c:pt>
                <c:pt idx="6699">
                  <c:v>0.30989999999992601</c:v>
                </c:pt>
                <c:pt idx="6700">
                  <c:v>0.309999999999926</c:v>
                </c:pt>
                <c:pt idx="6701">
                  <c:v>0.31009999999992599</c:v>
                </c:pt>
                <c:pt idx="6702">
                  <c:v>0.31019999999992598</c:v>
                </c:pt>
                <c:pt idx="6703">
                  <c:v>0.31029999999992602</c:v>
                </c:pt>
                <c:pt idx="6704">
                  <c:v>0.31039999999992601</c:v>
                </c:pt>
                <c:pt idx="6705">
                  <c:v>0.310499999999926</c:v>
                </c:pt>
                <c:pt idx="6706">
                  <c:v>0.31059999999992599</c:v>
                </c:pt>
                <c:pt idx="6707">
                  <c:v>0.31069999999992598</c:v>
                </c:pt>
                <c:pt idx="6708">
                  <c:v>0.31079999999992602</c:v>
                </c:pt>
                <c:pt idx="6709">
                  <c:v>0.31089999999992601</c:v>
                </c:pt>
                <c:pt idx="6710">
                  <c:v>0.310999999999926</c:v>
                </c:pt>
                <c:pt idx="6711">
                  <c:v>0.31109999999992599</c:v>
                </c:pt>
                <c:pt idx="6712">
                  <c:v>0.31119999999992598</c:v>
                </c:pt>
                <c:pt idx="6713">
                  <c:v>0.31129999999992602</c:v>
                </c:pt>
                <c:pt idx="6714">
                  <c:v>0.31139999999992601</c:v>
                </c:pt>
                <c:pt idx="6715">
                  <c:v>0.311499999999926</c:v>
                </c:pt>
                <c:pt idx="6716">
                  <c:v>0.31159999999992599</c:v>
                </c:pt>
                <c:pt idx="6717">
                  <c:v>0.31169999999992598</c:v>
                </c:pt>
                <c:pt idx="6718">
                  <c:v>0.31179999999992603</c:v>
                </c:pt>
                <c:pt idx="6719">
                  <c:v>0.31189999999992601</c:v>
                </c:pt>
                <c:pt idx="6720">
                  <c:v>0.311999999999926</c:v>
                </c:pt>
                <c:pt idx="6721">
                  <c:v>0.31209999999992599</c:v>
                </c:pt>
                <c:pt idx="6722">
                  <c:v>0.31219999999992598</c:v>
                </c:pt>
                <c:pt idx="6723">
                  <c:v>0.31229999999992603</c:v>
                </c:pt>
                <c:pt idx="6724">
                  <c:v>0.31239999999992601</c:v>
                </c:pt>
                <c:pt idx="6725">
                  <c:v>0.312499999999926</c:v>
                </c:pt>
                <c:pt idx="6726">
                  <c:v>0.31259999999992599</c:v>
                </c:pt>
                <c:pt idx="6727">
                  <c:v>0.31269999999992598</c:v>
                </c:pt>
                <c:pt idx="6728">
                  <c:v>0.31279999999992603</c:v>
                </c:pt>
                <c:pt idx="6729">
                  <c:v>0.31289999999992602</c:v>
                </c:pt>
                <c:pt idx="6730">
                  <c:v>0.312999999999926</c:v>
                </c:pt>
                <c:pt idx="6731">
                  <c:v>0.31309999999992599</c:v>
                </c:pt>
                <c:pt idx="6732">
                  <c:v>0.31319999999992598</c:v>
                </c:pt>
                <c:pt idx="6733">
                  <c:v>0.31329999999992603</c:v>
                </c:pt>
                <c:pt idx="6734">
                  <c:v>0.31339999999992602</c:v>
                </c:pt>
                <c:pt idx="6735">
                  <c:v>0.313499999999926</c:v>
                </c:pt>
                <c:pt idx="6736">
                  <c:v>0.31359999999992599</c:v>
                </c:pt>
                <c:pt idx="6737">
                  <c:v>0.31369999999992598</c:v>
                </c:pt>
                <c:pt idx="6738">
                  <c:v>0.31379999999992603</c:v>
                </c:pt>
                <c:pt idx="6739">
                  <c:v>0.31389999999992602</c:v>
                </c:pt>
                <c:pt idx="6740">
                  <c:v>0.313999999999926</c:v>
                </c:pt>
                <c:pt idx="6741">
                  <c:v>0.31409999999992599</c:v>
                </c:pt>
                <c:pt idx="6742">
                  <c:v>0.31419999999992598</c:v>
                </c:pt>
                <c:pt idx="6743">
                  <c:v>0.31429999999992603</c:v>
                </c:pt>
                <c:pt idx="6744">
                  <c:v>0.31439999999992602</c:v>
                </c:pt>
                <c:pt idx="6745">
                  <c:v>0.31449999999992601</c:v>
                </c:pt>
                <c:pt idx="6746">
                  <c:v>0.31459999999992599</c:v>
                </c:pt>
                <c:pt idx="6747">
                  <c:v>0.31469999999992598</c:v>
                </c:pt>
                <c:pt idx="6748">
                  <c:v>0.31479999999992597</c:v>
                </c:pt>
                <c:pt idx="6749">
                  <c:v>0.31489999999992602</c:v>
                </c:pt>
                <c:pt idx="6750">
                  <c:v>0.31499999999992601</c:v>
                </c:pt>
                <c:pt idx="6751">
                  <c:v>0.31509999999992599</c:v>
                </c:pt>
                <c:pt idx="6752">
                  <c:v>0.31519999999992598</c:v>
                </c:pt>
                <c:pt idx="6753">
                  <c:v>0.31529999999992597</c:v>
                </c:pt>
                <c:pt idx="6754">
                  <c:v>0.31539999999992602</c:v>
                </c:pt>
                <c:pt idx="6755">
                  <c:v>0.31549999999992601</c:v>
                </c:pt>
                <c:pt idx="6756">
                  <c:v>0.315599999999926</c:v>
                </c:pt>
                <c:pt idx="6757">
                  <c:v>0.31569999999992598</c:v>
                </c:pt>
                <c:pt idx="6758">
                  <c:v>0.31579999999992597</c:v>
                </c:pt>
                <c:pt idx="6759">
                  <c:v>0.31589999999992602</c:v>
                </c:pt>
                <c:pt idx="6760">
                  <c:v>0.31599999999992601</c:v>
                </c:pt>
                <c:pt idx="6761">
                  <c:v>0.316099999999926</c:v>
                </c:pt>
                <c:pt idx="6762">
                  <c:v>0.31619999999992598</c:v>
                </c:pt>
                <c:pt idx="6763">
                  <c:v>0.31629999999992597</c:v>
                </c:pt>
                <c:pt idx="6764">
                  <c:v>0.31639999999992602</c:v>
                </c:pt>
                <c:pt idx="6765">
                  <c:v>0.31649999999992501</c:v>
                </c:pt>
                <c:pt idx="6766">
                  <c:v>0.316599999999925</c:v>
                </c:pt>
                <c:pt idx="6767">
                  <c:v>0.31669999999992499</c:v>
                </c:pt>
                <c:pt idx="6768">
                  <c:v>0.31679999999992497</c:v>
                </c:pt>
                <c:pt idx="6769">
                  <c:v>0.31689999999992502</c:v>
                </c:pt>
                <c:pt idx="6770">
                  <c:v>0.31699999999992501</c:v>
                </c:pt>
                <c:pt idx="6771">
                  <c:v>0.317099999999925</c:v>
                </c:pt>
                <c:pt idx="6772">
                  <c:v>0.31719999999992499</c:v>
                </c:pt>
                <c:pt idx="6773">
                  <c:v>0.31729999999992498</c:v>
                </c:pt>
                <c:pt idx="6774">
                  <c:v>0.31739999999992502</c:v>
                </c:pt>
                <c:pt idx="6775">
                  <c:v>0.31749999999992501</c:v>
                </c:pt>
                <c:pt idx="6776">
                  <c:v>0.317599999999925</c:v>
                </c:pt>
                <c:pt idx="6777">
                  <c:v>0.31769999999992499</c:v>
                </c:pt>
                <c:pt idx="6778">
                  <c:v>0.31779999999992498</c:v>
                </c:pt>
                <c:pt idx="6779">
                  <c:v>0.31789999999992502</c:v>
                </c:pt>
                <c:pt idx="6780">
                  <c:v>0.31799999999992501</c:v>
                </c:pt>
                <c:pt idx="6781">
                  <c:v>0.318099999999925</c:v>
                </c:pt>
                <c:pt idx="6782">
                  <c:v>0.31819999999992499</c:v>
                </c:pt>
                <c:pt idx="6783">
                  <c:v>0.31829999999992498</c:v>
                </c:pt>
                <c:pt idx="6784">
                  <c:v>0.31839999999992502</c:v>
                </c:pt>
                <c:pt idx="6785">
                  <c:v>0.31849999999992501</c:v>
                </c:pt>
                <c:pt idx="6786">
                  <c:v>0.318599999999925</c:v>
                </c:pt>
                <c:pt idx="6787">
                  <c:v>0.31869999999992499</c:v>
                </c:pt>
                <c:pt idx="6788">
                  <c:v>0.31879999999992498</c:v>
                </c:pt>
                <c:pt idx="6789">
                  <c:v>0.31889999999992502</c:v>
                </c:pt>
                <c:pt idx="6790">
                  <c:v>0.31899999999992501</c:v>
                </c:pt>
                <c:pt idx="6791">
                  <c:v>0.319099999999925</c:v>
                </c:pt>
                <c:pt idx="6792">
                  <c:v>0.31919999999992499</c:v>
                </c:pt>
                <c:pt idx="6793">
                  <c:v>0.31929999999992498</c:v>
                </c:pt>
                <c:pt idx="6794">
                  <c:v>0.31939999999992502</c:v>
                </c:pt>
                <c:pt idx="6795">
                  <c:v>0.31949999999992501</c:v>
                </c:pt>
                <c:pt idx="6796">
                  <c:v>0.319599999999925</c:v>
                </c:pt>
                <c:pt idx="6797">
                  <c:v>0.31969999999992499</c:v>
                </c:pt>
                <c:pt idx="6798">
                  <c:v>0.31979999999992498</c:v>
                </c:pt>
                <c:pt idx="6799">
                  <c:v>0.31989999999992502</c:v>
                </c:pt>
                <c:pt idx="6800">
                  <c:v>0.31999999999992501</c:v>
                </c:pt>
                <c:pt idx="6801">
                  <c:v>0.320099999999925</c:v>
                </c:pt>
                <c:pt idx="6802">
                  <c:v>0.32019999999992499</c:v>
                </c:pt>
                <c:pt idx="6803">
                  <c:v>0.32029999999992498</c:v>
                </c:pt>
                <c:pt idx="6804">
                  <c:v>0.32039999999992502</c:v>
                </c:pt>
                <c:pt idx="6805">
                  <c:v>0.32049999999992501</c:v>
                </c:pt>
                <c:pt idx="6806">
                  <c:v>0.320599999999925</c:v>
                </c:pt>
                <c:pt idx="6807">
                  <c:v>0.32069999999992499</c:v>
                </c:pt>
                <c:pt idx="6808">
                  <c:v>0.32079999999992498</c:v>
                </c:pt>
                <c:pt idx="6809">
                  <c:v>0.32089999999992502</c:v>
                </c:pt>
                <c:pt idx="6810">
                  <c:v>0.32099999999992501</c:v>
                </c:pt>
                <c:pt idx="6811">
                  <c:v>0.321099999999925</c:v>
                </c:pt>
                <c:pt idx="6812">
                  <c:v>0.32119999999992499</c:v>
                </c:pt>
                <c:pt idx="6813">
                  <c:v>0.32129999999992498</c:v>
                </c:pt>
                <c:pt idx="6814">
                  <c:v>0.32139999999992502</c:v>
                </c:pt>
                <c:pt idx="6815">
                  <c:v>0.32149999999992501</c:v>
                </c:pt>
                <c:pt idx="6816">
                  <c:v>0.321599999999925</c:v>
                </c:pt>
                <c:pt idx="6817">
                  <c:v>0.32169999999992499</c:v>
                </c:pt>
                <c:pt idx="6818">
                  <c:v>0.32179999999992498</c:v>
                </c:pt>
                <c:pt idx="6819">
                  <c:v>0.32189999999992502</c:v>
                </c:pt>
                <c:pt idx="6820">
                  <c:v>0.32199999999992501</c:v>
                </c:pt>
                <c:pt idx="6821">
                  <c:v>0.322099999999925</c:v>
                </c:pt>
                <c:pt idx="6822">
                  <c:v>0.32219999999992499</c:v>
                </c:pt>
                <c:pt idx="6823">
                  <c:v>0.32229999999992498</c:v>
                </c:pt>
                <c:pt idx="6824">
                  <c:v>0.32239999999992502</c:v>
                </c:pt>
                <c:pt idx="6825">
                  <c:v>0.32249999999992501</c:v>
                </c:pt>
                <c:pt idx="6826">
                  <c:v>0.322599999999925</c:v>
                </c:pt>
                <c:pt idx="6827">
                  <c:v>0.32269999999992499</c:v>
                </c:pt>
                <c:pt idx="6828">
                  <c:v>0.32279999999992498</c:v>
                </c:pt>
                <c:pt idx="6829">
                  <c:v>0.32289999999992502</c:v>
                </c:pt>
                <c:pt idx="6830">
                  <c:v>0.32299999999992501</c:v>
                </c:pt>
                <c:pt idx="6831">
                  <c:v>0.323099999999925</c:v>
                </c:pt>
                <c:pt idx="6832">
                  <c:v>0.32319999999992499</c:v>
                </c:pt>
                <c:pt idx="6833">
                  <c:v>0.32329999999992498</c:v>
                </c:pt>
                <c:pt idx="6834">
                  <c:v>0.32339999999992503</c:v>
                </c:pt>
                <c:pt idx="6835">
                  <c:v>0.32349999999992501</c:v>
                </c:pt>
                <c:pt idx="6836">
                  <c:v>0.323599999999925</c:v>
                </c:pt>
                <c:pt idx="6837">
                  <c:v>0.32369999999992499</c:v>
                </c:pt>
                <c:pt idx="6838">
                  <c:v>0.32379999999992498</c:v>
                </c:pt>
                <c:pt idx="6839">
                  <c:v>0.32389999999992503</c:v>
                </c:pt>
                <c:pt idx="6840">
                  <c:v>0.32399999999992501</c:v>
                </c:pt>
                <c:pt idx="6841">
                  <c:v>0.324099999999925</c:v>
                </c:pt>
                <c:pt idx="6842">
                  <c:v>0.32419999999992499</c:v>
                </c:pt>
                <c:pt idx="6843">
                  <c:v>0.32429999999992498</c:v>
                </c:pt>
                <c:pt idx="6844">
                  <c:v>0.32439999999992503</c:v>
                </c:pt>
                <c:pt idx="6845">
                  <c:v>0.32449999999992502</c:v>
                </c:pt>
                <c:pt idx="6846">
                  <c:v>0.324599999999925</c:v>
                </c:pt>
                <c:pt idx="6847">
                  <c:v>0.32469999999992499</c:v>
                </c:pt>
                <c:pt idx="6848">
                  <c:v>0.32479999999992498</c:v>
                </c:pt>
                <c:pt idx="6849">
                  <c:v>0.32489999999992503</c:v>
                </c:pt>
                <c:pt idx="6850">
                  <c:v>0.32499999999992502</c:v>
                </c:pt>
                <c:pt idx="6851">
                  <c:v>0.325099999999925</c:v>
                </c:pt>
                <c:pt idx="6852">
                  <c:v>0.32519999999992499</c:v>
                </c:pt>
                <c:pt idx="6853">
                  <c:v>0.32529999999992498</c:v>
                </c:pt>
                <c:pt idx="6854">
                  <c:v>0.32539999999992503</c:v>
                </c:pt>
                <c:pt idx="6855">
                  <c:v>0.32549999999992502</c:v>
                </c:pt>
                <c:pt idx="6856">
                  <c:v>0.32559999999992401</c:v>
                </c:pt>
                <c:pt idx="6857">
                  <c:v>0.32569999999992399</c:v>
                </c:pt>
                <c:pt idx="6858">
                  <c:v>0.32579999999992398</c:v>
                </c:pt>
                <c:pt idx="6859">
                  <c:v>0.32589999999992397</c:v>
                </c:pt>
                <c:pt idx="6860">
                  <c:v>0.32599999999992402</c:v>
                </c:pt>
                <c:pt idx="6861">
                  <c:v>0.32609999999992401</c:v>
                </c:pt>
                <c:pt idx="6862">
                  <c:v>0.326199999999924</c:v>
                </c:pt>
                <c:pt idx="6863">
                  <c:v>0.32629999999992398</c:v>
                </c:pt>
                <c:pt idx="6864">
                  <c:v>0.32639999999992397</c:v>
                </c:pt>
                <c:pt idx="6865">
                  <c:v>0.32649999999992402</c:v>
                </c:pt>
                <c:pt idx="6866">
                  <c:v>0.32659999999992401</c:v>
                </c:pt>
                <c:pt idx="6867">
                  <c:v>0.326699999999924</c:v>
                </c:pt>
                <c:pt idx="6868">
                  <c:v>0.32679999999992398</c:v>
                </c:pt>
                <c:pt idx="6869">
                  <c:v>0.32689999999992397</c:v>
                </c:pt>
                <c:pt idx="6870">
                  <c:v>0.32699999999992402</c:v>
                </c:pt>
                <c:pt idx="6871">
                  <c:v>0.32709999999992401</c:v>
                </c:pt>
                <c:pt idx="6872">
                  <c:v>0.327199999999924</c:v>
                </c:pt>
                <c:pt idx="6873">
                  <c:v>0.32729999999992399</c:v>
                </c:pt>
                <c:pt idx="6874">
                  <c:v>0.32739999999992397</c:v>
                </c:pt>
                <c:pt idx="6875">
                  <c:v>0.32749999999992402</c:v>
                </c:pt>
                <c:pt idx="6876">
                  <c:v>0.32759999999992401</c:v>
                </c:pt>
                <c:pt idx="6877">
                  <c:v>0.327699999999924</c:v>
                </c:pt>
                <c:pt idx="6878">
                  <c:v>0.32779999999992399</c:v>
                </c:pt>
                <c:pt idx="6879">
                  <c:v>0.32789999999992397</c:v>
                </c:pt>
                <c:pt idx="6880">
                  <c:v>0.32799999999992402</c:v>
                </c:pt>
                <c:pt idx="6881">
                  <c:v>0.32809999999992401</c:v>
                </c:pt>
                <c:pt idx="6882">
                  <c:v>0.328199999999924</c:v>
                </c:pt>
                <c:pt idx="6883">
                  <c:v>0.32829999999992399</c:v>
                </c:pt>
                <c:pt idx="6884">
                  <c:v>0.32839999999992397</c:v>
                </c:pt>
                <c:pt idx="6885">
                  <c:v>0.32849999999992402</c:v>
                </c:pt>
                <c:pt idx="6886">
                  <c:v>0.32859999999992401</c:v>
                </c:pt>
                <c:pt idx="6887">
                  <c:v>0.328699999999924</c:v>
                </c:pt>
                <c:pt idx="6888">
                  <c:v>0.32879999999992399</c:v>
                </c:pt>
                <c:pt idx="6889">
                  <c:v>0.32889999999992398</c:v>
                </c:pt>
                <c:pt idx="6890">
                  <c:v>0.32899999999992402</c:v>
                </c:pt>
                <c:pt idx="6891">
                  <c:v>0.32909999999992401</c:v>
                </c:pt>
                <c:pt idx="6892">
                  <c:v>0.329199999999924</c:v>
                </c:pt>
                <c:pt idx="6893">
                  <c:v>0.32929999999992399</c:v>
                </c:pt>
                <c:pt idx="6894">
                  <c:v>0.32939999999992398</c:v>
                </c:pt>
                <c:pt idx="6895">
                  <c:v>0.32949999999992402</c:v>
                </c:pt>
                <c:pt idx="6896">
                  <c:v>0.32959999999992401</c:v>
                </c:pt>
                <c:pt idx="6897">
                  <c:v>0.329699999999924</c:v>
                </c:pt>
                <c:pt idx="6898">
                  <c:v>0.32979999999992399</c:v>
                </c:pt>
                <c:pt idx="6899">
                  <c:v>0.32989999999992398</c:v>
                </c:pt>
                <c:pt idx="6900">
                  <c:v>0.32999999999992402</c:v>
                </c:pt>
                <c:pt idx="6901">
                  <c:v>0.33009999999992401</c:v>
                </c:pt>
                <c:pt idx="6902">
                  <c:v>0.330199999999924</c:v>
                </c:pt>
                <c:pt idx="6903">
                  <c:v>0.33029999999992399</c:v>
                </c:pt>
                <c:pt idx="6904">
                  <c:v>0.33039999999992398</c:v>
                </c:pt>
                <c:pt idx="6905">
                  <c:v>0.33049999999992402</c:v>
                </c:pt>
                <c:pt idx="6906">
                  <c:v>0.33059999999992401</c:v>
                </c:pt>
                <c:pt idx="6907">
                  <c:v>0.330699999999924</c:v>
                </c:pt>
                <c:pt idx="6908">
                  <c:v>0.33079999999992399</c:v>
                </c:pt>
                <c:pt idx="6909">
                  <c:v>0.33089999999992398</c:v>
                </c:pt>
                <c:pt idx="6910">
                  <c:v>0.33099999999992402</c:v>
                </c:pt>
                <c:pt idx="6911">
                  <c:v>0.33109999999992401</c:v>
                </c:pt>
                <c:pt idx="6912">
                  <c:v>0.331199999999924</c:v>
                </c:pt>
                <c:pt idx="6913">
                  <c:v>0.33129999999992399</c:v>
                </c:pt>
                <c:pt idx="6914">
                  <c:v>0.33139999999992398</c:v>
                </c:pt>
                <c:pt idx="6915">
                  <c:v>0.33149999999992402</c:v>
                </c:pt>
                <c:pt idx="6916">
                  <c:v>0.33159999999992401</c:v>
                </c:pt>
                <c:pt idx="6917">
                  <c:v>0.331699999999924</c:v>
                </c:pt>
                <c:pt idx="6918">
                  <c:v>0.33179999999992399</c:v>
                </c:pt>
                <c:pt idx="6919">
                  <c:v>0.33189999999992398</c:v>
                </c:pt>
                <c:pt idx="6920">
                  <c:v>0.33199999999992402</c:v>
                </c:pt>
                <c:pt idx="6921">
                  <c:v>0.33209999999992401</c:v>
                </c:pt>
                <c:pt idx="6922">
                  <c:v>0.332199999999924</c:v>
                </c:pt>
                <c:pt idx="6923">
                  <c:v>0.33229999999992399</c:v>
                </c:pt>
                <c:pt idx="6924">
                  <c:v>0.33239999999992398</c:v>
                </c:pt>
                <c:pt idx="6925">
                  <c:v>0.33249999999992402</c:v>
                </c:pt>
                <c:pt idx="6926">
                  <c:v>0.33259999999992401</c:v>
                </c:pt>
                <c:pt idx="6927">
                  <c:v>0.332699999999924</c:v>
                </c:pt>
                <c:pt idx="6928">
                  <c:v>0.33279999999992399</c:v>
                </c:pt>
                <c:pt idx="6929">
                  <c:v>0.33289999999992398</c:v>
                </c:pt>
                <c:pt idx="6930">
                  <c:v>0.33299999999992402</c:v>
                </c:pt>
                <c:pt idx="6931">
                  <c:v>0.33309999999992401</c:v>
                </c:pt>
                <c:pt idx="6932">
                  <c:v>0.333199999999924</c:v>
                </c:pt>
                <c:pt idx="6933">
                  <c:v>0.33329999999992399</c:v>
                </c:pt>
                <c:pt idx="6934">
                  <c:v>0.33339999999992398</c:v>
                </c:pt>
                <c:pt idx="6935">
                  <c:v>0.33349999999992402</c:v>
                </c:pt>
                <c:pt idx="6936">
                  <c:v>0.33359999999992401</c:v>
                </c:pt>
                <c:pt idx="6937">
                  <c:v>0.333699999999924</c:v>
                </c:pt>
                <c:pt idx="6938">
                  <c:v>0.33379999999992399</c:v>
                </c:pt>
                <c:pt idx="6939">
                  <c:v>0.33389999999992398</c:v>
                </c:pt>
                <c:pt idx="6940">
                  <c:v>0.33399999999992402</c:v>
                </c:pt>
                <c:pt idx="6941">
                  <c:v>0.33409999999992401</c:v>
                </c:pt>
                <c:pt idx="6942">
                  <c:v>0.334199999999924</c:v>
                </c:pt>
                <c:pt idx="6943">
                  <c:v>0.33429999999992399</c:v>
                </c:pt>
                <c:pt idx="6944">
                  <c:v>0.33439999999992398</c:v>
                </c:pt>
                <c:pt idx="6945">
                  <c:v>0.33449999999992402</c:v>
                </c:pt>
                <c:pt idx="6946">
                  <c:v>0.33459999999992401</c:v>
                </c:pt>
                <c:pt idx="6947">
                  <c:v>0.334699999999923</c:v>
                </c:pt>
                <c:pt idx="6948">
                  <c:v>0.33479999999992299</c:v>
                </c:pt>
                <c:pt idx="6949">
                  <c:v>0.33489999999992298</c:v>
                </c:pt>
                <c:pt idx="6950">
                  <c:v>0.33499999999992303</c:v>
                </c:pt>
                <c:pt idx="6951">
                  <c:v>0.33509999999992302</c:v>
                </c:pt>
                <c:pt idx="6952">
                  <c:v>0.335199999999923</c:v>
                </c:pt>
                <c:pt idx="6953">
                  <c:v>0.33529999999992299</c:v>
                </c:pt>
                <c:pt idx="6954">
                  <c:v>0.33539999999992298</c:v>
                </c:pt>
                <c:pt idx="6955">
                  <c:v>0.33549999999992303</c:v>
                </c:pt>
                <c:pt idx="6956">
                  <c:v>0.33559999999992302</c:v>
                </c:pt>
                <c:pt idx="6957">
                  <c:v>0.335699999999923</c:v>
                </c:pt>
                <c:pt idx="6958">
                  <c:v>0.33579999999992299</c:v>
                </c:pt>
                <c:pt idx="6959">
                  <c:v>0.33589999999992298</c:v>
                </c:pt>
                <c:pt idx="6960">
                  <c:v>0.33599999999992303</c:v>
                </c:pt>
                <c:pt idx="6961">
                  <c:v>0.33609999999992302</c:v>
                </c:pt>
                <c:pt idx="6962">
                  <c:v>0.336199999999923</c:v>
                </c:pt>
                <c:pt idx="6963">
                  <c:v>0.33629999999992299</c:v>
                </c:pt>
                <c:pt idx="6964">
                  <c:v>0.33639999999992298</c:v>
                </c:pt>
                <c:pt idx="6965">
                  <c:v>0.33649999999992303</c:v>
                </c:pt>
                <c:pt idx="6966">
                  <c:v>0.33659999999992302</c:v>
                </c:pt>
                <c:pt idx="6967">
                  <c:v>0.33669999999992301</c:v>
                </c:pt>
                <c:pt idx="6968">
                  <c:v>0.33679999999992299</c:v>
                </c:pt>
                <c:pt idx="6969">
                  <c:v>0.33689999999992298</c:v>
                </c:pt>
                <c:pt idx="6970">
                  <c:v>0.33699999999992297</c:v>
                </c:pt>
                <c:pt idx="6971">
                  <c:v>0.33709999999992302</c:v>
                </c:pt>
                <c:pt idx="6972">
                  <c:v>0.33719999999992301</c:v>
                </c:pt>
                <c:pt idx="6973">
                  <c:v>0.33729999999992299</c:v>
                </c:pt>
                <c:pt idx="6974">
                  <c:v>0.33739999999992298</c:v>
                </c:pt>
                <c:pt idx="6975">
                  <c:v>0.33749999999992297</c:v>
                </c:pt>
                <c:pt idx="6976">
                  <c:v>0.33759999999992302</c:v>
                </c:pt>
                <c:pt idx="6977">
                  <c:v>0.33769999999992301</c:v>
                </c:pt>
                <c:pt idx="6978">
                  <c:v>0.337799999999923</c:v>
                </c:pt>
                <c:pt idx="6979">
                  <c:v>0.33789999999992298</c:v>
                </c:pt>
                <c:pt idx="6980">
                  <c:v>0.33799999999992297</c:v>
                </c:pt>
                <c:pt idx="6981">
                  <c:v>0.33809999999992302</c:v>
                </c:pt>
                <c:pt idx="6982">
                  <c:v>0.33819999999992301</c:v>
                </c:pt>
                <c:pt idx="6983">
                  <c:v>0.338299999999923</c:v>
                </c:pt>
                <c:pt idx="6984">
                  <c:v>0.33839999999992298</c:v>
                </c:pt>
                <c:pt idx="6985">
                  <c:v>0.33849999999992297</c:v>
                </c:pt>
                <c:pt idx="6986">
                  <c:v>0.33859999999992302</c:v>
                </c:pt>
                <c:pt idx="6987">
                  <c:v>0.33869999999992301</c:v>
                </c:pt>
                <c:pt idx="6988">
                  <c:v>0.338799999999923</c:v>
                </c:pt>
                <c:pt idx="6989">
                  <c:v>0.33889999999992299</c:v>
                </c:pt>
                <c:pt idx="6990">
                  <c:v>0.33899999999992297</c:v>
                </c:pt>
                <c:pt idx="6991">
                  <c:v>0.33909999999992302</c:v>
                </c:pt>
                <c:pt idx="6992">
                  <c:v>0.33919999999992301</c:v>
                </c:pt>
                <c:pt idx="6993">
                  <c:v>0.339299999999923</c:v>
                </c:pt>
                <c:pt idx="6994">
                  <c:v>0.33939999999992299</c:v>
                </c:pt>
                <c:pt idx="6995">
                  <c:v>0.33949999999992297</c:v>
                </c:pt>
                <c:pt idx="6996">
                  <c:v>0.33959999999992302</c:v>
                </c:pt>
                <c:pt idx="6997">
                  <c:v>0.33969999999992301</c:v>
                </c:pt>
                <c:pt idx="6998">
                  <c:v>0.339799999999923</c:v>
                </c:pt>
                <c:pt idx="6999">
                  <c:v>0.33989999999992299</c:v>
                </c:pt>
                <c:pt idx="7000">
                  <c:v>0.33999999999992297</c:v>
                </c:pt>
                <c:pt idx="7001">
                  <c:v>0.34009999999992302</c:v>
                </c:pt>
                <c:pt idx="7002">
                  <c:v>0.34019999999992301</c:v>
                </c:pt>
                <c:pt idx="7003">
                  <c:v>0.340299999999923</c:v>
                </c:pt>
                <c:pt idx="7004">
                  <c:v>0.34039999999992299</c:v>
                </c:pt>
                <c:pt idx="7005">
                  <c:v>0.34049999999992298</c:v>
                </c:pt>
                <c:pt idx="7006">
                  <c:v>0.34059999999992302</c:v>
                </c:pt>
                <c:pt idx="7007">
                  <c:v>0.34069999999992301</c:v>
                </c:pt>
                <c:pt idx="7008">
                  <c:v>0.340799999999923</c:v>
                </c:pt>
                <c:pt idx="7009">
                  <c:v>0.34089999999992299</c:v>
                </c:pt>
                <c:pt idx="7010">
                  <c:v>0.34099999999992298</c:v>
                </c:pt>
                <c:pt idx="7011">
                  <c:v>0.34109999999992302</c:v>
                </c:pt>
                <c:pt idx="7012">
                  <c:v>0.34119999999992301</c:v>
                </c:pt>
                <c:pt idx="7013">
                  <c:v>0.341299999999923</c:v>
                </c:pt>
                <c:pt idx="7014">
                  <c:v>0.34139999999992299</c:v>
                </c:pt>
                <c:pt idx="7015">
                  <c:v>0.34149999999992298</c:v>
                </c:pt>
                <c:pt idx="7016">
                  <c:v>0.34159999999992302</c:v>
                </c:pt>
                <c:pt idx="7017">
                  <c:v>0.34169999999992301</c:v>
                </c:pt>
                <c:pt idx="7018">
                  <c:v>0.341799999999923</c:v>
                </c:pt>
                <c:pt idx="7019">
                  <c:v>0.34189999999992299</c:v>
                </c:pt>
                <c:pt idx="7020">
                  <c:v>0.34199999999992298</c:v>
                </c:pt>
                <c:pt idx="7021">
                  <c:v>0.34209999999992302</c:v>
                </c:pt>
                <c:pt idx="7022">
                  <c:v>0.34219999999992301</c:v>
                </c:pt>
                <c:pt idx="7023">
                  <c:v>0.342299999999923</c:v>
                </c:pt>
                <c:pt idx="7024">
                  <c:v>0.34239999999992299</c:v>
                </c:pt>
                <c:pt idx="7025">
                  <c:v>0.34249999999992298</c:v>
                </c:pt>
                <c:pt idx="7026">
                  <c:v>0.34259999999992302</c:v>
                </c:pt>
                <c:pt idx="7027">
                  <c:v>0.34269999999992301</c:v>
                </c:pt>
                <c:pt idx="7028">
                  <c:v>0.342799999999923</c:v>
                </c:pt>
                <c:pt idx="7029">
                  <c:v>0.34289999999992299</c:v>
                </c:pt>
                <c:pt idx="7030">
                  <c:v>0.34299999999992298</c:v>
                </c:pt>
                <c:pt idx="7031">
                  <c:v>0.34309999999992302</c:v>
                </c:pt>
                <c:pt idx="7032">
                  <c:v>0.34319999999992301</c:v>
                </c:pt>
                <c:pt idx="7033">
                  <c:v>0.343299999999923</c:v>
                </c:pt>
                <c:pt idx="7034">
                  <c:v>0.34339999999992299</c:v>
                </c:pt>
                <c:pt idx="7035">
                  <c:v>0.34349999999992298</c:v>
                </c:pt>
                <c:pt idx="7036">
                  <c:v>0.34359999999992302</c:v>
                </c:pt>
                <c:pt idx="7037">
                  <c:v>0.34369999999992201</c:v>
                </c:pt>
                <c:pt idx="7038">
                  <c:v>0.343799999999922</c:v>
                </c:pt>
                <c:pt idx="7039">
                  <c:v>0.34389999999992199</c:v>
                </c:pt>
                <c:pt idx="7040">
                  <c:v>0.34399999999992198</c:v>
                </c:pt>
                <c:pt idx="7041">
                  <c:v>0.34409999999992202</c:v>
                </c:pt>
                <c:pt idx="7042">
                  <c:v>0.34419999999992201</c:v>
                </c:pt>
                <c:pt idx="7043">
                  <c:v>0.344299999999922</c:v>
                </c:pt>
                <c:pt idx="7044">
                  <c:v>0.34439999999992199</c:v>
                </c:pt>
                <c:pt idx="7045">
                  <c:v>0.34449999999992198</c:v>
                </c:pt>
                <c:pt idx="7046">
                  <c:v>0.34459999999992202</c:v>
                </c:pt>
                <c:pt idx="7047">
                  <c:v>0.34469999999992201</c:v>
                </c:pt>
                <c:pt idx="7048">
                  <c:v>0.344799999999922</c:v>
                </c:pt>
                <c:pt idx="7049">
                  <c:v>0.34489999999992199</c:v>
                </c:pt>
                <c:pt idx="7050">
                  <c:v>0.34499999999992198</c:v>
                </c:pt>
                <c:pt idx="7051">
                  <c:v>0.34509999999992202</c:v>
                </c:pt>
                <c:pt idx="7052">
                  <c:v>0.34519999999992201</c:v>
                </c:pt>
                <c:pt idx="7053">
                  <c:v>0.345299999999922</c:v>
                </c:pt>
                <c:pt idx="7054">
                  <c:v>0.34539999999992199</c:v>
                </c:pt>
                <c:pt idx="7055">
                  <c:v>0.34549999999992198</c:v>
                </c:pt>
                <c:pt idx="7056">
                  <c:v>0.34559999999992203</c:v>
                </c:pt>
                <c:pt idx="7057">
                  <c:v>0.34569999999992201</c:v>
                </c:pt>
                <c:pt idx="7058">
                  <c:v>0.345799999999922</c:v>
                </c:pt>
                <c:pt idx="7059">
                  <c:v>0.34589999999992199</c:v>
                </c:pt>
                <c:pt idx="7060">
                  <c:v>0.34599999999992198</c:v>
                </c:pt>
                <c:pt idx="7061">
                  <c:v>0.34609999999992203</c:v>
                </c:pt>
                <c:pt idx="7062">
                  <c:v>0.34619999999992201</c:v>
                </c:pt>
                <c:pt idx="7063">
                  <c:v>0.346299999999922</c:v>
                </c:pt>
                <c:pt idx="7064">
                  <c:v>0.34639999999992199</c:v>
                </c:pt>
                <c:pt idx="7065">
                  <c:v>0.34649999999992198</c:v>
                </c:pt>
                <c:pt idx="7066">
                  <c:v>0.34659999999992203</c:v>
                </c:pt>
                <c:pt idx="7067">
                  <c:v>0.34669999999992202</c:v>
                </c:pt>
                <c:pt idx="7068">
                  <c:v>0.346799999999922</c:v>
                </c:pt>
                <c:pt idx="7069">
                  <c:v>0.34689999999992199</c:v>
                </c:pt>
                <c:pt idx="7070">
                  <c:v>0.34699999999992198</c:v>
                </c:pt>
                <c:pt idx="7071">
                  <c:v>0.34709999999992203</c:v>
                </c:pt>
                <c:pt idx="7072">
                  <c:v>0.34719999999992202</c:v>
                </c:pt>
                <c:pt idx="7073">
                  <c:v>0.347299999999922</c:v>
                </c:pt>
                <c:pt idx="7074">
                  <c:v>0.34739999999992199</c:v>
                </c:pt>
                <c:pt idx="7075">
                  <c:v>0.34749999999992198</c:v>
                </c:pt>
                <c:pt idx="7076">
                  <c:v>0.34759999999992203</c:v>
                </c:pt>
                <c:pt idx="7077">
                  <c:v>0.34769999999992202</c:v>
                </c:pt>
                <c:pt idx="7078">
                  <c:v>0.347799999999922</c:v>
                </c:pt>
                <c:pt idx="7079">
                  <c:v>0.34789999999992199</c:v>
                </c:pt>
                <c:pt idx="7080">
                  <c:v>0.34799999999992198</c:v>
                </c:pt>
                <c:pt idx="7081">
                  <c:v>0.34809999999992203</c:v>
                </c:pt>
                <c:pt idx="7082">
                  <c:v>0.34819999999992202</c:v>
                </c:pt>
                <c:pt idx="7083">
                  <c:v>0.34829999999992201</c:v>
                </c:pt>
                <c:pt idx="7084">
                  <c:v>0.34839999999992199</c:v>
                </c:pt>
                <c:pt idx="7085">
                  <c:v>0.34849999999992198</c:v>
                </c:pt>
                <c:pt idx="7086">
                  <c:v>0.34859999999992197</c:v>
                </c:pt>
                <c:pt idx="7087">
                  <c:v>0.34869999999992202</c:v>
                </c:pt>
                <c:pt idx="7088">
                  <c:v>0.34879999999992201</c:v>
                </c:pt>
                <c:pt idx="7089">
                  <c:v>0.34889999999992199</c:v>
                </c:pt>
                <c:pt idx="7090">
                  <c:v>0.34899999999992198</c:v>
                </c:pt>
                <c:pt idx="7091">
                  <c:v>0.34909999999992197</c:v>
                </c:pt>
                <c:pt idx="7092">
                  <c:v>0.34919999999992202</c:v>
                </c:pt>
                <c:pt idx="7093">
                  <c:v>0.34929999999992201</c:v>
                </c:pt>
                <c:pt idx="7094">
                  <c:v>0.349399999999922</c:v>
                </c:pt>
                <c:pt idx="7095">
                  <c:v>0.34949999999992198</c:v>
                </c:pt>
                <c:pt idx="7096">
                  <c:v>0.34959999999992197</c:v>
                </c:pt>
                <c:pt idx="7097">
                  <c:v>0.34969999999992202</c:v>
                </c:pt>
                <c:pt idx="7098">
                  <c:v>0.34979999999992201</c:v>
                </c:pt>
                <c:pt idx="7099">
                  <c:v>0.349899999999922</c:v>
                </c:pt>
                <c:pt idx="7100">
                  <c:v>0.34999999999992198</c:v>
                </c:pt>
                <c:pt idx="7101">
                  <c:v>0.35009999999992197</c:v>
                </c:pt>
                <c:pt idx="7102">
                  <c:v>0.35019999999992202</c:v>
                </c:pt>
                <c:pt idx="7103">
                  <c:v>0.35029999999992201</c:v>
                </c:pt>
                <c:pt idx="7104">
                  <c:v>0.350399999999922</c:v>
                </c:pt>
                <c:pt idx="7105">
                  <c:v>0.35049999999992199</c:v>
                </c:pt>
                <c:pt idx="7106">
                  <c:v>0.35059999999992197</c:v>
                </c:pt>
                <c:pt idx="7107">
                  <c:v>0.35069999999992202</c:v>
                </c:pt>
                <c:pt idx="7108">
                  <c:v>0.35079999999992201</c:v>
                </c:pt>
                <c:pt idx="7109">
                  <c:v>0.350899999999922</c:v>
                </c:pt>
                <c:pt idx="7110">
                  <c:v>0.35099999999992199</c:v>
                </c:pt>
                <c:pt idx="7111">
                  <c:v>0.35109999999992197</c:v>
                </c:pt>
                <c:pt idx="7112">
                  <c:v>0.35119999999992202</c:v>
                </c:pt>
                <c:pt idx="7113">
                  <c:v>0.35129999999992201</c:v>
                </c:pt>
                <c:pt idx="7114">
                  <c:v>0.351399999999922</c:v>
                </c:pt>
                <c:pt idx="7115">
                  <c:v>0.35149999999992199</c:v>
                </c:pt>
                <c:pt idx="7116">
                  <c:v>0.35159999999992197</c:v>
                </c:pt>
                <c:pt idx="7117">
                  <c:v>0.35169999999992202</c:v>
                </c:pt>
                <c:pt idx="7118">
                  <c:v>0.35179999999992201</c:v>
                </c:pt>
                <c:pt idx="7119">
                  <c:v>0.351899999999922</c:v>
                </c:pt>
                <c:pt idx="7120">
                  <c:v>0.35199999999992199</c:v>
                </c:pt>
                <c:pt idx="7121">
                  <c:v>0.35209999999992198</c:v>
                </c:pt>
                <c:pt idx="7122">
                  <c:v>0.35219999999992202</c:v>
                </c:pt>
                <c:pt idx="7123">
                  <c:v>0.35229999999992201</c:v>
                </c:pt>
                <c:pt idx="7124">
                  <c:v>0.352399999999922</c:v>
                </c:pt>
                <c:pt idx="7125">
                  <c:v>0.35249999999992199</c:v>
                </c:pt>
                <c:pt idx="7126">
                  <c:v>0.35259999999992198</c:v>
                </c:pt>
                <c:pt idx="7127">
                  <c:v>0.35269999999992202</c:v>
                </c:pt>
                <c:pt idx="7128">
                  <c:v>0.35279999999992101</c:v>
                </c:pt>
                <c:pt idx="7129">
                  <c:v>0.352899999999921</c:v>
                </c:pt>
                <c:pt idx="7130">
                  <c:v>0.35299999999992099</c:v>
                </c:pt>
                <c:pt idx="7131">
                  <c:v>0.35309999999992098</c:v>
                </c:pt>
                <c:pt idx="7132">
                  <c:v>0.35319999999992102</c:v>
                </c:pt>
                <c:pt idx="7133">
                  <c:v>0.35329999999992101</c:v>
                </c:pt>
                <c:pt idx="7134">
                  <c:v>0.353399999999921</c:v>
                </c:pt>
                <c:pt idx="7135">
                  <c:v>0.35349999999992099</c:v>
                </c:pt>
                <c:pt idx="7136">
                  <c:v>0.35359999999992098</c:v>
                </c:pt>
                <c:pt idx="7137">
                  <c:v>0.35369999999992102</c:v>
                </c:pt>
                <c:pt idx="7138">
                  <c:v>0.35379999999992101</c:v>
                </c:pt>
                <c:pt idx="7139">
                  <c:v>0.353899999999921</c:v>
                </c:pt>
                <c:pt idx="7140">
                  <c:v>0.35399999999992099</c:v>
                </c:pt>
                <c:pt idx="7141">
                  <c:v>0.35409999999992098</c:v>
                </c:pt>
                <c:pt idx="7142">
                  <c:v>0.35419999999992102</c:v>
                </c:pt>
                <c:pt idx="7143">
                  <c:v>0.35429999999992101</c:v>
                </c:pt>
                <c:pt idx="7144">
                  <c:v>0.354399999999921</c:v>
                </c:pt>
                <c:pt idx="7145">
                  <c:v>0.35449999999992099</c:v>
                </c:pt>
                <c:pt idx="7146">
                  <c:v>0.35459999999992098</c:v>
                </c:pt>
                <c:pt idx="7147">
                  <c:v>0.35469999999992102</c:v>
                </c:pt>
                <c:pt idx="7148">
                  <c:v>0.35479999999992101</c:v>
                </c:pt>
                <c:pt idx="7149">
                  <c:v>0.354899999999921</c:v>
                </c:pt>
                <c:pt idx="7150">
                  <c:v>0.35499999999992099</c:v>
                </c:pt>
                <c:pt idx="7151">
                  <c:v>0.35509999999992098</c:v>
                </c:pt>
                <c:pt idx="7152">
                  <c:v>0.35519999999992102</c:v>
                </c:pt>
                <c:pt idx="7153">
                  <c:v>0.35529999999992101</c:v>
                </c:pt>
                <c:pt idx="7154">
                  <c:v>0.355399999999921</c:v>
                </c:pt>
                <c:pt idx="7155">
                  <c:v>0.35549999999992099</c:v>
                </c:pt>
                <c:pt idx="7156">
                  <c:v>0.35559999999992098</c:v>
                </c:pt>
                <c:pt idx="7157">
                  <c:v>0.35569999999992102</c:v>
                </c:pt>
                <c:pt idx="7158">
                  <c:v>0.35579999999992101</c:v>
                </c:pt>
                <c:pt idx="7159">
                  <c:v>0.355899999999921</c:v>
                </c:pt>
                <c:pt idx="7160">
                  <c:v>0.35599999999992099</c:v>
                </c:pt>
                <c:pt idx="7161">
                  <c:v>0.35609999999992098</c:v>
                </c:pt>
                <c:pt idx="7162">
                  <c:v>0.35619999999992102</c:v>
                </c:pt>
                <c:pt idx="7163">
                  <c:v>0.35629999999992101</c:v>
                </c:pt>
                <c:pt idx="7164">
                  <c:v>0.356399999999921</c:v>
                </c:pt>
                <c:pt idx="7165">
                  <c:v>0.35649999999992099</c:v>
                </c:pt>
                <c:pt idx="7166">
                  <c:v>0.35659999999992098</c:v>
                </c:pt>
                <c:pt idx="7167">
                  <c:v>0.35669999999992102</c:v>
                </c:pt>
                <c:pt idx="7168">
                  <c:v>0.35679999999992101</c:v>
                </c:pt>
                <c:pt idx="7169">
                  <c:v>0.356899999999921</c:v>
                </c:pt>
                <c:pt idx="7170">
                  <c:v>0.35699999999992099</c:v>
                </c:pt>
                <c:pt idx="7171">
                  <c:v>0.35709999999992098</c:v>
                </c:pt>
                <c:pt idx="7172">
                  <c:v>0.35719999999992103</c:v>
                </c:pt>
                <c:pt idx="7173">
                  <c:v>0.35729999999992101</c:v>
                </c:pt>
                <c:pt idx="7174">
                  <c:v>0.357399999999921</c:v>
                </c:pt>
                <c:pt idx="7175">
                  <c:v>0.35749999999992099</c:v>
                </c:pt>
                <c:pt idx="7176">
                  <c:v>0.35759999999992098</c:v>
                </c:pt>
                <c:pt idx="7177">
                  <c:v>0.35769999999992103</c:v>
                </c:pt>
                <c:pt idx="7178">
                  <c:v>0.35779999999992101</c:v>
                </c:pt>
                <c:pt idx="7179">
                  <c:v>0.357899999999921</c:v>
                </c:pt>
                <c:pt idx="7180">
                  <c:v>0.35799999999992099</c:v>
                </c:pt>
                <c:pt idx="7181">
                  <c:v>0.35809999999992098</c:v>
                </c:pt>
                <c:pt idx="7182">
                  <c:v>0.35819999999992103</c:v>
                </c:pt>
                <c:pt idx="7183">
                  <c:v>0.35829999999992102</c:v>
                </c:pt>
                <c:pt idx="7184">
                  <c:v>0.358399999999921</c:v>
                </c:pt>
                <c:pt idx="7185">
                  <c:v>0.35849999999992099</c:v>
                </c:pt>
                <c:pt idx="7186">
                  <c:v>0.35859999999992098</c:v>
                </c:pt>
                <c:pt idx="7187">
                  <c:v>0.35869999999992103</c:v>
                </c:pt>
                <c:pt idx="7188">
                  <c:v>0.35879999999992102</c:v>
                </c:pt>
                <c:pt idx="7189">
                  <c:v>0.358899999999921</c:v>
                </c:pt>
                <c:pt idx="7190">
                  <c:v>0.35899999999992099</c:v>
                </c:pt>
                <c:pt idx="7191">
                  <c:v>0.35909999999992098</c:v>
                </c:pt>
                <c:pt idx="7192">
                  <c:v>0.35919999999992103</c:v>
                </c:pt>
                <c:pt idx="7193">
                  <c:v>0.35929999999992102</c:v>
                </c:pt>
                <c:pt idx="7194">
                  <c:v>0.359399999999921</c:v>
                </c:pt>
                <c:pt idx="7195">
                  <c:v>0.35949999999992099</c:v>
                </c:pt>
                <c:pt idx="7196">
                  <c:v>0.35959999999992098</c:v>
                </c:pt>
                <c:pt idx="7197">
                  <c:v>0.35969999999992103</c:v>
                </c:pt>
                <c:pt idx="7198">
                  <c:v>0.35979999999992102</c:v>
                </c:pt>
                <c:pt idx="7199">
                  <c:v>0.35989999999992101</c:v>
                </c:pt>
                <c:pt idx="7200">
                  <c:v>0.35999999999992099</c:v>
                </c:pt>
                <c:pt idx="7201">
                  <c:v>0.36009999999992098</c:v>
                </c:pt>
                <c:pt idx="7202">
                  <c:v>0.36019999999992097</c:v>
                </c:pt>
                <c:pt idx="7203">
                  <c:v>0.36029999999992102</c:v>
                </c:pt>
                <c:pt idx="7204">
                  <c:v>0.36039999999992101</c:v>
                </c:pt>
                <c:pt idx="7205">
                  <c:v>0.36049999999992099</c:v>
                </c:pt>
                <c:pt idx="7206">
                  <c:v>0.36059999999992098</c:v>
                </c:pt>
                <c:pt idx="7207">
                  <c:v>0.36069999999992097</c:v>
                </c:pt>
                <c:pt idx="7208">
                  <c:v>0.36079999999992102</c:v>
                </c:pt>
                <c:pt idx="7209">
                  <c:v>0.36089999999992101</c:v>
                </c:pt>
                <c:pt idx="7210">
                  <c:v>0.360999999999921</c:v>
                </c:pt>
                <c:pt idx="7211">
                  <c:v>0.36109999999992098</c:v>
                </c:pt>
                <c:pt idx="7212">
                  <c:v>0.36119999999992097</c:v>
                </c:pt>
                <c:pt idx="7213">
                  <c:v>0.36129999999992102</c:v>
                </c:pt>
                <c:pt idx="7214">
                  <c:v>0.36139999999992101</c:v>
                </c:pt>
                <c:pt idx="7215">
                  <c:v>0.361499999999921</c:v>
                </c:pt>
                <c:pt idx="7216">
                  <c:v>0.36159999999992098</c:v>
                </c:pt>
                <c:pt idx="7217">
                  <c:v>0.36169999999992097</c:v>
                </c:pt>
                <c:pt idx="7218">
                  <c:v>0.36179999999992102</c:v>
                </c:pt>
                <c:pt idx="7219">
                  <c:v>0.36189999999992001</c:v>
                </c:pt>
                <c:pt idx="7220">
                  <c:v>0.36199999999992</c:v>
                </c:pt>
                <c:pt idx="7221">
                  <c:v>0.36209999999991999</c:v>
                </c:pt>
                <c:pt idx="7222">
                  <c:v>0.36219999999991997</c:v>
                </c:pt>
                <c:pt idx="7223">
                  <c:v>0.36229999999992002</c:v>
                </c:pt>
                <c:pt idx="7224">
                  <c:v>0.36239999999992001</c:v>
                </c:pt>
                <c:pt idx="7225">
                  <c:v>0.36249999999992</c:v>
                </c:pt>
                <c:pt idx="7226">
                  <c:v>0.36259999999991999</c:v>
                </c:pt>
                <c:pt idx="7227">
                  <c:v>0.36269999999991998</c:v>
                </c:pt>
                <c:pt idx="7228">
                  <c:v>0.36279999999992002</c:v>
                </c:pt>
                <c:pt idx="7229">
                  <c:v>0.36289999999992001</c:v>
                </c:pt>
                <c:pt idx="7230">
                  <c:v>0.36299999999992</c:v>
                </c:pt>
                <c:pt idx="7231">
                  <c:v>0.36309999999991999</c:v>
                </c:pt>
                <c:pt idx="7232">
                  <c:v>0.36319999999991998</c:v>
                </c:pt>
                <c:pt idx="7233">
                  <c:v>0.36329999999992002</c:v>
                </c:pt>
                <c:pt idx="7234">
                  <c:v>0.36339999999992001</c:v>
                </c:pt>
                <c:pt idx="7235">
                  <c:v>0.36349999999992</c:v>
                </c:pt>
                <c:pt idx="7236">
                  <c:v>0.36359999999991999</c:v>
                </c:pt>
                <c:pt idx="7237">
                  <c:v>0.36369999999991998</c:v>
                </c:pt>
                <c:pt idx="7238">
                  <c:v>0.36379999999992002</c:v>
                </c:pt>
                <c:pt idx="7239">
                  <c:v>0.36389999999992001</c:v>
                </c:pt>
                <c:pt idx="7240">
                  <c:v>0.36399999999992</c:v>
                </c:pt>
                <c:pt idx="7241">
                  <c:v>0.36409999999991999</c:v>
                </c:pt>
                <c:pt idx="7242">
                  <c:v>0.36419999999991998</c:v>
                </c:pt>
                <c:pt idx="7243">
                  <c:v>0.36429999999992002</c:v>
                </c:pt>
                <c:pt idx="7244">
                  <c:v>0.36439999999992001</c:v>
                </c:pt>
                <c:pt idx="7245">
                  <c:v>0.36449999999992</c:v>
                </c:pt>
                <c:pt idx="7246">
                  <c:v>0.36459999999991999</c:v>
                </c:pt>
                <c:pt idx="7247">
                  <c:v>0.36469999999991998</c:v>
                </c:pt>
                <c:pt idx="7248">
                  <c:v>0.36479999999992002</c:v>
                </c:pt>
                <c:pt idx="7249">
                  <c:v>0.36489999999992001</c:v>
                </c:pt>
                <c:pt idx="7250">
                  <c:v>0.36499999999992</c:v>
                </c:pt>
                <c:pt idx="7251">
                  <c:v>0.36509999999991999</c:v>
                </c:pt>
                <c:pt idx="7252">
                  <c:v>0.36519999999991998</c:v>
                </c:pt>
                <c:pt idx="7253">
                  <c:v>0.36529999999992002</c:v>
                </c:pt>
                <c:pt idx="7254">
                  <c:v>0.36539999999992001</c:v>
                </c:pt>
                <c:pt idx="7255">
                  <c:v>0.36549999999992</c:v>
                </c:pt>
                <c:pt idx="7256">
                  <c:v>0.36559999999991999</c:v>
                </c:pt>
                <c:pt idx="7257">
                  <c:v>0.36569999999991998</c:v>
                </c:pt>
                <c:pt idx="7258">
                  <c:v>0.36579999999992002</c:v>
                </c:pt>
                <c:pt idx="7259">
                  <c:v>0.36589999999992001</c:v>
                </c:pt>
                <c:pt idx="7260">
                  <c:v>0.36599999999992</c:v>
                </c:pt>
                <c:pt idx="7261">
                  <c:v>0.36609999999991999</c:v>
                </c:pt>
                <c:pt idx="7262">
                  <c:v>0.36619999999991998</c:v>
                </c:pt>
                <c:pt idx="7263">
                  <c:v>0.36629999999992002</c:v>
                </c:pt>
                <c:pt idx="7264">
                  <c:v>0.36639999999992001</c:v>
                </c:pt>
                <c:pt idx="7265">
                  <c:v>0.36649999999992</c:v>
                </c:pt>
                <c:pt idx="7266">
                  <c:v>0.36659999999991999</c:v>
                </c:pt>
                <c:pt idx="7267">
                  <c:v>0.36669999999991998</c:v>
                </c:pt>
                <c:pt idx="7268">
                  <c:v>0.36679999999992002</c:v>
                </c:pt>
                <c:pt idx="7269">
                  <c:v>0.36689999999992001</c:v>
                </c:pt>
                <c:pt idx="7270">
                  <c:v>0.36699999999992</c:v>
                </c:pt>
                <c:pt idx="7271">
                  <c:v>0.36709999999991999</c:v>
                </c:pt>
                <c:pt idx="7272">
                  <c:v>0.36719999999991998</c:v>
                </c:pt>
                <c:pt idx="7273">
                  <c:v>0.36729999999992002</c:v>
                </c:pt>
                <c:pt idx="7274">
                  <c:v>0.36739999999992001</c:v>
                </c:pt>
                <c:pt idx="7275">
                  <c:v>0.36749999999992</c:v>
                </c:pt>
                <c:pt idx="7276">
                  <c:v>0.36759999999991999</c:v>
                </c:pt>
                <c:pt idx="7277">
                  <c:v>0.36769999999991998</c:v>
                </c:pt>
                <c:pt idx="7278">
                  <c:v>0.36779999999992002</c:v>
                </c:pt>
                <c:pt idx="7279">
                  <c:v>0.36789999999992001</c:v>
                </c:pt>
                <c:pt idx="7280">
                  <c:v>0.36799999999992</c:v>
                </c:pt>
                <c:pt idx="7281">
                  <c:v>0.36809999999991999</c:v>
                </c:pt>
                <c:pt idx="7282">
                  <c:v>0.36819999999991998</c:v>
                </c:pt>
                <c:pt idx="7283">
                  <c:v>0.36829999999992002</c:v>
                </c:pt>
                <c:pt idx="7284">
                  <c:v>0.36839999999992001</c:v>
                </c:pt>
                <c:pt idx="7285">
                  <c:v>0.36849999999992</c:v>
                </c:pt>
                <c:pt idx="7286">
                  <c:v>0.36859999999991999</c:v>
                </c:pt>
                <c:pt idx="7287">
                  <c:v>0.36869999999991998</c:v>
                </c:pt>
                <c:pt idx="7288">
                  <c:v>0.36879999999992003</c:v>
                </c:pt>
                <c:pt idx="7289">
                  <c:v>0.36889999999992001</c:v>
                </c:pt>
                <c:pt idx="7290">
                  <c:v>0.36899999999992</c:v>
                </c:pt>
                <c:pt idx="7291">
                  <c:v>0.36909999999991999</c:v>
                </c:pt>
                <c:pt idx="7292">
                  <c:v>0.36919999999991998</c:v>
                </c:pt>
                <c:pt idx="7293">
                  <c:v>0.36929999999992003</c:v>
                </c:pt>
                <c:pt idx="7294">
                  <c:v>0.36939999999992001</c:v>
                </c:pt>
                <c:pt idx="7295">
                  <c:v>0.36949999999992</c:v>
                </c:pt>
                <c:pt idx="7296">
                  <c:v>0.36959999999991999</c:v>
                </c:pt>
                <c:pt idx="7297">
                  <c:v>0.36969999999991998</c:v>
                </c:pt>
                <c:pt idx="7298">
                  <c:v>0.36979999999992003</c:v>
                </c:pt>
                <c:pt idx="7299">
                  <c:v>0.36989999999992002</c:v>
                </c:pt>
                <c:pt idx="7300">
                  <c:v>0.36999999999992</c:v>
                </c:pt>
                <c:pt idx="7301">
                  <c:v>0.37009999999991999</c:v>
                </c:pt>
                <c:pt idx="7302">
                  <c:v>0.37019999999991998</c:v>
                </c:pt>
                <c:pt idx="7303">
                  <c:v>0.37029999999992003</c:v>
                </c:pt>
                <c:pt idx="7304">
                  <c:v>0.37039999999992002</c:v>
                </c:pt>
                <c:pt idx="7305">
                  <c:v>0.37049999999992</c:v>
                </c:pt>
                <c:pt idx="7306">
                  <c:v>0.37059999999991999</c:v>
                </c:pt>
                <c:pt idx="7307">
                  <c:v>0.37069999999991998</c:v>
                </c:pt>
                <c:pt idx="7308">
                  <c:v>0.37079999999992003</c:v>
                </c:pt>
                <c:pt idx="7309">
                  <c:v>0.37089999999992002</c:v>
                </c:pt>
                <c:pt idx="7310">
                  <c:v>0.37099999999991901</c:v>
                </c:pt>
                <c:pt idx="7311">
                  <c:v>0.37109999999991899</c:v>
                </c:pt>
                <c:pt idx="7312">
                  <c:v>0.37119999999991898</c:v>
                </c:pt>
                <c:pt idx="7313">
                  <c:v>0.37129999999991897</c:v>
                </c:pt>
                <c:pt idx="7314">
                  <c:v>0.37139999999991902</c:v>
                </c:pt>
                <c:pt idx="7315">
                  <c:v>0.37149999999991901</c:v>
                </c:pt>
                <c:pt idx="7316">
                  <c:v>0.371599999999919</c:v>
                </c:pt>
                <c:pt idx="7317">
                  <c:v>0.37169999999991898</c:v>
                </c:pt>
                <c:pt idx="7318">
                  <c:v>0.37179999999991897</c:v>
                </c:pt>
                <c:pt idx="7319">
                  <c:v>0.37189999999991902</c:v>
                </c:pt>
                <c:pt idx="7320">
                  <c:v>0.37199999999991901</c:v>
                </c:pt>
                <c:pt idx="7321">
                  <c:v>0.372099999999919</c:v>
                </c:pt>
                <c:pt idx="7322">
                  <c:v>0.37219999999991898</c:v>
                </c:pt>
                <c:pt idx="7323">
                  <c:v>0.37229999999991897</c:v>
                </c:pt>
                <c:pt idx="7324">
                  <c:v>0.37239999999991902</c:v>
                </c:pt>
                <c:pt idx="7325">
                  <c:v>0.37249999999991901</c:v>
                </c:pt>
                <c:pt idx="7326">
                  <c:v>0.372599999999919</c:v>
                </c:pt>
                <c:pt idx="7327">
                  <c:v>0.37269999999991898</c:v>
                </c:pt>
                <c:pt idx="7328">
                  <c:v>0.37279999999991897</c:v>
                </c:pt>
                <c:pt idx="7329">
                  <c:v>0.37289999999991902</c:v>
                </c:pt>
                <c:pt idx="7330">
                  <c:v>0.37299999999991901</c:v>
                </c:pt>
                <c:pt idx="7331">
                  <c:v>0.373099999999919</c:v>
                </c:pt>
                <c:pt idx="7332">
                  <c:v>0.37319999999991899</c:v>
                </c:pt>
                <c:pt idx="7333">
                  <c:v>0.37329999999991897</c:v>
                </c:pt>
                <c:pt idx="7334">
                  <c:v>0.37339999999991902</c:v>
                </c:pt>
                <c:pt idx="7335">
                  <c:v>0.37349999999991901</c:v>
                </c:pt>
                <c:pt idx="7336">
                  <c:v>0.373599999999919</c:v>
                </c:pt>
                <c:pt idx="7337">
                  <c:v>0.37369999999991899</c:v>
                </c:pt>
                <c:pt idx="7338">
                  <c:v>0.37379999999991897</c:v>
                </c:pt>
                <c:pt idx="7339">
                  <c:v>0.37389999999991902</c:v>
                </c:pt>
                <c:pt idx="7340">
                  <c:v>0.37399999999991901</c:v>
                </c:pt>
                <c:pt idx="7341">
                  <c:v>0.374099999999919</c:v>
                </c:pt>
                <c:pt idx="7342">
                  <c:v>0.37419999999991899</c:v>
                </c:pt>
                <c:pt idx="7343">
                  <c:v>0.37429999999991898</c:v>
                </c:pt>
                <c:pt idx="7344">
                  <c:v>0.37439999999991902</c:v>
                </c:pt>
                <c:pt idx="7345">
                  <c:v>0.37449999999991901</c:v>
                </c:pt>
                <c:pt idx="7346">
                  <c:v>0.374599999999919</c:v>
                </c:pt>
                <c:pt idx="7347">
                  <c:v>0.37469999999991899</c:v>
                </c:pt>
                <c:pt idx="7348">
                  <c:v>0.37479999999991898</c:v>
                </c:pt>
                <c:pt idx="7349">
                  <c:v>0.37489999999991902</c:v>
                </c:pt>
                <c:pt idx="7350">
                  <c:v>0.37499999999991901</c:v>
                </c:pt>
                <c:pt idx="7351">
                  <c:v>0.375099999999919</c:v>
                </c:pt>
                <c:pt idx="7352">
                  <c:v>0.37519999999991899</c:v>
                </c:pt>
                <c:pt idx="7353">
                  <c:v>0.37529999999991898</c:v>
                </c:pt>
                <c:pt idx="7354">
                  <c:v>0.37539999999991902</c:v>
                </c:pt>
                <c:pt idx="7355">
                  <c:v>0.37549999999991901</c:v>
                </c:pt>
                <c:pt idx="7356">
                  <c:v>0.375599999999919</c:v>
                </c:pt>
                <c:pt idx="7357">
                  <c:v>0.37569999999991899</c:v>
                </c:pt>
                <c:pt idx="7358">
                  <c:v>0.37579999999991898</c:v>
                </c:pt>
                <c:pt idx="7359">
                  <c:v>0.37589999999991902</c:v>
                </c:pt>
                <c:pt idx="7360">
                  <c:v>0.37599999999991901</c:v>
                </c:pt>
                <c:pt idx="7361">
                  <c:v>0.376099999999919</c:v>
                </c:pt>
                <c:pt idx="7362">
                  <c:v>0.37619999999991899</c:v>
                </c:pt>
                <c:pt idx="7363">
                  <c:v>0.37629999999991898</c:v>
                </c:pt>
                <c:pt idx="7364">
                  <c:v>0.37639999999991902</c:v>
                </c:pt>
                <c:pt idx="7365">
                  <c:v>0.37649999999991901</c:v>
                </c:pt>
                <c:pt idx="7366">
                  <c:v>0.376599999999919</c:v>
                </c:pt>
                <c:pt idx="7367">
                  <c:v>0.37669999999991899</c:v>
                </c:pt>
                <c:pt idx="7368">
                  <c:v>0.37679999999991898</c:v>
                </c:pt>
                <c:pt idx="7369">
                  <c:v>0.37689999999991902</c:v>
                </c:pt>
                <c:pt idx="7370">
                  <c:v>0.37699999999991901</c:v>
                </c:pt>
                <c:pt idx="7371">
                  <c:v>0.377099999999919</c:v>
                </c:pt>
                <c:pt idx="7372">
                  <c:v>0.37719999999991899</c:v>
                </c:pt>
                <c:pt idx="7373">
                  <c:v>0.37729999999991898</c:v>
                </c:pt>
                <c:pt idx="7374">
                  <c:v>0.37739999999991902</c:v>
                </c:pt>
                <c:pt idx="7375">
                  <c:v>0.37749999999991901</c:v>
                </c:pt>
                <c:pt idx="7376">
                  <c:v>0.377599999999919</c:v>
                </c:pt>
                <c:pt idx="7377">
                  <c:v>0.37769999999991899</c:v>
                </c:pt>
                <c:pt idx="7378">
                  <c:v>0.37779999999991898</c:v>
                </c:pt>
                <c:pt idx="7379">
                  <c:v>0.37789999999991902</c:v>
                </c:pt>
                <c:pt idx="7380">
                  <c:v>0.37799999999991901</c:v>
                </c:pt>
                <c:pt idx="7381">
                  <c:v>0.378099999999919</c:v>
                </c:pt>
                <c:pt idx="7382">
                  <c:v>0.37819999999991899</c:v>
                </c:pt>
                <c:pt idx="7383">
                  <c:v>0.37829999999991898</c:v>
                </c:pt>
                <c:pt idx="7384">
                  <c:v>0.37839999999991902</c:v>
                </c:pt>
                <c:pt idx="7385">
                  <c:v>0.37849999999991901</c:v>
                </c:pt>
                <c:pt idx="7386">
                  <c:v>0.378599999999919</c:v>
                </c:pt>
                <c:pt idx="7387">
                  <c:v>0.37869999999991899</c:v>
                </c:pt>
                <c:pt idx="7388">
                  <c:v>0.37879999999991898</c:v>
                </c:pt>
                <c:pt idx="7389">
                  <c:v>0.37889999999991902</c:v>
                </c:pt>
                <c:pt idx="7390">
                  <c:v>0.37899999999991901</c:v>
                </c:pt>
                <c:pt idx="7391">
                  <c:v>0.379099999999919</c:v>
                </c:pt>
                <c:pt idx="7392">
                  <c:v>0.37919999999991899</c:v>
                </c:pt>
                <c:pt idx="7393">
                  <c:v>0.37929999999991898</c:v>
                </c:pt>
                <c:pt idx="7394">
                  <c:v>0.37939999999991902</c:v>
                </c:pt>
                <c:pt idx="7395">
                  <c:v>0.37949999999991901</c:v>
                </c:pt>
                <c:pt idx="7396">
                  <c:v>0.379599999999919</c:v>
                </c:pt>
                <c:pt idx="7397">
                  <c:v>0.37969999999991899</c:v>
                </c:pt>
                <c:pt idx="7398">
                  <c:v>0.37979999999991898</c:v>
                </c:pt>
                <c:pt idx="7399">
                  <c:v>0.37989999999991902</c:v>
                </c:pt>
                <c:pt idx="7400">
                  <c:v>0.37999999999991901</c:v>
                </c:pt>
                <c:pt idx="7401">
                  <c:v>0.380099999999918</c:v>
                </c:pt>
                <c:pt idx="7402">
                  <c:v>0.38019999999991799</c:v>
                </c:pt>
                <c:pt idx="7403">
                  <c:v>0.38029999999991798</c:v>
                </c:pt>
                <c:pt idx="7404">
                  <c:v>0.38039999999991803</c:v>
                </c:pt>
                <c:pt idx="7405">
                  <c:v>0.38049999999991801</c:v>
                </c:pt>
                <c:pt idx="7406">
                  <c:v>0.380599999999918</c:v>
                </c:pt>
                <c:pt idx="7407">
                  <c:v>0.38069999999991799</c:v>
                </c:pt>
                <c:pt idx="7408">
                  <c:v>0.38079999999991798</c:v>
                </c:pt>
                <c:pt idx="7409">
                  <c:v>0.38089999999991803</c:v>
                </c:pt>
                <c:pt idx="7410">
                  <c:v>0.38099999999991802</c:v>
                </c:pt>
                <c:pt idx="7411">
                  <c:v>0.381099999999918</c:v>
                </c:pt>
                <c:pt idx="7412">
                  <c:v>0.38119999999991799</c:v>
                </c:pt>
                <c:pt idx="7413">
                  <c:v>0.38129999999991798</c:v>
                </c:pt>
                <c:pt idx="7414">
                  <c:v>0.38139999999991803</c:v>
                </c:pt>
                <c:pt idx="7415">
                  <c:v>0.38149999999991802</c:v>
                </c:pt>
                <c:pt idx="7416">
                  <c:v>0.381599999999918</c:v>
                </c:pt>
                <c:pt idx="7417">
                  <c:v>0.38169999999991799</c:v>
                </c:pt>
                <c:pt idx="7418">
                  <c:v>0.38179999999991798</c:v>
                </c:pt>
                <c:pt idx="7419">
                  <c:v>0.38189999999991803</c:v>
                </c:pt>
                <c:pt idx="7420">
                  <c:v>0.38199999999991802</c:v>
                </c:pt>
                <c:pt idx="7421">
                  <c:v>0.38209999999991801</c:v>
                </c:pt>
                <c:pt idx="7422">
                  <c:v>0.38219999999991799</c:v>
                </c:pt>
                <c:pt idx="7423">
                  <c:v>0.38229999999991798</c:v>
                </c:pt>
                <c:pt idx="7424">
                  <c:v>0.38239999999991803</c:v>
                </c:pt>
                <c:pt idx="7425">
                  <c:v>0.38249999999991802</c:v>
                </c:pt>
                <c:pt idx="7426">
                  <c:v>0.38259999999991801</c:v>
                </c:pt>
                <c:pt idx="7427">
                  <c:v>0.38269999999991799</c:v>
                </c:pt>
                <c:pt idx="7428">
                  <c:v>0.38279999999991798</c:v>
                </c:pt>
                <c:pt idx="7429">
                  <c:v>0.38289999999991797</c:v>
                </c:pt>
                <c:pt idx="7430">
                  <c:v>0.38299999999991802</c:v>
                </c:pt>
                <c:pt idx="7431">
                  <c:v>0.38309999999991801</c:v>
                </c:pt>
                <c:pt idx="7432">
                  <c:v>0.383199999999918</c:v>
                </c:pt>
                <c:pt idx="7433">
                  <c:v>0.38329999999991798</c:v>
                </c:pt>
                <c:pt idx="7434">
                  <c:v>0.38339999999991797</c:v>
                </c:pt>
                <c:pt idx="7435">
                  <c:v>0.38349999999991802</c:v>
                </c:pt>
                <c:pt idx="7436">
                  <c:v>0.38359999999991801</c:v>
                </c:pt>
                <c:pt idx="7437">
                  <c:v>0.383699999999918</c:v>
                </c:pt>
                <c:pt idx="7438">
                  <c:v>0.38379999999991798</c:v>
                </c:pt>
                <c:pt idx="7439">
                  <c:v>0.38389999999991797</c:v>
                </c:pt>
                <c:pt idx="7440">
                  <c:v>0.38399999999991802</c:v>
                </c:pt>
                <c:pt idx="7441">
                  <c:v>0.38409999999991801</c:v>
                </c:pt>
                <c:pt idx="7442">
                  <c:v>0.384199999999918</c:v>
                </c:pt>
                <c:pt idx="7443">
                  <c:v>0.38429999999991798</c:v>
                </c:pt>
                <c:pt idx="7444">
                  <c:v>0.38439999999991797</c:v>
                </c:pt>
                <c:pt idx="7445">
                  <c:v>0.38449999999991802</c:v>
                </c:pt>
                <c:pt idx="7446">
                  <c:v>0.38459999999991801</c:v>
                </c:pt>
                <c:pt idx="7447">
                  <c:v>0.384699999999918</c:v>
                </c:pt>
                <c:pt idx="7448">
                  <c:v>0.38479999999991799</c:v>
                </c:pt>
                <c:pt idx="7449">
                  <c:v>0.38489999999991797</c:v>
                </c:pt>
                <c:pt idx="7450">
                  <c:v>0.38499999999991802</c:v>
                </c:pt>
                <c:pt idx="7451">
                  <c:v>0.38509999999991801</c:v>
                </c:pt>
                <c:pt idx="7452">
                  <c:v>0.385199999999918</c:v>
                </c:pt>
                <c:pt idx="7453">
                  <c:v>0.38529999999991799</c:v>
                </c:pt>
                <c:pt idx="7454">
                  <c:v>0.38539999999991797</c:v>
                </c:pt>
                <c:pt idx="7455">
                  <c:v>0.38549999999991802</c:v>
                </c:pt>
                <c:pt idx="7456">
                  <c:v>0.38559999999991801</c:v>
                </c:pt>
                <c:pt idx="7457">
                  <c:v>0.385699999999918</c:v>
                </c:pt>
                <c:pt idx="7458">
                  <c:v>0.38579999999991799</c:v>
                </c:pt>
                <c:pt idx="7459">
                  <c:v>0.38589999999991798</c:v>
                </c:pt>
                <c:pt idx="7460">
                  <c:v>0.38599999999991802</c:v>
                </c:pt>
                <c:pt idx="7461">
                  <c:v>0.38609999999991801</c:v>
                </c:pt>
                <c:pt idx="7462">
                  <c:v>0.386199999999918</c:v>
                </c:pt>
                <c:pt idx="7463">
                  <c:v>0.38629999999991799</c:v>
                </c:pt>
                <c:pt idx="7464">
                  <c:v>0.38639999999991798</c:v>
                </c:pt>
                <c:pt idx="7465">
                  <c:v>0.38649999999991802</c:v>
                </c:pt>
                <c:pt idx="7466">
                  <c:v>0.38659999999991801</c:v>
                </c:pt>
                <c:pt idx="7467">
                  <c:v>0.386699999999918</c:v>
                </c:pt>
                <c:pt idx="7468">
                  <c:v>0.38679999999991799</c:v>
                </c:pt>
                <c:pt idx="7469">
                  <c:v>0.38689999999991798</c:v>
                </c:pt>
                <c:pt idx="7470">
                  <c:v>0.38699999999991802</c:v>
                </c:pt>
                <c:pt idx="7471">
                  <c:v>0.38709999999991801</c:v>
                </c:pt>
                <c:pt idx="7472">
                  <c:v>0.387199999999918</c:v>
                </c:pt>
                <c:pt idx="7473">
                  <c:v>0.38729999999991799</c:v>
                </c:pt>
                <c:pt idx="7474">
                  <c:v>0.38739999999991798</c:v>
                </c:pt>
                <c:pt idx="7475">
                  <c:v>0.38749999999991802</c:v>
                </c:pt>
                <c:pt idx="7476">
                  <c:v>0.38759999999991801</c:v>
                </c:pt>
                <c:pt idx="7477">
                  <c:v>0.387699999999918</c:v>
                </c:pt>
                <c:pt idx="7478">
                  <c:v>0.38779999999991799</c:v>
                </c:pt>
                <c:pt idx="7479">
                  <c:v>0.38789999999991798</c:v>
                </c:pt>
                <c:pt idx="7480">
                  <c:v>0.38799999999991802</c:v>
                </c:pt>
                <c:pt idx="7481">
                  <c:v>0.38809999999991801</c:v>
                </c:pt>
                <c:pt idx="7482">
                  <c:v>0.388199999999918</c:v>
                </c:pt>
                <c:pt idx="7483">
                  <c:v>0.38829999999991799</c:v>
                </c:pt>
                <c:pt idx="7484">
                  <c:v>0.38839999999991798</c:v>
                </c:pt>
                <c:pt idx="7485">
                  <c:v>0.38849999999991802</c:v>
                </c:pt>
                <c:pt idx="7486">
                  <c:v>0.38859999999991801</c:v>
                </c:pt>
                <c:pt idx="7487">
                  <c:v>0.388699999999918</c:v>
                </c:pt>
                <c:pt idx="7488">
                  <c:v>0.38879999999991799</c:v>
                </c:pt>
                <c:pt idx="7489">
                  <c:v>0.38889999999991798</c:v>
                </c:pt>
                <c:pt idx="7490">
                  <c:v>0.38899999999991802</c:v>
                </c:pt>
                <c:pt idx="7491">
                  <c:v>0.38909999999991701</c:v>
                </c:pt>
                <c:pt idx="7492">
                  <c:v>0.389199999999917</c:v>
                </c:pt>
                <c:pt idx="7493">
                  <c:v>0.38929999999991699</c:v>
                </c:pt>
                <c:pt idx="7494">
                  <c:v>0.38939999999991698</c:v>
                </c:pt>
                <c:pt idx="7495">
                  <c:v>0.38949999999991702</c:v>
                </c:pt>
                <c:pt idx="7496">
                  <c:v>0.38959999999991701</c:v>
                </c:pt>
                <c:pt idx="7497">
                  <c:v>0.389699999999917</c:v>
                </c:pt>
                <c:pt idx="7498">
                  <c:v>0.38979999999991699</c:v>
                </c:pt>
                <c:pt idx="7499">
                  <c:v>0.38989999999991698</c:v>
                </c:pt>
                <c:pt idx="7500">
                  <c:v>0.38999999999991702</c:v>
                </c:pt>
                <c:pt idx="7501">
                  <c:v>0.39009999999991701</c:v>
                </c:pt>
                <c:pt idx="7502">
                  <c:v>0.390199999999917</c:v>
                </c:pt>
                <c:pt idx="7503">
                  <c:v>0.39029999999991699</c:v>
                </c:pt>
                <c:pt idx="7504">
                  <c:v>0.39039999999991698</c:v>
                </c:pt>
                <c:pt idx="7505">
                  <c:v>0.39049999999991702</c:v>
                </c:pt>
                <c:pt idx="7506">
                  <c:v>0.39059999999991701</c:v>
                </c:pt>
                <c:pt idx="7507">
                  <c:v>0.390699999999917</c:v>
                </c:pt>
                <c:pt idx="7508">
                  <c:v>0.39079999999991699</c:v>
                </c:pt>
                <c:pt idx="7509">
                  <c:v>0.39089999999991698</c:v>
                </c:pt>
                <c:pt idx="7510">
                  <c:v>0.39099999999991703</c:v>
                </c:pt>
                <c:pt idx="7511">
                  <c:v>0.39109999999991701</c:v>
                </c:pt>
                <c:pt idx="7512">
                  <c:v>0.391199999999917</c:v>
                </c:pt>
                <c:pt idx="7513">
                  <c:v>0.39129999999991699</c:v>
                </c:pt>
                <c:pt idx="7514">
                  <c:v>0.39139999999991698</c:v>
                </c:pt>
                <c:pt idx="7515">
                  <c:v>0.39149999999991703</c:v>
                </c:pt>
                <c:pt idx="7516">
                  <c:v>0.39159999999991701</c:v>
                </c:pt>
                <c:pt idx="7517">
                  <c:v>0.391699999999917</c:v>
                </c:pt>
                <c:pt idx="7518">
                  <c:v>0.39179999999991699</c:v>
                </c:pt>
                <c:pt idx="7519">
                  <c:v>0.39189999999991698</c:v>
                </c:pt>
                <c:pt idx="7520">
                  <c:v>0.39199999999991703</c:v>
                </c:pt>
                <c:pt idx="7521">
                  <c:v>0.39209999999991701</c:v>
                </c:pt>
                <c:pt idx="7522">
                  <c:v>0.392199999999917</c:v>
                </c:pt>
                <c:pt idx="7523">
                  <c:v>0.39229999999991699</c:v>
                </c:pt>
                <c:pt idx="7524">
                  <c:v>0.39239999999991698</c:v>
                </c:pt>
                <c:pt idx="7525">
                  <c:v>0.39249999999991703</c:v>
                </c:pt>
                <c:pt idx="7526">
                  <c:v>0.39259999999991702</c:v>
                </c:pt>
                <c:pt idx="7527">
                  <c:v>0.392699999999917</c:v>
                </c:pt>
                <c:pt idx="7528">
                  <c:v>0.39279999999991699</c:v>
                </c:pt>
                <c:pt idx="7529">
                  <c:v>0.39289999999991698</c:v>
                </c:pt>
                <c:pt idx="7530">
                  <c:v>0.39299999999991703</c:v>
                </c:pt>
                <c:pt idx="7531">
                  <c:v>0.39309999999991702</c:v>
                </c:pt>
                <c:pt idx="7532">
                  <c:v>0.393199999999917</c:v>
                </c:pt>
                <c:pt idx="7533">
                  <c:v>0.39329999999991699</c:v>
                </c:pt>
                <c:pt idx="7534">
                  <c:v>0.39339999999991698</c:v>
                </c:pt>
                <c:pt idx="7535">
                  <c:v>0.39349999999991703</c:v>
                </c:pt>
                <c:pt idx="7536">
                  <c:v>0.39359999999991702</c:v>
                </c:pt>
                <c:pt idx="7537">
                  <c:v>0.39369999999991701</c:v>
                </c:pt>
                <c:pt idx="7538">
                  <c:v>0.39379999999991699</c:v>
                </c:pt>
                <c:pt idx="7539">
                  <c:v>0.39389999999991698</c:v>
                </c:pt>
                <c:pt idx="7540">
                  <c:v>0.39399999999991703</c:v>
                </c:pt>
                <c:pt idx="7541">
                  <c:v>0.39409999999991702</c:v>
                </c:pt>
                <c:pt idx="7542">
                  <c:v>0.39419999999991701</c:v>
                </c:pt>
                <c:pt idx="7543">
                  <c:v>0.39429999999991699</c:v>
                </c:pt>
                <c:pt idx="7544">
                  <c:v>0.39439999999991698</c:v>
                </c:pt>
                <c:pt idx="7545">
                  <c:v>0.39449999999991697</c:v>
                </c:pt>
                <c:pt idx="7546">
                  <c:v>0.39459999999991702</c:v>
                </c:pt>
                <c:pt idx="7547">
                  <c:v>0.39469999999991701</c:v>
                </c:pt>
                <c:pt idx="7548">
                  <c:v>0.394799999999917</c:v>
                </c:pt>
                <c:pt idx="7549">
                  <c:v>0.39489999999991698</c:v>
                </c:pt>
                <c:pt idx="7550">
                  <c:v>0.39499999999991697</c:v>
                </c:pt>
                <c:pt idx="7551">
                  <c:v>0.39509999999991702</c:v>
                </c:pt>
                <c:pt idx="7552">
                  <c:v>0.39519999999991701</c:v>
                </c:pt>
                <c:pt idx="7553">
                  <c:v>0.395299999999917</c:v>
                </c:pt>
                <c:pt idx="7554">
                  <c:v>0.39539999999991698</c:v>
                </c:pt>
                <c:pt idx="7555">
                  <c:v>0.39549999999991697</c:v>
                </c:pt>
                <c:pt idx="7556">
                  <c:v>0.39559999999991702</c:v>
                </c:pt>
                <c:pt idx="7557">
                  <c:v>0.39569999999991701</c:v>
                </c:pt>
                <c:pt idx="7558">
                  <c:v>0.395799999999917</c:v>
                </c:pt>
                <c:pt idx="7559">
                  <c:v>0.39589999999991698</c:v>
                </c:pt>
                <c:pt idx="7560">
                  <c:v>0.39599999999991697</c:v>
                </c:pt>
                <c:pt idx="7561">
                  <c:v>0.39609999999991702</c:v>
                </c:pt>
                <c:pt idx="7562">
                  <c:v>0.39619999999991701</c:v>
                </c:pt>
                <c:pt idx="7563">
                  <c:v>0.396299999999917</c:v>
                </c:pt>
                <c:pt idx="7564">
                  <c:v>0.39639999999991699</c:v>
                </c:pt>
                <c:pt idx="7565">
                  <c:v>0.39649999999991697</c:v>
                </c:pt>
                <c:pt idx="7566">
                  <c:v>0.39659999999991702</c:v>
                </c:pt>
                <c:pt idx="7567">
                  <c:v>0.39669999999991701</c:v>
                </c:pt>
                <c:pt idx="7568">
                  <c:v>0.396799999999917</c:v>
                </c:pt>
                <c:pt idx="7569">
                  <c:v>0.39689999999991699</c:v>
                </c:pt>
                <c:pt idx="7570">
                  <c:v>0.39699999999991697</c:v>
                </c:pt>
                <c:pt idx="7571">
                  <c:v>0.39709999999991702</c:v>
                </c:pt>
                <c:pt idx="7572">
                  <c:v>0.39719999999991701</c:v>
                </c:pt>
                <c:pt idx="7573">
                  <c:v>0.397299999999917</c:v>
                </c:pt>
                <c:pt idx="7574">
                  <c:v>0.39739999999991699</c:v>
                </c:pt>
                <c:pt idx="7575">
                  <c:v>0.39749999999991698</c:v>
                </c:pt>
                <c:pt idx="7576">
                  <c:v>0.39759999999991702</c:v>
                </c:pt>
                <c:pt idx="7577">
                  <c:v>0.39769999999991701</c:v>
                </c:pt>
                <c:pt idx="7578">
                  <c:v>0.397799999999917</c:v>
                </c:pt>
                <c:pt idx="7579">
                  <c:v>0.39789999999991699</c:v>
                </c:pt>
                <c:pt idx="7580">
                  <c:v>0.39799999999991698</c:v>
                </c:pt>
                <c:pt idx="7581">
                  <c:v>0.39809999999991702</c:v>
                </c:pt>
                <c:pt idx="7582">
                  <c:v>0.39819999999991601</c:v>
                </c:pt>
                <c:pt idx="7583">
                  <c:v>0.398299999999916</c:v>
                </c:pt>
                <c:pt idx="7584">
                  <c:v>0.39839999999991599</c:v>
                </c:pt>
                <c:pt idx="7585">
                  <c:v>0.39849999999991598</c:v>
                </c:pt>
                <c:pt idx="7586">
                  <c:v>0.39859999999991602</c:v>
                </c:pt>
                <c:pt idx="7587">
                  <c:v>0.39869999999991601</c:v>
                </c:pt>
                <c:pt idx="7588">
                  <c:v>0.398799999999916</c:v>
                </c:pt>
                <c:pt idx="7589">
                  <c:v>0.39889999999991599</c:v>
                </c:pt>
                <c:pt idx="7590">
                  <c:v>0.39899999999991598</c:v>
                </c:pt>
                <c:pt idx="7591">
                  <c:v>0.39909999999991602</c:v>
                </c:pt>
                <c:pt idx="7592">
                  <c:v>0.39919999999991601</c:v>
                </c:pt>
                <c:pt idx="7593">
                  <c:v>0.399299999999916</c:v>
                </c:pt>
                <c:pt idx="7594">
                  <c:v>0.39939999999991599</c:v>
                </c:pt>
                <c:pt idx="7595">
                  <c:v>0.39949999999991598</c:v>
                </c:pt>
                <c:pt idx="7596">
                  <c:v>0.39959999999991602</c:v>
                </c:pt>
                <c:pt idx="7597">
                  <c:v>0.39969999999991601</c:v>
                </c:pt>
                <c:pt idx="7598">
                  <c:v>0.399799999999916</c:v>
                </c:pt>
                <c:pt idx="7599">
                  <c:v>0.39989999999991599</c:v>
                </c:pt>
                <c:pt idx="7600">
                  <c:v>0.39999999999991598</c:v>
                </c:pt>
                <c:pt idx="7601">
                  <c:v>0.40009999999991602</c:v>
                </c:pt>
                <c:pt idx="7602">
                  <c:v>0.40019999999991601</c:v>
                </c:pt>
                <c:pt idx="7603">
                  <c:v>0.400299999999916</c:v>
                </c:pt>
                <c:pt idx="7604">
                  <c:v>0.40039999999991599</c:v>
                </c:pt>
                <c:pt idx="7605">
                  <c:v>0.40049999999991598</c:v>
                </c:pt>
                <c:pt idx="7606">
                  <c:v>0.40059999999991602</c:v>
                </c:pt>
                <c:pt idx="7607">
                  <c:v>0.40069999999991601</c:v>
                </c:pt>
                <c:pt idx="7608">
                  <c:v>0.400799999999916</c:v>
                </c:pt>
                <c:pt idx="7609">
                  <c:v>0.40089999999991599</c:v>
                </c:pt>
                <c:pt idx="7610">
                  <c:v>0.40099999999991598</c:v>
                </c:pt>
                <c:pt idx="7611">
                  <c:v>0.40109999999991602</c:v>
                </c:pt>
                <c:pt idx="7612">
                  <c:v>0.40119999999991601</c:v>
                </c:pt>
                <c:pt idx="7613">
                  <c:v>0.401299999999916</c:v>
                </c:pt>
                <c:pt idx="7614">
                  <c:v>0.40139999999991599</c:v>
                </c:pt>
                <c:pt idx="7615">
                  <c:v>0.40149999999991598</c:v>
                </c:pt>
                <c:pt idx="7616">
                  <c:v>0.40159999999991602</c:v>
                </c:pt>
                <c:pt idx="7617">
                  <c:v>0.40169999999991601</c:v>
                </c:pt>
                <c:pt idx="7618">
                  <c:v>0.401799999999916</c:v>
                </c:pt>
                <c:pt idx="7619">
                  <c:v>0.40189999999991599</c:v>
                </c:pt>
                <c:pt idx="7620">
                  <c:v>0.40199999999991598</c:v>
                </c:pt>
                <c:pt idx="7621">
                  <c:v>0.40209999999991602</c:v>
                </c:pt>
                <c:pt idx="7622">
                  <c:v>0.40219999999991601</c:v>
                </c:pt>
                <c:pt idx="7623">
                  <c:v>0.402299999999916</c:v>
                </c:pt>
                <c:pt idx="7624">
                  <c:v>0.40239999999991599</c:v>
                </c:pt>
                <c:pt idx="7625">
                  <c:v>0.40249999999991598</c:v>
                </c:pt>
                <c:pt idx="7626">
                  <c:v>0.40259999999991603</c:v>
                </c:pt>
                <c:pt idx="7627">
                  <c:v>0.40269999999991601</c:v>
                </c:pt>
                <c:pt idx="7628">
                  <c:v>0.402799999999916</c:v>
                </c:pt>
                <c:pt idx="7629">
                  <c:v>0.40289999999991599</c:v>
                </c:pt>
                <c:pt idx="7630">
                  <c:v>0.40299999999991598</c:v>
                </c:pt>
                <c:pt idx="7631">
                  <c:v>0.40309999999991603</c:v>
                </c:pt>
                <c:pt idx="7632">
                  <c:v>0.40319999999991601</c:v>
                </c:pt>
                <c:pt idx="7633">
                  <c:v>0.403299999999916</c:v>
                </c:pt>
                <c:pt idx="7634">
                  <c:v>0.40339999999991599</c:v>
                </c:pt>
                <c:pt idx="7635">
                  <c:v>0.40349999999991598</c:v>
                </c:pt>
                <c:pt idx="7636">
                  <c:v>0.40359999999991603</c:v>
                </c:pt>
                <c:pt idx="7637">
                  <c:v>0.40369999999991601</c:v>
                </c:pt>
                <c:pt idx="7638">
                  <c:v>0.403799999999916</c:v>
                </c:pt>
                <c:pt idx="7639">
                  <c:v>0.40389999999991599</c:v>
                </c:pt>
                <c:pt idx="7640">
                  <c:v>0.40399999999991598</c:v>
                </c:pt>
                <c:pt idx="7641">
                  <c:v>0.40409999999991603</c:v>
                </c:pt>
                <c:pt idx="7642">
                  <c:v>0.40419999999991602</c:v>
                </c:pt>
                <c:pt idx="7643">
                  <c:v>0.404299999999916</c:v>
                </c:pt>
                <c:pt idx="7644">
                  <c:v>0.40439999999991599</c:v>
                </c:pt>
                <c:pt idx="7645">
                  <c:v>0.40449999999991598</c:v>
                </c:pt>
                <c:pt idx="7646">
                  <c:v>0.40459999999991603</c:v>
                </c:pt>
                <c:pt idx="7647">
                  <c:v>0.40469999999991602</c:v>
                </c:pt>
                <c:pt idx="7648">
                  <c:v>0.404799999999916</c:v>
                </c:pt>
                <c:pt idx="7649">
                  <c:v>0.40489999999991599</c:v>
                </c:pt>
                <c:pt idx="7650">
                  <c:v>0.40499999999991598</c:v>
                </c:pt>
                <c:pt idx="7651">
                  <c:v>0.40509999999991603</c:v>
                </c:pt>
                <c:pt idx="7652">
                  <c:v>0.40519999999991602</c:v>
                </c:pt>
                <c:pt idx="7653">
                  <c:v>0.40529999999991601</c:v>
                </c:pt>
                <c:pt idx="7654">
                  <c:v>0.40539999999991599</c:v>
                </c:pt>
                <c:pt idx="7655">
                  <c:v>0.40549999999991598</c:v>
                </c:pt>
                <c:pt idx="7656">
                  <c:v>0.40559999999991603</c:v>
                </c:pt>
                <c:pt idx="7657">
                  <c:v>0.40569999999991602</c:v>
                </c:pt>
                <c:pt idx="7658">
                  <c:v>0.40579999999991601</c:v>
                </c:pt>
                <c:pt idx="7659">
                  <c:v>0.40589999999991599</c:v>
                </c:pt>
                <c:pt idx="7660">
                  <c:v>0.40599999999991598</c:v>
                </c:pt>
                <c:pt idx="7661">
                  <c:v>0.40609999999991597</c:v>
                </c:pt>
                <c:pt idx="7662">
                  <c:v>0.40619999999991602</c:v>
                </c:pt>
                <c:pt idx="7663">
                  <c:v>0.40629999999991601</c:v>
                </c:pt>
                <c:pt idx="7664">
                  <c:v>0.406399999999916</c:v>
                </c:pt>
                <c:pt idx="7665">
                  <c:v>0.40649999999991598</c:v>
                </c:pt>
                <c:pt idx="7666">
                  <c:v>0.40659999999991597</c:v>
                </c:pt>
                <c:pt idx="7667">
                  <c:v>0.40669999999991602</c:v>
                </c:pt>
                <c:pt idx="7668">
                  <c:v>0.40679999999991601</c:v>
                </c:pt>
                <c:pt idx="7669">
                  <c:v>0.406899999999916</c:v>
                </c:pt>
                <c:pt idx="7670">
                  <c:v>0.40699999999991598</c:v>
                </c:pt>
                <c:pt idx="7671">
                  <c:v>0.40709999999991597</c:v>
                </c:pt>
                <c:pt idx="7672">
                  <c:v>0.40719999999991602</c:v>
                </c:pt>
                <c:pt idx="7673">
                  <c:v>0.40729999999991501</c:v>
                </c:pt>
                <c:pt idx="7674">
                  <c:v>0.407399999999915</c:v>
                </c:pt>
                <c:pt idx="7675">
                  <c:v>0.40749999999991499</c:v>
                </c:pt>
                <c:pt idx="7676">
                  <c:v>0.40759999999991497</c:v>
                </c:pt>
                <c:pt idx="7677">
                  <c:v>0.40769999999991502</c:v>
                </c:pt>
                <c:pt idx="7678">
                  <c:v>0.40779999999991501</c:v>
                </c:pt>
                <c:pt idx="7679">
                  <c:v>0.407899999999915</c:v>
                </c:pt>
                <c:pt idx="7680">
                  <c:v>0.40799999999991499</c:v>
                </c:pt>
                <c:pt idx="7681">
                  <c:v>0.40809999999991498</c:v>
                </c:pt>
                <c:pt idx="7682">
                  <c:v>0.40819999999991502</c:v>
                </c:pt>
                <c:pt idx="7683">
                  <c:v>0.40829999999991501</c:v>
                </c:pt>
                <c:pt idx="7684">
                  <c:v>0.408399999999915</c:v>
                </c:pt>
                <c:pt idx="7685">
                  <c:v>0.40849999999991499</c:v>
                </c:pt>
                <c:pt idx="7686">
                  <c:v>0.40859999999991498</c:v>
                </c:pt>
                <c:pt idx="7687">
                  <c:v>0.40869999999991502</c:v>
                </c:pt>
                <c:pt idx="7688">
                  <c:v>0.40879999999991501</c:v>
                </c:pt>
                <c:pt idx="7689">
                  <c:v>0.408899999999915</c:v>
                </c:pt>
                <c:pt idx="7690">
                  <c:v>0.40899999999991499</c:v>
                </c:pt>
                <c:pt idx="7691">
                  <c:v>0.40909999999991498</c:v>
                </c:pt>
                <c:pt idx="7692">
                  <c:v>0.40919999999991502</c:v>
                </c:pt>
                <c:pt idx="7693">
                  <c:v>0.40929999999991501</c:v>
                </c:pt>
                <c:pt idx="7694">
                  <c:v>0.409399999999915</c:v>
                </c:pt>
                <c:pt idx="7695">
                  <c:v>0.40949999999991499</c:v>
                </c:pt>
                <c:pt idx="7696">
                  <c:v>0.40959999999991498</c:v>
                </c:pt>
                <c:pt idx="7697">
                  <c:v>0.40969999999991502</c:v>
                </c:pt>
                <c:pt idx="7698">
                  <c:v>0.40979999999991501</c:v>
                </c:pt>
                <c:pt idx="7699">
                  <c:v>0.409899999999915</c:v>
                </c:pt>
                <c:pt idx="7700">
                  <c:v>0.40999999999991499</c:v>
                </c:pt>
                <c:pt idx="7701">
                  <c:v>0.41009999999991498</c:v>
                </c:pt>
                <c:pt idx="7702">
                  <c:v>0.41019999999991502</c:v>
                </c:pt>
                <c:pt idx="7703">
                  <c:v>0.41029999999991501</c:v>
                </c:pt>
                <c:pt idx="7704">
                  <c:v>0.410399999999915</c:v>
                </c:pt>
                <c:pt idx="7705">
                  <c:v>0.41049999999991499</c:v>
                </c:pt>
                <c:pt idx="7706">
                  <c:v>0.41059999999991498</c:v>
                </c:pt>
                <c:pt idx="7707">
                  <c:v>0.41069999999991502</c:v>
                </c:pt>
                <c:pt idx="7708">
                  <c:v>0.41079999999991501</c:v>
                </c:pt>
                <c:pt idx="7709">
                  <c:v>0.410899999999915</c:v>
                </c:pt>
                <c:pt idx="7710">
                  <c:v>0.41099999999991499</c:v>
                </c:pt>
                <c:pt idx="7711">
                  <c:v>0.41109999999991498</c:v>
                </c:pt>
                <c:pt idx="7712">
                  <c:v>0.41119999999991502</c:v>
                </c:pt>
                <c:pt idx="7713">
                  <c:v>0.41129999999991501</c:v>
                </c:pt>
                <c:pt idx="7714">
                  <c:v>0.411399999999915</c:v>
                </c:pt>
                <c:pt idx="7715">
                  <c:v>0.41149999999991499</c:v>
                </c:pt>
                <c:pt idx="7716">
                  <c:v>0.41159999999991498</c:v>
                </c:pt>
                <c:pt idx="7717">
                  <c:v>0.41169999999991502</c:v>
                </c:pt>
                <c:pt idx="7718">
                  <c:v>0.41179999999991501</c:v>
                </c:pt>
                <c:pt idx="7719">
                  <c:v>0.411899999999915</c:v>
                </c:pt>
                <c:pt idx="7720">
                  <c:v>0.41199999999991499</c:v>
                </c:pt>
                <c:pt idx="7721">
                  <c:v>0.41209999999991498</c:v>
                </c:pt>
                <c:pt idx="7722">
                  <c:v>0.41219999999991502</c:v>
                </c:pt>
                <c:pt idx="7723">
                  <c:v>0.41229999999991501</c:v>
                </c:pt>
                <c:pt idx="7724">
                  <c:v>0.412399999999915</c:v>
                </c:pt>
                <c:pt idx="7725">
                  <c:v>0.41249999999991499</c:v>
                </c:pt>
                <c:pt idx="7726">
                  <c:v>0.41259999999991498</c:v>
                </c:pt>
                <c:pt idx="7727">
                  <c:v>0.41269999999991502</c:v>
                </c:pt>
                <c:pt idx="7728">
                  <c:v>0.41279999999991501</c:v>
                </c:pt>
                <c:pt idx="7729">
                  <c:v>0.412899999999915</c:v>
                </c:pt>
                <c:pt idx="7730">
                  <c:v>0.41299999999991499</c:v>
                </c:pt>
                <c:pt idx="7731">
                  <c:v>0.41309999999991498</c:v>
                </c:pt>
                <c:pt idx="7732">
                  <c:v>0.41319999999991502</c:v>
                </c:pt>
                <c:pt idx="7733">
                  <c:v>0.41329999999991501</c:v>
                </c:pt>
                <c:pt idx="7734">
                  <c:v>0.413399999999915</c:v>
                </c:pt>
                <c:pt idx="7735">
                  <c:v>0.41349999999991499</c:v>
                </c:pt>
                <c:pt idx="7736">
                  <c:v>0.41359999999991498</c:v>
                </c:pt>
                <c:pt idx="7737">
                  <c:v>0.41369999999991502</c:v>
                </c:pt>
                <c:pt idx="7738">
                  <c:v>0.41379999999991501</c:v>
                </c:pt>
                <c:pt idx="7739">
                  <c:v>0.413899999999915</c:v>
                </c:pt>
                <c:pt idx="7740">
                  <c:v>0.41399999999991499</c:v>
                </c:pt>
                <c:pt idx="7741">
                  <c:v>0.41409999999991498</c:v>
                </c:pt>
                <c:pt idx="7742">
                  <c:v>0.41419999999991503</c:v>
                </c:pt>
                <c:pt idx="7743">
                  <c:v>0.41429999999991501</c:v>
                </c:pt>
                <c:pt idx="7744">
                  <c:v>0.414399999999915</c:v>
                </c:pt>
                <c:pt idx="7745">
                  <c:v>0.41449999999991499</c:v>
                </c:pt>
                <c:pt idx="7746">
                  <c:v>0.41459999999991498</c:v>
                </c:pt>
                <c:pt idx="7747">
                  <c:v>0.41469999999991503</c:v>
                </c:pt>
                <c:pt idx="7748">
                  <c:v>0.41479999999991501</c:v>
                </c:pt>
                <c:pt idx="7749">
                  <c:v>0.414899999999915</c:v>
                </c:pt>
                <c:pt idx="7750">
                  <c:v>0.41499999999991499</c:v>
                </c:pt>
                <c:pt idx="7751">
                  <c:v>0.41509999999991498</c:v>
                </c:pt>
                <c:pt idx="7752">
                  <c:v>0.41519999999991503</c:v>
                </c:pt>
                <c:pt idx="7753">
                  <c:v>0.41529999999991501</c:v>
                </c:pt>
                <c:pt idx="7754">
                  <c:v>0.415399999999915</c:v>
                </c:pt>
                <c:pt idx="7755">
                  <c:v>0.41549999999991499</c:v>
                </c:pt>
                <c:pt idx="7756">
                  <c:v>0.41559999999991498</c:v>
                </c:pt>
                <c:pt idx="7757">
                  <c:v>0.41569999999991503</c:v>
                </c:pt>
                <c:pt idx="7758">
                  <c:v>0.41579999999991502</c:v>
                </c:pt>
                <c:pt idx="7759">
                  <c:v>0.415899999999915</c:v>
                </c:pt>
                <c:pt idx="7760">
                  <c:v>0.41599999999991499</c:v>
                </c:pt>
                <c:pt idx="7761">
                  <c:v>0.41609999999991498</c:v>
                </c:pt>
                <c:pt idx="7762">
                  <c:v>0.41619999999991503</c:v>
                </c:pt>
                <c:pt idx="7763">
                  <c:v>0.41629999999991502</c:v>
                </c:pt>
                <c:pt idx="7764">
                  <c:v>0.41639999999991401</c:v>
                </c:pt>
                <c:pt idx="7765">
                  <c:v>0.41649999999991399</c:v>
                </c:pt>
                <c:pt idx="7766">
                  <c:v>0.41659999999991398</c:v>
                </c:pt>
                <c:pt idx="7767">
                  <c:v>0.41669999999991397</c:v>
                </c:pt>
                <c:pt idx="7768">
                  <c:v>0.41679999999991402</c:v>
                </c:pt>
                <c:pt idx="7769">
                  <c:v>0.41689999999991401</c:v>
                </c:pt>
                <c:pt idx="7770">
                  <c:v>0.416999999999914</c:v>
                </c:pt>
                <c:pt idx="7771">
                  <c:v>0.41709999999991398</c:v>
                </c:pt>
                <c:pt idx="7772">
                  <c:v>0.41719999999991397</c:v>
                </c:pt>
                <c:pt idx="7773">
                  <c:v>0.41729999999991402</c:v>
                </c:pt>
                <c:pt idx="7774">
                  <c:v>0.41739999999991401</c:v>
                </c:pt>
                <c:pt idx="7775">
                  <c:v>0.417499999999914</c:v>
                </c:pt>
                <c:pt idx="7776">
                  <c:v>0.41759999999991398</c:v>
                </c:pt>
                <c:pt idx="7777">
                  <c:v>0.41769999999991397</c:v>
                </c:pt>
                <c:pt idx="7778">
                  <c:v>0.41779999999991402</c:v>
                </c:pt>
                <c:pt idx="7779">
                  <c:v>0.41789999999991401</c:v>
                </c:pt>
                <c:pt idx="7780">
                  <c:v>0.417999999999914</c:v>
                </c:pt>
                <c:pt idx="7781">
                  <c:v>0.41809999999991398</c:v>
                </c:pt>
                <c:pt idx="7782">
                  <c:v>0.41819999999991397</c:v>
                </c:pt>
                <c:pt idx="7783">
                  <c:v>0.41829999999991402</c:v>
                </c:pt>
                <c:pt idx="7784">
                  <c:v>0.41839999999991401</c:v>
                </c:pt>
                <c:pt idx="7785">
                  <c:v>0.418499999999914</c:v>
                </c:pt>
                <c:pt idx="7786">
                  <c:v>0.41859999999991399</c:v>
                </c:pt>
                <c:pt idx="7787">
                  <c:v>0.41869999999991397</c:v>
                </c:pt>
                <c:pt idx="7788">
                  <c:v>0.41879999999991402</c:v>
                </c:pt>
                <c:pt idx="7789">
                  <c:v>0.41889999999991401</c:v>
                </c:pt>
                <c:pt idx="7790">
                  <c:v>0.418999999999914</c:v>
                </c:pt>
                <c:pt idx="7791">
                  <c:v>0.41909999999991399</c:v>
                </c:pt>
                <c:pt idx="7792">
                  <c:v>0.41919999999991397</c:v>
                </c:pt>
                <c:pt idx="7793">
                  <c:v>0.41929999999991402</c:v>
                </c:pt>
                <c:pt idx="7794">
                  <c:v>0.41939999999991401</c:v>
                </c:pt>
                <c:pt idx="7795">
                  <c:v>0.419499999999914</c:v>
                </c:pt>
                <c:pt idx="7796">
                  <c:v>0.41959999999991399</c:v>
                </c:pt>
                <c:pt idx="7797">
                  <c:v>0.41969999999991398</c:v>
                </c:pt>
                <c:pt idx="7798">
                  <c:v>0.41979999999991402</c:v>
                </c:pt>
                <c:pt idx="7799">
                  <c:v>0.41989999999991401</c:v>
                </c:pt>
                <c:pt idx="7800">
                  <c:v>0.419999999999914</c:v>
                </c:pt>
                <c:pt idx="7801">
                  <c:v>0.42009999999991399</c:v>
                </c:pt>
                <c:pt idx="7802">
                  <c:v>0.42019999999991398</c:v>
                </c:pt>
                <c:pt idx="7803">
                  <c:v>0.42029999999991402</c:v>
                </c:pt>
                <c:pt idx="7804">
                  <c:v>0.42039999999991401</c:v>
                </c:pt>
                <c:pt idx="7805">
                  <c:v>0.420499999999914</c:v>
                </c:pt>
                <c:pt idx="7806">
                  <c:v>0.42059999999991399</c:v>
                </c:pt>
                <c:pt idx="7807">
                  <c:v>0.42069999999991398</c:v>
                </c:pt>
                <c:pt idx="7808">
                  <c:v>0.42079999999991402</c:v>
                </c:pt>
                <c:pt idx="7809">
                  <c:v>0.42089999999991401</c:v>
                </c:pt>
                <c:pt idx="7810">
                  <c:v>0.420999999999914</c:v>
                </c:pt>
                <c:pt idx="7811">
                  <c:v>0.42109999999991399</c:v>
                </c:pt>
                <c:pt idx="7812">
                  <c:v>0.42119999999991398</c:v>
                </c:pt>
                <c:pt idx="7813">
                  <c:v>0.42129999999991402</c:v>
                </c:pt>
                <c:pt idx="7814">
                  <c:v>0.42139999999991401</c:v>
                </c:pt>
                <c:pt idx="7815">
                  <c:v>0.421499999999914</c:v>
                </c:pt>
                <c:pt idx="7816">
                  <c:v>0.42159999999991399</c:v>
                </c:pt>
                <c:pt idx="7817">
                  <c:v>0.42169999999991398</c:v>
                </c:pt>
                <c:pt idx="7818">
                  <c:v>0.42179999999991402</c:v>
                </c:pt>
                <c:pt idx="7819">
                  <c:v>0.42189999999991401</c:v>
                </c:pt>
                <c:pt idx="7820">
                  <c:v>0.421999999999914</c:v>
                </c:pt>
                <c:pt idx="7821">
                  <c:v>0.42209999999991399</c:v>
                </c:pt>
                <c:pt idx="7822">
                  <c:v>0.42219999999991398</c:v>
                </c:pt>
                <c:pt idx="7823">
                  <c:v>0.42229999999991402</c:v>
                </c:pt>
                <c:pt idx="7824">
                  <c:v>0.42239999999991401</c:v>
                </c:pt>
                <c:pt idx="7825">
                  <c:v>0.422499999999914</c:v>
                </c:pt>
                <c:pt idx="7826">
                  <c:v>0.42259999999991399</c:v>
                </c:pt>
                <c:pt idx="7827">
                  <c:v>0.42269999999991398</c:v>
                </c:pt>
                <c:pt idx="7828">
                  <c:v>0.42279999999991402</c:v>
                </c:pt>
                <c:pt idx="7829">
                  <c:v>0.42289999999991401</c:v>
                </c:pt>
                <c:pt idx="7830">
                  <c:v>0.422999999999914</c:v>
                </c:pt>
                <c:pt idx="7831">
                  <c:v>0.42309999999991399</c:v>
                </c:pt>
                <c:pt idx="7832">
                  <c:v>0.42319999999991398</c:v>
                </c:pt>
                <c:pt idx="7833">
                  <c:v>0.42329999999991402</c:v>
                </c:pt>
                <c:pt idx="7834">
                  <c:v>0.42339999999991401</c:v>
                </c:pt>
                <c:pt idx="7835">
                  <c:v>0.423499999999914</c:v>
                </c:pt>
                <c:pt idx="7836">
                  <c:v>0.42359999999991399</c:v>
                </c:pt>
                <c:pt idx="7837">
                  <c:v>0.42369999999991398</c:v>
                </c:pt>
                <c:pt idx="7838">
                  <c:v>0.42379999999991402</c:v>
                </c:pt>
                <c:pt idx="7839">
                  <c:v>0.42389999999991401</c:v>
                </c:pt>
                <c:pt idx="7840">
                  <c:v>0.423999999999914</c:v>
                </c:pt>
                <c:pt idx="7841">
                  <c:v>0.42409999999991399</c:v>
                </c:pt>
                <c:pt idx="7842">
                  <c:v>0.42419999999991398</c:v>
                </c:pt>
                <c:pt idx="7843">
                  <c:v>0.42429999999991402</c:v>
                </c:pt>
                <c:pt idx="7844">
                  <c:v>0.42439999999991401</c:v>
                </c:pt>
                <c:pt idx="7845">
                  <c:v>0.424499999999914</c:v>
                </c:pt>
                <c:pt idx="7846">
                  <c:v>0.42459999999991399</c:v>
                </c:pt>
                <c:pt idx="7847">
                  <c:v>0.42469999999991398</c:v>
                </c:pt>
                <c:pt idx="7848">
                  <c:v>0.42479999999991402</c:v>
                </c:pt>
                <c:pt idx="7849">
                  <c:v>0.42489999999991401</c:v>
                </c:pt>
                <c:pt idx="7850">
                  <c:v>0.424999999999914</c:v>
                </c:pt>
                <c:pt idx="7851">
                  <c:v>0.42509999999991399</c:v>
                </c:pt>
                <c:pt idx="7852">
                  <c:v>0.42519999999991398</c:v>
                </c:pt>
                <c:pt idx="7853">
                  <c:v>0.42529999999991402</c:v>
                </c:pt>
                <c:pt idx="7854">
                  <c:v>0.42539999999991401</c:v>
                </c:pt>
                <c:pt idx="7855">
                  <c:v>0.425499999999913</c:v>
                </c:pt>
                <c:pt idx="7856">
                  <c:v>0.42559999999991299</c:v>
                </c:pt>
                <c:pt idx="7857">
                  <c:v>0.42569999999991298</c:v>
                </c:pt>
                <c:pt idx="7858">
                  <c:v>0.42579999999991303</c:v>
                </c:pt>
                <c:pt idx="7859">
                  <c:v>0.42589999999991301</c:v>
                </c:pt>
                <c:pt idx="7860">
                  <c:v>0.425999999999913</c:v>
                </c:pt>
                <c:pt idx="7861">
                  <c:v>0.42609999999991299</c:v>
                </c:pt>
                <c:pt idx="7862">
                  <c:v>0.42619999999991298</c:v>
                </c:pt>
                <c:pt idx="7863">
                  <c:v>0.42629999999991303</c:v>
                </c:pt>
                <c:pt idx="7864">
                  <c:v>0.42639999999991302</c:v>
                </c:pt>
                <c:pt idx="7865">
                  <c:v>0.426499999999913</c:v>
                </c:pt>
                <c:pt idx="7866">
                  <c:v>0.42659999999991299</c:v>
                </c:pt>
                <c:pt idx="7867">
                  <c:v>0.42669999999991298</c:v>
                </c:pt>
                <c:pt idx="7868">
                  <c:v>0.42679999999991303</c:v>
                </c:pt>
                <c:pt idx="7869">
                  <c:v>0.42689999999991302</c:v>
                </c:pt>
                <c:pt idx="7870">
                  <c:v>0.426999999999913</c:v>
                </c:pt>
                <c:pt idx="7871">
                  <c:v>0.42709999999991299</c:v>
                </c:pt>
                <c:pt idx="7872">
                  <c:v>0.42719999999991298</c:v>
                </c:pt>
                <c:pt idx="7873">
                  <c:v>0.42729999999991303</c:v>
                </c:pt>
                <c:pt idx="7874">
                  <c:v>0.42739999999991302</c:v>
                </c:pt>
                <c:pt idx="7875">
                  <c:v>0.42749999999991301</c:v>
                </c:pt>
                <c:pt idx="7876">
                  <c:v>0.42759999999991299</c:v>
                </c:pt>
                <c:pt idx="7877">
                  <c:v>0.42769999999991298</c:v>
                </c:pt>
                <c:pt idx="7878">
                  <c:v>0.42779999999991303</c:v>
                </c:pt>
                <c:pt idx="7879">
                  <c:v>0.42789999999991302</c:v>
                </c:pt>
                <c:pt idx="7880">
                  <c:v>0.42799999999991301</c:v>
                </c:pt>
                <c:pt idx="7881">
                  <c:v>0.42809999999991299</c:v>
                </c:pt>
                <c:pt idx="7882">
                  <c:v>0.42819999999991298</c:v>
                </c:pt>
                <c:pt idx="7883">
                  <c:v>0.42829999999991297</c:v>
                </c:pt>
                <c:pt idx="7884">
                  <c:v>0.42839999999991302</c:v>
                </c:pt>
                <c:pt idx="7885">
                  <c:v>0.42849999999991301</c:v>
                </c:pt>
                <c:pt idx="7886">
                  <c:v>0.428599999999913</c:v>
                </c:pt>
                <c:pt idx="7887">
                  <c:v>0.42869999999991298</c:v>
                </c:pt>
                <c:pt idx="7888">
                  <c:v>0.42879999999991297</c:v>
                </c:pt>
                <c:pt idx="7889">
                  <c:v>0.42889999999991302</c:v>
                </c:pt>
                <c:pt idx="7890">
                  <c:v>0.42899999999991301</c:v>
                </c:pt>
                <c:pt idx="7891">
                  <c:v>0.429099999999913</c:v>
                </c:pt>
                <c:pt idx="7892">
                  <c:v>0.42919999999991298</c:v>
                </c:pt>
                <c:pt idx="7893">
                  <c:v>0.42929999999991297</c:v>
                </c:pt>
                <c:pt idx="7894">
                  <c:v>0.42939999999991302</c:v>
                </c:pt>
                <c:pt idx="7895">
                  <c:v>0.42949999999991301</c:v>
                </c:pt>
                <c:pt idx="7896">
                  <c:v>0.429599999999913</c:v>
                </c:pt>
                <c:pt idx="7897">
                  <c:v>0.42969999999991298</c:v>
                </c:pt>
                <c:pt idx="7898">
                  <c:v>0.42979999999991297</c:v>
                </c:pt>
                <c:pt idx="7899">
                  <c:v>0.42989999999991302</c:v>
                </c:pt>
                <c:pt idx="7900">
                  <c:v>0.42999999999991301</c:v>
                </c:pt>
                <c:pt idx="7901">
                  <c:v>0.430099999999913</c:v>
                </c:pt>
                <c:pt idx="7902">
                  <c:v>0.43019999999991299</c:v>
                </c:pt>
                <c:pt idx="7903">
                  <c:v>0.43029999999991297</c:v>
                </c:pt>
                <c:pt idx="7904">
                  <c:v>0.43039999999991302</c:v>
                </c:pt>
                <c:pt idx="7905">
                  <c:v>0.43049999999991301</c:v>
                </c:pt>
                <c:pt idx="7906">
                  <c:v>0.430599999999913</c:v>
                </c:pt>
                <c:pt idx="7907">
                  <c:v>0.43069999999991299</c:v>
                </c:pt>
                <c:pt idx="7908">
                  <c:v>0.43079999999991297</c:v>
                </c:pt>
                <c:pt idx="7909">
                  <c:v>0.43089999999991302</c:v>
                </c:pt>
                <c:pt idx="7910">
                  <c:v>0.43099999999991301</c:v>
                </c:pt>
                <c:pt idx="7911">
                  <c:v>0.431099999999913</c:v>
                </c:pt>
                <c:pt idx="7912">
                  <c:v>0.43119999999991299</c:v>
                </c:pt>
                <c:pt idx="7913">
                  <c:v>0.43129999999991298</c:v>
                </c:pt>
                <c:pt idx="7914">
                  <c:v>0.43139999999991302</c:v>
                </c:pt>
                <c:pt idx="7915">
                  <c:v>0.43149999999991301</c:v>
                </c:pt>
                <c:pt idx="7916">
                  <c:v>0.431599999999913</c:v>
                </c:pt>
                <c:pt idx="7917">
                  <c:v>0.43169999999991299</c:v>
                </c:pt>
                <c:pt idx="7918">
                  <c:v>0.43179999999991298</c:v>
                </c:pt>
                <c:pt idx="7919">
                  <c:v>0.43189999999991302</c:v>
                </c:pt>
                <c:pt idx="7920">
                  <c:v>0.43199999999991301</c:v>
                </c:pt>
                <c:pt idx="7921">
                  <c:v>0.432099999999913</c:v>
                </c:pt>
                <c:pt idx="7922">
                  <c:v>0.43219999999991299</c:v>
                </c:pt>
                <c:pt idx="7923">
                  <c:v>0.43229999999991298</c:v>
                </c:pt>
                <c:pt idx="7924">
                  <c:v>0.43239999999991302</c:v>
                </c:pt>
                <c:pt idx="7925">
                  <c:v>0.43249999999991301</c:v>
                </c:pt>
                <c:pt idx="7926">
                  <c:v>0.432599999999913</c:v>
                </c:pt>
                <c:pt idx="7927">
                  <c:v>0.43269999999991299</c:v>
                </c:pt>
                <c:pt idx="7928">
                  <c:v>0.43279999999991298</c:v>
                </c:pt>
                <c:pt idx="7929">
                  <c:v>0.43289999999991302</c:v>
                </c:pt>
                <c:pt idx="7930">
                  <c:v>0.43299999999991301</c:v>
                </c:pt>
                <c:pt idx="7931">
                  <c:v>0.433099999999913</c:v>
                </c:pt>
                <c:pt idx="7932">
                  <c:v>0.43319999999991299</c:v>
                </c:pt>
                <c:pt idx="7933">
                  <c:v>0.43329999999991298</c:v>
                </c:pt>
                <c:pt idx="7934">
                  <c:v>0.43339999999991302</c:v>
                </c:pt>
                <c:pt idx="7935">
                  <c:v>0.43349999999991301</c:v>
                </c:pt>
                <c:pt idx="7936">
                  <c:v>0.433599999999913</c:v>
                </c:pt>
                <c:pt idx="7937">
                  <c:v>0.43369999999991299</c:v>
                </c:pt>
                <c:pt idx="7938">
                  <c:v>0.43379999999991298</c:v>
                </c:pt>
                <c:pt idx="7939">
                  <c:v>0.43389999999991302</c:v>
                </c:pt>
                <c:pt idx="7940">
                  <c:v>0.43399999999991301</c:v>
                </c:pt>
                <c:pt idx="7941">
                  <c:v>0.434099999999913</c:v>
                </c:pt>
                <c:pt idx="7942">
                  <c:v>0.43419999999991299</c:v>
                </c:pt>
                <c:pt idx="7943">
                  <c:v>0.43429999999991298</c:v>
                </c:pt>
                <c:pt idx="7944">
                  <c:v>0.43439999999991302</c:v>
                </c:pt>
                <c:pt idx="7945">
                  <c:v>0.43449999999991201</c:v>
                </c:pt>
                <c:pt idx="7946">
                  <c:v>0.434599999999912</c:v>
                </c:pt>
                <c:pt idx="7947">
                  <c:v>0.43469999999991199</c:v>
                </c:pt>
                <c:pt idx="7948">
                  <c:v>0.43479999999991198</c:v>
                </c:pt>
                <c:pt idx="7949">
                  <c:v>0.43489999999991202</c:v>
                </c:pt>
                <c:pt idx="7950">
                  <c:v>0.43499999999991201</c:v>
                </c:pt>
                <c:pt idx="7951">
                  <c:v>0.435099999999912</c:v>
                </c:pt>
                <c:pt idx="7952">
                  <c:v>0.43519999999991199</c:v>
                </c:pt>
                <c:pt idx="7953">
                  <c:v>0.43529999999991198</c:v>
                </c:pt>
                <c:pt idx="7954">
                  <c:v>0.43539999999991202</c:v>
                </c:pt>
                <c:pt idx="7955">
                  <c:v>0.43549999999991201</c:v>
                </c:pt>
                <c:pt idx="7956">
                  <c:v>0.435599999999912</c:v>
                </c:pt>
                <c:pt idx="7957">
                  <c:v>0.43569999999991199</c:v>
                </c:pt>
                <c:pt idx="7958">
                  <c:v>0.43579999999991198</c:v>
                </c:pt>
                <c:pt idx="7959">
                  <c:v>0.43589999999991202</c:v>
                </c:pt>
                <c:pt idx="7960">
                  <c:v>0.43599999999991201</c:v>
                </c:pt>
                <c:pt idx="7961">
                  <c:v>0.436099999999912</c:v>
                </c:pt>
                <c:pt idx="7962">
                  <c:v>0.43619999999991199</c:v>
                </c:pt>
                <c:pt idx="7963">
                  <c:v>0.43629999999991198</c:v>
                </c:pt>
                <c:pt idx="7964">
                  <c:v>0.43639999999991202</c:v>
                </c:pt>
                <c:pt idx="7965">
                  <c:v>0.43649999999991201</c:v>
                </c:pt>
                <c:pt idx="7966">
                  <c:v>0.436599999999912</c:v>
                </c:pt>
                <c:pt idx="7967">
                  <c:v>0.43669999999991199</c:v>
                </c:pt>
                <c:pt idx="7968">
                  <c:v>0.43679999999991198</c:v>
                </c:pt>
                <c:pt idx="7969">
                  <c:v>0.43689999999991203</c:v>
                </c:pt>
                <c:pt idx="7970">
                  <c:v>0.43699999999991201</c:v>
                </c:pt>
                <c:pt idx="7971">
                  <c:v>0.437099999999912</c:v>
                </c:pt>
                <c:pt idx="7972">
                  <c:v>0.43719999999991199</c:v>
                </c:pt>
                <c:pt idx="7973">
                  <c:v>0.43729999999991198</c:v>
                </c:pt>
                <c:pt idx="7974">
                  <c:v>0.43739999999991203</c:v>
                </c:pt>
                <c:pt idx="7975">
                  <c:v>0.43749999999991201</c:v>
                </c:pt>
                <c:pt idx="7976">
                  <c:v>0.437599999999912</c:v>
                </c:pt>
                <c:pt idx="7977">
                  <c:v>0.43769999999991199</c:v>
                </c:pt>
                <c:pt idx="7978">
                  <c:v>0.43779999999991198</c:v>
                </c:pt>
                <c:pt idx="7979">
                  <c:v>0.43789999999991203</c:v>
                </c:pt>
                <c:pt idx="7980">
                  <c:v>0.43799999999991202</c:v>
                </c:pt>
                <c:pt idx="7981">
                  <c:v>0.438099999999912</c:v>
                </c:pt>
                <c:pt idx="7982">
                  <c:v>0.43819999999991199</c:v>
                </c:pt>
                <c:pt idx="7983">
                  <c:v>0.43829999999991198</c:v>
                </c:pt>
                <c:pt idx="7984">
                  <c:v>0.43839999999991203</c:v>
                </c:pt>
                <c:pt idx="7985">
                  <c:v>0.43849999999991202</c:v>
                </c:pt>
                <c:pt idx="7986">
                  <c:v>0.438599999999912</c:v>
                </c:pt>
                <c:pt idx="7987">
                  <c:v>0.43869999999991199</c:v>
                </c:pt>
                <c:pt idx="7988">
                  <c:v>0.43879999999991198</c:v>
                </c:pt>
                <c:pt idx="7989">
                  <c:v>0.43889999999991203</c:v>
                </c:pt>
                <c:pt idx="7990">
                  <c:v>0.43899999999991202</c:v>
                </c:pt>
                <c:pt idx="7991">
                  <c:v>0.43909999999991201</c:v>
                </c:pt>
                <c:pt idx="7992">
                  <c:v>0.43919999999991199</c:v>
                </c:pt>
                <c:pt idx="7993">
                  <c:v>0.43929999999991198</c:v>
                </c:pt>
                <c:pt idx="7994">
                  <c:v>0.43939999999991203</c:v>
                </c:pt>
                <c:pt idx="7995">
                  <c:v>0.43949999999991202</c:v>
                </c:pt>
                <c:pt idx="7996">
                  <c:v>0.43959999999991201</c:v>
                </c:pt>
                <c:pt idx="7997">
                  <c:v>0.43969999999991199</c:v>
                </c:pt>
                <c:pt idx="7998">
                  <c:v>0.43979999999991198</c:v>
                </c:pt>
                <c:pt idx="7999">
                  <c:v>0.43989999999991197</c:v>
                </c:pt>
                <c:pt idx="8000">
                  <c:v>0.43999999999991202</c:v>
                </c:pt>
                <c:pt idx="8001">
                  <c:v>0.44009999999991201</c:v>
                </c:pt>
                <c:pt idx="8002">
                  <c:v>0.440199999999912</c:v>
                </c:pt>
                <c:pt idx="8003">
                  <c:v>0.44029999999991198</c:v>
                </c:pt>
                <c:pt idx="8004">
                  <c:v>0.44039999999991197</c:v>
                </c:pt>
                <c:pt idx="8005">
                  <c:v>0.44049999999991202</c:v>
                </c:pt>
                <c:pt idx="8006">
                  <c:v>0.44059999999991201</c:v>
                </c:pt>
                <c:pt idx="8007">
                  <c:v>0.440699999999912</c:v>
                </c:pt>
                <c:pt idx="8008">
                  <c:v>0.44079999999991198</c:v>
                </c:pt>
                <c:pt idx="8009">
                  <c:v>0.44089999999991197</c:v>
                </c:pt>
                <c:pt idx="8010">
                  <c:v>0.44099999999991202</c:v>
                </c:pt>
                <c:pt idx="8011">
                  <c:v>0.44109999999991201</c:v>
                </c:pt>
                <c:pt idx="8012">
                  <c:v>0.441199999999912</c:v>
                </c:pt>
                <c:pt idx="8013">
                  <c:v>0.44129999999991198</c:v>
                </c:pt>
                <c:pt idx="8014">
                  <c:v>0.44139999999991197</c:v>
                </c:pt>
                <c:pt idx="8015">
                  <c:v>0.44149999999991202</c:v>
                </c:pt>
                <c:pt idx="8016">
                  <c:v>0.44159999999991201</c:v>
                </c:pt>
                <c:pt idx="8017">
                  <c:v>0.441699999999912</c:v>
                </c:pt>
                <c:pt idx="8018">
                  <c:v>0.44179999999991199</c:v>
                </c:pt>
                <c:pt idx="8019">
                  <c:v>0.44189999999991197</c:v>
                </c:pt>
                <c:pt idx="8020">
                  <c:v>0.44199999999991202</c:v>
                </c:pt>
                <c:pt idx="8021">
                  <c:v>0.44209999999991201</c:v>
                </c:pt>
                <c:pt idx="8022">
                  <c:v>0.442199999999912</c:v>
                </c:pt>
                <c:pt idx="8023">
                  <c:v>0.44229999999991199</c:v>
                </c:pt>
                <c:pt idx="8024">
                  <c:v>0.44239999999991197</c:v>
                </c:pt>
                <c:pt idx="8025">
                  <c:v>0.44249999999991202</c:v>
                </c:pt>
                <c:pt idx="8026">
                  <c:v>0.44259999999991201</c:v>
                </c:pt>
                <c:pt idx="8027">
                  <c:v>0.442699999999912</c:v>
                </c:pt>
                <c:pt idx="8028">
                  <c:v>0.44279999999991199</c:v>
                </c:pt>
                <c:pt idx="8029">
                  <c:v>0.44289999999991198</c:v>
                </c:pt>
                <c:pt idx="8030">
                  <c:v>0.44299999999991202</c:v>
                </c:pt>
                <c:pt idx="8031">
                  <c:v>0.44309999999991201</c:v>
                </c:pt>
                <c:pt idx="8032">
                  <c:v>0.443199999999912</c:v>
                </c:pt>
                <c:pt idx="8033">
                  <c:v>0.44329999999991199</c:v>
                </c:pt>
                <c:pt idx="8034">
                  <c:v>0.44339999999991198</c:v>
                </c:pt>
                <c:pt idx="8035">
                  <c:v>0.44349999999991202</c:v>
                </c:pt>
                <c:pt idx="8036">
                  <c:v>0.44359999999991101</c:v>
                </c:pt>
                <c:pt idx="8037">
                  <c:v>0.443699999999911</c:v>
                </c:pt>
                <c:pt idx="8038">
                  <c:v>0.44379999999991099</c:v>
                </c:pt>
                <c:pt idx="8039">
                  <c:v>0.44389999999991098</c:v>
                </c:pt>
                <c:pt idx="8040">
                  <c:v>0.44399999999991102</c:v>
                </c:pt>
                <c:pt idx="8041">
                  <c:v>0.44409999999991101</c:v>
                </c:pt>
                <c:pt idx="8042">
                  <c:v>0.444199999999911</c:v>
                </c:pt>
                <c:pt idx="8043">
                  <c:v>0.44429999999991099</c:v>
                </c:pt>
                <c:pt idx="8044">
                  <c:v>0.44439999999991098</c:v>
                </c:pt>
                <c:pt idx="8045">
                  <c:v>0.44449999999991102</c:v>
                </c:pt>
                <c:pt idx="8046">
                  <c:v>0.44459999999991101</c:v>
                </c:pt>
                <c:pt idx="8047">
                  <c:v>0.444699999999911</c:v>
                </c:pt>
                <c:pt idx="8048">
                  <c:v>0.44479999999991099</c:v>
                </c:pt>
                <c:pt idx="8049">
                  <c:v>0.44489999999991098</c:v>
                </c:pt>
                <c:pt idx="8050">
                  <c:v>0.44499999999991102</c:v>
                </c:pt>
                <c:pt idx="8051">
                  <c:v>0.44509999999991101</c:v>
                </c:pt>
                <c:pt idx="8052">
                  <c:v>0.445199999999911</c:v>
                </c:pt>
                <c:pt idx="8053">
                  <c:v>0.44529999999991099</c:v>
                </c:pt>
                <c:pt idx="8054">
                  <c:v>0.44539999999991098</c:v>
                </c:pt>
                <c:pt idx="8055">
                  <c:v>0.44549999999991102</c:v>
                </c:pt>
                <c:pt idx="8056">
                  <c:v>0.44559999999991101</c:v>
                </c:pt>
                <c:pt idx="8057">
                  <c:v>0.445699999999911</c:v>
                </c:pt>
                <c:pt idx="8058">
                  <c:v>0.44579999999991099</c:v>
                </c:pt>
                <c:pt idx="8059">
                  <c:v>0.44589999999991098</c:v>
                </c:pt>
                <c:pt idx="8060">
                  <c:v>0.44599999999991102</c:v>
                </c:pt>
                <c:pt idx="8061">
                  <c:v>0.44609999999991101</c:v>
                </c:pt>
                <c:pt idx="8062">
                  <c:v>0.446199999999911</c:v>
                </c:pt>
                <c:pt idx="8063">
                  <c:v>0.44629999999991099</c:v>
                </c:pt>
                <c:pt idx="8064">
                  <c:v>0.44639999999991098</c:v>
                </c:pt>
                <c:pt idx="8065">
                  <c:v>0.44649999999991102</c:v>
                </c:pt>
                <c:pt idx="8066">
                  <c:v>0.44659999999991101</c:v>
                </c:pt>
                <c:pt idx="8067">
                  <c:v>0.446699999999911</c:v>
                </c:pt>
                <c:pt idx="8068">
                  <c:v>0.44679999999991099</c:v>
                </c:pt>
                <c:pt idx="8069">
                  <c:v>0.44689999999991098</c:v>
                </c:pt>
                <c:pt idx="8070">
                  <c:v>0.44699999999991102</c:v>
                </c:pt>
                <c:pt idx="8071">
                  <c:v>0.44709999999991101</c:v>
                </c:pt>
                <c:pt idx="8072">
                  <c:v>0.447199999999911</c:v>
                </c:pt>
                <c:pt idx="8073">
                  <c:v>0.44729999999991099</c:v>
                </c:pt>
                <c:pt idx="8074">
                  <c:v>0.44739999999991098</c:v>
                </c:pt>
                <c:pt idx="8075">
                  <c:v>0.44749999999991102</c:v>
                </c:pt>
                <c:pt idx="8076">
                  <c:v>0.44759999999991101</c:v>
                </c:pt>
                <c:pt idx="8077">
                  <c:v>0.447699999999911</c:v>
                </c:pt>
                <c:pt idx="8078">
                  <c:v>0.44779999999991099</c:v>
                </c:pt>
                <c:pt idx="8079">
                  <c:v>0.44789999999991098</c:v>
                </c:pt>
                <c:pt idx="8080">
                  <c:v>0.44799999999991102</c:v>
                </c:pt>
                <c:pt idx="8081">
                  <c:v>0.44809999999991101</c:v>
                </c:pt>
                <c:pt idx="8082">
                  <c:v>0.448199999999911</c:v>
                </c:pt>
                <c:pt idx="8083">
                  <c:v>0.44829999999991099</c:v>
                </c:pt>
                <c:pt idx="8084">
                  <c:v>0.44839999999991098</c:v>
                </c:pt>
                <c:pt idx="8085">
                  <c:v>0.44849999999991103</c:v>
                </c:pt>
                <c:pt idx="8086">
                  <c:v>0.44859999999991101</c:v>
                </c:pt>
                <c:pt idx="8087">
                  <c:v>0.448699999999911</c:v>
                </c:pt>
                <c:pt idx="8088">
                  <c:v>0.44879999999991099</c:v>
                </c:pt>
                <c:pt idx="8089">
                  <c:v>0.44889999999991098</c:v>
                </c:pt>
                <c:pt idx="8090">
                  <c:v>0.44899999999991103</c:v>
                </c:pt>
                <c:pt idx="8091">
                  <c:v>0.44909999999991101</c:v>
                </c:pt>
                <c:pt idx="8092">
                  <c:v>0.449199999999911</c:v>
                </c:pt>
                <c:pt idx="8093">
                  <c:v>0.44929999999991099</c:v>
                </c:pt>
                <c:pt idx="8094">
                  <c:v>0.44939999999991098</c:v>
                </c:pt>
                <c:pt idx="8095">
                  <c:v>0.44949999999991103</c:v>
                </c:pt>
                <c:pt idx="8096">
                  <c:v>0.44959999999991102</c:v>
                </c:pt>
                <c:pt idx="8097">
                  <c:v>0.449699999999911</c:v>
                </c:pt>
                <c:pt idx="8098">
                  <c:v>0.44979999999991099</c:v>
                </c:pt>
                <c:pt idx="8099">
                  <c:v>0.44989999999991098</c:v>
                </c:pt>
                <c:pt idx="8100">
                  <c:v>0.44999999999991103</c:v>
                </c:pt>
                <c:pt idx="8101">
                  <c:v>0.45009999999991102</c:v>
                </c:pt>
                <c:pt idx="8102">
                  <c:v>0.450199999999911</c:v>
                </c:pt>
                <c:pt idx="8103">
                  <c:v>0.45029999999991099</c:v>
                </c:pt>
                <c:pt idx="8104">
                  <c:v>0.45039999999991098</c:v>
                </c:pt>
                <c:pt idx="8105">
                  <c:v>0.45049999999991103</c:v>
                </c:pt>
                <c:pt idx="8106">
                  <c:v>0.45059999999991102</c:v>
                </c:pt>
                <c:pt idx="8107">
                  <c:v>0.45069999999991101</c:v>
                </c:pt>
                <c:pt idx="8108">
                  <c:v>0.45079999999991099</c:v>
                </c:pt>
                <c:pt idx="8109">
                  <c:v>0.45089999999991098</c:v>
                </c:pt>
                <c:pt idx="8110">
                  <c:v>0.45099999999991103</c:v>
                </c:pt>
                <c:pt idx="8111">
                  <c:v>0.45109999999991102</c:v>
                </c:pt>
                <c:pt idx="8112">
                  <c:v>0.45119999999991101</c:v>
                </c:pt>
                <c:pt idx="8113">
                  <c:v>0.45129999999991099</c:v>
                </c:pt>
                <c:pt idx="8114">
                  <c:v>0.45139999999991098</c:v>
                </c:pt>
                <c:pt idx="8115">
                  <c:v>0.45149999999991097</c:v>
                </c:pt>
                <c:pt idx="8116">
                  <c:v>0.45159999999991102</c:v>
                </c:pt>
                <c:pt idx="8117">
                  <c:v>0.45169999999991101</c:v>
                </c:pt>
                <c:pt idx="8118">
                  <c:v>0.451799999999911</c:v>
                </c:pt>
                <c:pt idx="8119">
                  <c:v>0.45189999999991098</c:v>
                </c:pt>
                <c:pt idx="8120">
                  <c:v>0.45199999999991097</c:v>
                </c:pt>
                <c:pt idx="8121">
                  <c:v>0.45209999999991102</c:v>
                </c:pt>
                <c:pt idx="8122">
                  <c:v>0.45219999999991101</c:v>
                </c:pt>
                <c:pt idx="8123">
                  <c:v>0.452299999999911</c:v>
                </c:pt>
                <c:pt idx="8124">
                  <c:v>0.45239999999991098</c:v>
                </c:pt>
                <c:pt idx="8125">
                  <c:v>0.45249999999991097</c:v>
                </c:pt>
                <c:pt idx="8126">
                  <c:v>0.45259999999991102</c:v>
                </c:pt>
                <c:pt idx="8127">
                  <c:v>0.45269999999991001</c:v>
                </c:pt>
                <c:pt idx="8128">
                  <c:v>0.45279999999991</c:v>
                </c:pt>
                <c:pt idx="8129">
                  <c:v>0.45289999999990999</c:v>
                </c:pt>
                <c:pt idx="8130">
                  <c:v>0.45299999999990997</c:v>
                </c:pt>
                <c:pt idx="8131">
                  <c:v>0.45309999999991002</c:v>
                </c:pt>
                <c:pt idx="8132">
                  <c:v>0.45319999999991001</c:v>
                </c:pt>
                <c:pt idx="8133">
                  <c:v>0.45329999999991</c:v>
                </c:pt>
                <c:pt idx="8134">
                  <c:v>0.45339999999990999</c:v>
                </c:pt>
                <c:pt idx="8135">
                  <c:v>0.45349999999990998</c:v>
                </c:pt>
                <c:pt idx="8136">
                  <c:v>0.45359999999991002</c:v>
                </c:pt>
                <c:pt idx="8137">
                  <c:v>0.45369999999991001</c:v>
                </c:pt>
                <c:pt idx="8138">
                  <c:v>0.45379999999991</c:v>
                </c:pt>
                <c:pt idx="8139">
                  <c:v>0.45389999999990999</c:v>
                </c:pt>
                <c:pt idx="8140">
                  <c:v>0.45399999999990998</c:v>
                </c:pt>
                <c:pt idx="8141">
                  <c:v>0.45409999999991002</c:v>
                </c:pt>
                <c:pt idx="8142">
                  <c:v>0.45419999999991001</c:v>
                </c:pt>
                <c:pt idx="8143">
                  <c:v>0.45429999999991</c:v>
                </c:pt>
                <c:pt idx="8144">
                  <c:v>0.45439999999990999</c:v>
                </c:pt>
                <c:pt idx="8145">
                  <c:v>0.45449999999990998</c:v>
                </c:pt>
                <c:pt idx="8146">
                  <c:v>0.45459999999991002</c:v>
                </c:pt>
                <c:pt idx="8147">
                  <c:v>0.45469999999991001</c:v>
                </c:pt>
                <c:pt idx="8148">
                  <c:v>0.45479999999991</c:v>
                </c:pt>
                <c:pt idx="8149">
                  <c:v>0.45489999999990999</c:v>
                </c:pt>
                <c:pt idx="8150">
                  <c:v>0.45499999999990998</c:v>
                </c:pt>
                <c:pt idx="8151">
                  <c:v>0.45509999999991002</c:v>
                </c:pt>
                <c:pt idx="8152">
                  <c:v>0.45519999999991001</c:v>
                </c:pt>
                <c:pt idx="8153">
                  <c:v>0.45529999999991</c:v>
                </c:pt>
                <c:pt idx="8154">
                  <c:v>0.45539999999990999</c:v>
                </c:pt>
                <c:pt idx="8155">
                  <c:v>0.45549999999990998</c:v>
                </c:pt>
                <c:pt idx="8156">
                  <c:v>0.45559999999991002</c:v>
                </c:pt>
                <c:pt idx="8157">
                  <c:v>0.45569999999991001</c:v>
                </c:pt>
                <c:pt idx="8158">
                  <c:v>0.45579999999991</c:v>
                </c:pt>
                <c:pt idx="8159">
                  <c:v>0.45589999999990999</c:v>
                </c:pt>
                <c:pt idx="8160">
                  <c:v>0.45599999999990998</c:v>
                </c:pt>
                <c:pt idx="8161">
                  <c:v>0.45609999999991002</c:v>
                </c:pt>
                <c:pt idx="8162">
                  <c:v>0.45619999999991001</c:v>
                </c:pt>
                <c:pt idx="8163">
                  <c:v>0.45629999999991</c:v>
                </c:pt>
                <c:pt idx="8164">
                  <c:v>0.45639999999990999</c:v>
                </c:pt>
                <c:pt idx="8165">
                  <c:v>0.45649999999990998</c:v>
                </c:pt>
                <c:pt idx="8166">
                  <c:v>0.45659999999991002</c:v>
                </c:pt>
                <c:pt idx="8167">
                  <c:v>0.45669999999991001</c:v>
                </c:pt>
                <c:pt idx="8168">
                  <c:v>0.45679999999991</c:v>
                </c:pt>
                <c:pt idx="8169">
                  <c:v>0.45689999999990999</c:v>
                </c:pt>
                <c:pt idx="8170">
                  <c:v>0.45699999999990998</c:v>
                </c:pt>
                <c:pt idx="8171">
                  <c:v>0.45709999999991002</c:v>
                </c:pt>
                <c:pt idx="8172">
                  <c:v>0.45719999999991001</c:v>
                </c:pt>
                <c:pt idx="8173">
                  <c:v>0.45729999999991</c:v>
                </c:pt>
                <c:pt idx="8174">
                  <c:v>0.45739999999990999</c:v>
                </c:pt>
                <c:pt idx="8175">
                  <c:v>0.45749999999990998</c:v>
                </c:pt>
                <c:pt idx="8176">
                  <c:v>0.45759999999991002</c:v>
                </c:pt>
                <c:pt idx="8177">
                  <c:v>0.45769999999991001</c:v>
                </c:pt>
                <c:pt idx="8178">
                  <c:v>0.45779999999991</c:v>
                </c:pt>
                <c:pt idx="8179">
                  <c:v>0.45789999999990999</c:v>
                </c:pt>
                <c:pt idx="8180">
                  <c:v>0.45799999999990998</c:v>
                </c:pt>
                <c:pt idx="8181">
                  <c:v>0.45809999999991002</c:v>
                </c:pt>
                <c:pt idx="8182">
                  <c:v>0.45819999999991001</c:v>
                </c:pt>
                <c:pt idx="8183">
                  <c:v>0.45829999999991</c:v>
                </c:pt>
                <c:pt idx="8184">
                  <c:v>0.45839999999990999</c:v>
                </c:pt>
                <c:pt idx="8185">
                  <c:v>0.45849999999990998</c:v>
                </c:pt>
                <c:pt idx="8186">
                  <c:v>0.45859999999991002</c:v>
                </c:pt>
                <c:pt idx="8187">
                  <c:v>0.45869999999991001</c:v>
                </c:pt>
                <c:pt idx="8188">
                  <c:v>0.45879999999991</c:v>
                </c:pt>
                <c:pt idx="8189">
                  <c:v>0.45889999999990999</c:v>
                </c:pt>
                <c:pt idx="8190">
                  <c:v>0.45899999999990998</c:v>
                </c:pt>
                <c:pt idx="8191">
                  <c:v>0.45909999999991002</c:v>
                </c:pt>
                <c:pt idx="8192">
                  <c:v>0.45919999999991001</c:v>
                </c:pt>
                <c:pt idx="8193">
                  <c:v>0.45929999999991</c:v>
                </c:pt>
                <c:pt idx="8194">
                  <c:v>0.45939999999990999</c:v>
                </c:pt>
                <c:pt idx="8195">
                  <c:v>0.45949999999990998</c:v>
                </c:pt>
                <c:pt idx="8196">
                  <c:v>0.45959999999991002</c:v>
                </c:pt>
                <c:pt idx="8197">
                  <c:v>0.45969999999991001</c:v>
                </c:pt>
                <c:pt idx="8198">
                  <c:v>0.45979999999991</c:v>
                </c:pt>
                <c:pt idx="8199">
                  <c:v>0.45989999999990999</c:v>
                </c:pt>
                <c:pt idx="8200">
                  <c:v>0.45999999999990998</c:v>
                </c:pt>
                <c:pt idx="8201">
                  <c:v>0.46009999999991003</c:v>
                </c:pt>
                <c:pt idx="8202">
                  <c:v>0.46019999999991001</c:v>
                </c:pt>
                <c:pt idx="8203">
                  <c:v>0.46029999999991</c:v>
                </c:pt>
                <c:pt idx="8204">
                  <c:v>0.46039999999990999</c:v>
                </c:pt>
                <c:pt idx="8205">
                  <c:v>0.46049999999990998</c:v>
                </c:pt>
                <c:pt idx="8206">
                  <c:v>0.46059999999991003</c:v>
                </c:pt>
                <c:pt idx="8207">
                  <c:v>0.46069999999991001</c:v>
                </c:pt>
                <c:pt idx="8208">
                  <c:v>0.46079999999991</c:v>
                </c:pt>
                <c:pt idx="8209">
                  <c:v>0.46089999999990999</c:v>
                </c:pt>
                <c:pt idx="8210">
                  <c:v>0.46099999999990998</c:v>
                </c:pt>
                <c:pt idx="8211">
                  <c:v>0.46109999999991003</c:v>
                </c:pt>
                <c:pt idx="8212">
                  <c:v>0.46119999999991002</c:v>
                </c:pt>
                <c:pt idx="8213">
                  <c:v>0.46129999999991</c:v>
                </c:pt>
                <c:pt idx="8214">
                  <c:v>0.46139999999990999</c:v>
                </c:pt>
                <c:pt idx="8215">
                  <c:v>0.46149999999990998</c:v>
                </c:pt>
                <c:pt idx="8216">
                  <c:v>0.46159999999991003</c:v>
                </c:pt>
                <c:pt idx="8217">
                  <c:v>0.46169999999991002</c:v>
                </c:pt>
                <c:pt idx="8218">
                  <c:v>0.46179999999990901</c:v>
                </c:pt>
                <c:pt idx="8219">
                  <c:v>0.46189999999990899</c:v>
                </c:pt>
                <c:pt idx="8220">
                  <c:v>0.46199999999990898</c:v>
                </c:pt>
                <c:pt idx="8221">
                  <c:v>0.46209999999990897</c:v>
                </c:pt>
                <c:pt idx="8222">
                  <c:v>0.46219999999990902</c:v>
                </c:pt>
                <c:pt idx="8223">
                  <c:v>0.46229999999990901</c:v>
                </c:pt>
                <c:pt idx="8224">
                  <c:v>0.46239999999990899</c:v>
                </c:pt>
                <c:pt idx="8225">
                  <c:v>0.46249999999990898</c:v>
                </c:pt>
                <c:pt idx="8226">
                  <c:v>0.46259999999990897</c:v>
                </c:pt>
                <c:pt idx="8227">
                  <c:v>0.46269999999990902</c:v>
                </c:pt>
                <c:pt idx="8228">
                  <c:v>0.46279999999990901</c:v>
                </c:pt>
                <c:pt idx="8229">
                  <c:v>0.462899999999909</c:v>
                </c:pt>
                <c:pt idx="8230">
                  <c:v>0.46299999999990898</c:v>
                </c:pt>
                <c:pt idx="8231">
                  <c:v>0.46309999999990897</c:v>
                </c:pt>
                <c:pt idx="8232">
                  <c:v>0.46319999999990902</c:v>
                </c:pt>
                <c:pt idx="8233">
                  <c:v>0.46329999999990901</c:v>
                </c:pt>
                <c:pt idx="8234">
                  <c:v>0.463399999999909</c:v>
                </c:pt>
                <c:pt idx="8235">
                  <c:v>0.46349999999990898</c:v>
                </c:pt>
                <c:pt idx="8236">
                  <c:v>0.46359999999990897</c:v>
                </c:pt>
                <c:pt idx="8237">
                  <c:v>0.46369999999990902</c:v>
                </c:pt>
                <c:pt idx="8238">
                  <c:v>0.46379999999990901</c:v>
                </c:pt>
                <c:pt idx="8239">
                  <c:v>0.463899999999909</c:v>
                </c:pt>
                <c:pt idx="8240">
                  <c:v>0.46399999999990899</c:v>
                </c:pt>
                <c:pt idx="8241">
                  <c:v>0.46409999999990897</c:v>
                </c:pt>
                <c:pt idx="8242">
                  <c:v>0.46419999999990902</c:v>
                </c:pt>
                <c:pt idx="8243">
                  <c:v>0.46429999999990901</c:v>
                </c:pt>
                <c:pt idx="8244">
                  <c:v>0.464399999999909</c:v>
                </c:pt>
                <c:pt idx="8245">
                  <c:v>0.46449999999990899</c:v>
                </c:pt>
                <c:pt idx="8246">
                  <c:v>0.46459999999990897</c:v>
                </c:pt>
                <c:pt idx="8247">
                  <c:v>0.46469999999990902</c:v>
                </c:pt>
                <c:pt idx="8248">
                  <c:v>0.46479999999990901</c:v>
                </c:pt>
                <c:pt idx="8249">
                  <c:v>0.464899999999909</c:v>
                </c:pt>
                <c:pt idx="8250">
                  <c:v>0.46499999999990899</c:v>
                </c:pt>
                <c:pt idx="8251">
                  <c:v>0.46509999999990898</c:v>
                </c:pt>
                <c:pt idx="8252">
                  <c:v>0.46519999999990902</c:v>
                </c:pt>
                <c:pt idx="8253">
                  <c:v>0.46529999999990901</c:v>
                </c:pt>
                <c:pt idx="8254">
                  <c:v>0.465399999999909</c:v>
                </c:pt>
                <c:pt idx="8255">
                  <c:v>0.46549999999990899</c:v>
                </c:pt>
                <c:pt idx="8256">
                  <c:v>0.46559999999990898</c:v>
                </c:pt>
                <c:pt idx="8257">
                  <c:v>0.46569999999990902</c:v>
                </c:pt>
                <c:pt idx="8258">
                  <c:v>0.46579999999990901</c:v>
                </c:pt>
                <c:pt idx="8259">
                  <c:v>0.465899999999909</c:v>
                </c:pt>
                <c:pt idx="8260">
                  <c:v>0.46599999999990899</c:v>
                </c:pt>
                <c:pt idx="8261">
                  <c:v>0.46609999999990898</c:v>
                </c:pt>
                <c:pt idx="8262">
                  <c:v>0.46619999999990902</c:v>
                </c:pt>
                <c:pt idx="8263">
                  <c:v>0.46629999999990901</c:v>
                </c:pt>
                <c:pt idx="8264">
                  <c:v>0.466399999999909</c:v>
                </c:pt>
                <c:pt idx="8265">
                  <c:v>0.46649999999990899</c:v>
                </c:pt>
                <c:pt idx="8266">
                  <c:v>0.46659999999990898</c:v>
                </c:pt>
                <c:pt idx="8267">
                  <c:v>0.46669999999990902</c:v>
                </c:pt>
                <c:pt idx="8268">
                  <c:v>0.46679999999990901</c:v>
                </c:pt>
                <c:pt idx="8269">
                  <c:v>0.466899999999909</c:v>
                </c:pt>
                <c:pt idx="8270">
                  <c:v>0.46699999999990899</c:v>
                </c:pt>
                <c:pt idx="8271">
                  <c:v>0.46709999999990898</c:v>
                </c:pt>
                <c:pt idx="8272">
                  <c:v>0.46719999999990902</c:v>
                </c:pt>
                <c:pt idx="8273">
                  <c:v>0.46729999999990901</c:v>
                </c:pt>
                <c:pt idx="8274">
                  <c:v>0.467399999999909</c:v>
                </c:pt>
                <c:pt idx="8275">
                  <c:v>0.46749999999990899</c:v>
                </c:pt>
                <c:pt idx="8276">
                  <c:v>0.46759999999990898</c:v>
                </c:pt>
                <c:pt idx="8277">
                  <c:v>0.46769999999990902</c:v>
                </c:pt>
                <c:pt idx="8278">
                  <c:v>0.46779999999990901</c:v>
                </c:pt>
                <c:pt idx="8279">
                  <c:v>0.467899999999909</c:v>
                </c:pt>
                <c:pt idx="8280">
                  <c:v>0.46799999999990899</c:v>
                </c:pt>
                <c:pt idx="8281">
                  <c:v>0.46809999999990898</c:v>
                </c:pt>
                <c:pt idx="8282">
                  <c:v>0.46819999999990902</c:v>
                </c:pt>
                <c:pt idx="8283">
                  <c:v>0.46829999999990901</c:v>
                </c:pt>
                <c:pt idx="8284">
                  <c:v>0.468399999999909</c:v>
                </c:pt>
                <c:pt idx="8285">
                  <c:v>0.46849999999990899</c:v>
                </c:pt>
                <c:pt idx="8286">
                  <c:v>0.46859999999990898</c:v>
                </c:pt>
                <c:pt idx="8287">
                  <c:v>0.46869999999990902</c:v>
                </c:pt>
                <c:pt idx="8288">
                  <c:v>0.46879999999990901</c:v>
                </c:pt>
                <c:pt idx="8289">
                  <c:v>0.468899999999909</c:v>
                </c:pt>
                <c:pt idx="8290">
                  <c:v>0.46899999999990899</c:v>
                </c:pt>
                <c:pt idx="8291">
                  <c:v>0.46909999999990898</c:v>
                </c:pt>
                <c:pt idx="8292">
                  <c:v>0.46919999999990902</c:v>
                </c:pt>
                <c:pt idx="8293">
                  <c:v>0.46929999999990901</c:v>
                </c:pt>
                <c:pt idx="8294">
                  <c:v>0.469399999999909</c:v>
                </c:pt>
                <c:pt idx="8295">
                  <c:v>0.46949999999990899</c:v>
                </c:pt>
                <c:pt idx="8296">
                  <c:v>0.46959999999990898</c:v>
                </c:pt>
                <c:pt idx="8297">
                  <c:v>0.46969999999990902</c:v>
                </c:pt>
                <c:pt idx="8298">
                  <c:v>0.46979999999990901</c:v>
                </c:pt>
                <c:pt idx="8299">
                  <c:v>0.469899999999909</c:v>
                </c:pt>
                <c:pt idx="8300">
                  <c:v>0.46999999999990899</c:v>
                </c:pt>
                <c:pt idx="8301">
                  <c:v>0.47009999999990898</c:v>
                </c:pt>
                <c:pt idx="8302">
                  <c:v>0.47019999999990902</c:v>
                </c:pt>
                <c:pt idx="8303">
                  <c:v>0.47029999999990901</c:v>
                </c:pt>
                <c:pt idx="8304">
                  <c:v>0.470399999999909</c:v>
                </c:pt>
                <c:pt idx="8305">
                  <c:v>0.47049999999990899</c:v>
                </c:pt>
                <c:pt idx="8306">
                  <c:v>0.47059999999990898</c:v>
                </c:pt>
                <c:pt idx="8307">
                  <c:v>0.47069999999990902</c:v>
                </c:pt>
                <c:pt idx="8308">
                  <c:v>0.47079999999990901</c:v>
                </c:pt>
                <c:pt idx="8309">
                  <c:v>0.470899999999908</c:v>
                </c:pt>
                <c:pt idx="8310">
                  <c:v>0.47099999999990799</c:v>
                </c:pt>
                <c:pt idx="8311">
                  <c:v>0.47109999999990798</c:v>
                </c:pt>
                <c:pt idx="8312">
                  <c:v>0.47119999999990803</c:v>
                </c:pt>
                <c:pt idx="8313">
                  <c:v>0.47129999999990801</c:v>
                </c:pt>
                <c:pt idx="8314">
                  <c:v>0.471399999999908</c:v>
                </c:pt>
                <c:pt idx="8315">
                  <c:v>0.47149999999990799</c:v>
                </c:pt>
                <c:pt idx="8316">
                  <c:v>0.47159999999990798</c:v>
                </c:pt>
                <c:pt idx="8317">
                  <c:v>0.47169999999990803</c:v>
                </c:pt>
                <c:pt idx="8318">
                  <c:v>0.47179999999990802</c:v>
                </c:pt>
                <c:pt idx="8319">
                  <c:v>0.471899999999908</c:v>
                </c:pt>
                <c:pt idx="8320">
                  <c:v>0.47199999999990799</c:v>
                </c:pt>
                <c:pt idx="8321">
                  <c:v>0.47209999999990798</c:v>
                </c:pt>
                <c:pt idx="8322">
                  <c:v>0.47219999999990803</c:v>
                </c:pt>
                <c:pt idx="8323">
                  <c:v>0.47229999999990802</c:v>
                </c:pt>
                <c:pt idx="8324">
                  <c:v>0.472399999999908</c:v>
                </c:pt>
                <c:pt idx="8325">
                  <c:v>0.47249999999990799</c:v>
                </c:pt>
                <c:pt idx="8326">
                  <c:v>0.47259999999990798</c:v>
                </c:pt>
                <c:pt idx="8327">
                  <c:v>0.47269999999990803</c:v>
                </c:pt>
                <c:pt idx="8328">
                  <c:v>0.47279999999990802</c:v>
                </c:pt>
                <c:pt idx="8329">
                  <c:v>0.47289999999990801</c:v>
                </c:pt>
                <c:pt idx="8330">
                  <c:v>0.47299999999990799</c:v>
                </c:pt>
                <c:pt idx="8331">
                  <c:v>0.47309999999990798</c:v>
                </c:pt>
                <c:pt idx="8332">
                  <c:v>0.47319999999990803</c:v>
                </c:pt>
                <c:pt idx="8333">
                  <c:v>0.47329999999990802</c:v>
                </c:pt>
                <c:pt idx="8334">
                  <c:v>0.47339999999990801</c:v>
                </c:pt>
                <c:pt idx="8335">
                  <c:v>0.47349999999990799</c:v>
                </c:pt>
                <c:pt idx="8336">
                  <c:v>0.47359999999990798</c:v>
                </c:pt>
                <c:pt idx="8337">
                  <c:v>0.47369999999990797</c:v>
                </c:pt>
                <c:pt idx="8338">
                  <c:v>0.47379999999990802</c:v>
                </c:pt>
                <c:pt idx="8339">
                  <c:v>0.47389999999990801</c:v>
                </c:pt>
                <c:pt idx="8340">
                  <c:v>0.47399999999990799</c:v>
                </c:pt>
                <c:pt idx="8341">
                  <c:v>0.47409999999990798</c:v>
                </c:pt>
                <c:pt idx="8342">
                  <c:v>0.47419999999990797</c:v>
                </c:pt>
                <c:pt idx="8343">
                  <c:v>0.47429999999990802</c:v>
                </c:pt>
                <c:pt idx="8344">
                  <c:v>0.47439999999990801</c:v>
                </c:pt>
                <c:pt idx="8345">
                  <c:v>0.474499999999908</c:v>
                </c:pt>
                <c:pt idx="8346">
                  <c:v>0.47459999999990798</c:v>
                </c:pt>
                <c:pt idx="8347">
                  <c:v>0.47469999999990797</c:v>
                </c:pt>
                <c:pt idx="8348">
                  <c:v>0.47479999999990802</c:v>
                </c:pt>
                <c:pt idx="8349">
                  <c:v>0.47489999999990801</c:v>
                </c:pt>
                <c:pt idx="8350">
                  <c:v>0.474999999999908</c:v>
                </c:pt>
                <c:pt idx="8351">
                  <c:v>0.47509999999990798</c:v>
                </c:pt>
                <c:pt idx="8352">
                  <c:v>0.47519999999990797</c:v>
                </c:pt>
                <c:pt idx="8353">
                  <c:v>0.47529999999990802</c:v>
                </c:pt>
                <c:pt idx="8354">
                  <c:v>0.47539999999990801</c:v>
                </c:pt>
                <c:pt idx="8355">
                  <c:v>0.475499999999908</c:v>
                </c:pt>
                <c:pt idx="8356">
                  <c:v>0.47559999999990799</c:v>
                </c:pt>
                <c:pt idx="8357">
                  <c:v>0.47569999999990797</c:v>
                </c:pt>
                <c:pt idx="8358">
                  <c:v>0.47579999999990802</c:v>
                </c:pt>
                <c:pt idx="8359">
                  <c:v>0.47589999999990801</c:v>
                </c:pt>
                <c:pt idx="8360">
                  <c:v>0.475999999999908</c:v>
                </c:pt>
                <c:pt idx="8361">
                  <c:v>0.47609999999990799</c:v>
                </c:pt>
                <c:pt idx="8362">
                  <c:v>0.47619999999990797</c:v>
                </c:pt>
                <c:pt idx="8363">
                  <c:v>0.47629999999990802</c:v>
                </c:pt>
                <c:pt idx="8364">
                  <c:v>0.47639999999990801</c:v>
                </c:pt>
                <c:pt idx="8365">
                  <c:v>0.476499999999908</c:v>
                </c:pt>
                <c:pt idx="8366">
                  <c:v>0.47659999999990799</c:v>
                </c:pt>
                <c:pt idx="8367">
                  <c:v>0.47669999999990798</c:v>
                </c:pt>
                <c:pt idx="8368">
                  <c:v>0.47679999999990802</c:v>
                </c:pt>
                <c:pt idx="8369">
                  <c:v>0.47689999999990801</c:v>
                </c:pt>
                <c:pt idx="8370">
                  <c:v>0.476999999999908</c:v>
                </c:pt>
                <c:pt idx="8371">
                  <c:v>0.47709999999990799</c:v>
                </c:pt>
                <c:pt idx="8372">
                  <c:v>0.47719999999990798</c:v>
                </c:pt>
                <c:pt idx="8373">
                  <c:v>0.47729999999990802</c:v>
                </c:pt>
                <c:pt idx="8374">
                  <c:v>0.47739999999990801</c:v>
                </c:pt>
                <c:pt idx="8375">
                  <c:v>0.477499999999908</c:v>
                </c:pt>
                <c:pt idx="8376">
                  <c:v>0.47759999999990799</c:v>
                </c:pt>
                <c:pt idx="8377">
                  <c:v>0.47769999999990798</c:v>
                </c:pt>
                <c:pt idx="8378">
                  <c:v>0.47779999999990802</c:v>
                </c:pt>
                <c:pt idx="8379">
                  <c:v>0.47789999999990801</c:v>
                </c:pt>
                <c:pt idx="8380">
                  <c:v>0.477999999999908</c:v>
                </c:pt>
                <c:pt idx="8381">
                  <c:v>0.47809999999990799</c:v>
                </c:pt>
                <c:pt idx="8382">
                  <c:v>0.47819999999990798</c:v>
                </c:pt>
                <c:pt idx="8383">
                  <c:v>0.47829999999990802</c:v>
                </c:pt>
                <c:pt idx="8384">
                  <c:v>0.47839999999990801</c:v>
                </c:pt>
                <c:pt idx="8385">
                  <c:v>0.478499999999908</c:v>
                </c:pt>
                <c:pt idx="8386">
                  <c:v>0.47859999999990799</c:v>
                </c:pt>
                <c:pt idx="8387">
                  <c:v>0.47869999999990798</c:v>
                </c:pt>
                <c:pt idx="8388">
                  <c:v>0.47879999999990802</c:v>
                </c:pt>
                <c:pt idx="8389">
                  <c:v>0.47889999999990801</c:v>
                </c:pt>
                <c:pt idx="8390">
                  <c:v>0.478999999999908</c:v>
                </c:pt>
                <c:pt idx="8391">
                  <c:v>0.47909999999990799</c:v>
                </c:pt>
                <c:pt idx="8392">
                  <c:v>0.47919999999990798</c:v>
                </c:pt>
                <c:pt idx="8393">
                  <c:v>0.47929999999990802</c:v>
                </c:pt>
                <c:pt idx="8394">
                  <c:v>0.47939999999990801</c:v>
                </c:pt>
                <c:pt idx="8395">
                  <c:v>0.479499999999908</c:v>
                </c:pt>
                <c:pt idx="8396">
                  <c:v>0.47959999999990799</c:v>
                </c:pt>
                <c:pt idx="8397">
                  <c:v>0.47969999999990798</c:v>
                </c:pt>
                <c:pt idx="8398">
                  <c:v>0.47979999999990802</c:v>
                </c:pt>
                <c:pt idx="8399">
                  <c:v>0.47989999999990701</c:v>
                </c:pt>
                <c:pt idx="8400">
                  <c:v>0.479999999999907</c:v>
                </c:pt>
                <c:pt idx="8401">
                  <c:v>0.48009999999990699</c:v>
                </c:pt>
                <c:pt idx="8402">
                  <c:v>0.48019999999990698</c:v>
                </c:pt>
                <c:pt idx="8403">
                  <c:v>0.48029999999990702</c:v>
                </c:pt>
                <c:pt idx="8404">
                  <c:v>0.48039999999990701</c:v>
                </c:pt>
                <c:pt idx="8405">
                  <c:v>0.480499999999907</c:v>
                </c:pt>
                <c:pt idx="8406">
                  <c:v>0.48059999999990699</c:v>
                </c:pt>
                <c:pt idx="8407">
                  <c:v>0.48069999999990698</c:v>
                </c:pt>
                <c:pt idx="8408">
                  <c:v>0.48079999999990702</c:v>
                </c:pt>
                <c:pt idx="8409">
                  <c:v>0.48089999999990701</c:v>
                </c:pt>
                <c:pt idx="8410">
                  <c:v>0.480999999999907</c:v>
                </c:pt>
                <c:pt idx="8411">
                  <c:v>0.48109999999990699</c:v>
                </c:pt>
                <c:pt idx="8412">
                  <c:v>0.48119999999990698</c:v>
                </c:pt>
                <c:pt idx="8413">
                  <c:v>0.48129999999990702</c:v>
                </c:pt>
                <c:pt idx="8414">
                  <c:v>0.48139999999990701</c:v>
                </c:pt>
                <c:pt idx="8415">
                  <c:v>0.481499999999907</c:v>
                </c:pt>
                <c:pt idx="8416">
                  <c:v>0.48159999999990699</c:v>
                </c:pt>
                <c:pt idx="8417">
                  <c:v>0.48169999999990698</c:v>
                </c:pt>
                <c:pt idx="8418">
                  <c:v>0.48179999999990702</c:v>
                </c:pt>
                <c:pt idx="8419">
                  <c:v>0.48189999999990701</c:v>
                </c:pt>
                <c:pt idx="8420">
                  <c:v>0.481999999999907</c:v>
                </c:pt>
                <c:pt idx="8421">
                  <c:v>0.48209999999990699</c:v>
                </c:pt>
                <c:pt idx="8422">
                  <c:v>0.48219999999990698</c:v>
                </c:pt>
                <c:pt idx="8423">
                  <c:v>0.48229999999990703</c:v>
                </c:pt>
                <c:pt idx="8424">
                  <c:v>0.48239999999990701</c:v>
                </c:pt>
                <c:pt idx="8425">
                  <c:v>0.482499999999907</c:v>
                </c:pt>
                <c:pt idx="8426">
                  <c:v>0.48259999999990699</c:v>
                </c:pt>
                <c:pt idx="8427">
                  <c:v>0.48269999999990698</c:v>
                </c:pt>
                <c:pt idx="8428">
                  <c:v>0.48279999999990703</c:v>
                </c:pt>
                <c:pt idx="8429">
                  <c:v>0.48289999999990701</c:v>
                </c:pt>
                <c:pt idx="8430">
                  <c:v>0.482999999999907</c:v>
                </c:pt>
                <c:pt idx="8431">
                  <c:v>0.48309999999990699</c:v>
                </c:pt>
                <c:pt idx="8432">
                  <c:v>0.48319999999990698</c:v>
                </c:pt>
                <c:pt idx="8433">
                  <c:v>0.48329999999990703</c:v>
                </c:pt>
                <c:pt idx="8434">
                  <c:v>0.48339999999990702</c:v>
                </c:pt>
                <c:pt idx="8435">
                  <c:v>0.483499999999907</c:v>
                </c:pt>
                <c:pt idx="8436">
                  <c:v>0.48359999999990699</c:v>
                </c:pt>
                <c:pt idx="8437">
                  <c:v>0.48369999999990698</c:v>
                </c:pt>
                <c:pt idx="8438">
                  <c:v>0.48379999999990703</c:v>
                </c:pt>
                <c:pt idx="8439">
                  <c:v>0.48389999999990702</c:v>
                </c:pt>
                <c:pt idx="8440">
                  <c:v>0.483999999999907</c:v>
                </c:pt>
                <c:pt idx="8441">
                  <c:v>0.48409999999990699</c:v>
                </c:pt>
                <c:pt idx="8442">
                  <c:v>0.48419999999990698</c:v>
                </c:pt>
                <c:pt idx="8443">
                  <c:v>0.48429999999990703</c:v>
                </c:pt>
                <c:pt idx="8444">
                  <c:v>0.48439999999990702</c:v>
                </c:pt>
                <c:pt idx="8445">
                  <c:v>0.48449999999990701</c:v>
                </c:pt>
                <c:pt idx="8446">
                  <c:v>0.48459999999990699</c:v>
                </c:pt>
                <c:pt idx="8447">
                  <c:v>0.48469999999990698</c:v>
                </c:pt>
                <c:pt idx="8448">
                  <c:v>0.48479999999990703</c:v>
                </c:pt>
                <c:pt idx="8449">
                  <c:v>0.48489999999990702</c:v>
                </c:pt>
                <c:pt idx="8450">
                  <c:v>0.48499999999990701</c:v>
                </c:pt>
                <c:pt idx="8451">
                  <c:v>0.48509999999990699</c:v>
                </c:pt>
                <c:pt idx="8452">
                  <c:v>0.48519999999990698</c:v>
                </c:pt>
                <c:pt idx="8453">
                  <c:v>0.48529999999990697</c:v>
                </c:pt>
                <c:pt idx="8454">
                  <c:v>0.48539999999990702</c:v>
                </c:pt>
                <c:pt idx="8455">
                  <c:v>0.48549999999990701</c:v>
                </c:pt>
                <c:pt idx="8456">
                  <c:v>0.48559999999990699</c:v>
                </c:pt>
                <c:pt idx="8457">
                  <c:v>0.48569999999990698</c:v>
                </c:pt>
                <c:pt idx="8458">
                  <c:v>0.48579999999990697</c:v>
                </c:pt>
                <c:pt idx="8459">
                  <c:v>0.48589999999990702</c:v>
                </c:pt>
                <c:pt idx="8460">
                  <c:v>0.48599999999990701</c:v>
                </c:pt>
                <c:pt idx="8461">
                  <c:v>0.486099999999907</c:v>
                </c:pt>
                <c:pt idx="8462">
                  <c:v>0.48619999999990698</c:v>
                </c:pt>
                <c:pt idx="8463">
                  <c:v>0.48629999999990697</c:v>
                </c:pt>
                <c:pt idx="8464">
                  <c:v>0.48639999999990702</c:v>
                </c:pt>
                <c:pt idx="8465">
                  <c:v>0.48649999999990701</c:v>
                </c:pt>
                <c:pt idx="8466">
                  <c:v>0.486599999999907</c:v>
                </c:pt>
                <c:pt idx="8467">
                  <c:v>0.48669999999990698</c:v>
                </c:pt>
                <c:pt idx="8468">
                  <c:v>0.48679999999990697</c:v>
                </c:pt>
                <c:pt idx="8469">
                  <c:v>0.48689999999990702</c:v>
                </c:pt>
                <c:pt idx="8470">
                  <c:v>0.48699999999990701</c:v>
                </c:pt>
                <c:pt idx="8471">
                  <c:v>0.487099999999907</c:v>
                </c:pt>
                <c:pt idx="8472">
                  <c:v>0.48719999999990699</c:v>
                </c:pt>
                <c:pt idx="8473">
                  <c:v>0.48729999999990697</c:v>
                </c:pt>
                <c:pt idx="8474">
                  <c:v>0.48739999999990702</c:v>
                </c:pt>
                <c:pt idx="8475">
                  <c:v>0.48749999999990701</c:v>
                </c:pt>
                <c:pt idx="8476">
                  <c:v>0.487599999999907</c:v>
                </c:pt>
                <c:pt idx="8477">
                  <c:v>0.48769999999990699</c:v>
                </c:pt>
                <c:pt idx="8478">
                  <c:v>0.48779999999990697</c:v>
                </c:pt>
                <c:pt idx="8479">
                  <c:v>0.48789999999990702</c:v>
                </c:pt>
                <c:pt idx="8480">
                  <c:v>0.48799999999990701</c:v>
                </c:pt>
                <c:pt idx="8481">
                  <c:v>0.488099999999907</c:v>
                </c:pt>
                <c:pt idx="8482">
                  <c:v>0.48819999999990699</c:v>
                </c:pt>
                <c:pt idx="8483">
                  <c:v>0.48829999999990698</c:v>
                </c:pt>
                <c:pt idx="8484">
                  <c:v>0.48839999999990702</c:v>
                </c:pt>
                <c:pt idx="8485">
                  <c:v>0.48849999999990701</c:v>
                </c:pt>
                <c:pt idx="8486">
                  <c:v>0.488599999999907</c:v>
                </c:pt>
                <c:pt idx="8487">
                  <c:v>0.48869999999990699</c:v>
                </c:pt>
                <c:pt idx="8488">
                  <c:v>0.48879999999990698</c:v>
                </c:pt>
                <c:pt idx="8489">
                  <c:v>0.48889999999990702</c:v>
                </c:pt>
                <c:pt idx="8490">
                  <c:v>0.48899999999990601</c:v>
                </c:pt>
                <c:pt idx="8491">
                  <c:v>0.489099999999906</c:v>
                </c:pt>
                <c:pt idx="8492">
                  <c:v>0.48919999999990599</c:v>
                </c:pt>
                <c:pt idx="8493">
                  <c:v>0.48929999999990598</c:v>
                </c:pt>
                <c:pt idx="8494">
                  <c:v>0.48939999999990602</c:v>
                </c:pt>
                <c:pt idx="8495">
                  <c:v>0.48949999999990601</c:v>
                </c:pt>
                <c:pt idx="8496">
                  <c:v>0.489599999999906</c:v>
                </c:pt>
                <c:pt idx="8497">
                  <c:v>0.48969999999990599</c:v>
                </c:pt>
                <c:pt idx="8498">
                  <c:v>0.48979999999990598</c:v>
                </c:pt>
                <c:pt idx="8499">
                  <c:v>0.48989999999990602</c:v>
                </c:pt>
                <c:pt idx="8500">
                  <c:v>0.48999999999990601</c:v>
                </c:pt>
                <c:pt idx="8501">
                  <c:v>0.490099999999906</c:v>
                </c:pt>
                <c:pt idx="8502">
                  <c:v>0.49019999999990599</c:v>
                </c:pt>
                <c:pt idx="8503">
                  <c:v>0.49029999999990598</c:v>
                </c:pt>
                <c:pt idx="8504">
                  <c:v>0.49039999999990602</c:v>
                </c:pt>
                <c:pt idx="8505">
                  <c:v>0.49049999999990601</c:v>
                </c:pt>
                <c:pt idx="8506">
                  <c:v>0.490599999999906</c:v>
                </c:pt>
                <c:pt idx="8507">
                  <c:v>0.49069999999990599</c:v>
                </c:pt>
                <c:pt idx="8508">
                  <c:v>0.49079999999990598</c:v>
                </c:pt>
                <c:pt idx="8509">
                  <c:v>0.49089999999990602</c:v>
                </c:pt>
                <c:pt idx="8510">
                  <c:v>0.49099999999990601</c:v>
                </c:pt>
                <c:pt idx="8511">
                  <c:v>0.491099999999906</c:v>
                </c:pt>
                <c:pt idx="8512">
                  <c:v>0.49119999999990599</c:v>
                </c:pt>
                <c:pt idx="8513">
                  <c:v>0.49129999999990598</c:v>
                </c:pt>
                <c:pt idx="8514">
                  <c:v>0.49139999999990602</c:v>
                </c:pt>
                <c:pt idx="8515">
                  <c:v>0.49149999999990601</c:v>
                </c:pt>
                <c:pt idx="8516">
                  <c:v>0.491599999999906</c:v>
                </c:pt>
                <c:pt idx="8517">
                  <c:v>0.49169999999990599</c:v>
                </c:pt>
                <c:pt idx="8518">
                  <c:v>0.49179999999990598</c:v>
                </c:pt>
                <c:pt idx="8519">
                  <c:v>0.49189999999990602</c:v>
                </c:pt>
                <c:pt idx="8520">
                  <c:v>0.49199999999990601</c:v>
                </c:pt>
                <c:pt idx="8521">
                  <c:v>0.492099999999906</c:v>
                </c:pt>
                <c:pt idx="8522">
                  <c:v>0.49219999999990599</c:v>
                </c:pt>
                <c:pt idx="8523">
                  <c:v>0.49229999999990598</c:v>
                </c:pt>
                <c:pt idx="8524">
                  <c:v>0.49239999999990602</c:v>
                </c:pt>
                <c:pt idx="8525">
                  <c:v>0.49249999999990601</c:v>
                </c:pt>
                <c:pt idx="8526">
                  <c:v>0.492599999999906</c:v>
                </c:pt>
                <c:pt idx="8527">
                  <c:v>0.49269999999990599</c:v>
                </c:pt>
                <c:pt idx="8528">
                  <c:v>0.49279999999990598</c:v>
                </c:pt>
                <c:pt idx="8529">
                  <c:v>0.49289999999990602</c:v>
                </c:pt>
                <c:pt idx="8530">
                  <c:v>0.49299999999990601</c:v>
                </c:pt>
                <c:pt idx="8531">
                  <c:v>0.493099999999906</c:v>
                </c:pt>
                <c:pt idx="8532">
                  <c:v>0.49319999999990599</c:v>
                </c:pt>
                <c:pt idx="8533">
                  <c:v>0.49329999999990598</c:v>
                </c:pt>
                <c:pt idx="8534">
                  <c:v>0.49339999999990602</c:v>
                </c:pt>
                <c:pt idx="8535">
                  <c:v>0.49349999999990601</c:v>
                </c:pt>
                <c:pt idx="8536">
                  <c:v>0.493599999999906</c:v>
                </c:pt>
                <c:pt idx="8537">
                  <c:v>0.49369999999990599</c:v>
                </c:pt>
                <c:pt idx="8538">
                  <c:v>0.49379999999990598</c:v>
                </c:pt>
                <c:pt idx="8539">
                  <c:v>0.49389999999990603</c:v>
                </c:pt>
                <c:pt idx="8540">
                  <c:v>0.49399999999990601</c:v>
                </c:pt>
                <c:pt idx="8541">
                  <c:v>0.494099999999906</c:v>
                </c:pt>
                <c:pt idx="8542">
                  <c:v>0.49419999999990599</c:v>
                </c:pt>
                <c:pt idx="8543">
                  <c:v>0.49429999999990598</c:v>
                </c:pt>
                <c:pt idx="8544">
                  <c:v>0.49439999999990603</c:v>
                </c:pt>
                <c:pt idx="8545">
                  <c:v>0.49449999999990601</c:v>
                </c:pt>
                <c:pt idx="8546">
                  <c:v>0.494599999999906</c:v>
                </c:pt>
                <c:pt idx="8547">
                  <c:v>0.49469999999990599</c:v>
                </c:pt>
                <c:pt idx="8548">
                  <c:v>0.49479999999990598</c:v>
                </c:pt>
                <c:pt idx="8549">
                  <c:v>0.49489999999990603</c:v>
                </c:pt>
                <c:pt idx="8550">
                  <c:v>0.49499999999990602</c:v>
                </c:pt>
                <c:pt idx="8551">
                  <c:v>0.495099999999906</c:v>
                </c:pt>
                <c:pt idx="8552">
                  <c:v>0.49519999999990599</c:v>
                </c:pt>
                <c:pt idx="8553">
                  <c:v>0.49529999999990598</c:v>
                </c:pt>
                <c:pt idx="8554">
                  <c:v>0.49539999999990603</c:v>
                </c:pt>
                <c:pt idx="8555">
                  <c:v>0.49549999999990602</c:v>
                </c:pt>
                <c:pt idx="8556">
                  <c:v>0.495599999999906</c:v>
                </c:pt>
                <c:pt idx="8557">
                  <c:v>0.49569999999990599</c:v>
                </c:pt>
                <c:pt idx="8558">
                  <c:v>0.49579999999990598</c:v>
                </c:pt>
                <c:pt idx="8559">
                  <c:v>0.49589999999990603</c:v>
                </c:pt>
                <c:pt idx="8560">
                  <c:v>0.49599999999990602</c:v>
                </c:pt>
                <c:pt idx="8561">
                  <c:v>0.49609999999990601</c:v>
                </c:pt>
                <c:pt idx="8562">
                  <c:v>0.49619999999990599</c:v>
                </c:pt>
                <c:pt idx="8563">
                  <c:v>0.49629999999990598</c:v>
                </c:pt>
                <c:pt idx="8564">
                  <c:v>0.49639999999990603</c:v>
                </c:pt>
                <c:pt idx="8565">
                  <c:v>0.49649999999990602</c:v>
                </c:pt>
                <c:pt idx="8566">
                  <c:v>0.49659999999990601</c:v>
                </c:pt>
                <c:pt idx="8567">
                  <c:v>0.49669999999990599</c:v>
                </c:pt>
                <c:pt idx="8568">
                  <c:v>0.49679999999990598</c:v>
                </c:pt>
                <c:pt idx="8569">
                  <c:v>0.49689999999990597</c:v>
                </c:pt>
                <c:pt idx="8570">
                  <c:v>0.49699999999990602</c:v>
                </c:pt>
                <c:pt idx="8571">
                  <c:v>0.49709999999990601</c:v>
                </c:pt>
                <c:pt idx="8572">
                  <c:v>0.49719999999990599</c:v>
                </c:pt>
                <c:pt idx="8573">
                  <c:v>0.49729999999990598</c:v>
                </c:pt>
                <c:pt idx="8574">
                  <c:v>0.49739999999990597</c:v>
                </c:pt>
                <c:pt idx="8575">
                  <c:v>0.49749999999990602</c:v>
                </c:pt>
                <c:pt idx="8576">
                  <c:v>0.49759999999990601</c:v>
                </c:pt>
                <c:pt idx="8577">
                  <c:v>0.497699999999906</c:v>
                </c:pt>
                <c:pt idx="8578">
                  <c:v>0.49779999999990598</c:v>
                </c:pt>
                <c:pt idx="8579">
                  <c:v>0.49789999999990597</c:v>
                </c:pt>
                <c:pt idx="8580">
                  <c:v>0.49799999999990602</c:v>
                </c:pt>
                <c:pt idx="8581">
                  <c:v>0.49809999999990501</c:v>
                </c:pt>
                <c:pt idx="8582">
                  <c:v>0.498199999999905</c:v>
                </c:pt>
                <c:pt idx="8583">
                  <c:v>0.49829999999990499</c:v>
                </c:pt>
                <c:pt idx="8584">
                  <c:v>0.49839999999990497</c:v>
                </c:pt>
                <c:pt idx="8585">
                  <c:v>0.49849999999990502</c:v>
                </c:pt>
                <c:pt idx="8586">
                  <c:v>0.49859999999990501</c:v>
                </c:pt>
                <c:pt idx="8587">
                  <c:v>0.498699999999905</c:v>
                </c:pt>
                <c:pt idx="8588">
                  <c:v>0.49879999999990499</c:v>
                </c:pt>
                <c:pt idx="8589">
                  <c:v>0.49889999999990498</c:v>
                </c:pt>
                <c:pt idx="8590">
                  <c:v>0.49899999999990502</c:v>
                </c:pt>
                <c:pt idx="8591">
                  <c:v>0.49909999999990501</c:v>
                </c:pt>
                <c:pt idx="8592">
                  <c:v>0.499199999999905</c:v>
                </c:pt>
                <c:pt idx="8593">
                  <c:v>0.49929999999990499</c:v>
                </c:pt>
                <c:pt idx="8594">
                  <c:v>0.49939999999990498</c:v>
                </c:pt>
                <c:pt idx="8595">
                  <c:v>0.49949999999990502</c:v>
                </c:pt>
                <c:pt idx="8596">
                  <c:v>0.49959999999990501</c:v>
                </c:pt>
                <c:pt idx="8597">
                  <c:v>0.499699999999905</c:v>
                </c:pt>
                <c:pt idx="8598">
                  <c:v>0.49979999999990499</c:v>
                </c:pt>
                <c:pt idx="8599">
                  <c:v>0.49989999999990498</c:v>
                </c:pt>
                <c:pt idx="8600">
                  <c:v>0.49999999999990502</c:v>
                </c:pt>
                <c:pt idx="8601">
                  <c:v>0.50009999999990495</c:v>
                </c:pt>
                <c:pt idx="8602">
                  <c:v>0.50019999999990505</c:v>
                </c:pt>
                <c:pt idx="8603">
                  <c:v>0.50029999999990504</c:v>
                </c:pt>
                <c:pt idx="8604">
                  <c:v>0.50039999999990503</c:v>
                </c:pt>
                <c:pt idx="8605">
                  <c:v>0.50049999999990502</c:v>
                </c:pt>
                <c:pt idx="8606">
                  <c:v>0.50059999999990501</c:v>
                </c:pt>
                <c:pt idx="8607">
                  <c:v>0.500699999999905</c:v>
                </c:pt>
                <c:pt idx="8608">
                  <c:v>0.50079999999990499</c:v>
                </c:pt>
                <c:pt idx="8609">
                  <c:v>0.50089999999990498</c:v>
                </c:pt>
                <c:pt idx="8610">
                  <c:v>0.50099999999990497</c:v>
                </c:pt>
                <c:pt idx="8611">
                  <c:v>0.50109999999990495</c:v>
                </c:pt>
                <c:pt idx="8612">
                  <c:v>0.50119999999990505</c:v>
                </c:pt>
                <c:pt idx="8613">
                  <c:v>0.50129999999990504</c:v>
                </c:pt>
                <c:pt idx="8614">
                  <c:v>0.50139999999990503</c:v>
                </c:pt>
                <c:pt idx="8615">
                  <c:v>0.50149999999990502</c:v>
                </c:pt>
                <c:pt idx="8616">
                  <c:v>0.50159999999990501</c:v>
                </c:pt>
                <c:pt idx="8617">
                  <c:v>0.501699999999905</c:v>
                </c:pt>
                <c:pt idx="8618">
                  <c:v>0.50179999999990499</c:v>
                </c:pt>
                <c:pt idx="8619">
                  <c:v>0.50189999999990498</c:v>
                </c:pt>
                <c:pt idx="8620">
                  <c:v>0.50199999999990497</c:v>
                </c:pt>
                <c:pt idx="8621">
                  <c:v>0.50209999999990496</c:v>
                </c:pt>
                <c:pt idx="8622">
                  <c:v>0.50219999999990494</c:v>
                </c:pt>
                <c:pt idx="8623">
                  <c:v>0.50229999999990504</c:v>
                </c:pt>
                <c:pt idx="8624">
                  <c:v>0.50239999999990503</c:v>
                </c:pt>
                <c:pt idx="8625">
                  <c:v>0.50249999999990502</c:v>
                </c:pt>
                <c:pt idx="8626">
                  <c:v>0.50259999999990501</c:v>
                </c:pt>
                <c:pt idx="8627">
                  <c:v>0.502699999999905</c:v>
                </c:pt>
                <c:pt idx="8628">
                  <c:v>0.50279999999990499</c:v>
                </c:pt>
                <c:pt idx="8629">
                  <c:v>0.50289999999990498</c:v>
                </c:pt>
                <c:pt idx="8630">
                  <c:v>0.50299999999990497</c:v>
                </c:pt>
                <c:pt idx="8631">
                  <c:v>0.50309999999990496</c:v>
                </c:pt>
                <c:pt idx="8632">
                  <c:v>0.50319999999990495</c:v>
                </c:pt>
                <c:pt idx="8633">
                  <c:v>0.50329999999990505</c:v>
                </c:pt>
                <c:pt idx="8634">
                  <c:v>0.50339999999990503</c:v>
                </c:pt>
                <c:pt idx="8635">
                  <c:v>0.50349999999990502</c:v>
                </c:pt>
                <c:pt idx="8636">
                  <c:v>0.50359999999990501</c:v>
                </c:pt>
                <c:pt idx="8637">
                  <c:v>0.503699999999905</c:v>
                </c:pt>
                <c:pt idx="8638">
                  <c:v>0.50379999999990499</c:v>
                </c:pt>
                <c:pt idx="8639">
                  <c:v>0.50389999999990498</c:v>
                </c:pt>
                <c:pt idx="8640">
                  <c:v>0.50399999999990497</c:v>
                </c:pt>
                <c:pt idx="8641">
                  <c:v>0.50409999999990496</c:v>
                </c:pt>
                <c:pt idx="8642">
                  <c:v>0.50419999999990495</c:v>
                </c:pt>
                <c:pt idx="8643">
                  <c:v>0.50429999999990505</c:v>
                </c:pt>
                <c:pt idx="8644">
                  <c:v>0.50439999999990504</c:v>
                </c:pt>
                <c:pt idx="8645">
                  <c:v>0.50449999999990502</c:v>
                </c:pt>
                <c:pt idx="8646">
                  <c:v>0.50459999999990501</c:v>
                </c:pt>
                <c:pt idx="8647">
                  <c:v>0.504699999999905</c:v>
                </c:pt>
                <c:pt idx="8648">
                  <c:v>0.50479999999990499</c:v>
                </c:pt>
                <c:pt idx="8649">
                  <c:v>0.50489999999990498</c:v>
                </c:pt>
                <c:pt idx="8650">
                  <c:v>0.50499999999990497</c:v>
                </c:pt>
                <c:pt idx="8651">
                  <c:v>0.50509999999990496</c:v>
                </c:pt>
                <c:pt idx="8652">
                  <c:v>0.50519999999990495</c:v>
                </c:pt>
                <c:pt idx="8653">
                  <c:v>0.50529999999990505</c:v>
                </c:pt>
                <c:pt idx="8654">
                  <c:v>0.50539999999990504</c:v>
                </c:pt>
                <c:pt idx="8655">
                  <c:v>0.50549999999990503</c:v>
                </c:pt>
                <c:pt idx="8656">
                  <c:v>0.50559999999990501</c:v>
                </c:pt>
                <c:pt idx="8657">
                  <c:v>0.505699999999905</c:v>
                </c:pt>
                <c:pt idx="8658">
                  <c:v>0.50579999999990499</c:v>
                </c:pt>
                <c:pt idx="8659">
                  <c:v>0.50589999999990498</c:v>
                </c:pt>
                <c:pt idx="8660">
                  <c:v>0.50599999999990497</c:v>
                </c:pt>
                <c:pt idx="8661">
                  <c:v>0.50609999999990496</c:v>
                </c:pt>
                <c:pt idx="8662">
                  <c:v>0.50619999999990495</c:v>
                </c:pt>
                <c:pt idx="8663">
                  <c:v>0.50629999999990505</c:v>
                </c:pt>
                <c:pt idx="8664">
                  <c:v>0.50639999999990504</c:v>
                </c:pt>
                <c:pt idx="8665">
                  <c:v>0.50649999999990503</c:v>
                </c:pt>
                <c:pt idx="8666">
                  <c:v>0.50659999999990502</c:v>
                </c:pt>
                <c:pt idx="8667">
                  <c:v>0.506699999999905</c:v>
                </c:pt>
                <c:pt idx="8668">
                  <c:v>0.50679999999990499</c:v>
                </c:pt>
                <c:pt idx="8669">
                  <c:v>0.50689999999990498</c:v>
                </c:pt>
                <c:pt idx="8670">
                  <c:v>0.50699999999990497</c:v>
                </c:pt>
                <c:pt idx="8671">
                  <c:v>0.50709999999990496</c:v>
                </c:pt>
                <c:pt idx="8672">
                  <c:v>0.50719999999990395</c:v>
                </c:pt>
                <c:pt idx="8673">
                  <c:v>0.50729999999990405</c:v>
                </c:pt>
                <c:pt idx="8674">
                  <c:v>0.50739999999990404</c:v>
                </c:pt>
                <c:pt idx="8675">
                  <c:v>0.50749999999990403</c:v>
                </c:pt>
                <c:pt idx="8676">
                  <c:v>0.50759999999990402</c:v>
                </c:pt>
                <c:pt idx="8677">
                  <c:v>0.50769999999990401</c:v>
                </c:pt>
                <c:pt idx="8678">
                  <c:v>0.50779999999990399</c:v>
                </c:pt>
                <c:pt idx="8679">
                  <c:v>0.50789999999990398</c:v>
                </c:pt>
                <c:pt idx="8680">
                  <c:v>0.50799999999990397</c:v>
                </c:pt>
                <c:pt idx="8681">
                  <c:v>0.50809999999990396</c:v>
                </c:pt>
                <c:pt idx="8682">
                  <c:v>0.50819999999990395</c:v>
                </c:pt>
                <c:pt idx="8683">
                  <c:v>0.50829999999990405</c:v>
                </c:pt>
                <c:pt idx="8684">
                  <c:v>0.50839999999990404</c:v>
                </c:pt>
                <c:pt idx="8685">
                  <c:v>0.50849999999990403</c:v>
                </c:pt>
                <c:pt idx="8686">
                  <c:v>0.50859999999990402</c:v>
                </c:pt>
                <c:pt idx="8687">
                  <c:v>0.50869999999990401</c:v>
                </c:pt>
                <c:pt idx="8688">
                  <c:v>0.508799999999904</c:v>
                </c:pt>
                <c:pt idx="8689">
                  <c:v>0.50889999999990398</c:v>
                </c:pt>
                <c:pt idx="8690">
                  <c:v>0.50899999999990397</c:v>
                </c:pt>
                <c:pt idx="8691">
                  <c:v>0.50909999999990396</c:v>
                </c:pt>
                <c:pt idx="8692">
                  <c:v>0.50919999999990395</c:v>
                </c:pt>
                <c:pt idx="8693">
                  <c:v>0.50929999999990405</c:v>
                </c:pt>
                <c:pt idx="8694">
                  <c:v>0.50939999999990404</c:v>
                </c:pt>
                <c:pt idx="8695">
                  <c:v>0.50949999999990403</c:v>
                </c:pt>
                <c:pt idx="8696">
                  <c:v>0.50959999999990402</c:v>
                </c:pt>
                <c:pt idx="8697">
                  <c:v>0.50969999999990401</c:v>
                </c:pt>
                <c:pt idx="8698">
                  <c:v>0.509799999999904</c:v>
                </c:pt>
                <c:pt idx="8699">
                  <c:v>0.50989999999990399</c:v>
                </c:pt>
                <c:pt idx="8700">
                  <c:v>0.50999999999990397</c:v>
                </c:pt>
                <c:pt idx="8701">
                  <c:v>0.51009999999990396</c:v>
                </c:pt>
                <c:pt idx="8702">
                  <c:v>0.51019999999990395</c:v>
                </c:pt>
                <c:pt idx="8703">
                  <c:v>0.51029999999990405</c:v>
                </c:pt>
                <c:pt idx="8704">
                  <c:v>0.51039999999990404</c:v>
                </c:pt>
                <c:pt idx="8705">
                  <c:v>0.51049999999990403</c:v>
                </c:pt>
                <c:pt idx="8706">
                  <c:v>0.51059999999990402</c:v>
                </c:pt>
                <c:pt idx="8707">
                  <c:v>0.51069999999990401</c:v>
                </c:pt>
                <c:pt idx="8708">
                  <c:v>0.510799999999904</c:v>
                </c:pt>
                <c:pt idx="8709">
                  <c:v>0.51089999999990399</c:v>
                </c:pt>
                <c:pt idx="8710">
                  <c:v>0.51099999999990398</c:v>
                </c:pt>
                <c:pt idx="8711">
                  <c:v>0.51109999999990396</c:v>
                </c:pt>
                <c:pt idx="8712">
                  <c:v>0.51119999999990395</c:v>
                </c:pt>
                <c:pt idx="8713">
                  <c:v>0.51129999999990405</c:v>
                </c:pt>
                <c:pt idx="8714">
                  <c:v>0.51139999999990404</c:v>
                </c:pt>
                <c:pt idx="8715">
                  <c:v>0.51149999999990403</c:v>
                </c:pt>
                <c:pt idx="8716">
                  <c:v>0.51159999999990402</c:v>
                </c:pt>
                <c:pt idx="8717">
                  <c:v>0.51169999999990401</c:v>
                </c:pt>
                <c:pt idx="8718">
                  <c:v>0.511799999999904</c:v>
                </c:pt>
                <c:pt idx="8719">
                  <c:v>0.51189999999990399</c:v>
                </c:pt>
                <c:pt idx="8720">
                  <c:v>0.51199999999990398</c:v>
                </c:pt>
                <c:pt idx="8721">
                  <c:v>0.51209999999990397</c:v>
                </c:pt>
                <c:pt idx="8722">
                  <c:v>0.51219999999990395</c:v>
                </c:pt>
                <c:pt idx="8723">
                  <c:v>0.51229999999990405</c:v>
                </c:pt>
                <c:pt idx="8724">
                  <c:v>0.51239999999990404</c:v>
                </c:pt>
                <c:pt idx="8725">
                  <c:v>0.51249999999990403</c:v>
                </c:pt>
                <c:pt idx="8726">
                  <c:v>0.51259999999990402</c:v>
                </c:pt>
                <c:pt idx="8727">
                  <c:v>0.51269999999990401</c:v>
                </c:pt>
                <c:pt idx="8728">
                  <c:v>0.512799999999904</c:v>
                </c:pt>
                <c:pt idx="8729">
                  <c:v>0.51289999999990399</c:v>
                </c:pt>
                <c:pt idx="8730">
                  <c:v>0.51299999999990398</c:v>
                </c:pt>
                <c:pt idx="8731">
                  <c:v>0.51309999999990397</c:v>
                </c:pt>
                <c:pt idx="8732">
                  <c:v>0.51319999999990396</c:v>
                </c:pt>
                <c:pt idx="8733">
                  <c:v>0.51329999999990406</c:v>
                </c:pt>
                <c:pt idx="8734">
                  <c:v>0.51339999999990404</c:v>
                </c:pt>
                <c:pt idx="8735">
                  <c:v>0.51349999999990403</c:v>
                </c:pt>
                <c:pt idx="8736">
                  <c:v>0.51359999999990402</c:v>
                </c:pt>
                <c:pt idx="8737">
                  <c:v>0.51369999999990401</c:v>
                </c:pt>
                <c:pt idx="8738">
                  <c:v>0.513799999999904</c:v>
                </c:pt>
                <c:pt idx="8739">
                  <c:v>0.51389999999990399</c:v>
                </c:pt>
                <c:pt idx="8740">
                  <c:v>0.51399999999990398</c:v>
                </c:pt>
                <c:pt idx="8741">
                  <c:v>0.51409999999990397</c:v>
                </c:pt>
                <c:pt idx="8742">
                  <c:v>0.51419999999990396</c:v>
                </c:pt>
                <c:pt idx="8743">
                  <c:v>0.51429999999990395</c:v>
                </c:pt>
                <c:pt idx="8744">
                  <c:v>0.51439999999990405</c:v>
                </c:pt>
                <c:pt idx="8745">
                  <c:v>0.51449999999990403</c:v>
                </c:pt>
                <c:pt idx="8746">
                  <c:v>0.51459999999990402</c:v>
                </c:pt>
                <c:pt idx="8747">
                  <c:v>0.51469999999990401</c:v>
                </c:pt>
                <c:pt idx="8748">
                  <c:v>0.514799999999904</c:v>
                </c:pt>
                <c:pt idx="8749">
                  <c:v>0.51489999999990399</c:v>
                </c:pt>
                <c:pt idx="8750">
                  <c:v>0.51499999999990398</c:v>
                </c:pt>
                <c:pt idx="8751">
                  <c:v>0.51509999999990397</c:v>
                </c:pt>
                <c:pt idx="8752">
                  <c:v>0.51519999999990396</c:v>
                </c:pt>
                <c:pt idx="8753">
                  <c:v>0.51529999999990395</c:v>
                </c:pt>
                <c:pt idx="8754">
                  <c:v>0.51539999999990405</c:v>
                </c:pt>
                <c:pt idx="8755">
                  <c:v>0.51549999999990403</c:v>
                </c:pt>
                <c:pt idx="8756">
                  <c:v>0.51559999999990402</c:v>
                </c:pt>
                <c:pt idx="8757">
                  <c:v>0.51569999999990401</c:v>
                </c:pt>
                <c:pt idx="8758">
                  <c:v>0.515799999999904</c:v>
                </c:pt>
                <c:pt idx="8759">
                  <c:v>0.51589999999990399</c:v>
                </c:pt>
                <c:pt idx="8760">
                  <c:v>0.51599999999990398</c:v>
                </c:pt>
                <c:pt idx="8761">
                  <c:v>0.51609999999990397</c:v>
                </c:pt>
                <c:pt idx="8762">
                  <c:v>0.51619999999990396</c:v>
                </c:pt>
                <c:pt idx="8763">
                  <c:v>0.51629999999990295</c:v>
                </c:pt>
                <c:pt idx="8764">
                  <c:v>0.51639999999990305</c:v>
                </c:pt>
                <c:pt idx="8765">
                  <c:v>0.51649999999990304</c:v>
                </c:pt>
                <c:pt idx="8766">
                  <c:v>0.51659999999990303</c:v>
                </c:pt>
                <c:pt idx="8767">
                  <c:v>0.51669999999990301</c:v>
                </c:pt>
                <c:pt idx="8768">
                  <c:v>0.516799999999903</c:v>
                </c:pt>
                <c:pt idx="8769">
                  <c:v>0.51689999999990299</c:v>
                </c:pt>
                <c:pt idx="8770">
                  <c:v>0.51699999999990298</c:v>
                </c:pt>
                <c:pt idx="8771">
                  <c:v>0.51709999999990297</c:v>
                </c:pt>
                <c:pt idx="8772">
                  <c:v>0.51719999999990296</c:v>
                </c:pt>
                <c:pt idx="8773">
                  <c:v>0.51729999999990295</c:v>
                </c:pt>
                <c:pt idx="8774">
                  <c:v>0.51739999999990305</c:v>
                </c:pt>
                <c:pt idx="8775">
                  <c:v>0.51749999999990304</c:v>
                </c:pt>
                <c:pt idx="8776">
                  <c:v>0.51759999999990303</c:v>
                </c:pt>
                <c:pt idx="8777">
                  <c:v>0.51769999999990302</c:v>
                </c:pt>
                <c:pt idx="8778">
                  <c:v>0.517799999999903</c:v>
                </c:pt>
                <c:pt idx="8779">
                  <c:v>0.51789999999990299</c:v>
                </c:pt>
                <c:pt idx="8780">
                  <c:v>0.51799999999990298</c:v>
                </c:pt>
                <c:pt idx="8781">
                  <c:v>0.51809999999990297</c:v>
                </c:pt>
                <c:pt idx="8782">
                  <c:v>0.51819999999990296</c:v>
                </c:pt>
                <c:pt idx="8783">
                  <c:v>0.51829999999990295</c:v>
                </c:pt>
                <c:pt idx="8784">
                  <c:v>0.51839999999990305</c:v>
                </c:pt>
                <c:pt idx="8785">
                  <c:v>0.51849999999990304</c:v>
                </c:pt>
                <c:pt idx="8786">
                  <c:v>0.51859999999990303</c:v>
                </c:pt>
                <c:pt idx="8787">
                  <c:v>0.51869999999990302</c:v>
                </c:pt>
                <c:pt idx="8788">
                  <c:v>0.51879999999990301</c:v>
                </c:pt>
                <c:pt idx="8789">
                  <c:v>0.51889999999990299</c:v>
                </c:pt>
                <c:pt idx="8790">
                  <c:v>0.51899999999990298</c:v>
                </c:pt>
                <c:pt idx="8791">
                  <c:v>0.51909999999990297</c:v>
                </c:pt>
                <c:pt idx="8792">
                  <c:v>0.51919999999990296</c:v>
                </c:pt>
                <c:pt idx="8793">
                  <c:v>0.51929999999990295</c:v>
                </c:pt>
                <c:pt idx="8794">
                  <c:v>0.51939999999990305</c:v>
                </c:pt>
                <c:pt idx="8795">
                  <c:v>0.51949999999990304</c:v>
                </c:pt>
                <c:pt idx="8796">
                  <c:v>0.51959999999990303</c:v>
                </c:pt>
                <c:pt idx="8797">
                  <c:v>0.51969999999990302</c:v>
                </c:pt>
                <c:pt idx="8798">
                  <c:v>0.51979999999990301</c:v>
                </c:pt>
                <c:pt idx="8799">
                  <c:v>0.519899999999903</c:v>
                </c:pt>
                <c:pt idx="8800">
                  <c:v>0.51999999999990298</c:v>
                </c:pt>
                <c:pt idx="8801">
                  <c:v>0.52009999999990297</c:v>
                </c:pt>
                <c:pt idx="8802">
                  <c:v>0.52019999999990296</c:v>
                </c:pt>
                <c:pt idx="8803">
                  <c:v>0.52029999999990295</c:v>
                </c:pt>
                <c:pt idx="8804">
                  <c:v>0.52039999999990305</c:v>
                </c:pt>
                <c:pt idx="8805">
                  <c:v>0.52049999999990304</c:v>
                </c:pt>
                <c:pt idx="8806">
                  <c:v>0.52059999999990303</c:v>
                </c:pt>
                <c:pt idx="8807">
                  <c:v>0.52069999999990302</c:v>
                </c:pt>
                <c:pt idx="8808">
                  <c:v>0.52079999999990301</c:v>
                </c:pt>
                <c:pt idx="8809">
                  <c:v>0.520899999999903</c:v>
                </c:pt>
                <c:pt idx="8810">
                  <c:v>0.52099999999990299</c:v>
                </c:pt>
                <c:pt idx="8811">
                  <c:v>0.52109999999990297</c:v>
                </c:pt>
                <c:pt idx="8812">
                  <c:v>0.52119999999990296</c:v>
                </c:pt>
                <c:pt idx="8813">
                  <c:v>0.52129999999990295</c:v>
                </c:pt>
                <c:pt idx="8814">
                  <c:v>0.52139999999990305</c:v>
                </c:pt>
                <c:pt idx="8815">
                  <c:v>0.52149999999990304</c:v>
                </c:pt>
                <c:pt idx="8816">
                  <c:v>0.52159999999990303</c:v>
                </c:pt>
                <c:pt idx="8817">
                  <c:v>0.52169999999990302</c:v>
                </c:pt>
                <c:pt idx="8818">
                  <c:v>0.52179999999990301</c:v>
                </c:pt>
                <c:pt idx="8819">
                  <c:v>0.521899999999903</c:v>
                </c:pt>
                <c:pt idx="8820">
                  <c:v>0.52199999999990299</c:v>
                </c:pt>
                <c:pt idx="8821">
                  <c:v>0.52209999999990298</c:v>
                </c:pt>
                <c:pt idx="8822">
                  <c:v>0.52219999999990296</c:v>
                </c:pt>
                <c:pt idx="8823">
                  <c:v>0.52229999999990295</c:v>
                </c:pt>
                <c:pt idx="8824">
                  <c:v>0.52239999999990305</c:v>
                </c:pt>
                <c:pt idx="8825">
                  <c:v>0.52249999999990304</c:v>
                </c:pt>
                <c:pt idx="8826">
                  <c:v>0.52259999999990303</c:v>
                </c:pt>
                <c:pt idx="8827">
                  <c:v>0.52269999999990302</c:v>
                </c:pt>
                <c:pt idx="8828">
                  <c:v>0.52279999999990301</c:v>
                </c:pt>
                <c:pt idx="8829">
                  <c:v>0.522899999999903</c:v>
                </c:pt>
                <c:pt idx="8830">
                  <c:v>0.52299999999990299</c:v>
                </c:pt>
                <c:pt idx="8831">
                  <c:v>0.52309999999990298</c:v>
                </c:pt>
                <c:pt idx="8832">
                  <c:v>0.52319999999990296</c:v>
                </c:pt>
                <c:pt idx="8833">
                  <c:v>0.52329999999990295</c:v>
                </c:pt>
                <c:pt idx="8834">
                  <c:v>0.52339999999990305</c:v>
                </c:pt>
                <c:pt idx="8835">
                  <c:v>0.52349999999990304</c:v>
                </c:pt>
                <c:pt idx="8836">
                  <c:v>0.52359999999990303</c:v>
                </c:pt>
                <c:pt idx="8837">
                  <c:v>0.52369999999990302</c:v>
                </c:pt>
                <c:pt idx="8838">
                  <c:v>0.52379999999990301</c:v>
                </c:pt>
                <c:pt idx="8839">
                  <c:v>0.523899999999903</c:v>
                </c:pt>
                <c:pt idx="8840">
                  <c:v>0.52399999999990299</c:v>
                </c:pt>
                <c:pt idx="8841">
                  <c:v>0.52409999999990298</c:v>
                </c:pt>
                <c:pt idx="8842">
                  <c:v>0.52419999999990297</c:v>
                </c:pt>
                <c:pt idx="8843">
                  <c:v>0.52429999999990295</c:v>
                </c:pt>
                <c:pt idx="8844">
                  <c:v>0.52439999999990305</c:v>
                </c:pt>
                <c:pt idx="8845">
                  <c:v>0.52449999999990304</c:v>
                </c:pt>
                <c:pt idx="8846">
                  <c:v>0.52459999999990303</c:v>
                </c:pt>
                <c:pt idx="8847">
                  <c:v>0.52469999999990302</c:v>
                </c:pt>
                <c:pt idx="8848">
                  <c:v>0.52479999999990301</c:v>
                </c:pt>
                <c:pt idx="8849">
                  <c:v>0.524899999999903</c:v>
                </c:pt>
                <c:pt idx="8850">
                  <c:v>0.52499999999990299</c:v>
                </c:pt>
                <c:pt idx="8851">
                  <c:v>0.52509999999990298</c:v>
                </c:pt>
                <c:pt idx="8852">
                  <c:v>0.52519999999990297</c:v>
                </c:pt>
                <c:pt idx="8853">
                  <c:v>0.52529999999990196</c:v>
                </c:pt>
                <c:pt idx="8854">
                  <c:v>0.52539999999990195</c:v>
                </c:pt>
                <c:pt idx="8855">
                  <c:v>0.52549999999990205</c:v>
                </c:pt>
                <c:pt idx="8856">
                  <c:v>0.52559999999990203</c:v>
                </c:pt>
                <c:pt idx="8857">
                  <c:v>0.52569999999990202</c:v>
                </c:pt>
                <c:pt idx="8858">
                  <c:v>0.52579999999990201</c:v>
                </c:pt>
                <c:pt idx="8859">
                  <c:v>0.525899999999902</c:v>
                </c:pt>
                <c:pt idx="8860">
                  <c:v>0.52599999999990199</c:v>
                </c:pt>
                <c:pt idx="8861">
                  <c:v>0.52609999999990198</c:v>
                </c:pt>
                <c:pt idx="8862">
                  <c:v>0.52619999999990197</c:v>
                </c:pt>
                <c:pt idx="8863">
                  <c:v>0.52629999999990196</c:v>
                </c:pt>
                <c:pt idx="8864">
                  <c:v>0.52639999999990195</c:v>
                </c:pt>
                <c:pt idx="8865">
                  <c:v>0.52649999999990205</c:v>
                </c:pt>
                <c:pt idx="8866">
                  <c:v>0.52659999999990204</c:v>
                </c:pt>
                <c:pt idx="8867">
                  <c:v>0.52669999999990202</c:v>
                </c:pt>
                <c:pt idx="8868">
                  <c:v>0.52679999999990201</c:v>
                </c:pt>
                <c:pt idx="8869">
                  <c:v>0.526899999999902</c:v>
                </c:pt>
                <c:pt idx="8870">
                  <c:v>0.52699999999990199</c:v>
                </c:pt>
                <c:pt idx="8871">
                  <c:v>0.52709999999990198</c:v>
                </c:pt>
                <c:pt idx="8872">
                  <c:v>0.52719999999990197</c:v>
                </c:pt>
                <c:pt idx="8873">
                  <c:v>0.52729999999990196</c:v>
                </c:pt>
                <c:pt idx="8874">
                  <c:v>0.52739999999990195</c:v>
                </c:pt>
                <c:pt idx="8875">
                  <c:v>0.52749999999990205</c:v>
                </c:pt>
                <c:pt idx="8876">
                  <c:v>0.52759999999990204</c:v>
                </c:pt>
                <c:pt idx="8877">
                  <c:v>0.52769999999990203</c:v>
                </c:pt>
                <c:pt idx="8878">
                  <c:v>0.52779999999990201</c:v>
                </c:pt>
                <c:pt idx="8879">
                  <c:v>0.527899999999902</c:v>
                </c:pt>
                <c:pt idx="8880">
                  <c:v>0.52799999999990199</c:v>
                </c:pt>
                <c:pt idx="8881">
                  <c:v>0.52809999999990198</c:v>
                </c:pt>
                <c:pt idx="8882">
                  <c:v>0.52819999999990197</c:v>
                </c:pt>
                <c:pt idx="8883">
                  <c:v>0.52829999999990196</c:v>
                </c:pt>
                <c:pt idx="8884">
                  <c:v>0.52839999999990195</c:v>
                </c:pt>
                <c:pt idx="8885">
                  <c:v>0.52849999999990205</c:v>
                </c:pt>
                <c:pt idx="8886">
                  <c:v>0.52859999999990204</c:v>
                </c:pt>
                <c:pt idx="8887">
                  <c:v>0.52869999999990203</c:v>
                </c:pt>
                <c:pt idx="8888">
                  <c:v>0.52879999999990202</c:v>
                </c:pt>
                <c:pt idx="8889">
                  <c:v>0.528899999999902</c:v>
                </c:pt>
                <c:pt idx="8890">
                  <c:v>0.52899999999990199</c:v>
                </c:pt>
                <c:pt idx="8891">
                  <c:v>0.52909999999990198</c:v>
                </c:pt>
                <c:pt idx="8892">
                  <c:v>0.52919999999990197</c:v>
                </c:pt>
                <c:pt idx="8893">
                  <c:v>0.52929999999990196</c:v>
                </c:pt>
                <c:pt idx="8894">
                  <c:v>0.52939999999990195</c:v>
                </c:pt>
                <c:pt idx="8895">
                  <c:v>0.52949999999990205</c:v>
                </c:pt>
                <c:pt idx="8896">
                  <c:v>0.52959999999990204</c:v>
                </c:pt>
                <c:pt idx="8897">
                  <c:v>0.52969999999990203</c:v>
                </c:pt>
                <c:pt idx="8898">
                  <c:v>0.52979999999990202</c:v>
                </c:pt>
                <c:pt idx="8899">
                  <c:v>0.529899999999902</c:v>
                </c:pt>
                <c:pt idx="8900">
                  <c:v>0.52999999999990199</c:v>
                </c:pt>
                <c:pt idx="8901">
                  <c:v>0.53009999999990198</c:v>
                </c:pt>
                <c:pt idx="8902">
                  <c:v>0.53019999999990197</c:v>
                </c:pt>
                <c:pt idx="8903">
                  <c:v>0.53029999999990196</c:v>
                </c:pt>
                <c:pt idx="8904">
                  <c:v>0.53039999999990195</c:v>
                </c:pt>
                <c:pt idx="8905">
                  <c:v>0.53049999999990205</c:v>
                </c:pt>
                <c:pt idx="8906">
                  <c:v>0.53059999999990204</c:v>
                </c:pt>
                <c:pt idx="8907">
                  <c:v>0.53069999999990203</c:v>
                </c:pt>
                <c:pt idx="8908">
                  <c:v>0.53079999999990202</c:v>
                </c:pt>
                <c:pt idx="8909">
                  <c:v>0.53089999999990201</c:v>
                </c:pt>
                <c:pt idx="8910">
                  <c:v>0.53099999999990199</c:v>
                </c:pt>
                <c:pt idx="8911">
                  <c:v>0.53109999999990198</c:v>
                </c:pt>
                <c:pt idx="8912">
                  <c:v>0.53119999999990197</c:v>
                </c:pt>
                <c:pt idx="8913">
                  <c:v>0.53129999999990196</c:v>
                </c:pt>
                <c:pt idx="8914">
                  <c:v>0.53139999999990195</c:v>
                </c:pt>
                <c:pt idx="8915">
                  <c:v>0.53149999999990205</c:v>
                </c:pt>
                <c:pt idx="8916">
                  <c:v>0.53159999999990204</c:v>
                </c:pt>
                <c:pt idx="8917">
                  <c:v>0.53169999999990203</c:v>
                </c:pt>
                <c:pt idx="8918">
                  <c:v>0.53179999999990202</c:v>
                </c:pt>
                <c:pt idx="8919">
                  <c:v>0.53189999999990201</c:v>
                </c:pt>
                <c:pt idx="8920">
                  <c:v>0.531999999999902</c:v>
                </c:pt>
                <c:pt idx="8921">
                  <c:v>0.53209999999990198</c:v>
                </c:pt>
                <c:pt idx="8922">
                  <c:v>0.53219999999990197</c:v>
                </c:pt>
                <c:pt idx="8923">
                  <c:v>0.53229999999990196</c:v>
                </c:pt>
                <c:pt idx="8924">
                  <c:v>0.53239999999990195</c:v>
                </c:pt>
                <c:pt idx="8925">
                  <c:v>0.53249999999990205</c:v>
                </c:pt>
                <c:pt idx="8926">
                  <c:v>0.53259999999990204</c:v>
                </c:pt>
                <c:pt idx="8927">
                  <c:v>0.53269999999990203</c:v>
                </c:pt>
                <c:pt idx="8928">
                  <c:v>0.53279999999990202</c:v>
                </c:pt>
                <c:pt idx="8929">
                  <c:v>0.53289999999990201</c:v>
                </c:pt>
                <c:pt idx="8930">
                  <c:v>0.532999999999902</c:v>
                </c:pt>
                <c:pt idx="8931">
                  <c:v>0.53309999999990199</c:v>
                </c:pt>
                <c:pt idx="8932">
                  <c:v>0.53319999999990197</c:v>
                </c:pt>
                <c:pt idx="8933">
                  <c:v>0.53329999999990196</c:v>
                </c:pt>
                <c:pt idx="8934">
                  <c:v>0.53339999999990195</c:v>
                </c:pt>
                <c:pt idx="8935">
                  <c:v>0.53349999999990205</c:v>
                </c:pt>
                <c:pt idx="8936">
                  <c:v>0.53359999999990204</c:v>
                </c:pt>
                <c:pt idx="8937">
                  <c:v>0.53369999999990203</c:v>
                </c:pt>
                <c:pt idx="8938">
                  <c:v>0.53379999999990202</c:v>
                </c:pt>
                <c:pt idx="8939">
                  <c:v>0.53389999999990201</c:v>
                </c:pt>
                <c:pt idx="8940">
                  <c:v>0.533999999999902</c:v>
                </c:pt>
                <c:pt idx="8941">
                  <c:v>0.53409999999990199</c:v>
                </c:pt>
                <c:pt idx="8942">
                  <c:v>0.53419999999990198</c:v>
                </c:pt>
                <c:pt idx="8943">
                  <c:v>0.53429999999990196</c:v>
                </c:pt>
                <c:pt idx="8944">
                  <c:v>0.53439999999990095</c:v>
                </c:pt>
                <c:pt idx="8945">
                  <c:v>0.53449999999990105</c:v>
                </c:pt>
                <c:pt idx="8946">
                  <c:v>0.53459999999990104</c:v>
                </c:pt>
                <c:pt idx="8947">
                  <c:v>0.53469999999990103</c:v>
                </c:pt>
                <c:pt idx="8948">
                  <c:v>0.53479999999990102</c:v>
                </c:pt>
                <c:pt idx="8949">
                  <c:v>0.53489999999990101</c:v>
                </c:pt>
                <c:pt idx="8950">
                  <c:v>0.534999999999901</c:v>
                </c:pt>
                <c:pt idx="8951">
                  <c:v>0.53509999999990099</c:v>
                </c:pt>
                <c:pt idx="8952">
                  <c:v>0.53519999999990098</c:v>
                </c:pt>
                <c:pt idx="8953">
                  <c:v>0.53529999999990097</c:v>
                </c:pt>
                <c:pt idx="8954">
                  <c:v>0.53539999999990096</c:v>
                </c:pt>
                <c:pt idx="8955">
                  <c:v>0.53549999999990106</c:v>
                </c:pt>
                <c:pt idx="8956">
                  <c:v>0.53559999999990104</c:v>
                </c:pt>
                <c:pt idx="8957">
                  <c:v>0.53569999999990103</c:v>
                </c:pt>
                <c:pt idx="8958">
                  <c:v>0.53579999999990102</c:v>
                </c:pt>
                <c:pt idx="8959">
                  <c:v>0.53589999999990101</c:v>
                </c:pt>
                <c:pt idx="8960">
                  <c:v>0.535999999999901</c:v>
                </c:pt>
                <c:pt idx="8961">
                  <c:v>0.53609999999990099</c:v>
                </c:pt>
                <c:pt idx="8962">
                  <c:v>0.53619999999990098</c:v>
                </c:pt>
                <c:pt idx="8963">
                  <c:v>0.53629999999990097</c:v>
                </c:pt>
                <c:pt idx="8964">
                  <c:v>0.53639999999990096</c:v>
                </c:pt>
                <c:pt idx="8965">
                  <c:v>0.53649999999990095</c:v>
                </c:pt>
                <c:pt idx="8966">
                  <c:v>0.53659999999990105</c:v>
                </c:pt>
                <c:pt idx="8967">
                  <c:v>0.53669999999990103</c:v>
                </c:pt>
                <c:pt idx="8968">
                  <c:v>0.53679999999990102</c:v>
                </c:pt>
                <c:pt idx="8969">
                  <c:v>0.53689999999990101</c:v>
                </c:pt>
                <c:pt idx="8970">
                  <c:v>0.536999999999901</c:v>
                </c:pt>
                <c:pt idx="8971">
                  <c:v>0.53709999999990099</c:v>
                </c:pt>
                <c:pt idx="8972">
                  <c:v>0.53719999999990098</c:v>
                </c:pt>
                <c:pt idx="8973">
                  <c:v>0.53729999999990097</c:v>
                </c:pt>
                <c:pt idx="8974">
                  <c:v>0.53739999999990096</c:v>
                </c:pt>
                <c:pt idx="8975">
                  <c:v>0.53749999999990095</c:v>
                </c:pt>
                <c:pt idx="8976">
                  <c:v>0.53759999999990105</c:v>
                </c:pt>
                <c:pt idx="8977">
                  <c:v>0.53769999999990103</c:v>
                </c:pt>
                <c:pt idx="8978">
                  <c:v>0.53779999999990102</c:v>
                </c:pt>
                <c:pt idx="8979">
                  <c:v>0.53789999999990101</c:v>
                </c:pt>
                <c:pt idx="8980">
                  <c:v>0.537999999999901</c:v>
                </c:pt>
                <c:pt idx="8981">
                  <c:v>0.53809999999990099</c:v>
                </c:pt>
                <c:pt idx="8982">
                  <c:v>0.53819999999990098</c:v>
                </c:pt>
                <c:pt idx="8983">
                  <c:v>0.53829999999990097</c:v>
                </c:pt>
                <c:pt idx="8984">
                  <c:v>0.53839999999990096</c:v>
                </c:pt>
                <c:pt idx="8985">
                  <c:v>0.53849999999990095</c:v>
                </c:pt>
                <c:pt idx="8986">
                  <c:v>0.53859999999990105</c:v>
                </c:pt>
                <c:pt idx="8987">
                  <c:v>0.53869999999990104</c:v>
                </c:pt>
                <c:pt idx="8988">
                  <c:v>0.53879999999990102</c:v>
                </c:pt>
                <c:pt idx="8989">
                  <c:v>0.53889999999990101</c:v>
                </c:pt>
                <c:pt idx="8990">
                  <c:v>0.538999999999901</c:v>
                </c:pt>
                <c:pt idx="8991">
                  <c:v>0.53909999999990099</c:v>
                </c:pt>
                <c:pt idx="8992">
                  <c:v>0.53919999999990098</c:v>
                </c:pt>
                <c:pt idx="8993">
                  <c:v>0.53929999999990097</c:v>
                </c:pt>
                <c:pt idx="8994">
                  <c:v>0.53939999999990096</c:v>
                </c:pt>
                <c:pt idx="8995">
                  <c:v>0.53949999999990095</c:v>
                </c:pt>
                <c:pt idx="8996">
                  <c:v>0.53959999999990105</c:v>
                </c:pt>
                <c:pt idx="8997">
                  <c:v>0.53969999999990104</c:v>
                </c:pt>
                <c:pt idx="8998">
                  <c:v>0.53979999999990103</c:v>
                </c:pt>
                <c:pt idx="8999">
                  <c:v>0.53989999999990101</c:v>
                </c:pt>
                <c:pt idx="9000">
                  <c:v>0.539999999999901</c:v>
                </c:pt>
                <c:pt idx="9001">
                  <c:v>0.54009999999990099</c:v>
                </c:pt>
                <c:pt idx="9002">
                  <c:v>0.54019999999990098</c:v>
                </c:pt>
                <c:pt idx="9003">
                  <c:v>0.54029999999990097</c:v>
                </c:pt>
                <c:pt idx="9004">
                  <c:v>0.54039999999990096</c:v>
                </c:pt>
                <c:pt idx="9005">
                  <c:v>0.54049999999990095</c:v>
                </c:pt>
                <c:pt idx="9006">
                  <c:v>0.54059999999990105</c:v>
                </c:pt>
                <c:pt idx="9007">
                  <c:v>0.54069999999990104</c:v>
                </c:pt>
                <c:pt idx="9008">
                  <c:v>0.54079999999990103</c:v>
                </c:pt>
                <c:pt idx="9009">
                  <c:v>0.54089999999990102</c:v>
                </c:pt>
                <c:pt idx="9010">
                  <c:v>0.540999999999901</c:v>
                </c:pt>
                <c:pt idx="9011">
                  <c:v>0.54109999999990099</c:v>
                </c:pt>
                <c:pt idx="9012">
                  <c:v>0.54119999999990098</c:v>
                </c:pt>
                <c:pt idx="9013">
                  <c:v>0.54129999999990097</c:v>
                </c:pt>
                <c:pt idx="9014">
                  <c:v>0.54139999999990096</c:v>
                </c:pt>
                <c:pt idx="9015">
                  <c:v>0.54149999999990095</c:v>
                </c:pt>
                <c:pt idx="9016">
                  <c:v>0.54159999999990105</c:v>
                </c:pt>
                <c:pt idx="9017">
                  <c:v>0.54169999999990104</c:v>
                </c:pt>
                <c:pt idx="9018">
                  <c:v>0.54179999999990103</c:v>
                </c:pt>
                <c:pt idx="9019">
                  <c:v>0.54189999999990102</c:v>
                </c:pt>
                <c:pt idx="9020">
                  <c:v>0.54199999999990101</c:v>
                </c:pt>
                <c:pt idx="9021">
                  <c:v>0.54209999999990099</c:v>
                </c:pt>
                <c:pt idx="9022">
                  <c:v>0.54219999999990098</c:v>
                </c:pt>
                <c:pt idx="9023">
                  <c:v>0.54229999999990097</c:v>
                </c:pt>
                <c:pt idx="9024">
                  <c:v>0.54239999999990096</c:v>
                </c:pt>
                <c:pt idx="9025">
                  <c:v>0.54249999999990095</c:v>
                </c:pt>
                <c:pt idx="9026">
                  <c:v>0.54259999999990105</c:v>
                </c:pt>
                <c:pt idx="9027">
                  <c:v>0.54269999999990104</c:v>
                </c:pt>
                <c:pt idx="9028">
                  <c:v>0.54279999999990103</c:v>
                </c:pt>
                <c:pt idx="9029">
                  <c:v>0.54289999999990102</c:v>
                </c:pt>
                <c:pt idx="9030">
                  <c:v>0.54299999999990101</c:v>
                </c:pt>
                <c:pt idx="9031">
                  <c:v>0.543099999999901</c:v>
                </c:pt>
                <c:pt idx="9032">
                  <c:v>0.54319999999990098</c:v>
                </c:pt>
                <c:pt idx="9033">
                  <c:v>0.54329999999990097</c:v>
                </c:pt>
                <c:pt idx="9034">
                  <c:v>0.54339999999990096</c:v>
                </c:pt>
                <c:pt idx="9035">
                  <c:v>0.54349999999989995</c:v>
                </c:pt>
                <c:pt idx="9036">
                  <c:v>0.54359999999990005</c:v>
                </c:pt>
                <c:pt idx="9037">
                  <c:v>0.54369999999990004</c:v>
                </c:pt>
                <c:pt idx="9038">
                  <c:v>0.54379999999990003</c:v>
                </c:pt>
                <c:pt idx="9039">
                  <c:v>0.54389999999990002</c:v>
                </c:pt>
                <c:pt idx="9040">
                  <c:v>0.54399999999990001</c:v>
                </c:pt>
                <c:pt idx="9041">
                  <c:v>0.5440999999999</c:v>
                </c:pt>
                <c:pt idx="9042">
                  <c:v>0.54419999999989999</c:v>
                </c:pt>
                <c:pt idx="9043">
                  <c:v>0.54429999999989997</c:v>
                </c:pt>
                <c:pt idx="9044">
                  <c:v>0.54439999999989996</c:v>
                </c:pt>
                <c:pt idx="9045">
                  <c:v>0.54449999999989995</c:v>
                </c:pt>
                <c:pt idx="9046">
                  <c:v>0.54459999999990005</c:v>
                </c:pt>
                <c:pt idx="9047">
                  <c:v>0.54469999999990004</c:v>
                </c:pt>
                <c:pt idx="9048">
                  <c:v>0.54479999999990003</c:v>
                </c:pt>
                <c:pt idx="9049">
                  <c:v>0.54489999999990002</c:v>
                </c:pt>
                <c:pt idx="9050">
                  <c:v>0.54499999999990001</c:v>
                </c:pt>
                <c:pt idx="9051">
                  <c:v>0.5450999999999</c:v>
                </c:pt>
                <c:pt idx="9052">
                  <c:v>0.54519999999989999</c:v>
                </c:pt>
                <c:pt idx="9053">
                  <c:v>0.54529999999989998</c:v>
                </c:pt>
                <c:pt idx="9054">
                  <c:v>0.54539999999989996</c:v>
                </c:pt>
                <c:pt idx="9055">
                  <c:v>0.54549999999989995</c:v>
                </c:pt>
                <c:pt idx="9056">
                  <c:v>0.54559999999990005</c:v>
                </c:pt>
                <c:pt idx="9057">
                  <c:v>0.54569999999990004</c:v>
                </c:pt>
                <c:pt idx="9058">
                  <c:v>0.54579999999990003</c:v>
                </c:pt>
                <c:pt idx="9059">
                  <c:v>0.54589999999990002</c:v>
                </c:pt>
                <c:pt idx="9060">
                  <c:v>0.54599999999990001</c:v>
                </c:pt>
                <c:pt idx="9061">
                  <c:v>0.5460999999999</c:v>
                </c:pt>
                <c:pt idx="9062">
                  <c:v>0.54619999999989999</c:v>
                </c:pt>
                <c:pt idx="9063">
                  <c:v>0.54629999999989998</c:v>
                </c:pt>
                <c:pt idx="9064">
                  <c:v>0.54639999999989997</c:v>
                </c:pt>
                <c:pt idx="9065">
                  <c:v>0.54649999999989995</c:v>
                </c:pt>
                <c:pt idx="9066">
                  <c:v>0.54659999999990005</c:v>
                </c:pt>
                <c:pt idx="9067">
                  <c:v>0.54669999999990004</c:v>
                </c:pt>
                <c:pt idx="9068">
                  <c:v>0.54679999999990003</c:v>
                </c:pt>
                <c:pt idx="9069">
                  <c:v>0.54689999999990002</c:v>
                </c:pt>
                <c:pt idx="9070">
                  <c:v>0.54699999999990001</c:v>
                </c:pt>
                <c:pt idx="9071">
                  <c:v>0.5470999999999</c:v>
                </c:pt>
                <c:pt idx="9072">
                  <c:v>0.54719999999989999</c:v>
                </c:pt>
                <c:pt idx="9073">
                  <c:v>0.54729999999989998</c:v>
                </c:pt>
                <c:pt idx="9074">
                  <c:v>0.54739999999989997</c:v>
                </c:pt>
                <c:pt idx="9075">
                  <c:v>0.54749999999989996</c:v>
                </c:pt>
                <c:pt idx="9076">
                  <c:v>0.54759999999989994</c:v>
                </c:pt>
                <c:pt idx="9077">
                  <c:v>0.54769999999990004</c:v>
                </c:pt>
                <c:pt idx="9078">
                  <c:v>0.54779999999990003</c:v>
                </c:pt>
                <c:pt idx="9079">
                  <c:v>0.54789999999990002</c:v>
                </c:pt>
                <c:pt idx="9080">
                  <c:v>0.54799999999990001</c:v>
                </c:pt>
                <c:pt idx="9081">
                  <c:v>0.5480999999999</c:v>
                </c:pt>
                <c:pt idx="9082">
                  <c:v>0.54819999999989999</c:v>
                </c:pt>
                <c:pt idx="9083">
                  <c:v>0.54829999999989998</c:v>
                </c:pt>
                <c:pt idx="9084">
                  <c:v>0.54839999999989997</c:v>
                </c:pt>
                <c:pt idx="9085">
                  <c:v>0.54849999999989996</c:v>
                </c:pt>
                <c:pt idx="9086">
                  <c:v>0.54859999999989995</c:v>
                </c:pt>
                <c:pt idx="9087">
                  <c:v>0.54869999999990005</c:v>
                </c:pt>
                <c:pt idx="9088">
                  <c:v>0.54879999999990003</c:v>
                </c:pt>
                <c:pt idx="9089">
                  <c:v>0.54889999999990002</c:v>
                </c:pt>
                <c:pt idx="9090">
                  <c:v>0.54899999999990001</c:v>
                </c:pt>
                <c:pt idx="9091">
                  <c:v>0.5490999999999</c:v>
                </c:pt>
                <c:pt idx="9092">
                  <c:v>0.54919999999989999</c:v>
                </c:pt>
                <c:pt idx="9093">
                  <c:v>0.54929999999989998</c:v>
                </c:pt>
                <c:pt idx="9094">
                  <c:v>0.54939999999989997</c:v>
                </c:pt>
                <c:pt idx="9095">
                  <c:v>0.54949999999989996</c:v>
                </c:pt>
                <c:pt idx="9096">
                  <c:v>0.54959999999989995</c:v>
                </c:pt>
                <c:pt idx="9097">
                  <c:v>0.54969999999990005</c:v>
                </c:pt>
                <c:pt idx="9098">
                  <c:v>0.54979999999990004</c:v>
                </c:pt>
                <c:pt idx="9099">
                  <c:v>0.54989999999990002</c:v>
                </c:pt>
                <c:pt idx="9100">
                  <c:v>0.54999999999990001</c:v>
                </c:pt>
                <c:pt idx="9101">
                  <c:v>0.5500999999999</c:v>
                </c:pt>
                <c:pt idx="9102">
                  <c:v>0.55019999999989999</c:v>
                </c:pt>
                <c:pt idx="9103">
                  <c:v>0.55029999999989998</c:v>
                </c:pt>
                <c:pt idx="9104">
                  <c:v>0.55039999999989997</c:v>
                </c:pt>
                <c:pt idx="9105">
                  <c:v>0.55049999999989996</c:v>
                </c:pt>
                <c:pt idx="9106">
                  <c:v>0.55059999999989995</c:v>
                </c:pt>
                <c:pt idx="9107">
                  <c:v>0.55069999999990005</c:v>
                </c:pt>
                <c:pt idx="9108">
                  <c:v>0.55079999999990004</c:v>
                </c:pt>
                <c:pt idx="9109">
                  <c:v>0.55089999999990003</c:v>
                </c:pt>
                <c:pt idx="9110">
                  <c:v>0.55099999999990001</c:v>
                </c:pt>
                <c:pt idx="9111">
                  <c:v>0.5510999999999</c:v>
                </c:pt>
                <c:pt idx="9112">
                  <c:v>0.55119999999989999</c:v>
                </c:pt>
                <c:pt idx="9113">
                  <c:v>0.55129999999989998</c:v>
                </c:pt>
                <c:pt idx="9114">
                  <c:v>0.55139999999989997</c:v>
                </c:pt>
                <c:pt idx="9115">
                  <c:v>0.55149999999989996</c:v>
                </c:pt>
                <c:pt idx="9116">
                  <c:v>0.55159999999989995</c:v>
                </c:pt>
                <c:pt idx="9117">
                  <c:v>0.55169999999990005</c:v>
                </c:pt>
                <c:pt idx="9118">
                  <c:v>0.55179999999990004</c:v>
                </c:pt>
                <c:pt idx="9119">
                  <c:v>0.55189999999990003</c:v>
                </c:pt>
                <c:pt idx="9120">
                  <c:v>0.55199999999990002</c:v>
                </c:pt>
                <c:pt idx="9121">
                  <c:v>0.5520999999999</c:v>
                </c:pt>
                <c:pt idx="9122">
                  <c:v>0.55219999999989999</c:v>
                </c:pt>
                <c:pt idx="9123">
                  <c:v>0.55229999999989998</c:v>
                </c:pt>
                <c:pt idx="9124">
                  <c:v>0.55239999999989997</c:v>
                </c:pt>
                <c:pt idx="9125">
                  <c:v>0.55249999999989996</c:v>
                </c:pt>
                <c:pt idx="9126">
                  <c:v>0.55259999999989895</c:v>
                </c:pt>
                <c:pt idx="9127">
                  <c:v>0.55269999999989905</c:v>
                </c:pt>
                <c:pt idx="9128">
                  <c:v>0.55279999999989904</c:v>
                </c:pt>
                <c:pt idx="9129">
                  <c:v>0.55289999999989903</c:v>
                </c:pt>
                <c:pt idx="9130">
                  <c:v>0.55299999999989902</c:v>
                </c:pt>
                <c:pt idx="9131">
                  <c:v>0.55309999999989901</c:v>
                </c:pt>
                <c:pt idx="9132">
                  <c:v>0.55319999999989899</c:v>
                </c:pt>
                <c:pt idx="9133">
                  <c:v>0.55329999999989898</c:v>
                </c:pt>
                <c:pt idx="9134">
                  <c:v>0.55339999999989897</c:v>
                </c:pt>
                <c:pt idx="9135">
                  <c:v>0.55349999999989896</c:v>
                </c:pt>
                <c:pt idx="9136">
                  <c:v>0.55359999999989895</c:v>
                </c:pt>
                <c:pt idx="9137">
                  <c:v>0.55369999999989905</c:v>
                </c:pt>
                <c:pt idx="9138">
                  <c:v>0.55379999999989904</c:v>
                </c:pt>
                <c:pt idx="9139">
                  <c:v>0.55389999999989903</c:v>
                </c:pt>
                <c:pt idx="9140">
                  <c:v>0.55399999999989902</c:v>
                </c:pt>
                <c:pt idx="9141">
                  <c:v>0.55409999999989901</c:v>
                </c:pt>
                <c:pt idx="9142">
                  <c:v>0.554199999999899</c:v>
                </c:pt>
                <c:pt idx="9143">
                  <c:v>0.55429999999989898</c:v>
                </c:pt>
                <c:pt idx="9144">
                  <c:v>0.55439999999989897</c:v>
                </c:pt>
                <c:pt idx="9145">
                  <c:v>0.55449999999989896</c:v>
                </c:pt>
                <c:pt idx="9146">
                  <c:v>0.55459999999989895</c:v>
                </c:pt>
                <c:pt idx="9147">
                  <c:v>0.55469999999989905</c:v>
                </c:pt>
                <c:pt idx="9148">
                  <c:v>0.55479999999989904</c:v>
                </c:pt>
                <c:pt idx="9149">
                  <c:v>0.55489999999989903</c:v>
                </c:pt>
                <c:pt idx="9150">
                  <c:v>0.55499999999989902</c:v>
                </c:pt>
                <c:pt idx="9151">
                  <c:v>0.55509999999989901</c:v>
                </c:pt>
                <c:pt idx="9152">
                  <c:v>0.555199999999899</c:v>
                </c:pt>
                <c:pt idx="9153">
                  <c:v>0.55529999999989899</c:v>
                </c:pt>
                <c:pt idx="9154">
                  <c:v>0.55539999999989897</c:v>
                </c:pt>
                <c:pt idx="9155">
                  <c:v>0.55549999999989896</c:v>
                </c:pt>
                <c:pt idx="9156">
                  <c:v>0.55559999999989895</c:v>
                </c:pt>
                <c:pt idx="9157">
                  <c:v>0.55569999999989905</c:v>
                </c:pt>
                <c:pt idx="9158">
                  <c:v>0.55579999999989904</c:v>
                </c:pt>
                <c:pt idx="9159">
                  <c:v>0.55589999999989903</c:v>
                </c:pt>
                <c:pt idx="9160">
                  <c:v>0.55599999999989902</c:v>
                </c:pt>
                <c:pt idx="9161">
                  <c:v>0.55609999999989901</c:v>
                </c:pt>
                <c:pt idx="9162">
                  <c:v>0.556199999999899</c:v>
                </c:pt>
                <c:pt idx="9163">
                  <c:v>0.55629999999989899</c:v>
                </c:pt>
                <c:pt idx="9164">
                  <c:v>0.55639999999989898</c:v>
                </c:pt>
                <c:pt idx="9165">
                  <c:v>0.55649999999989896</c:v>
                </c:pt>
                <c:pt idx="9166">
                  <c:v>0.55659999999989895</c:v>
                </c:pt>
                <c:pt idx="9167">
                  <c:v>0.55669999999989905</c:v>
                </c:pt>
                <c:pt idx="9168">
                  <c:v>0.55679999999989904</c:v>
                </c:pt>
                <c:pt idx="9169">
                  <c:v>0.55689999999989903</c:v>
                </c:pt>
                <c:pt idx="9170">
                  <c:v>0.55699999999989902</c:v>
                </c:pt>
                <c:pt idx="9171">
                  <c:v>0.55709999999989901</c:v>
                </c:pt>
                <c:pt idx="9172">
                  <c:v>0.557199999999899</c:v>
                </c:pt>
                <c:pt idx="9173">
                  <c:v>0.55729999999989899</c:v>
                </c:pt>
                <c:pt idx="9174">
                  <c:v>0.55739999999989898</c:v>
                </c:pt>
                <c:pt idx="9175">
                  <c:v>0.55749999999989897</c:v>
                </c:pt>
                <c:pt idx="9176">
                  <c:v>0.55759999999989895</c:v>
                </c:pt>
                <c:pt idx="9177">
                  <c:v>0.55769999999989905</c:v>
                </c:pt>
                <c:pt idx="9178">
                  <c:v>0.55779999999989904</c:v>
                </c:pt>
                <c:pt idx="9179">
                  <c:v>0.55789999999989903</c:v>
                </c:pt>
                <c:pt idx="9180">
                  <c:v>0.55799999999989902</c:v>
                </c:pt>
                <c:pt idx="9181">
                  <c:v>0.55809999999989901</c:v>
                </c:pt>
                <c:pt idx="9182">
                  <c:v>0.558199999999899</c:v>
                </c:pt>
                <c:pt idx="9183">
                  <c:v>0.55829999999989899</c:v>
                </c:pt>
                <c:pt idx="9184">
                  <c:v>0.55839999999989898</c:v>
                </c:pt>
                <c:pt idx="9185">
                  <c:v>0.55849999999989897</c:v>
                </c:pt>
                <c:pt idx="9186">
                  <c:v>0.55859999999989896</c:v>
                </c:pt>
                <c:pt idx="9187">
                  <c:v>0.55869999999989906</c:v>
                </c:pt>
                <c:pt idx="9188">
                  <c:v>0.55879999999989904</c:v>
                </c:pt>
                <c:pt idx="9189">
                  <c:v>0.55889999999989903</c:v>
                </c:pt>
                <c:pt idx="9190">
                  <c:v>0.55899999999989902</c:v>
                </c:pt>
                <c:pt idx="9191">
                  <c:v>0.55909999999989901</c:v>
                </c:pt>
                <c:pt idx="9192">
                  <c:v>0.559199999999899</c:v>
                </c:pt>
                <c:pt idx="9193">
                  <c:v>0.55929999999989899</c:v>
                </c:pt>
                <c:pt idx="9194">
                  <c:v>0.55939999999989898</c:v>
                </c:pt>
                <c:pt idx="9195">
                  <c:v>0.55949999999989897</c:v>
                </c:pt>
                <c:pt idx="9196">
                  <c:v>0.55959999999989896</c:v>
                </c:pt>
                <c:pt idx="9197">
                  <c:v>0.55969999999989895</c:v>
                </c:pt>
                <c:pt idx="9198">
                  <c:v>0.55979999999989905</c:v>
                </c:pt>
                <c:pt idx="9199">
                  <c:v>0.55989999999989903</c:v>
                </c:pt>
                <c:pt idx="9200">
                  <c:v>0.55999999999989902</c:v>
                </c:pt>
                <c:pt idx="9201">
                  <c:v>0.56009999999989901</c:v>
                </c:pt>
                <c:pt idx="9202">
                  <c:v>0.560199999999899</c:v>
                </c:pt>
                <c:pt idx="9203">
                  <c:v>0.56029999999989899</c:v>
                </c:pt>
                <c:pt idx="9204">
                  <c:v>0.56039999999989898</c:v>
                </c:pt>
                <c:pt idx="9205">
                  <c:v>0.56049999999989897</c:v>
                </c:pt>
                <c:pt idx="9206">
                  <c:v>0.56059999999989896</c:v>
                </c:pt>
                <c:pt idx="9207">
                  <c:v>0.56069999999989895</c:v>
                </c:pt>
                <c:pt idx="9208">
                  <c:v>0.56079999999989905</c:v>
                </c:pt>
                <c:pt idx="9209">
                  <c:v>0.56089999999989903</c:v>
                </c:pt>
                <c:pt idx="9210">
                  <c:v>0.56099999999989902</c:v>
                </c:pt>
                <c:pt idx="9211">
                  <c:v>0.56109999999989901</c:v>
                </c:pt>
                <c:pt idx="9212">
                  <c:v>0.561199999999899</c:v>
                </c:pt>
                <c:pt idx="9213">
                  <c:v>0.56129999999989899</c:v>
                </c:pt>
                <c:pt idx="9214">
                  <c:v>0.56139999999989898</c:v>
                </c:pt>
                <c:pt idx="9215">
                  <c:v>0.56149999999989897</c:v>
                </c:pt>
                <c:pt idx="9216">
                  <c:v>0.56159999999989896</c:v>
                </c:pt>
                <c:pt idx="9217">
                  <c:v>0.56169999999989795</c:v>
                </c:pt>
                <c:pt idx="9218">
                  <c:v>0.56179999999989805</c:v>
                </c:pt>
                <c:pt idx="9219">
                  <c:v>0.56189999999989804</c:v>
                </c:pt>
                <c:pt idx="9220">
                  <c:v>0.56199999999989803</c:v>
                </c:pt>
                <c:pt idx="9221">
                  <c:v>0.56209999999989801</c:v>
                </c:pt>
                <c:pt idx="9222">
                  <c:v>0.562199999999898</c:v>
                </c:pt>
                <c:pt idx="9223">
                  <c:v>0.56229999999989799</c:v>
                </c:pt>
                <c:pt idx="9224">
                  <c:v>0.56239999999989798</c:v>
                </c:pt>
                <c:pt idx="9225">
                  <c:v>0.56249999999989797</c:v>
                </c:pt>
                <c:pt idx="9226">
                  <c:v>0.56259999999989796</c:v>
                </c:pt>
                <c:pt idx="9227">
                  <c:v>0.56269999999989795</c:v>
                </c:pt>
                <c:pt idx="9228">
                  <c:v>0.56279999999989805</c:v>
                </c:pt>
                <c:pt idx="9229">
                  <c:v>0.56289999999989804</c:v>
                </c:pt>
                <c:pt idx="9230">
                  <c:v>0.56299999999989803</c:v>
                </c:pt>
                <c:pt idx="9231">
                  <c:v>0.56309999999989802</c:v>
                </c:pt>
                <c:pt idx="9232">
                  <c:v>0.563199999999898</c:v>
                </c:pt>
                <c:pt idx="9233">
                  <c:v>0.56329999999989799</c:v>
                </c:pt>
                <c:pt idx="9234">
                  <c:v>0.56339999999989798</c:v>
                </c:pt>
                <c:pt idx="9235">
                  <c:v>0.56349999999989797</c:v>
                </c:pt>
                <c:pt idx="9236">
                  <c:v>0.56359999999989796</c:v>
                </c:pt>
                <c:pt idx="9237">
                  <c:v>0.56369999999989795</c:v>
                </c:pt>
                <c:pt idx="9238">
                  <c:v>0.56379999999989805</c:v>
                </c:pt>
                <c:pt idx="9239">
                  <c:v>0.56389999999989804</c:v>
                </c:pt>
                <c:pt idx="9240">
                  <c:v>0.56399999999989803</c:v>
                </c:pt>
                <c:pt idx="9241">
                  <c:v>0.56409999999989802</c:v>
                </c:pt>
                <c:pt idx="9242">
                  <c:v>0.56419999999989801</c:v>
                </c:pt>
                <c:pt idx="9243">
                  <c:v>0.56429999999989799</c:v>
                </c:pt>
                <c:pt idx="9244">
                  <c:v>0.56439999999989798</c:v>
                </c:pt>
                <c:pt idx="9245">
                  <c:v>0.56449999999989797</c:v>
                </c:pt>
                <c:pt idx="9246">
                  <c:v>0.56459999999989796</c:v>
                </c:pt>
                <c:pt idx="9247">
                  <c:v>0.56469999999989795</c:v>
                </c:pt>
                <c:pt idx="9248">
                  <c:v>0.56479999999989805</c:v>
                </c:pt>
                <c:pt idx="9249">
                  <c:v>0.56489999999989804</c:v>
                </c:pt>
                <c:pt idx="9250">
                  <c:v>0.56499999999989803</c:v>
                </c:pt>
                <c:pt idx="9251">
                  <c:v>0.56509999999989802</c:v>
                </c:pt>
                <c:pt idx="9252">
                  <c:v>0.56519999999989801</c:v>
                </c:pt>
                <c:pt idx="9253">
                  <c:v>0.565299999999898</c:v>
                </c:pt>
                <c:pt idx="9254">
                  <c:v>0.56539999999989798</c:v>
                </c:pt>
                <c:pt idx="9255">
                  <c:v>0.56549999999989797</c:v>
                </c:pt>
                <c:pt idx="9256">
                  <c:v>0.56559999999989796</c:v>
                </c:pt>
                <c:pt idx="9257">
                  <c:v>0.56569999999989795</c:v>
                </c:pt>
                <c:pt idx="9258">
                  <c:v>0.56579999999989805</c:v>
                </c:pt>
                <c:pt idx="9259">
                  <c:v>0.56589999999989804</c:v>
                </c:pt>
                <c:pt idx="9260">
                  <c:v>0.56599999999989803</c:v>
                </c:pt>
                <c:pt idx="9261">
                  <c:v>0.56609999999989802</c:v>
                </c:pt>
                <c:pt idx="9262">
                  <c:v>0.56619999999989801</c:v>
                </c:pt>
                <c:pt idx="9263">
                  <c:v>0.566299999999898</c:v>
                </c:pt>
                <c:pt idx="9264">
                  <c:v>0.56639999999989799</c:v>
                </c:pt>
                <c:pt idx="9265">
                  <c:v>0.56649999999989797</c:v>
                </c:pt>
                <c:pt idx="9266">
                  <c:v>0.56659999999989796</c:v>
                </c:pt>
                <c:pt idx="9267">
                  <c:v>0.56669999999989795</c:v>
                </c:pt>
                <c:pt idx="9268">
                  <c:v>0.56679999999989805</c:v>
                </c:pt>
                <c:pt idx="9269">
                  <c:v>0.56689999999989804</c:v>
                </c:pt>
                <c:pt idx="9270">
                  <c:v>0.56699999999989803</c:v>
                </c:pt>
                <c:pt idx="9271">
                  <c:v>0.56709999999989802</c:v>
                </c:pt>
                <c:pt idx="9272">
                  <c:v>0.56719999999989801</c:v>
                </c:pt>
                <c:pt idx="9273">
                  <c:v>0.567299999999898</c:v>
                </c:pt>
                <c:pt idx="9274">
                  <c:v>0.56739999999989799</c:v>
                </c:pt>
                <c:pt idx="9275">
                  <c:v>0.56749999999989797</c:v>
                </c:pt>
                <c:pt idx="9276">
                  <c:v>0.56759999999989796</c:v>
                </c:pt>
                <c:pt idx="9277">
                  <c:v>0.56769999999989795</c:v>
                </c:pt>
                <c:pt idx="9278">
                  <c:v>0.56779999999989805</c:v>
                </c:pt>
                <c:pt idx="9279">
                  <c:v>0.56789999999989804</c:v>
                </c:pt>
                <c:pt idx="9280">
                  <c:v>0.56799999999989803</c:v>
                </c:pt>
                <c:pt idx="9281">
                  <c:v>0.56809999999989802</c:v>
                </c:pt>
                <c:pt idx="9282">
                  <c:v>0.56819999999989801</c:v>
                </c:pt>
                <c:pt idx="9283">
                  <c:v>0.568299999999898</c:v>
                </c:pt>
                <c:pt idx="9284">
                  <c:v>0.56839999999989799</c:v>
                </c:pt>
                <c:pt idx="9285">
                  <c:v>0.56849999999989798</c:v>
                </c:pt>
                <c:pt idx="9286">
                  <c:v>0.56859999999989796</c:v>
                </c:pt>
                <c:pt idx="9287">
                  <c:v>0.56869999999989795</c:v>
                </c:pt>
                <c:pt idx="9288">
                  <c:v>0.56879999999989805</c:v>
                </c:pt>
                <c:pt idx="9289">
                  <c:v>0.56889999999989804</c:v>
                </c:pt>
                <c:pt idx="9290">
                  <c:v>0.56899999999989803</c:v>
                </c:pt>
                <c:pt idx="9291">
                  <c:v>0.56909999999989802</c:v>
                </c:pt>
                <c:pt idx="9292">
                  <c:v>0.56919999999989801</c:v>
                </c:pt>
                <c:pt idx="9293">
                  <c:v>0.569299999999898</c:v>
                </c:pt>
                <c:pt idx="9294">
                  <c:v>0.56939999999989799</c:v>
                </c:pt>
                <c:pt idx="9295">
                  <c:v>0.56949999999989798</c:v>
                </c:pt>
                <c:pt idx="9296">
                  <c:v>0.56959999999989797</c:v>
                </c:pt>
                <c:pt idx="9297">
                  <c:v>0.56969999999989795</c:v>
                </c:pt>
                <c:pt idx="9298">
                  <c:v>0.56979999999989805</c:v>
                </c:pt>
                <c:pt idx="9299">
                  <c:v>0.56989999999989804</c:v>
                </c:pt>
                <c:pt idx="9300">
                  <c:v>0.56999999999989803</c:v>
                </c:pt>
                <c:pt idx="9301">
                  <c:v>0.57009999999989802</c:v>
                </c:pt>
                <c:pt idx="9302">
                  <c:v>0.57019999999989801</c:v>
                </c:pt>
                <c:pt idx="9303">
                  <c:v>0.570299999999898</c:v>
                </c:pt>
                <c:pt idx="9304">
                  <c:v>0.57039999999989799</c:v>
                </c:pt>
                <c:pt idx="9305">
                  <c:v>0.57049999999989798</c:v>
                </c:pt>
                <c:pt idx="9306">
                  <c:v>0.57059999999989797</c:v>
                </c:pt>
                <c:pt idx="9307">
                  <c:v>0.57069999999989696</c:v>
                </c:pt>
                <c:pt idx="9308">
                  <c:v>0.57079999999989695</c:v>
                </c:pt>
                <c:pt idx="9309">
                  <c:v>0.57089999999989705</c:v>
                </c:pt>
                <c:pt idx="9310">
                  <c:v>0.57099999999989703</c:v>
                </c:pt>
                <c:pt idx="9311">
                  <c:v>0.57109999999989702</c:v>
                </c:pt>
                <c:pt idx="9312">
                  <c:v>0.57119999999989701</c:v>
                </c:pt>
                <c:pt idx="9313">
                  <c:v>0.571299999999897</c:v>
                </c:pt>
                <c:pt idx="9314">
                  <c:v>0.57139999999989699</c:v>
                </c:pt>
                <c:pt idx="9315">
                  <c:v>0.57149999999989698</c:v>
                </c:pt>
                <c:pt idx="9316">
                  <c:v>0.57159999999989697</c:v>
                </c:pt>
                <c:pt idx="9317">
                  <c:v>0.57169999999989696</c:v>
                </c:pt>
                <c:pt idx="9318">
                  <c:v>0.57179999999989695</c:v>
                </c:pt>
                <c:pt idx="9319">
                  <c:v>0.57189999999989705</c:v>
                </c:pt>
                <c:pt idx="9320">
                  <c:v>0.57199999999989704</c:v>
                </c:pt>
                <c:pt idx="9321">
                  <c:v>0.57209999999989702</c:v>
                </c:pt>
                <c:pt idx="9322">
                  <c:v>0.57219999999989701</c:v>
                </c:pt>
                <c:pt idx="9323">
                  <c:v>0.572299999999897</c:v>
                </c:pt>
                <c:pt idx="9324">
                  <c:v>0.57239999999989699</c:v>
                </c:pt>
                <c:pt idx="9325">
                  <c:v>0.57249999999989698</c:v>
                </c:pt>
                <c:pt idx="9326">
                  <c:v>0.57259999999989697</c:v>
                </c:pt>
                <c:pt idx="9327">
                  <c:v>0.57269999999989696</c:v>
                </c:pt>
                <c:pt idx="9328">
                  <c:v>0.57279999999989695</c:v>
                </c:pt>
                <c:pt idx="9329">
                  <c:v>0.57289999999989705</c:v>
                </c:pt>
                <c:pt idx="9330">
                  <c:v>0.57299999999989704</c:v>
                </c:pt>
                <c:pt idx="9331">
                  <c:v>0.57309999999989703</c:v>
                </c:pt>
                <c:pt idx="9332">
                  <c:v>0.57319999999989701</c:v>
                </c:pt>
                <c:pt idx="9333">
                  <c:v>0.573299999999897</c:v>
                </c:pt>
                <c:pt idx="9334">
                  <c:v>0.57339999999989699</c:v>
                </c:pt>
                <c:pt idx="9335">
                  <c:v>0.57349999999989698</c:v>
                </c:pt>
                <c:pt idx="9336">
                  <c:v>0.57359999999989697</c:v>
                </c:pt>
                <c:pt idx="9337">
                  <c:v>0.57369999999989696</c:v>
                </c:pt>
                <c:pt idx="9338">
                  <c:v>0.57379999999989695</c:v>
                </c:pt>
                <c:pt idx="9339">
                  <c:v>0.57389999999989705</c:v>
                </c:pt>
                <c:pt idx="9340">
                  <c:v>0.57399999999989704</c:v>
                </c:pt>
                <c:pt idx="9341">
                  <c:v>0.57409999999989703</c:v>
                </c:pt>
                <c:pt idx="9342">
                  <c:v>0.57419999999989702</c:v>
                </c:pt>
                <c:pt idx="9343">
                  <c:v>0.574299999999897</c:v>
                </c:pt>
                <c:pt idx="9344">
                  <c:v>0.57439999999989699</c:v>
                </c:pt>
                <c:pt idx="9345">
                  <c:v>0.57449999999989698</c:v>
                </c:pt>
                <c:pt idx="9346">
                  <c:v>0.57459999999989697</c:v>
                </c:pt>
                <c:pt idx="9347">
                  <c:v>0.57469999999989696</c:v>
                </c:pt>
                <c:pt idx="9348">
                  <c:v>0.57479999999989695</c:v>
                </c:pt>
                <c:pt idx="9349">
                  <c:v>0.57489999999989705</c:v>
                </c:pt>
                <c:pt idx="9350">
                  <c:v>0.57499999999989704</c:v>
                </c:pt>
                <c:pt idx="9351">
                  <c:v>0.57509999999989703</c:v>
                </c:pt>
                <c:pt idx="9352">
                  <c:v>0.57519999999989702</c:v>
                </c:pt>
                <c:pt idx="9353">
                  <c:v>0.575299999999897</c:v>
                </c:pt>
                <c:pt idx="9354">
                  <c:v>0.57539999999989699</c:v>
                </c:pt>
                <c:pt idx="9355">
                  <c:v>0.57549999999989698</c:v>
                </c:pt>
                <c:pt idx="9356">
                  <c:v>0.57559999999989697</c:v>
                </c:pt>
                <c:pt idx="9357">
                  <c:v>0.57569999999989696</c:v>
                </c:pt>
                <c:pt idx="9358">
                  <c:v>0.57579999999989695</c:v>
                </c:pt>
                <c:pt idx="9359">
                  <c:v>0.57589999999989705</c:v>
                </c:pt>
                <c:pt idx="9360">
                  <c:v>0.57599999999989704</c:v>
                </c:pt>
                <c:pt idx="9361">
                  <c:v>0.57609999999989703</c:v>
                </c:pt>
                <c:pt idx="9362">
                  <c:v>0.57619999999989702</c:v>
                </c:pt>
                <c:pt idx="9363">
                  <c:v>0.57629999999989701</c:v>
                </c:pt>
                <c:pt idx="9364">
                  <c:v>0.57639999999989699</c:v>
                </c:pt>
                <c:pt idx="9365">
                  <c:v>0.57649999999989698</c:v>
                </c:pt>
                <c:pt idx="9366">
                  <c:v>0.57659999999989697</c:v>
                </c:pt>
                <c:pt idx="9367">
                  <c:v>0.57669999999989696</c:v>
                </c:pt>
                <c:pt idx="9368">
                  <c:v>0.57679999999989695</c:v>
                </c:pt>
                <c:pt idx="9369">
                  <c:v>0.57689999999989705</c:v>
                </c:pt>
                <c:pt idx="9370">
                  <c:v>0.57699999999989704</c:v>
                </c:pt>
                <c:pt idx="9371">
                  <c:v>0.57709999999989703</c:v>
                </c:pt>
                <c:pt idx="9372">
                  <c:v>0.57719999999989702</c:v>
                </c:pt>
                <c:pt idx="9373">
                  <c:v>0.57729999999989701</c:v>
                </c:pt>
                <c:pt idx="9374">
                  <c:v>0.577399999999897</c:v>
                </c:pt>
                <c:pt idx="9375">
                  <c:v>0.57749999999989698</c:v>
                </c:pt>
                <c:pt idx="9376">
                  <c:v>0.57759999999989697</c:v>
                </c:pt>
                <c:pt idx="9377">
                  <c:v>0.57769999999989696</c:v>
                </c:pt>
                <c:pt idx="9378">
                  <c:v>0.57779999999989695</c:v>
                </c:pt>
                <c:pt idx="9379">
                  <c:v>0.57789999999989705</c:v>
                </c:pt>
                <c:pt idx="9380">
                  <c:v>0.57799999999989704</c:v>
                </c:pt>
                <c:pt idx="9381">
                  <c:v>0.57809999999989703</c:v>
                </c:pt>
                <c:pt idx="9382">
                  <c:v>0.57819999999989702</c:v>
                </c:pt>
                <c:pt idx="9383">
                  <c:v>0.57829999999989701</c:v>
                </c:pt>
                <c:pt idx="9384">
                  <c:v>0.578399999999897</c:v>
                </c:pt>
                <c:pt idx="9385">
                  <c:v>0.57849999999989699</c:v>
                </c:pt>
                <c:pt idx="9386">
                  <c:v>0.57859999999989697</c:v>
                </c:pt>
                <c:pt idx="9387">
                  <c:v>0.57869999999989696</c:v>
                </c:pt>
                <c:pt idx="9388">
                  <c:v>0.57879999999989695</c:v>
                </c:pt>
                <c:pt idx="9389">
                  <c:v>0.57889999999989705</c:v>
                </c:pt>
                <c:pt idx="9390">
                  <c:v>0.57899999999989704</c:v>
                </c:pt>
                <c:pt idx="9391">
                  <c:v>0.57909999999989703</c:v>
                </c:pt>
                <c:pt idx="9392">
                  <c:v>0.57919999999989702</c:v>
                </c:pt>
                <c:pt idx="9393">
                  <c:v>0.57929999999989701</c:v>
                </c:pt>
                <c:pt idx="9394">
                  <c:v>0.579399999999897</c:v>
                </c:pt>
                <c:pt idx="9395">
                  <c:v>0.57949999999989699</c:v>
                </c:pt>
                <c:pt idx="9396">
                  <c:v>0.57959999999989698</c:v>
                </c:pt>
                <c:pt idx="9397">
                  <c:v>0.57969999999989696</c:v>
                </c:pt>
                <c:pt idx="9398">
                  <c:v>0.57979999999989595</c:v>
                </c:pt>
                <c:pt idx="9399">
                  <c:v>0.57989999999989605</c:v>
                </c:pt>
                <c:pt idx="9400">
                  <c:v>0.57999999999989604</c:v>
                </c:pt>
                <c:pt idx="9401">
                  <c:v>0.58009999999989603</c:v>
                </c:pt>
                <c:pt idx="9402">
                  <c:v>0.58019999999989602</c:v>
                </c:pt>
                <c:pt idx="9403">
                  <c:v>0.58029999999989601</c:v>
                </c:pt>
                <c:pt idx="9404">
                  <c:v>0.580399999999896</c:v>
                </c:pt>
                <c:pt idx="9405">
                  <c:v>0.58049999999989599</c:v>
                </c:pt>
                <c:pt idx="9406">
                  <c:v>0.58059999999989598</c:v>
                </c:pt>
                <c:pt idx="9407">
                  <c:v>0.58069999999989597</c:v>
                </c:pt>
                <c:pt idx="9408">
                  <c:v>0.58079999999989596</c:v>
                </c:pt>
                <c:pt idx="9409">
                  <c:v>0.58089999999989606</c:v>
                </c:pt>
                <c:pt idx="9410">
                  <c:v>0.58099999999989604</c:v>
                </c:pt>
                <c:pt idx="9411">
                  <c:v>0.58109999999989603</c:v>
                </c:pt>
                <c:pt idx="9412">
                  <c:v>0.58119999999989602</c:v>
                </c:pt>
                <c:pt idx="9413">
                  <c:v>0.58129999999989601</c:v>
                </c:pt>
                <c:pt idx="9414">
                  <c:v>0.581399999999896</c:v>
                </c:pt>
                <c:pt idx="9415">
                  <c:v>0.58149999999989599</c:v>
                </c:pt>
                <c:pt idx="9416">
                  <c:v>0.58159999999989598</c:v>
                </c:pt>
                <c:pt idx="9417">
                  <c:v>0.58169999999989597</c:v>
                </c:pt>
                <c:pt idx="9418">
                  <c:v>0.58179999999989596</c:v>
                </c:pt>
                <c:pt idx="9419">
                  <c:v>0.58189999999989594</c:v>
                </c:pt>
                <c:pt idx="9420">
                  <c:v>0.58199999999989604</c:v>
                </c:pt>
                <c:pt idx="9421">
                  <c:v>0.58209999999989603</c:v>
                </c:pt>
                <c:pt idx="9422">
                  <c:v>0.58219999999989602</c:v>
                </c:pt>
                <c:pt idx="9423">
                  <c:v>0.58229999999989601</c:v>
                </c:pt>
                <c:pt idx="9424">
                  <c:v>0.582399999999896</c:v>
                </c:pt>
                <c:pt idx="9425">
                  <c:v>0.58249999999989599</c:v>
                </c:pt>
                <c:pt idx="9426">
                  <c:v>0.58259999999989598</c:v>
                </c:pt>
                <c:pt idx="9427">
                  <c:v>0.58269999999989597</c:v>
                </c:pt>
                <c:pt idx="9428">
                  <c:v>0.58279999999989596</c:v>
                </c:pt>
                <c:pt idx="9429">
                  <c:v>0.58289999999989595</c:v>
                </c:pt>
                <c:pt idx="9430">
                  <c:v>0.58299999999989605</c:v>
                </c:pt>
                <c:pt idx="9431">
                  <c:v>0.58309999999989603</c:v>
                </c:pt>
                <c:pt idx="9432">
                  <c:v>0.58319999999989602</c:v>
                </c:pt>
                <c:pt idx="9433">
                  <c:v>0.58329999999989601</c:v>
                </c:pt>
                <c:pt idx="9434">
                  <c:v>0.583399999999896</c:v>
                </c:pt>
                <c:pt idx="9435">
                  <c:v>0.58349999999989599</c:v>
                </c:pt>
                <c:pt idx="9436">
                  <c:v>0.58359999999989598</c:v>
                </c:pt>
                <c:pt idx="9437">
                  <c:v>0.58369999999989597</c:v>
                </c:pt>
                <c:pt idx="9438">
                  <c:v>0.58379999999989596</c:v>
                </c:pt>
                <c:pt idx="9439">
                  <c:v>0.58389999999989595</c:v>
                </c:pt>
                <c:pt idx="9440">
                  <c:v>0.58399999999989605</c:v>
                </c:pt>
                <c:pt idx="9441">
                  <c:v>0.58409999999989604</c:v>
                </c:pt>
                <c:pt idx="9442">
                  <c:v>0.58419999999989602</c:v>
                </c:pt>
                <c:pt idx="9443">
                  <c:v>0.58429999999989601</c:v>
                </c:pt>
                <c:pt idx="9444">
                  <c:v>0.584399999999896</c:v>
                </c:pt>
                <c:pt idx="9445">
                  <c:v>0.58449999999989599</c:v>
                </c:pt>
                <c:pt idx="9446">
                  <c:v>0.58459999999989598</c:v>
                </c:pt>
                <c:pt idx="9447">
                  <c:v>0.58469999999989597</c:v>
                </c:pt>
                <c:pt idx="9448">
                  <c:v>0.58479999999989596</c:v>
                </c:pt>
                <c:pt idx="9449">
                  <c:v>0.58489999999989595</c:v>
                </c:pt>
                <c:pt idx="9450">
                  <c:v>0.58499999999989605</c:v>
                </c:pt>
                <c:pt idx="9451">
                  <c:v>0.58509999999989604</c:v>
                </c:pt>
                <c:pt idx="9452">
                  <c:v>0.58519999999989603</c:v>
                </c:pt>
                <c:pt idx="9453">
                  <c:v>0.58529999999989601</c:v>
                </c:pt>
                <c:pt idx="9454">
                  <c:v>0.585399999999896</c:v>
                </c:pt>
                <c:pt idx="9455">
                  <c:v>0.58549999999989599</c:v>
                </c:pt>
                <c:pt idx="9456">
                  <c:v>0.58559999999989598</c:v>
                </c:pt>
                <c:pt idx="9457">
                  <c:v>0.58569999999989597</c:v>
                </c:pt>
                <c:pt idx="9458">
                  <c:v>0.58579999999989596</c:v>
                </c:pt>
                <c:pt idx="9459">
                  <c:v>0.58589999999989595</c:v>
                </c:pt>
                <c:pt idx="9460">
                  <c:v>0.58599999999989605</c:v>
                </c:pt>
                <c:pt idx="9461">
                  <c:v>0.58609999999989604</c:v>
                </c:pt>
                <c:pt idx="9462">
                  <c:v>0.58619999999989603</c:v>
                </c:pt>
                <c:pt idx="9463">
                  <c:v>0.58629999999989602</c:v>
                </c:pt>
                <c:pt idx="9464">
                  <c:v>0.586399999999896</c:v>
                </c:pt>
                <c:pt idx="9465">
                  <c:v>0.58649999999989599</c:v>
                </c:pt>
                <c:pt idx="9466">
                  <c:v>0.58659999999989598</c:v>
                </c:pt>
                <c:pt idx="9467">
                  <c:v>0.58669999999989597</c:v>
                </c:pt>
                <c:pt idx="9468">
                  <c:v>0.58679999999989596</c:v>
                </c:pt>
                <c:pt idx="9469">
                  <c:v>0.58689999999989595</c:v>
                </c:pt>
                <c:pt idx="9470">
                  <c:v>0.58699999999989605</c:v>
                </c:pt>
                <c:pt idx="9471">
                  <c:v>0.58709999999989604</c:v>
                </c:pt>
                <c:pt idx="9472">
                  <c:v>0.58719999999989603</c:v>
                </c:pt>
                <c:pt idx="9473">
                  <c:v>0.58729999999989602</c:v>
                </c:pt>
                <c:pt idx="9474">
                  <c:v>0.58739999999989601</c:v>
                </c:pt>
                <c:pt idx="9475">
                  <c:v>0.58749999999989599</c:v>
                </c:pt>
                <c:pt idx="9476">
                  <c:v>0.58759999999989598</c:v>
                </c:pt>
                <c:pt idx="9477">
                  <c:v>0.58769999999989597</c:v>
                </c:pt>
                <c:pt idx="9478">
                  <c:v>0.58779999999989596</c:v>
                </c:pt>
                <c:pt idx="9479">
                  <c:v>0.58789999999989595</c:v>
                </c:pt>
                <c:pt idx="9480">
                  <c:v>0.58799999999989605</c:v>
                </c:pt>
                <c:pt idx="9481">
                  <c:v>0.58809999999989604</c:v>
                </c:pt>
                <c:pt idx="9482">
                  <c:v>0.58819999999989603</c:v>
                </c:pt>
                <c:pt idx="9483">
                  <c:v>0.58829999999989602</c:v>
                </c:pt>
                <c:pt idx="9484">
                  <c:v>0.58839999999989601</c:v>
                </c:pt>
                <c:pt idx="9485">
                  <c:v>0.588499999999896</c:v>
                </c:pt>
                <c:pt idx="9486">
                  <c:v>0.58859999999989598</c:v>
                </c:pt>
                <c:pt idx="9487">
                  <c:v>0.58869999999989597</c:v>
                </c:pt>
                <c:pt idx="9488">
                  <c:v>0.58879999999989596</c:v>
                </c:pt>
                <c:pt idx="9489">
                  <c:v>0.58889999999989495</c:v>
                </c:pt>
                <c:pt idx="9490">
                  <c:v>0.58899999999989505</c:v>
                </c:pt>
                <c:pt idx="9491">
                  <c:v>0.58909999999989504</c:v>
                </c:pt>
                <c:pt idx="9492">
                  <c:v>0.58919999999989503</c:v>
                </c:pt>
                <c:pt idx="9493">
                  <c:v>0.58929999999989502</c:v>
                </c:pt>
                <c:pt idx="9494">
                  <c:v>0.58939999999989501</c:v>
                </c:pt>
                <c:pt idx="9495">
                  <c:v>0.589499999999895</c:v>
                </c:pt>
                <c:pt idx="9496">
                  <c:v>0.58959999999989499</c:v>
                </c:pt>
                <c:pt idx="9497">
                  <c:v>0.58969999999989497</c:v>
                </c:pt>
                <c:pt idx="9498">
                  <c:v>0.58979999999989496</c:v>
                </c:pt>
                <c:pt idx="9499">
                  <c:v>0.58989999999989495</c:v>
                </c:pt>
                <c:pt idx="9500">
                  <c:v>0.58999999999989505</c:v>
                </c:pt>
                <c:pt idx="9501">
                  <c:v>0.59009999999989504</c:v>
                </c:pt>
                <c:pt idx="9502">
                  <c:v>0.59019999999989503</c:v>
                </c:pt>
                <c:pt idx="9503">
                  <c:v>0.59029999999989502</c:v>
                </c:pt>
                <c:pt idx="9504">
                  <c:v>0.59039999999989501</c:v>
                </c:pt>
                <c:pt idx="9505">
                  <c:v>0.590499999999895</c:v>
                </c:pt>
                <c:pt idx="9506">
                  <c:v>0.59059999999989499</c:v>
                </c:pt>
                <c:pt idx="9507">
                  <c:v>0.59069999999989498</c:v>
                </c:pt>
                <c:pt idx="9508">
                  <c:v>0.59079999999989496</c:v>
                </c:pt>
                <c:pt idx="9509">
                  <c:v>0.59089999999989495</c:v>
                </c:pt>
                <c:pt idx="9510">
                  <c:v>0.59099999999989505</c:v>
                </c:pt>
                <c:pt idx="9511">
                  <c:v>0.59109999999989504</c:v>
                </c:pt>
                <c:pt idx="9512">
                  <c:v>0.59119999999989503</c:v>
                </c:pt>
                <c:pt idx="9513">
                  <c:v>0.59129999999989502</c:v>
                </c:pt>
                <c:pt idx="9514">
                  <c:v>0.59139999999989501</c:v>
                </c:pt>
                <c:pt idx="9515">
                  <c:v>0.591499999999895</c:v>
                </c:pt>
                <c:pt idx="9516">
                  <c:v>0.59159999999989499</c:v>
                </c:pt>
                <c:pt idx="9517">
                  <c:v>0.59169999999989498</c:v>
                </c:pt>
                <c:pt idx="9518">
                  <c:v>0.59179999999989497</c:v>
                </c:pt>
                <c:pt idx="9519">
                  <c:v>0.59189999999989495</c:v>
                </c:pt>
                <c:pt idx="9520">
                  <c:v>0.59199999999989505</c:v>
                </c:pt>
                <c:pt idx="9521">
                  <c:v>0.59209999999989504</c:v>
                </c:pt>
                <c:pt idx="9522">
                  <c:v>0.59219999999989503</c:v>
                </c:pt>
                <c:pt idx="9523">
                  <c:v>0.59229999999989502</c:v>
                </c:pt>
                <c:pt idx="9524">
                  <c:v>0.59239999999989501</c:v>
                </c:pt>
                <c:pt idx="9525">
                  <c:v>0.592499999999895</c:v>
                </c:pt>
                <c:pt idx="9526">
                  <c:v>0.59259999999989499</c:v>
                </c:pt>
                <c:pt idx="9527">
                  <c:v>0.59269999999989498</c:v>
                </c:pt>
                <c:pt idx="9528">
                  <c:v>0.59279999999989497</c:v>
                </c:pt>
                <c:pt idx="9529">
                  <c:v>0.59289999999989496</c:v>
                </c:pt>
                <c:pt idx="9530">
                  <c:v>0.59299999999989494</c:v>
                </c:pt>
                <c:pt idx="9531">
                  <c:v>0.59309999999989504</c:v>
                </c:pt>
                <c:pt idx="9532">
                  <c:v>0.59319999999989503</c:v>
                </c:pt>
                <c:pt idx="9533">
                  <c:v>0.59329999999989502</c:v>
                </c:pt>
                <c:pt idx="9534">
                  <c:v>0.59339999999989501</c:v>
                </c:pt>
                <c:pt idx="9535">
                  <c:v>0.593499999999895</c:v>
                </c:pt>
                <c:pt idx="9536">
                  <c:v>0.59359999999989499</c:v>
                </c:pt>
                <c:pt idx="9537">
                  <c:v>0.59369999999989498</c:v>
                </c:pt>
                <c:pt idx="9538">
                  <c:v>0.59379999999989497</c:v>
                </c:pt>
                <c:pt idx="9539">
                  <c:v>0.59389999999989496</c:v>
                </c:pt>
                <c:pt idx="9540">
                  <c:v>0.59399999999989495</c:v>
                </c:pt>
                <c:pt idx="9541">
                  <c:v>0.59409999999989505</c:v>
                </c:pt>
                <c:pt idx="9542">
                  <c:v>0.59419999999989503</c:v>
                </c:pt>
                <c:pt idx="9543">
                  <c:v>0.59429999999989502</c:v>
                </c:pt>
                <c:pt idx="9544">
                  <c:v>0.59439999999989501</c:v>
                </c:pt>
                <c:pt idx="9545">
                  <c:v>0.594499999999895</c:v>
                </c:pt>
                <c:pt idx="9546">
                  <c:v>0.59459999999989499</c:v>
                </c:pt>
                <c:pt idx="9547">
                  <c:v>0.59469999999989498</c:v>
                </c:pt>
                <c:pt idx="9548">
                  <c:v>0.59479999999989497</c:v>
                </c:pt>
                <c:pt idx="9549">
                  <c:v>0.59489999999989496</c:v>
                </c:pt>
                <c:pt idx="9550">
                  <c:v>0.59499999999989495</c:v>
                </c:pt>
                <c:pt idx="9551">
                  <c:v>0.59509999999989505</c:v>
                </c:pt>
                <c:pt idx="9552">
                  <c:v>0.59519999999989504</c:v>
                </c:pt>
                <c:pt idx="9553">
                  <c:v>0.59529999999989502</c:v>
                </c:pt>
                <c:pt idx="9554">
                  <c:v>0.59539999999989501</c:v>
                </c:pt>
                <c:pt idx="9555">
                  <c:v>0.595499999999895</c:v>
                </c:pt>
                <c:pt idx="9556">
                  <c:v>0.59559999999989499</c:v>
                </c:pt>
                <c:pt idx="9557">
                  <c:v>0.59569999999989498</c:v>
                </c:pt>
                <c:pt idx="9558">
                  <c:v>0.59579999999989497</c:v>
                </c:pt>
                <c:pt idx="9559">
                  <c:v>0.59589999999989496</c:v>
                </c:pt>
                <c:pt idx="9560">
                  <c:v>0.59599999999989495</c:v>
                </c:pt>
                <c:pt idx="9561">
                  <c:v>0.59609999999989505</c:v>
                </c:pt>
                <c:pt idx="9562">
                  <c:v>0.59619999999989504</c:v>
                </c:pt>
                <c:pt idx="9563">
                  <c:v>0.59629999999989503</c:v>
                </c:pt>
                <c:pt idx="9564">
                  <c:v>0.59639999999989501</c:v>
                </c:pt>
                <c:pt idx="9565">
                  <c:v>0.596499999999895</c:v>
                </c:pt>
                <c:pt idx="9566">
                  <c:v>0.59659999999989499</c:v>
                </c:pt>
                <c:pt idx="9567">
                  <c:v>0.59669999999989498</c:v>
                </c:pt>
                <c:pt idx="9568">
                  <c:v>0.59679999999989497</c:v>
                </c:pt>
                <c:pt idx="9569">
                  <c:v>0.59689999999989496</c:v>
                </c:pt>
                <c:pt idx="9570">
                  <c:v>0.59699999999989495</c:v>
                </c:pt>
                <c:pt idx="9571">
                  <c:v>0.59709999999989505</c:v>
                </c:pt>
                <c:pt idx="9572">
                  <c:v>0.59719999999989504</c:v>
                </c:pt>
                <c:pt idx="9573">
                  <c:v>0.59729999999989503</c:v>
                </c:pt>
                <c:pt idx="9574">
                  <c:v>0.59739999999989502</c:v>
                </c:pt>
                <c:pt idx="9575">
                  <c:v>0.597499999999895</c:v>
                </c:pt>
                <c:pt idx="9576">
                  <c:v>0.59759999999989499</c:v>
                </c:pt>
                <c:pt idx="9577">
                  <c:v>0.59769999999989498</c:v>
                </c:pt>
                <c:pt idx="9578">
                  <c:v>0.59779999999989497</c:v>
                </c:pt>
                <c:pt idx="9579">
                  <c:v>0.59789999999989496</c:v>
                </c:pt>
                <c:pt idx="9580">
                  <c:v>0.59799999999989395</c:v>
                </c:pt>
                <c:pt idx="9581">
                  <c:v>0.59809999999989405</c:v>
                </c:pt>
                <c:pt idx="9582">
                  <c:v>0.59819999999989404</c:v>
                </c:pt>
                <c:pt idx="9583">
                  <c:v>0.59829999999989403</c:v>
                </c:pt>
                <c:pt idx="9584">
                  <c:v>0.59839999999989402</c:v>
                </c:pt>
                <c:pt idx="9585">
                  <c:v>0.59849999999989401</c:v>
                </c:pt>
                <c:pt idx="9586">
                  <c:v>0.59859999999989399</c:v>
                </c:pt>
                <c:pt idx="9587">
                  <c:v>0.59869999999989398</c:v>
                </c:pt>
                <c:pt idx="9588">
                  <c:v>0.59879999999989397</c:v>
                </c:pt>
                <c:pt idx="9589">
                  <c:v>0.59889999999989396</c:v>
                </c:pt>
                <c:pt idx="9590">
                  <c:v>0.59899999999989395</c:v>
                </c:pt>
                <c:pt idx="9591">
                  <c:v>0.59909999999989405</c:v>
                </c:pt>
                <c:pt idx="9592">
                  <c:v>0.59919999999989404</c:v>
                </c:pt>
                <c:pt idx="9593">
                  <c:v>0.59929999999989403</c:v>
                </c:pt>
                <c:pt idx="9594">
                  <c:v>0.59939999999989402</c:v>
                </c:pt>
                <c:pt idx="9595">
                  <c:v>0.59949999999989401</c:v>
                </c:pt>
                <c:pt idx="9596">
                  <c:v>0.599599999999894</c:v>
                </c:pt>
                <c:pt idx="9597">
                  <c:v>0.59969999999989398</c:v>
                </c:pt>
                <c:pt idx="9598">
                  <c:v>0.59979999999989397</c:v>
                </c:pt>
                <c:pt idx="9599">
                  <c:v>0.59989999999989396</c:v>
                </c:pt>
                <c:pt idx="9600">
                  <c:v>0.59999999999989395</c:v>
                </c:pt>
                <c:pt idx="9601">
                  <c:v>0.60009999999989405</c:v>
                </c:pt>
                <c:pt idx="9602">
                  <c:v>0.60019999999989404</c:v>
                </c:pt>
                <c:pt idx="9603">
                  <c:v>0.60029999999989403</c:v>
                </c:pt>
                <c:pt idx="9604">
                  <c:v>0.60039999999989402</c:v>
                </c:pt>
                <c:pt idx="9605">
                  <c:v>0.60049999999989401</c:v>
                </c:pt>
                <c:pt idx="9606">
                  <c:v>0.600599999999894</c:v>
                </c:pt>
                <c:pt idx="9607">
                  <c:v>0.60069999999989399</c:v>
                </c:pt>
                <c:pt idx="9608">
                  <c:v>0.60079999999989397</c:v>
                </c:pt>
                <c:pt idx="9609">
                  <c:v>0.60089999999989396</c:v>
                </c:pt>
                <c:pt idx="9610">
                  <c:v>0.60099999999989395</c:v>
                </c:pt>
                <c:pt idx="9611">
                  <c:v>0.60109999999989405</c:v>
                </c:pt>
                <c:pt idx="9612">
                  <c:v>0.60119999999989404</c:v>
                </c:pt>
                <c:pt idx="9613">
                  <c:v>0.60129999999989403</c:v>
                </c:pt>
                <c:pt idx="9614">
                  <c:v>0.60139999999989402</c:v>
                </c:pt>
                <c:pt idx="9615">
                  <c:v>0.60149999999989401</c:v>
                </c:pt>
                <c:pt idx="9616">
                  <c:v>0.601599999999894</c:v>
                </c:pt>
                <c:pt idx="9617">
                  <c:v>0.60169999999989399</c:v>
                </c:pt>
                <c:pt idx="9618">
                  <c:v>0.60179999999989398</c:v>
                </c:pt>
                <c:pt idx="9619">
                  <c:v>0.60189999999989396</c:v>
                </c:pt>
                <c:pt idx="9620">
                  <c:v>0.60199999999989395</c:v>
                </c:pt>
                <c:pt idx="9621">
                  <c:v>0.60209999999989405</c:v>
                </c:pt>
                <c:pt idx="9622">
                  <c:v>0.60219999999989404</c:v>
                </c:pt>
                <c:pt idx="9623">
                  <c:v>0.60229999999989403</c:v>
                </c:pt>
                <c:pt idx="9624">
                  <c:v>0.60239999999989402</c:v>
                </c:pt>
                <c:pt idx="9625">
                  <c:v>0.60249999999989401</c:v>
                </c:pt>
                <c:pt idx="9626">
                  <c:v>0.602599999999894</c:v>
                </c:pt>
                <c:pt idx="9627">
                  <c:v>0.60269999999989399</c:v>
                </c:pt>
                <c:pt idx="9628">
                  <c:v>0.60279999999989398</c:v>
                </c:pt>
                <c:pt idx="9629">
                  <c:v>0.60289999999989397</c:v>
                </c:pt>
                <c:pt idx="9630">
                  <c:v>0.60299999999989395</c:v>
                </c:pt>
                <c:pt idx="9631">
                  <c:v>0.60309999999989405</c:v>
                </c:pt>
                <c:pt idx="9632">
                  <c:v>0.60319999999989404</c:v>
                </c:pt>
                <c:pt idx="9633">
                  <c:v>0.60329999999989403</c:v>
                </c:pt>
                <c:pt idx="9634">
                  <c:v>0.60339999999989402</c:v>
                </c:pt>
                <c:pt idx="9635">
                  <c:v>0.60349999999989401</c:v>
                </c:pt>
                <c:pt idx="9636">
                  <c:v>0.603599999999894</c:v>
                </c:pt>
                <c:pt idx="9637">
                  <c:v>0.60369999999989399</c:v>
                </c:pt>
                <c:pt idx="9638">
                  <c:v>0.60379999999989398</c:v>
                </c:pt>
                <c:pt idx="9639">
                  <c:v>0.60389999999989397</c:v>
                </c:pt>
                <c:pt idx="9640">
                  <c:v>0.60399999999989396</c:v>
                </c:pt>
                <c:pt idx="9641">
                  <c:v>0.60409999999989406</c:v>
                </c:pt>
                <c:pt idx="9642">
                  <c:v>0.60419999999989404</c:v>
                </c:pt>
                <c:pt idx="9643">
                  <c:v>0.60429999999989403</c:v>
                </c:pt>
                <c:pt idx="9644">
                  <c:v>0.60439999999989402</c:v>
                </c:pt>
                <c:pt idx="9645">
                  <c:v>0.60449999999989401</c:v>
                </c:pt>
                <c:pt idx="9646">
                  <c:v>0.604599999999894</c:v>
                </c:pt>
                <c:pt idx="9647">
                  <c:v>0.60469999999989399</c:v>
                </c:pt>
                <c:pt idx="9648">
                  <c:v>0.60479999999989398</c:v>
                </c:pt>
                <c:pt idx="9649">
                  <c:v>0.60489999999989397</c:v>
                </c:pt>
                <c:pt idx="9650">
                  <c:v>0.60499999999989396</c:v>
                </c:pt>
                <c:pt idx="9651">
                  <c:v>0.60509999999989394</c:v>
                </c:pt>
                <c:pt idx="9652">
                  <c:v>0.60519999999989404</c:v>
                </c:pt>
                <c:pt idx="9653">
                  <c:v>0.60529999999989403</c:v>
                </c:pt>
                <c:pt idx="9654">
                  <c:v>0.60539999999989402</c:v>
                </c:pt>
                <c:pt idx="9655">
                  <c:v>0.60549999999989401</c:v>
                </c:pt>
                <c:pt idx="9656">
                  <c:v>0.605599999999894</c:v>
                </c:pt>
                <c:pt idx="9657">
                  <c:v>0.60569999999989399</c:v>
                </c:pt>
                <c:pt idx="9658">
                  <c:v>0.60579999999989398</c:v>
                </c:pt>
                <c:pt idx="9659">
                  <c:v>0.60589999999989397</c:v>
                </c:pt>
                <c:pt idx="9660">
                  <c:v>0.60599999999989396</c:v>
                </c:pt>
                <c:pt idx="9661">
                  <c:v>0.60609999999989395</c:v>
                </c:pt>
                <c:pt idx="9662">
                  <c:v>0.60619999999989405</c:v>
                </c:pt>
                <c:pt idx="9663">
                  <c:v>0.60629999999989403</c:v>
                </c:pt>
                <c:pt idx="9664">
                  <c:v>0.60639999999989402</c:v>
                </c:pt>
                <c:pt idx="9665">
                  <c:v>0.60649999999989401</c:v>
                </c:pt>
                <c:pt idx="9666">
                  <c:v>0.606599999999894</c:v>
                </c:pt>
                <c:pt idx="9667">
                  <c:v>0.60669999999989399</c:v>
                </c:pt>
                <c:pt idx="9668">
                  <c:v>0.60679999999989398</c:v>
                </c:pt>
                <c:pt idx="9669">
                  <c:v>0.60689999999989397</c:v>
                </c:pt>
                <c:pt idx="9670">
                  <c:v>0.60699999999989396</c:v>
                </c:pt>
                <c:pt idx="9671">
                  <c:v>0.60709999999989295</c:v>
                </c:pt>
                <c:pt idx="9672">
                  <c:v>0.60719999999989305</c:v>
                </c:pt>
                <c:pt idx="9673">
                  <c:v>0.60729999999989304</c:v>
                </c:pt>
                <c:pt idx="9674">
                  <c:v>0.60739999999989303</c:v>
                </c:pt>
                <c:pt idx="9675">
                  <c:v>0.60749999999989301</c:v>
                </c:pt>
                <c:pt idx="9676">
                  <c:v>0.607599999999893</c:v>
                </c:pt>
                <c:pt idx="9677">
                  <c:v>0.60769999999989299</c:v>
                </c:pt>
                <c:pt idx="9678">
                  <c:v>0.60779999999989298</c:v>
                </c:pt>
                <c:pt idx="9679">
                  <c:v>0.60789999999989297</c:v>
                </c:pt>
                <c:pt idx="9680">
                  <c:v>0.60799999999989296</c:v>
                </c:pt>
                <c:pt idx="9681">
                  <c:v>0.60809999999989295</c:v>
                </c:pt>
                <c:pt idx="9682">
                  <c:v>0.60819999999989305</c:v>
                </c:pt>
                <c:pt idx="9683">
                  <c:v>0.60829999999989304</c:v>
                </c:pt>
                <c:pt idx="9684">
                  <c:v>0.60839999999989303</c:v>
                </c:pt>
                <c:pt idx="9685">
                  <c:v>0.60849999999989302</c:v>
                </c:pt>
                <c:pt idx="9686">
                  <c:v>0.608599999999893</c:v>
                </c:pt>
                <c:pt idx="9687">
                  <c:v>0.60869999999989299</c:v>
                </c:pt>
                <c:pt idx="9688">
                  <c:v>0.60879999999989298</c:v>
                </c:pt>
                <c:pt idx="9689">
                  <c:v>0.60889999999989297</c:v>
                </c:pt>
                <c:pt idx="9690">
                  <c:v>0.60899999999989296</c:v>
                </c:pt>
                <c:pt idx="9691">
                  <c:v>0.60909999999989295</c:v>
                </c:pt>
                <c:pt idx="9692">
                  <c:v>0.60919999999989305</c:v>
                </c:pt>
                <c:pt idx="9693">
                  <c:v>0.60929999999989304</c:v>
                </c:pt>
                <c:pt idx="9694">
                  <c:v>0.60939999999989303</c:v>
                </c:pt>
                <c:pt idx="9695">
                  <c:v>0.60949999999989302</c:v>
                </c:pt>
                <c:pt idx="9696">
                  <c:v>0.60959999999989301</c:v>
                </c:pt>
                <c:pt idx="9697">
                  <c:v>0.60969999999989299</c:v>
                </c:pt>
                <c:pt idx="9698">
                  <c:v>0.60979999999989298</c:v>
                </c:pt>
                <c:pt idx="9699">
                  <c:v>0.60989999999989297</c:v>
                </c:pt>
                <c:pt idx="9700">
                  <c:v>0.60999999999989296</c:v>
                </c:pt>
                <c:pt idx="9701">
                  <c:v>0.61009999999989295</c:v>
                </c:pt>
                <c:pt idx="9702">
                  <c:v>0.61019999999989305</c:v>
                </c:pt>
                <c:pt idx="9703">
                  <c:v>0.61029999999989304</c:v>
                </c:pt>
                <c:pt idx="9704">
                  <c:v>0.61039999999989303</c:v>
                </c:pt>
                <c:pt idx="9705">
                  <c:v>0.61049999999989302</c:v>
                </c:pt>
                <c:pt idx="9706">
                  <c:v>0.61059999999989301</c:v>
                </c:pt>
                <c:pt idx="9707">
                  <c:v>0.610699999999893</c:v>
                </c:pt>
                <c:pt idx="9708">
                  <c:v>0.61079999999989298</c:v>
                </c:pt>
                <c:pt idx="9709">
                  <c:v>0.61089999999989297</c:v>
                </c:pt>
                <c:pt idx="9710">
                  <c:v>0.61099999999989296</c:v>
                </c:pt>
                <c:pt idx="9711">
                  <c:v>0.61109999999989295</c:v>
                </c:pt>
                <c:pt idx="9712">
                  <c:v>0.61119999999989305</c:v>
                </c:pt>
                <c:pt idx="9713">
                  <c:v>0.61129999999989304</c:v>
                </c:pt>
                <c:pt idx="9714">
                  <c:v>0.61139999999989303</c:v>
                </c:pt>
                <c:pt idx="9715">
                  <c:v>0.61149999999989302</c:v>
                </c:pt>
                <c:pt idx="9716">
                  <c:v>0.61159999999989301</c:v>
                </c:pt>
                <c:pt idx="9717">
                  <c:v>0.611699999999893</c:v>
                </c:pt>
                <c:pt idx="9718">
                  <c:v>0.61179999999989298</c:v>
                </c:pt>
                <c:pt idx="9719">
                  <c:v>0.61189999999989297</c:v>
                </c:pt>
                <c:pt idx="9720">
                  <c:v>0.61199999999989296</c:v>
                </c:pt>
                <c:pt idx="9721">
                  <c:v>0.61209999999989295</c:v>
                </c:pt>
                <c:pt idx="9722">
                  <c:v>0.61219999999989305</c:v>
                </c:pt>
                <c:pt idx="9723">
                  <c:v>0.61229999999989304</c:v>
                </c:pt>
                <c:pt idx="9724">
                  <c:v>0.61239999999989303</c:v>
                </c:pt>
                <c:pt idx="9725">
                  <c:v>0.61249999999989302</c:v>
                </c:pt>
                <c:pt idx="9726">
                  <c:v>0.61259999999989301</c:v>
                </c:pt>
                <c:pt idx="9727">
                  <c:v>0.612699999999893</c:v>
                </c:pt>
                <c:pt idx="9728">
                  <c:v>0.61279999999989299</c:v>
                </c:pt>
                <c:pt idx="9729">
                  <c:v>0.61289999999989297</c:v>
                </c:pt>
                <c:pt idx="9730">
                  <c:v>0.61299999999989296</c:v>
                </c:pt>
                <c:pt idx="9731">
                  <c:v>0.61309999999989295</c:v>
                </c:pt>
                <c:pt idx="9732">
                  <c:v>0.61319999999989305</c:v>
                </c:pt>
                <c:pt idx="9733">
                  <c:v>0.61329999999989304</c:v>
                </c:pt>
                <c:pt idx="9734">
                  <c:v>0.61339999999989303</c:v>
                </c:pt>
                <c:pt idx="9735">
                  <c:v>0.61349999999989302</c:v>
                </c:pt>
                <c:pt idx="9736">
                  <c:v>0.61359999999989301</c:v>
                </c:pt>
                <c:pt idx="9737">
                  <c:v>0.613699999999893</c:v>
                </c:pt>
                <c:pt idx="9738">
                  <c:v>0.61379999999989299</c:v>
                </c:pt>
                <c:pt idx="9739">
                  <c:v>0.61389999999989298</c:v>
                </c:pt>
                <c:pt idx="9740">
                  <c:v>0.61399999999989296</c:v>
                </c:pt>
                <c:pt idx="9741">
                  <c:v>0.61409999999989295</c:v>
                </c:pt>
                <c:pt idx="9742">
                  <c:v>0.61419999999989305</c:v>
                </c:pt>
                <c:pt idx="9743">
                  <c:v>0.61429999999989304</c:v>
                </c:pt>
                <c:pt idx="9744">
                  <c:v>0.61439999999989303</c:v>
                </c:pt>
                <c:pt idx="9745">
                  <c:v>0.61449999999989302</c:v>
                </c:pt>
                <c:pt idx="9746">
                  <c:v>0.61459999999989301</c:v>
                </c:pt>
                <c:pt idx="9747">
                  <c:v>0.614699999999893</c:v>
                </c:pt>
                <c:pt idx="9748">
                  <c:v>0.61479999999989299</c:v>
                </c:pt>
                <c:pt idx="9749">
                  <c:v>0.61489999999989298</c:v>
                </c:pt>
                <c:pt idx="9750">
                  <c:v>0.61499999999989297</c:v>
                </c:pt>
                <c:pt idx="9751">
                  <c:v>0.61509999999989295</c:v>
                </c:pt>
                <c:pt idx="9752">
                  <c:v>0.61519999999989305</c:v>
                </c:pt>
                <c:pt idx="9753">
                  <c:v>0.61529999999989304</c:v>
                </c:pt>
                <c:pt idx="9754">
                  <c:v>0.61539999999989303</c:v>
                </c:pt>
                <c:pt idx="9755">
                  <c:v>0.61549999999989302</c:v>
                </c:pt>
                <c:pt idx="9756">
                  <c:v>0.61559999999989301</c:v>
                </c:pt>
                <c:pt idx="9757">
                  <c:v>0.615699999999893</c:v>
                </c:pt>
                <c:pt idx="9758">
                  <c:v>0.61579999999989299</c:v>
                </c:pt>
                <c:pt idx="9759">
                  <c:v>0.61589999999989298</c:v>
                </c:pt>
                <c:pt idx="9760">
                  <c:v>0.61599999999989297</c:v>
                </c:pt>
                <c:pt idx="9761">
                  <c:v>0.61609999999989196</c:v>
                </c:pt>
                <c:pt idx="9762">
                  <c:v>0.61619999999989195</c:v>
                </c:pt>
                <c:pt idx="9763">
                  <c:v>0.61629999999989205</c:v>
                </c:pt>
                <c:pt idx="9764">
                  <c:v>0.61639999999989203</c:v>
                </c:pt>
                <c:pt idx="9765">
                  <c:v>0.61649999999989202</c:v>
                </c:pt>
                <c:pt idx="9766">
                  <c:v>0.61659999999989201</c:v>
                </c:pt>
                <c:pt idx="9767">
                  <c:v>0.616699999999892</c:v>
                </c:pt>
                <c:pt idx="9768">
                  <c:v>0.61679999999989199</c:v>
                </c:pt>
                <c:pt idx="9769">
                  <c:v>0.61689999999989198</c:v>
                </c:pt>
                <c:pt idx="9770">
                  <c:v>0.61699999999989197</c:v>
                </c:pt>
                <c:pt idx="9771">
                  <c:v>0.61709999999989196</c:v>
                </c:pt>
                <c:pt idx="9772">
                  <c:v>0.61719999999989195</c:v>
                </c:pt>
                <c:pt idx="9773">
                  <c:v>0.61729999999989205</c:v>
                </c:pt>
                <c:pt idx="9774">
                  <c:v>0.61739999999989204</c:v>
                </c:pt>
                <c:pt idx="9775">
                  <c:v>0.61749999999989202</c:v>
                </c:pt>
                <c:pt idx="9776">
                  <c:v>0.61759999999989201</c:v>
                </c:pt>
                <c:pt idx="9777">
                  <c:v>0.617699999999892</c:v>
                </c:pt>
                <c:pt idx="9778">
                  <c:v>0.61779999999989199</c:v>
                </c:pt>
                <c:pt idx="9779">
                  <c:v>0.61789999999989198</c:v>
                </c:pt>
                <c:pt idx="9780">
                  <c:v>0.61799999999989197</c:v>
                </c:pt>
                <c:pt idx="9781">
                  <c:v>0.61809999999989196</c:v>
                </c:pt>
                <c:pt idx="9782">
                  <c:v>0.61819999999989195</c:v>
                </c:pt>
                <c:pt idx="9783">
                  <c:v>0.61829999999989205</c:v>
                </c:pt>
                <c:pt idx="9784">
                  <c:v>0.61839999999989204</c:v>
                </c:pt>
                <c:pt idx="9785">
                  <c:v>0.61849999999989203</c:v>
                </c:pt>
                <c:pt idx="9786">
                  <c:v>0.61859999999989201</c:v>
                </c:pt>
                <c:pt idx="9787">
                  <c:v>0.618699999999892</c:v>
                </c:pt>
                <c:pt idx="9788">
                  <c:v>0.61879999999989199</c:v>
                </c:pt>
                <c:pt idx="9789">
                  <c:v>0.61889999999989198</c:v>
                </c:pt>
                <c:pt idx="9790">
                  <c:v>0.61899999999989197</c:v>
                </c:pt>
                <c:pt idx="9791">
                  <c:v>0.61909999999989196</c:v>
                </c:pt>
                <c:pt idx="9792">
                  <c:v>0.61919999999989195</c:v>
                </c:pt>
                <c:pt idx="9793">
                  <c:v>0.61929999999989205</c:v>
                </c:pt>
                <c:pt idx="9794">
                  <c:v>0.61939999999989204</c:v>
                </c:pt>
                <c:pt idx="9795">
                  <c:v>0.61949999999989203</c:v>
                </c:pt>
                <c:pt idx="9796">
                  <c:v>0.61959999999989201</c:v>
                </c:pt>
                <c:pt idx="9797">
                  <c:v>0.619699999999892</c:v>
                </c:pt>
                <c:pt idx="9798">
                  <c:v>0.61979999999989199</c:v>
                </c:pt>
                <c:pt idx="9799">
                  <c:v>0.61989999999989198</c:v>
                </c:pt>
                <c:pt idx="9800">
                  <c:v>0.61999999999989197</c:v>
                </c:pt>
                <c:pt idx="9801">
                  <c:v>0.62009999999989196</c:v>
                </c:pt>
                <c:pt idx="9802">
                  <c:v>0.62019999999989195</c:v>
                </c:pt>
                <c:pt idx="9803">
                  <c:v>0.62029999999989205</c:v>
                </c:pt>
                <c:pt idx="9804">
                  <c:v>0.62039999999989204</c:v>
                </c:pt>
                <c:pt idx="9805">
                  <c:v>0.62049999999989203</c:v>
                </c:pt>
                <c:pt idx="9806">
                  <c:v>0.62059999999989202</c:v>
                </c:pt>
                <c:pt idx="9807">
                  <c:v>0.620699999999892</c:v>
                </c:pt>
                <c:pt idx="9808">
                  <c:v>0.62079999999989199</c:v>
                </c:pt>
                <c:pt idx="9809">
                  <c:v>0.62089999999989198</c:v>
                </c:pt>
                <c:pt idx="9810">
                  <c:v>0.62099999999989197</c:v>
                </c:pt>
                <c:pt idx="9811">
                  <c:v>0.62109999999989196</c:v>
                </c:pt>
                <c:pt idx="9812">
                  <c:v>0.62119999999989195</c:v>
                </c:pt>
                <c:pt idx="9813">
                  <c:v>0.62129999999989205</c:v>
                </c:pt>
                <c:pt idx="9814">
                  <c:v>0.62139999999989204</c:v>
                </c:pt>
                <c:pt idx="9815">
                  <c:v>0.62149999999989203</c:v>
                </c:pt>
                <c:pt idx="9816">
                  <c:v>0.62159999999989202</c:v>
                </c:pt>
                <c:pt idx="9817">
                  <c:v>0.62169999999989201</c:v>
                </c:pt>
                <c:pt idx="9818">
                  <c:v>0.62179999999989199</c:v>
                </c:pt>
                <c:pt idx="9819">
                  <c:v>0.62189999999989198</c:v>
                </c:pt>
                <c:pt idx="9820">
                  <c:v>0.62199999999989197</c:v>
                </c:pt>
                <c:pt idx="9821">
                  <c:v>0.62209999999989196</c:v>
                </c:pt>
                <c:pt idx="9822">
                  <c:v>0.62219999999989195</c:v>
                </c:pt>
                <c:pt idx="9823">
                  <c:v>0.62229999999989205</c:v>
                </c:pt>
                <c:pt idx="9824">
                  <c:v>0.62239999999989204</c:v>
                </c:pt>
                <c:pt idx="9825">
                  <c:v>0.62249999999989203</c:v>
                </c:pt>
                <c:pt idx="9826">
                  <c:v>0.62259999999989202</c:v>
                </c:pt>
                <c:pt idx="9827">
                  <c:v>0.62269999999989201</c:v>
                </c:pt>
                <c:pt idx="9828">
                  <c:v>0.622799999999892</c:v>
                </c:pt>
                <c:pt idx="9829">
                  <c:v>0.62289999999989198</c:v>
                </c:pt>
                <c:pt idx="9830">
                  <c:v>0.62299999999989197</c:v>
                </c:pt>
                <c:pt idx="9831">
                  <c:v>0.62309999999989196</c:v>
                </c:pt>
                <c:pt idx="9832">
                  <c:v>0.62319999999989195</c:v>
                </c:pt>
                <c:pt idx="9833">
                  <c:v>0.62329999999989205</c:v>
                </c:pt>
                <c:pt idx="9834">
                  <c:v>0.62339999999989204</c:v>
                </c:pt>
                <c:pt idx="9835">
                  <c:v>0.62349999999989203</c:v>
                </c:pt>
                <c:pt idx="9836">
                  <c:v>0.62359999999989202</c:v>
                </c:pt>
                <c:pt idx="9837">
                  <c:v>0.62369999999989201</c:v>
                </c:pt>
                <c:pt idx="9838">
                  <c:v>0.623799999999892</c:v>
                </c:pt>
                <c:pt idx="9839">
                  <c:v>0.62389999999989199</c:v>
                </c:pt>
                <c:pt idx="9840">
                  <c:v>0.62399999999989197</c:v>
                </c:pt>
                <c:pt idx="9841">
                  <c:v>0.62409999999989196</c:v>
                </c:pt>
                <c:pt idx="9842">
                  <c:v>0.62419999999989195</c:v>
                </c:pt>
                <c:pt idx="9843">
                  <c:v>0.62429999999989205</c:v>
                </c:pt>
                <c:pt idx="9844">
                  <c:v>0.62439999999989204</c:v>
                </c:pt>
                <c:pt idx="9845">
                  <c:v>0.62449999999989203</c:v>
                </c:pt>
                <c:pt idx="9846">
                  <c:v>0.62459999999989202</c:v>
                </c:pt>
                <c:pt idx="9847">
                  <c:v>0.62469999999989201</c:v>
                </c:pt>
                <c:pt idx="9848">
                  <c:v>0.624799999999892</c:v>
                </c:pt>
                <c:pt idx="9849">
                  <c:v>0.62489999999989199</c:v>
                </c:pt>
                <c:pt idx="9850">
                  <c:v>0.62499999999989198</c:v>
                </c:pt>
                <c:pt idx="9851">
                  <c:v>0.62509999999989196</c:v>
                </c:pt>
                <c:pt idx="9852">
                  <c:v>0.62519999999989095</c:v>
                </c:pt>
                <c:pt idx="9853">
                  <c:v>0.62529999999989105</c:v>
                </c:pt>
                <c:pt idx="9854">
                  <c:v>0.62539999999989104</c:v>
                </c:pt>
                <c:pt idx="9855">
                  <c:v>0.62549999999989103</c:v>
                </c:pt>
                <c:pt idx="9856">
                  <c:v>0.62559999999989102</c:v>
                </c:pt>
                <c:pt idx="9857">
                  <c:v>0.62569999999989101</c:v>
                </c:pt>
                <c:pt idx="9858">
                  <c:v>0.625799999999891</c:v>
                </c:pt>
                <c:pt idx="9859">
                  <c:v>0.62589999999989099</c:v>
                </c:pt>
                <c:pt idx="9860">
                  <c:v>0.62599999999989098</c:v>
                </c:pt>
                <c:pt idx="9861">
                  <c:v>0.62609999999989097</c:v>
                </c:pt>
                <c:pt idx="9862">
                  <c:v>0.62619999999989095</c:v>
                </c:pt>
                <c:pt idx="9863">
                  <c:v>0.62629999999989105</c:v>
                </c:pt>
                <c:pt idx="9864">
                  <c:v>0.62639999999989104</c:v>
                </c:pt>
                <c:pt idx="9865">
                  <c:v>0.62649999999989103</c:v>
                </c:pt>
                <c:pt idx="9866">
                  <c:v>0.62659999999989102</c:v>
                </c:pt>
                <c:pt idx="9867">
                  <c:v>0.62669999999989101</c:v>
                </c:pt>
                <c:pt idx="9868">
                  <c:v>0.626799999999891</c:v>
                </c:pt>
                <c:pt idx="9869">
                  <c:v>0.62689999999989099</c:v>
                </c:pt>
                <c:pt idx="9870">
                  <c:v>0.62699999999989098</c:v>
                </c:pt>
                <c:pt idx="9871">
                  <c:v>0.62709999999989097</c:v>
                </c:pt>
                <c:pt idx="9872">
                  <c:v>0.62719999999989096</c:v>
                </c:pt>
                <c:pt idx="9873">
                  <c:v>0.62729999999989094</c:v>
                </c:pt>
                <c:pt idx="9874">
                  <c:v>0.62739999999989104</c:v>
                </c:pt>
                <c:pt idx="9875">
                  <c:v>0.62749999999989103</c:v>
                </c:pt>
                <c:pt idx="9876">
                  <c:v>0.62759999999989102</c:v>
                </c:pt>
                <c:pt idx="9877">
                  <c:v>0.62769999999989101</c:v>
                </c:pt>
                <c:pt idx="9878">
                  <c:v>0.627799999999891</c:v>
                </c:pt>
                <c:pt idx="9879">
                  <c:v>0.62789999999989099</c:v>
                </c:pt>
                <c:pt idx="9880">
                  <c:v>0.62799999999989098</c:v>
                </c:pt>
                <c:pt idx="9881">
                  <c:v>0.62809999999989097</c:v>
                </c:pt>
                <c:pt idx="9882">
                  <c:v>0.62819999999989096</c:v>
                </c:pt>
                <c:pt idx="9883">
                  <c:v>0.62829999999989095</c:v>
                </c:pt>
                <c:pt idx="9884">
                  <c:v>0.62839999999989105</c:v>
                </c:pt>
                <c:pt idx="9885">
                  <c:v>0.62849999999989103</c:v>
                </c:pt>
                <c:pt idx="9886">
                  <c:v>0.62859999999989102</c:v>
                </c:pt>
                <c:pt idx="9887">
                  <c:v>0.62869999999989101</c:v>
                </c:pt>
                <c:pt idx="9888">
                  <c:v>0.628799999999891</c:v>
                </c:pt>
                <c:pt idx="9889">
                  <c:v>0.62889999999989099</c:v>
                </c:pt>
                <c:pt idx="9890">
                  <c:v>0.62899999999989098</c:v>
                </c:pt>
                <c:pt idx="9891">
                  <c:v>0.62909999999989097</c:v>
                </c:pt>
                <c:pt idx="9892">
                  <c:v>0.62919999999989096</c:v>
                </c:pt>
                <c:pt idx="9893">
                  <c:v>0.62929999999989095</c:v>
                </c:pt>
                <c:pt idx="9894">
                  <c:v>0.62939999999989105</c:v>
                </c:pt>
                <c:pt idx="9895">
                  <c:v>0.62949999999989104</c:v>
                </c:pt>
                <c:pt idx="9896">
                  <c:v>0.62959999999989102</c:v>
                </c:pt>
                <c:pt idx="9897">
                  <c:v>0.62969999999989101</c:v>
                </c:pt>
                <c:pt idx="9898">
                  <c:v>0.629799999999891</c:v>
                </c:pt>
                <c:pt idx="9899">
                  <c:v>0.62989999999989099</c:v>
                </c:pt>
                <c:pt idx="9900">
                  <c:v>0.62999999999989098</c:v>
                </c:pt>
                <c:pt idx="9901">
                  <c:v>0.63009999999989097</c:v>
                </c:pt>
                <c:pt idx="9902">
                  <c:v>0.63019999999989096</c:v>
                </c:pt>
                <c:pt idx="9903">
                  <c:v>0.63029999999989095</c:v>
                </c:pt>
                <c:pt idx="9904">
                  <c:v>0.63039999999989105</c:v>
                </c:pt>
                <c:pt idx="9905">
                  <c:v>0.63049999999989104</c:v>
                </c:pt>
                <c:pt idx="9906">
                  <c:v>0.63059999999989103</c:v>
                </c:pt>
                <c:pt idx="9907">
                  <c:v>0.63069999999989101</c:v>
                </c:pt>
                <c:pt idx="9908">
                  <c:v>0.630799999999891</c:v>
                </c:pt>
                <c:pt idx="9909">
                  <c:v>0.63089999999989099</c:v>
                </c:pt>
                <c:pt idx="9910">
                  <c:v>0.63099999999989098</c:v>
                </c:pt>
                <c:pt idx="9911">
                  <c:v>0.63109999999989097</c:v>
                </c:pt>
                <c:pt idx="9912">
                  <c:v>0.63119999999989096</c:v>
                </c:pt>
                <c:pt idx="9913">
                  <c:v>0.63129999999989095</c:v>
                </c:pt>
                <c:pt idx="9914">
                  <c:v>0.63139999999989105</c:v>
                </c:pt>
                <c:pt idx="9915">
                  <c:v>0.63149999999989104</c:v>
                </c:pt>
                <c:pt idx="9916">
                  <c:v>0.63159999999989103</c:v>
                </c:pt>
                <c:pt idx="9917">
                  <c:v>0.63169999999989102</c:v>
                </c:pt>
                <c:pt idx="9918">
                  <c:v>0.631799999999891</c:v>
                </c:pt>
                <c:pt idx="9919">
                  <c:v>0.63189999999989099</c:v>
                </c:pt>
                <c:pt idx="9920">
                  <c:v>0.63199999999989098</c:v>
                </c:pt>
                <c:pt idx="9921">
                  <c:v>0.63209999999989097</c:v>
                </c:pt>
                <c:pt idx="9922">
                  <c:v>0.63219999999989096</c:v>
                </c:pt>
                <c:pt idx="9923">
                  <c:v>0.63229999999989095</c:v>
                </c:pt>
                <c:pt idx="9924">
                  <c:v>0.63239999999989105</c:v>
                </c:pt>
                <c:pt idx="9925">
                  <c:v>0.63249999999989104</c:v>
                </c:pt>
                <c:pt idx="9926">
                  <c:v>0.63259999999989103</c:v>
                </c:pt>
                <c:pt idx="9927">
                  <c:v>0.63269999999989102</c:v>
                </c:pt>
                <c:pt idx="9928">
                  <c:v>0.63279999999989101</c:v>
                </c:pt>
                <c:pt idx="9929">
                  <c:v>0.63289999999989099</c:v>
                </c:pt>
                <c:pt idx="9930">
                  <c:v>0.63299999999989098</c:v>
                </c:pt>
                <c:pt idx="9931">
                  <c:v>0.63309999999989097</c:v>
                </c:pt>
                <c:pt idx="9932">
                  <c:v>0.63319999999989096</c:v>
                </c:pt>
                <c:pt idx="9933">
                  <c:v>0.63329999999989095</c:v>
                </c:pt>
                <c:pt idx="9934">
                  <c:v>0.63339999999989105</c:v>
                </c:pt>
                <c:pt idx="9935">
                  <c:v>0.63349999999989104</c:v>
                </c:pt>
                <c:pt idx="9936">
                  <c:v>0.63359999999989103</c:v>
                </c:pt>
                <c:pt idx="9937">
                  <c:v>0.63369999999989102</c:v>
                </c:pt>
                <c:pt idx="9938">
                  <c:v>0.63379999999989101</c:v>
                </c:pt>
                <c:pt idx="9939">
                  <c:v>0.633899999999891</c:v>
                </c:pt>
                <c:pt idx="9940">
                  <c:v>0.63399999999989098</c:v>
                </c:pt>
                <c:pt idx="9941">
                  <c:v>0.63409999999989097</c:v>
                </c:pt>
                <c:pt idx="9942">
                  <c:v>0.63419999999989096</c:v>
                </c:pt>
                <c:pt idx="9943">
                  <c:v>0.63429999999988995</c:v>
                </c:pt>
                <c:pt idx="9944">
                  <c:v>0.63439999999989005</c:v>
                </c:pt>
                <c:pt idx="9945">
                  <c:v>0.63449999999989004</c:v>
                </c:pt>
                <c:pt idx="9946">
                  <c:v>0.63459999999989003</c:v>
                </c:pt>
                <c:pt idx="9947">
                  <c:v>0.63469999999989002</c:v>
                </c:pt>
                <c:pt idx="9948">
                  <c:v>0.63479999999989001</c:v>
                </c:pt>
                <c:pt idx="9949">
                  <c:v>0.63489999999989</c:v>
                </c:pt>
                <c:pt idx="9950">
                  <c:v>0.63499999999988999</c:v>
                </c:pt>
                <c:pt idx="9951">
                  <c:v>0.63509999999988997</c:v>
                </c:pt>
                <c:pt idx="9952">
                  <c:v>0.63519999999988996</c:v>
                </c:pt>
                <c:pt idx="9953">
                  <c:v>0.63529999999988995</c:v>
                </c:pt>
                <c:pt idx="9954">
                  <c:v>0.63539999999989005</c:v>
                </c:pt>
                <c:pt idx="9955">
                  <c:v>0.63549999999989004</c:v>
                </c:pt>
                <c:pt idx="9956">
                  <c:v>0.63559999999989003</c:v>
                </c:pt>
                <c:pt idx="9957">
                  <c:v>0.63569999999989002</c:v>
                </c:pt>
                <c:pt idx="9958">
                  <c:v>0.63579999999989001</c:v>
                </c:pt>
                <c:pt idx="9959">
                  <c:v>0.63589999999989</c:v>
                </c:pt>
                <c:pt idx="9960">
                  <c:v>0.63599999999988999</c:v>
                </c:pt>
                <c:pt idx="9961">
                  <c:v>0.63609999999988998</c:v>
                </c:pt>
                <c:pt idx="9962">
                  <c:v>0.63619999999988996</c:v>
                </c:pt>
                <c:pt idx="9963">
                  <c:v>0.63629999999988995</c:v>
                </c:pt>
                <c:pt idx="9964">
                  <c:v>0.63639999999989005</c:v>
                </c:pt>
                <c:pt idx="9965">
                  <c:v>0.63649999999989004</c:v>
                </c:pt>
                <c:pt idx="9966">
                  <c:v>0.63659999999989003</c:v>
                </c:pt>
                <c:pt idx="9967">
                  <c:v>0.63669999999989002</c:v>
                </c:pt>
                <c:pt idx="9968">
                  <c:v>0.63679999999989001</c:v>
                </c:pt>
                <c:pt idx="9969">
                  <c:v>0.63689999999989</c:v>
                </c:pt>
                <c:pt idx="9970">
                  <c:v>0.63699999999988999</c:v>
                </c:pt>
                <c:pt idx="9971">
                  <c:v>0.63709999999988998</c:v>
                </c:pt>
                <c:pt idx="9972">
                  <c:v>0.63719999999988997</c:v>
                </c:pt>
                <c:pt idx="9973">
                  <c:v>0.63729999999988995</c:v>
                </c:pt>
                <c:pt idx="9974">
                  <c:v>0.63739999999989005</c:v>
                </c:pt>
                <c:pt idx="9975">
                  <c:v>0.63749999999989004</c:v>
                </c:pt>
                <c:pt idx="9976">
                  <c:v>0.63759999999989003</c:v>
                </c:pt>
                <c:pt idx="9977">
                  <c:v>0.63769999999989002</c:v>
                </c:pt>
                <c:pt idx="9978">
                  <c:v>0.63779999999989001</c:v>
                </c:pt>
                <c:pt idx="9979">
                  <c:v>0.63789999999989</c:v>
                </c:pt>
                <c:pt idx="9980">
                  <c:v>0.63799999999988999</c:v>
                </c:pt>
                <c:pt idx="9981">
                  <c:v>0.63809999999988998</c:v>
                </c:pt>
                <c:pt idx="9982">
                  <c:v>0.63819999999988997</c:v>
                </c:pt>
                <c:pt idx="9983">
                  <c:v>0.63829999999988996</c:v>
                </c:pt>
                <c:pt idx="9984">
                  <c:v>0.63839999999989006</c:v>
                </c:pt>
                <c:pt idx="9985">
                  <c:v>0.63849999999989004</c:v>
                </c:pt>
                <c:pt idx="9986">
                  <c:v>0.63859999999989003</c:v>
                </c:pt>
                <c:pt idx="9987">
                  <c:v>0.63869999999989002</c:v>
                </c:pt>
                <c:pt idx="9988">
                  <c:v>0.63879999999989001</c:v>
                </c:pt>
                <c:pt idx="9989">
                  <c:v>0.63889999999989</c:v>
                </c:pt>
                <c:pt idx="9990">
                  <c:v>0.63899999999988999</c:v>
                </c:pt>
                <c:pt idx="9991">
                  <c:v>0.63909999999988998</c:v>
                </c:pt>
                <c:pt idx="9992">
                  <c:v>0.63919999999988997</c:v>
                </c:pt>
                <c:pt idx="9993">
                  <c:v>0.63929999999988996</c:v>
                </c:pt>
                <c:pt idx="9994">
                  <c:v>0.63939999999988995</c:v>
                </c:pt>
                <c:pt idx="9995">
                  <c:v>0.63949999999989005</c:v>
                </c:pt>
                <c:pt idx="9996">
                  <c:v>0.63959999999989003</c:v>
                </c:pt>
                <c:pt idx="9997">
                  <c:v>0.63969999999989002</c:v>
                </c:pt>
                <c:pt idx="9998">
                  <c:v>0.63979999999989001</c:v>
                </c:pt>
                <c:pt idx="9999">
                  <c:v>0.63989999999989</c:v>
                </c:pt>
                <c:pt idx="10000">
                  <c:v>0.63999999999988999</c:v>
                </c:pt>
                <c:pt idx="10001">
                  <c:v>0.64009999999988998</c:v>
                </c:pt>
                <c:pt idx="10002">
                  <c:v>0.64019999999988997</c:v>
                </c:pt>
                <c:pt idx="10003">
                  <c:v>0.64029999999988996</c:v>
                </c:pt>
                <c:pt idx="10004">
                  <c:v>0.64039999999988995</c:v>
                </c:pt>
                <c:pt idx="10005">
                  <c:v>0.64049999999989005</c:v>
                </c:pt>
                <c:pt idx="10006">
                  <c:v>0.64059999999989004</c:v>
                </c:pt>
                <c:pt idx="10007">
                  <c:v>0.64069999999989002</c:v>
                </c:pt>
                <c:pt idx="10008">
                  <c:v>0.64079999999989001</c:v>
                </c:pt>
                <c:pt idx="10009">
                  <c:v>0.64089999999989</c:v>
                </c:pt>
                <c:pt idx="10010">
                  <c:v>0.64099999999988999</c:v>
                </c:pt>
                <c:pt idx="10011">
                  <c:v>0.64109999999988998</c:v>
                </c:pt>
                <c:pt idx="10012">
                  <c:v>0.64119999999988997</c:v>
                </c:pt>
                <c:pt idx="10013">
                  <c:v>0.64129999999988996</c:v>
                </c:pt>
                <c:pt idx="10014">
                  <c:v>0.64139999999988995</c:v>
                </c:pt>
                <c:pt idx="10015">
                  <c:v>0.64149999999989005</c:v>
                </c:pt>
                <c:pt idx="10016">
                  <c:v>0.64159999999989004</c:v>
                </c:pt>
                <c:pt idx="10017">
                  <c:v>0.64169999999989003</c:v>
                </c:pt>
                <c:pt idx="10018">
                  <c:v>0.64179999999989001</c:v>
                </c:pt>
                <c:pt idx="10019">
                  <c:v>0.64189999999989</c:v>
                </c:pt>
                <c:pt idx="10020">
                  <c:v>0.64199999999988999</c:v>
                </c:pt>
                <c:pt idx="10021">
                  <c:v>0.64209999999988998</c:v>
                </c:pt>
                <c:pt idx="10022">
                  <c:v>0.64219999999988997</c:v>
                </c:pt>
                <c:pt idx="10023">
                  <c:v>0.64229999999988996</c:v>
                </c:pt>
                <c:pt idx="10024">
                  <c:v>0.64239999999988995</c:v>
                </c:pt>
                <c:pt idx="10025">
                  <c:v>0.64249999999989005</c:v>
                </c:pt>
                <c:pt idx="10026">
                  <c:v>0.64259999999989004</c:v>
                </c:pt>
                <c:pt idx="10027">
                  <c:v>0.64269999999989003</c:v>
                </c:pt>
                <c:pt idx="10028">
                  <c:v>0.64279999999989001</c:v>
                </c:pt>
                <c:pt idx="10029">
                  <c:v>0.64289999999989</c:v>
                </c:pt>
                <c:pt idx="10030">
                  <c:v>0.64299999999988999</c:v>
                </c:pt>
                <c:pt idx="10031">
                  <c:v>0.64309999999988998</c:v>
                </c:pt>
                <c:pt idx="10032">
                  <c:v>0.64319999999988997</c:v>
                </c:pt>
                <c:pt idx="10033">
                  <c:v>0.64329999999988996</c:v>
                </c:pt>
                <c:pt idx="10034">
                  <c:v>0.64339999999988995</c:v>
                </c:pt>
                <c:pt idx="10035">
                  <c:v>0.64349999999989005</c:v>
                </c:pt>
                <c:pt idx="10036">
                  <c:v>0.64359999999989004</c:v>
                </c:pt>
                <c:pt idx="10037">
                  <c:v>0.64369999999989003</c:v>
                </c:pt>
                <c:pt idx="10038">
                  <c:v>0.64379999999989002</c:v>
                </c:pt>
                <c:pt idx="10039">
                  <c:v>0.64389999999989</c:v>
                </c:pt>
                <c:pt idx="10040">
                  <c:v>0.64399999999988999</c:v>
                </c:pt>
                <c:pt idx="10041">
                  <c:v>0.64409999999988998</c:v>
                </c:pt>
                <c:pt idx="10042">
                  <c:v>0.64419999999988997</c:v>
                </c:pt>
                <c:pt idx="10043">
                  <c:v>0.64429999999988996</c:v>
                </c:pt>
                <c:pt idx="10044">
                  <c:v>0.64439999999988995</c:v>
                </c:pt>
                <c:pt idx="10045">
                  <c:v>0.64449999999989005</c:v>
                </c:pt>
                <c:pt idx="10046">
                  <c:v>0.64459999999989004</c:v>
                </c:pt>
                <c:pt idx="10047">
                  <c:v>0.64469999999989003</c:v>
                </c:pt>
                <c:pt idx="10048">
                  <c:v>0.64479999999989002</c:v>
                </c:pt>
                <c:pt idx="10049">
                  <c:v>0.64489999999989001</c:v>
                </c:pt>
                <c:pt idx="10050">
                  <c:v>0.64499999999988999</c:v>
                </c:pt>
                <c:pt idx="10051">
                  <c:v>0.64509999999988998</c:v>
                </c:pt>
                <c:pt idx="10052">
                  <c:v>0.64519999999988997</c:v>
                </c:pt>
                <c:pt idx="10053">
                  <c:v>0.64529999999988996</c:v>
                </c:pt>
                <c:pt idx="10054">
                  <c:v>0.64539999999988995</c:v>
                </c:pt>
                <c:pt idx="10055">
                  <c:v>0.64549999999989005</c:v>
                </c:pt>
                <c:pt idx="10056">
                  <c:v>0.64559999999989004</c:v>
                </c:pt>
                <c:pt idx="10057">
                  <c:v>0.64569999999989003</c:v>
                </c:pt>
                <c:pt idx="10058">
                  <c:v>0.64579999999989002</c:v>
                </c:pt>
                <c:pt idx="10059">
                  <c:v>0.64589999999989001</c:v>
                </c:pt>
                <c:pt idx="10060">
                  <c:v>0.64599999999989</c:v>
                </c:pt>
                <c:pt idx="10061">
                  <c:v>0.64609999999988998</c:v>
                </c:pt>
                <c:pt idx="10062">
                  <c:v>0.64619999999988997</c:v>
                </c:pt>
                <c:pt idx="10063">
                  <c:v>0.64629999999988996</c:v>
                </c:pt>
                <c:pt idx="10064">
                  <c:v>0.64639999999988995</c:v>
                </c:pt>
                <c:pt idx="10065">
                  <c:v>0.64649999999989005</c:v>
                </c:pt>
                <c:pt idx="10066">
                  <c:v>0.64659999999989004</c:v>
                </c:pt>
                <c:pt idx="10067">
                  <c:v>0.64669999999989003</c:v>
                </c:pt>
                <c:pt idx="10068">
                  <c:v>0.64679999999989002</c:v>
                </c:pt>
                <c:pt idx="10069">
                  <c:v>0.64689999999989001</c:v>
                </c:pt>
                <c:pt idx="10070">
                  <c:v>0.64699999999989</c:v>
                </c:pt>
                <c:pt idx="10071">
                  <c:v>0.64709999999988999</c:v>
                </c:pt>
                <c:pt idx="10072">
                  <c:v>0.64719999999988997</c:v>
                </c:pt>
                <c:pt idx="10073">
                  <c:v>0.64729999999988996</c:v>
                </c:pt>
                <c:pt idx="10074">
                  <c:v>0.64739999999988995</c:v>
                </c:pt>
                <c:pt idx="10075">
                  <c:v>0.64749999999989005</c:v>
                </c:pt>
                <c:pt idx="10076">
                  <c:v>0.64759999999989004</c:v>
                </c:pt>
                <c:pt idx="10077">
                  <c:v>0.64769999999989003</c:v>
                </c:pt>
                <c:pt idx="10078">
                  <c:v>0.64779999999989002</c:v>
                </c:pt>
                <c:pt idx="10079">
                  <c:v>0.64789999999989001</c:v>
                </c:pt>
                <c:pt idx="10080">
                  <c:v>0.64799999999989</c:v>
                </c:pt>
                <c:pt idx="10081">
                  <c:v>0.64809999999988999</c:v>
                </c:pt>
                <c:pt idx="10082">
                  <c:v>0.64819999999988998</c:v>
                </c:pt>
                <c:pt idx="10083">
                  <c:v>0.64829999999988996</c:v>
                </c:pt>
                <c:pt idx="10084">
                  <c:v>0.64839999999988995</c:v>
                </c:pt>
                <c:pt idx="10085">
                  <c:v>0.64849999999989005</c:v>
                </c:pt>
                <c:pt idx="10086">
                  <c:v>0.64859999999989004</c:v>
                </c:pt>
                <c:pt idx="10087">
                  <c:v>0.64869999999989003</c:v>
                </c:pt>
                <c:pt idx="10088">
                  <c:v>0.64879999999989002</c:v>
                </c:pt>
                <c:pt idx="10089">
                  <c:v>0.64889999999989001</c:v>
                </c:pt>
                <c:pt idx="10090">
                  <c:v>0.64899999999989</c:v>
                </c:pt>
                <c:pt idx="10091">
                  <c:v>0.64909999999988999</c:v>
                </c:pt>
                <c:pt idx="10092">
                  <c:v>0.64919999999988998</c:v>
                </c:pt>
                <c:pt idx="10093">
                  <c:v>0.64929999999988997</c:v>
                </c:pt>
                <c:pt idx="10094">
                  <c:v>0.64939999999988995</c:v>
                </c:pt>
                <c:pt idx="10095">
                  <c:v>0.64949999999989005</c:v>
                </c:pt>
                <c:pt idx="10096">
                  <c:v>0.64959999999989004</c:v>
                </c:pt>
                <c:pt idx="10097">
                  <c:v>0.64969999999989003</c:v>
                </c:pt>
                <c:pt idx="10098">
                  <c:v>0.64979999999989002</c:v>
                </c:pt>
                <c:pt idx="10099">
                  <c:v>0.64989999999989001</c:v>
                </c:pt>
                <c:pt idx="10100">
                  <c:v>0.64999999999989</c:v>
                </c:pt>
                <c:pt idx="10101">
                  <c:v>0.65009999999988999</c:v>
                </c:pt>
                <c:pt idx="10102">
                  <c:v>0.65019999999988998</c:v>
                </c:pt>
                <c:pt idx="10103">
                  <c:v>0.65029999999988997</c:v>
                </c:pt>
                <c:pt idx="10104">
                  <c:v>0.65039999999988996</c:v>
                </c:pt>
                <c:pt idx="10105">
                  <c:v>0.65049999999989006</c:v>
                </c:pt>
                <c:pt idx="10106">
                  <c:v>0.65059999999989004</c:v>
                </c:pt>
                <c:pt idx="10107">
                  <c:v>0.65069999999989003</c:v>
                </c:pt>
                <c:pt idx="10108">
                  <c:v>0.65079999999989002</c:v>
                </c:pt>
                <c:pt idx="10109">
                  <c:v>0.65089999999989001</c:v>
                </c:pt>
                <c:pt idx="10110">
                  <c:v>0.65099999999989</c:v>
                </c:pt>
                <c:pt idx="10111">
                  <c:v>0.65109999999988999</c:v>
                </c:pt>
                <c:pt idx="10112">
                  <c:v>0.65119999999988998</c:v>
                </c:pt>
                <c:pt idx="10113">
                  <c:v>0.65129999999988997</c:v>
                </c:pt>
                <c:pt idx="10114">
                  <c:v>0.65139999999988996</c:v>
                </c:pt>
                <c:pt idx="10115">
                  <c:v>0.65149999999988994</c:v>
                </c:pt>
                <c:pt idx="10116">
                  <c:v>0.65159999999989004</c:v>
                </c:pt>
                <c:pt idx="10117">
                  <c:v>0.65169999999989003</c:v>
                </c:pt>
                <c:pt idx="10118">
                  <c:v>0.65179999999989002</c:v>
                </c:pt>
                <c:pt idx="10119">
                  <c:v>0.65189999999989001</c:v>
                </c:pt>
                <c:pt idx="10120">
                  <c:v>0.65199999999989</c:v>
                </c:pt>
                <c:pt idx="10121">
                  <c:v>0.65209999999988999</c:v>
                </c:pt>
                <c:pt idx="10122">
                  <c:v>0.65219999999988998</c:v>
                </c:pt>
                <c:pt idx="10123">
                  <c:v>0.65229999999988997</c:v>
                </c:pt>
                <c:pt idx="10124">
                  <c:v>0.65239999999988996</c:v>
                </c:pt>
                <c:pt idx="10125">
                  <c:v>0.65249999999988995</c:v>
                </c:pt>
                <c:pt idx="10126">
                  <c:v>0.65259999999989005</c:v>
                </c:pt>
                <c:pt idx="10127">
                  <c:v>0.65269999999989003</c:v>
                </c:pt>
                <c:pt idx="10128">
                  <c:v>0.65279999999989002</c:v>
                </c:pt>
                <c:pt idx="10129">
                  <c:v>0.65289999999989001</c:v>
                </c:pt>
                <c:pt idx="10130">
                  <c:v>0.65299999999989</c:v>
                </c:pt>
                <c:pt idx="10131">
                  <c:v>0.65309999999988999</c:v>
                </c:pt>
                <c:pt idx="10132">
                  <c:v>0.65319999999988998</c:v>
                </c:pt>
                <c:pt idx="10133">
                  <c:v>0.65329999999988997</c:v>
                </c:pt>
                <c:pt idx="10134">
                  <c:v>0.65339999999988996</c:v>
                </c:pt>
                <c:pt idx="10135">
                  <c:v>0.65349999999988995</c:v>
                </c:pt>
                <c:pt idx="10136">
                  <c:v>0.65359999999989005</c:v>
                </c:pt>
                <c:pt idx="10137">
                  <c:v>0.65369999999989004</c:v>
                </c:pt>
                <c:pt idx="10138">
                  <c:v>0.65379999999989002</c:v>
                </c:pt>
                <c:pt idx="10139">
                  <c:v>0.65389999999989001</c:v>
                </c:pt>
                <c:pt idx="10140">
                  <c:v>0.65399999999989</c:v>
                </c:pt>
                <c:pt idx="10141">
                  <c:v>0.65409999999988999</c:v>
                </c:pt>
                <c:pt idx="10142">
                  <c:v>0.65419999999988998</c:v>
                </c:pt>
                <c:pt idx="10143">
                  <c:v>0.65429999999988997</c:v>
                </c:pt>
                <c:pt idx="10144">
                  <c:v>0.65439999999988996</c:v>
                </c:pt>
                <c:pt idx="10145">
                  <c:v>0.65449999999988995</c:v>
                </c:pt>
                <c:pt idx="10146">
                  <c:v>0.65459999999989005</c:v>
                </c:pt>
                <c:pt idx="10147">
                  <c:v>0.65469999999989004</c:v>
                </c:pt>
                <c:pt idx="10148">
                  <c:v>0.65479999999989003</c:v>
                </c:pt>
                <c:pt idx="10149">
                  <c:v>0.65489999999989001</c:v>
                </c:pt>
                <c:pt idx="10150">
                  <c:v>0.65499999999989</c:v>
                </c:pt>
                <c:pt idx="10151">
                  <c:v>0.65509999999988999</c:v>
                </c:pt>
                <c:pt idx="10152">
                  <c:v>0.65519999999988998</c:v>
                </c:pt>
                <c:pt idx="10153">
                  <c:v>0.65529999999988997</c:v>
                </c:pt>
                <c:pt idx="10154">
                  <c:v>0.65539999999988996</c:v>
                </c:pt>
                <c:pt idx="10155">
                  <c:v>0.65549999999988995</c:v>
                </c:pt>
                <c:pt idx="10156">
                  <c:v>0.65559999999989005</c:v>
                </c:pt>
                <c:pt idx="10157">
                  <c:v>0.65569999999989004</c:v>
                </c:pt>
                <c:pt idx="10158">
                  <c:v>0.65579999999989003</c:v>
                </c:pt>
                <c:pt idx="10159">
                  <c:v>0.65589999999989002</c:v>
                </c:pt>
                <c:pt idx="10160">
                  <c:v>0.65599999999989</c:v>
                </c:pt>
                <c:pt idx="10161">
                  <c:v>0.65609999999988999</c:v>
                </c:pt>
                <c:pt idx="10162">
                  <c:v>0.65619999999988998</c:v>
                </c:pt>
                <c:pt idx="10163">
                  <c:v>0.65629999999988997</c:v>
                </c:pt>
                <c:pt idx="10164">
                  <c:v>0.65639999999988996</c:v>
                </c:pt>
                <c:pt idx="10165">
                  <c:v>0.65649999999988995</c:v>
                </c:pt>
                <c:pt idx="10166">
                  <c:v>0.65659999999989005</c:v>
                </c:pt>
                <c:pt idx="10167">
                  <c:v>0.65669999999989004</c:v>
                </c:pt>
                <c:pt idx="10168">
                  <c:v>0.65679999999989003</c:v>
                </c:pt>
                <c:pt idx="10169">
                  <c:v>0.65689999999989002</c:v>
                </c:pt>
                <c:pt idx="10170">
                  <c:v>0.65699999999989001</c:v>
                </c:pt>
                <c:pt idx="10171">
                  <c:v>0.65709999999988999</c:v>
                </c:pt>
                <c:pt idx="10172">
                  <c:v>0.65719999999988998</c:v>
                </c:pt>
                <c:pt idx="10173">
                  <c:v>0.65729999999988997</c:v>
                </c:pt>
                <c:pt idx="10174">
                  <c:v>0.65739999999988996</c:v>
                </c:pt>
                <c:pt idx="10175">
                  <c:v>0.65749999999988995</c:v>
                </c:pt>
                <c:pt idx="10176">
                  <c:v>0.65759999999989005</c:v>
                </c:pt>
                <c:pt idx="10177">
                  <c:v>0.65769999999989004</c:v>
                </c:pt>
                <c:pt idx="10178">
                  <c:v>0.65779999999989003</c:v>
                </c:pt>
                <c:pt idx="10179">
                  <c:v>0.65789999999989002</c:v>
                </c:pt>
                <c:pt idx="10180">
                  <c:v>0.65799999999989001</c:v>
                </c:pt>
                <c:pt idx="10181">
                  <c:v>0.65809999999989</c:v>
                </c:pt>
                <c:pt idx="10182">
                  <c:v>0.65819999999988998</c:v>
                </c:pt>
                <c:pt idx="10183">
                  <c:v>0.65829999999988997</c:v>
                </c:pt>
                <c:pt idx="10184">
                  <c:v>0.65839999999988996</c:v>
                </c:pt>
                <c:pt idx="10185">
                  <c:v>0.65849999999988995</c:v>
                </c:pt>
                <c:pt idx="10186">
                  <c:v>0.65859999999989005</c:v>
                </c:pt>
                <c:pt idx="10187">
                  <c:v>0.65869999999989004</c:v>
                </c:pt>
                <c:pt idx="10188">
                  <c:v>0.65879999999989003</c:v>
                </c:pt>
                <c:pt idx="10189">
                  <c:v>0.65889999999989002</c:v>
                </c:pt>
                <c:pt idx="10190">
                  <c:v>0.65899999999989001</c:v>
                </c:pt>
                <c:pt idx="10191">
                  <c:v>0.65909999999989</c:v>
                </c:pt>
                <c:pt idx="10192">
                  <c:v>0.65919999999988999</c:v>
                </c:pt>
                <c:pt idx="10193">
                  <c:v>0.65929999999988997</c:v>
                </c:pt>
                <c:pt idx="10194">
                  <c:v>0.65939999999988996</c:v>
                </c:pt>
                <c:pt idx="10195">
                  <c:v>0.65949999999988995</c:v>
                </c:pt>
                <c:pt idx="10196">
                  <c:v>0.65959999999989005</c:v>
                </c:pt>
                <c:pt idx="10197">
                  <c:v>0.65969999999989004</c:v>
                </c:pt>
                <c:pt idx="10198">
                  <c:v>0.65979999999989003</c:v>
                </c:pt>
                <c:pt idx="10199">
                  <c:v>0.65989999999989002</c:v>
                </c:pt>
                <c:pt idx="10200">
                  <c:v>0.65999999999989001</c:v>
                </c:pt>
                <c:pt idx="10201">
                  <c:v>0.66009999999989</c:v>
                </c:pt>
                <c:pt idx="10202">
                  <c:v>0.66019999999988999</c:v>
                </c:pt>
                <c:pt idx="10203">
                  <c:v>0.66029999999988997</c:v>
                </c:pt>
                <c:pt idx="10204">
                  <c:v>0.66039999999988996</c:v>
                </c:pt>
                <c:pt idx="10205">
                  <c:v>0.66049999999988995</c:v>
                </c:pt>
                <c:pt idx="10206">
                  <c:v>0.66059999999989005</c:v>
                </c:pt>
                <c:pt idx="10207">
                  <c:v>0.66069999999989004</c:v>
                </c:pt>
                <c:pt idx="10208">
                  <c:v>0.66079999999989003</c:v>
                </c:pt>
                <c:pt idx="10209">
                  <c:v>0.66089999999989002</c:v>
                </c:pt>
                <c:pt idx="10210">
                  <c:v>0.66099999999989001</c:v>
                </c:pt>
                <c:pt idx="10211">
                  <c:v>0.66109999999989</c:v>
                </c:pt>
                <c:pt idx="10212">
                  <c:v>0.66119999999988999</c:v>
                </c:pt>
                <c:pt idx="10213">
                  <c:v>0.66129999999988998</c:v>
                </c:pt>
                <c:pt idx="10214">
                  <c:v>0.66139999999988996</c:v>
                </c:pt>
                <c:pt idx="10215">
                  <c:v>0.66149999999988995</c:v>
                </c:pt>
                <c:pt idx="10216">
                  <c:v>0.66159999999989005</c:v>
                </c:pt>
                <c:pt idx="10217">
                  <c:v>0.66169999999989004</c:v>
                </c:pt>
                <c:pt idx="10218">
                  <c:v>0.66179999999989003</c:v>
                </c:pt>
                <c:pt idx="10219">
                  <c:v>0.66189999999989002</c:v>
                </c:pt>
                <c:pt idx="10220">
                  <c:v>0.66199999999989001</c:v>
                </c:pt>
                <c:pt idx="10221">
                  <c:v>0.66209999999989</c:v>
                </c:pt>
                <c:pt idx="10222">
                  <c:v>0.66219999999988999</c:v>
                </c:pt>
                <c:pt idx="10223">
                  <c:v>0.66229999999988998</c:v>
                </c:pt>
                <c:pt idx="10224">
                  <c:v>0.66239999999988997</c:v>
                </c:pt>
                <c:pt idx="10225">
                  <c:v>0.66249999999988995</c:v>
                </c:pt>
                <c:pt idx="10226">
                  <c:v>0.66259999999989005</c:v>
                </c:pt>
                <c:pt idx="10227">
                  <c:v>0.66269999999989004</c:v>
                </c:pt>
                <c:pt idx="10228">
                  <c:v>0.66279999999989003</c:v>
                </c:pt>
                <c:pt idx="10229">
                  <c:v>0.66289999999989002</c:v>
                </c:pt>
                <c:pt idx="10230">
                  <c:v>0.66299999999989001</c:v>
                </c:pt>
                <c:pt idx="10231">
                  <c:v>0.66309999999989</c:v>
                </c:pt>
                <c:pt idx="10232">
                  <c:v>0.66319999999988999</c:v>
                </c:pt>
                <c:pt idx="10233">
                  <c:v>0.66329999999988998</c:v>
                </c:pt>
                <c:pt idx="10234">
                  <c:v>0.66339999999988997</c:v>
                </c:pt>
                <c:pt idx="10235">
                  <c:v>0.66349999999988996</c:v>
                </c:pt>
                <c:pt idx="10236">
                  <c:v>0.66359999999988994</c:v>
                </c:pt>
                <c:pt idx="10237">
                  <c:v>0.66369999999989004</c:v>
                </c:pt>
                <c:pt idx="10238">
                  <c:v>0.66379999999989003</c:v>
                </c:pt>
                <c:pt idx="10239">
                  <c:v>0.66389999999989002</c:v>
                </c:pt>
                <c:pt idx="10240">
                  <c:v>0.66399999999989001</c:v>
                </c:pt>
                <c:pt idx="10241">
                  <c:v>0.66409999999989</c:v>
                </c:pt>
                <c:pt idx="10242">
                  <c:v>0.66419999999988999</c:v>
                </c:pt>
                <c:pt idx="10243">
                  <c:v>0.66429999999988998</c:v>
                </c:pt>
                <c:pt idx="10244">
                  <c:v>0.66439999999988997</c:v>
                </c:pt>
                <c:pt idx="10245">
                  <c:v>0.66449999999988996</c:v>
                </c:pt>
                <c:pt idx="10246">
                  <c:v>0.66459999999988995</c:v>
                </c:pt>
                <c:pt idx="10247">
                  <c:v>0.66469999999989005</c:v>
                </c:pt>
                <c:pt idx="10248">
                  <c:v>0.66479999999989003</c:v>
                </c:pt>
                <c:pt idx="10249">
                  <c:v>0.66489999999989002</c:v>
                </c:pt>
                <c:pt idx="10250">
                  <c:v>0.66499999999989001</c:v>
                </c:pt>
                <c:pt idx="10251">
                  <c:v>0.66509999999989</c:v>
                </c:pt>
                <c:pt idx="10252">
                  <c:v>0.66519999999988999</c:v>
                </c:pt>
                <c:pt idx="10253">
                  <c:v>0.66529999999988998</c:v>
                </c:pt>
                <c:pt idx="10254">
                  <c:v>0.66539999999988997</c:v>
                </c:pt>
                <c:pt idx="10255">
                  <c:v>0.66549999999988996</c:v>
                </c:pt>
                <c:pt idx="10256">
                  <c:v>0.66559999999988995</c:v>
                </c:pt>
                <c:pt idx="10257">
                  <c:v>0.66569999999989005</c:v>
                </c:pt>
                <c:pt idx="10258">
                  <c:v>0.66579999999989004</c:v>
                </c:pt>
                <c:pt idx="10259">
                  <c:v>0.66589999999989002</c:v>
                </c:pt>
                <c:pt idx="10260">
                  <c:v>0.66599999999989001</c:v>
                </c:pt>
                <c:pt idx="10261">
                  <c:v>0.66609999999989</c:v>
                </c:pt>
                <c:pt idx="10262">
                  <c:v>0.66619999999988999</c:v>
                </c:pt>
                <c:pt idx="10263">
                  <c:v>0.66629999999988998</c:v>
                </c:pt>
                <c:pt idx="10264">
                  <c:v>0.66639999999988997</c:v>
                </c:pt>
                <c:pt idx="10265">
                  <c:v>0.66649999999988996</c:v>
                </c:pt>
                <c:pt idx="10266">
                  <c:v>0.66659999999988995</c:v>
                </c:pt>
                <c:pt idx="10267">
                  <c:v>0.66669999999989005</c:v>
                </c:pt>
                <c:pt idx="10268">
                  <c:v>0.66679999999989004</c:v>
                </c:pt>
                <c:pt idx="10269">
                  <c:v>0.66689999999989003</c:v>
                </c:pt>
                <c:pt idx="10270">
                  <c:v>0.66699999999989001</c:v>
                </c:pt>
                <c:pt idx="10271">
                  <c:v>0.66709999999989</c:v>
                </c:pt>
                <c:pt idx="10272">
                  <c:v>0.66719999999988999</c:v>
                </c:pt>
                <c:pt idx="10273">
                  <c:v>0.66729999999988998</c:v>
                </c:pt>
                <c:pt idx="10274">
                  <c:v>0.66739999999988997</c:v>
                </c:pt>
                <c:pt idx="10275">
                  <c:v>0.66749999999988996</c:v>
                </c:pt>
                <c:pt idx="10276">
                  <c:v>0.66759999999988995</c:v>
                </c:pt>
                <c:pt idx="10277">
                  <c:v>0.66769999999989005</c:v>
                </c:pt>
                <c:pt idx="10278">
                  <c:v>0.66779999999989004</c:v>
                </c:pt>
                <c:pt idx="10279">
                  <c:v>0.66789999999989003</c:v>
                </c:pt>
                <c:pt idx="10280">
                  <c:v>0.66799999999989002</c:v>
                </c:pt>
                <c:pt idx="10281">
                  <c:v>0.66809999999989</c:v>
                </c:pt>
                <c:pt idx="10282">
                  <c:v>0.66819999999988999</c:v>
                </c:pt>
                <c:pt idx="10283">
                  <c:v>0.66829999999988998</c:v>
                </c:pt>
                <c:pt idx="10284">
                  <c:v>0.66839999999988997</c:v>
                </c:pt>
                <c:pt idx="10285">
                  <c:v>0.66849999999988996</c:v>
                </c:pt>
                <c:pt idx="10286">
                  <c:v>0.66859999999988995</c:v>
                </c:pt>
                <c:pt idx="10287">
                  <c:v>0.66869999999989005</c:v>
                </c:pt>
                <c:pt idx="10288">
                  <c:v>0.66879999999989004</c:v>
                </c:pt>
                <c:pt idx="10289">
                  <c:v>0.66889999999989003</c:v>
                </c:pt>
                <c:pt idx="10290">
                  <c:v>0.66899999999989002</c:v>
                </c:pt>
                <c:pt idx="10291">
                  <c:v>0.66909999999989</c:v>
                </c:pt>
                <c:pt idx="10292">
                  <c:v>0.66919999999988999</c:v>
                </c:pt>
                <c:pt idx="10293">
                  <c:v>0.66929999999988998</c:v>
                </c:pt>
                <c:pt idx="10294">
                  <c:v>0.66939999999988997</c:v>
                </c:pt>
                <c:pt idx="10295">
                  <c:v>0.66949999999988996</c:v>
                </c:pt>
                <c:pt idx="10296">
                  <c:v>0.66959999999988995</c:v>
                </c:pt>
                <c:pt idx="10297">
                  <c:v>0.66969999999989005</c:v>
                </c:pt>
                <c:pt idx="10298">
                  <c:v>0.66979999999989004</c:v>
                </c:pt>
                <c:pt idx="10299">
                  <c:v>0.66989999999989003</c:v>
                </c:pt>
                <c:pt idx="10300">
                  <c:v>0.66999999999989002</c:v>
                </c:pt>
                <c:pt idx="10301">
                  <c:v>0.67009999999989001</c:v>
                </c:pt>
                <c:pt idx="10302">
                  <c:v>0.67019999999988999</c:v>
                </c:pt>
                <c:pt idx="10303">
                  <c:v>0.67029999999988998</c:v>
                </c:pt>
                <c:pt idx="10304">
                  <c:v>0.67039999999988997</c:v>
                </c:pt>
                <c:pt idx="10305">
                  <c:v>0.67049999999988996</c:v>
                </c:pt>
                <c:pt idx="10306">
                  <c:v>0.67059999999988995</c:v>
                </c:pt>
                <c:pt idx="10307">
                  <c:v>0.67069999999989005</c:v>
                </c:pt>
                <c:pt idx="10308">
                  <c:v>0.67079999999989004</c:v>
                </c:pt>
                <c:pt idx="10309">
                  <c:v>0.67089999999989003</c:v>
                </c:pt>
                <c:pt idx="10310">
                  <c:v>0.67099999999989002</c:v>
                </c:pt>
                <c:pt idx="10311">
                  <c:v>0.67109999999989001</c:v>
                </c:pt>
                <c:pt idx="10312">
                  <c:v>0.67119999999989</c:v>
                </c:pt>
                <c:pt idx="10313">
                  <c:v>0.67129999999988998</c:v>
                </c:pt>
                <c:pt idx="10314">
                  <c:v>0.67139999999988997</c:v>
                </c:pt>
                <c:pt idx="10315">
                  <c:v>0.67149999999988996</c:v>
                </c:pt>
                <c:pt idx="10316">
                  <c:v>0.67159999999988995</c:v>
                </c:pt>
                <c:pt idx="10317">
                  <c:v>0.67169999999989005</c:v>
                </c:pt>
                <c:pt idx="10318">
                  <c:v>0.67179999999989004</c:v>
                </c:pt>
                <c:pt idx="10319">
                  <c:v>0.67189999999989003</c:v>
                </c:pt>
                <c:pt idx="10320">
                  <c:v>0.67199999999989002</c:v>
                </c:pt>
                <c:pt idx="10321">
                  <c:v>0.67209999999989001</c:v>
                </c:pt>
                <c:pt idx="10322">
                  <c:v>0.67219999999989</c:v>
                </c:pt>
                <c:pt idx="10323">
                  <c:v>0.67229999999988999</c:v>
                </c:pt>
                <c:pt idx="10324">
                  <c:v>0.67239999999988997</c:v>
                </c:pt>
                <c:pt idx="10325">
                  <c:v>0.67249999999988996</c:v>
                </c:pt>
                <c:pt idx="10326">
                  <c:v>0.67259999999988995</c:v>
                </c:pt>
                <c:pt idx="10327">
                  <c:v>0.67269999999989005</c:v>
                </c:pt>
                <c:pt idx="10328">
                  <c:v>0.67279999999989004</c:v>
                </c:pt>
                <c:pt idx="10329">
                  <c:v>0.67289999999989003</c:v>
                </c:pt>
                <c:pt idx="10330">
                  <c:v>0.67299999999989002</c:v>
                </c:pt>
                <c:pt idx="10331">
                  <c:v>0.67309999999989001</c:v>
                </c:pt>
                <c:pt idx="10332">
                  <c:v>0.67319999999989</c:v>
                </c:pt>
                <c:pt idx="10333">
                  <c:v>0.67329999999988999</c:v>
                </c:pt>
                <c:pt idx="10334">
                  <c:v>0.67339999999988998</c:v>
                </c:pt>
                <c:pt idx="10335">
                  <c:v>0.67349999999988996</c:v>
                </c:pt>
                <c:pt idx="10336">
                  <c:v>0.67359999999988995</c:v>
                </c:pt>
                <c:pt idx="10337">
                  <c:v>0.67369999999989005</c:v>
                </c:pt>
                <c:pt idx="10338">
                  <c:v>0.67379999999989004</c:v>
                </c:pt>
                <c:pt idx="10339">
                  <c:v>0.67389999999989003</c:v>
                </c:pt>
                <c:pt idx="10340">
                  <c:v>0.67399999999989002</c:v>
                </c:pt>
                <c:pt idx="10341">
                  <c:v>0.67409999999989001</c:v>
                </c:pt>
                <c:pt idx="10342">
                  <c:v>0.67419999999989</c:v>
                </c:pt>
                <c:pt idx="10343">
                  <c:v>0.67429999999988999</c:v>
                </c:pt>
                <c:pt idx="10344">
                  <c:v>0.67439999999988998</c:v>
                </c:pt>
                <c:pt idx="10345">
                  <c:v>0.67449999999988997</c:v>
                </c:pt>
                <c:pt idx="10346">
                  <c:v>0.67459999999988995</c:v>
                </c:pt>
                <c:pt idx="10347">
                  <c:v>0.67469999999989005</c:v>
                </c:pt>
                <c:pt idx="10348">
                  <c:v>0.67479999999989004</c:v>
                </c:pt>
                <c:pt idx="10349">
                  <c:v>0.67489999999989003</c:v>
                </c:pt>
                <c:pt idx="10350">
                  <c:v>0.67499999999989002</c:v>
                </c:pt>
                <c:pt idx="10351">
                  <c:v>0.67509999999989001</c:v>
                </c:pt>
                <c:pt idx="10352">
                  <c:v>0.67519999999989</c:v>
                </c:pt>
                <c:pt idx="10353">
                  <c:v>0.67529999999988999</c:v>
                </c:pt>
                <c:pt idx="10354">
                  <c:v>0.67539999999988998</c:v>
                </c:pt>
                <c:pt idx="10355">
                  <c:v>0.67549999999988997</c:v>
                </c:pt>
                <c:pt idx="10356">
                  <c:v>0.67559999999988996</c:v>
                </c:pt>
                <c:pt idx="10357">
                  <c:v>0.67569999999989006</c:v>
                </c:pt>
                <c:pt idx="10358">
                  <c:v>0.67579999999989004</c:v>
                </c:pt>
                <c:pt idx="10359">
                  <c:v>0.67589999999989003</c:v>
                </c:pt>
                <c:pt idx="10360">
                  <c:v>0.67599999999989002</c:v>
                </c:pt>
                <c:pt idx="10361">
                  <c:v>0.67609999999989001</c:v>
                </c:pt>
                <c:pt idx="10362">
                  <c:v>0.67619999999989</c:v>
                </c:pt>
                <c:pt idx="10363">
                  <c:v>0.67629999999988999</c:v>
                </c:pt>
                <c:pt idx="10364">
                  <c:v>0.67639999999988998</c:v>
                </c:pt>
                <c:pt idx="10365">
                  <c:v>0.67649999999988997</c:v>
                </c:pt>
                <c:pt idx="10366">
                  <c:v>0.67659999999988996</c:v>
                </c:pt>
                <c:pt idx="10367">
                  <c:v>0.67669999999988995</c:v>
                </c:pt>
                <c:pt idx="10368">
                  <c:v>0.67679999999989005</c:v>
                </c:pt>
                <c:pt idx="10369">
                  <c:v>0.67689999999989003</c:v>
                </c:pt>
                <c:pt idx="10370">
                  <c:v>0.67699999999989002</c:v>
                </c:pt>
                <c:pt idx="10371">
                  <c:v>0.67709999999989001</c:v>
                </c:pt>
                <c:pt idx="10372">
                  <c:v>0.67719999999989</c:v>
                </c:pt>
                <c:pt idx="10373">
                  <c:v>0.67729999999988999</c:v>
                </c:pt>
                <c:pt idx="10374">
                  <c:v>0.67739999999988998</c:v>
                </c:pt>
                <c:pt idx="10375">
                  <c:v>0.67749999999988997</c:v>
                </c:pt>
                <c:pt idx="10376">
                  <c:v>0.67759999999988996</c:v>
                </c:pt>
                <c:pt idx="10377">
                  <c:v>0.67769999999988995</c:v>
                </c:pt>
                <c:pt idx="10378">
                  <c:v>0.67779999999989005</c:v>
                </c:pt>
                <c:pt idx="10379">
                  <c:v>0.67789999999989003</c:v>
                </c:pt>
                <c:pt idx="10380">
                  <c:v>0.67799999999989002</c:v>
                </c:pt>
                <c:pt idx="10381">
                  <c:v>0.67809999999989001</c:v>
                </c:pt>
                <c:pt idx="10382">
                  <c:v>0.67819999999989</c:v>
                </c:pt>
                <c:pt idx="10383">
                  <c:v>0.67829999999988999</c:v>
                </c:pt>
                <c:pt idx="10384">
                  <c:v>0.67839999999988998</c:v>
                </c:pt>
                <c:pt idx="10385">
                  <c:v>0.67849999999988997</c:v>
                </c:pt>
                <c:pt idx="10386">
                  <c:v>0.67859999999988996</c:v>
                </c:pt>
                <c:pt idx="10387">
                  <c:v>0.67869999999988995</c:v>
                </c:pt>
                <c:pt idx="10388">
                  <c:v>0.67879999999989005</c:v>
                </c:pt>
                <c:pt idx="10389">
                  <c:v>0.67889999999989004</c:v>
                </c:pt>
                <c:pt idx="10390">
                  <c:v>0.67899999999989002</c:v>
                </c:pt>
                <c:pt idx="10391">
                  <c:v>0.67909999999989001</c:v>
                </c:pt>
                <c:pt idx="10392">
                  <c:v>0.67919999999989</c:v>
                </c:pt>
                <c:pt idx="10393">
                  <c:v>0.67929999999988999</c:v>
                </c:pt>
                <c:pt idx="10394">
                  <c:v>0.67939999999988998</c:v>
                </c:pt>
                <c:pt idx="10395">
                  <c:v>0.67949999999988997</c:v>
                </c:pt>
                <c:pt idx="10396">
                  <c:v>0.67959999999988996</c:v>
                </c:pt>
                <c:pt idx="10397">
                  <c:v>0.67969999999988995</c:v>
                </c:pt>
                <c:pt idx="10398">
                  <c:v>0.67979999999989005</c:v>
                </c:pt>
                <c:pt idx="10399">
                  <c:v>0.67989999999989004</c:v>
                </c:pt>
                <c:pt idx="10400">
                  <c:v>0.67999999999989003</c:v>
                </c:pt>
                <c:pt idx="10401">
                  <c:v>0.68009999999989001</c:v>
                </c:pt>
                <c:pt idx="10402">
                  <c:v>0.68019999999989</c:v>
                </c:pt>
                <c:pt idx="10403">
                  <c:v>0.68029999999988999</c:v>
                </c:pt>
                <c:pt idx="10404">
                  <c:v>0.68039999999988998</c:v>
                </c:pt>
                <c:pt idx="10405">
                  <c:v>0.68049999999988997</c:v>
                </c:pt>
                <c:pt idx="10406">
                  <c:v>0.68059999999988996</c:v>
                </c:pt>
                <c:pt idx="10407">
                  <c:v>0.68069999999988995</c:v>
                </c:pt>
                <c:pt idx="10408">
                  <c:v>0.68079999999989005</c:v>
                </c:pt>
                <c:pt idx="10409">
                  <c:v>0.68089999999989004</c:v>
                </c:pt>
                <c:pt idx="10410">
                  <c:v>0.68099999999989003</c:v>
                </c:pt>
                <c:pt idx="10411">
                  <c:v>0.68109999999989002</c:v>
                </c:pt>
                <c:pt idx="10412">
                  <c:v>0.68119999999989</c:v>
                </c:pt>
                <c:pt idx="10413">
                  <c:v>0.68129999999988999</c:v>
                </c:pt>
                <c:pt idx="10414">
                  <c:v>0.68139999999988998</c:v>
                </c:pt>
                <c:pt idx="10415">
                  <c:v>0.68149999999988997</c:v>
                </c:pt>
                <c:pt idx="10416">
                  <c:v>0.68159999999988996</c:v>
                </c:pt>
                <c:pt idx="10417">
                  <c:v>0.68169999999988995</c:v>
                </c:pt>
                <c:pt idx="10418">
                  <c:v>0.68179999999989005</c:v>
                </c:pt>
                <c:pt idx="10419">
                  <c:v>0.68189999999989004</c:v>
                </c:pt>
                <c:pt idx="10420">
                  <c:v>0.68199999999989003</c:v>
                </c:pt>
                <c:pt idx="10421">
                  <c:v>0.68209999999989002</c:v>
                </c:pt>
                <c:pt idx="10422">
                  <c:v>0.68219999999989001</c:v>
                </c:pt>
                <c:pt idx="10423">
                  <c:v>0.68229999999988999</c:v>
                </c:pt>
                <c:pt idx="10424">
                  <c:v>0.68239999999988998</c:v>
                </c:pt>
                <c:pt idx="10425">
                  <c:v>0.68249999999988997</c:v>
                </c:pt>
                <c:pt idx="10426">
                  <c:v>0.68259999999988996</c:v>
                </c:pt>
                <c:pt idx="10427">
                  <c:v>0.68269999999988995</c:v>
                </c:pt>
                <c:pt idx="10428">
                  <c:v>0.68279999999989005</c:v>
                </c:pt>
                <c:pt idx="10429">
                  <c:v>0.68289999999989004</c:v>
                </c:pt>
                <c:pt idx="10430">
                  <c:v>0.68299999999989003</c:v>
                </c:pt>
                <c:pt idx="10431">
                  <c:v>0.68309999999989002</c:v>
                </c:pt>
                <c:pt idx="10432">
                  <c:v>0.68319999999989001</c:v>
                </c:pt>
                <c:pt idx="10433">
                  <c:v>0.68329999999989</c:v>
                </c:pt>
                <c:pt idx="10434">
                  <c:v>0.68339999999988998</c:v>
                </c:pt>
                <c:pt idx="10435">
                  <c:v>0.68349999999988997</c:v>
                </c:pt>
                <c:pt idx="10436">
                  <c:v>0.68359999999988996</c:v>
                </c:pt>
                <c:pt idx="10437">
                  <c:v>0.68369999999988995</c:v>
                </c:pt>
                <c:pt idx="10438">
                  <c:v>0.68379999999989005</c:v>
                </c:pt>
                <c:pt idx="10439">
                  <c:v>0.68389999999989004</c:v>
                </c:pt>
                <c:pt idx="10440">
                  <c:v>0.68399999999989003</c:v>
                </c:pt>
                <c:pt idx="10441">
                  <c:v>0.68409999999989002</c:v>
                </c:pt>
                <c:pt idx="10442">
                  <c:v>0.68419999999988002</c:v>
                </c:pt>
                <c:pt idx="10443">
                  <c:v>0.68429999999988</c:v>
                </c:pt>
                <c:pt idx="10444">
                  <c:v>0.68439999999987999</c:v>
                </c:pt>
                <c:pt idx="10445">
                  <c:v>0.68449999999987998</c:v>
                </c:pt>
                <c:pt idx="10446">
                  <c:v>0.68459999999987997</c:v>
                </c:pt>
                <c:pt idx="10447">
                  <c:v>0.68469999999987996</c:v>
                </c:pt>
                <c:pt idx="10448">
                  <c:v>0.68479999999987995</c:v>
                </c:pt>
                <c:pt idx="10449">
                  <c:v>0.68489999999988005</c:v>
                </c:pt>
                <c:pt idx="10450">
                  <c:v>0.68499999999988004</c:v>
                </c:pt>
                <c:pt idx="10451">
                  <c:v>0.68509999999988003</c:v>
                </c:pt>
                <c:pt idx="10452">
                  <c:v>0.68519999999988002</c:v>
                </c:pt>
                <c:pt idx="10453">
                  <c:v>0.68529999999988001</c:v>
                </c:pt>
                <c:pt idx="10454">
                  <c:v>0.68539999999987999</c:v>
                </c:pt>
                <c:pt idx="10455">
                  <c:v>0.68549999999987998</c:v>
                </c:pt>
                <c:pt idx="10456">
                  <c:v>0.68559999999987997</c:v>
                </c:pt>
                <c:pt idx="10457">
                  <c:v>0.68569999999987996</c:v>
                </c:pt>
                <c:pt idx="10458">
                  <c:v>0.68579999999987995</c:v>
                </c:pt>
                <c:pt idx="10459">
                  <c:v>0.68589999999988005</c:v>
                </c:pt>
                <c:pt idx="10460">
                  <c:v>0.68599999999988004</c:v>
                </c:pt>
                <c:pt idx="10461">
                  <c:v>0.68609999999988003</c:v>
                </c:pt>
                <c:pt idx="10462">
                  <c:v>0.68619999999988002</c:v>
                </c:pt>
                <c:pt idx="10463">
                  <c:v>0.68629999999988001</c:v>
                </c:pt>
                <c:pt idx="10464">
                  <c:v>0.68639999999988</c:v>
                </c:pt>
                <c:pt idx="10465">
                  <c:v>0.68649999999987998</c:v>
                </c:pt>
                <c:pt idx="10466">
                  <c:v>0.68659999999987997</c:v>
                </c:pt>
                <c:pt idx="10467">
                  <c:v>0.68669999999987996</c:v>
                </c:pt>
                <c:pt idx="10468">
                  <c:v>0.68679999999987995</c:v>
                </c:pt>
                <c:pt idx="10469">
                  <c:v>0.68689999999988005</c:v>
                </c:pt>
                <c:pt idx="10470">
                  <c:v>0.68699999999988004</c:v>
                </c:pt>
                <c:pt idx="10471">
                  <c:v>0.68709999999988003</c:v>
                </c:pt>
                <c:pt idx="10472">
                  <c:v>0.68719999999988002</c:v>
                </c:pt>
                <c:pt idx="10473">
                  <c:v>0.68729999999988001</c:v>
                </c:pt>
                <c:pt idx="10474">
                  <c:v>0.68739999999988</c:v>
                </c:pt>
                <c:pt idx="10475">
                  <c:v>0.68749999999987998</c:v>
                </c:pt>
                <c:pt idx="10476">
                  <c:v>0.68759999999987997</c:v>
                </c:pt>
                <c:pt idx="10477">
                  <c:v>0.68769999999987996</c:v>
                </c:pt>
                <c:pt idx="10478">
                  <c:v>0.68779999999987995</c:v>
                </c:pt>
                <c:pt idx="10479">
                  <c:v>0.68789999999988005</c:v>
                </c:pt>
                <c:pt idx="10480">
                  <c:v>0.68799999999988004</c:v>
                </c:pt>
                <c:pt idx="10481">
                  <c:v>0.68809999999988003</c:v>
                </c:pt>
                <c:pt idx="10482">
                  <c:v>0.68819999999988002</c:v>
                </c:pt>
                <c:pt idx="10483">
                  <c:v>0.68829999999988001</c:v>
                </c:pt>
                <c:pt idx="10484">
                  <c:v>0.68839999999988</c:v>
                </c:pt>
                <c:pt idx="10485">
                  <c:v>0.68849999999987999</c:v>
                </c:pt>
                <c:pt idx="10486">
                  <c:v>0.68859999999987997</c:v>
                </c:pt>
                <c:pt idx="10487">
                  <c:v>0.68869999999987996</c:v>
                </c:pt>
                <c:pt idx="10488">
                  <c:v>0.68879999999987995</c:v>
                </c:pt>
                <c:pt idx="10489">
                  <c:v>0.68889999999988005</c:v>
                </c:pt>
                <c:pt idx="10490">
                  <c:v>0.68899999999988004</c:v>
                </c:pt>
                <c:pt idx="10491">
                  <c:v>0.68909999999988003</c:v>
                </c:pt>
                <c:pt idx="10492">
                  <c:v>0.68919999999988002</c:v>
                </c:pt>
                <c:pt idx="10493">
                  <c:v>0.68929999999988001</c:v>
                </c:pt>
                <c:pt idx="10494">
                  <c:v>0.68939999999988</c:v>
                </c:pt>
                <c:pt idx="10495">
                  <c:v>0.68949999999987999</c:v>
                </c:pt>
                <c:pt idx="10496">
                  <c:v>0.68959999999987998</c:v>
                </c:pt>
                <c:pt idx="10497">
                  <c:v>0.68969999999987996</c:v>
                </c:pt>
                <c:pt idx="10498">
                  <c:v>0.68979999999987995</c:v>
                </c:pt>
                <c:pt idx="10499">
                  <c:v>0.68989999999988005</c:v>
                </c:pt>
                <c:pt idx="10500">
                  <c:v>0.68999999999988004</c:v>
                </c:pt>
                <c:pt idx="10501">
                  <c:v>0.69009999999988003</c:v>
                </c:pt>
                <c:pt idx="10502">
                  <c:v>0.69019999999988002</c:v>
                </c:pt>
                <c:pt idx="10503">
                  <c:v>0.69029999999988001</c:v>
                </c:pt>
                <c:pt idx="10504">
                  <c:v>0.69039999999988</c:v>
                </c:pt>
                <c:pt idx="10505">
                  <c:v>0.69049999999987999</c:v>
                </c:pt>
                <c:pt idx="10506">
                  <c:v>0.69059999999987998</c:v>
                </c:pt>
                <c:pt idx="10507">
                  <c:v>0.69069999999987997</c:v>
                </c:pt>
                <c:pt idx="10508">
                  <c:v>0.69079999999987995</c:v>
                </c:pt>
                <c:pt idx="10509">
                  <c:v>0.69089999999988005</c:v>
                </c:pt>
                <c:pt idx="10510">
                  <c:v>0.69099999999988004</c:v>
                </c:pt>
                <c:pt idx="10511">
                  <c:v>0.69109999999988003</c:v>
                </c:pt>
                <c:pt idx="10512">
                  <c:v>0.69119999999988002</c:v>
                </c:pt>
                <c:pt idx="10513">
                  <c:v>0.69129999999988001</c:v>
                </c:pt>
                <c:pt idx="10514">
                  <c:v>0.69139999999988</c:v>
                </c:pt>
                <c:pt idx="10515">
                  <c:v>0.69149999999987999</c:v>
                </c:pt>
                <c:pt idx="10516">
                  <c:v>0.69159999999987998</c:v>
                </c:pt>
                <c:pt idx="10517">
                  <c:v>0.69169999999987997</c:v>
                </c:pt>
                <c:pt idx="10518">
                  <c:v>0.69179999999987996</c:v>
                </c:pt>
                <c:pt idx="10519">
                  <c:v>0.69189999999988006</c:v>
                </c:pt>
                <c:pt idx="10520">
                  <c:v>0.69199999999988004</c:v>
                </c:pt>
                <c:pt idx="10521">
                  <c:v>0.69209999999988003</c:v>
                </c:pt>
                <c:pt idx="10522">
                  <c:v>0.69219999999988002</c:v>
                </c:pt>
                <c:pt idx="10523">
                  <c:v>0.69229999999988001</c:v>
                </c:pt>
                <c:pt idx="10524">
                  <c:v>0.69239999999988</c:v>
                </c:pt>
                <c:pt idx="10525">
                  <c:v>0.69249999999987999</c:v>
                </c:pt>
                <c:pt idx="10526">
                  <c:v>0.69259999999987998</c:v>
                </c:pt>
                <c:pt idx="10527">
                  <c:v>0.69269999999987997</c:v>
                </c:pt>
                <c:pt idx="10528">
                  <c:v>0.69279999999987996</c:v>
                </c:pt>
                <c:pt idx="10529">
                  <c:v>0.69289999999987995</c:v>
                </c:pt>
                <c:pt idx="10530">
                  <c:v>0.69299999999988005</c:v>
                </c:pt>
                <c:pt idx="10531">
                  <c:v>0.69309999999988003</c:v>
                </c:pt>
                <c:pt idx="10532">
                  <c:v>0.69319999999988002</c:v>
                </c:pt>
                <c:pt idx="10533">
                  <c:v>0.69329999999988001</c:v>
                </c:pt>
                <c:pt idx="10534">
                  <c:v>0.69339999999988</c:v>
                </c:pt>
                <c:pt idx="10535">
                  <c:v>0.69349999999987999</c:v>
                </c:pt>
                <c:pt idx="10536">
                  <c:v>0.69359999999987998</c:v>
                </c:pt>
                <c:pt idx="10537">
                  <c:v>0.69369999999987997</c:v>
                </c:pt>
                <c:pt idx="10538">
                  <c:v>0.69379999999987996</c:v>
                </c:pt>
                <c:pt idx="10539">
                  <c:v>0.69389999999987995</c:v>
                </c:pt>
                <c:pt idx="10540">
                  <c:v>0.69399999999988005</c:v>
                </c:pt>
                <c:pt idx="10541">
                  <c:v>0.69409999999988004</c:v>
                </c:pt>
                <c:pt idx="10542">
                  <c:v>0.69419999999988002</c:v>
                </c:pt>
                <c:pt idx="10543">
                  <c:v>0.69429999999988001</c:v>
                </c:pt>
                <c:pt idx="10544">
                  <c:v>0.69439999999988</c:v>
                </c:pt>
                <c:pt idx="10545">
                  <c:v>0.69449999999987999</c:v>
                </c:pt>
                <c:pt idx="10546">
                  <c:v>0.69459999999987998</c:v>
                </c:pt>
                <c:pt idx="10547">
                  <c:v>0.69469999999987997</c:v>
                </c:pt>
                <c:pt idx="10548">
                  <c:v>0.69479999999987996</c:v>
                </c:pt>
                <c:pt idx="10549">
                  <c:v>0.69489999999987995</c:v>
                </c:pt>
                <c:pt idx="10550">
                  <c:v>0.69499999999988005</c:v>
                </c:pt>
                <c:pt idx="10551">
                  <c:v>0.69509999999988004</c:v>
                </c:pt>
                <c:pt idx="10552">
                  <c:v>0.69519999999988003</c:v>
                </c:pt>
                <c:pt idx="10553">
                  <c:v>0.69529999999988001</c:v>
                </c:pt>
                <c:pt idx="10554">
                  <c:v>0.69539999999988</c:v>
                </c:pt>
                <c:pt idx="10555">
                  <c:v>0.69549999999987999</c:v>
                </c:pt>
                <c:pt idx="10556">
                  <c:v>0.69559999999987998</c:v>
                </c:pt>
                <c:pt idx="10557">
                  <c:v>0.69569999999987997</c:v>
                </c:pt>
                <c:pt idx="10558">
                  <c:v>0.69579999999987996</c:v>
                </c:pt>
                <c:pt idx="10559">
                  <c:v>0.69589999999987995</c:v>
                </c:pt>
                <c:pt idx="10560">
                  <c:v>0.69599999999988005</c:v>
                </c:pt>
                <c:pt idx="10561">
                  <c:v>0.69609999999988004</c:v>
                </c:pt>
                <c:pt idx="10562">
                  <c:v>0.69619999999988003</c:v>
                </c:pt>
                <c:pt idx="10563">
                  <c:v>0.69629999999988001</c:v>
                </c:pt>
                <c:pt idx="10564">
                  <c:v>0.69639999999988</c:v>
                </c:pt>
                <c:pt idx="10565">
                  <c:v>0.69649999999987999</c:v>
                </c:pt>
                <c:pt idx="10566">
                  <c:v>0.69659999999987998</c:v>
                </c:pt>
                <c:pt idx="10567">
                  <c:v>0.69669999999987997</c:v>
                </c:pt>
                <c:pt idx="10568">
                  <c:v>0.69679999999987996</c:v>
                </c:pt>
                <c:pt idx="10569">
                  <c:v>0.69689999999987995</c:v>
                </c:pt>
                <c:pt idx="10570">
                  <c:v>0.69699999999988005</c:v>
                </c:pt>
                <c:pt idx="10571">
                  <c:v>0.69709999999988004</c:v>
                </c:pt>
                <c:pt idx="10572">
                  <c:v>0.69719999999988003</c:v>
                </c:pt>
                <c:pt idx="10573">
                  <c:v>0.69729999999988002</c:v>
                </c:pt>
                <c:pt idx="10574">
                  <c:v>0.69739999999988</c:v>
                </c:pt>
                <c:pt idx="10575">
                  <c:v>0.69749999999987999</c:v>
                </c:pt>
                <c:pt idx="10576">
                  <c:v>0.69759999999987998</c:v>
                </c:pt>
                <c:pt idx="10577">
                  <c:v>0.69769999999987997</c:v>
                </c:pt>
                <c:pt idx="10578">
                  <c:v>0.69779999999987996</c:v>
                </c:pt>
                <c:pt idx="10579">
                  <c:v>0.69789999999987995</c:v>
                </c:pt>
                <c:pt idx="10580">
                  <c:v>0.69799999999988005</c:v>
                </c:pt>
                <c:pt idx="10581">
                  <c:v>0.69809999999988004</c:v>
                </c:pt>
                <c:pt idx="10582">
                  <c:v>0.69819999999988003</c:v>
                </c:pt>
                <c:pt idx="10583">
                  <c:v>0.69829999999988002</c:v>
                </c:pt>
                <c:pt idx="10584">
                  <c:v>0.69839999999988001</c:v>
                </c:pt>
                <c:pt idx="10585">
                  <c:v>0.69849999999987999</c:v>
                </c:pt>
                <c:pt idx="10586">
                  <c:v>0.69859999999987998</c:v>
                </c:pt>
                <c:pt idx="10587">
                  <c:v>0.69869999999987997</c:v>
                </c:pt>
                <c:pt idx="10588">
                  <c:v>0.69879999999987996</c:v>
                </c:pt>
                <c:pt idx="10589">
                  <c:v>0.69889999999987995</c:v>
                </c:pt>
                <c:pt idx="10590">
                  <c:v>0.69899999999988005</c:v>
                </c:pt>
                <c:pt idx="10591">
                  <c:v>0.69909999999988004</c:v>
                </c:pt>
                <c:pt idx="10592">
                  <c:v>0.69919999999988003</c:v>
                </c:pt>
                <c:pt idx="10593">
                  <c:v>0.69929999999988002</c:v>
                </c:pt>
                <c:pt idx="10594">
                  <c:v>0.69939999999988001</c:v>
                </c:pt>
                <c:pt idx="10595">
                  <c:v>0.69949999999988</c:v>
                </c:pt>
                <c:pt idx="10596">
                  <c:v>0.69959999999987998</c:v>
                </c:pt>
                <c:pt idx="10597">
                  <c:v>0.69969999999987997</c:v>
                </c:pt>
                <c:pt idx="10598">
                  <c:v>0.69979999999987996</c:v>
                </c:pt>
                <c:pt idx="10599">
                  <c:v>0.69989999999987995</c:v>
                </c:pt>
                <c:pt idx="10600">
                  <c:v>0.69999999999988005</c:v>
                </c:pt>
                <c:pt idx="10601">
                  <c:v>0.70009999999988004</c:v>
                </c:pt>
                <c:pt idx="10602">
                  <c:v>0.70019999999988003</c:v>
                </c:pt>
                <c:pt idx="10603">
                  <c:v>0.70029999999988002</c:v>
                </c:pt>
                <c:pt idx="10604">
                  <c:v>0.70039999999988001</c:v>
                </c:pt>
                <c:pt idx="10605">
                  <c:v>0.70049999999988</c:v>
                </c:pt>
                <c:pt idx="10606">
                  <c:v>0.70059999999987999</c:v>
                </c:pt>
                <c:pt idx="10607">
                  <c:v>0.70069999999987997</c:v>
                </c:pt>
                <c:pt idx="10608">
                  <c:v>0.70079999999987996</c:v>
                </c:pt>
                <c:pt idx="10609">
                  <c:v>0.70089999999987995</c:v>
                </c:pt>
                <c:pt idx="10610">
                  <c:v>0.70099999999988005</c:v>
                </c:pt>
                <c:pt idx="10611">
                  <c:v>0.70109999999988004</c:v>
                </c:pt>
                <c:pt idx="10612">
                  <c:v>0.70119999999988003</c:v>
                </c:pt>
                <c:pt idx="10613">
                  <c:v>0.70129999999988002</c:v>
                </c:pt>
                <c:pt idx="10614">
                  <c:v>0.70139999999988001</c:v>
                </c:pt>
                <c:pt idx="10615">
                  <c:v>0.70149999999988</c:v>
                </c:pt>
                <c:pt idx="10616">
                  <c:v>0.70159999999987999</c:v>
                </c:pt>
                <c:pt idx="10617">
                  <c:v>0.70169999999987998</c:v>
                </c:pt>
                <c:pt idx="10618">
                  <c:v>0.70179999999987996</c:v>
                </c:pt>
                <c:pt idx="10619">
                  <c:v>0.70189999999987995</c:v>
                </c:pt>
                <c:pt idx="10620">
                  <c:v>0.70199999999988005</c:v>
                </c:pt>
                <c:pt idx="10621">
                  <c:v>0.70209999999988004</c:v>
                </c:pt>
                <c:pt idx="10622">
                  <c:v>0.70219999999988003</c:v>
                </c:pt>
                <c:pt idx="10623">
                  <c:v>0.70229999999988002</c:v>
                </c:pt>
                <c:pt idx="10624">
                  <c:v>0.70239999999988001</c:v>
                </c:pt>
                <c:pt idx="10625">
                  <c:v>0.70249999999988</c:v>
                </c:pt>
                <c:pt idx="10626">
                  <c:v>0.70259999999987999</c:v>
                </c:pt>
                <c:pt idx="10627">
                  <c:v>0.70269999999987998</c:v>
                </c:pt>
                <c:pt idx="10628">
                  <c:v>0.70279999999987997</c:v>
                </c:pt>
                <c:pt idx="10629">
                  <c:v>0.70289999999987995</c:v>
                </c:pt>
                <c:pt idx="10630">
                  <c:v>0.70299999999988005</c:v>
                </c:pt>
                <c:pt idx="10631">
                  <c:v>0.70309999999988004</c:v>
                </c:pt>
                <c:pt idx="10632">
                  <c:v>0.70319999999988003</c:v>
                </c:pt>
                <c:pt idx="10633">
                  <c:v>0.70329999999988002</c:v>
                </c:pt>
                <c:pt idx="10634">
                  <c:v>0.70339999999988001</c:v>
                </c:pt>
                <c:pt idx="10635">
                  <c:v>0.70349999999988</c:v>
                </c:pt>
                <c:pt idx="10636">
                  <c:v>0.70359999999987999</c:v>
                </c:pt>
                <c:pt idx="10637">
                  <c:v>0.70369999999987998</c:v>
                </c:pt>
                <c:pt idx="10638">
                  <c:v>0.70379999999987997</c:v>
                </c:pt>
                <c:pt idx="10639">
                  <c:v>0.70389999999987996</c:v>
                </c:pt>
                <c:pt idx="10640">
                  <c:v>0.70399999999988006</c:v>
                </c:pt>
                <c:pt idx="10641">
                  <c:v>0.70409999999988004</c:v>
                </c:pt>
                <c:pt idx="10642">
                  <c:v>0.70419999999988003</c:v>
                </c:pt>
                <c:pt idx="10643">
                  <c:v>0.70429999999988002</c:v>
                </c:pt>
                <c:pt idx="10644">
                  <c:v>0.70439999999988001</c:v>
                </c:pt>
                <c:pt idx="10645">
                  <c:v>0.70449999999988</c:v>
                </c:pt>
                <c:pt idx="10646">
                  <c:v>0.70459999999987999</c:v>
                </c:pt>
                <c:pt idx="10647">
                  <c:v>0.70469999999987998</c:v>
                </c:pt>
                <c:pt idx="10648">
                  <c:v>0.70479999999987997</c:v>
                </c:pt>
                <c:pt idx="10649">
                  <c:v>0.70489999999987996</c:v>
                </c:pt>
                <c:pt idx="10650">
                  <c:v>0.70499999999987994</c:v>
                </c:pt>
                <c:pt idx="10651">
                  <c:v>0.70509999999988004</c:v>
                </c:pt>
                <c:pt idx="10652">
                  <c:v>0.70519999999988003</c:v>
                </c:pt>
                <c:pt idx="10653">
                  <c:v>0.70529999999988002</c:v>
                </c:pt>
                <c:pt idx="10654">
                  <c:v>0.70539999999988001</c:v>
                </c:pt>
                <c:pt idx="10655">
                  <c:v>0.70549999999988</c:v>
                </c:pt>
                <c:pt idx="10656">
                  <c:v>0.70559999999987999</c:v>
                </c:pt>
                <c:pt idx="10657">
                  <c:v>0.70569999999987998</c:v>
                </c:pt>
                <c:pt idx="10658">
                  <c:v>0.70579999999987997</c:v>
                </c:pt>
                <c:pt idx="10659">
                  <c:v>0.70589999999987996</c:v>
                </c:pt>
                <c:pt idx="10660">
                  <c:v>0.70599999999987995</c:v>
                </c:pt>
                <c:pt idx="10661">
                  <c:v>0.70609999999988005</c:v>
                </c:pt>
                <c:pt idx="10662">
                  <c:v>0.70619999999988003</c:v>
                </c:pt>
                <c:pt idx="10663">
                  <c:v>0.70629999999988002</c:v>
                </c:pt>
                <c:pt idx="10664">
                  <c:v>0.70639999999988001</c:v>
                </c:pt>
                <c:pt idx="10665">
                  <c:v>0.70649999999988</c:v>
                </c:pt>
                <c:pt idx="10666">
                  <c:v>0.70659999999987999</c:v>
                </c:pt>
                <c:pt idx="10667">
                  <c:v>0.70669999999987998</c:v>
                </c:pt>
                <c:pt idx="10668">
                  <c:v>0.70679999999987997</c:v>
                </c:pt>
                <c:pt idx="10669">
                  <c:v>0.70689999999987996</c:v>
                </c:pt>
                <c:pt idx="10670">
                  <c:v>0.70699999999987995</c:v>
                </c:pt>
                <c:pt idx="10671">
                  <c:v>0.70709999999988005</c:v>
                </c:pt>
                <c:pt idx="10672">
                  <c:v>0.70719999999988004</c:v>
                </c:pt>
                <c:pt idx="10673">
                  <c:v>0.70729999999988002</c:v>
                </c:pt>
                <c:pt idx="10674">
                  <c:v>0.70739999999988001</c:v>
                </c:pt>
                <c:pt idx="10675">
                  <c:v>0.70749999999988</c:v>
                </c:pt>
                <c:pt idx="10676">
                  <c:v>0.70759999999987999</c:v>
                </c:pt>
                <c:pt idx="10677">
                  <c:v>0.70769999999987998</c:v>
                </c:pt>
                <c:pt idx="10678">
                  <c:v>0.70779999999987997</c:v>
                </c:pt>
                <c:pt idx="10679">
                  <c:v>0.70789999999987996</c:v>
                </c:pt>
                <c:pt idx="10680">
                  <c:v>0.70799999999987995</c:v>
                </c:pt>
                <c:pt idx="10681">
                  <c:v>0.70809999999988005</c:v>
                </c:pt>
                <c:pt idx="10682">
                  <c:v>0.70819999999988004</c:v>
                </c:pt>
                <c:pt idx="10683">
                  <c:v>0.70829999999988003</c:v>
                </c:pt>
                <c:pt idx="10684">
                  <c:v>0.70839999999988001</c:v>
                </c:pt>
                <c:pt idx="10685">
                  <c:v>0.70849999999988</c:v>
                </c:pt>
                <c:pt idx="10686">
                  <c:v>0.70859999999987999</c:v>
                </c:pt>
                <c:pt idx="10687">
                  <c:v>0.70869999999987998</c:v>
                </c:pt>
                <c:pt idx="10688">
                  <c:v>0.70879999999987997</c:v>
                </c:pt>
                <c:pt idx="10689">
                  <c:v>0.70889999999987996</c:v>
                </c:pt>
                <c:pt idx="10690">
                  <c:v>0.70899999999987995</c:v>
                </c:pt>
                <c:pt idx="10691">
                  <c:v>0.70909999999988005</c:v>
                </c:pt>
                <c:pt idx="10692">
                  <c:v>0.70919999999988004</c:v>
                </c:pt>
                <c:pt idx="10693">
                  <c:v>0.70929999999988003</c:v>
                </c:pt>
                <c:pt idx="10694">
                  <c:v>0.70939999999988002</c:v>
                </c:pt>
                <c:pt idx="10695">
                  <c:v>0.70949999999988</c:v>
                </c:pt>
                <c:pt idx="10696">
                  <c:v>0.70959999999987999</c:v>
                </c:pt>
                <c:pt idx="10697">
                  <c:v>0.70969999999987998</c:v>
                </c:pt>
                <c:pt idx="10698">
                  <c:v>0.70979999999987997</c:v>
                </c:pt>
                <c:pt idx="10699">
                  <c:v>0.70989999999987996</c:v>
                </c:pt>
                <c:pt idx="10700">
                  <c:v>0.70999999999987995</c:v>
                </c:pt>
                <c:pt idx="10701">
                  <c:v>0.71009999999988005</c:v>
                </c:pt>
                <c:pt idx="10702">
                  <c:v>0.71019999999988004</c:v>
                </c:pt>
                <c:pt idx="10703">
                  <c:v>0.71029999999988003</c:v>
                </c:pt>
                <c:pt idx="10704">
                  <c:v>0.71039999999988002</c:v>
                </c:pt>
                <c:pt idx="10705">
                  <c:v>0.71049999999988001</c:v>
                </c:pt>
                <c:pt idx="10706">
                  <c:v>0.71059999999987999</c:v>
                </c:pt>
                <c:pt idx="10707">
                  <c:v>0.71069999999987998</c:v>
                </c:pt>
                <c:pt idx="10708">
                  <c:v>0.71079999999987997</c:v>
                </c:pt>
                <c:pt idx="10709">
                  <c:v>0.71089999999987996</c:v>
                </c:pt>
                <c:pt idx="10710">
                  <c:v>0.71099999999987995</c:v>
                </c:pt>
                <c:pt idx="10711">
                  <c:v>0.71109999999988005</c:v>
                </c:pt>
                <c:pt idx="10712">
                  <c:v>0.71119999999988004</c:v>
                </c:pt>
                <c:pt idx="10713">
                  <c:v>0.71129999999988003</c:v>
                </c:pt>
                <c:pt idx="10714">
                  <c:v>0.71139999999988002</c:v>
                </c:pt>
                <c:pt idx="10715">
                  <c:v>0.71149999999988001</c:v>
                </c:pt>
                <c:pt idx="10716">
                  <c:v>0.71159999999988</c:v>
                </c:pt>
                <c:pt idx="10717">
                  <c:v>0.71169999999987998</c:v>
                </c:pt>
                <c:pt idx="10718">
                  <c:v>0.71179999999987997</c:v>
                </c:pt>
                <c:pt idx="10719">
                  <c:v>0.71189999999987996</c:v>
                </c:pt>
                <c:pt idx="10720">
                  <c:v>0.71199999999987995</c:v>
                </c:pt>
                <c:pt idx="10721">
                  <c:v>0.71209999999988005</c:v>
                </c:pt>
                <c:pt idx="10722">
                  <c:v>0.71219999999988004</c:v>
                </c:pt>
                <c:pt idx="10723">
                  <c:v>0.71229999999988003</c:v>
                </c:pt>
                <c:pt idx="10724">
                  <c:v>0.71239999999988002</c:v>
                </c:pt>
                <c:pt idx="10725">
                  <c:v>0.71249999999988001</c:v>
                </c:pt>
                <c:pt idx="10726">
                  <c:v>0.71259999999988</c:v>
                </c:pt>
                <c:pt idx="10727">
                  <c:v>0.71269999999987999</c:v>
                </c:pt>
                <c:pt idx="10728">
                  <c:v>0.71279999999987997</c:v>
                </c:pt>
                <c:pt idx="10729">
                  <c:v>0.71289999999987996</c:v>
                </c:pt>
                <c:pt idx="10730">
                  <c:v>0.71299999999987995</c:v>
                </c:pt>
                <c:pt idx="10731">
                  <c:v>0.71309999999988005</c:v>
                </c:pt>
                <c:pt idx="10732">
                  <c:v>0.71319999999988004</c:v>
                </c:pt>
                <c:pt idx="10733">
                  <c:v>0.71329999999988003</c:v>
                </c:pt>
                <c:pt idx="10734">
                  <c:v>0.71339999999988002</c:v>
                </c:pt>
                <c:pt idx="10735">
                  <c:v>0.71349999999988001</c:v>
                </c:pt>
                <c:pt idx="10736">
                  <c:v>0.71359999999988</c:v>
                </c:pt>
                <c:pt idx="10737">
                  <c:v>0.71369999999987999</c:v>
                </c:pt>
                <c:pt idx="10738">
                  <c:v>0.71379999999987997</c:v>
                </c:pt>
                <c:pt idx="10739">
                  <c:v>0.71389999999987996</c:v>
                </c:pt>
                <c:pt idx="10740">
                  <c:v>0.71399999999987995</c:v>
                </c:pt>
                <c:pt idx="10741">
                  <c:v>0.71409999999988005</c:v>
                </c:pt>
                <c:pt idx="10742">
                  <c:v>0.71419999999988004</c:v>
                </c:pt>
                <c:pt idx="10743">
                  <c:v>0.71429999999988003</c:v>
                </c:pt>
                <c:pt idx="10744">
                  <c:v>0.71439999999988002</c:v>
                </c:pt>
                <c:pt idx="10745">
                  <c:v>0.71449999999988001</c:v>
                </c:pt>
                <c:pt idx="10746">
                  <c:v>0.71459999999988</c:v>
                </c:pt>
                <c:pt idx="10747">
                  <c:v>0.71469999999987999</c:v>
                </c:pt>
                <c:pt idx="10748">
                  <c:v>0.71479999999987998</c:v>
                </c:pt>
                <c:pt idx="10749">
                  <c:v>0.71489999999987996</c:v>
                </c:pt>
                <c:pt idx="10750">
                  <c:v>0.71499999999987995</c:v>
                </c:pt>
                <c:pt idx="10751">
                  <c:v>0.71509999999988005</c:v>
                </c:pt>
                <c:pt idx="10752">
                  <c:v>0.71519999999988004</c:v>
                </c:pt>
                <c:pt idx="10753">
                  <c:v>0.71529999999988003</c:v>
                </c:pt>
                <c:pt idx="10754">
                  <c:v>0.71539999999988002</c:v>
                </c:pt>
                <c:pt idx="10755">
                  <c:v>0.71549999999988001</c:v>
                </c:pt>
                <c:pt idx="10756">
                  <c:v>0.71559999999988</c:v>
                </c:pt>
                <c:pt idx="10757">
                  <c:v>0.71569999999987999</c:v>
                </c:pt>
                <c:pt idx="10758">
                  <c:v>0.71579999999987998</c:v>
                </c:pt>
                <c:pt idx="10759">
                  <c:v>0.71589999999987997</c:v>
                </c:pt>
                <c:pt idx="10760">
                  <c:v>0.71599999999987995</c:v>
                </c:pt>
                <c:pt idx="10761">
                  <c:v>0.71609999999988005</c:v>
                </c:pt>
                <c:pt idx="10762">
                  <c:v>0.71619999999988004</c:v>
                </c:pt>
                <c:pt idx="10763">
                  <c:v>0.71629999999988003</c:v>
                </c:pt>
                <c:pt idx="10764">
                  <c:v>0.71639999999988002</c:v>
                </c:pt>
                <c:pt idx="10765">
                  <c:v>0.71649999999988001</c:v>
                </c:pt>
                <c:pt idx="10766">
                  <c:v>0.71659999999988</c:v>
                </c:pt>
                <c:pt idx="10767">
                  <c:v>0.71669999999987999</c:v>
                </c:pt>
                <c:pt idx="10768">
                  <c:v>0.71679999999987998</c:v>
                </c:pt>
                <c:pt idx="10769">
                  <c:v>0.71689999999987997</c:v>
                </c:pt>
                <c:pt idx="10770">
                  <c:v>0.71699999999987996</c:v>
                </c:pt>
                <c:pt idx="10771">
                  <c:v>0.71709999999987994</c:v>
                </c:pt>
                <c:pt idx="10772">
                  <c:v>0.71719999999988004</c:v>
                </c:pt>
                <c:pt idx="10773">
                  <c:v>0.71729999999988003</c:v>
                </c:pt>
                <c:pt idx="10774">
                  <c:v>0.71739999999988002</c:v>
                </c:pt>
                <c:pt idx="10775">
                  <c:v>0.71749999999988001</c:v>
                </c:pt>
                <c:pt idx="10776">
                  <c:v>0.71759999999988</c:v>
                </c:pt>
                <c:pt idx="10777">
                  <c:v>0.71769999999987999</c:v>
                </c:pt>
                <c:pt idx="10778">
                  <c:v>0.71779999999987998</c:v>
                </c:pt>
                <c:pt idx="10779">
                  <c:v>0.71789999999987997</c:v>
                </c:pt>
                <c:pt idx="10780">
                  <c:v>0.71799999999987996</c:v>
                </c:pt>
                <c:pt idx="10781">
                  <c:v>0.71809999999987995</c:v>
                </c:pt>
                <c:pt idx="10782">
                  <c:v>0.71819999999988005</c:v>
                </c:pt>
                <c:pt idx="10783">
                  <c:v>0.71829999999988003</c:v>
                </c:pt>
                <c:pt idx="10784">
                  <c:v>0.71839999999988002</c:v>
                </c:pt>
                <c:pt idx="10785">
                  <c:v>0.71849999999988001</c:v>
                </c:pt>
                <c:pt idx="10786">
                  <c:v>0.71859999999988</c:v>
                </c:pt>
                <c:pt idx="10787">
                  <c:v>0.71869999999987999</c:v>
                </c:pt>
                <c:pt idx="10788">
                  <c:v>0.71879999999987998</c:v>
                </c:pt>
                <c:pt idx="10789">
                  <c:v>0.71889999999987997</c:v>
                </c:pt>
                <c:pt idx="10790">
                  <c:v>0.71899999999987996</c:v>
                </c:pt>
                <c:pt idx="10791">
                  <c:v>0.71909999999987995</c:v>
                </c:pt>
                <c:pt idx="10792">
                  <c:v>0.71919999999988005</c:v>
                </c:pt>
                <c:pt idx="10793">
                  <c:v>0.71929999999988004</c:v>
                </c:pt>
                <c:pt idx="10794">
                  <c:v>0.71939999999988002</c:v>
                </c:pt>
                <c:pt idx="10795">
                  <c:v>0.71949999999988001</c:v>
                </c:pt>
                <c:pt idx="10796">
                  <c:v>0.71959999999988</c:v>
                </c:pt>
                <c:pt idx="10797">
                  <c:v>0.71969999999987999</c:v>
                </c:pt>
                <c:pt idx="10798">
                  <c:v>0.71979999999987998</c:v>
                </c:pt>
                <c:pt idx="10799">
                  <c:v>0.71989999999987997</c:v>
                </c:pt>
                <c:pt idx="10800">
                  <c:v>0.71999999999987996</c:v>
                </c:pt>
                <c:pt idx="10801">
                  <c:v>0.72009999999987995</c:v>
                </c:pt>
                <c:pt idx="10802">
                  <c:v>0.72019999999988005</c:v>
                </c:pt>
                <c:pt idx="10803">
                  <c:v>0.72029999999988004</c:v>
                </c:pt>
                <c:pt idx="10804">
                  <c:v>0.72039999999988003</c:v>
                </c:pt>
                <c:pt idx="10805">
                  <c:v>0.72049999999988001</c:v>
                </c:pt>
                <c:pt idx="10806">
                  <c:v>0.72059999999988</c:v>
                </c:pt>
                <c:pt idx="10807">
                  <c:v>0.72069999999987999</c:v>
                </c:pt>
                <c:pt idx="10808">
                  <c:v>0.72079999999987998</c:v>
                </c:pt>
                <c:pt idx="10809">
                  <c:v>0.72089999999987997</c:v>
                </c:pt>
                <c:pt idx="10810">
                  <c:v>0.72099999999987996</c:v>
                </c:pt>
                <c:pt idx="10811">
                  <c:v>0.72109999999987995</c:v>
                </c:pt>
                <c:pt idx="10812">
                  <c:v>0.72119999999988005</c:v>
                </c:pt>
                <c:pt idx="10813">
                  <c:v>0.72129999999988004</c:v>
                </c:pt>
                <c:pt idx="10814">
                  <c:v>0.72139999999988003</c:v>
                </c:pt>
                <c:pt idx="10815">
                  <c:v>0.72149999999988002</c:v>
                </c:pt>
                <c:pt idx="10816">
                  <c:v>0.72159999999988</c:v>
                </c:pt>
                <c:pt idx="10817">
                  <c:v>0.72169999999987999</c:v>
                </c:pt>
                <c:pt idx="10818">
                  <c:v>0.72179999999987998</c:v>
                </c:pt>
                <c:pt idx="10819">
                  <c:v>0.72189999999987997</c:v>
                </c:pt>
                <c:pt idx="10820">
                  <c:v>0.72199999999987996</c:v>
                </c:pt>
                <c:pt idx="10821">
                  <c:v>0.72209999999987995</c:v>
                </c:pt>
                <c:pt idx="10822">
                  <c:v>0.72219999999988005</c:v>
                </c:pt>
                <c:pt idx="10823">
                  <c:v>0.72229999999988004</c:v>
                </c:pt>
                <c:pt idx="10824">
                  <c:v>0.72239999999988003</c:v>
                </c:pt>
                <c:pt idx="10825">
                  <c:v>0.72249999999988002</c:v>
                </c:pt>
                <c:pt idx="10826">
                  <c:v>0.72259999999988</c:v>
                </c:pt>
                <c:pt idx="10827">
                  <c:v>0.72269999999987999</c:v>
                </c:pt>
                <c:pt idx="10828">
                  <c:v>0.72279999999987998</c:v>
                </c:pt>
                <c:pt idx="10829">
                  <c:v>0.72289999999987997</c:v>
                </c:pt>
                <c:pt idx="10830">
                  <c:v>0.72299999999987996</c:v>
                </c:pt>
                <c:pt idx="10831">
                  <c:v>0.72309999999987995</c:v>
                </c:pt>
                <c:pt idx="10832">
                  <c:v>0.72319999999988005</c:v>
                </c:pt>
                <c:pt idx="10833">
                  <c:v>0.72329999999988004</c:v>
                </c:pt>
                <c:pt idx="10834">
                  <c:v>0.72339999999988003</c:v>
                </c:pt>
                <c:pt idx="10835">
                  <c:v>0.72349999999988002</c:v>
                </c:pt>
                <c:pt idx="10836">
                  <c:v>0.72359999999988001</c:v>
                </c:pt>
                <c:pt idx="10837">
                  <c:v>0.72369999999987999</c:v>
                </c:pt>
                <c:pt idx="10838">
                  <c:v>0.72379999999987998</c:v>
                </c:pt>
                <c:pt idx="10839">
                  <c:v>0.72389999999987997</c:v>
                </c:pt>
                <c:pt idx="10840">
                  <c:v>0.72399999999987996</c:v>
                </c:pt>
                <c:pt idx="10841">
                  <c:v>0.72409999999987995</c:v>
                </c:pt>
                <c:pt idx="10842">
                  <c:v>0.72419999999988005</c:v>
                </c:pt>
                <c:pt idx="10843">
                  <c:v>0.72429999999988004</c:v>
                </c:pt>
                <c:pt idx="10844">
                  <c:v>0.72439999999988003</c:v>
                </c:pt>
                <c:pt idx="10845">
                  <c:v>0.72449999999988002</c:v>
                </c:pt>
                <c:pt idx="10846">
                  <c:v>0.72459999999988001</c:v>
                </c:pt>
                <c:pt idx="10847">
                  <c:v>0.72469999999988</c:v>
                </c:pt>
                <c:pt idx="10848">
                  <c:v>0.72479999999987998</c:v>
                </c:pt>
                <c:pt idx="10849">
                  <c:v>0.72489999999987997</c:v>
                </c:pt>
                <c:pt idx="10850">
                  <c:v>0.72499999999987996</c:v>
                </c:pt>
                <c:pt idx="10851">
                  <c:v>0.72509999999987995</c:v>
                </c:pt>
                <c:pt idx="10852">
                  <c:v>0.72519999999988005</c:v>
                </c:pt>
                <c:pt idx="10853">
                  <c:v>0.72529999999988004</c:v>
                </c:pt>
                <c:pt idx="10854">
                  <c:v>0.72539999999988003</c:v>
                </c:pt>
                <c:pt idx="10855">
                  <c:v>0.72549999999988002</c:v>
                </c:pt>
                <c:pt idx="10856">
                  <c:v>0.72559999999988001</c:v>
                </c:pt>
                <c:pt idx="10857">
                  <c:v>0.72569999999988</c:v>
                </c:pt>
                <c:pt idx="10858">
                  <c:v>0.72579999999987999</c:v>
                </c:pt>
                <c:pt idx="10859">
                  <c:v>0.72589999999987997</c:v>
                </c:pt>
                <c:pt idx="10860">
                  <c:v>0.72599999999987996</c:v>
                </c:pt>
                <c:pt idx="10861">
                  <c:v>0.72609999999987995</c:v>
                </c:pt>
                <c:pt idx="10862">
                  <c:v>0.72619999999988005</c:v>
                </c:pt>
                <c:pt idx="10863">
                  <c:v>0.72629999999988004</c:v>
                </c:pt>
                <c:pt idx="10864">
                  <c:v>0.72639999999988003</c:v>
                </c:pt>
                <c:pt idx="10865">
                  <c:v>0.72649999999988002</c:v>
                </c:pt>
                <c:pt idx="10866">
                  <c:v>0.72659999999988001</c:v>
                </c:pt>
                <c:pt idx="10867">
                  <c:v>0.72669999999988</c:v>
                </c:pt>
                <c:pt idx="10868">
                  <c:v>0.72679999999987999</c:v>
                </c:pt>
                <c:pt idx="10869">
                  <c:v>0.72689999999987998</c:v>
                </c:pt>
                <c:pt idx="10870">
                  <c:v>0.72699999999987996</c:v>
                </c:pt>
                <c:pt idx="10871">
                  <c:v>0.72709999999987995</c:v>
                </c:pt>
                <c:pt idx="10872">
                  <c:v>0.72719999999988005</c:v>
                </c:pt>
                <c:pt idx="10873">
                  <c:v>0.72729999999988004</c:v>
                </c:pt>
                <c:pt idx="10874">
                  <c:v>0.72739999999988003</c:v>
                </c:pt>
                <c:pt idx="10875">
                  <c:v>0.72749999999988002</c:v>
                </c:pt>
                <c:pt idx="10876">
                  <c:v>0.72759999999988001</c:v>
                </c:pt>
                <c:pt idx="10877">
                  <c:v>0.72769999999988</c:v>
                </c:pt>
                <c:pt idx="10878">
                  <c:v>0.72779999999987999</c:v>
                </c:pt>
                <c:pt idx="10879">
                  <c:v>0.72789999999987998</c:v>
                </c:pt>
                <c:pt idx="10880">
                  <c:v>0.72799999999987997</c:v>
                </c:pt>
                <c:pt idx="10881">
                  <c:v>0.72809999999987995</c:v>
                </c:pt>
                <c:pt idx="10882">
                  <c:v>0.72819999999988005</c:v>
                </c:pt>
                <c:pt idx="10883">
                  <c:v>0.72829999999988004</c:v>
                </c:pt>
                <c:pt idx="10884">
                  <c:v>0.72839999999988003</c:v>
                </c:pt>
                <c:pt idx="10885">
                  <c:v>0.72849999999988002</c:v>
                </c:pt>
                <c:pt idx="10886">
                  <c:v>0.72859999999988001</c:v>
                </c:pt>
                <c:pt idx="10887">
                  <c:v>0.72869999999988</c:v>
                </c:pt>
                <c:pt idx="10888">
                  <c:v>0.72879999999987999</c:v>
                </c:pt>
                <c:pt idx="10889">
                  <c:v>0.72889999999987998</c:v>
                </c:pt>
                <c:pt idx="10890">
                  <c:v>0.72899999999987997</c:v>
                </c:pt>
                <c:pt idx="10891">
                  <c:v>0.72909999999987996</c:v>
                </c:pt>
                <c:pt idx="10892">
                  <c:v>0.72919999999988006</c:v>
                </c:pt>
                <c:pt idx="10893">
                  <c:v>0.72929999999988004</c:v>
                </c:pt>
                <c:pt idx="10894">
                  <c:v>0.72939999999988003</c:v>
                </c:pt>
                <c:pt idx="10895">
                  <c:v>0.72949999999988002</c:v>
                </c:pt>
                <c:pt idx="10896">
                  <c:v>0.72959999999988001</c:v>
                </c:pt>
                <c:pt idx="10897">
                  <c:v>0.72969999999988</c:v>
                </c:pt>
                <c:pt idx="10898">
                  <c:v>0.72979999999987999</c:v>
                </c:pt>
                <c:pt idx="10899">
                  <c:v>0.72989999999987998</c:v>
                </c:pt>
                <c:pt idx="10900">
                  <c:v>0.72999999999987997</c:v>
                </c:pt>
                <c:pt idx="10901">
                  <c:v>0.73009999999987996</c:v>
                </c:pt>
                <c:pt idx="10902">
                  <c:v>0.73019999999987995</c:v>
                </c:pt>
                <c:pt idx="10903">
                  <c:v>0.73029999999988005</c:v>
                </c:pt>
                <c:pt idx="10904">
                  <c:v>0.73039999999988003</c:v>
                </c:pt>
                <c:pt idx="10905">
                  <c:v>0.73049999999988002</c:v>
                </c:pt>
                <c:pt idx="10906">
                  <c:v>0.73059999999988001</c:v>
                </c:pt>
                <c:pt idx="10907">
                  <c:v>0.73069999999988</c:v>
                </c:pt>
                <c:pt idx="10908">
                  <c:v>0.73079999999987999</c:v>
                </c:pt>
                <c:pt idx="10909">
                  <c:v>0.73089999999987998</c:v>
                </c:pt>
                <c:pt idx="10910">
                  <c:v>0.73099999999987997</c:v>
                </c:pt>
                <c:pt idx="10911">
                  <c:v>0.73109999999987996</c:v>
                </c:pt>
                <c:pt idx="10912">
                  <c:v>0.73119999999987995</c:v>
                </c:pt>
                <c:pt idx="10913">
                  <c:v>0.73129999999988005</c:v>
                </c:pt>
                <c:pt idx="10914">
                  <c:v>0.73139999999988003</c:v>
                </c:pt>
                <c:pt idx="10915">
                  <c:v>0.73149999999988002</c:v>
                </c:pt>
                <c:pt idx="10916">
                  <c:v>0.73159999999988001</c:v>
                </c:pt>
                <c:pt idx="10917">
                  <c:v>0.73169999999988</c:v>
                </c:pt>
                <c:pt idx="10918">
                  <c:v>0.73179999999987999</c:v>
                </c:pt>
                <c:pt idx="10919">
                  <c:v>0.73189999999987998</c:v>
                </c:pt>
                <c:pt idx="10920">
                  <c:v>0.73199999999987997</c:v>
                </c:pt>
                <c:pt idx="10921">
                  <c:v>0.73209999999987996</c:v>
                </c:pt>
                <c:pt idx="10922">
                  <c:v>0.73219999999987995</c:v>
                </c:pt>
                <c:pt idx="10923">
                  <c:v>0.73229999999988005</c:v>
                </c:pt>
                <c:pt idx="10924">
                  <c:v>0.73239999999988004</c:v>
                </c:pt>
                <c:pt idx="10925">
                  <c:v>0.73249999999988002</c:v>
                </c:pt>
                <c:pt idx="10926">
                  <c:v>0.73259999999988001</c:v>
                </c:pt>
                <c:pt idx="10927">
                  <c:v>0.73269999999988</c:v>
                </c:pt>
                <c:pt idx="10928">
                  <c:v>0.73279999999987999</c:v>
                </c:pt>
                <c:pt idx="10929">
                  <c:v>0.73289999999987998</c:v>
                </c:pt>
                <c:pt idx="10930">
                  <c:v>0.73299999999987997</c:v>
                </c:pt>
                <c:pt idx="10931">
                  <c:v>0.73309999999987996</c:v>
                </c:pt>
                <c:pt idx="10932">
                  <c:v>0.73319999999987995</c:v>
                </c:pt>
                <c:pt idx="10933">
                  <c:v>0.73329999999988005</c:v>
                </c:pt>
                <c:pt idx="10934">
                  <c:v>0.73339999999988004</c:v>
                </c:pt>
                <c:pt idx="10935">
                  <c:v>0.73349999999988003</c:v>
                </c:pt>
                <c:pt idx="10936">
                  <c:v>0.73359999999988001</c:v>
                </c:pt>
                <c:pt idx="10937">
                  <c:v>0.73369999999988</c:v>
                </c:pt>
                <c:pt idx="10938">
                  <c:v>0.73379999999987999</c:v>
                </c:pt>
                <c:pt idx="10939">
                  <c:v>0.73389999999987998</c:v>
                </c:pt>
                <c:pt idx="10940">
                  <c:v>0.73399999999987997</c:v>
                </c:pt>
                <c:pt idx="10941">
                  <c:v>0.73409999999987996</c:v>
                </c:pt>
                <c:pt idx="10942">
                  <c:v>0.73419999999987995</c:v>
                </c:pt>
                <c:pt idx="10943">
                  <c:v>0.73429999999988005</c:v>
                </c:pt>
                <c:pt idx="10944">
                  <c:v>0.73439999999988004</c:v>
                </c:pt>
                <c:pt idx="10945">
                  <c:v>0.73449999999988003</c:v>
                </c:pt>
                <c:pt idx="10946">
                  <c:v>0.73459999999988002</c:v>
                </c:pt>
                <c:pt idx="10947">
                  <c:v>0.73469999999988</c:v>
                </c:pt>
                <c:pt idx="10948">
                  <c:v>0.73479999999987999</c:v>
                </c:pt>
                <c:pt idx="10949">
                  <c:v>0.73489999999987998</c:v>
                </c:pt>
                <c:pt idx="10950">
                  <c:v>0.73499999999987997</c:v>
                </c:pt>
                <c:pt idx="10951">
                  <c:v>0.73509999999987996</c:v>
                </c:pt>
                <c:pt idx="10952">
                  <c:v>0.73519999999987995</c:v>
                </c:pt>
                <c:pt idx="10953">
                  <c:v>0.73529999999988005</c:v>
                </c:pt>
                <c:pt idx="10954">
                  <c:v>0.73539999999988004</c:v>
                </c:pt>
                <c:pt idx="10955">
                  <c:v>0.73549999999988003</c:v>
                </c:pt>
                <c:pt idx="10956">
                  <c:v>0.73559999999988002</c:v>
                </c:pt>
                <c:pt idx="10957">
                  <c:v>0.73569999999988001</c:v>
                </c:pt>
                <c:pt idx="10958">
                  <c:v>0.73579999999987999</c:v>
                </c:pt>
                <c:pt idx="10959">
                  <c:v>0.73589999999987998</c:v>
                </c:pt>
                <c:pt idx="10960">
                  <c:v>0.73599999999987997</c:v>
                </c:pt>
                <c:pt idx="10961">
                  <c:v>0.73609999999987996</c:v>
                </c:pt>
                <c:pt idx="10962">
                  <c:v>0.73619999999987995</c:v>
                </c:pt>
                <c:pt idx="10963">
                  <c:v>0.73629999999988005</c:v>
                </c:pt>
                <c:pt idx="10964">
                  <c:v>0.73639999999988004</c:v>
                </c:pt>
                <c:pt idx="10965">
                  <c:v>0.73649999999988003</c:v>
                </c:pt>
                <c:pt idx="10966">
                  <c:v>0.73659999999988002</c:v>
                </c:pt>
                <c:pt idx="10967">
                  <c:v>0.73669999999988001</c:v>
                </c:pt>
                <c:pt idx="10968">
                  <c:v>0.73679999999988</c:v>
                </c:pt>
                <c:pt idx="10969">
                  <c:v>0.73689999999987998</c:v>
                </c:pt>
                <c:pt idx="10970">
                  <c:v>0.73699999999987997</c:v>
                </c:pt>
                <c:pt idx="10971">
                  <c:v>0.73709999999987996</c:v>
                </c:pt>
                <c:pt idx="10972">
                  <c:v>0.73719999999987995</c:v>
                </c:pt>
                <c:pt idx="10973">
                  <c:v>0.73729999999988005</c:v>
                </c:pt>
                <c:pt idx="10974">
                  <c:v>0.73739999999988004</c:v>
                </c:pt>
                <c:pt idx="10975">
                  <c:v>0.73749999999988003</c:v>
                </c:pt>
                <c:pt idx="10976">
                  <c:v>0.73759999999988002</c:v>
                </c:pt>
                <c:pt idx="10977">
                  <c:v>0.73769999999988001</c:v>
                </c:pt>
                <c:pt idx="10978">
                  <c:v>0.73779999999988</c:v>
                </c:pt>
                <c:pt idx="10979">
                  <c:v>0.73789999999987999</c:v>
                </c:pt>
                <c:pt idx="10980">
                  <c:v>0.73799999999987997</c:v>
                </c:pt>
                <c:pt idx="10981">
                  <c:v>0.73809999999987996</c:v>
                </c:pt>
                <c:pt idx="10982">
                  <c:v>0.73819999999987995</c:v>
                </c:pt>
                <c:pt idx="10983">
                  <c:v>0.73829999999988005</c:v>
                </c:pt>
                <c:pt idx="10984">
                  <c:v>0.73839999999988004</c:v>
                </c:pt>
                <c:pt idx="10985">
                  <c:v>0.73849999999988003</c:v>
                </c:pt>
                <c:pt idx="10986">
                  <c:v>0.73859999999988002</c:v>
                </c:pt>
                <c:pt idx="10987">
                  <c:v>0.73869999999988001</c:v>
                </c:pt>
                <c:pt idx="10988">
                  <c:v>0.73879999999988</c:v>
                </c:pt>
                <c:pt idx="10989">
                  <c:v>0.73889999999987999</c:v>
                </c:pt>
                <c:pt idx="10990">
                  <c:v>0.73899999999987998</c:v>
                </c:pt>
                <c:pt idx="10991">
                  <c:v>0.73909999999987996</c:v>
                </c:pt>
                <c:pt idx="10992">
                  <c:v>0.73919999999987995</c:v>
                </c:pt>
                <c:pt idx="10993">
                  <c:v>0.73929999999988005</c:v>
                </c:pt>
                <c:pt idx="10994">
                  <c:v>0.73939999999988004</c:v>
                </c:pt>
                <c:pt idx="10995">
                  <c:v>0.73949999999988003</c:v>
                </c:pt>
                <c:pt idx="10996">
                  <c:v>0.73959999999988002</c:v>
                </c:pt>
                <c:pt idx="10997">
                  <c:v>0.73969999999988001</c:v>
                </c:pt>
                <c:pt idx="10998">
                  <c:v>0.73979999999988</c:v>
                </c:pt>
                <c:pt idx="10999">
                  <c:v>0.73989999999987999</c:v>
                </c:pt>
                <c:pt idx="11000">
                  <c:v>0.73999999999987998</c:v>
                </c:pt>
                <c:pt idx="11001">
                  <c:v>0.74009999999987996</c:v>
                </c:pt>
                <c:pt idx="11002">
                  <c:v>0.74019999999987995</c:v>
                </c:pt>
                <c:pt idx="11003">
                  <c:v>0.74029999999988005</c:v>
                </c:pt>
                <c:pt idx="11004">
                  <c:v>0.74039999999988004</c:v>
                </c:pt>
                <c:pt idx="11005">
                  <c:v>0.74049999999988003</c:v>
                </c:pt>
                <c:pt idx="11006">
                  <c:v>0.74059999999988002</c:v>
                </c:pt>
                <c:pt idx="11007">
                  <c:v>0.74069999999988001</c:v>
                </c:pt>
                <c:pt idx="11008">
                  <c:v>0.74079999999988</c:v>
                </c:pt>
                <c:pt idx="11009">
                  <c:v>0.74089999999987999</c:v>
                </c:pt>
                <c:pt idx="11010">
                  <c:v>0.74099999999987998</c:v>
                </c:pt>
                <c:pt idx="11011">
                  <c:v>0.74109999999987997</c:v>
                </c:pt>
                <c:pt idx="11012">
                  <c:v>0.74119999999987995</c:v>
                </c:pt>
                <c:pt idx="11013">
                  <c:v>0.74129999999988005</c:v>
                </c:pt>
                <c:pt idx="11014">
                  <c:v>0.74139999999988004</c:v>
                </c:pt>
                <c:pt idx="11015">
                  <c:v>0.74149999999988003</c:v>
                </c:pt>
                <c:pt idx="11016">
                  <c:v>0.74159999999988002</c:v>
                </c:pt>
                <c:pt idx="11017">
                  <c:v>0.74169999999988001</c:v>
                </c:pt>
                <c:pt idx="11018">
                  <c:v>0.74179999999988</c:v>
                </c:pt>
                <c:pt idx="11019">
                  <c:v>0.74189999999987999</c:v>
                </c:pt>
                <c:pt idx="11020">
                  <c:v>0.74199999999987998</c:v>
                </c:pt>
                <c:pt idx="11021">
                  <c:v>0.74209999999987997</c:v>
                </c:pt>
                <c:pt idx="11022">
                  <c:v>0.74219999999987996</c:v>
                </c:pt>
                <c:pt idx="11023">
                  <c:v>0.74229999999987994</c:v>
                </c:pt>
                <c:pt idx="11024">
                  <c:v>0.74239999999988004</c:v>
                </c:pt>
                <c:pt idx="11025">
                  <c:v>0.74249999999988003</c:v>
                </c:pt>
                <c:pt idx="11026">
                  <c:v>0.74259999999988002</c:v>
                </c:pt>
                <c:pt idx="11027">
                  <c:v>0.74269999999988001</c:v>
                </c:pt>
                <c:pt idx="11028">
                  <c:v>0.74279999999988</c:v>
                </c:pt>
                <c:pt idx="11029">
                  <c:v>0.74289999999987999</c:v>
                </c:pt>
                <c:pt idx="11030">
                  <c:v>0.74299999999987998</c:v>
                </c:pt>
                <c:pt idx="11031">
                  <c:v>0.74309999999987997</c:v>
                </c:pt>
                <c:pt idx="11032">
                  <c:v>0.74319999999987996</c:v>
                </c:pt>
                <c:pt idx="11033">
                  <c:v>0.74329999999987995</c:v>
                </c:pt>
                <c:pt idx="11034">
                  <c:v>0.74339999999988005</c:v>
                </c:pt>
                <c:pt idx="11035">
                  <c:v>0.74349999999988003</c:v>
                </c:pt>
                <c:pt idx="11036">
                  <c:v>0.74359999999988002</c:v>
                </c:pt>
                <c:pt idx="11037">
                  <c:v>0.74369999999988001</c:v>
                </c:pt>
                <c:pt idx="11038">
                  <c:v>0.74379999999988</c:v>
                </c:pt>
                <c:pt idx="11039">
                  <c:v>0.74389999999987999</c:v>
                </c:pt>
                <c:pt idx="11040">
                  <c:v>0.74399999999987998</c:v>
                </c:pt>
                <c:pt idx="11041">
                  <c:v>0.74409999999987997</c:v>
                </c:pt>
                <c:pt idx="11042">
                  <c:v>0.74419999999987996</c:v>
                </c:pt>
                <c:pt idx="11043">
                  <c:v>0.74429999999987995</c:v>
                </c:pt>
                <c:pt idx="11044">
                  <c:v>0.74439999999988005</c:v>
                </c:pt>
                <c:pt idx="11045">
                  <c:v>0.74449999999988004</c:v>
                </c:pt>
                <c:pt idx="11046">
                  <c:v>0.74459999999988002</c:v>
                </c:pt>
                <c:pt idx="11047">
                  <c:v>0.74469999999988001</c:v>
                </c:pt>
                <c:pt idx="11048">
                  <c:v>0.74479999999988</c:v>
                </c:pt>
                <c:pt idx="11049">
                  <c:v>0.74489999999987999</c:v>
                </c:pt>
                <c:pt idx="11050">
                  <c:v>0.74499999999987998</c:v>
                </c:pt>
                <c:pt idx="11051">
                  <c:v>0.74509999999987997</c:v>
                </c:pt>
                <c:pt idx="11052">
                  <c:v>0.74519999999987996</c:v>
                </c:pt>
                <c:pt idx="11053">
                  <c:v>0.74529999999987995</c:v>
                </c:pt>
                <c:pt idx="11054">
                  <c:v>0.74539999999988005</c:v>
                </c:pt>
                <c:pt idx="11055">
                  <c:v>0.74549999999988004</c:v>
                </c:pt>
                <c:pt idx="11056">
                  <c:v>0.74559999999988003</c:v>
                </c:pt>
                <c:pt idx="11057">
                  <c:v>0.74569999999988001</c:v>
                </c:pt>
                <c:pt idx="11058">
                  <c:v>0.74579999999988</c:v>
                </c:pt>
                <c:pt idx="11059">
                  <c:v>0.74589999999987999</c:v>
                </c:pt>
                <c:pt idx="11060">
                  <c:v>0.74599999999987998</c:v>
                </c:pt>
                <c:pt idx="11061">
                  <c:v>0.74609999999987997</c:v>
                </c:pt>
                <c:pt idx="11062">
                  <c:v>0.74619999999987996</c:v>
                </c:pt>
                <c:pt idx="11063">
                  <c:v>0.74629999999987995</c:v>
                </c:pt>
                <c:pt idx="11064">
                  <c:v>0.74639999999988005</c:v>
                </c:pt>
                <c:pt idx="11065">
                  <c:v>0.74649999999988004</c:v>
                </c:pt>
                <c:pt idx="11066">
                  <c:v>0.74659999999988003</c:v>
                </c:pt>
                <c:pt idx="11067">
                  <c:v>0.74669999999988002</c:v>
                </c:pt>
                <c:pt idx="11068">
                  <c:v>0.74679999999988</c:v>
                </c:pt>
                <c:pt idx="11069">
                  <c:v>0.74689999999987999</c:v>
                </c:pt>
                <c:pt idx="11070">
                  <c:v>0.74699999999987998</c:v>
                </c:pt>
                <c:pt idx="11071">
                  <c:v>0.74709999999987997</c:v>
                </c:pt>
                <c:pt idx="11072">
                  <c:v>0.74719999999987996</c:v>
                </c:pt>
                <c:pt idx="11073">
                  <c:v>0.74729999999987995</c:v>
                </c:pt>
                <c:pt idx="11074">
                  <c:v>0.74739999999988005</c:v>
                </c:pt>
                <c:pt idx="11075">
                  <c:v>0.74749999999988004</c:v>
                </c:pt>
                <c:pt idx="11076">
                  <c:v>0.74759999999988003</c:v>
                </c:pt>
                <c:pt idx="11077">
                  <c:v>0.74769999999988002</c:v>
                </c:pt>
                <c:pt idx="11078">
                  <c:v>0.74779999999988001</c:v>
                </c:pt>
                <c:pt idx="11079">
                  <c:v>0.74789999999987999</c:v>
                </c:pt>
                <c:pt idx="11080">
                  <c:v>0.74799999999987998</c:v>
                </c:pt>
                <c:pt idx="11081">
                  <c:v>0.74809999999987997</c:v>
                </c:pt>
                <c:pt idx="11082">
                  <c:v>0.74819999999987996</c:v>
                </c:pt>
                <c:pt idx="11083">
                  <c:v>0.74829999999987995</c:v>
                </c:pt>
                <c:pt idx="11084">
                  <c:v>0.74839999999988005</c:v>
                </c:pt>
                <c:pt idx="11085">
                  <c:v>0.74849999999988004</c:v>
                </c:pt>
                <c:pt idx="11086">
                  <c:v>0.74859999999988003</c:v>
                </c:pt>
                <c:pt idx="11087">
                  <c:v>0.74869999999988002</c:v>
                </c:pt>
                <c:pt idx="11088">
                  <c:v>0.74879999999988001</c:v>
                </c:pt>
                <c:pt idx="11089">
                  <c:v>0.74889999999988</c:v>
                </c:pt>
                <c:pt idx="11090">
                  <c:v>0.74899999999987998</c:v>
                </c:pt>
                <c:pt idx="11091">
                  <c:v>0.74909999999987997</c:v>
                </c:pt>
                <c:pt idx="11092">
                  <c:v>0.74919999999987996</c:v>
                </c:pt>
                <c:pt idx="11093">
                  <c:v>0.74929999999987995</c:v>
                </c:pt>
                <c:pt idx="11094">
                  <c:v>0.74939999999988005</c:v>
                </c:pt>
                <c:pt idx="11095">
                  <c:v>0.74949999999988004</c:v>
                </c:pt>
                <c:pt idx="11096">
                  <c:v>0.74959999999988003</c:v>
                </c:pt>
                <c:pt idx="11097">
                  <c:v>0.74969999999988002</c:v>
                </c:pt>
                <c:pt idx="11098">
                  <c:v>0.74979999999988001</c:v>
                </c:pt>
                <c:pt idx="11099">
                  <c:v>0.74989999999988</c:v>
                </c:pt>
                <c:pt idx="11100">
                  <c:v>0.74999999999987998</c:v>
                </c:pt>
                <c:pt idx="11101">
                  <c:v>0.75009999999987997</c:v>
                </c:pt>
                <c:pt idx="11102">
                  <c:v>0.75019999999987996</c:v>
                </c:pt>
                <c:pt idx="11103">
                  <c:v>0.75029999999987995</c:v>
                </c:pt>
                <c:pt idx="11104">
                  <c:v>0.75039999999988005</c:v>
                </c:pt>
                <c:pt idx="11105">
                  <c:v>0.75049999999988004</c:v>
                </c:pt>
                <c:pt idx="11106">
                  <c:v>0.75059999999988003</c:v>
                </c:pt>
                <c:pt idx="11107">
                  <c:v>0.75069999999988002</c:v>
                </c:pt>
                <c:pt idx="11108">
                  <c:v>0.75079999999988001</c:v>
                </c:pt>
                <c:pt idx="11109">
                  <c:v>0.75089999999988</c:v>
                </c:pt>
                <c:pt idx="11110">
                  <c:v>0.75099999999987999</c:v>
                </c:pt>
                <c:pt idx="11111">
                  <c:v>0.75109999999987997</c:v>
                </c:pt>
                <c:pt idx="11112">
                  <c:v>0.75119999999987996</c:v>
                </c:pt>
                <c:pt idx="11113">
                  <c:v>0.75129999999987995</c:v>
                </c:pt>
                <c:pt idx="11114">
                  <c:v>0.75139999999988005</c:v>
                </c:pt>
                <c:pt idx="11115">
                  <c:v>0.75149999999988004</c:v>
                </c:pt>
                <c:pt idx="11116">
                  <c:v>0.75159999999988003</c:v>
                </c:pt>
                <c:pt idx="11117">
                  <c:v>0.75169999999988002</c:v>
                </c:pt>
                <c:pt idx="11118">
                  <c:v>0.75179999999988001</c:v>
                </c:pt>
                <c:pt idx="11119">
                  <c:v>0.75189999999988</c:v>
                </c:pt>
                <c:pt idx="11120">
                  <c:v>0.75199999999987999</c:v>
                </c:pt>
                <c:pt idx="11121">
                  <c:v>0.75209999999987998</c:v>
                </c:pt>
                <c:pt idx="11122">
                  <c:v>0.75219999999987996</c:v>
                </c:pt>
                <c:pt idx="11123">
                  <c:v>0.75229999999987995</c:v>
                </c:pt>
                <c:pt idx="11124">
                  <c:v>0.75239999999988005</c:v>
                </c:pt>
                <c:pt idx="11125">
                  <c:v>0.75249999999988004</c:v>
                </c:pt>
                <c:pt idx="11126">
                  <c:v>0.75259999999988003</c:v>
                </c:pt>
                <c:pt idx="11127">
                  <c:v>0.75269999999988002</c:v>
                </c:pt>
                <c:pt idx="11128">
                  <c:v>0.75279999999988001</c:v>
                </c:pt>
                <c:pt idx="11129">
                  <c:v>0.75289999999988</c:v>
                </c:pt>
                <c:pt idx="11130">
                  <c:v>0.75299999999987999</c:v>
                </c:pt>
                <c:pt idx="11131">
                  <c:v>0.75309999999987998</c:v>
                </c:pt>
                <c:pt idx="11132">
                  <c:v>0.75319999999987997</c:v>
                </c:pt>
                <c:pt idx="11133">
                  <c:v>0.75329999999987995</c:v>
                </c:pt>
                <c:pt idx="11134">
                  <c:v>0.75339999999988005</c:v>
                </c:pt>
                <c:pt idx="11135">
                  <c:v>0.75349999999988004</c:v>
                </c:pt>
                <c:pt idx="11136">
                  <c:v>0.75359999999988003</c:v>
                </c:pt>
                <c:pt idx="11137">
                  <c:v>0.75369999999988002</c:v>
                </c:pt>
                <c:pt idx="11138">
                  <c:v>0.75379999999988001</c:v>
                </c:pt>
                <c:pt idx="11139">
                  <c:v>0.75389999999988</c:v>
                </c:pt>
                <c:pt idx="11140">
                  <c:v>0.75399999999987999</c:v>
                </c:pt>
                <c:pt idx="11141">
                  <c:v>0.75409999999987998</c:v>
                </c:pt>
                <c:pt idx="11142">
                  <c:v>0.75419999999987997</c:v>
                </c:pt>
                <c:pt idx="11143">
                  <c:v>0.75429999999987996</c:v>
                </c:pt>
                <c:pt idx="11144">
                  <c:v>0.75439999999988006</c:v>
                </c:pt>
                <c:pt idx="11145">
                  <c:v>0.75449999999988004</c:v>
                </c:pt>
                <c:pt idx="11146">
                  <c:v>0.75459999999988003</c:v>
                </c:pt>
                <c:pt idx="11147">
                  <c:v>0.75469999999988002</c:v>
                </c:pt>
                <c:pt idx="11148">
                  <c:v>0.75479999999988001</c:v>
                </c:pt>
                <c:pt idx="11149">
                  <c:v>0.75489999999988</c:v>
                </c:pt>
                <c:pt idx="11150">
                  <c:v>0.75499999999987999</c:v>
                </c:pt>
                <c:pt idx="11151">
                  <c:v>0.75509999999987998</c:v>
                </c:pt>
                <c:pt idx="11152">
                  <c:v>0.75519999999987997</c:v>
                </c:pt>
                <c:pt idx="11153">
                  <c:v>0.75529999999987996</c:v>
                </c:pt>
                <c:pt idx="11154">
                  <c:v>0.75539999999987995</c:v>
                </c:pt>
                <c:pt idx="11155">
                  <c:v>0.75549999999988005</c:v>
                </c:pt>
                <c:pt idx="11156">
                  <c:v>0.75559999999988003</c:v>
                </c:pt>
                <c:pt idx="11157">
                  <c:v>0.75569999999988002</c:v>
                </c:pt>
                <c:pt idx="11158">
                  <c:v>0.75579999999988001</c:v>
                </c:pt>
                <c:pt idx="11159">
                  <c:v>0.75589999999988</c:v>
                </c:pt>
                <c:pt idx="11160">
                  <c:v>0.75599999999987999</c:v>
                </c:pt>
                <c:pt idx="11161">
                  <c:v>0.75609999999987998</c:v>
                </c:pt>
                <c:pt idx="11162">
                  <c:v>0.75619999999987997</c:v>
                </c:pt>
                <c:pt idx="11163">
                  <c:v>0.75629999999987996</c:v>
                </c:pt>
                <c:pt idx="11164">
                  <c:v>0.75639999999987995</c:v>
                </c:pt>
                <c:pt idx="11165">
                  <c:v>0.75649999999988005</c:v>
                </c:pt>
                <c:pt idx="11166">
                  <c:v>0.75659999999988004</c:v>
                </c:pt>
                <c:pt idx="11167">
                  <c:v>0.75669999999988002</c:v>
                </c:pt>
                <c:pt idx="11168">
                  <c:v>0.75679999999988001</c:v>
                </c:pt>
                <c:pt idx="11169">
                  <c:v>0.75689999999988</c:v>
                </c:pt>
                <c:pt idx="11170">
                  <c:v>0.75699999999987999</c:v>
                </c:pt>
                <c:pt idx="11171">
                  <c:v>0.75709999999987998</c:v>
                </c:pt>
                <c:pt idx="11172">
                  <c:v>0.75719999999987997</c:v>
                </c:pt>
                <c:pt idx="11173">
                  <c:v>0.75729999999987996</c:v>
                </c:pt>
                <c:pt idx="11174">
                  <c:v>0.75739999999987995</c:v>
                </c:pt>
                <c:pt idx="11175">
                  <c:v>0.75749999999988005</c:v>
                </c:pt>
                <c:pt idx="11176">
                  <c:v>0.75759999999988004</c:v>
                </c:pt>
                <c:pt idx="11177">
                  <c:v>0.75769999999988003</c:v>
                </c:pt>
                <c:pt idx="11178">
                  <c:v>0.75779999999988001</c:v>
                </c:pt>
                <c:pt idx="11179">
                  <c:v>0.75789999999988</c:v>
                </c:pt>
                <c:pt idx="11180">
                  <c:v>0.75799999999987999</c:v>
                </c:pt>
                <c:pt idx="11181">
                  <c:v>0.75809999999987998</c:v>
                </c:pt>
                <c:pt idx="11182">
                  <c:v>0.75819999999987997</c:v>
                </c:pt>
                <c:pt idx="11183">
                  <c:v>0.75829999999987996</c:v>
                </c:pt>
                <c:pt idx="11184">
                  <c:v>0.75839999999987995</c:v>
                </c:pt>
                <c:pt idx="11185">
                  <c:v>0.75849999999988005</c:v>
                </c:pt>
                <c:pt idx="11186">
                  <c:v>0.75859999999988004</c:v>
                </c:pt>
                <c:pt idx="11187">
                  <c:v>0.75869999999988003</c:v>
                </c:pt>
                <c:pt idx="11188">
                  <c:v>0.75879999999988001</c:v>
                </c:pt>
                <c:pt idx="11189">
                  <c:v>0.75889999999988</c:v>
                </c:pt>
                <c:pt idx="11190">
                  <c:v>0.75899999999987999</c:v>
                </c:pt>
                <c:pt idx="11191">
                  <c:v>0.75909999999987998</c:v>
                </c:pt>
                <c:pt idx="11192">
                  <c:v>0.75919999999987997</c:v>
                </c:pt>
                <c:pt idx="11193">
                  <c:v>0.75929999999987996</c:v>
                </c:pt>
                <c:pt idx="11194">
                  <c:v>0.75939999999987995</c:v>
                </c:pt>
                <c:pt idx="11195">
                  <c:v>0.75949999999988005</c:v>
                </c:pt>
                <c:pt idx="11196">
                  <c:v>0.75959999999988004</c:v>
                </c:pt>
                <c:pt idx="11197">
                  <c:v>0.75969999999988003</c:v>
                </c:pt>
                <c:pt idx="11198">
                  <c:v>0.75979999999988002</c:v>
                </c:pt>
                <c:pt idx="11199">
                  <c:v>0.75989999999988</c:v>
                </c:pt>
                <c:pt idx="11200">
                  <c:v>0.75999999999987999</c:v>
                </c:pt>
                <c:pt idx="11201">
                  <c:v>0.76009999999987998</c:v>
                </c:pt>
                <c:pt idx="11202">
                  <c:v>0.76019999999987997</c:v>
                </c:pt>
                <c:pt idx="11203">
                  <c:v>0.76029999999987996</c:v>
                </c:pt>
                <c:pt idx="11204">
                  <c:v>0.76039999999987995</c:v>
                </c:pt>
                <c:pt idx="11205">
                  <c:v>0.76049999999988005</c:v>
                </c:pt>
                <c:pt idx="11206">
                  <c:v>0.76059999999988004</c:v>
                </c:pt>
                <c:pt idx="11207">
                  <c:v>0.76069999999988003</c:v>
                </c:pt>
                <c:pt idx="11208">
                  <c:v>0.76079999999988002</c:v>
                </c:pt>
                <c:pt idx="11209">
                  <c:v>0.76089999999988001</c:v>
                </c:pt>
                <c:pt idx="11210">
                  <c:v>0.76099999999987999</c:v>
                </c:pt>
                <c:pt idx="11211">
                  <c:v>0.76109999999987998</c:v>
                </c:pt>
                <c:pt idx="11212">
                  <c:v>0.76119999999987997</c:v>
                </c:pt>
                <c:pt idx="11213">
                  <c:v>0.76129999999987996</c:v>
                </c:pt>
                <c:pt idx="11214">
                  <c:v>0.76139999999987995</c:v>
                </c:pt>
                <c:pt idx="11215">
                  <c:v>0.76149999999988005</c:v>
                </c:pt>
                <c:pt idx="11216">
                  <c:v>0.76159999999988004</c:v>
                </c:pt>
                <c:pt idx="11217">
                  <c:v>0.76169999999988003</c:v>
                </c:pt>
                <c:pt idx="11218">
                  <c:v>0.76179999999988002</c:v>
                </c:pt>
                <c:pt idx="11219">
                  <c:v>0.76189999999988001</c:v>
                </c:pt>
                <c:pt idx="11220">
                  <c:v>0.76199999999988</c:v>
                </c:pt>
                <c:pt idx="11221">
                  <c:v>0.76209999999987998</c:v>
                </c:pt>
                <c:pt idx="11222">
                  <c:v>0.76219999999987997</c:v>
                </c:pt>
                <c:pt idx="11223">
                  <c:v>0.76229999999987996</c:v>
                </c:pt>
                <c:pt idx="11224">
                  <c:v>0.76239999999987995</c:v>
                </c:pt>
                <c:pt idx="11225">
                  <c:v>0.76249999999988005</c:v>
                </c:pt>
                <c:pt idx="11226">
                  <c:v>0.76259999999988004</c:v>
                </c:pt>
                <c:pt idx="11227">
                  <c:v>0.76269999999988003</c:v>
                </c:pt>
                <c:pt idx="11228">
                  <c:v>0.76279999999988002</c:v>
                </c:pt>
                <c:pt idx="11229">
                  <c:v>0.76289999999988001</c:v>
                </c:pt>
                <c:pt idx="11230">
                  <c:v>0.76299999999988</c:v>
                </c:pt>
                <c:pt idx="11231">
                  <c:v>0.76309999999987999</c:v>
                </c:pt>
                <c:pt idx="11232">
                  <c:v>0.76319999999987997</c:v>
                </c:pt>
                <c:pt idx="11233">
                  <c:v>0.76329999999987996</c:v>
                </c:pt>
                <c:pt idx="11234">
                  <c:v>0.76339999999987995</c:v>
                </c:pt>
                <c:pt idx="11235">
                  <c:v>0.76349999999988005</c:v>
                </c:pt>
                <c:pt idx="11236">
                  <c:v>0.76359999999988004</c:v>
                </c:pt>
                <c:pt idx="11237">
                  <c:v>0.76369999999988003</c:v>
                </c:pt>
                <c:pt idx="11238">
                  <c:v>0.76379999999988002</c:v>
                </c:pt>
                <c:pt idx="11239">
                  <c:v>0.76389999999988001</c:v>
                </c:pt>
                <c:pt idx="11240">
                  <c:v>0.76399999999988</c:v>
                </c:pt>
                <c:pt idx="11241">
                  <c:v>0.76409999999987999</c:v>
                </c:pt>
                <c:pt idx="11242">
                  <c:v>0.76419999999987998</c:v>
                </c:pt>
                <c:pt idx="11243">
                  <c:v>0.76429999999987996</c:v>
                </c:pt>
                <c:pt idx="11244">
                  <c:v>0.76439999999987995</c:v>
                </c:pt>
                <c:pt idx="11245">
                  <c:v>0.76449999999988005</c:v>
                </c:pt>
                <c:pt idx="11246">
                  <c:v>0.76459999999988004</c:v>
                </c:pt>
                <c:pt idx="11247">
                  <c:v>0.76469999999988003</c:v>
                </c:pt>
                <c:pt idx="11248">
                  <c:v>0.76479999999988002</c:v>
                </c:pt>
                <c:pt idx="11249">
                  <c:v>0.76489999999988001</c:v>
                </c:pt>
                <c:pt idx="11250">
                  <c:v>0.76499999999988</c:v>
                </c:pt>
                <c:pt idx="11251">
                  <c:v>0.76509999999987999</c:v>
                </c:pt>
                <c:pt idx="11252">
                  <c:v>0.76519999999987998</c:v>
                </c:pt>
                <c:pt idx="11253">
                  <c:v>0.76529999999987997</c:v>
                </c:pt>
                <c:pt idx="11254">
                  <c:v>0.76539999999987995</c:v>
                </c:pt>
                <c:pt idx="11255">
                  <c:v>0.76549999999988005</c:v>
                </c:pt>
                <c:pt idx="11256">
                  <c:v>0.76559999999988004</c:v>
                </c:pt>
                <c:pt idx="11257">
                  <c:v>0.76569999999988003</c:v>
                </c:pt>
                <c:pt idx="11258">
                  <c:v>0.76579999999988002</c:v>
                </c:pt>
                <c:pt idx="11259">
                  <c:v>0.76589999999988001</c:v>
                </c:pt>
                <c:pt idx="11260">
                  <c:v>0.76599999999988</c:v>
                </c:pt>
                <c:pt idx="11261">
                  <c:v>0.76609999999987999</c:v>
                </c:pt>
                <c:pt idx="11262">
                  <c:v>0.76619999999987998</c:v>
                </c:pt>
                <c:pt idx="11263">
                  <c:v>0.76629999999987997</c:v>
                </c:pt>
                <c:pt idx="11264">
                  <c:v>0.76639999999987996</c:v>
                </c:pt>
                <c:pt idx="11265">
                  <c:v>0.76649999999988006</c:v>
                </c:pt>
                <c:pt idx="11266">
                  <c:v>0.76659999999988004</c:v>
                </c:pt>
                <c:pt idx="11267">
                  <c:v>0.76669999999988003</c:v>
                </c:pt>
                <c:pt idx="11268">
                  <c:v>0.76679999999988002</c:v>
                </c:pt>
                <c:pt idx="11269">
                  <c:v>0.76689999999988001</c:v>
                </c:pt>
                <c:pt idx="11270">
                  <c:v>0.76699999999988</c:v>
                </c:pt>
                <c:pt idx="11271">
                  <c:v>0.76709999999987999</c:v>
                </c:pt>
                <c:pt idx="11272">
                  <c:v>0.76719999999987998</c:v>
                </c:pt>
                <c:pt idx="11273">
                  <c:v>0.76729999999987997</c:v>
                </c:pt>
                <c:pt idx="11274">
                  <c:v>0.76739999999987996</c:v>
                </c:pt>
                <c:pt idx="11275">
                  <c:v>0.76749999999987994</c:v>
                </c:pt>
                <c:pt idx="11276">
                  <c:v>0.76759999999988004</c:v>
                </c:pt>
                <c:pt idx="11277">
                  <c:v>0.76769999999988003</c:v>
                </c:pt>
                <c:pt idx="11278">
                  <c:v>0.76779999999988002</c:v>
                </c:pt>
                <c:pt idx="11279">
                  <c:v>0.76789999999988001</c:v>
                </c:pt>
                <c:pt idx="11280">
                  <c:v>0.76799999999988</c:v>
                </c:pt>
                <c:pt idx="11281">
                  <c:v>0.76809999999987999</c:v>
                </c:pt>
                <c:pt idx="11282">
                  <c:v>0.76819999999987998</c:v>
                </c:pt>
                <c:pt idx="11283">
                  <c:v>0.76829999999987997</c:v>
                </c:pt>
                <c:pt idx="11284">
                  <c:v>0.76839999999987996</c:v>
                </c:pt>
                <c:pt idx="11285">
                  <c:v>0.76849999999987995</c:v>
                </c:pt>
                <c:pt idx="11286">
                  <c:v>0.76859999999988005</c:v>
                </c:pt>
                <c:pt idx="11287">
                  <c:v>0.76869999999988003</c:v>
                </c:pt>
                <c:pt idx="11288">
                  <c:v>0.76879999999988002</c:v>
                </c:pt>
                <c:pt idx="11289">
                  <c:v>0.76889999999988001</c:v>
                </c:pt>
                <c:pt idx="11290">
                  <c:v>0.76899999999988</c:v>
                </c:pt>
                <c:pt idx="11291">
                  <c:v>0.76909999999987999</c:v>
                </c:pt>
                <c:pt idx="11292">
                  <c:v>0.76919999999987998</c:v>
                </c:pt>
                <c:pt idx="11293">
                  <c:v>0.76929999999987997</c:v>
                </c:pt>
                <c:pt idx="11294">
                  <c:v>0.76939999999987996</c:v>
                </c:pt>
                <c:pt idx="11295">
                  <c:v>0.76949999999987995</c:v>
                </c:pt>
                <c:pt idx="11296">
                  <c:v>0.76959999999988005</c:v>
                </c:pt>
                <c:pt idx="11297">
                  <c:v>0.76969999999988004</c:v>
                </c:pt>
                <c:pt idx="11298">
                  <c:v>0.76979999999988002</c:v>
                </c:pt>
                <c:pt idx="11299">
                  <c:v>0.76989999999988001</c:v>
                </c:pt>
                <c:pt idx="11300">
                  <c:v>0.76999999999988</c:v>
                </c:pt>
                <c:pt idx="11301">
                  <c:v>0.77009999999987999</c:v>
                </c:pt>
                <c:pt idx="11302">
                  <c:v>0.77019999999987998</c:v>
                </c:pt>
                <c:pt idx="11303">
                  <c:v>0.77029999999987997</c:v>
                </c:pt>
                <c:pt idx="11304">
                  <c:v>0.77039999999987996</c:v>
                </c:pt>
                <c:pt idx="11305">
                  <c:v>0.77049999999987995</c:v>
                </c:pt>
                <c:pt idx="11306">
                  <c:v>0.77059999999988005</c:v>
                </c:pt>
                <c:pt idx="11307">
                  <c:v>0.77069999999988004</c:v>
                </c:pt>
                <c:pt idx="11308">
                  <c:v>0.77079999999988003</c:v>
                </c:pt>
                <c:pt idx="11309">
                  <c:v>0.77089999999988001</c:v>
                </c:pt>
                <c:pt idx="11310">
                  <c:v>0.77099999999988</c:v>
                </c:pt>
                <c:pt idx="11311">
                  <c:v>0.77109999999987999</c:v>
                </c:pt>
                <c:pt idx="11312">
                  <c:v>0.77119999999987998</c:v>
                </c:pt>
                <c:pt idx="11313">
                  <c:v>0.77129999999987997</c:v>
                </c:pt>
                <c:pt idx="11314">
                  <c:v>0.77139999999987996</c:v>
                </c:pt>
                <c:pt idx="11315">
                  <c:v>0.77149999999987995</c:v>
                </c:pt>
                <c:pt idx="11316">
                  <c:v>0.77159999999988005</c:v>
                </c:pt>
                <c:pt idx="11317">
                  <c:v>0.77169999999988004</c:v>
                </c:pt>
                <c:pt idx="11318">
                  <c:v>0.77179999999988003</c:v>
                </c:pt>
                <c:pt idx="11319">
                  <c:v>0.77189999999988002</c:v>
                </c:pt>
                <c:pt idx="11320">
                  <c:v>0.77199999999988</c:v>
                </c:pt>
                <c:pt idx="11321">
                  <c:v>0.77209999999987999</c:v>
                </c:pt>
                <c:pt idx="11322">
                  <c:v>0.77219999999987998</c:v>
                </c:pt>
                <c:pt idx="11323">
                  <c:v>0.77229999999987997</c:v>
                </c:pt>
                <c:pt idx="11324">
                  <c:v>0.77239999999987996</c:v>
                </c:pt>
                <c:pt idx="11325">
                  <c:v>0.77249999999987995</c:v>
                </c:pt>
                <c:pt idx="11326">
                  <c:v>0.77259999999988005</c:v>
                </c:pt>
                <c:pt idx="11327">
                  <c:v>0.77269999999988004</c:v>
                </c:pt>
                <c:pt idx="11328">
                  <c:v>0.77279999999988003</c:v>
                </c:pt>
                <c:pt idx="11329">
                  <c:v>0.77289999999988002</c:v>
                </c:pt>
                <c:pt idx="11330">
                  <c:v>0.77299999999988001</c:v>
                </c:pt>
                <c:pt idx="11331">
                  <c:v>0.77309999999987999</c:v>
                </c:pt>
                <c:pt idx="11332">
                  <c:v>0.77319999999987998</c:v>
                </c:pt>
                <c:pt idx="11333">
                  <c:v>0.77329999999987997</c:v>
                </c:pt>
                <c:pt idx="11334">
                  <c:v>0.77339999999987996</c:v>
                </c:pt>
                <c:pt idx="11335">
                  <c:v>0.77349999999987995</c:v>
                </c:pt>
                <c:pt idx="11336">
                  <c:v>0.77359999999988005</c:v>
                </c:pt>
                <c:pt idx="11337">
                  <c:v>0.77369999999988004</c:v>
                </c:pt>
                <c:pt idx="11338">
                  <c:v>0.77379999999988003</c:v>
                </c:pt>
                <c:pt idx="11339">
                  <c:v>0.77389999999988002</c:v>
                </c:pt>
                <c:pt idx="11340">
                  <c:v>0.77399999999988001</c:v>
                </c:pt>
                <c:pt idx="11341">
                  <c:v>0.77409999999988</c:v>
                </c:pt>
                <c:pt idx="11342">
                  <c:v>0.77419999999987998</c:v>
                </c:pt>
                <c:pt idx="11343">
                  <c:v>0.77429999999987997</c:v>
                </c:pt>
                <c:pt idx="11344">
                  <c:v>0.77439999999987996</c:v>
                </c:pt>
                <c:pt idx="11345">
                  <c:v>0.77449999999987995</c:v>
                </c:pt>
                <c:pt idx="11346">
                  <c:v>0.77459999999988005</c:v>
                </c:pt>
                <c:pt idx="11347">
                  <c:v>0.77469999999988004</c:v>
                </c:pt>
                <c:pt idx="11348">
                  <c:v>0.77479999999988003</c:v>
                </c:pt>
                <c:pt idx="11349">
                  <c:v>0.77489999999988002</c:v>
                </c:pt>
                <c:pt idx="11350">
                  <c:v>0.77499999999987002</c:v>
                </c:pt>
                <c:pt idx="11351">
                  <c:v>0.77509999999987</c:v>
                </c:pt>
                <c:pt idx="11352">
                  <c:v>0.77519999999986999</c:v>
                </c:pt>
                <c:pt idx="11353">
                  <c:v>0.77529999999986998</c:v>
                </c:pt>
                <c:pt idx="11354">
                  <c:v>0.77539999999986997</c:v>
                </c:pt>
                <c:pt idx="11355">
                  <c:v>0.77549999999986996</c:v>
                </c:pt>
                <c:pt idx="11356">
                  <c:v>0.77559999999986995</c:v>
                </c:pt>
                <c:pt idx="11357">
                  <c:v>0.77569999999987005</c:v>
                </c:pt>
                <c:pt idx="11358">
                  <c:v>0.77579999999987004</c:v>
                </c:pt>
                <c:pt idx="11359">
                  <c:v>0.77589999999987003</c:v>
                </c:pt>
                <c:pt idx="11360">
                  <c:v>0.77599999999987002</c:v>
                </c:pt>
                <c:pt idx="11361">
                  <c:v>0.77609999999987</c:v>
                </c:pt>
                <c:pt idx="11362">
                  <c:v>0.77619999999986999</c:v>
                </c:pt>
                <c:pt idx="11363">
                  <c:v>0.77629999999986998</c:v>
                </c:pt>
                <c:pt idx="11364">
                  <c:v>0.77639999999986997</c:v>
                </c:pt>
                <c:pt idx="11365">
                  <c:v>0.77649999999986996</c:v>
                </c:pt>
                <c:pt idx="11366">
                  <c:v>0.77659999999986995</c:v>
                </c:pt>
                <c:pt idx="11367">
                  <c:v>0.77669999999987005</c:v>
                </c:pt>
                <c:pt idx="11368">
                  <c:v>0.77679999999987004</c:v>
                </c:pt>
                <c:pt idx="11369">
                  <c:v>0.77689999999987003</c:v>
                </c:pt>
                <c:pt idx="11370">
                  <c:v>0.77699999999987002</c:v>
                </c:pt>
                <c:pt idx="11371">
                  <c:v>0.77709999999987001</c:v>
                </c:pt>
                <c:pt idx="11372">
                  <c:v>0.77719999999986999</c:v>
                </c:pt>
                <c:pt idx="11373">
                  <c:v>0.77729999999986998</c:v>
                </c:pt>
                <c:pt idx="11374">
                  <c:v>0.77739999999986997</c:v>
                </c:pt>
                <c:pt idx="11375">
                  <c:v>0.77749999999986996</c:v>
                </c:pt>
                <c:pt idx="11376">
                  <c:v>0.77759999999986995</c:v>
                </c:pt>
                <c:pt idx="11377">
                  <c:v>0.77769999999987005</c:v>
                </c:pt>
                <c:pt idx="11378">
                  <c:v>0.77779999999987004</c:v>
                </c:pt>
                <c:pt idx="11379">
                  <c:v>0.77789999999987003</c:v>
                </c:pt>
                <c:pt idx="11380">
                  <c:v>0.77799999999987002</c:v>
                </c:pt>
                <c:pt idx="11381">
                  <c:v>0.77809999999987001</c:v>
                </c:pt>
                <c:pt idx="11382">
                  <c:v>0.77819999999987</c:v>
                </c:pt>
                <c:pt idx="11383">
                  <c:v>0.77829999999986998</c:v>
                </c:pt>
                <c:pt idx="11384">
                  <c:v>0.77839999999986997</c:v>
                </c:pt>
                <c:pt idx="11385">
                  <c:v>0.77849999999986996</c:v>
                </c:pt>
                <c:pt idx="11386">
                  <c:v>0.77859999999986995</c:v>
                </c:pt>
                <c:pt idx="11387">
                  <c:v>0.77869999999987005</c:v>
                </c:pt>
                <c:pt idx="11388">
                  <c:v>0.77879999999987004</c:v>
                </c:pt>
                <c:pt idx="11389">
                  <c:v>0.77889999999987003</c:v>
                </c:pt>
                <c:pt idx="11390">
                  <c:v>0.77899999999987002</c:v>
                </c:pt>
                <c:pt idx="11391">
                  <c:v>0.77909999999987001</c:v>
                </c:pt>
                <c:pt idx="11392">
                  <c:v>0.77919999999987</c:v>
                </c:pt>
                <c:pt idx="11393">
                  <c:v>0.77929999999986999</c:v>
                </c:pt>
                <c:pt idx="11394">
                  <c:v>0.77939999999986997</c:v>
                </c:pt>
                <c:pt idx="11395">
                  <c:v>0.77949999999986996</c:v>
                </c:pt>
                <c:pt idx="11396">
                  <c:v>0.77959999999986995</c:v>
                </c:pt>
                <c:pt idx="11397">
                  <c:v>0.77969999999987005</c:v>
                </c:pt>
                <c:pt idx="11398">
                  <c:v>0.77979999999987004</c:v>
                </c:pt>
                <c:pt idx="11399">
                  <c:v>0.77989999999987003</c:v>
                </c:pt>
                <c:pt idx="11400">
                  <c:v>0.77999999999987002</c:v>
                </c:pt>
                <c:pt idx="11401">
                  <c:v>0.78009999999987001</c:v>
                </c:pt>
                <c:pt idx="11402">
                  <c:v>0.78019999999987</c:v>
                </c:pt>
                <c:pt idx="11403">
                  <c:v>0.78029999999986999</c:v>
                </c:pt>
                <c:pt idx="11404">
                  <c:v>0.78039999999986998</c:v>
                </c:pt>
                <c:pt idx="11405">
                  <c:v>0.78049999999986996</c:v>
                </c:pt>
                <c:pt idx="11406">
                  <c:v>0.78059999999986995</c:v>
                </c:pt>
                <c:pt idx="11407">
                  <c:v>0.78069999999987005</c:v>
                </c:pt>
                <c:pt idx="11408">
                  <c:v>0.78079999999987004</c:v>
                </c:pt>
                <c:pt idx="11409">
                  <c:v>0.78089999999987003</c:v>
                </c:pt>
                <c:pt idx="11410">
                  <c:v>0.78099999999987002</c:v>
                </c:pt>
                <c:pt idx="11411">
                  <c:v>0.78109999999987001</c:v>
                </c:pt>
                <c:pt idx="11412">
                  <c:v>0.78119999999987</c:v>
                </c:pt>
                <c:pt idx="11413">
                  <c:v>0.78129999999986999</c:v>
                </c:pt>
                <c:pt idx="11414">
                  <c:v>0.78139999999986998</c:v>
                </c:pt>
                <c:pt idx="11415">
                  <c:v>0.78149999999986997</c:v>
                </c:pt>
                <c:pt idx="11416">
                  <c:v>0.78159999999986995</c:v>
                </c:pt>
                <c:pt idx="11417">
                  <c:v>0.78169999999987005</c:v>
                </c:pt>
                <c:pt idx="11418">
                  <c:v>0.78179999999987004</c:v>
                </c:pt>
                <c:pt idx="11419">
                  <c:v>0.78189999999987003</c:v>
                </c:pt>
                <c:pt idx="11420">
                  <c:v>0.78199999999987002</c:v>
                </c:pt>
                <c:pt idx="11421">
                  <c:v>0.78209999999987001</c:v>
                </c:pt>
                <c:pt idx="11422">
                  <c:v>0.78219999999987</c:v>
                </c:pt>
                <c:pt idx="11423">
                  <c:v>0.78229999999986999</c:v>
                </c:pt>
                <c:pt idx="11424">
                  <c:v>0.78239999999986998</c:v>
                </c:pt>
                <c:pt idx="11425">
                  <c:v>0.78249999999986997</c:v>
                </c:pt>
                <c:pt idx="11426">
                  <c:v>0.78259999999986996</c:v>
                </c:pt>
                <c:pt idx="11427">
                  <c:v>0.78269999999987006</c:v>
                </c:pt>
                <c:pt idx="11428">
                  <c:v>0.78279999999987004</c:v>
                </c:pt>
                <c:pt idx="11429">
                  <c:v>0.78289999999987003</c:v>
                </c:pt>
                <c:pt idx="11430">
                  <c:v>0.78299999999987002</c:v>
                </c:pt>
                <c:pt idx="11431">
                  <c:v>0.78309999999987001</c:v>
                </c:pt>
                <c:pt idx="11432">
                  <c:v>0.78319999999987</c:v>
                </c:pt>
                <c:pt idx="11433">
                  <c:v>0.78329999999986999</c:v>
                </c:pt>
                <c:pt idx="11434">
                  <c:v>0.78339999999986998</c:v>
                </c:pt>
                <c:pt idx="11435">
                  <c:v>0.78349999999986997</c:v>
                </c:pt>
                <c:pt idx="11436">
                  <c:v>0.78359999999986996</c:v>
                </c:pt>
                <c:pt idx="11437">
                  <c:v>0.78369999999986995</c:v>
                </c:pt>
                <c:pt idx="11438">
                  <c:v>0.78379999999987005</c:v>
                </c:pt>
                <c:pt idx="11439">
                  <c:v>0.78389999999987003</c:v>
                </c:pt>
                <c:pt idx="11440">
                  <c:v>0.78399999999987002</c:v>
                </c:pt>
                <c:pt idx="11441">
                  <c:v>0.78409999999987001</c:v>
                </c:pt>
                <c:pt idx="11442">
                  <c:v>0.78419999999987</c:v>
                </c:pt>
                <c:pt idx="11443">
                  <c:v>0.78429999999986999</c:v>
                </c:pt>
                <c:pt idx="11444">
                  <c:v>0.78439999999986998</c:v>
                </c:pt>
                <c:pt idx="11445">
                  <c:v>0.78449999999986997</c:v>
                </c:pt>
                <c:pt idx="11446">
                  <c:v>0.78459999999986996</c:v>
                </c:pt>
                <c:pt idx="11447">
                  <c:v>0.78469999999986995</c:v>
                </c:pt>
                <c:pt idx="11448">
                  <c:v>0.78479999999987005</c:v>
                </c:pt>
                <c:pt idx="11449">
                  <c:v>0.78489999999987003</c:v>
                </c:pt>
                <c:pt idx="11450">
                  <c:v>0.78499999999987002</c:v>
                </c:pt>
                <c:pt idx="11451">
                  <c:v>0.78509999999987001</c:v>
                </c:pt>
                <c:pt idx="11452">
                  <c:v>0.78519999999987</c:v>
                </c:pt>
                <c:pt idx="11453">
                  <c:v>0.78529999999986999</c:v>
                </c:pt>
                <c:pt idx="11454">
                  <c:v>0.78539999999986998</c:v>
                </c:pt>
                <c:pt idx="11455">
                  <c:v>0.78549999999986997</c:v>
                </c:pt>
                <c:pt idx="11456">
                  <c:v>0.78559999999986996</c:v>
                </c:pt>
                <c:pt idx="11457">
                  <c:v>0.78569999999986995</c:v>
                </c:pt>
                <c:pt idx="11458">
                  <c:v>0.78579999999987005</c:v>
                </c:pt>
                <c:pt idx="11459">
                  <c:v>0.78589999999987004</c:v>
                </c:pt>
                <c:pt idx="11460">
                  <c:v>0.78599999999987002</c:v>
                </c:pt>
                <c:pt idx="11461">
                  <c:v>0.78609999999987001</c:v>
                </c:pt>
                <c:pt idx="11462">
                  <c:v>0.78619999999987</c:v>
                </c:pt>
                <c:pt idx="11463">
                  <c:v>0.78629999999986999</c:v>
                </c:pt>
                <c:pt idx="11464">
                  <c:v>0.78639999999986998</c:v>
                </c:pt>
                <c:pt idx="11465">
                  <c:v>0.78649999999986997</c:v>
                </c:pt>
                <c:pt idx="11466">
                  <c:v>0.78659999999986996</c:v>
                </c:pt>
                <c:pt idx="11467">
                  <c:v>0.78669999999986995</c:v>
                </c:pt>
                <c:pt idx="11468">
                  <c:v>0.78679999999987005</c:v>
                </c:pt>
                <c:pt idx="11469">
                  <c:v>0.78689999999987004</c:v>
                </c:pt>
                <c:pt idx="11470">
                  <c:v>0.78699999999987003</c:v>
                </c:pt>
                <c:pt idx="11471">
                  <c:v>0.78709999999987001</c:v>
                </c:pt>
                <c:pt idx="11472">
                  <c:v>0.78719999999987</c:v>
                </c:pt>
                <c:pt idx="11473">
                  <c:v>0.78729999999986999</c:v>
                </c:pt>
                <c:pt idx="11474">
                  <c:v>0.78739999999986998</c:v>
                </c:pt>
                <c:pt idx="11475">
                  <c:v>0.78749999999986997</c:v>
                </c:pt>
                <c:pt idx="11476">
                  <c:v>0.78759999999986996</c:v>
                </c:pt>
                <c:pt idx="11477">
                  <c:v>0.78769999999986995</c:v>
                </c:pt>
                <c:pt idx="11478">
                  <c:v>0.78779999999987005</c:v>
                </c:pt>
                <c:pt idx="11479">
                  <c:v>0.78789999999987004</c:v>
                </c:pt>
                <c:pt idx="11480">
                  <c:v>0.78799999999987003</c:v>
                </c:pt>
                <c:pt idx="11481">
                  <c:v>0.78809999999987002</c:v>
                </c:pt>
                <c:pt idx="11482">
                  <c:v>0.78819999999987</c:v>
                </c:pt>
                <c:pt idx="11483">
                  <c:v>0.78829999999986999</c:v>
                </c:pt>
                <c:pt idx="11484">
                  <c:v>0.78839999999986998</c:v>
                </c:pt>
                <c:pt idx="11485">
                  <c:v>0.78849999999986997</c:v>
                </c:pt>
                <c:pt idx="11486">
                  <c:v>0.78859999999986996</c:v>
                </c:pt>
                <c:pt idx="11487">
                  <c:v>0.78869999999986995</c:v>
                </c:pt>
                <c:pt idx="11488">
                  <c:v>0.78879999999987005</c:v>
                </c:pt>
                <c:pt idx="11489">
                  <c:v>0.78889999999987004</c:v>
                </c:pt>
                <c:pt idx="11490">
                  <c:v>0.78899999999987003</c:v>
                </c:pt>
                <c:pt idx="11491">
                  <c:v>0.78909999999987002</c:v>
                </c:pt>
                <c:pt idx="11492">
                  <c:v>0.78919999999987001</c:v>
                </c:pt>
                <c:pt idx="11493">
                  <c:v>0.78929999999986999</c:v>
                </c:pt>
                <c:pt idx="11494">
                  <c:v>0.78939999999986998</c:v>
                </c:pt>
                <c:pt idx="11495">
                  <c:v>0.78949999999986997</c:v>
                </c:pt>
                <c:pt idx="11496">
                  <c:v>0.78959999999986996</c:v>
                </c:pt>
                <c:pt idx="11497">
                  <c:v>0.78969999999986995</c:v>
                </c:pt>
                <c:pt idx="11498">
                  <c:v>0.78979999999987005</c:v>
                </c:pt>
                <c:pt idx="11499">
                  <c:v>0.78989999999987004</c:v>
                </c:pt>
                <c:pt idx="11500">
                  <c:v>0.78999999999987003</c:v>
                </c:pt>
                <c:pt idx="11501">
                  <c:v>0.79009999999987002</c:v>
                </c:pt>
                <c:pt idx="11502">
                  <c:v>0.79019999999987001</c:v>
                </c:pt>
                <c:pt idx="11503">
                  <c:v>0.79029999999987</c:v>
                </c:pt>
                <c:pt idx="11504">
                  <c:v>0.79039999999986998</c:v>
                </c:pt>
                <c:pt idx="11505">
                  <c:v>0.79049999999986997</c:v>
                </c:pt>
                <c:pt idx="11506">
                  <c:v>0.79059999999986996</c:v>
                </c:pt>
                <c:pt idx="11507">
                  <c:v>0.79069999999986995</c:v>
                </c:pt>
                <c:pt idx="11508">
                  <c:v>0.79079999999987005</c:v>
                </c:pt>
                <c:pt idx="11509">
                  <c:v>0.79089999999987004</c:v>
                </c:pt>
                <c:pt idx="11510">
                  <c:v>0.79099999999987003</c:v>
                </c:pt>
                <c:pt idx="11511">
                  <c:v>0.79109999999987002</c:v>
                </c:pt>
                <c:pt idx="11512">
                  <c:v>0.79119999999987001</c:v>
                </c:pt>
                <c:pt idx="11513">
                  <c:v>0.79129999999987</c:v>
                </c:pt>
                <c:pt idx="11514">
                  <c:v>0.79139999999986999</c:v>
                </c:pt>
                <c:pt idx="11515">
                  <c:v>0.79149999999986997</c:v>
                </c:pt>
                <c:pt idx="11516">
                  <c:v>0.79159999999986996</c:v>
                </c:pt>
                <c:pt idx="11517">
                  <c:v>0.79169999999986995</c:v>
                </c:pt>
                <c:pt idx="11518">
                  <c:v>0.79179999999987005</c:v>
                </c:pt>
                <c:pt idx="11519">
                  <c:v>0.79189999999987004</c:v>
                </c:pt>
                <c:pt idx="11520">
                  <c:v>0.79199999999987003</c:v>
                </c:pt>
                <c:pt idx="11521">
                  <c:v>0.79209999999987002</c:v>
                </c:pt>
                <c:pt idx="11522">
                  <c:v>0.79219999999987001</c:v>
                </c:pt>
                <c:pt idx="11523">
                  <c:v>0.79229999999987</c:v>
                </c:pt>
                <c:pt idx="11524">
                  <c:v>0.79239999999986999</c:v>
                </c:pt>
                <c:pt idx="11525">
                  <c:v>0.79249999999986998</c:v>
                </c:pt>
                <c:pt idx="11526">
                  <c:v>0.79259999999986996</c:v>
                </c:pt>
                <c:pt idx="11527">
                  <c:v>0.79269999999986995</c:v>
                </c:pt>
                <c:pt idx="11528">
                  <c:v>0.79279999999987005</c:v>
                </c:pt>
                <c:pt idx="11529">
                  <c:v>0.79289999999987004</c:v>
                </c:pt>
                <c:pt idx="11530">
                  <c:v>0.79299999999987003</c:v>
                </c:pt>
                <c:pt idx="11531">
                  <c:v>0.79309999999987002</c:v>
                </c:pt>
                <c:pt idx="11532">
                  <c:v>0.79319999999987001</c:v>
                </c:pt>
                <c:pt idx="11533">
                  <c:v>0.79329999999987</c:v>
                </c:pt>
                <c:pt idx="11534">
                  <c:v>0.79339999999986999</c:v>
                </c:pt>
                <c:pt idx="11535">
                  <c:v>0.79349999999986998</c:v>
                </c:pt>
                <c:pt idx="11536">
                  <c:v>0.79359999999986996</c:v>
                </c:pt>
                <c:pt idx="11537">
                  <c:v>0.79369999999986995</c:v>
                </c:pt>
                <c:pt idx="11538">
                  <c:v>0.79379999999987005</c:v>
                </c:pt>
                <c:pt idx="11539">
                  <c:v>0.79389999999987004</c:v>
                </c:pt>
                <c:pt idx="11540">
                  <c:v>0.79399999999987003</c:v>
                </c:pt>
                <c:pt idx="11541">
                  <c:v>0.79409999999987002</c:v>
                </c:pt>
                <c:pt idx="11542">
                  <c:v>0.79419999999987001</c:v>
                </c:pt>
                <c:pt idx="11543">
                  <c:v>0.79429999999987</c:v>
                </c:pt>
                <c:pt idx="11544">
                  <c:v>0.79439999999986999</c:v>
                </c:pt>
                <c:pt idx="11545">
                  <c:v>0.79449999999986998</c:v>
                </c:pt>
                <c:pt idx="11546">
                  <c:v>0.79459999999986997</c:v>
                </c:pt>
                <c:pt idx="11547">
                  <c:v>0.79469999999986995</c:v>
                </c:pt>
                <c:pt idx="11548">
                  <c:v>0.79479999999987005</c:v>
                </c:pt>
                <c:pt idx="11549">
                  <c:v>0.79489999999987004</c:v>
                </c:pt>
                <c:pt idx="11550">
                  <c:v>0.79499999999987003</c:v>
                </c:pt>
                <c:pt idx="11551">
                  <c:v>0.79509999999987002</c:v>
                </c:pt>
                <c:pt idx="11552">
                  <c:v>0.79519999999987001</c:v>
                </c:pt>
                <c:pt idx="11553">
                  <c:v>0.79529999999987</c:v>
                </c:pt>
                <c:pt idx="11554">
                  <c:v>0.79539999999986999</c:v>
                </c:pt>
                <c:pt idx="11555">
                  <c:v>0.79549999999986998</c:v>
                </c:pt>
                <c:pt idx="11556">
                  <c:v>0.79559999999986997</c:v>
                </c:pt>
                <c:pt idx="11557">
                  <c:v>0.79569999999986996</c:v>
                </c:pt>
                <c:pt idx="11558">
                  <c:v>0.79579999999986994</c:v>
                </c:pt>
                <c:pt idx="11559">
                  <c:v>0.79589999999987004</c:v>
                </c:pt>
                <c:pt idx="11560">
                  <c:v>0.79599999999987003</c:v>
                </c:pt>
                <c:pt idx="11561">
                  <c:v>0.79609999999987002</c:v>
                </c:pt>
                <c:pt idx="11562">
                  <c:v>0.79619999999987001</c:v>
                </c:pt>
                <c:pt idx="11563">
                  <c:v>0.79629999999987</c:v>
                </c:pt>
                <c:pt idx="11564">
                  <c:v>0.79639999999986999</c:v>
                </c:pt>
                <c:pt idx="11565">
                  <c:v>0.79649999999986998</c:v>
                </c:pt>
                <c:pt idx="11566">
                  <c:v>0.79659999999986997</c:v>
                </c:pt>
                <c:pt idx="11567">
                  <c:v>0.79669999999986996</c:v>
                </c:pt>
                <c:pt idx="11568">
                  <c:v>0.79679999999986995</c:v>
                </c:pt>
                <c:pt idx="11569">
                  <c:v>0.79689999999987005</c:v>
                </c:pt>
                <c:pt idx="11570">
                  <c:v>0.79699999999987003</c:v>
                </c:pt>
                <c:pt idx="11571">
                  <c:v>0.79709999999987002</c:v>
                </c:pt>
                <c:pt idx="11572">
                  <c:v>0.79719999999987001</c:v>
                </c:pt>
                <c:pt idx="11573">
                  <c:v>0.79729999999987</c:v>
                </c:pt>
                <c:pt idx="11574">
                  <c:v>0.79739999999986999</c:v>
                </c:pt>
                <c:pt idx="11575">
                  <c:v>0.79749999999986998</c:v>
                </c:pt>
                <c:pt idx="11576">
                  <c:v>0.79759999999986997</c:v>
                </c:pt>
                <c:pt idx="11577">
                  <c:v>0.79769999999986996</c:v>
                </c:pt>
                <c:pt idx="11578">
                  <c:v>0.79779999999986995</c:v>
                </c:pt>
                <c:pt idx="11579">
                  <c:v>0.79789999999987005</c:v>
                </c:pt>
                <c:pt idx="11580">
                  <c:v>0.79799999999987004</c:v>
                </c:pt>
                <c:pt idx="11581">
                  <c:v>0.79809999999987002</c:v>
                </c:pt>
                <c:pt idx="11582">
                  <c:v>0.79819999999987001</c:v>
                </c:pt>
                <c:pt idx="11583">
                  <c:v>0.79829999999987</c:v>
                </c:pt>
                <c:pt idx="11584">
                  <c:v>0.79839999999986999</c:v>
                </c:pt>
                <c:pt idx="11585">
                  <c:v>0.79849999999986998</c:v>
                </c:pt>
                <c:pt idx="11586">
                  <c:v>0.79859999999986997</c:v>
                </c:pt>
                <c:pt idx="11587">
                  <c:v>0.79869999999986996</c:v>
                </c:pt>
                <c:pt idx="11588">
                  <c:v>0.79879999999986995</c:v>
                </c:pt>
                <c:pt idx="11589">
                  <c:v>0.79889999999987005</c:v>
                </c:pt>
                <c:pt idx="11590">
                  <c:v>0.79899999999987004</c:v>
                </c:pt>
                <c:pt idx="11591">
                  <c:v>0.79909999999987003</c:v>
                </c:pt>
                <c:pt idx="11592">
                  <c:v>0.79919999999987001</c:v>
                </c:pt>
                <c:pt idx="11593">
                  <c:v>0.79929999999987</c:v>
                </c:pt>
                <c:pt idx="11594">
                  <c:v>0.79939999999986999</c:v>
                </c:pt>
                <c:pt idx="11595">
                  <c:v>0.79949999999986998</c:v>
                </c:pt>
                <c:pt idx="11596">
                  <c:v>0.79959999999986997</c:v>
                </c:pt>
                <c:pt idx="11597">
                  <c:v>0.79969999999986996</c:v>
                </c:pt>
                <c:pt idx="11598">
                  <c:v>0.79979999999986995</c:v>
                </c:pt>
                <c:pt idx="11599">
                  <c:v>0.79989999999987005</c:v>
                </c:pt>
                <c:pt idx="11600">
                  <c:v>0.79999999999987004</c:v>
                </c:pt>
                <c:pt idx="11601">
                  <c:v>0.80009999999987003</c:v>
                </c:pt>
                <c:pt idx="11602">
                  <c:v>0.80019999999987002</c:v>
                </c:pt>
                <c:pt idx="11603">
                  <c:v>0.80029999999987</c:v>
                </c:pt>
                <c:pt idx="11604">
                  <c:v>0.80039999999986999</c:v>
                </c:pt>
                <c:pt idx="11605">
                  <c:v>0.80049999999986998</c:v>
                </c:pt>
                <c:pt idx="11606">
                  <c:v>0.80059999999986997</c:v>
                </c:pt>
                <c:pt idx="11607">
                  <c:v>0.80069999999986996</c:v>
                </c:pt>
                <c:pt idx="11608">
                  <c:v>0.80079999999986995</c:v>
                </c:pt>
                <c:pt idx="11609">
                  <c:v>0.80089999999987005</c:v>
                </c:pt>
                <c:pt idx="11610">
                  <c:v>0.80099999999987004</c:v>
                </c:pt>
                <c:pt idx="11611">
                  <c:v>0.80109999999987003</c:v>
                </c:pt>
                <c:pt idx="11612">
                  <c:v>0.80119999999987002</c:v>
                </c:pt>
                <c:pt idx="11613">
                  <c:v>0.80129999999987001</c:v>
                </c:pt>
                <c:pt idx="11614">
                  <c:v>0.80139999999986999</c:v>
                </c:pt>
                <c:pt idx="11615">
                  <c:v>0.80149999999986998</c:v>
                </c:pt>
                <c:pt idx="11616">
                  <c:v>0.80159999999986997</c:v>
                </c:pt>
                <c:pt idx="11617">
                  <c:v>0.80169999999986996</c:v>
                </c:pt>
                <c:pt idx="11618">
                  <c:v>0.80179999999986995</c:v>
                </c:pt>
                <c:pt idx="11619">
                  <c:v>0.80189999999987005</c:v>
                </c:pt>
                <c:pt idx="11620">
                  <c:v>0.80199999999987004</c:v>
                </c:pt>
                <c:pt idx="11621">
                  <c:v>0.80209999999987003</c:v>
                </c:pt>
                <c:pt idx="11622">
                  <c:v>0.80219999999987002</c:v>
                </c:pt>
                <c:pt idx="11623">
                  <c:v>0.80229999999987001</c:v>
                </c:pt>
                <c:pt idx="11624">
                  <c:v>0.80239999999987</c:v>
                </c:pt>
                <c:pt idx="11625">
                  <c:v>0.80249999999986998</c:v>
                </c:pt>
                <c:pt idx="11626">
                  <c:v>0.80259999999986997</c:v>
                </c:pt>
                <c:pt idx="11627">
                  <c:v>0.80269999999986996</c:v>
                </c:pt>
                <c:pt idx="11628">
                  <c:v>0.80279999999986995</c:v>
                </c:pt>
                <c:pt idx="11629">
                  <c:v>0.80289999999987005</c:v>
                </c:pt>
                <c:pt idx="11630">
                  <c:v>0.80299999999987004</c:v>
                </c:pt>
                <c:pt idx="11631">
                  <c:v>0.80309999999987003</c:v>
                </c:pt>
                <c:pt idx="11632">
                  <c:v>0.80319999999987002</c:v>
                </c:pt>
                <c:pt idx="11633">
                  <c:v>0.80329999999987001</c:v>
                </c:pt>
                <c:pt idx="11634">
                  <c:v>0.80339999999987</c:v>
                </c:pt>
                <c:pt idx="11635">
                  <c:v>0.80349999999986998</c:v>
                </c:pt>
                <c:pt idx="11636">
                  <c:v>0.80359999999986997</c:v>
                </c:pt>
                <c:pt idx="11637">
                  <c:v>0.80369999999986996</c:v>
                </c:pt>
                <c:pt idx="11638">
                  <c:v>0.80379999999986995</c:v>
                </c:pt>
                <c:pt idx="11639">
                  <c:v>0.80389999999987005</c:v>
                </c:pt>
                <c:pt idx="11640">
                  <c:v>0.80399999999987004</c:v>
                </c:pt>
                <c:pt idx="11641">
                  <c:v>0.80409999999987003</c:v>
                </c:pt>
                <c:pt idx="11642">
                  <c:v>0.80419999999987002</c:v>
                </c:pt>
                <c:pt idx="11643">
                  <c:v>0.80429999999987001</c:v>
                </c:pt>
                <c:pt idx="11644">
                  <c:v>0.80439999999987</c:v>
                </c:pt>
                <c:pt idx="11645">
                  <c:v>0.80449999999986999</c:v>
                </c:pt>
                <c:pt idx="11646">
                  <c:v>0.80459999999986997</c:v>
                </c:pt>
                <c:pt idx="11647">
                  <c:v>0.80469999999986996</c:v>
                </c:pt>
                <c:pt idx="11648">
                  <c:v>0.80479999999986995</c:v>
                </c:pt>
                <c:pt idx="11649">
                  <c:v>0.80489999999987005</c:v>
                </c:pt>
                <c:pt idx="11650">
                  <c:v>0.80499999999987004</c:v>
                </c:pt>
                <c:pt idx="11651">
                  <c:v>0.80509999999987003</c:v>
                </c:pt>
                <c:pt idx="11652">
                  <c:v>0.80519999999987002</c:v>
                </c:pt>
                <c:pt idx="11653">
                  <c:v>0.80529999999987001</c:v>
                </c:pt>
                <c:pt idx="11654">
                  <c:v>0.80539999999987</c:v>
                </c:pt>
                <c:pt idx="11655">
                  <c:v>0.80549999999986999</c:v>
                </c:pt>
                <c:pt idx="11656">
                  <c:v>0.80559999999986998</c:v>
                </c:pt>
                <c:pt idx="11657">
                  <c:v>0.80569999999986996</c:v>
                </c:pt>
                <c:pt idx="11658">
                  <c:v>0.80579999999986995</c:v>
                </c:pt>
                <c:pt idx="11659">
                  <c:v>0.80589999999987005</c:v>
                </c:pt>
                <c:pt idx="11660">
                  <c:v>0.80599999999987004</c:v>
                </c:pt>
                <c:pt idx="11661">
                  <c:v>0.80609999999987003</c:v>
                </c:pt>
                <c:pt idx="11662">
                  <c:v>0.80619999999987002</c:v>
                </c:pt>
                <c:pt idx="11663">
                  <c:v>0.80629999999987001</c:v>
                </c:pt>
                <c:pt idx="11664">
                  <c:v>0.80639999999987</c:v>
                </c:pt>
                <c:pt idx="11665">
                  <c:v>0.80649999999986999</c:v>
                </c:pt>
                <c:pt idx="11666">
                  <c:v>0.80659999999986998</c:v>
                </c:pt>
                <c:pt idx="11667">
                  <c:v>0.80669999999986997</c:v>
                </c:pt>
                <c:pt idx="11668">
                  <c:v>0.80679999999986995</c:v>
                </c:pt>
                <c:pt idx="11669">
                  <c:v>0.80689999999987005</c:v>
                </c:pt>
                <c:pt idx="11670">
                  <c:v>0.80699999999987004</c:v>
                </c:pt>
                <c:pt idx="11671">
                  <c:v>0.80709999999987003</c:v>
                </c:pt>
                <c:pt idx="11672">
                  <c:v>0.80719999999987002</c:v>
                </c:pt>
                <c:pt idx="11673">
                  <c:v>0.80729999999987001</c:v>
                </c:pt>
                <c:pt idx="11674">
                  <c:v>0.80739999999987</c:v>
                </c:pt>
                <c:pt idx="11675">
                  <c:v>0.80749999999986999</c:v>
                </c:pt>
                <c:pt idx="11676">
                  <c:v>0.80759999999986998</c:v>
                </c:pt>
                <c:pt idx="11677">
                  <c:v>0.80769999999986997</c:v>
                </c:pt>
                <c:pt idx="11678">
                  <c:v>0.80779999999986996</c:v>
                </c:pt>
                <c:pt idx="11679">
                  <c:v>0.80789999999987006</c:v>
                </c:pt>
                <c:pt idx="11680">
                  <c:v>0.80799999999987004</c:v>
                </c:pt>
                <c:pt idx="11681">
                  <c:v>0.80809999999987003</c:v>
                </c:pt>
                <c:pt idx="11682">
                  <c:v>0.80819999999987002</c:v>
                </c:pt>
                <c:pt idx="11683">
                  <c:v>0.80829999999987001</c:v>
                </c:pt>
                <c:pt idx="11684">
                  <c:v>0.80839999999987</c:v>
                </c:pt>
                <c:pt idx="11685">
                  <c:v>0.80849999999986999</c:v>
                </c:pt>
                <c:pt idx="11686">
                  <c:v>0.80859999999986998</c:v>
                </c:pt>
                <c:pt idx="11687">
                  <c:v>0.80869999999986997</c:v>
                </c:pt>
                <c:pt idx="11688">
                  <c:v>0.80879999999986996</c:v>
                </c:pt>
                <c:pt idx="11689">
                  <c:v>0.80889999999986995</c:v>
                </c:pt>
                <c:pt idx="11690">
                  <c:v>0.80899999999987005</c:v>
                </c:pt>
                <c:pt idx="11691">
                  <c:v>0.80909999999987003</c:v>
                </c:pt>
                <c:pt idx="11692">
                  <c:v>0.80919999999987002</c:v>
                </c:pt>
                <c:pt idx="11693">
                  <c:v>0.80929999999987001</c:v>
                </c:pt>
                <c:pt idx="11694">
                  <c:v>0.80939999999987</c:v>
                </c:pt>
                <c:pt idx="11695">
                  <c:v>0.80949999999986999</c:v>
                </c:pt>
                <c:pt idx="11696">
                  <c:v>0.80959999999986998</c:v>
                </c:pt>
                <c:pt idx="11697">
                  <c:v>0.80969999999986997</c:v>
                </c:pt>
                <c:pt idx="11698">
                  <c:v>0.80979999999986996</c:v>
                </c:pt>
                <c:pt idx="11699">
                  <c:v>0.80989999999986995</c:v>
                </c:pt>
                <c:pt idx="11700">
                  <c:v>0.80999999999987005</c:v>
                </c:pt>
                <c:pt idx="11701">
                  <c:v>0.81009999999987004</c:v>
                </c:pt>
                <c:pt idx="11702">
                  <c:v>0.81019999999987002</c:v>
                </c:pt>
                <c:pt idx="11703">
                  <c:v>0.81029999999987001</c:v>
                </c:pt>
                <c:pt idx="11704">
                  <c:v>0.81039999999987</c:v>
                </c:pt>
                <c:pt idx="11705">
                  <c:v>0.81049999999986999</c:v>
                </c:pt>
                <c:pt idx="11706">
                  <c:v>0.81059999999986998</c:v>
                </c:pt>
                <c:pt idx="11707">
                  <c:v>0.81069999999986997</c:v>
                </c:pt>
                <c:pt idx="11708">
                  <c:v>0.81079999999986996</c:v>
                </c:pt>
                <c:pt idx="11709">
                  <c:v>0.81089999999986995</c:v>
                </c:pt>
                <c:pt idx="11710">
                  <c:v>0.81099999999987005</c:v>
                </c:pt>
                <c:pt idx="11711">
                  <c:v>0.81109999999987004</c:v>
                </c:pt>
                <c:pt idx="11712">
                  <c:v>0.81119999999987003</c:v>
                </c:pt>
                <c:pt idx="11713">
                  <c:v>0.81129999999987001</c:v>
                </c:pt>
                <c:pt idx="11714">
                  <c:v>0.81139999999987</c:v>
                </c:pt>
                <c:pt idx="11715">
                  <c:v>0.81149999999986999</c:v>
                </c:pt>
                <c:pt idx="11716">
                  <c:v>0.81159999999986998</c:v>
                </c:pt>
                <c:pt idx="11717">
                  <c:v>0.81169999999986997</c:v>
                </c:pt>
                <c:pt idx="11718">
                  <c:v>0.81179999999986996</c:v>
                </c:pt>
                <c:pt idx="11719">
                  <c:v>0.81189999999986995</c:v>
                </c:pt>
                <c:pt idx="11720">
                  <c:v>0.81199999999987005</c:v>
                </c:pt>
                <c:pt idx="11721">
                  <c:v>0.81209999999987004</c:v>
                </c:pt>
                <c:pt idx="11722">
                  <c:v>0.81219999999987003</c:v>
                </c:pt>
                <c:pt idx="11723">
                  <c:v>0.81229999999987001</c:v>
                </c:pt>
                <c:pt idx="11724">
                  <c:v>0.81239999999987</c:v>
                </c:pt>
                <c:pt idx="11725">
                  <c:v>0.81249999999986999</c:v>
                </c:pt>
                <c:pt idx="11726">
                  <c:v>0.81259999999986998</c:v>
                </c:pt>
                <c:pt idx="11727">
                  <c:v>0.81269999999986997</c:v>
                </c:pt>
                <c:pt idx="11728">
                  <c:v>0.81279999999986996</c:v>
                </c:pt>
                <c:pt idx="11729">
                  <c:v>0.81289999999986995</c:v>
                </c:pt>
                <c:pt idx="11730">
                  <c:v>0.81299999999987005</c:v>
                </c:pt>
                <c:pt idx="11731">
                  <c:v>0.81309999999987004</c:v>
                </c:pt>
                <c:pt idx="11732">
                  <c:v>0.81319999999987003</c:v>
                </c:pt>
                <c:pt idx="11733">
                  <c:v>0.81329999999987002</c:v>
                </c:pt>
                <c:pt idx="11734">
                  <c:v>0.81339999999987</c:v>
                </c:pt>
                <c:pt idx="11735">
                  <c:v>0.81349999999986999</c:v>
                </c:pt>
                <c:pt idx="11736">
                  <c:v>0.81359999999986998</c:v>
                </c:pt>
                <c:pt idx="11737">
                  <c:v>0.81369999999986997</c:v>
                </c:pt>
                <c:pt idx="11738">
                  <c:v>0.81379999999986996</c:v>
                </c:pt>
                <c:pt idx="11739">
                  <c:v>0.81389999999986995</c:v>
                </c:pt>
                <c:pt idx="11740">
                  <c:v>0.81399999999987005</c:v>
                </c:pt>
                <c:pt idx="11741">
                  <c:v>0.81409999999987004</c:v>
                </c:pt>
                <c:pt idx="11742">
                  <c:v>0.81419999999987003</c:v>
                </c:pt>
                <c:pt idx="11743">
                  <c:v>0.81429999999987002</c:v>
                </c:pt>
                <c:pt idx="11744">
                  <c:v>0.81439999999987001</c:v>
                </c:pt>
                <c:pt idx="11745">
                  <c:v>0.81449999999986999</c:v>
                </c:pt>
                <c:pt idx="11746">
                  <c:v>0.81459999999986998</c:v>
                </c:pt>
                <c:pt idx="11747">
                  <c:v>0.81469999999986997</c:v>
                </c:pt>
                <c:pt idx="11748">
                  <c:v>0.81479999999986996</c:v>
                </c:pt>
                <c:pt idx="11749">
                  <c:v>0.81489999999986995</c:v>
                </c:pt>
                <c:pt idx="11750">
                  <c:v>0.81499999999987005</c:v>
                </c:pt>
                <c:pt idx="11751">
                  <c:v>0.81509999999987004</c:v>
                </c:pt>
                <c:pt idx="11752">
                  <c:v>0.81519999999987003</c:v>
                </c:pt>
                <c:pt idx="11753">
                  <c:v>0.81529999999987002</c:v>
                </c:pt>
                <c:pt idx="11754">
                  <c:v>0.81539999999987001</c:v>
                </c:pt>
                <c:pt idx="11755">
                  <c:v>0.81549999999987</c:v>
                </c:pt>
                <c:pt idx="11756">
                  <c:v>0.81559999999986998</c:v>
                </c:pt>
                <c:pt idx="11757">
                  <c:v>0.81569999999986997</c:v>
                </c:pt>
                <c:pt idx="11758">
                  <c:v>0.81579999999986996</c:v>
                </c:pt>
                <c:pt idx="11759">
                  <c:v>0.81589999999986995</c:v>
                </c:pt>
                <c:pt idx="11760">
                  <c:v>0.81599999999987005</c:v>
                </c:pt>
                <c:pt idx="11761">
                  <c:v>0.81609999999987004</c:v>
                </c:pt>
                <c:pt idx="11762">
                  <c:v>0.81619999999987003</c:v>
                </c:pt>
                <c:pt idx="11763">
                  <c:v>0.81629999999987002</c:v>
                </c:pt>
                <c:pt idx="11764">
                  <c:v>0.81639999999987001</c:v>
                </c:pt>
                <c:pt idx="11765">
                  <c:v>0.81649999999987</c:v>
                </c:pt>
                <c:pt idx="11766">
                  <c:v>0.81659999999986999</c:v>
                </c:pt>
                <c:pt idx="11767">
                  <c:v>0.81669999999986997</c:v>
                </c:pt>
                <c:pt idx="11768">
                  <c:v>0.81679999999986996</c:v>
                </c:pt>
                <c:pt idx="11769">
                  <c:v>0.81689999999986995</c:v>
                </c:pt>
                <c:pt idx="11770">
                  <c:v>0.81699999999987005</c:v>
                </c:pt>
                <c:pt idx="11771">
                  <c:v>0.81709999999987004</c:v>
                </c:pt>
                <c:pt idx="11772">
                  <c:v>0.81719999999987003</c:v>
                </c:pt>
                <c:pt idx="11773">
                  <c:v>0.81729999999987002</c:v>
                </c:pt>
                <c:pt idx="11774">
                  <c:v>0.81739999999987001</c:v>
                </c:pt>
                <c:pt idx="11775">
                  <c:v>0.81749999999987</c:v>
                </c:pt>
                <c:pt idx="11776">
                  <c:v>0.81759999999986999</c:v>
                </c:pt>
                <c:pt idx="11777">
                  <c:v>0.81769999999986998</c:v>
                </c:pt>
                <c:pt idx="11778">
                  <c:v>0.81779999999986996</c:v>
                </c:pt>
                <c:pt idx="11779">
                  <c:v>0.81789999999986995</c:v>
                </c:pt>
                <c:pt idx="11780">
                  <c:v>0.81799999999987005</c:v>
                </c:pt>
                <c:pt idx="11781">
                  <c:v>0.81809999999987004</c:v>
                </c:pt>
                <c:pt idx="11782">
                  <c:v>0.81819999999987003</c:v>
                </c:pt>
                <c:pt idx="11783">
                  <c:v>0.81829999999987002</c:v>
                </c:pt>
                <c:pt idx="11784">
                  <c:v>0.81839999999987001</c:v>
                </c:pt>
                <c:pt idx="11785">
                  <c:v>0.81849999999987</c:v>
                </c:pt>
                <c:pt idx="11786">
                  <c:v>0.81859999999986999</c:v>
                </c:pt>
                <c:pt idx="11787">
                  <c:v>0.81869999999986998</c:v>
                </c:pt>
                <c:pt idx="11788">
                  <c:v>0.81879999999986997</c:v>
                </c:pt>
                <c:pt idx="11789">
                  <c:v>0.81889999999986995</c:v>
                </c:pt>
                <c:pt idx="11790">
                  <c:v>0.81899999999987005</c:v>
                </c:pt>
                <c:pt idx="11791">
                  <c:v>0.81909999999987004</c:v>
                </c:pt>
                <c:pt idx="11792">
                  <c:v>0.81919999999987003</c:v>
                </c:pt>
                <c:pt idx="11793">
                  <c:v>0.81929999999987002</c:v>
                </c:pt>
                <c:pt idx="11794">
                  <c:v>0.81939999999987001</c:v>
                </c:pt>
                <c:pt idx="11795">
                  <c:v>0.81949999999987</c:v>
                </c:pt>
                <c:pt idx="11796">
                  <c:v>0.81959999999986999</c:v>
                </c:pt>
                <c:pt idx="11797">
                  <c:v>0.81969999999986998</c:v>
                </c:pt>
                <c:pt idx="11798">
                  <c:v>0.81979999999986997</c:v>
                </c:pt>
                <c:pt idx="11799">
                  <c:v>0.81989999999986996</c:v>
                </c:pt>
                <c:pt idx="11800">
                  <c:v>0.81999999999987006</c:v>
                </c:pt>
                <c:pt idx="11801">
                  <c:v>0.82009999999987004</c:v>
                </c:pt>
                <c:pt idx="11802">
                  <c:v>0.82019999999987003</c:v>
                </c:pt>
                <c:pt idx="11803">
                  <c:v>0.82029999999987002</c:v>
                </c:pt>
                <c:pt idx="11804">
                  <c:v>0.82039999999987001</c:v>
                </c:pt>
                <c:pt idx="11805">
                  <c:v>0.82049999999987</c:v>
                </c:pt>
                <c:pt idx="11806">
                  <c:v>0.82059999999986999</c:v>
                </c:pt>
                <c:pt idx="11807">
                  <c:v>0.82069999999986998</c:v>
                </c:pt>
                <c:pt idx="11808">
                  <c:v>0.82079999999986997</c:v>
                </c:pt>
                <c:pt idx="11809">
                  <c:v>0.82089999999986996</c:v>
                </c:pt>
                <c:pt idx="11810">
                  <c:v>0.82099999999986994</c:v>
                </c:pt>
                <c:pt idx="11811">
                  <c:v>0.82109999999987004</c:v>
                </c:pt>
                <c:pt idx="11812">
                  <c:v>0.82119999999987003</c:v>
                </c:pt>
                <c:pt idx="11813">
                  <c:v>0.82129999999987002</c:v>
                </c:pt>
                <c:pt idx="11814">
                  <c:v>0.82139999999987001</c:v>
                </c:pt>
                <c:pt idx="11815">
                  <c:v>0.82149999999987</c:v>
                </c:pt>
                <c:pt idx="11816">
                  <c:v>0.82159999999986999</c:v>
                </c:pt>
                <c:pt idx="11817">
                  <c:v>0.82169999999986998</c:v>
                </c:pt>
                <c:pt idx="11818">
                  <c:v>0.82179999999986997</c:v>
                </c:pt>
                <c:pt idx="11819">
                  <c:v>0.82189999999986996</c:v>
                </c:pt>
                <c:pt idx="11820">
                  <c:v>0.82199999999986995</c:v>
                </c:pt>
                <c:pt idx="11821">
                  <c:v>0.82209999999987005</c:v>
                </c:pt>
                <c:pt idx="11822">
                  <c:v>0.82219999999987003</c:v>
                </c:pt>
                <c:pt idx="11823">
                  <c:v>0.82229999999987002</c:v>
                </c:pt>
                <c:pt idx="11824">
                  <c:v>0.82239999999987001</c:v>
                </c:pt>
                <c:pt idx="11825">
                  <c:v>0.82249999999987</c:v>
                </c:pt>
                <c:pt idx="11826">
                  <c:v>0.82259999999986999</c:v>
                </c:pt>
                <c:pt idx="11827">
                  <c:v>0.82269999999986998</c:v>
                </c:pt>
                <c:pt idx="11828">
                  <c:v>0.82279999999986997</c:v>
                </c:pt>
                <c:pt idx="11829">
                  <c:v>0.82289999999986996</c:v>
                </c:pt>
                <c:pt idx="11830">
                  <c:v>0.82299999999986995</c:v>
                </c:pt>
                <c:pt idx="11831">
                  <c:v>0.82309999999987005</c:v>
                </c:pt>
                <c:pt idx="11832">
                  <c:v>0.82319999999987004</c:v>
                </c:pt>
                <c:pt idx="11833">
                  <c:v>0.82329999999987002</c:v>
                </c:pt>
                <c:pt idx="11834">
                  <c:v>0.82339999999987001</c:v>
                </c:pt>
                <c:pt idx="11835">
                  <c:v>0.82349999999987</c:v>
                </c:pt>
                <c:pt idx="11836">
                  <c:v>0.82359999999986999</c:v>
                </c:pt>
                <c:pt idx="11837">
                  <c:v>0.82369999999986998</c:v>
                </c:pt>
                <c:pt idx="11838">
                  <c:v>0.82379999999986997</c:v>
                </c:pt>
                <c:pt idx="11839">
                  <c:v>0.82389999999986996</c:v>
                </c:pt>
                <c:pt idx="11840">
                  <c:v>0.82399999999986995</c:v>
                </c:pt>
                <c:pt idx="11841">
                  <c:v>0.82409999999987005</c:v>
                </c:pt>
                <c:pt idx="11842">
                  <c:v>0.82419999999987004</c:v>
                </c:pt>
                <c:pt idx="11843">
                  <c:v>0.82429999999987003</c:v>
                </c:pt>
                <c:pt idx="11844">
                  <c:v>0.82439999999987001</c:v>
                </c:pt>
                <c:pt idx="11845">
                  <c:v>0.82449999999987</c:v>
                </c:pt>
                <c:pt idx="11846">
                  <c:v>0.82459999999986999</c:v>
                </c:pt>
                <c:pt idx="11847">
                  <c:v>0.82469999999986998</c:v>
                </c:pt>
                <c:pt idx="11848">
                  <c:v>0.82479999999986997</c:v>
                </c:pt>
                <c:pt idx="11849">
                  <c:v>0.82489999999986996</c:v>
                </c:pt>
                <c:pt idx="11850">
                  <c:v>0.82499999999986995</c:v>
                </c:pt>
                <c:pt idx="11851">
                  <c:v>0.82509999999987005</c:v>
                </c:pt>
                <c:pt idx="11852">
                  <c:v>0.82519999999987004</c:v>
                </c:pt>
                <c:pt idx="11853">
                  <c:v>0.82529999999987003</c:v>
                </c:pt>
                <c:pt idx="11854">
                  <c:v>0.82539999999987002</c:v>
                </c:pt>
                <c:pt idx="11855">
                  <c:v>0.82549999999987</c:v>
                </c:pt>
                <c:pt idx="11856">
                  <c:v>0.82559999999986999</c:v>
                </c:pt>
                <c:pt idx="11857">
                  <c:v>0.82569999999986998</c:v>
                </c:pt>
                <c:pt idx="11858">
                  <c:v>0.82579999999986997</c:v>
                </c:pt>
                <c:pt idx="11859">
                  <c:v>0.82589999999986996</c:v>
                </c:pt>
                <c:pt idx="11860">
                  <c:v>0.82599999999986995</c:v>
                </c:pt>
                <c:pt idx="11861">
                  <c:v>0.82609999999987005</c:v>
                </c:pt>
                <c:pt idx="11862">
                  <c:v>0.82619999999987004</c:v>
                </c:pt>
                <c:pt idx="11863">
                  <c:v>0.82629999999987003</c:v>
                </c:pt>
                <c:pt idx="11864">
                  <c:v>0.82639999999987002</c:v>
                </c:pt>
                <c:pt idx="11865">
                  <c:v>0.82649999999987001</c:v>
                </c:pt>
                <c:pt idx="11866">
                  <c:v>0.82659999999986999</c:v>
                </c:pt>
                <c:pt idx="11867">
                  <c:v>0.82669999999986998</c:v>
                </c:pt>
                <c:pt idx="11868">
                  <c:v>0.82679999999986997</c:v>
                </c:pt>
                <c:pt idx="11869">
                  <c:v>0.82689999999986996</c:v>
                </c:pt>
                <c:pt idx="11870">
                  <c:v>0.82699999999986995</c:v>
                </c:pt>
                <c:pt idx="11871">
                  <c:v>0.82709999999987005</c:v>
                </c:pt>
                <c:pt idx="11872">
                  <c:v>0.82719999999987004</c:v>
                </c:pt>
                <c:pt idx="11873">
                  <c:v>0.82729999999987003</c:v>
                </c:pt>
                <c:pt idx="11874">
                  <c:v>0.82739999999987002</c:v>
                </c:pt>
                <c:pt idx="11875">
                  <c:v>0.82749999999987001</c:v>
                </c:pt>
                <c:pt idx="11876">
                  <c:v>0.82759999999987</c:v>
                </c:pt>
                <c:pt idx="11877">
                  <c:v>0.82769999999986998</c:v>
                </c:pt>
                <c:pt idx="11878">
                  <c:v>0.82779999999986997</c:v>
                </c:pt>
                <c:pt idx="11879">
                  <c:v>0.82789999999986996</c:v>
                </c:pt>
                <c:pt idx="11880">
                  <c:v>0.82799999999986995</c:v>
                </c:pt>
                <c:pt idx="11881">
                  <c:v>0.82809999999987005</c:v>
                </c:pt>
                <c:pt idx="11882">
                  <c:v>0.82819999999987004</c:v>
                </c:pt>
                <c:pt idx="11883">
                  <c:v>0.82829999999987003</c:v>
                </c:pt>
                <c:pt idx="11884">
                  <c:v>0.82839999999987002</c:v>
                </c:pt>
                <c:pt idx="11885">
                  <c:v>0.82849999999987001</c:v>
                </c:pt>
                <c:pt idx="11886">
                  <c:v>0.82859999999987</c:v>
                </c:pt>
                <c:pt idx="11887">
                  <c:v>0.82869999999986999</c:v>
                </c:pt>
                <c:pt idx="11888">
                  <c:v>0.82879999999986997</c:v>
                </c:pt>
                <c:pt idx="11889">
                  <c:v>0.82889999999986996</c:v>
                </c:pt>
                <c:pt idx="11890">
                  <c:v>0.82899999999986995</c:v>
                </c:pt>
                <c:pt idx="11891">
                  <c:v>0.82909999999987005</c:v>
                </c:pt>
                <c:pt idx="11892">
                  <c:v>0.82919999999987004</c:v>
                </c:pt>
                <c:pt idx="11893">
                  <c:v>0.82929999999987003</c:v>
                </c:pt>
                <c:pt idx="11894">
                  <c:v>0.82939999999987002</c:v>
                </c:pt>
                <c:pt idx="11895">
                  <c:v>0.82949999999987001</c:v>
                </c:pt>
                <c:pt idx="11896">
                  <c:v>0.82959999999987</c:v>
                </c:pt>
                <c:pt idx="11897">
                  <c:v>0.82969999999986999</c:v>
                </c:pt>
                <c:pt idx="11898">
                  <c:v>0.82979999999986997</c:v>
                </c:pt>
                <c:pt idx="11899">
                  <c:v>0.82989999999986996</c:v>
                </c:pt>
                <c:pt idx="11900">
                  <c:v>0.82999999999986995</c:v>
                </c:pt>
                <c:pt idx="11901">
                  <c:v>0.83009999999987005</c:v>
                </c:pt>
                <c:pt idx="11902">
                  <c:v>0.83019999999987004</c:v>
                </c:pt>
                <c:pt idx="11903">
                  <c:v>0.83029999999987003</c:v>
                </c:pt>
                <c:pt idx="11904">
                  <c:v>0.83039999999987002</c:v>
                </c:pt>
                <c:pt idx="11905">
                  <c:v>0.83049999999987001</c:v>
                </c:pt>
                <c:pt idx="11906">
                  <c:v>0.83059999999987</c:v>
                </c:pt>
                <c:pt idx="11907">
                  <c:v>0.83069999999986999</c:v>
                </c:pt>
                <c:pt idx="11908">
                  <c:v>0.83079999999986998</c:v>
                </c:pt>
                <c:pt idx="11909">
                  <c:v>0.83089999999986996</c:v>
                </c:pt>
                <c:pt idx="11910">
                  <c:v>0.83099999999986995</c:v>
                </c:pt>
                <c:pt idx="11911">
                  <c:v>0.83109999999987005</c:v>
                </c:pt>
                <c:pt idx="11912">
                  <c:v>0.83119999999987004</c:v>
                </c:pt>
                <c:pt idx="11913">
                  <c:v>0.83129999999987003</c:v>
                </c:pt>
                <c:pt idx="11914">
                  <c:v>0.83139999999987002</c:v>
                </c:pt>
                <c:pt idx="11915">
                  <c:v>0.83149999999987001</c:v>
                </c:pt>
                <c:pt idx="11916">
                  <c:v>0.83159999999987</c:v>
                </c:pt>
                <c:pt idx="11917">
                  <c:v>0.83169999999986999</c:v>
                </c:pt>
                <c:pt idx="11918">
                  <c:v>0.83179999999986998</c:v>
                </c:pt>
                <c:pt idx="11919">
                  <c:v>0.83189999999986997</c:v>
                </c:pt>
                <c:pt idx="11920">
                  <c:v>0.83199999999986995</c:v>
                </c:pt>
                <c:pt idx="11921">
                  <c:v>0.83209999999987005</c:v>
                </c:pt>
                <c:pt idx="11922">
                  <c:v>0.83219999999987004</c:v>
                </c:pt>
                <c:pt idx="11923">
                  <c:v>0.83229999999987003</c:v>
                </c:pt>
                <c:pt idx="11924">
                  <c:v>0.83239999999987002</c:v>
                </c:pt>
                <c:pt idx="11925">
                  <c:v>0.83249999999987001</c:v>
                </c:pt>
                <c:pt idx="11926">
                  <c:v>0.83259999999987</c:v>
                </c:pt>
                <c:pt idx="11927">
                  <c:v>0.83269999999986999</c:v>
                </c:pt>
                <c:pt idx="11928">
                  <c:v>0.83279999999986998</c:v>
                </c:pt>
                <c:pt idx="11929">
                  <c:v>0.83289999999986997</c:v>
                </c:pt>
                <c:pt idx="11930">
                  <c:v>0.83299999999986996</c:v>
                </c:pt>
                <c:pt idx="11931">
                  <c:v>0.83309999999986994</c:v>
                </c:pt>
                <c:pt idx="11932">
                  <c:v>0.83319999999987004</c:v>
                </c:pt>
                <c:pt idx="11933">
                  <c:v>0.83329999999987003</c:v>
                </c:pt>
                <c:pt idx="11934">
                  <c:v>0.83339999999987002</c:v>
                </c:pt>
                <c:pt idx="11935">
                  <c:v>0.83349999999987001</c:v>
                </c:pt>
                <c:pt idx="11936">
                  <c:v>0.83359999999987</c:v>
                </c:pt>
                <c:pt idx="11937">
                  <c:v>0.83369999999986999</c:v>
                </c:pt>
                <c:pt idx="11938">
                  <c:v>0.83379999999986998</c:v>
                </c:pt>
                <c:pt idx="11939">
                  <c:v>0.83389999999986997</c:v>
                </c:pt>
                <c:pt idx="11940">
                  <c:v>0.83399999999986996</c:v>
                </c:pt>
                <c:pt idx="11941">
                  <c:v>0.83409999999986995</c:v>
                </c:pt>
                <c:pt idx="11942">
                  <c:v>0.83419999999987005</c:v>
                </c:pt>
                <c:pt idx="11943">
                  <c:v>0.83429999999987003</c:v>
                </c:pt>
                <c:pt idx="11944">
                  <c:v>0.83439999999987002</c:v>
                </c:pt>
                <c:pt idx="11945">
                  <c:v>0.83449999999987001</c:v>
                </c:pt>
                <c:pt idx="11946">
                  <c:v>0.83459999999987</c:v>
                </c:pt>
                <c:pt idx="11947">
                  <c:v>0.83469999999986999</c:v>
                </c:pt>
                <c:pt idx="11948">
                  <c:v>0.83479999999986998</c:v>
                </c:pt>
                <c:pt idx="11949">
                  <c:v>0.83489999999986997</c:v>
                </c:pt>
                <c:pt idx="11950">
                  <c:v>0.83499999999986996</c:v>
                </c:pt>
                <c:pt idx="11951">
                  <c:v>0.83509999999986995</c:v>
                </c:pt>
                <c:pt idx="11952">
                  <c:v>0.83519999999987005</c:v>
                </c:pt>
                <c:pt idx="11953">
                  <c:v>0.83529999999987004</c:v>
                </c:pt>
                <c:pt idx="11954">
                  <c:v>0.83539999999987002</c:v>
                </c:pt>
                <c:pt idx="11955">
                  <c:v>0.83549999999987001</c:v>
                </c:pt>
                <c:pt idx="11956">
                  <c:v>0.83559999999987</c:v>
                </c:pt>
                <c:pt idx="11957">
                  <c:v>0.83569999999986999</c:v>
                </c:pt>
                <c:pt idx="11958">
                  <c:v>0.83579999999986998</c:v>
                </c:pt>
                <c:pt idx="11959">
                  <c:v>0.83589999999986997</c:v>
                </c:pt>
                <c:pt idx="11960">
                  <c:v>0.83599999999986996</c:v>
                </c:pt>
                <c:pt idx="11961">
                  <c:v>0.83609999999986995</c:v>
                </c:pt>
                <c:pt idx="11962">
                  <c:v>0.83619999999987005</c:v>
                </c:pt>
                <c:pt idx="11963">
                  <c:v>0.83629999999987004</c:v>
                </c:pt>
                <c:pt idx="11964">
                  <c:v>0.83639999999987003</c:v>
                </c:pt>
                <c:pt idx="11965">
                  <c:v>0.83649999999987001</c:v>
                </c:pt>
                <c:pt idx="11966">
                  <c:v>0.83659999999987</c:v>
                </c:pt>
                <c:pt idx="11967">
                  <c:v>0.83669999999986999</c:v>
                </c:pt>
                <c:pt idx="11968">
                  <c:v>0.83679999999986998</c:v>
                </c:pt>
                <c:pt idx="11969">
                  <c:v>0.83689999999986997</c:v>
                </c:pt>
                <c:pt idx="11970">
                  <c:v>0.83699999999986996</c:v>
                </c:pt>
                <c:pt idx="11971">
                  <c:v>0.83709999999986995</c:v>
                </c:pt>
                <c:pt idx="11972">
                  <c:v>0.83719999999987005</c:v>
                </c:pt>
                <c:pt idx="11973">
                  <c:v>0.83729999999987004</c:v>
                </c:pt>
                <c:pt idx="11974">
                  <c:v>0.83739999999987003</c:v>
                </c:pt>
                <c:pt idx="11975">
                  <c:v>0.83749999999987002</c:v>
                </c:pt>
                <c:pt idx="11976">
                  <c:v>0.83759999999987</c:v>
                </c:pt>
                <c:pt idx="11977">
                  <c:v>0.83769999999986999</c:v>
                </c:pt>
                <c:pt idx="11978">
                  <c:v>0.83779999999986998</c:v>
                </c:pt>
                <c:pt idx="11979">
                  <c:v>0.83789999999986997</c:v>
                </c:pt>
                <c:pt idx="11980">
                  <c:v>0.83799999999986996</c:v>
                </c:pt>
                <c:pt idx="11981">
                  <c:v>0.83809999999986995</c:v>
                </c:pt>
                <c:pt idx="11982">
                  <c:v>0.83819999999987005</c:v>
                </c:pt>
                <c:pt idx="11983">
                  <c:v>0.83829999999987004</c:v>
                </c:pt>
                <c:pt idx="11984">
                  <c:v>0.83839999999987003</c:v>
                </c:pt>
                <c:pt idx="11985">
                  <c:v>0.83849999999987002</c:v>
                </c:pt>
                <c:pt idx="11986">
                  <c:v>0.83859999999987</c:v>
                </c:pt>
                <c:pt idx="11987">
                  <c:v>0.83869999999986999</c:v>
                </c:pt>
                <c:pt idx="11988">
                  <c:v>0.83879999999986998</c:v>
                </c:pt>
                <c:pt idx="11989">
                  <c:v>0.83889999999986997</c:v>
                </c:pt>
                <c:pt idx="11990">
                  <c:v>0.83899999999986996</c:v>
                </c:pt>
                <c:pt idx="11991">
                  <c:v>0.83909999999986995</c:v>
                </c:pt>
                <c:pt idx="11992">
                  <c:v>0.83919999999987005</c:v>
                </c:pt>
                <c:pt idx="11993">
                  <c:v>0.83929999999987004</c:v>
                </c:pt>
                <c:pt idx="11994">
                  <c:v>0.83939999999987003</c:v>
                </c:pt>
                <c:pt idx="11995">
                  <c:v>0.83949999999987002</c:v>
                </c:pt>
                <c:pt idx="11996">
                  <c:v>0.83959999999987001</c:v>
                </c:pt>
                <c:pt idx="11997">
                  <c:v>0.83969999999986999</c:v>
                </c:pt>
                <c:pt idx="11998">
                  <c:v>0.83979999999986998</c:v>
                </c:pt>
                <c:pt idx="11999">
                  <c:v>0.83989999999986997</c:v>
                </c:pt>
                <c:pt idx="12000">
                  <c:v>0.83999999999986996</c:v>
                </c:pt>
                <c:pt idx="12001">
                  <c:v>0.84009999999986995</c:v>
                </c:pt>
                <c:pt idx="12002">
                  <c:v>0.84019999999987005</c:v>
                </c:pt>
                <c:pt idx="12003">
                  <c:v>0.84029999999987004</c:v>
                </c:pt>
                <c:pt idx="12004">
                  <c:v>0.84039999999987003</c:v>
                </c:pt>
                <c:pt idx="12005">
                  <c:v>0.84049999999987002</c:v>
                </c:pt>
                <c:pt idx="12006">
                  <c:v>0.84059999999987001</c:v>
                </c:pt>
                <c:pt idx="12007">
                  <c:v>0.84069999999987</c:v>
                </c:pt>
                <c:pt idx="12008">
                  <c:v>0.84079999999986998</c:v>
                </c:pt>
                <c:pt idx="12009">
                  <c:v>0.84089999999986997</c:v>
                </c:pt>
                <c:pt idx="12010">
                  <c:v>0.84099999999986996</c:v>
                </c:pt>
                <c:pt idx="12011">
                  <c:v>0.84109999999986995</c:v>
                </c:pt>
                <c:pt idx="12012">
                  <c:v>0.84119999999987005</c:v>
                </c:pt>
                <c:pt idx="12013">
                  <c:v>0.84129999999987004</c:v>
                </c:pt>
                <c:pt idx="12014">
                  <c:v>0.84139999999987003</c:v>
                </c:pt>
                <c:pt idx="12015">
                  <c:v>0.84149999999987002</c:v>
                </c:pt>
                <c:pt idx="12016">
                  <c:v>0.84159999999987001</c:v>
                </c:pt>
                <c:pt idx="12017">
                  <c:v>0.84169999999987</c:v>
                </c:pt>
                <c:pt idx="12018">
                  <c:v>0.84179999999986999</c:v>
                </c:pt>
                <c:pt idx="12019">
                  <c:v>0.84189999999986997</c:v>
                </c:pt>
                <c:pt idx="12020">
                  <c:v>0.84199999999986996</c:v>
                </c:pt>
                <c:pt idx="12021">
                  <c:v>0.84209999999986995</c:v>
                </c:pt>
                <c:pt idx="12022">
                  <c:v>0.84219999999987005</c:v>
                </c:pt>
                <c:pt idx="12023">
                  <c:v>0.84229999999987004</c:v>
                </c:pt>
                <c:pt idx="12024">
                  <c:v>0.84239999999987003</c:v>
                </c:pt>
                <c:pt idx="12025">
                  <c:v>0.84249999999987002</c:v>
                </c:pt>
                <c:pt idx="12026">
                  <c:v>0.84259999999987001</c:v>
                </c:pt>
                <c:pt idx="12027">
                  <c:v>0.84269999999987</c:v>
                </c:pt>
                <c:pt idx="12028">
                  <c:v>0.84279999999986999</c:v>
                </c:pt>
                <c:pt idx="12029">
                  <c:v>0.84289999999986998</c:v>
                </c:pt>
                <c:pt idx="12030">
                  <c:v>0.84299999999986996</c:v>
                </c:pt>
                <c:pt idx="12031">
                  <c:v>0.84309999999986995</c:v>
                </c:pt>
                <c:pt idx="12032">
                  <c:v>0.84319999999987005</c:v>
                </c:pt>
                <c:pt idx="12033">
                  <c:v>0.84329999999987004</c:v>
                </c:pt>
                <c:pt idx="12034">
                  <c:v>0.84339999999987003</c:v>
                </c:pt>
                <c:pt idx="12035">
                  <c:v>0.84349999999987002</c:v>
                </c:pt>
                <c:pt idx="12036">
                  <c:v>0.84359999999987001</c:v>
                </c:pt>
                <c:pt idx="12037">
                  <c:v>0.84369999999987</c:v>
                </c:pt>
                <c:pt idx="12038">
                  <c:v>0.84379999999986999</c:v>
                </c:pt>
                <c:pt idx="12039">
                  <c:v>0.84389999999986998</c:v>
                </c:pt>
                <c:pt idx="12040">
                  <c:v>0.84399999999986997</c:v>
                </c:pt>
                <c:pt idx="12041">
                  <c:v>0.84409999999986995</c:v>
                </c:pt>
                <c:pt idx="12042">
                  <c:v>0.84419999999987005</c:v>
                </c:pt>
                <c:pt idx="12043">
                  <c:v>0.84429999999987004</c:v>
                </c:pt>
                <c:pt idx="12044">
                  <c:v>0.84439999999987003</c:v>
                </c:pt>
                <c:pt idx="12045">
                  <c:v>0.84449999999987002</c:v>
                </c:pt>
                <c:pt idx="12046">
                  <c:v>0.84459999999987001</c:v>
                </c:pt>
                <c:pt idx="12047">
                  <c:v>0.84469999999987</c:v>
                </c:pt>
                <c:pt idx="12048">
                  <c:v>0.84479999999986999</c:v>
                </c:pt>
                <c:pt idx="12049">
                  <c:v>0.84489999999986998</c:v>
                </c:pt>
                <c:pt idx="12050">
                  <c:v>0.84499999999986997</c:v>
                </c:pt>
                <c:pt idx="12051">
                  <c:v>0.84509999999986996</c:v>
                </c:pt>
                <c:pt idx="12052">
                  <c:v>0.84519999999987006</c:v>
                </c:pt>
                <c:pt idx="12053">
                  <c:v>0.84529999999987004</c:v>
                </c:pt>
                <c:pt idx="12054">
                  <c:v>0.84539999999987003</c:v>
                </c:pt>
                <c:pt idx="12055">
                  <c:v>0.84549999999987002</c:v>
                </c:pt>
                <c:pt idx="12056">
                  <c:v>0.84559999999987001</c:v>
                </c:pt>
                <c:pt idx="12057">
                  <c:v>0.84569999999987</c:v>
                </c:pt>
                <c:pt idx="12058">
                  <c:v>0.84579999999986999</c:v>
                </c:pt>
                <c:pt idx="12059">
                  <c:v>0.84589999999986998</c:v>
                </c:pt>
                <c:pt idx="12060">
                  <c:v>0.84599999999986997</c:v>
                </c:pt>
                <c:pt idx="12061">
                  <c:v>0.84609999999986996</c:v>
                </c:pt>
                <c:pt idx="12062">
                  <c:v>0.84619999999986995</c:v>
                </c:pt>
                <c:pt idx="12063">
                  <c:v>0.84629999999987005</c:v>
                </c:pt>
                <c:pt idx="12064">
                  <c:v>0.84639999999987003</c:v>
                </c:pt>
                <c:pt idx="12065">
                  <c:v>0.84649999999987002</c:v>
                </c:pt>
                <c:pt idx="12066">
                  <c:v>0.84659999999987001</c:v>
                </c:pt>
                <c:pt idx="12067">
                  <c:v>0.84669999999987</c:v>
                </c:pt>
                <c:pt idx="12068">
                  <c:v>0.84679999999986999</c:v>
                </c:pt>
                <c:pt idx="12069">
                  <c:v>0.84689999999986998</c:v>
                </c:pt>
                <c:pt idx="12070">
                  <c:v>0.84699999999986997</c:v>
                </c:pt>
                <c:pt idx="12071">
                  <c:v>0.84709999999986996</c:v>
                </c:pt>
                <c:pt idx="12072">
                  <c:v>0.84719999999986995</c:v>
                </c:pt>
                <c:pt idx="12073">
                  <c:v>0.84729999999987005</c:v>
                </c:pt>
                <c:pt idx="12074">
                  <c:v>0.84739999999987003</c:v>
                </c:pt>
                <c:pt idx="12075">
                  <c:v>0.84749999999987002</c:v>
                </c:pt>
                <c:pt idx="12076">
                  <c:v>0.84759999999987001</c:v>
                </c:pt>
                <c:pt idx="12077">
                  <c:v>0.84769999999987</c:v>
                </c:pt>
                <c:pt idx="12078">
                  <c:v>0.84779999999986999</c:v>
                </c:pt>
                <c:pt idx="12079">
                  <c:v>0.84789999999986998</c:v>
                </c:pt>
                <c:pt idx="12080">
                  <c:v>0.84799999999986997</c:v>
                </c:pt>
                <c:pt idx="12081">
                  <c:v>0.84809999999986996</c:v>
                </c:pt>
                <c:pt idx="12082">
                  <c:v>0.84819999999986995</c:v>
                </c:pt>
                <c:pt idx="12083">
                  <c:v>0.84829999999987005</c:v>
                </c:pt>
                <c:pt idx="12084">
                  <c:v>0.84839999999987004</c:v>
                </c:pt>
                <c:pt idx="12085">
                  <c:v>0.84849999999987002</c:v>
                </c:pt>
                <c:pt idx="12086">
                  <c:v>0.84859999999987001</c:v>
                </c:pt>
                <c:pt idx="12087">
                  <c:v>0.84869999999987</c:v>
                </c:pt>
                <c:pt idx="12088">
                  <c:v>0.84879999999986999</c:v>
                </c:pt>
                <c:pt idx="12089">
                  <c:v>0.84889999999986998</c:v>
                </c:pt>
                <c:pt idx="12090">
                  <c:v>0.84899999999986997</c:v>
                </c:pt>
                <c:pt idx="12091">
                  <c:v>0.84909999999986996</c:v>
                </c:pt>
                <c:pt idx="12092">
                  <c:v>0.84919999999986995</c:v>
                </c:pt>
                <c:pt idx="12093">
                  <c:v>0.84929999999987005</c:v>
                </c:pt>
                <c:pt idx="12094">
                  <c:v>0.84939999999987004</c:v>
                </c:pt>
                <c:pt idx="12095">
                  <c:v>0.84949999999987003</c:v>
                </c:pt>
                <c:pt idx="12096">
                  <c:v>0.84959999999987001</c:v>
                </c:pt>
                <c:pt idx="12097">
                  <c:v>0.84969999999987</c:v>
                </c:pt>
                <c:pt idx="12098">
                  <c:v>0.84979999999986999</c:v>
                </c:pt>
                <c:pt idx="12099">
                  <c:v>0.84989999999986998</c:v>
                </c:pt>
                <c:pt idx="12100">
                  <c:v>0.84999999999986997</c:v>
                </c:pt>
                <c:pt idx="12101">
                  <c:v>0.85009999999986996</c:v>
                </c:pt>
                <c:pt idx="12102">
                  <c:v>0.85019999999986995</c:v>
                </c:pt>
                <c:pt idx="12103">
                  <c:v>0.85029999999987005</c:v>
                </c:pt>
                <c:pt idx="12104">
                  <c:v>0.85039999999987004</c:v>
                </c:pt>
                <c:pt idx="12105">
                  <c:v>0.85049999999987003</c:v>
                </c:pt>
                <c:pt idx="12106">
                  <c:v>0.85059999999987002</c:v>
                </c:pt>
                <c:pt idx="12107">
                  <c:v>0.85069999999987</c:v>
                </c:pt>
                <c:pt idx="12108">
                  <c:v>0.85079999999986999</c:v>
                </c:pt>
                <c:pt idx="12109">
                  <c:v>0.85089999999986998</c:v>
                </c:pt>
                <c:pt idx="12110">
                  <c:v>0.85099999999986997</c:v>
                </c:pt>
                <c:pt idx="12111">
                  <c:v>0.85109999999986996</c:v>
                </c:pt>
                <c:pt idx="12112">
                  <c:v>0.85119999999986995</c:v>
                </c:pt>
                <c:pt idx="12113">
                  <c:v>0.85129999999987005</c:v>
                </c:pt>
                <c:pt idx="12114">
                  <c:v>0.85139999999987004</c:v>
                </c:pt>
                <c:pt idx="12115">
                  <c:v>0.85149999999987003</c:v>
                </c:pt>
                <c:pt idx="12116">
                  <c:v>0.85159999999987002</c:v>
                </c:pt>
                <c:pt idx="12117">
                  <c:v>0.85169999999987001</c:v>
                </c:pt>
                <c:pt idx="12118">
                  <c:v>0.85179999999986999</c:v>
                </c:pt>
                <c:pt idx="12119">
                  <c:v>0.85189999999986998</c:v>
                </c:pt>
                <c:pt idx="12120">
                  <c:v>0.85199999999986997</c:v>
                </c:pt>
                <c:pt idx="12121">
                  <c:v>0.85209999999986996</c:v>
                </c:pt>
                <c:pt idx="12122">
                  <c:v>0.85219999999986995</c:v>
                </c:pt>
                <c:pt idx="12123">
                  <c:v>0.85229999999987005</c:v>
                </c:pt>
                <c:pt idx="12124">
                  <c:v>0.85239999999987004</c:v>
                </c:pt>
                <c:pt idx="12125">
                  <c:v>0.85249999999987003</c:v>
                </c:pt>
                <c:pt idx="12126">
                  <c:v>0.85259999999987002</c:v>
                </c:pt>
                <c:pt idx="12127">
                  <c:v>0.85269999999987001</c:v>
                </c:pt>
                <c:pt idx="12128">
                  <c:v>0.85279999999987</c:v>
                </c:pt>
                <c:pt idx="12129">
                  <c:v>0.85289999999986998</c:v>
                </c:pt>
                <c:pt idx="12130">
                  <c:v>0.85299999999986997</c:v>
                </c:pt>
                <c:pt idx="12131">
                  <c:v>0.85309999999986996</c:v>
                </c:pt>
                <c:pt idx="12132">
                  <c:v>0.85319999999986995</c:v>
                </c:pt>
                <c:pt idx="12133">
                  <c:v>0.85329999999987005</c:v>
                </c:pt>
                <c:pt idx="12134">
                  <c:v>0.85339999999987004</c:v>
                </c:pt>
                <c:pt idx="12135">
                  <c:v>0.85349999999987003</c:v>
                </c:pt>
                <c:pt idx="12136">
                  <c:v>0.85359999999987002</c:v>
                </c:pt>
                <c:pt idx="12137">
                  <c:v>0.85369999999987001</c:v>
                </c:pt>
                <c:pt idx="12138">
                  <c:v>0.85379999999987</c:v>
                </c:pt>
                <c:pt idx="12139">
                  <c:v>0.85389999999986999</c:v>
                </c:pt>
                <c:pt idx="12140">
                  <c:v>0.85399999999986997</c:v>
                </c:pt>
                <c:pt idx="12141">
                  <c:v>0.85409999999986996</c:v>
                </c:pt>
                <c:pt idx="12142">
                  <c:v>0.85419999999986995</c:v>
                </c:pt>
                <c:pt idx="12143">
                  <c:v>0.85429999999987005</c:v>
                </c:pt>
                <c:pt idx="12144">
                  <c:v>0.85439999999987004</c:v>
                </c:pt>
                <c:pt idx="12145">
                  <c:v>0.85449999999987003</c:v>
                </c:pt>
                <c:pt idx="12146">
                  <c:v>0.85459999999987002</c:v>
                </c:pt>
                <c:pt idx="12147">
                  <c:v>0.85469999999987001</c:v>
                </c:pt>
                <c:pt idx="12148">
                  <c:v>0.85479999999987</c:v>
                </c:pt>
                <c:pt idx="12149">
                  <c:v>0.85489999999986999</c:v>
                </c:pt>
                <c:pt idx="12150">
                  <c:v>0.85499999999986998</c:v>
                </c:pt>
                <c:pt idx="12151">
                  <c:v>0.85509999999986996</c:v>
                </c:pt>
                <c:pt idx="12152">
                  <c:v>0.85519999999986995</c:v>
                </c:pt>
                <c:pt idx="12153">
                  <c:v>0.85529999999987005</c:v>
                </c:pt>
                <c:pt idx="12154">
                  <c:v>0.85539999999987004</c:v>
                </c:pt>
                <c:pt idx="12155">
                  <c:v>0.85549999999987003</c:v>
                </c:pt>
                <c:pt idx="12156">
                  <c:v>0.85559999999987002</c:v>
                </c:pt>
                <c:pt idx="12157">
                  <c:v>0.85569999999987001</c:v>
                </c:pt>
                <c:pt idx="12158">
                  <c:v>0.85579999999987</c:v>
                </c:pt>
                <c:pt idx="12159">
                  <c:v>0.85589999999986999</c:v>
                </c:pt>
                <c:pt idx="12160">
                  <c:v>0.85599999999986998</c:v>
                </c:pt>
                <c:pt idx="12161">
                  <c:v>0.85609999999986996</c:v>
                </c:pt>
                <c:pt idx="12162">
                  <c:v>0.85619999999986995</c:v>
                </c:pt>
                <c:pt idx="12163">
                  <c:v>0.85629999999987005</c:v>
                </c:pt>
                <c:pt idx="12164">
                  <c:v>0.85639999999987004</c:v>
                </c:pt>
                <c:pt idx="12165">
                  <c:v>0.85649999999987003</c:v>
                </c:pt>
                <c:pt idx="12166">
                  <c:v>0.85659999999987002</c:v>
                </c:pt>
                <c:pt idx="12167">
                  <c:v>0.85669999999987001</c:v>
                </c:pt>
                <c:pt idx="12168">
                  <c:v>0.85679999999987</c:v>
                </c:pt>
                <c:pt idx="12169">
                  <c:v>0.85689999999986999</c:v>
                </c:pt>
                <c:pt idx="12170">
                  <c:v>0.85699999999986998</c:v>
                </c:pt>
                <c:pt idx="12171">
                  <c:v>0.85709999999986997</c:v>
                </c:pt>
                <c:pt idx="12172">
                  <c:v>0.85719999999986995</c:v>
                </c:pt>
                <c:pt idx="12173">
                  <c:v>0.85729999999987005</c:v>
                </c:pt>
                <c:pt idx="12174">
                  <c:v>0.85739999999987004</c:v>
                </c:pt>
                <c:pt idx="12175">
                  <c:v>0.85749999999987003</c:v>
                </c:pt>
                <c:pt idx="12176">
                  <c:v>0.85759999999987002</c:v>
                </c:pt>
                <c:pt idx="12177">
                  <c:v>0.85769999999987001</c:v>
                </c:pt>
                <c:pt idx="12178">
                  <c:v>0.85779999999987</c:v>
                </c:pt>
                <c:pt idx="12179">
                  <c:v>0.85789999999986999</c:v>
                </c:pt>
                <c:pt idx="12180">
                  <c:v>0.85799999999986998</c:v>
                </c:pt>
                <c:pt idx="12181">
                  <c:v>0.85809999999986997</c:v>
                </c:pt>
                <c:pt idx="12182">
                  <c:v>0.85819999999986996</c:v>
                </c:pt>
                <c:pt idx="12183">
                  <c:v>0.85829999999986994</c:v>
                </c:pt>
                <c:pt idx="12184">
                  <c:v>0.85839999999987004</c:v>
                </c:pt>
                <c:pt idx="12185">
                  <c:v>0.85849999999987003</c:v>
                </c:pt>
                <c:pt idx="12186">
                  <c:v>0.85859999999987002</c:v>
                </c:pt>
                <c:pt idx="12187">
                  <c:v>0.85869999999987001</c:v>
                </c:pt>
                <c:pt idx="12188">
                  <c:v>0.85879999999987</c:v>
                </c:pt>
                <c:pt idx="12189">
                  <c:v>0.85889999999986999</c:v>
                </c:pt>
                <c:pt idx="12190">
                  <c:v>0.85899999999986998</c:v>
                </c:pt>
                <c:pt idx="12191">
                  <c:v>0.85909999999986997</c:v>
                </c:pt>
                <c:pt idx="12192">
                  <c:v>0.85919999999986996</c:v>
                </c:pt>
                <c:pt idx="12193">
                  <c:v>0.85929999999986995</c:v>
                </c:pt>
                <c:pt idx="12194">
                  <c:v>0.85939999999987005</c:v>
                </c:pt>
                <c:pt idx="12195">
                  <c:v>0.85949999999987003</c:v>
                </c:pt>
                <c:pt idx="12196">
                  <c:v>0.85959999999987002</c:v>
                </c:pt>
                <c:pt idx="12197">
                  <c:v>0.85969999999987001</c:v>
                </c:pt>
                <c:pt idx="12198">
                  <c:v>0.85979999999987</c:v>
                </c:pt>
                <c:pt idx="12199">
                  <c:v>0.85989999999986999</c:v>
                </c:pt>
                <c:pt idx="12200">
                  <c:v>0.85999999999986998</c:v>
                </c:pt>
                <c:pt idx="12201">
                  <c:v>0.86009999999986997</c:v>
                </c:pt>
                <c:pt idx="12202">
                  <c:v>0.86019999999986996</c:v>
                </c:pt>
                <c:pt idx="12203">
                  <c:v>0.86029999999986995</c:v>
                </c:pt>
                <c:pt idx="12204">
                  <c:v>0.86039999999987005</c:v>
                </c:pt>
                <c:pt idx="12205">
                  <c:v>0.86049999999987004</c:v>
                </c:pt>
                <c:pt idx="12206">
                  <c:v>0.86059999999987002</c:v>
                </c:pt>
                <c:pt idx="12207">
                  <c:v>0.86069999999987001</c:v>
                </c:pt>
                <c:pt idx="12208">
                  <c:v>0.86079999999987</c:v>
                </c:pt>
                <c:pt idx="12209">
                  <c:v>0.86089999999986999</c:v>
                </c:pt>
                <c:pt idx="12210">
                  <c:v>0.86099999999986998</c:v>
                </c:pt>
                <c:pt idx="12211">
                  <c:v>0.86109999999986997</c:v>
                </c:pt>
                <c:pt idx="12212">
                  <c:v>0.86119999999986996</c:v>
                </c:pt>
                <c:pt idx="12213">
                  <c:v>0.86129999999986995</c:v>
                </c:pt>
                <c:pt idx="12214">
                  <c:v>0.86139999999987005</c:v>
                </c:pt>
                <c:pt idx="12215">
                  <c:v>0.86149999999987004</c:v>
                </c:pt>
                <c:pt idx="12216">
                  <c:v>0.86159999999987003</c:v>
                </c:pt>
                <c:pt idx="12217">
                  <c:v>0.86169999999987001</c:v>
                </c:pt>
                <c:pt idx="12218">
                  <c:v>0.86179999999987</c:v>
                </c:pt>
                <c:pt idx="12219">
                  <c:v>0.86189999999986999</c:v>
                </c:pt>
                <c:pt idx="12220">
                  <c:v>0.86199999999986998</c:v>
                </c:pt>
                <c:pt idx="12221">
                  <c:v>0.86209999999986997</c:v>
                </c:pt>
                <c:pt idx="12222">
                  <c:v>0.86219999999986996</c:v>
                </c:pt>
                <c:pt idx="12223">
                  <c:v>0.86229999999986995</c:v>
                </c:pt>
                <c:pt idx="12224">
                  <c:v>0.86239999999987005</c:v>
                </c:pt>
                <c:pt idx="12225">
                  <c:v>0.86249999999987004</c:v>
                </c:pt>
                <c:pt idx="12226">
                  <c:v>0.86259999999987003</c:v>
                </c:pt>
                <c:pt idx="12227">
                  <c:v>0.86269999999987002</c:v>
                </c:pt>
                <c:pt idx="12228">
                  <c:v>0.86279999999987</c:v>
                </c:pt>
                <c:pt idx="12229">
                  <c:v>0.86289999999986999</c:v>
                </c:pt>
                <c:pt idx="12230">
                  <c:v>0.86299999999986998</c:v>
                </c:pt>
                <c:pt idx="12231">
                  <c:v>0.86309999999986997</c:v>
                </c:pt>
                <c:pt idx="12232">
                  <c:v>0.86319999999986996</c:v>
                </c:pt>
                <c:pt idx="12233">
                  <c:v>0.86329999999986995</c:v>
                </c:pt>
                <c:pt idx="12234">
                  <c:v>0.86339999999987005</c:v>
                </c:pt>
                <c:pt idx="12235">
                  <c:v>0.86349999999987004</c:v>
                </c:pt>
                <c:pt idx="12236">
                  <c:v>0.86359999999987003</c:v>
                </c:pt>
                <c:pt idx="12237">
                  <c:v>0.86369999999987002</c:v>
                </c:pt>
                <c:pt idx="12238">
                  <c:v>0.86379999999987001</c:v>
                </c:pt>
                <c:pt idx="12239">
                  <c:v>0.86389999999986999</c:v>
                </c:pt>
                <c:pt idx="12240">
                  <c:v>0.86399999999986998</c:v>
                </c:pt>
                <c:pt idx="12241">
                  <c:v>0.86409999999986997</c:v>
                </c:pt>
                <c:pt idx="12242">
                  <c:v>0.86419999999986996</c:v>
                </c:pt>
                <c:pt idx="12243">
                  <c:v>0.86429999999986995</c:v>
                </c:pt>
                <c:pt idx="12244">
                  <c:v>0.86439999999987005</c:v>
                </c:pt>
                <c:pt idx="12245">
                  <c:v>0.86449999999987004</c:v>
                </c:pt>
                <c:pt idx="12246">
                  <c:v>0.86459999999987003</c:v>
                </c:pt>
                <c:pt idx="12247">
                  <c:v>0.86469999999987002</c:v>
                </c:pt>
                <c:pt idx="12248">
                  <c:v>0.86479999999987001</c:v>
                </c:pt>
                <c:pt idx="12249">
                  <c:v>0.86489999999987</c:v>
                </c:pt>
                <c:pt idx="12250">
                  <c:v>0.86499999999986998</c:v>
                </c:pt>
                <c:pt idx="12251">
                  <c:v>0.86509999999986997</c:v>
                </c:pt>
                <c:pt idx="12252">
                  <c:v>0.86519999999986996</c:v>
                </c:pt>
                <c:pt idx="12253">
                  <c:v>0.86529999999986995</c:v>
                </c:pt>
                <c:pt idx="12254">
                  <c:v>0.86539999999987005</c:v>
                </c:pt>
                <c:pt idx="12255">
                  <c:v>0.86549999999987004</c:v>
                </c:pt>
                <c:pt idx="12256">
                  <c:v>0.86559999999987003</c:v>
                </c:pt>
                <c:pt idx="12257">
                  <c:v>0.86569999999987002</c:v>
                </c:pt>
                <c:pt idx="12258">
                  <c:v>0.86579999999986001</c:v>
                </c:pt>
                <c:pt idx="12259">
                  <c:v>0.86589999999986</c:v>
                </c:pt>
                <c:pt idx="12260">
                  <c:v>0.86599999999985999</c:v>
                </c:pt>
                <c:pt idx="12261">
                  <c:v>0.86609999999985998</c:v>
                </c:pt>
                <c:pt idx="12262">
                  <c:v>0.86619999999985997</c:v>
                </c:pt>
                <c:pt idx="12263">
                  <c:v>0.86629999999985996</c:v>
                </c:pt>
                <c:pt idx="12264">
                  <c:v>0.86639999999985995</c:v>
                </c:pt>
                <c:pt idx="12265">
                  <c:v>0.86649999999986005</c:v>
                </c:pt>
                <c:pt idx="12266">
                  <c:v>0.86659999999986004</c:v>
                </c:pt>
                <c:pt idx="12267">
                  <c:v>0.86669999999986003</c:v>
                </c:pt>
                <c:pt idx="12268">
                  <c:v>0.86679999999986002</c:v>
                </c:pt>
                <c:pt idx="12269">
                  <c:v>0.86689999999986</c:v>
                </c:pt>
                <c:pt idx="12270">
                  <c:v>0.86699999999985999</c:v>
                </c:pt>
                <c:pt idx="12271">
                  <c:v>0.86709999999985998</c:v>
                </c:pt>
                <c:pt idx="12272">
                  <c:v>0.86719999999985997</c:v>
                </c:pt>
                <c:pt idx="12273">
                  <c:v>0.86729999999985996</c:v>
                </c:pt>
                <c:pt idx="12274">
                  <c:v>0.86739999999985995</c:v>
                </c:pt>
                <c:pt idx="12275">
                  <c:v>0.86749999999986005</c:v>
                </c:pt>
                <c:pt idx="12276">
                  <c:v>0.86759999999986004</c:v>
                </c:pt>
                <c:pt idx="12277">
                  <c:v>0.86769999999986003</c:v>
                </c:pt>
                <c:pt idx="12278">
                  <c:v>0.86779999999986002</c:v>
                </c:pt>
                <c:pt idx="12279">
                  <c:v>0.86789999999986001</c:v>
                </c:pt>
                <c:pt idx="12280">
                  <c:v>0.86799999999985999</c:v>
                </c:pt>
                <c:pt idx="12281">
                  <c:v>0.86809999999985998</c:v>
                </c:pt>
                <c:pt idx="12282">
                  <c:v>0.86819999999985997</c:v>
                </c:pt>
                <c:pt idx="12283">
                  <c:v>0.86829999999985996</c:v>
                </c:pt>
                <c:pt idx="12284">
                  <c:v>0.86839999999985995</c:v>
                </c:pt>
                <c:pt idx="12285">
                  <c:v>0.86849999999986005</c:v>
                </c:pt>
                <c:pt idx="12286">
                  <c:v>0.86859999999986004</c:v>
                </c:pt>
                <c:pt idx="12287">
                  <c:v>0.86869999999986003</c:v>
                </c:pt>
                <c:pt idx="12288">
                  <c:v>0.86879999999986002</c:v>
                </c:pt>
                <c:pt idx="12289">
                  <c:v>0.86889999999986001</c:v>
                </c:pt>
                <c:pt idx="12290">
                  <c:v>0.86899999999986</c:v>
                </c:pt>
                <c:pt idx="12291">
                  <c:v>0.86909999999985998</c:v>
                </c:pt>
                <c:pt idx="12292">
                  <c:v>0.86919999999985997</c:v>
                </c:pt>
                <c:pt idx="12293">
                  <c:v>0.86929999999985996</c:v>
                </c:pt>
                <c:pt idx="12294">
                  <c:v>0.86939999999985995</c:v>
                </c:pt>
                <c:pt idx="12295">
                  <c:v>0.86949999999986005</c:v>
                </c:pt>
                <c:pt idx="12296">
                  <c:v>0.86959999999986004</c:v>
                </c:pt>
                <c:pt idx="12297">
                  <c:v>0.86969999999986003</c:v>
                </c:pt>
                <c:pt idx="12298">
                  <c:v>0.86979999999986002</c:v>
                </c:pt>
                <c:pt idx="12299">
                  <c:v>0.86989999999986001</c:v>
                </c:pt>
                <c:pt idx="12300">
                  <c:v>0.86999999999986</c:v>
                </c:pt>
                <c:pt idx="12301">
                  <c:v>0.87009999999985999</c:v>
                </c:pt>
                <c:pt idx="12302">
                  <c:v>0.87019999999985997</c:v>
                </c:pt>
                <c:pt idx="12303">
                  <c:v>0.87029999999985996</c:v>
                </c:pt>
                <c:pt idx="12304">
                  <c:v>0.87039999999985995</c:v>
                </c:pt>
                <c:pt idx="12305">
                  <c:v>0.87049999999986005</c:v>
                </c:pt>
                <c:pt idx="12306">
                  <c:v>0.87059999999986004</c:v>
                </c:pt>
                <c:pt idx="12307">
                  <c:v>0.87069999999986003</c:v>
                </c:pt>
                <c:pt idx="12308">
                  <c:v>0.87079999999986002</c:v>
                </c:pt>
                <c:pt idx="12309">
                  <c:v>0.87089999999986001</c:v>
                </c:pt>
                <c:pt idx="12310">
                  <c:v>0.87099999999986</c:v>
                </c:pt>
                <c:pt idx="12311">
                  <c:v>0.87109999999985999</c:v>
                </c:pt>
                <c:pt idx="12312">
                  <c:v>0.87119999999985998</c:v>
                </c:pt>
                <c:pt idx="12313">
                  <c:v>0.87129999999985996</c:v>
                </c:pt>
                <c:pt idx="12314">
                  <c:v>0.87139999999985995</c:v>
                </c:pt>
                <c:pt idx="12315">
                  <c:v>0.87149999999986005</c:v>
                </c:pt>
                <c:pt idx="12316">
                  <c:v>0.87159999999986004</c:v>
                </c:pt>
                <c:pt idx="12317">
                  <c:v>0.87169999999986003</c:v>
                </c:pt>
                <c:pt idx="12318">
                  <c:v>0.87179999999986002</c:v>
                </c:pt>
                <c:pt idx="12319">
                  <c:v>0.87189999999986001</c:v>
                </c:pt>
                <c:pt idx="12320">
                  <c:v>0.87199999999986</c:v>
                </c:pt>
                <c:pt idx="12321">
                  <c:v>0.87209999999985999</c:v>
                </c:pt>
                <c:pt idx="12322">
                  <c:v>0.87219999999985998</c:v>
                </c:pt>
                <c:pt idx="12323">
                  <c:v>0.87229999999985997</c:v>
                </c:pt>
                <c:pt idx="12324">
                  <c:v>0.87239999999985995</c:v>
                </c:pt>
                <c:pt idx="12325">
                  <c:v>0.87249999999986005</c:v>
                </c:pt>
                <c:pt idx="12326">
                  <c:v>0.87259999999986004</c:v>
                </c:pt>
                <c:pt idx="12327">
                  <c:v>0.87269999999986003</c:v>
                </c:pt>
                <c:pt idx="12328">
                  <c:v>0.87279999999986002</c:v>
                </c:pt>
                <c:pt idx="12329">
                  <c:v>0.87289999999986001</c:v>
                </c:pt>
                <c:pt idx="12330">
                  <c:v>0.87299999999986</c:v>
                </c:pt>
                <c:pt idx="12331">
                  <c:v>0.87309999999985999</c:v>
                </c:pt>
                <c:pt idx="12332">
                  <c:v>0.87319999999985998</c:v>
                </c:pt>
                <c:pt idx="12333">
                  <c:v>0.87329999999985997</c:v>
                </c:pt>
                <c:pt idx="12334">
                  <c:v>0.87339999999985996</c:v>
                </c:pt>
                <c:pt idx="12335">
                  <c:v>0.87349999999986006</c:v>
                </c:pt>
                <c:pt idx="12336">
                  <c:v>0.87359999999986004</c:v>
                </c:pt>
                <c:pt idx="12337">
                  <c:v>0.87369999999986003</c:v>
                </c:pt>
                <c:pt idx="12338">
                  <c:v>0.87379999999986002</c:v>
                </c:pt>
                <c:pt idx="12339">
                  <c:v>0.87389999999986001</c:v>
                </c:pt>
                <c:pt idx="12340">
                  <c:v>0.87399999999986</c:v>
                </c:pt>
                <c:pt idx="12341">
                  <c:v>0.87409999999985999</c:v>
                </c:pt>
                <c:pt idx="12342">
                  <c:v>0.87419999999985998</c:v>
                </c:pt>
                <c:pt idx="12343">
                  <c:v>0.87429999999985997</c:v>
                </c:pt>
                <c:pt idx="12344">
                  <c:v>0.87439999999985996</c:v>
                </c:pt>
                <c:pt idx="12345">
                  <c:v>0.87449999999985994</c:v>
                </c:pt>
                <c:pt idx="12346">
                  <c:v>0.87459999999986004</c:v>
                </c:pt>
                <c:pt idx="12347">
                  <c:v>0.87469999999986003</c:v>
                </c:pt>
                <c:pt idx="12348">
                  <c:v>0.87479999999986002</c:v>
                </c:pt>
                <c:pt idx="12349">
                  <c:v>0.87489999999986001</c:v>
                </c:pt>
                <c:pt idx="12350">
                  <c:v>0.87499999999986</c:v>
                </c:pt>
                <c:pt idx="12351">
                  <c:v>0.87509999999985999</c:v>
                </c:pt>
                <c:pt idx="12352">
                  <c:v>0.87519999999985998</c:v>
                </c:pt>
                <c:pt idx="12353">
                  <c:v>0.87529999999985997</c:v>
                </c:pt>
                <c:pt idx="12354">
                  <c:v>0.87539999999985996</c:v>
                </c:pt>
                <c:pt idx="12355">
                  <c:v>0.87549999999985995</c:v>
                </c:pt>
                <c:pt idx="12356">
                  <c:v>0.87559999999986005</c:v>
                </c:pt>
                <c:pt idx="12357">
                  <c:v>0.87569999999986003</c:v>
                </c:pt>
                <c:pt idx="12358">
                  <c:v>0.87579999999986002</c:v>
                </c:pt>
                <c:pt idx="12359">
                  <c:v>0.87589999999986001</c:v>
                </c:pt>
                <c:pt idx="12360">
                  <c:v>0.87599999999986</c:v>
                </c:pt>
                <c:pt idx="12361">
                  <c:v>0.87609999999985999</c:v>
                </c:pt>
                <c:pt idx="12362">
                  <c:v>0.87619999999985998</c:v>
                </c:pt>
                <c:pt idx="12363">
                  <c:v>0.87629999999985997</c:v>
                </c:pt>
                <c:pt idx="12364">
                  <c:v>0.87639999999985996</c:v>
                </c:pt>
                <c:pt idx="12365">
                  <c:v>0.87649999999985995</c:v>
                </c:pt>
                <c:pt idx="12366">
                  <c:v>0.87659999999986005</c:v>
                </c:pt>
                <c:pt idx="12367">
                  <c:v>0.87669999999986004</c:v>
                </c:pt>
                <c:pt idx="12368">
                  <c:v>0.87679999999986002</c:v>
                </c:pt>
                <c:pt idx="12369">
                  <c:v>0.87689999999986001</c:v>
                </c:pt>
                <c:pt idx="12370">
                  <c:v>0.87699999999986</c:v>
                </c:pt>
                <c:pt idx="12371">
                  <c:v>0.87709999999985999</c:v>
                </c:pt>
                <c:pt idx="12372">
                  <c:v>0.87719999999985998</c:v>
                </c:pt>
                <c:pt idx="12373">
                  <c:v>0.87729999999985997</c:v>
                </c:pt>
                <c:pt idx="12374">
                  <c:v>0.87739999999985996</c:v>
                </c:pt>
                <c:pt idx="12375">
                  <c:v>0.87749999999985995</c:v>
                </c:pt>
                <c:pt idx="12376">
                  <c:v>0.87759999999986005</c:v>
                </c:pt>
                <c:pt idx="12377">
                  <c:v>0.87769999999986004</c:v>
                </c:pt>
                <c:pt idx="12378">
                  <c:v>0.87779999999986003</c:v>
                </c:pt>
                <c:pt idx="12379">
                  <c:v>0.87789999999986001</c:v>
                </c:pt>
                <c:pt idx="12380">
                  <c:v>0.87799999999986</c:v>
                </c:pt>
                <c:pt idx="12381">
                  <c:v>0.87809999999985999</c:v>
                </c:pt>
                <c:pt idx="12382">
                  <c:v>0.87819999999985998</c:v>
                </c:pt>
                <c:pt idx="12383">
                  <c:v>0.87829999999985997</c:v>
                </c:pt>
                <c:pt idx="12384">
                  <c:v>0.87839999999985996</c:v>
                </c:pt>
                <c:pt idx="12385">
                  <c:v>0.87849999999985995</c:v>
                </c:pt>
                <c:pt idx="12386">
                  <c:v>0.87859999999986005</c:v>
                </c:pt>
                <c:pt idx="12387">
                  <c:v>0.87869999999986004</c:v>
                </c:pt>
                <c:pt idx="12388">
                  <c:v>0.87879999999986003</c:v>
                </c:pt>
                <c:pt idx="12389">
                  <c:v>0.87889999999986002</c:v>
                </c:pt>
                <c:pt idx="12390">
                  <c:v>0.87899999999986</c:v>
                </c:pt>
                <c:pt idx="12391">
                  <c:v>0.87909999999985999</c:v>
                </c:pt>
                <c:pt idx="12392">
                  <c:v>0.87919999999985998</c:v>
                </c:pt>
                <c:pt idx="12393">
                  <c:v>0.87929999999985997</c:v>
                </c:pt>
                <c:pt idx="12394">
                  <c:v>0.87939999999985996</c:v>
                </c:pt>
                <c:pt idx="12395">
                  <c:v>0.87949999999985995</c:v>
                </c:pt>
                <c:pt idx="12396">
                  <c:v>0.87959999999986005</c:v>
                </c:pt>
                <c:pt idx="12397">
                  <c:v>0.87969999999986004</c:v>
                </c:pt>
                <c:pt idx="12398">
                  <c:v>0.87979999999986003</c:v>
                </c:pt>
                <c:pt idx="12399">
                  <c:v>0.87989999999986002</c:v>
                </c:pt>
                <c:pt idx="12400">
                  <c:v>0.87999999999986001</c:v>
                </c:pt>
                <c:pt idx="12401">
                  <c:v>0.88009999999985999</c:v>
                </c:pt>
                <c:pt idx="12402">
                  <c:v>0.88019999999985998</c:v>
                </c:pt>
                <c:pt idx="12403">
                  <c:v>0.88029999999985997</c:v>
                </c:pt>
                <c:pt idx="12404">
                  <c:v>0.88039999999985996</c:v>
                </c:pt>
                <c:pt idx="12405">
                  <c:v>0.88049999999985995</c:v>
                </c:pt>
                <c:pt idx="12406">
                  <c:v>0.88059999999986005</c:v>
                </c:pt>
                <c:pt idx="12407">
                  <c:v>0.88069999999986004</c:v>
                </c:pt>
                <c:pt idx="12408">
                  <c:v>0.88079999999986003</c:v>
                </c:pt>
                <c:pt idx="12409">
                  <c:v>0.88089999999986002</c:v>
                </c:pt>
                <c:pt idx="12410">
                  <c:v>0.88099999999986001</c:v>
                </c:pt>
                <c:pt idx="12411">
                  <c:v>0.88109999999986</c:v>
                </c:pt>
                <c:pt idx="12412">
                  <c:v>0.88119999999985998</c:v>
                </c:pt>
                <c:pt idx="12413">
                  <c:v>0.88129999999985997</c:v>
                </c:pt>
                <c:pt idx="12414">
                  <c:v>0.88139999999985996</c:v>
                </c:pt>
                <c:pt idx="12415">
                  <c:v>0.88149999999985995</c:v>
                </c:pt>
                <c:pt idx="12416">
                  <c:v>0.88159999999986005</c:v>
                </c:pt>
                <c:pt idx="12417">
                  <c:v>0.88169999999986004</c:v>
                </c:pt>
                <c:pt idx="12418">
                  <c:v>0.88179999999986003</c:v>
                </c:pt>
                <c:pt idx="12419">
                  <c:v>0.88189999999986002</c:v>
                </c:pt>
                <c:pt idx="12420">
                  <c:v>0.88199999999986001</c:v>
                </c:pt>
                <c:pt idx="12421">
                  <c:v>0.88209999999986</c:v>
                </c:pt>
                <c:pt idx="12422">
                  <c:v>0.88219999999985999</c:v>
                </c:pt>
                <c:pt idx="12423">
                  <c:v>0.88229999999985997</c:v>
                </c:pt>
                <c:pt idx="12424">
                  <c:v>0.88239999999985996</c:v>
                </c:pt>
                <c:pt idx="12425">
                  <c:v>0.88249999999985995</c:v>
                </c:pt>
                <c:pt idx="12426">
                  <c:v>0.88259999999986005</c:v>
                </c:pt>
                <c:pt idx="12427">
                  <c:v>0.88269999999986004</c:v>
                </c:pt>
                <c:pt idx="12428">
                  <c:v>0.88279999999986003</c:v>
                </c:pt>
                <c:pt idx="12429">
                  <c:v>0.88289999999986002</c:v>
                </c:pt>
                <c:pt idx="12430">
                  <c:v>0.88299999999986001</c:v>
                </c:pt>
                <c:pt idx="12431">
                  <c:v>0.88309999999986</c:v>
                </c:pt>
                <c:pt idx="12432">
                  <c:v>0.88319999999985999</c:v>
                </c:pt>
                <c:pt idx="12433">
                  <c:v>0.88329999999985997</c:v>
                </c:pt>
                <c:pt idx="12434">
                  <c:v>0.88339999999985996</c:v>
                </c:pt>
                <c:pt idx="12435">
                  <c:v>0.88349999999985995</c:v>
                </c:pt>
                <c:pt idx="12436">
                  <c:v>0.88359999999986005</c:v>
                </c:pt>
                <c:pt idx="12437">
                  <c:v>0.88369999999986004</c:v>
                </c:pt>
                <c:pt idx="12438">
                  <c:v>0.88379999999986003</c:v>
                </c:pt>
                <c:pt idx="12439">
                  <c:v>0.88389999999986002</c:v>
                </c:pt>
                <c:pt idx="12440">
                  <c:v>0.88399999999986001</c:v>
                </c:pt>
                <c:pt idx="12441">
                  <c:v>0.88409999999986</c:v>
                </c:pt>
                <c:pt idx="12442">
                  <c:v>0.88419999999985999</c:v>
                </c:pt>
                <c:pt idx="12443">
                  <c:v>0.88429999999985998</c:v>
                </c:pt>
                <c:pt idx="12444">
                  <c:v>0.88439999999985996</c:v>
                </c:pt>
                <c:pt idx="12445">
                  <c:v>0.88449999999985995</c:v>
                </c:pt>
                <c:pt idx="12446">
                  <c:v>0.88459999999986005</c:v>
                </c:pt>
                <c:pt idx="12447">
                  <c:v>0.88469999999986004</c:v>
                </c:pt>
                <c:pt idx="12448">
                  <c:v>0.88479999999986003</c:v>
                </c:pt>
                <c:pt idx="12449">
                  <c:v>0.88489999999986002</c:v>
                </c:pt>
                <c:pt idx="12450">
                  <c:v>0.88499999999986001</c:v>
                </c:pt>
                <c:pt idx="12451">
                  <c:v>0.88509999999986</c:v>
                </c:pt>
                <c:pt idx="12452">
                  <c:v>0.88519999999985999</c:v>
                </c:pt>
                <c:pt idx="12453">
                  <c:v>0.88529999999985998</c:v>
                </c:pt>
                <c:pt idx="12454">
                  <c:v>0.88539999999985997</c:v>
                </c:pt>
                <c:pt idx="12455">
                  <c:v>0.88549999999985995</c:v>
                </c:pt>
                <c:pt idx="12456">
                  <c:v>0.88559999999986005</c:v>
                </c:pt>
                <c:pt idx="12457">
                  <c:v>0.88569999999986004</c:v>
                </c:pt>
                <c:pt idx="12458">
                  <c:v>0.88579999999986003</c:v>
                </c:pt>
                <c:pt idx="12459">
                  <c:v>0.88589999999986002</c:v>
                </c:pt>
                <c:pt idx="12460">
                  <c:v>0.88599999999986001</c:v>
                </c:pt>
                <c:pt idx="12461">
                  <c:v>0.88609999999986</c:v>
                </c:pt>
                <c:pt idx="12462">
                  <c:v>0.88619999999985999</c:v>
                </c:pt>
                <c:pt idx="12463">
                  <c:v>0.88629999999985998</c:v>
                </c:pt>
                <c:pt idx="12464">
                  <c:v>0.88639999999985997</c:v>
                </c:pt>
                <c:pt idx="12465">
                  <c:v>0.88649999999985996</c:v>
                </c:pt>
                <c:pt idx="12466">
                  <c:v>0.88659999999985994</c:v>
                </c:pt>
                <c:pt idx="12467">
                  <c:v>0.88669999999986004</c:v>
                </c:pt>
                <c:pt idx="12468">
                  <c:v>0.88679999999986003</c:v>
                </c:pt>
                <c:pt idx="12469">
                  <c:v>0.88689999999986002</c:v>
                </c:pt>
                <c:pt idx="12470">
                  <c:v>0.88699999999986001</c:v>
                </c:pt>
                <c:pt idx="12471">
                  <c:v>0.88709999999986</c:v>
                </c:pt>
                <c:pt idx="12472">
                  <c:v>0.88719999999985999</c:v>
                </c:pt>
                <c:pt idx="12473">
                  <c:v>0.88729999999985998</c:v>
                </c:pt>
                <c:pt idx="12474">
                  <c:v>0.88739999999985997</c:v>
                </c:pt>
                <c:pt idx="12475">
                  <c:v>0.88749999999985996</c:v>
                </c:pt>
                <c:pt idx="12476">
                  <c:v>0.88759999999985995</c:v>
                </c:pt>
                <c:pt idx="12477">
                  <c:v>0.88769999999986005</c:v>
                </c:pt>
                <c:pt idx="12478">
                  <c:v>0.88779999999986003</c:v>
                </c:pt>
                <c:pt idx="12479">
                  <c:v>0.88789999999986002</c:v>
                </c:pt>
                <c:pt idx="12480">
                  <c:v>0.88799999999986001</c:v>
                </c:pt>
                <c:pt idx="12481">
                  <c:v>0.88809999999986</c:v>
                </c:pt>
                <c:pt idx="12482">
                  <c:v>0.88819999999985999</c:v>
                </c:pt>
                <c:pt idx="12483">
                  <c:v>0.88829999999985998</c:v>
                </c:pt>
                <c:pt idx="12484">
                  <c:v>0.88839999999985997</c:v>
                </c:pt>
                <c:pt idx="12485">
                  <c:v>0.88849999999985996</c:v>
                </c:pt>
                <c:pt idx="12486">
                  <c:v>0.88859999999985995</c:v>
                </c:pt>
                <c:pt idx="12487">
                  <c:v>0.88869999999986005</c:v>
                </c:pt>
                <c:pt idx="12488">
                  <c:v>0.88879999999986004</c:v>
                </c:pt>
                <c:pt idx="12489">
                  <c:v>0.88889999999986002</c:v>
                </c:pt>
                <c:pt idx="12490">
                  <c:v>0.88899999999986001</c:v>
                </c:pt>
                <c:pt idx="12491">
                  <c:v>0.88909999999986</c:v>
                </c:pt>
                <c:pt idx="12492">
                  <c:v>0.88919999999985999</c:v>
                </c:pt>
                <c:pt idx="12493">
                  <c:v>0.88929999999985998</c:v>
                </c:pt>
                <c:pt idx="12494">
                  <c:v>0.88939999999985997</c:v>
                </c:pt>
                <c:pt idx="12495">
                  <c:v>0.88949999999985996</c:v>
                </c:pt>
                <c:pt idx="12496">
                  <c:v>0.88959999999985995</c:v>
                </c:pt>
                <c:pt idx="12497">
                  <c:v>0.88969999999986005</c:v>
                </c:pt>
                <c:pt idx="12498">
                  <c:v>0.88979999999986004</c:v>
                </c:pt>
                <c:pt idx="12499">
                  <c:v>0.88989999999986003</c:v>
                </c:pt>
                <c:pt idx="12500">
                  <c:v>0.88999999999986001</c:v>
                </c:pt>
                <c:pt idx="12501">
                  <c:v>0.89009999999986</c:v>
                </c:pt>
                <c:pt idx="12502">
                  <c:v>0.89019999999985999</c:v>
                </c:pt>
                <c:pt idx="12503">
                  <c:v>0.89029999999985998</c:v>
                </c:pt>
                <c:pt idx="12504">
                  <c:v>0.89039999999985997</c:v>
                </c:pt>
                <c:pt idx="12505">
                  <c:v>0.89049999999985996</c:v>
                </c:pt>
                <c:pt idx="12506">
                  <c:v>0.89059999999985995</c:v>
                </c:pt>
                <c:pt idx="12507">
                  <c:v>0.89069999999986005</c:v>
                </c:pt>
                <c:pt idx="12508">
                  <c:v>0.89079999999986004</c:v>
                </c:pt>
                <c:pt idx="12509">
                  <c:v>0.89089999999986003</c:v>
                </c:pt>
                <c:pt idx="12510">
                  <c:v>0.89099999999986002</c:v>
                </c:pt>
                <c:pt idx="12511">
                  <c:v>0.89109999999986</c:v>
                </c:pt>
                <c:pt idx="12512">
                  <c:v>0.89119999999985999</c:v>
                </c:pt>
                <c:pt idx="12513">
                  <c:v>0.89129999999985998</c:v>
                </c:pt>
                <c:pt idx="12514">
                  <c:v>0.89139999999985997</c:v>
                </c:pt>
                <c:pt idx="12515">
                  <c:v>0.89149999999985996</c:v>
                </c:pt>
                <c:pt idx="12516">
                  <c:v>0.89159999999985995</c:v>
                </c:pt>
                <c:pt idx="12517">
                  <c:v>0.89169999999986005</c:v>
                </c:pt>
                <c:pt idx="12518">
                  <c:v>0.89179999999986004</c:v>
                </c:pt>
                <c:pt idx="12519">
                  <c:v>0.89189999999986003</c:v>
                </c:pt>
                <c:pt idx="12520">
                  <c:v>0.89199999999986002</c:v>
                </c:pt>
                <c:pt idx="12521">
                  <c:v>0.89209999999986</c:v>
                </c:pt>
                <c:pt idx="12522">
                  <c:v>0.89219999999985999</c:v>
                </c:pt>
                <c:pt idx="12523">
                  <c:v>0.89229999999985998</c:v>
                </c:pt>
                <c:pt idx="12524">
                  <c:v>0.89239999999985997</c:v>
                </c:pt>
                <c:pt idx="12525">
                  <c:v>0.89249999999985996</c:v>
                </c:pt>
                <c:pt idx="12526">
                  <c:v>0.89259999999985995</c:v>
                </c:pt>
                <c:pt idx="12527">
                  <c:v>0.89269999999986005</c:v>
                </c:pt>
                <c:pt idx="12528">
                  <c:v>0.89279999999986004</c:v>
                </c:pt>
                <c:pt idx="12529">
                  <c:v>0.89289999999986003</c:v>
                </c:pt>
                <c:pt idx="12530">
                  <c:v>0.89299999999986002</c:v>
                </c:pt>
                <c:pt idx="12531">
                  <c:v>0.89309999999986001</c:v>
                </c:pt>
                <c:pt idx="12532">
                  <c:v>0.89319999999985999</c:v>
                </c:pt>
                <c:pt idx="12533">
                  <c:v>0.89329999999985998</c:v>
                </c:pt>
                <c:pt idx="12534">
                  <c:v>0.89339999999985997</c:v>
                </c:pt>
                <c:pt idx="12535">
                  <c:v>0.89349999999985996</c:v>
                </c:pt>
                <c:pt idx="12536">
                  <c:v>0.89359999999985995</c:v>
                </c:pt>
                <c:pt idx="12537">
                  <c:v>0.89369999999986005</c:v>
                </c:pt>
                <c:pt idx="12538">
                  <c:v>0.89379999999986004</c:v>
                </c:pt>
                <c:pt idx="12539">
                  <c:v>0.89389999999986003</c:v>
                </c:pt>
                <c:pt idx="12540">
                  <c:v>0.89399999999986002</c:v>
                </c:pt>
                <c:pt idx="12541">
                  <c:v>0.89409999999986001</c:v>
                </c:pt>
                <c:pt idx="12542">
                  <c:v>0.89419999999986</c:v>
                </c:pt>
                <c:pt idx="12543">
                  <c:v>0.89429999999985998</c:v>
                </c:pt>
                <c:pt idx="12544">
                  <c:v>0.89439999999985997</c:v>
                </c:pt>
                <c:pt idx="12545">
                  <c:v>0.89449999999985996</c:v>
                </c:pt>
                <c:pt idx="12546">
                  <c:v>0.89459999999985995</c:v>
                </c:pt>
                <c:pt idx="12547">
                  <c:v>0.89469999999986005</c:v>
                </c:pt>
                <c:pt idx="12548">
                  <c:v>0.89479999999986004</c:v>
                </c:pt>
                <c:pt idx="12549">
                  <c:v>0.89489999999986003</c:v>
                </c:pt>
                <c:pt idx="12550">
                  <c:v>0.89499999999986002</c:v>
                </c:pt>
                <c:pt idx="12551">
                  <c:v>0.89509999999986001</c:v>
                </c:pt>
                <c:pt idx="12552">
                  <c:v>0.89519999999986</c:v>
                </c:pt>
                <c:pt idx="12553">
                  <c:v>0.89529999999985999</c:v>
                </c:pt>
                <c:pt idx="12554">
                  <c:v>0.89539999999985997</c:v>
                </c:pt>
                <c:pt idx="12555">
                  <c:v>0.89549999999985996</c:v>
                </c:pt>
                <c:pt idx="12556">
                  <c:v>0.89559999999985995</c:v>
                </c:pt>
                <c:pt idx="12557">
                  <c:v>0.89569999999986005</c:v>
                </c:pt>
                <c:pt idx="12558">
                  <c:v>0.89579999999986004</c:v>
                </c:pt>
                <c:pt idx="12559">
                  <c:v>0.89589999999986003</c:v>
                </c:pt>
                <c:pt idx="12560">
                  <c:v>0.89599999999986002</c:v>
                </c:pt>
                <c:pt idx="12561">
                  <c:v>0.89609999999986001</c:v>
                </c:pt>
                <c:pt idx="12562">
                  <c:v>0.89619999999986</c:v>
                </c:pt>
                <c:pt idx="12563">
                  <c:v>0.89629999999985999</c:v>
                </c:pt>
                <c:pt idx="12564">
                  <c:v>0.89639999999985998</c:v>
                </c:pt>
                <c:pt idx="12565">
                  <c:v>0.89649999999985996</c:v>
                </c:pt>
                <c:pt idx="12566">
                  <c:v>0.89659999999985995</c:v>
                </c:pt>
                <c:pt idx="12567">
                  <c:v>0.89669999999986005</c:v>
                </c:pt>
                <c:pt idx="12568">
                  <c:v>0.89679999999986004</c:v>
                </c:pt>
                <c:pt idx="12569">
                  <c:v>0.89689999999986003</c:v>
                </c:pt>
                <c:pt idx="12570">
                  <c:v>0.89699999999986002</c:v>
                </c:pt>
                <c:pt idx="12571">
                  <c:v>0.89709999999986001</c:v>
                </c:pt>
                <c:pt idx="12572">
                  <c:v>0.89719999999986</c:v>
                </c:pt>
                <c:pt idx="12573">
                  <c:v>0.89729999999985999</c:v>
                </c:pt>
                <c:pt idx="12574">
                  <c:v>0.89739999999985998</c:v>
                </c:pt>
                <c:pt idx="12575">
                  <c:v>0.89749999999985997</c:v>
                </c:pt>
                <c:pt idx="12576">
                  <c:v>0.89759999999985995</c:v>
                </c:pt>
                <c:pt idx="12577">
                  <c:v>0.89769999999986005</c:v>
                </c:pt>
                <c:pt idx="12578">
                  <c:v>0.89779999999986004</c:v>
                </c:pt>
                <c:pt idx="12579">
                  <c:v>0.89789999999986003</c:v>
                </c:pt>
                <c:pt idx="12580">
                  <c:v>0.89799999999986002</c:v>
                </c:pt>
                <c:pt idx="12581">
                  <c:v>0.89809999999986001</c:v>
                </c:pt>
                <c:pt idx="12582">
                  <c:v>0.89819999999986</c:v>
                </c:pt>
                <c:pt idx="12583">
                  <c:v>0.89829999999985999</c:v>
                </c:pt>
                <c:pt idx="12584">
                  <c:v>0.89839999999985998</c:v>
                </c:pt>
                <c:pt idx="12585">
                  <c:v>0.89849999999985997</c:v>
                </c:pt>
                <c:pt idx="12586">
                  <c:v>0.89859999999985996</c:v>
                </c:pt>
                <c:pt idx="12587">
                  <c:v>0.89869999999986006</c:v>
                </c:pt>
                <c:pt idx="12588">
                  <c:v>0.89879999999986004</c:v>
                </c:pt>
                <c:pt idx="12589">
                  <c:v>0.89889999999986003</c:v>
                </c:pt>
                <c:pt idx="12590">
                  <c:v>0.89899999999986002</c:v>
                </c:pt>
                <c:pt idx="12591">
                  <c:v>0.89909999999986001</c:v>
                </c:pt>
                <c:pt idx="12592">
                  <c:v>0.89919999999986</c:v>
                </c:pt>
                <c:pt idx="12593">
                  <c:v>0.89929999999985999</c:v>
                </c:pt>
                <c:pt idx="12594">
                  <c:v>0.89939999999985998</c:v>
                </c:pt>
                <c:pt idx="12595">
                  <c:v>0.89949999999985997</c:v>
                </c:pt>
                <c:pt idx="12596">
                  <c:v>0.89959999999985996</c:v>
                </c:pt>
                <c:pt idx="12597">
                  <c:v>0.89969999999985995</c:v>
                </c:pt>
                <c:pt idx="12598">
                  <c:v>0.89979999999986005</c:v>
                </c:pt>
                <c:pt idx="12599">
                  <c:v>0.89989999999986003</c:v>
                </c:pt>
                <c:pt idx="12600">
                  <c:v>0.89999999999986002</c:v>
                </c:pt>
                <c:pt idx="12601">
                  <c:v>0.90009999999986001</c:v>
                </c:pt>
                <c:pt idx="12602">
                  <c:v>0.90019999999986</c:v>
                </c:pt>
                <c:pt idx="12603">
                  <c:v>0.90029999999985999</c:v>
                </c:pt>
                <c:pt idx="12604">
                  <c:v>0.90039999999985998</c:v>
                </c:pt>
                <c:pt idx="12605">
                  <c:v>0.90049999999985997</c:v>
                </c:pt>
                <c:pt idx="12606">
                  <c:v>0.90059999999985996</c:v>
                </c:pt>
                <c:pt idx="12607">
                  <c:v>0.90069999999985995</c:v>
                </c:pt>
                <c:pt idx="12608">
                  <c:v>0.90079999999986005</c:v>
                </c:pt>
                <c:pt idx="12609">
                  <c:v>0.90089999999986003</c:v>
                </c:pt>
                <c:pt idx="12610">
                  <c:v>0.90099999999986002</c:v>
                </c:pt>
                <c:pt idx="12611">
                  <c:v>0.90109999999986001</c:v>
                </c:pt>
                <c:pt idx="12612">
                  <c:v>0.90119999999986</c:v>
                </c:pt>
                <c:pt idx="12613">
                  <c:v>0.90129999999985999</c:v>
                </c:pt>
                <c:pt idx="12614">
                  <c:v>0.90139999999985998</c:v>
                </c:pt>
                <c:pt idx="12615">
                  <c:v>0.90149999999985997</c:v>
                </c:pt>
                <c:pt idx="12616">
                  <c:v>0.90159999999985996</c:v>
                </c:pt>
                <c:pt idx="12617">
                  <c:v>0.90169999999985995</c:v>
                </c:pt>
                <c:pt idx="12618">
                  <c:v>0.90179999999986005</c:v>
                </c:pt>
                <c:pt idx="12619">
                  <c:v>0.90189999999986004</c:v>
                </c:pt>
                <c:pt idx="12620">
                  <c:v>0.90199999999986002</c:v>
                </c:pt>
                <c:pt idx="12621">
                  <c:v>0.90209999999986001</c:v>
                </c:pt>
                <c:pt idx="12622">
                  <c:v>0.90219999999986</c:v>
                </c:pt>
                <c:pt idx="12623">
                  <c:v>0.90229999999985999</c:v>
                </c:pt>
                <c:pt idx="12624">
                  <c:v>0.90239999999985998</c:v>
                </c:pt>
                <c:pt idx="12625">
                  <c:v>0.90249999999985997</c:v>
                </c:pt>
                <c:pt idx="12626">
                  <c:v>0.90259999999985996</c:v>
                </c:pt>
                <c:pt idx="12627">
                  <c:v>0.90269999999985995</c:v>
                </c:pt>
                <c:pt idx="12628">
                  <c:v>0.90279999999986005</c:v>
                </c:pt>
                <c:pt idx="12629">
                  <c:v>0.90289999999986004</c:v>
                </c:pt>
                <c:pt idx="12630">
                  <c:v>0.90299999999986003</c:v>
                </c:pt>
                <c:pt idx="12631">
                  <c:v>0.90309999999986001</c:v>
                </c:pt>
                <c:pt idx="12632">
                  <c:v>0.90319999999986</c:v>
                </c:pt>
                <c:pt idx="12633">
                  <c:v>0.90329999999985999</c:v>
                </c:pt>
                <c:pt idx="12634">
                  <c:v>0.90339999999985998</c:v>
                </c:pt>
                <c:pt idx="12635">
                  <c:v>0.90349999999985997</c:v>
                </c:pt>
                <c:pt idx="12636">
                  <c:v>0.90359999999985996</c:v>
                </c:pt>
                <c:pt idx="12637">
                  <c:v>0.90369999999985995</c:v>
                </c:pt>
                <c:pt idx="12638">
                  <c:v>0.90379999999986005</c:v>
                </c:pt>
                <c:pt idx="12639">
                  <c:v>0.90389999999986004</c:v>
                </c:pt>
                <c:pt idx="12640">
                  <c:v>0.90399999999986003</c:v>
                </c:pt>
                <c:pt idx="12641">
                  <c:v>0.90409999999986002</c:v>
                </c:pt>
                <c:pt idx="12642">
                  <c:v>0.90419999999986</c:v>
                </c:pt>
                <c:pt idx="12643">
                  <c:v>0.90429999999985999</c:v>
                </c:pt>
                <c:pt idx="12644">
                  <c:v>0.90439999999985998</c:v>
                </c:pt>
                <c:pt idx="12645">
                  <c:v>0.90449999999985997</c:v>
                </c:pt>
                <c:pt idx="12646">
                  <c:v>0.90459999999985996</c:v>
                </c:pt>
                <c:pt idx="12647">
                  <c:v>0.90469999999985995</c:v>
                </c:pt>
                <c:pt idx="12648">
                  <c:v>0.90479999999986005</c:v>
                </c:pt>
                <c:pt idx="12649">
                  <c:v>0.90489999999986004</c:v>
                </c:pt>
                <c:pt idx="12650">
                  <c:v>0.90499999999986003</c:v>
                </c:pt>
                <c:pt idx="12651">
                  <c:v>0.90509999999986002</c:v>
                </c:pt>
                <c:pt idx="12652">
                  <c:v>0.90519999999986001</c:v>
                </c:pt>
                <c:pt idx="12653">
                  <c:v>0.90529999999985999</c:v>
                </c:pt>
                <c:pt idx="12654">
                  <c:v>0.90539999999985998</c:v>
                </c:pt>
                <c:pt idx="12655">
                  <c:v>0.90549999999985997</c:v>
                </c:pt>
                <c:pt idx="12656">
                  <c:v>0.90559999999985996</c:v>
                </c:pt>
                <c:pt idx="12657">
                  <c:v>0.90569999999985995</c:v>
                </c:pt>
                <c:pt idx="12658">
                  <c:v>0.90579999999986005</c:v>
                </c:pt>
                <c:pt idx="12659">
                  <c:v>0.90589999999986004</c:v>
                </c:pt>
                <c:pt idx="12660">
                  <c:v>0.90599999999986003</c:v>
                </c:pt>
                <c:pt idx="12661">
                  <c:v>0.90609999999986002</c:v>
                </c:pt>
                <c:pt idx="12662">
                  <c:v>0.90619999999986001</c:v>
                </c:pt>
                <c:pt idx="12663">
                  <c:v>0.90629999999986</c:v>
                </c:pt>
                <c:pt idx="12664">
                  <c:v>0.90639999999985998</c:v>
                </c:pt>
                <c:pt idx="12665">
                  <c:v>0.90649999999985997</c:v>
                </c:pt>
                <c:pt idx="12666">
                  <c:v>0.90659999999985996</c:v>
                </c:pt>
                <c:pt idx="12667">
                  <c:v>0.90669999999985995</c:v>
                </c:pt>
                <c:pt idx="12668">
                  <c:v>0.90679999999986005</c:v>
                </c:pt>
                <c:pt idx="12669">
                  <c:v>0.90689999999986004</c:v>
                </c:pt>
                <c:pt idx="12670">
                  <c:v>0.90699999999986003</c:v>
                </c:pt>
                <c:pt idx="12671">
                  <c:v>0.90709999999986002</c:v>
                </c:pt>
                <c:pt idx="12672">
                  <c:v>0.90719999999986001</c:v>
                </c:pt>
                <c:pt idx="12673">
                  <c:v>0.90729999999986</c:v>
                </c:pt>
                <c:pt idx="12674">
                  <c:v>0.90739999999985999</c:v>
                </c:pt>
                <c:pt idx="12675">
                  <c:v>0.90749999999985997</c:v>
                </c:pt>
                <c:pt idx="12676">
                  <c:v>0.90759999999985996</c:v>
                </c:pt>
                <c:pt idx="12677">
                  <c:v>0.90769999999985995</c:v>
                </c:pt>
                <c:pt idx="12678">
                  <c:v>0.90779999999986005</c:v>
                </c:pt>
                <c:pt idx="12679">
                  <c:v>0.90789999999986004</c:v>
                </c:pt>
                <c:pt idx="12680">
                  <c:v>0.90799999999986003</c:v>
                </c:pt>
                <c:pt idx="12681">
                  <c:v>0.90809999999986002</c:v>
                </c:pt>
                <c:pt idx="12682">
                  <c:v>0.90819999999986001</c:v>
                </c:pt>
                <c:pt idx="12683">
                  <c:v>0.90829999999986</c:v>
                </c:pt>
                <c:pt idx="12684">
                  <c:v>0.90839999999985999</c:v>
                </c:pt>
                <c:pt idx="12685">
                  <c:v>0.90849999999985998</c:v>
                </c:pt>
                <c:pt idx="12686">
                  <c:v>0.90859999999985996</c:v>
                </c:pt>
                <c:pt idx="12687">
                  <c:v>0.90869999999985995</c:v>
                </c:pt>
                <c:pt idx="12688">
                  <c:v>0.90879999999986005</c:v>
                </c:pt>
                <c:pt idx="12689">
                  <c:v>0.90889999999986004</c:v>
                </c:pt>
                <c:pt idx="12690">
                  <c:v>0.90899999999986003</c:v>
                </c:pt>
                <c:pt idx="12691">
                  <c:v>0.90909999999986002</c:v>
                </c:pt>
                <c:pt idx="12692">
                  <c:v>0.90919999999986001</c:v>
                </c:pt>
                <c:pt idx="12693">
                  <c:v>0.90929999999986</c:v>
                </c:pt>
                <c:pt idx="12694">
                  <c:v>0.90939999999985999</c:v>
                </c:pt>
                <c:pt idx="12695">
                  <c:v>0.90949999999985998</c:v>
                </c:pt>
                <c:pt idx="12696">
                  <c:v>0.90959999999985996</c:v>
                </c:pt>
                <c:pt idx="12697">
                  <c:v>0.90969999999985995</c:v>
                </c:pt>
                <c:pt idx="12698">
                  <c:v>0.90979999999986005</c:v>
                </c:pt>
                <c:pt idx="12699">
                  <c:v>0.90989999999986004</c:v>
                </c:pt>
                <c:pt idx="12700">
                  <c:v>0.90999999999986003</c:v>
                </c:pt>
                <c:pt idx="12701">
                  <c:v>0.91009999999986002</c:v>
                </c:pt>
                <c:pt idx="12702">
                  <c:v>0.91019999999986001</c:v>
                </c:pt>
                <c:pt idx="12703">
                  <c:v>0.91029999999986</c:v>
                </c:pt>
                <c:pt idx="12704">
                  <c:v>0.91039999999985999</c:v>
                </c:pt>
                <c:pt idx="12705">
                  <c:v>0.91049999999985998</c:v>
                </c:pt>
                <c:pt idx="12706">
                  <c:v>0.91059999999985997</c:v>
                </c:pt>
                <c:pt idx="12707">
                  <c:v>0.91069999999985995</c:v>
                </c:pt>
                <c:pt idx="12708">
                  <c:v>0.91079999999986005</c:v>
                </c:pt>
                <c:pt idx="12709">
                  <c:v>0.91089999999986004</c:v>
                </c:pt>
                <c:pt idx="12710">
                  <c:v>0.91099999999986003</c:v>
                </c:pt>
                <c:pt idx="12711">
                  <c:v>0.91109999999986002</c:v>
                </c:pt>
                <c:pt idx="12712">
                  <c:v>0.91119999999986001</c:v>
                </c:pt>
                <c:pt idx="12713">
                  <c:v>0.91129999999986</c:v>
                </c:pt>
                <c:pt idx="12714">
                  <c:v>0.91139999999985999</c:v>
                </c:pt>
                <c:pt idx="12715">
                  <c:v>0.91149999999985998</c:v>
                </c:pt>
                <c:pt idx="12716">
                  <c:v>0.91159999999985997</c:v>
                </c:pt>
                <c:pt idx="12717">
                  <c:v>0.91169999999985996</c:v>
                </c:pt>
                <c:pt idx="12718">
                  <c:v>0.91179999999985994</c:v>
                </c:pt>
                <c:pt idx="12719">
                  <c:v>0.91189999999986004</c:v>
                </c:pt>
                <c:pt idx="12720">
                  <c:v>0.91199999999986003</c:v>
                </c:pt>
                <c:pt idx="12721">
                  <c:v>0.91209999999986002</c:v>
                </c:pt>
                <c:pt idx="12722">
                  <c:v>0.91219999999986001</c:v>
                </c:pt>
                <c:pt idx="12723">
                  <c:v>0.91229999999986</c:v>
                </c:pt>
                <c:pt idx="12724">
                  <c:v>0.91239999999985999</c:v>
                </c:pt>
                <c:pt idx="12725">
                  <c:v>0.91249999999985998</c:v>
                </c:pt>
                <c:pt idx="12726">
                  <c:v>0.91259999999985997</c:v>
                </c:pt>
                <c:pt idx="12727">
                  <c:v>0.91269999999985996</c:v>
                </c:pt>
                <c:pt idx="12728">
                  <c:v>0.91279999999985995</c:v>
                </c:pt>
                <c:pt idx="12729">
                  <c:v>0.91289999999986005</c:v>
                </c:pt>
                <c:pt idx="12730">
                  <c:v>0.91299999999986003</c:v>
                </c:pt>
                <c:pt idx="12731">
                  <c:v>0.91309999999986002</c:v>
                </c:pt>
                <c:pt idx="12732">
                  <c:v>0.91319999999986001</c:v>
                </c:pt>
                <c:pt idx="12733">
                  <c:v>0.91329999999986</c:v>
                </c:pt>
                <c:pt idx="12734">
                  <c:v>0.91339999999985999</c:v>
                </c:pt>
                <c:pt idx="12735">
                  <c:v>0.91349999999985998</c:v>
                </c:pt>
                <c:pt idx="12736">
                  <c:v>0.91359999999985997</c:v>
                </c:pt>
                <c:pt idx="12737">
                  <c:v>0.91369999999985996</c:v>
                </c:pt>
                <c:pt idx="12738">
                  <c:v>0.91379999999985995</c:v>
                </c:pt>
                <c:pt idx="12739">
                  <c:v>0.91389999999986005</c:v>
                </c:pt>
                <c:pt idx="12740">
                  <c:v>0.91399999999986004</c:v>
                </c:pt>
                <c:pt idx="12741">
                  <c:v>0.91409999999986002</c:v>
                </c:pt>
                <c:pt idx="12742">
                  <c:v>0.91419999999986001</c:v>
                </c:pt>
                <c:pt idx="12743">
                  <c:v>0.91429999999986</c:v>
                </c:pt>
                <c:pt idx="12744">
                  <c:v>0.91439999999985999</c:v>
                </c:pt>
                <c:pt idx="12745">
                  <c:v>0.91449999999985998</c:v>
                </c:pt>
                <c:pt idx="12746">
                  <c:v>0.91459999999985997</c:v>
                </c:pt>
                <c:pt idx="12747">
                  <c:v>0.91469999999985996</c:v>
                </c:pt>
                <c:pt idx="12748">
                  <c:v>0.91479999999985995</c:v>
                </c:pt>
                <c:pt idx="12749">
                  <c:v>0.91489999999986005</c:v>
                </c:pt>
                <c:pt idx="12750">
                  <c:v>0.91499999999986004</c:v>
                </c:pt>
                <c:pt idx="12751">
                  <c:v>0.91509999999986003</c:v>
                </c:pt>
                <c:pt idx="12752">
                  <c:v>0.91519999999986001</c:v>
                </c:pt>
                <c:pt idx="12753">
                  <c:v>0.91529999999986</c:v>
                </c:pt>
                <c:pt idx="12754">
                  <c:v>0.91539999999985999</c:v>
                </c:pt>
                <c:pt idx="12755">
                  <c:v>0.91549999999985998</c:v>
                </c:pt>
                <c:pt idx="12756">
                  <c:v>0.91559999999985997</c:v>
                </c:pt>
                <c:pt idx="12757">
                  <c:v>0.91569999999985996</c:v>
                </c:pt>
                <c:pt idx="12758">
                  <c:v>0.91579999999985995</c:v>
                </c:pt>
                <c:pt idx="12759">
                  <c:v>0.91589999999986005</c:v>
                </c:pt>
                <c:pt idx="12760">
                  <c:v>0.91599999999986004</c:v>
                </c:pt>
                <c:pt idx="12761">
                  <c:v>0.91609999999986003</c:v>
                </c:pt>
                <c:pt idx="12762">
                  <c:v>0.91619999999986002</c:v>
                </c:pt>
                <c:pt idx="12763">
                  <c:v>0.91629999999986</c:v>
                </c:pt>
                <c:pt idx="12764">
                  <c:v>0.91639999999985999</c:v>
                </c:pt>
                <c:pt idx="12765">
                  <c:v>0.91649999999985998</c:v>
                </c:pt>
                <c:pt idx="12766">
                  <c:v>0.91659999999985997</c:v>
                </c:pt>
                <c:pt idx="12767">
                  <c:v>0.91669999999985996</c:v>
                </c:pt>
                <c:pt idx="12768">
                  <c:v>0.91679999999985995</c:v>
                </c:pt>
                <c:pt idx="12769">
                  <c:v>0.91689999999986005</c:v>
                </c:pt>
                <c:pt idx="12770">
                  <c:v>0.91699999999986004</c:v>
                </c:pt>
                <c:pt idx="12771">
                  <c:v>0.91709999999986003</c:v>
                </c:pt>
                <c:pt idx="12772">
                  <c:v>0.91719999999986002</c:v>
                </c:pt>
                <c:pt idx="12773">
                  <c:v>0.91729999999986001</c:v>
                </c:pt>
                <c:pt idx="12774">
                  <c:v>0.91739999999985999</c:v>
                </c:pt>
                <c:pt idx="12775">
                  <c:v>0.91749999999985998</c:v>
                </c:pt>
                <c:pt idx="12776">
                  <c:v>0.91759999999985997</c:v>
                </c:pt>
                <c:pt idx="12777">
                  <c:v>0.91769999999985996</c:v>
                </c:pt>
                <c:pt idx="12778">
                  <c:v>0.91779999999985995</c:v>
                </c:pt>
                <c:pt idx="12779">
                  <c:v>0.91789999999986005</c:v>
                </c:pt>
                <c:pt idx="12780">
                  <c:v>0.91799999999986004</c:v>
                </c:pt>
                <c:pt idx="12781">
                  <c:v>0.91809999999986003</c:v>
                </c:pt>
                <c:pt idx="12782">
                  <c:v>0.91819999999986002</c:v>
                </c:pt>
                <c:pt idx="12783">
                  <c:v>0.91829999999986001</c:v>
                </c:pt>
                <c:pt idx="12784">
                  <c:v>0.91839999999986</c:v>
                </c:pt>
                <c:pt idx="12785">
                  <c:v>0.91849999999985998</c:v>
                </c:pt>
                <c:pt idx="12786">
                  <c:v>0.91859999999985997</c:v>
                </c:pt>
                <c:pt idx="12787">
                  <c:v>0.91869999999985996</c:v>
                </c:pt>
                <c:pt idx="12788">
                  <c:v>0.91879999999985995</c:v>
                </c:pt>
                <c:pt idx="12789">
                  <c:v>0.91889999999986005</c:v>
                </c:pt>
                <c:pt idx="12790">
                  <c:v>0.91899999999986004</c:v>
                </c:pt>
                <c:pt idx="12791">
                  <c:v>0.91909999999986003</c:v>
                </c:pt>
                <c:pt idx="12792">
                  <c:v>0.91919999999986002</c:v>
                </c:pt>
                <c:pt idx="12793">
                  <c:v>0.91929999999986001</c:v>
                </c:pt>
                <c:pt idx="12794">
                  <c:v>0.91939999999986</c:v>
                </c:pt>
                <c:pt idx="12795">
                  <c:v>0.91949999999985998</c:v>
                </c:pt>
                <c:pt idx="12796">
                  <c:v>0.91959999999985997</c:v>
                </c:pt>
                <c:pt idx="12797">
                  <c:v>0.91969999999985996</c:v>
                </c:pt>
                <c:pt idx="12798">
                  <c:v>0.91979999999985995</c:v>
                </c:pt>
                <c:pt idx="12799">
                  <c:v>0.91989999999986005</c:v>
                </c:pt>
                <c:pt idx="12800">
                  <c:v>0.91999999999986004</c:v>
                </c:pt>
                <c:pt idx="12801">
                  <c:v>0.92009999999986003</c:v>
                </c:pt>
                <c:pt idx="12802">
                  <c:v>0.92019999999986002</c:v>
                </c:pt>
                <c:pt idx="12803">
                  <c:v>0.92029999999986001</c:v>
                </c:pt>
                <c:pt idx="12804">
                  <c:v>0.92039999999986</c:v>
                </c:pt>
                <c:pt idx="12805">
                  <c:v>0.92049999999985999</c:v>
                </c:pt>
                <c:pt idx="12806">
                  <c:v>0.92059999999985997</c:v>
                </c:pt>
                <c:pt idx="12807">
                  <c:v>0.92069999999985996</c:v>
                </c:pt>
                <c:pt idx="12808">
                  <c:v>0.92079999999985995</c:v>
                </c:pt>
                <c:pt idx="12809">
                  <c:v>0.92089999999986005</c:v>
                </c:pt>
                <c:pt idx="12810">
                  <c:v>0.92099999999986004</c:v>
                </c:pt>
                <c:pt idx="12811">
                  <c:v>0.92109999999986003</c:v>
                </c:pt>
                <c:pt idx="12812">
                  <c:v>0.92119999999986002</c:v>
                </c:pt>
                <c:pt idx="12813">
                  <c:v>0.92129999999986001</c:v>
                </c:pt>
                <c:pt idx="12814">
                  <c:v>0.92139999999986</c:v>
                </c:pt>
                <c:pt idx="12815">
                  <c:v>0.92149999999985999</c:v>
                </c:pt>
                <c:pt idx="12816">
                  <c:v>0.92159999999985998</c:v>
                </c:pt>
                <c:pt idx="12817">
                  <c:v>0.92169999999985996</c:v>
                </c:pt>
                <c:pt idx="12818">
                  <c:v>0.92179999999985995</c:v>
                </c:pt>
                <c:pt idx="12819">
                  <c:v>0.92189999999986005</c:v>
                </c:pt>
                <c:pt idx="12820">
                  <c:v>0.92199999999986004</c:v>
                </c:pt>
                <c:pt idx="12821">
                  <c:v>0.92209999999986003</c:v>
                </c:pt>
                <c:pt idx="12822">
                  <c:v>0.92219999999986002</c:v>
                </c:pt>
                <c:pt idx="12823">
                  <c:v>0.92229999999986001</c:v>
                </c:pt>
                <c:pt idx="12824">
                  <c:v>0.92239999999986</c:v>
                </c:pt>
                <c:pt idx="12825">
                  <c:v>0.92249999999985999</c:v>
                </c:pt>
                <c:pt idx="12826">
                  <c:v>0.92259999999985998</c:v>
                </c:pt>
                <c:pt idx="12827">
                  <c:v>0.92269999999985997</c:v>
                </c:pt>
                <c:pt idx="12828">
                  <c:v>0.92279999999985995</c:v>
                </c:pt>
                <c:pt idx="12829">
                  <c:v>0.92289999999986005</c:v>
                </c:pt>
                <c:pt idx="12830">
                  <c:v>0.92299999999986004</c:v>
                </c:pt>
                <c:pt idx="12831">
                  <c:v>0.92309999999986003</c:v>
                </c:pt>
                <c:pt idx="12832">
                  <c:v>0.92319999999986002</c:v>
                </c:pt>
                <c:pt idx="12833">
                  <c:v>0.92329999999986001</c:v>
                </c:pt>
                <c:pt idx="12834">
                  <c:v>0.92339999999986</c:v>
                </c:pt>
                <c:pt idx="12835">
                  <c:v>0.92349999999985999</c:v>
                </c:pt>
                <c:pt idx="12836">
                  <c:v>0.92359999999985998</c:v>
                </c:pt>
                <c:pt idx="12837">
                  <c:v>0.92369999999985997</c:v>
                </c:pt>
                <c:pt idx="12838">
                  <c:v>0.92379999999985996</c:v>
                </c:pt>
                <c:pt idx="12839">
                  <c:v>0.92389999999986006</c:v>
                </c:pt>
                <c:pt idx="12840">
                  <c:v>0.92399999999986004</c:v>
                </c:pt>
                <c:pt idx="12841">
                  <c:v>0.92409999999986003</c:v>
                </c:pt>
                <c:pt idx="12842">
                  <c:v>0.92419999999986002</c:v>
                </c:pt>
                <c:pt idx="12843">
                  <c:v>0.92429999999986001</c:v>
                </c:pt>
                <c:pt idx="12844">
                  <c:v>0.92439999999986</c:v>
                </c:pt>
                <c:pt idx="12845">
                  <c:v>0.92449999999985999</c:v>
                </c:pt>
                <c:pt idx="12846">
                  <c:v>0.92459999999985998</c:v>
                </c:pt>
                <c:pt idx="12847">
                  <c:v>0.92469999999985997</c:v>
                </c:pt>
                <c:pt idx="12848">
                  <c:v>0.92479999999985996</c:v>
                </c:pt>
                <c:pt idx="12849">
                  <c:v>0.92489999999985995</c:v>
                </c:pt>
                <c:pt idx="12850">
                  <c:v>0.92499999999986005</c:v>
                </c:pt>
                <c:pt idx="12851">
                  <c:v>0.92509999999986003</c:v>
                </c:pt>
                <c:pt idx="12852">
                  <c:v>0.92519999999986002</c:v>
                </c:pt>
                <c:pt idx="12853">
                  <c:v>0.92529999999986001</c:v>
                </c:pt>
                <c:pt idx="12854">
                  <c:v>0.92539999999986</c:v>
                </c:pt>
                <c:pt idx="12855">
                  <c:v>0.92549999999985999</c:v>
                </c:pt>
                <c:pt idx="12856">
                  <c:v>0.92559999999985998</c:v>
                </c:pt>
                <c:pt idx="12857">
                  <c:v>0.92569999999985997</c:v>
                </c:pt>
                <c:pt idx="12858">
                  <c:v>0.92579999999985996</c:v>
                </c:pt>
                <c:pt idx="12859">
                  <c:v>0.92589999999985995</c:v>
                </c:pt>
                <c:pt idx="12860">
                  <c:v>0.92599999999986005</c:v>
                </c:pt>
                <c:pt idx="12861">
                  <c:v>0.92609999999986004</c:v>
                </c:pt>
                <c:pt idx="12862">
                  <c:v>0.92619999999986002</c:v>
                </c:pt>
                <c:pt idx="12863">
                  <c:v>0.92629999999986001</c:v>
                </c:pt>
                <c:pt idx="12864">
                  <c:v>0.92639999999986</c:v>
                </c:pt>
                <c:pt idx="12865">
                  <c:v>0.92649999999985999</c:v>
                </c:pt>
                <c:pt idx="12866">
                  <c:v>0.92659999999985998</c:v>
                </c:pt>
                <c:pt idx="12867">
                  <c:v>0.92669999999985997</c:v>
                </c:pt>
                <c:pt idx="12868">
                  <c:v>0.92679999999985996</c:v>
                </c:pt>
                <c:pt idx="12869">
                  <c:v>0.92689999999985995</c:v>
                </c:pt>
                <c:pt idx="12870">
                  <c:v>0.92699999999986005</c:v>
                </c:pt>
                <c:pt idx="12871">
                  <c:v>0.92709999999986004</c:v>
                </c:pt>
                <c:pt idx="12872">
                  <c:v>0.92719999999986003</c:v>
                </c:pt>
                <c:pt idx="12873">
                  <c:v>0.92729999999986001</c:v>
                </c:pt>
                <c:pt idx="12874">
                  <c:v>0.92739999999986</c:v>
                </c:pt>
                <c:pt idx="12875">
                  <c:v>0.92749999999985999</c:v>
                </c:pt>
                <c:pt idx="12876">
                  <c:v>0.92759999999985998</c:v>
                </c:pt>
                <c:pt idx="12877">
                  <c:v>0.92769999999985997</c:v>
                </c:pt>
                <c:pt idx="12878">
                  <c:v>0.92779999999985996</c:v>
                </c:pt>
                <c:pt idx="12879">
                  <c:v>0.92789999999985995</c:v>
                </c:pt>
                <c:pt idx="12880">
                  <c:v>0.92799999999986005</c:v>
                </c:pt>
                <c:pt idx="12881">
                  <c:v>0.92809999999986004</c:v>
                </c:pt>
                <c:pt idx="12882">
                  <c:v>0.92819999999986003</c:v>
                </c:pt>
                <c:pt idx="12883">
                  <c:v>0.92829999999986001</c:v>
                </c:pt>
                <c:pt idx="12884">
                  <c:v>0.92839999999986</c:v>
                </c:pt>
                <c:pt idx="12885">
                  <c:v>0.92849999999985999</c:v>
                </c:pt>
                <c:pt idx="12886">
                  <c:v>0.92859999999985998</c:v>
                </c:pt>
                <c:pt idx="12887">
                  <c:v>0.92869999999985997</c:v>
                </c:pt>
                <c:pt idx="12888">
                  <c:v>0.92879999999985996</c:v>
                </c:pt>
                <c:pt idx="12889">
                  <c:v>0.92889999999985995</c:v>
                </c:pt>
                <c:pt idx="12890">
                  <c:v>0.92899999999986005</c:v>
                </c:pt>
                <c:pt idx="12891">
                  <c:v>0.92909999999986004</c:v>
                </c:pt>
                <c:pt idx="12892">
                  <c:v>0.92919999999986003</c:v>
                </c:pt>
                <c:pt idx="12893">
                  <c:v>0.92929999999986002</c:v>
                </c:pt>
                <c:pt idx="12894">
                  <c:v>0.92939999999986</c:v>
                </c:pt>
                <c:pt idx="12895">
                  <c:v>0.92949999999985999</c:v>
                </c:pt>
                <c:pt idx="12896">
                  <c:v>0.92959999999985998</c:v>
                </c:pt>
                <c:pt idx="12897">
                  <c:v>0.92969999999985997</c:v>
                </c:pt>
                <c:pt idx="12898">
                  <c:v>0.92979999999985996</c:v>
                </c:pt>
                <c:pt idx="12899">
                  <c:v>0.92989999999985995</c:v>
                </c:pt>
                <c:pt idx="12900">
                  <c:v>0.92999999999986005</c:v>
                </c:pt>
                <c:pt idx="12901">
                  <c:v>0.93009999999986004</c:v>
                </c:pt>
                <c:pt idx="12902">
                  <c:v>0.93019999999986003</c:v>
                </c:pt>
                <c:pt idx="12903">
                  <c:v>0.93029999999986002</c:v>
                </c:pt>
                <c:pt idx="12904">
                  <c:v>0.93039999999986001</c:v>
                </c:pt>
                <c:pt idx="12905">
                  <c:v>0.93049999999985999</c:v>
                </c:pt>
                <c:pt idx="12906">
                  <c:v>0.93059999999985998</c:v>
                </c:pt>
                <c:pt idx="12907">
                  <c:v>0.93069999999985997</c:v>
                </c:pt>
                <c:pt idx="12908">
                  <c:v>0.93079999999985996</c:v>
                </c:pt>
                <c:pt idx="12909">
                  <c:v>0.93089999999985995</c:v>
                </c:pt>
                <c:pt idx="12910">
                  <c:v>0.93099999999986005</c:v>
                </c:pt>
                <c:pt idx="12911">
                  <c:v>0.93109999999986004</c:v>
                </c:pt>
                <c:pt idx="12912">
                  <c:v>0.93119999999986003</c:v>
                </c:pt>
                <c:pt idx="12913">
                  <c:v>0.93129999999986002</c:v>
                </c:pt>
                <c:pt idx="12914">
                  <c:v>0.93139999999986001</c:v>
                </c:pt>
                <c:pt idx="12915">
                  <c:v>0.93149999999986</c:v>
                </c:pt>
                <c:pt idx="12916">
                  <c:v>0.93159999999985998</c:v>
                </c:pt>
                <c:pt idx="12917">
                  <c:v>0.93169999999985997</c:v>
                </c:pt>
                <c:pt idx="12918">
                  <c:v>0.93179999999985996</c:v>
                </c:pt>
                <c:pt idx="12919">
                  <c:v>0.93189999999985995</c:v>
                </c:pt>
                <c:pt idx="12920">
                  <c:v>0.93199999999986005</c:v>
                </c:pt>
                <c:pt idx="12921">
                  <c:v>0.93209999999986004</c:v>
                </c:pt>
                <c:pt idx="12922">
                  <c:v>0.93219999999986003</c:v>
                </c:pt>
                <c:pt idx="12923">
                  <c:v>0.93229999999986002</c:v>
                </c:pt>
                <c:pt idx="12924">
                  <c:v>0.93239999999986001</c:v>
                </c:pt>
                <c:pt idx="12925">
                  <c:v>0.93249999999986</c:v>
                </c:pt>
                <c:pt idx="12926">
                  <c:v>0.93259999999985999</c:v>
                </c:pt>
                <c:pt idx="12927">
                  <c:v>0.93269999999985997</c:v>
                </c:pt>
                <c:pt idx="12928">
                  <c:v>0.93279999999985996</c:v>
                </c:pt>
                <c:pt idx="12929">
                  <c:v>0.93289999999985995</c:v>
                </c:pt>
                <c:pt idx="12930">
                  <c:v>0.93299999999986005</c:v>
                </c:pt>
                <c:pt idx="12931">
                  <c:v>0.93309999999986004</c:v>
                </c:pt>
                <c:pt idx="12932">
                  <c:v>0.93319999999986003</c:v>
                </c:pt>
                <c:pt idx="12933">
                  <c:v>0.93329999999986002</c:v>
                </c:pt>
                <c:pt idx="12934">
                  <c:v>0.93339999999986001</c:v>
                </c:pt>
                <c:pt idx="12935">
                  <c:v>0.93349999999986</c:v>
                </c:pt>
                <c:pt idx="12936">
                  <c:v>0.93359999999985999</c:v>
                </c:pt>
                <c:pt idx="12937">
                  <c:v>0.93369999999985998</c:v>
                </c:pt>
                <c:pt idx="12938">
                  <c:v>0.93379999999985996</c:v>
                </c:pt>
                <c:pt idx="12939">
                  <c:v>0.93389999999985995</c:v>
                </c:pt>
                <c:pt idx="12940">
                  <c:v>0.93399999999986005</c:v>
                </c:pt>
                <c:pt idx="12941">
                  <c:v>0.93409999999986004</c:v>
                </c:pt>
                <c:pt idx="12942">
                  <c:v>0.93419999999986003</c:v>
                </c:pt>
                <c:pt idx="12943">
                  <c:v>0.93429999999986002</c:v>
                </c:pt>
                <c:pt idx="12944">
                  <c:v>0.93439999999986001</c:v>
                </c:pt>
                <c:pt idx="12945">
                  <c:v>0.93449999999986</c:v>
                </c:pt>
                <c:pt idx="12946">
                  <c:v>0.93459999999985999</c:v>
                </c:pt>
                <c:pt idx="12947">
                  <c:v>0.93469999999985998</c:v>
                </c:pt>
                <c:pt idx="12948">
                  <c:v>0.93479999999985997</c:v>
                </c:pt>
                <c:pt idx="12949">
                  <c:v>0.93489999999985995</c:v>
                </c:pt>
                <c:pt idx="12950">
                  <c:v>0.93499999999986005</c:v>
                </c:pt>
                <c:pt idx="12951">
                  <c:v>0.93509999999986004</c:v>
                </c:pt>
                <c:pt idx="12952">
                  <c:v>0.93519999999986003</c:v>
                </c:pt>
                <c:pt idx="12953">
                  <c:v>0.93529999999986002</c:v>
                </c:pt>
                <c:pt idx="12954">
                  <c:v>0.93539999999986001</c:v>
                </c:pt>
                <c:pt idx="12955">
                  <c:v>0.93549999999986</c:v>
                </c:pt>
                <c:pt idx="12956">
                  <c:v>0.93559999999985999</c:v>
                </c:pt>
                <c:pt idx="12957">
                  <c:v>0.93569999999985998</c:v>
                </c:pt>
                <c:pt idx="12958">
                  <c:v>0.93579999999985997</c:v>
                </c:pt>
                <c:pt idx="12959">
                  <c:v>0.93589999999985996</c:v>
                </c:pt>
                <c:pt idx="12960">
                  <c:v>0.93599999999986006</c:v>
                </c:pt>
                <c:pt idx="12961">
                  <c:v>0.93609999999986004</c:v>
                </c:pt>
                <c:pt idx="12962">
                  <c:v>0.93619999999986003</c:v>
                </c:pt>
                <c:pt idx="12963">
                  <c:v>0.93629999999986002</c:v>
                </c:pt>
                <c:pt idx="12964">
                  <c:v>0.93639999999986001</c:v>
                </c:pt>
                <c:pt idx="12965">
                  <c:v>0.93649999999986</c:v>
                </c:pt>
                <c:pt idx="12966">
                  <c:v>0.93659999999985999</c:v>
                </c:pt>
                <c:pt idx="12967">
                  <c:v>0.93669999999985998</c:v>
                </c:pt>
                <c:pt idx="12968">
                  <c:v>0.93679999999985997</c:v>
                </c:pt>
                <c:pt idx="12969">
                  <c:v>0.93689999999985996</c:v>
                </c:pt>
                <c:pt idx="12970">
                  <c:v>0.93699999999985994</c:v>
                </c:pt>
                <c:pt idx="12971">
                  <c:v>0.93709999999986004</c:v>
                </c:pt>
                <c:pt idx="12972">
                  <c:v>0.93719999999986003</c:v>
                </c:pt>
                <c:pt idx="12973">
                  <c:v>0.93729999999986002</c:v>
                </c:pt>
                <c:pt idx="12974">
                  <c:v>0.93739999999986001</c:v>
                </c:pt>
                <c:pt idx="12975">
                  <c:v>0.93749999999986</c:v>
                </c:pt>
                <c:pt idx="12976">
                  <c:v>0.93759999999985999</c:v>
                </c:pt>
                <c:pt idx="12977">
                  <c:v>0.93769999999985998</c:v>
                </c:pt>
                <c:pt idx="12978">
                  <c:v>0.93779999999985997</c:v>
                </c:pt>
                <c:pt idx="12979">
                  <c:v>0.93789999999985996</c:v>
                </c:pt>
                <c:pt idx="12980">
                  <c:v>0.93799999999985995</c:v>
                </c:pt>
                <c:pt idx="12981">
                  <c:v>0.93809999999986005</c:v>
                </c:pt>
                <c:pt idx="12982">
                  <c:v>0.93819999999986003</c:v>
                </c:pt>
                <c:pt idx="12983">
                  <c:v>0.93829999999986002</c:v>
                </c:pt>
                <c:pt idx="12984">
                  <c:v>0.93839999999986001</c:v>
                </c:pt>
                <c:pt idx="12985">
                  <c:v>0.93849999999986</c:v>
                </c:pt>
                <c:pt idx="12986">
                  <c:v>0.93859999999985999</c:v>
                </c:pt>
                <c:pt idx="12987">
                  <c:v>0.93869999999985998</c:v>
                </c:pt>
                <c:pt idx="12988">
                  <c:v>0.93879999999985997</c:v>
                </c:pt>
                <c:pt idx="12989">
                  <c:v>0.93889999999985996</c:v>
                </c:pt>
                <c:pt idx="12990">
                  <c:v>0.93899999999985995</c:v>
                </c:pt>
                <c:pt idx="12991">
                  <c:v>0.93909999999986005</c:v>
                </c:pt>
                <c:pt idx="12992">
                  <c:v>0.93919999999986004</c:v>
                </c:pt>
                <c:pt idx="12993">
                  <c:v>0.93929999999986002</c:v>
                </c:pt>
                <c:pt idx="12994">
                  <c:v>0.93939999999986001</c:v>
                </c:pt>
                <c:pt idx="12995">
                  <c:v>0.93949999999986</c:v>
                </c:pt>
                <c:pt idx="12996">
                  <c:v>0.93959999999985999</c:v>
                </c:pt>
                <c:pt idx="12997">
                  <c:v>0.93969999999985998</c:v>
                </c:pt>
                <c:pt idx="12998">
                  <c:v>0.93979999999985997</c:v>
                </c:pt>
                <c:pt idx="12999">
                  <c:v>0.93989999999985996</c:v>
                </c:pt>
                <c:pt idx="13000">
                  <c:v>0.93999999999985995</c:v>
                </c:pt>
                <c:pt idx="13001">
                  <c:v>0.94009999999986005</c:v>
                </c:pt>
                <c:pt idx="13002">
                  <c:v>0.94019999999986004</c:v>
                </c:pt>
                <c:pt idx="13003">
                  <c:v>0.94029999999986003</c:v>
                </c:pt>
                <c:pt idx="13004">
                  <c:v>0.94039999999986001</c:v>
                </c:pt>
                <c:pt idx="13005">
                  <c:v>0.94049999999986</c:v>
                </c:pt>
                <c:pt idx="13006">
                  <c:v>0.94059999999985999</c:v>
                </c:pt>
                <c:pt idx="13007">
                  <c:v>0.94069999999985998</c:v>
                </c:pt>
                <c:pt idx="13008">
                  <c:v>0.94079999999985997</c:v>
                </c:pt>
                <c:pt idx="13009">
                  <c:v>0.94089999999985996</c:v>
                </c:pt>
                <c:pt idx="13010">
                  <c:v>0.94099999999985995</c:v>
                </c:pt>
                <c:pt idx="13011">
                  <c:v>0.94109999999986005</c:v>
                </c:pt>
                <c:pt idx="13012">
                  <c:v>0.94119999999986004</c:v>
                </c:pt>
                <c:pt idx="13013">
                  <c:v>0.94129999999986003</c:v>
                </c:pt>
                <c:pt idx="13014">
                  <c:v>0.94139999999986002</c:v>
                </c:pt>
                <c:pt idx="13015">
                  <c:v>0.94149999999986</c:v>
                </c:pt>
                <c:pt idx="13016">
                  <c:v>0.94159999999985999</c:v>
                </c:pt>
                <c:pt idx="13017">
                  <c:v>0.94169999999985998</c:v>
                </c:pt>
                <c:pt idx="13018">
                  <c:v>0.94179999999985997</c:v>
                </c:pt>
                <c:pt idx="13019">
                  <c:v>0.94189999999985996</c:v>
                </c:pt>
                <c:pt idx="13020">
                  <c:v>0.94199999999985995</c:v>
                </c:pt>
                <c:pt idx="13021">
                  <c:v>0.94209999999986005</c:v>
                </c:pt>
                <c:pt idx="13022">
                  <c:v>0.94219999999986004</c:v>
                </c:pt>
                <c:pt idx="13023">
                  <c:v>0.94229999999986003</c:v>
                </c:pt>
                <c:pt idx="13024">
                  <c:v>0.94239999999986002</c:v>
                </c:pt>
                <c:pt idx="13025">
                  <c:v>0.94249999999986001</c:v>
                </c:pt>
                <c:pt idx="13026">
                  <c:v>0.94259999999985999</c:v>
                </c:pt>
                <c:pt idx="13027">
                  <c:v>0.94269999999985998</c:v>
                </c:pt>
                <c:pt idx="13028">
                  <c:v>0.94279999999985997</c:v>
                </c:pt>
                <c:pt idx="13029">
                  <c:v>0.94289999999985996</c:v>
                </c:pt>
                <c:pt idx="13030">
                  <c:v>0.94299999999985995</c:v>
                </c:pt>
                <c:pt idx="13031">
                  <c:v>0.94309999999986005</c:v>
                </c:pt>
                <c:pt idx="13032">
                  <c:v>0.94319999999986004</c:v>
                </c:pt>
                <c:pt idx="13033">
                  <c:v>0.94329999999986003</c:v>
                </c:pt>
                <c:pt idx="13034">
                  <c:v>0.94339999999986002</c:v>
                </c:pt>
                <c:pt idx="13035">
                  <c:v>0.94349999999986001</c:v>
                </c:pt>
                <c:pt idx="13036">
                  <c:v>0.94359999999986</c:v>
                </c:pt>
                <c:pt idx="13037">
                  <c:v>0.94369999999985998</c:v>
                </c:pt>
                <c:pt idx="13038">
                  <c:v>0.94379999999985997</c:v>
                </c:pt>
                <c:pt idx="13039">
                  <c:v>0.94389999999985996</c:v>
                </c:pt>
                <c:pt idx="13040">
                  <c:v>0.94399999999985995</c:v>
                </c:pt>
                <c:pt idx="13041">
                  <c:v>0.94409999999986005</c:v>
                </c:pt>
                <c:pt idx="13042">
                  <c:v>0.94419999999986004</c:v>
                </c:pt>
                <c:pt idx="13043">
                  <c:v>0.94429999999986003</c:v>
                </c:pt>
                <c:pt idx="13044">
                  <c:v>0.94439999999986002</c:v>
                </c:pt>
                <c:pt idx="13045">
                  <c:v>0.94449999999986001</c:v>
                </c:pt>
                <c:pt idx="13046">
                  <c:v>0.94459999999986</c:v>
                </c:pt>
                <c:pt idx="13047">
                  <c:v>0.94469999999985999</c:v>
                </c:pt>
                <c:pt idx="13048">
                  <c:v>0.94479999999985997</c:v>
                </c:pt>
                <c:pt idx="13049">
                  <c:v>0.94489999999985996</c:v>
                </c:pt>
                <c:pt idx="13050">
                  <c:v>0.94499999999985995</c:v>
                </c:pt>
                <c:pt idx="13051">
                  <c:v>0.94509999999986005</c:v>
                </c:pt>
                <c:pt idx="13052">
                  <c:v>0.94519999999986004</c:v>
                </c:pt>
                <c:pt idx="13053">
                  <c:v>0.94529999999986003</c:v>
                </c:pt>
                <c:pt idx="13054">
                  <c:v>0.94539999999986002</c:v>
                </c:pt>
                <c:pt idx="13055">
                  <c:v>0.94549999999986001</c:v>
                </c:pt>
                <c:pt idx="13056">
                  <c:v>0.94559999999986</c:v>
                </c:pt>
                <c:pt idx="13057">
                  <c:v>0.94569999999985999</c:v>
                </c:pt>
                <c:pt idx="13058">
                  <c:v>0.94579999999985997</c:v>
                </c:pt>
                <c:pt idx="13059">
                  <c:v>0.94589999999985996</c:v>
                </c:pt>
                <c:pt idx="13060">
                  <c:v>0.94599999999985995</c:v>
                </c:pt>
                <c:pt idx="13061">
                  <c:v>0.94609999999986005</c:v>
                </c:pt>
                <c:pt idx="13062">
                  <c:v>0.94619999999986004</c:v>
                </c:pt>
                <c:pt idx="13063">
                  <c:v>0.94629999999986003</c:v>
                </c:pt>
                <c:pt idx="13064">
                  <c:v>0.94639999999986002</c:v>
                </c:pt>
                <c:pt idx="13065">
                  <c:v>0.94649999999986001</c:v>
                </c:pt>
                <c:pt idx="13066">
                  <c:v>0.94659999999986</c:v>
                </c:pt>
                <c:pt idx="13067">
                  <c:v>0.94669999999985999</c:v>
                </c:pt>
                <c:pt idx="13068">
                  <c:v>0.94679999999985998</c:v>
                </c:pt>
                <c:pt idx="13069">
                  <c:v>0.94689999999985996</c:v>
                </c:pt>
                <c:pt idx="13070">
                  <c:v>0.94699999999985995</c:v>
                </c:pt>
                <c:pt idx="13071">
                  <c:v>0.94709999999986005</c:v>
                </c:pt>
                <c:pt idx="13072">
                  <c:v>0.94719999999986004</c:v>
                </c:pt>
                <c:pt idx="13073">
                  <c:v>0.94729999999986003</c:v>
                </c:pt>
                <c:pt idx="13074">
                  <c:v>0.94739999999986002</c:v>
                </c:pt>
                <c:pt idx="13075">
                  <c:v>0.94749999999986001</c:v>
                </c:pt>
                <c:pt idx="13076">
                  <c:v>0.94759999999986</c:v>
                </c:pt>
                <c:pt idx="13077">
                  <c:v>0.94769999999985999</c:v>
                </c:pt>
                <c:pt idx="13078">
                  <c:v>0.94779999999985998</c:v>
                </c:pt>
                <c:pt idx="13079">
                  <c:v>0.94789999999985997</c:v>
                </c:pt>
                <c:pt idx="13080">
                  <c:v>0.94799999999985995</c:v>
                </c:pt>
                <c:pt idx="13081">
                  <c:v>0.94809999999986005</c:v>
                </c:pt>
                <c:pt idx="13082">
                  <c:v>0.94819999999986004</c:v>
                </c:pt>
                <c:pt idx="13083">
                  <c:v>0.94829999999986003</c:v>
                </c:pt>
                <c:pt idx="13084">
                  <c:v>0.94839999999986002</c:v>
                </c:pt>
                <c:pt idx="13085">
                  <c:v>0.94849999999986001</c:v>
                </c:pt>
                <c:pt idx="13086">
                  <c:v>0.94859999999986</c:v>
                </c:pt>
                <c:pt idx="13087">
                  <c:v>0.94869999999985999</c:v>
                </c:pt>
                <c:pt idx="13088">
                  <c:v>0.94879999999985998</c:v>
                </c:pt>
                <c:pt idx="13089">
                  <c:v>0.94889999999985997</c:v>
                </c:pt>
                <c:pt idx="13090">
                  <c:v>0.94899999999985996</c:v>
                </c:pt>
                <c:pt idx="13091">
                  <c:v>0.94909999999985994</c:v>
                </c:pt>
                <c:pt idx="13092">
                  <c:v>0.94919999999986004</c:v>
                </c:pt>
                <c:pt idx="13093">
                  <c:v>0.94929999999986003</c:v>
                </c:pt>
                <c:pt idx="13094">
                  <c:v>0.94939999999986002</c:v>
                </c:pt>
                <c:pt idx="13095">
                  <c:v>0.94949999999986001</c:v>
                </c:pt>
                <c:pt idx="13096">
                  <c:v>0.94959999999986</c:v>
                </c:pt>
                <c:pt idx="13097">
                  <c:v>0.94969999999985999</c:v>
                </c:pt>
                <c:pt idx="13098">
                  <c:v>0.94979999999985998</c:v>
                </c:pt>
                <c:pt idx="13099">
                  <c:v>0.94989999999985997</c:v>
                </c:pt>
                <c:pt idx="13100">
                  <c:v>0.94999999999985996</c:v>
                </c:pt>
                <c:pt idx="13101">
                  <c:v>0.95009999999985995</c:v>
                </c:pt>
                <c:pt idx="13102">
                  <c:v>0.95019999999986005</c:v>
                </c:pt>
                <c:pt idx="13103">
                  <c:v>0.95029999999986003</c:v>
                </c:pt>
                <c:pt idx="13104">
                  <c:v>0.95039999999986002</c:v>
                </c:pt>
                <c:pt idx="13105">
                  <c:v>0.95049999999986001</c:v>
                </c:pt>
                <c:pt idx="13106">
                  <c:v>0.95059999999986</c:v>
                </c:pt>
                <c:pt idx="13107">
                  <c:v>0.95069999999985999</c:v>
                </c:pt>
                <c:pt idx="13108">
                  <c:v>0.95079999999985998</c:v>
                </c:pt>
                <c:pt idx="13109">
                  <c:v>0.95089999999985997</c:v>
                </c:pt>
                <c:pt idx="13110">
                  <c:v>0.95099999999985996</c:v>
                </c:pt>
                <c:pt idx="13111">
                  <c:v>0.95109999999985995</c:v>
                </c:pt>
                <c:pt idx="13112">
                  <c:v>0.95119999999986005</c:v>
                </c:pt>
                <c:pt idx="13113">
                  <c:v>0.95129999999986004</c:v>
                </c:pt>
                <c:pt idx="13114">
                  <c:v>0.95139999999986002</c:v>
                </c:pt>
                <c:pt idx="13115">
                  <c:v>0.95149999999986001</c:v>
                </c:pt>
                <c:pt idx="13116">
                  <c:v>0.95159999999986</c:v>
                </c:pt>
                <c:pt idx="13117">
                  <c:v>0.95169999999985999</c:v>
                </c:pt>
                <c:pt idx="13118">
                  <c:v>0.95179999999985998</c:v>
                </c:pt>
                <c:pt idx="13119">
                  <c:v>0.95189999999985997</c:v>
                </c:pt>
                <c:pt idx="13120">
                  <c:v>0.95199999999985996</c:v>
                </c:pt>
                <c:pt idx="13121">
                  <c:v>0.95209999999985995</c:v>
                </c:pt>
                <c:pt idx="13122">
                  <c:v>0.95219999999986005</c:v>
                </c:pt>
                <c:pt idx="13123">
                  <c:v>0.95229999999986004</c:v>
                </c:pt>
                <c:pt idx="13124">
                  <c:v>0.95239999999986003</c:v>
                </c:pt>
                <c:pt idx="13125">
                  <c:v>0.95249999999986001</c:v>
                </c:pt>
                <c:pt idx="13126">
                  <c:v>0.95259999999986</c:v>
                </c:pt>
                <c:pt idx="13127">
                  <c:v>0.95269999999985999</c:v>
                </c:pt>
                <c:pt idx="13128">
                  <c:v>0.95279999999985998</c:v>
                </c:pt>
                <c:pt idx="13129">
                  <c:v>0.95289999999985997</c:v>
                </c:pt>
                <c:pt idx="13130">
                  <c:v>0.95299999999985996</c:v>
                </c:pt>
                <c:pt idx="13131">
                  <c:v>0.95309999999985995</c:v>
                </c:pt>
                <c:pt idx="13132">
                  <c:v>0.95319999999986005</c:v>
                </c:pt>
                <c:pt idx="13133">
                  <c:v>0.95329999999986004</c:v>
                </c:pt>
                <c:pt idx="13134">
                  <c:v>0.95339999999986003</c:v>
                </c:pt>
                <c:pt idx="13135">
                  <c:v>0.95349999999986002</c:v>
                </c:pt>
                <c:pt idx="13136">
                  <c:v>0.95359999999986</c:v>
                </c:pt>
                <c:pt idx="13137">
                  <c:v>0.95369999999985999</c:v>
                </c:pt>
                <c:pt idx="13138">
                  <c:v>0.95379999999985998</c:v>
                </c:pt>
                <c:pt idx="13139">
                  <c:v>0.95389999999985997</c:v>
                </c:pt>
                <c:pt idx="13140">
                  <c:v>0.95399999999985996</c:v>
                </c:pt>
                <c:pt idx="13141">
                  <c:v>0.95409999999985995</c:v>
                </c:pt>
                <c:pt idx="13142">
                  <c:v>0.95419999999986005</c:v>
                </c:pt>
                <c:pt idx="13143">
                  <c:v>0.95429999999986004</c:v>
                </c:pt>
                <c:pt idx="13144">
                  <c:v>0.95439999999986003</c:v>
                </c:pt>
                <c:pt idx="13145">
                  <c:v>0.95449999999986002</c:v>
                </c:pt>
                <c:pt idx="13146">
                  <c:v>0.95459999999986</c:v>
                </c:pt>
                <c:pt idx="13147">
                  <c:v>0.95469999999985999</c:v>
                </c:pt>
                <c:pt idx="13148">
                  <c:v>0.95479999999985998</c:v>
                </c:pt>
                <c:pt idx="13149">
                  <c:v>0.95489999999985997</c:v>
                </c:pt>
                <c:pt idx="13150">
                  <c:v>0.95499999999985996</c:v>
                </c:pt>
                <c:pt idx="13151">
                  <c:v>0.95509999999985995</c:v>
                </c:pt>
                <c:pt idx="13152">
                  <c:v>0.95519999999986005</c:v>
                </c:pt>
                <c:pt idx="13153">
                  <c:v>0.95529999999986004</c:v>
                </c:pt>
                <c:pt idx="13154">
                  <c:v>0.95539999999986003</c:v>
                </c:pt>
                <c:pt idx="13155">
                  <c:v>0.95549999999986002</c:v>
                </c:pt>
                <c:pt idx="13156">
                  <c:v>0.95559999999986001</c:v>
                </c:pt>
                <c:pt idx="13157">
                  <c:v>0.95569999999985999</c:v>
                </c:pt>
                <c:pt idx="13158">
                  <c:v>0.95579999999985998</c:v>
                </c:pt>
                <c:pt idx="13159">
                  <c:v>0.95589999999985997</c:v>
                </c:pt>
                <c:pt idx="13160">
                  <c:v>0.95599999999985996</c:v>
                </c:pt>
                <c:pt idx="13161">
                  <c:v>0.95609999999985995</c:v>
                </c:pt>
                <c:pt idx="13162">
                  <c:v>0.95619999999986005</c:v>
                </c:pt>
                <c:pt idx="13163">
                  <c:v>0.95629999999986004</c:v>
                </c:pt>
                <c:pt idx="13164">
                  <c:v>0.95639999999986003</c:v>
                </c:pt>
                <c:pt idx="13165">
                  <c:v>0.95649999999986002</c:v>
                </c:pt>
                <c:pt idx="13166">
                  <c:v>0.95659999999985001</c:v>
                </c:pt>
                <c:pt idx="13167">
                  <c:v>0.95669999999985</c:v>
                </c:pt>
                <c:pt idx="13168">
                  <c:v>0.95679999999984999</c:v>
                </c:pt>
                <c:pt idx="13169">
                  <c:v>0.95689999999984998</c:v>
                </c:pt>
                <c:pt idx="13170">
                  <c:v>0.95699999999984997</c:v>
                </c:pt>
                <c:pt idx="13171">
                  <c:v>0.95709999999984996</c:v>
                </c:pt>
                <c:pt idx="13172">
                  <c:v>0.95719999999984995</c:v>
                </c:pt>
                <c:pt idx="13173">
                  <c:v>0.95729999999985005</c:v>
                </c:pt>
                <c:pt idx="13174">
                  <c:v>0.95739999999985004</c:v>
                </c:pt>
                <c:pt idx="13175">
                  <c:v>0.95749999999985003</c:v>
                </c:pt>
                <c:pt idx="13176">
                  <c:v>0.95759999999985002</c:v>
                </c:pt>
                <c:pt idx="13177">
                  <c:v>0.95769999999985</c:v>
                </c:pt>
                <c:pt idx="13178">
                  <c:v>0.95779999999984999</c:v>
                </c:pt>
                <c:pt idx="13179">
                  <c:v>0.95789999999984998</c:v>
                </c:pt>
                <c:pt idx="13180">
                  <c:v>0.95799999999984997</c:v>
                </c:pt>
                <c:pt idx="13181">
                  <c:v>0.95809999999984996</c:v>
                </c:pt>
                <c:pt idx="13182">
                  <c:v>0.95819999999984995</c:v>
                </c:pt>
                <c:pt idx="13183">
                  <c:v>0.95829999999985005</c:v>
                </c:pt>
                <c:pt idx="13184">
                  <c:v>0.95839999999985004</c:v>
                </c:pt>
                <c:pt idx="13185">
                  <c:v>0.95849999999985003</c:v>
                </c:pt>
                <c:pt idx="13186">
                  <c:v>0.95859999999985002</c:v>
                </c:pt>
                <c:pt idx="13187">
                  <c:v>0.95869999999985001</c:v>
                </c:pt>
                <c:pt idx="13188">
                  <c:v>0.95879999999984999</c:v>
                </c:pt>
                <c:pt idx="13189">
                  <c:v>0.95889999999984998</c:v>
                </c:pt>
                <c:pt idx="13190">
                  <c:v>0.95899999999984997</c:v>
                </c:pt>
                <c:pt idx="13191">
                  <c:v>0.95909999999984996</c:v>
                </c:pt>
                <c:pt idx="13192">
                  <c:v>0.95919999999984995</c:v>
                </c:pt>
                <c:pt idx="13193">
                  <c:v>0.95929999999985005</c:v>
                </c:pt>
                <c:pt idx="13194">
                  <c:v>0.95939999999985004</c:v>
                </c:pt>
                <c:pt idx="13195">
                  <c:v>0.95949999999985003</c:v>
                </c:pt>
                <c:pt idx="13196">
                  <c:v>0.95959999999985002</c:v>
                </c:pt>
                <c:pt idx="13197">
                  <c:v>0.95969999999985001</c:v>
                </c:pt>
                <c:pt idx="13198">
                  <c:v>0.95979999999985</c:v>
                </c:pt>
                <c:pt idx="13199">
                  <c:v>0.95989999999984998</c:v>
                </c:pt>
                <c:pt idx="13200">
                  <c:v>0.95999999999984997</c:v>
                </c:pt>
                <c:pt idx="13201">
                  <c:v>0.96009999999984996</c:v>
                </c:pt>
                <c:pt idx="13202">
                  <c:v>0.96019999999984995</c:v>
                </c:pt>
                <c:pt idx="13203">
                  <c:v>0.96029999999985005</c:v>
                </c:pt>
                <c:pt idx="13204">
                  <c:v>0.96039999999985004</c:v>
                </c:pt>
                <c:pt idx="13205">
                  <c:v>0.96049999999985003</c:v>
                </c:pt>
                <c:pt idx="13206">
                  <c:v>0.96059999999985002</c:v>
                </c:pt>
                <c:pt idx="13207">
                  <c:v>0.96069999999985001</c:v>
                </c:pt>
                <c:pt idx="13208">
                  <c:v>0.96079999999985</c:v>
                </c:pt>
                <c:pt idx="13209">
                  <c:v>0.96089999999984999</c:v>
                </c:pt>
                <c:pt idx="13210">
                  <c:v>0.96099999999984997</c:v>
                </c:pt>
                <c:pt idx="13211">
                  <c:v>0.96109999999984996</c:v>
                </c:pt>
                <c:pt idx="13212">
                  <c:v>0.96119999999984995</c:v>
                </c:pt>
                <c:pt idx="13213">
                  <c:v>0.96129999999985005</c:v>
                </c:pt>
                <c:pt idx="13214">
                  <c:v>0.96139999999985004</c:v>
                </c:pt>
                <c:pt idx="13215">
                  <c:v>0.96149999999985003</c:v>
                </c:pt>
                <c:pt idx="13216">
                  <c:v>0.96159999999985002</c:v>
                </c:pt>
                <c:pt idx="13217">
                  <c:v>0.96169999999985001</c:v>
                </c:pt>
                <c:pt idx="13218">
                  <c:v>0.96179999999985</c:v>
                </c:pt>
                <c:pt idx="13219">
                  <c:v>0.96189999999984999</c:v>
                </c:pt>
                <c:pt idx="13220">
                  <c:v>0.96199999999984998</c:v>
                </c:pt>
                <c:pt idx="13221">
                  <c:v>0.96209999999984996</c:v>
                </c:pt>
                <c:pt idx="13222">
                  <c:v>0.96219999999984995</c:v>
                </c:pt>
                <c:pt idx="13223">
                  <c:v>0.96229999999985005</c:v>
                </c:pt>
                <c:pt idx="13224">
                  <c:v>0.96239999999985004</c:v>
                </c:pt>
                <c:pt idx="13225">
                  <c:v>0.96249999999985003</c:v>
                </c:pt>
                <c:pt idx="13226">
                  <c:v>0.96259999999985002</c:v>
                </c:pt>
                <c:pt idx="13227">
                  <c:v>0.96269999999985001</c:v>
                </c:pt>
                <c:pt idx="13228">
                  <c:v>0.96279999999985</c:v>
                </c:pt>
                <c:pt idx="13229">
                  <c:v>0.96289999999984999</c:v>
                </c:pt>
                <c:pt idx="13230">
                  <c:v>0.96299999999984998</c:v>
                </c:pt>
                <c:pt idx="13231">
                  <c:v>0.96309999999984996</c:v>
                </c:pt>
                <c:pt idx="13232">
                  <c:v>0.96319999999984995</c:v>
                </c:pt>
                <c:pt idx="13233">
                  <c:v>0.96329999999985005</c:v>
                </c:pt>
                <c:pt idx="13234">
                  <c:v>0.96339999999985004</c:v>
                </c:pt>
                <c:pt idx="13235">
                  <c:v>0.96349999999985003</c:v>
                </c:pt>
                <c:pt idx="13236">
                  <c:v>0.96359999999985002</c:v>
                </c:pt>
                <c:pt idx="13237">
                  <c:v>0.96369999999985001</c:v>
                </c:pt>
                <c:pt idx="13238">
                  <c:v>0.96379999999985</c:v>
                </c:pt>
                <c:pt idx="13239">
                  <c:v>0.96389999999984999</c:v>
                </c:pt>
                <c:pt idx="13240">
                  <c:v>0.96399999999984998</c:v>
                </c:pt>
                <c:pt idx="13241">
                  <c:v>0.96409999999984997</c:v>
                </c:pt>
                <c:pt idx="13242">
                  <c:v>0.96419999999984995</c:v>
                </c:pt>
                <c:pt idx="13243">
                  <c:v>0.96429999999985005</c:v>
                </c:pt>
                <c:pt idx="13244">
                  <c:v>0.96439999999985004</c:v>
                </c:pt>
                <c:pt idx="13245">
                  <c:v>0.96449999999985003</c:v>
                </c:pt>
                <c:pt idx="13246">
                  <c:v>0.96459999999985002</c:v>
                </c:pt>
                <c:pt idx="13247">
                  <c:v>0.96469999999985001</c:v>
                </c:pt>
                <c:pt idx="13248">
                  <c:v>0.96479999999985</c:v>
                </c:pt>
                <c:pt idx="13249">
                  <c:v>0.96489999999984999</c:v>
                </c:pt>
                <c:pt idx="13250">
                  <c:v>0.96499999999984998</c:v>
                </c:pt>
                <c:pt idx="13251">
                  <c:v>0.96509999999984997</c:v>
                </c:pt>
                <c:pt idx="13252">
                  <c:v>0.96519999999984996</c:v>
                </c:pt>
                <c:pt idx="13253">
                  <c:v>0.96529999999984994</c:v>
                </c:pt>
                <c:pt idx="13254">
                  <c:v>0.96539999999985004</c:v>
                </c:pt>
                <c:pt idx="13255">
                  <c:v>0.96549999999985003</c:v>
                </c:pt>
                <c:pt idx="13256">
                  <c:v>0.96559999999985002</c:v>
                </c:pt>
                <c:pt idx="13257">
                  <c:v>0.96569999999985001</c:v>
                </c:pt>
                <c:pt idx="13258">
                  <c:v>0.96579999999985</c:v>
                </c:pt>
                <c:pt idx="13259">
                  <c:v>0.96589999999984999</c:v>
                </c:pt>
                <c:pt idx="13260">
                  <c:v>0.96599999999984998</c:v>
                </c:pt>
                <c:pt idx="13261">
                  <c:v>0.96609999999984997</c:v>
                </c:pt>
                <c:pt idx="13262">
                  <c:v>0.96619999999984996</c:v>
                </c:pt>
                <c:pt idx="13263">
                  <c:v>0.96629999999984995</c:v>
                </c:pt>
                <c:pt idx="13264">
                  <c:v>0.96639999999985005</c:v>
                </c:pt>
                <c:pt idx="13265">
                  <c:v>0.96649999999985003</c:v>
                </c:pt>
                <c:pt idx="13266">
                  <c:v>0.96659999999985002</c:v>
                </c:pt>
                <c:pt idx="13267">
                  <c:v>0.96669999999985001</c:v>
                </c:pt>
                <c:pt idx="13268">
                  <c:v>0.96679999999985</c:v>
                </c:pt>
                <c:pt idx="13269">
                  <c:v>0.96689999999984999</c:v>
                </c:pt>
                <c:pt idx="13270">
                  <c:v>0.96699999999984998</c:v>
                </c:pt>
                <c:pt idx="13271">
                  <c:v>0.96709999999984997</c:v>
                </c:pt>
                <c:pt idx="13272">
                  <c:v>0.96719999999984996</c:v>
                </c:pt>
                <c:pt idx="13273">
                  <c:v>0.96729999999984995</c:v>
                </c:pt>
                <c:pt idx="13274">
                  <c:v>0.96739999999985005</c:v>
                </c:pt>
                <c:pt idx="13275">
                  <c:v>0.96749999999985004</c:v>
                </c:pt>
                <c:pt idx="13276">
                  <c:v>0.96759999999985002</c:v>
                </c:pt>
                <c:pt idx="13277">
                  <c:v>0.96769999999985001</c:v>
                </c:pt>
                <c:pt idx="13278">
                  <c:v>0.96779999999985</c:v>
                </c:pt>
                <c:pt idx="13279">
                  <c:v>0.96789999999984999</c:v>
                </c:pt>
                <c:pt idx="13280">
                  <c:v>0.96799999999984998</c:v>
                </c:pt>
                <c:pt idx="13281">
                  <c:v>0.96809999999984997</c:v>
                </c:pt>
                <c:pt idx="13282">
                  <c:v>0.96819999999984996</c:v>
                </c:pt>
                <c:pt idx="13283">
                  <c:v>0.96829999999984995</c:v>
                </c:pt>
                <c:pt idx="13284">
                  <c:v>0.96839999999985005</c:v>
                </c:pt>
                <c:pt idx="13285">
                  <c:v>0.96849999999985004</c:v>
                </c:pt>
                <c:pt idx="13286">
                  <c:v>0.96859999999985003</c:v>
                </c:pt>
                <c:pt idx="13287">
                  <c:v>0.96869999999985001</c:v>
                </c:pt>
                <c:pt idx="13288">
                  <c:v>0.96879999999985</c:v>
                </c:pt>
                <c:pt idx="13289">
                  <c:v>0.96889999999984999</c:v>
                </c:pt>
                <c:pt idx="13290">
                  <c:v>0.96899999999984998</c:v>
                </c:pt>
                <c:pt idx="13291">
                  <c:v>0.96909999999984997</c:v>
                </c:pt>
                <c:pt idx="13292">
                  <c:v>0.96919999999984996</c:v>
                </c:pt>
                <c:pt idx="13293">
                  <c:v>0.96929999999984995</c:v>
                </c:pt>
                <c:pt idx="13294">
                  <c:v>0.96939999999985005</c:v>
                </c:pt>
                <c:pt idx="13295">
                  <c:v>0.96949999999985004</c:v>
                </c:pt>
                <c:pt idx="13296">
                  <c:v>0.96959999999985003</c:v>
                </c:pt>
                <c:pt idx="13297">
                  <c:v>0.96969999999985002</c:v>
                </c:pt>
                <c:pt idx="13298">
                  <c:v>0.96979999999985</c:v>
                </c:pt>
                <c:pt idx="13299">
                  <c:v>0.96989999999984999</c:v>
                </c:pt>
                <c:pt idx="13300">
                  <c:v>0.96999999999984998</c:v>
                </c:pt>
                <c:pt idx="13301">
                  <c:v>0.97009999999984997</c:v>
                </c:pt>
                <c:pt idx="13302">
                  <c:v>0.97019999999984996</c:v>
                </c:pt>
                <c:pt idx="13303">
                  <c:v>0.97029999999984995</c:v>
                </c:pt>
                <c:pt idx="13304">
                  <c:v>0.97039999999985005</c:v>
                </c:pt>
                <c:pt idx="13305">
                  <c:v>0.97049999999985004</c:v>
                </c:pt>
                <c:pt idx="13306">
                  <c:v>0.97059999999985003</c:v>
                </c:pt>
                <c:pt idx="13307">
                  <c:v>0.97069999999985002</c:v>
                </c:pt>
                <c:pt idx="13308">
                  <c:v>0.97079999999985001</c:v>
                </c:pt>
                <c:pt idx="13309">
                  <c:v>0.97089999999984999</c:v>
                </c:pt>
                <c:pt idx="13310">
                  <c:v>0.97099999999984998</c:v>
                </c:pt>
                <c:pt idx="13311">
                  <c:v>0.97109999999984997</c:v>
                </c:pt>
                <c:pt idx="13312">
                  <c:v>0.97119999999984996</c:v>
                </c:pt>
                <c:pt idx="13313">
                  <c:v>0.97129999999984995</c:v>
                </c:pt>
                <c:pt idx="13314">
                  <c:v>0.97139999999985005</c:v>
                </c:pt>
                <c:pt idx="13315">
                  <c:v>0.97149999999985004</c:v>
                </c:pt>
                <c:pt idx="13316">
                  <c:v>0.97159999999985003</c:v>
                </c:pt>
                <c:pt idx="13317">
                  <c:v>0.97169999999985002</c:v>
                </c:pt>
                <c:pt idx="13318">
                  <c:v>0.97179999999985001</c:v>
                </c:pt>
                <c:pt idx="13319">
                  <c:v>0.97189999999985</c:v>
                </c:pt>
                <c:pt idx="13320">
                  <c:v>0.97199999999984998</c:v>
                </c:pt>
                <c:pt idx="13321">
                  <c:v>0.97209999999984997</c:v>
                </c:pt>
                <c:pt idx="13322">
                  <c:v>0.97219999999984996</c:v>
                </c:pt>
                <c:pt idx="13323">
                  <c:v>0.97229999999984995</c:v>
                </c:pt>
                <c:pt idx="13324">
                  <c:v>0.97239999999985005</c:v>
                </c:pt>
                <c:pt idx="13325">
                  <c:v>0.97249999999985004</c:v>
                </c:pt>
                <c:pt idx="13326">
                  <c:v>0.97259999999985003</c:v>
                </c:pt>
                <c:pt idx="13327">
                  <c:v>0.97269999999985002</c:v>
                </c:pt>
                <c:pt idx="13328">
                  <c:v>0.97279999999985001</c:v>
                </c:pt>
                <c:pt idx="13329">
                  <c:v>0.97289999999985</c:v>
                </c:pt>
                <c:pt idx="13330">
                  <c:v>0.97299999999984998</c:v>
                </c:pt>
                <c:pt idx="13331">
                  <c:v>0.97309999999984997</c:v>
                </c:pt>
                <c:pt idx="13332">
                  <c:v>0.97319999999984996</c:v>
                </c:pt>
                <c:pt idx="13333">
                  <c:v>0.97329999999984995</c:v>
                </c:pt>
                <c:pt idx="13334">
                  <c:v>0.97339999999985005</c:v>
                </c:pt>
                <c:pt idx="13335">
                  <c:v>0.97349999999985004</c:v>
                </c:pt>
                <c:pt idx="13336">
                  <c:v>0.97359999999985003</c:v>
                </c:pt>
                <c:pt idx="13337">
                  <c:v>0.97369999999985002</c:v>
                </c:pt>
                <c:pt idx="13338">
                  <c:v>0.97379999999985001</c:v>
                </c:pt>
                <c:pt idx="13339">
                  <c:v>0.97389999999985</c:v>
                </c:pt>
                <c:pt idx="13340">
                  <c:v>0.97399999999984999</c:v>
                </c:pt>
                <c:pt idx="13341">
                  <c:v>0.97409999999984997</c:v>
                </c:pt>
                <c:pt idx="13342">
                  <c:v>0.97419999999984996</c:v>
                </c:pt>
                <c:pt idx="13343">
                  <c:v>0.97429999999984995</c:v>
                </c:pt>
                <c:pt idx="13344">
                  <c:v>0.97439999999985005</c:v>
                </c:pt>
                <c:pt idx="13345">
                  <c:v>0.97449999999985004</c:v>
                </c:pt>
                <c:pt idx="13346">
                  <c:v>0.97459999999985003</c:v>
                </c:pt>
                <c:pt idx="13347">
                  <c:v>0.97469999999985002</c:v>
                </c:pt>
                <c:pt idx="13348">
                  <c:v>0.97479999999985001</c:v>
                </c:pt>
                <c:pt idx="13349">
                  <c:v>0.97489999999985</c:v>
                </c:pt>
                <c:pt idx="13350">
                  <c:v>0.97499999999984999</c:v>
                </c:pt>
                <c:pt idx="13351">
                  <c:v>0.97509999999984998</c:v>
                </c:pt>
                <c:pt idx="13352">
                  <c:v>0.97519999999984996</c:v>
                </c:pt>
                <c:pt idx="13353">
                  <c:v>0.97529999999984995</c:v>
                </c:pt>
                <c:pt idx="13354">
                  <c:v>0.97539999999985005</c:v>
                </c:pt>
                <c:pt idx="13355">
                  <c:v>0.97549999999985004</c:v>
                </c:pt>
                <c:pt idx="13356">
                  <c:v>0.97559999999985003</c:v>
                </c:pt>
                <c:pt idx="13357">
                  <c:v>0.97569999999985002</c:v>
                </c:pt>
                <c:pt idx="13358">
                  <c:v>0.97579999999985001</c:v>
                </c:pt>
                <c:pt idx="13359">
                  <c:v>0.97589999999985</c:v>
                </c:pt>
                <c:pt idx="13360">
                  <c:v>0.97599999999984999</c:v>
                </c:pt>
                <c:pt idx="13361">
                  <c:v>0.97609999999984998</c:v>
                </c:pt>
                <c:pt idx="13362">
                  <c:v>0.97619999999984997</c:v>
                </c:pt>
                <c:pt idx="13363">
                  <c:v>0.97629999999984995</c:v>
                </c:pt>
                <c:pt idx="13364">
                  <c:v>0.97639999999985005</c:v>
                </c:pt>
                <c:pt idx="13365">
                  <c:v>0.97649999999985004</c:v>
                </c:pt>
                <c:pt idx="13366">
                  <c:v>0.97659999999985003</c:v>
                </c:pt>
                <c:pt idx="13367">
                  <c:v>0.97669999999985002</c:v>
                </c:pt>
                <c:pt idx="13368">
                  <c:v>0.97679999999985001</c:v>
                </c:pt>
                <c:pt idx="13369">
                  <c:v>0.97689999999985</c:v>
                </c:pt>
                <c:pt idx="13370">
                  <c:v>0.97699999999984999</c:v>
                </c:pt>
                <c:pt idx="13371">
                  <c:v>0.97709999999984998</c:v>
                </c:pt>
                <c:pt idx="13372">
                  <c:v>0.97719999999984997</c:v>
                </c:pt>
                <c:pt idx="13373">
                  <c:v>0.97729999999984996</c:v>
                </c:pt>
                <c:pt idx="13374">
                  <c:v>0.97739999999985006</c:v>
                </c:pt>
                <c:pt idx="13375">
                  <c:v>0.97749999999985004</c:v>
                </c:pt>
                <c:pt idx="13376">
                  <c:v>0.97759999999985003</c:v>
                </c:pt>
                <c:pt idx="13377">
                  <c:v>0.97769999999985002</c:v>
                </c:pt>
                <c:pt idx="13378">
                  <c:v>0.97779999999985001</c:v>
                </c:pt>
                <c:pt idx="13379">
                  <c:v>0.97789999999985</c:v>
                </c:pt>
                <c:pt idx="13380">
                  <c:v>0.97799999999984999</c:v>
                </c:pt>
                <c:pt idx="13381">
                  <c:v>0.97809999999984998</c:v>
                </c:pt>
                <c:pt idx="13382">
                  <c:v>0.97819999999984997</c:v>
                </c:pt>
                <c:pt idx="13383">
                  <c:v>0.97829999999984996</c:v>
                </c:pt>
                <c:pt idx="13384">
                  <c:v>0.97839999999984995</c:v>
                </c:pt>
                <c:pt idx="13385">
                  <c:v>0.97849999999985005</c:v>
                </c:pt>
                <c:pt idx="13386">
                  <c:v>0.97859999999985003</c:v>
                </c:pt>
                <c:pt idx="13387">
                  <c:v>0.97869999999985002</c:v>
                </c:pt>
                <c:pt idx="13388">
                  <c:v>0.97879999999985001</c:v>
                </c:pt>
                <c:pt idx="13389">
                  <c:v>0.97889999999985</c:v>
                </c:pt>
                <c:pt idx="13390">
                  <c:v>0.97899999999984999</c:v>
                </c:pt>
                <c:pt idx="13391">
                  <c:v>0.97909999999984998</c:v>
                </c:pt>
                <c:pt idx="13392">
                  <c:v>0.97919999999984997</c:v>
                </c:pt>
                <c:pt idx="13393">
                  <c:v>0.97929999999984996</c:v>
                </c:pt>
                <c:pt idx="13394">
                  <c:v>0.97939999999984995</c:v>
                </c:pt>
                <c:pt idx="13395">
                  <c:v>0.97949999999985005</c:v>
                </c:pt>
                <c:pt idx="13396">
                  <c:v>0.97959999999985004</c:v>
                </c:pt>
                <c:pt idx="13397">
                  <c:v>0.97969999999985002</c:v>
                </c:pt>
                <c:pt idx="13398">
                  <c:v>0.97979999999985001</c:v>
                </c:pt>
                <c:pt idx="13399">
                  <c:v>0.97989999999985</c:v>
                </c:pt>
                <c:pt idx="13400">
                  <c:v>0.97999999999984999</c:v>
                </c:pt>
                <c:pt idx="13401">
                  <c:v>0.98009999999984998</c:v>
                </c:pt>
                <c:pt idx="13402">
                  <c:v>0.98019999999984997</c:v>
                </c:pt>
                <c:pt idx="13403">
                  <c:v>0.98029999999984996</c:v>
                </c:pt>
                <c:pt idx="13404">
                  <c:v>0.98039999999984995</c:v>
                </c:pt>
                <c:pt idx="13405">
                  <c:v>0.98049999999985005</c:v>
                </c:pt>
                <c:pt idx="13406">
                  <c:v>0.98059999999985004</c:v>
                </c:pt>
                <c:pt idx="13407">
                  <c:v>0.98069999999985003</c:v>
                </c:pt>
                <c:pt idx="13408">
                  <c:v>0.98079999999985001</c:v>
                </c:pt>
                <c:pt idx="13409">
                  <c:v>0.98089999999985</c:v>
                </c:pt>
                <c:pt idx="13410">
                  <c:v>0.98099999999984999</c:v>
                </c:pt>
                <c:pt idx="13411">
                  <c:v>0.98109999999984998</c:v>
                </c:pt>
                <c:pt idx="13412">
                  <c:v>0.98119999999984997</c:v>
                </c:pt>
                <c:pt idx="13413">
                  <c:v>0.98129999999984996</c:v>
                </c:pt>
                <c:pt idx="13414">
                  <c:v>0.98139999999984995</c:v>
                </c:pt>
                <c:pt idx="13415">
                  <c:v>0.98149999999985005</c:v>
                </c:pt>
                <c:pt idx="13416">
                  <c:v>0.98159999999985004</c:v>
                </c:pt>
                <c:pt idx="13417">
                  <c:v>0.98169999999985003</c:v>
                </c:pt>
                <c:pt idx="13418">
                  <c:v>0.98179999999985001</c:v>
                </c:pt>
                <c:pt idx="13419">
                  <c:v>0.98189999999985</c:v>
                </c:pt>
                <c:pt idx="13420">
                  <c:v>0.98199999999984999</c:v>
                </c:pt>
                <c:pt idx="13421">
                  <c:v>0.98209999999984998</c:v>
                </c:pt>
                <c:pt idx="13422">
                  <c:v>0.98219999999984997</c:v>
                </c:pt>
                <c:pt idx="13423">
                  <c:v>0.98229999999984996</c:v>
                </c:pt>
                <c:pt idx="13424">
                  <c:v>0.98239999999984995</c:v>
                </c:pt>
                <c:pt idx="13425">
                  <c:v>0.98249999999985005</c:v>
                </c:pt>
                <c:pt idx="13426">
                  <c:v>0.98259999999985004</c:v>
                </c:pt>
                <c:pt idx="13427">
                  <c:v>0.98269999999985003</c:v>
                </c:pt>
                <c:pt idx="13428">
                  <c:v>0.98279999999985002</c:v>
                </c:pt>
                <c:pt idx="13429">
                  <c:v>0.98289999999985</c:v>
                </c:pt>
                <c:pt idx="13430">
                  <c:v>0.98299999999984999</c:v>
                </c:pt>
                <c:pt idx="13431">
                  <c:v>0.98309999999984998</c:v>
                </c:pt>
                <c:pt idx="13432">
                  <c:v>0.98319999999984997</c:v>
                </c:pt>
                <c:pt idx="13433">
                  <c:v>0.98329999999984996</c:v>
                </c:pt>
                <c:pt idx="13434">
                  <c:v>0.98339999999984995</c:v>
                </c:pt>
                <c:pt idx="13435">
                  <c:v>0.98349999999985005</c:v>
                </c:pt>
                <c:pt idx="13436">
                  <c:v>0.98359999999985004</c:v>
                </c:pt>
                <c:pt idx="13437">
                  <c:v>0.98369999999985003</c:v>
                </c:pt>
                <c:pt idx="13438">
                  <c:v>0.98379999999985002</c:v>
                </c:pt>
                <c:pt idx="13439">
                  <c:v>0.98389999999985001</c:v>
                </c:pt>
                <c:pt idx="13440">
                  <c:v>0.98399999999984999</c:v>
                </c:pt>
                <c:pt idx="13441">
                  <c:v>0.98409999999984998</c:v>
                </c:pt>
                <c:pt idx="13442">
                  <c:v>0.98419999999984997</c:v>
                </c:pt>
                <c:pt idx="13443">
                  <c:v>0.98429999999984996</c:v>
                </c:pt>
                <c:pt idx="13444">
                  <c:v>0.98439999999984995</c:v>
                </c:pt>
                <c:pt idx="13445">
                  <c:v>0.98449999999985005</c:v>
                </c:pt>
                <c:pt idx="13446">
                  <c:v>0.98459999999985004</c:v>
                </c:pt>
                <c:pt idx="13447">
                  <c:v>0.98469999999985003</c:v>
                </c:pt>
                <c:pt idx="13448">
                  <c:v>0.98479999999985002</c:v>
                </c:pt>
                <c:pt idx="13449">
                  <c:v>0.98489999999985001</c:v>
                </c:pt>
                <c:pt idx="13450">
                  <c:v>0.98499999999985</c:v>
                </c:pt>
                <c:pt idx="13451">
                  <c:v>0.98509999999984998</c:v>
                </c:pt>
                <c:pt idx="13452">
                  <c:v>0.98519999999984997</c:v>
                </c:pt>
                <c:pt idx="13453">
                  <c:v>0.98529999999984996</c:v>
                </c:pt>
                <c:pt idx="13454">
                  <c:v>0.98539999999984995</c:v>
                </c:pt>
                <c:pt idx="13455">
                  <c:v>0.98549999999985005</c:v>
                </c:pt>
                <c:pt idx="13456">
                  <c:v>0.98559999999985004</c:v>
                </c:pt>
                <c:pt idx="13457">
                  <c:v>0.98569999999985003</c:v>
                </c:pt>
                <c:pt idx="13458">
                  <c:v>0.98579999999985002</c:v>
                </c:pt>
                <c:pt idx="13459">
                  <c:v>0.98589999999985001</c:v>
                </c:pt>
                <c:pt idx="13460">
                  <c:v>0.98599999999985</c:v>
                </c:pt>
                <c:pt idx="13461">
                  <c:v>0.98609999999984999</c:v>
                </c:pt>
                <c:pt idx="13462">
                  <c:v>0.98619999999984997</c:v>
                </c:pt>
                <c:pt idx="13463">
                  <c:v>0.98629999999984996</c:v>
                </c:pt>
                <c:pt idx="13464">
                  <c:v>0.98639999999984995</c:v>
                </c:pt>
                <c:pt idx="13465">
                  <c:v>0.98649999999985005</c:v>
                </c:pt>
                <c:pt idx="13466">
                  <c:v>0.98659999999985004</c:v>
                </c:pt>
                <c:pt idx="13467">
                  <c:v>0.98669999999985003</c:v>
                </c:pt>
                <c:pt idx="13468">
                  <c:v>0.98679999999985002</c:v>
                </c:pt>
                <c:pt idx="13469">
                  <c:v>0.98689999999985001</c:v>
                </c:pt>
                <c:pt idx="13470">
                  <c:v>0.98699999999985</c:v>
                </c:pt>
                <c:pt idx="13471">
                  <c:v>0.98709999999984999</c:v>
                </c:pt>
                <c:pt idx="13472">
                  <c:v>0.98719999999984998</c:v>
                </c:pt>
                <c:pt idx="13473">
                  <c:v>0.98729999999984996</c:v>
                </c:pt>
                <c:pt idx="13474">
                  <c:v>0.98739999999984995</c:v>
                </c:pt>
                <c:pt idx="13475">
                  <c:v>0.98749999999985005</c:v>
                </c:pt>
                <c:pt idx="13476">
                  <c:v>0.98759999999985004</c:v>
                </c:pt>
                <c:pt idx="13477">
                  <c:v>0.98769999999985003</c:v>
                </c:pt>
                <c:pt idx="13478">
                  <c:v>0.98779999999985002</c:v>
                </c:pt>
                <c:pt idx="13479">
                  <c:v>0.98789999999985001</c:v>
                </c:pt>
                <c:pt idx="13480">
                  <c:v>0.98799999999985</c:v>
                </c:pt>
                <c:pt idx="13481">
                  <c:v>0.98809999999984999</c:v>
                </c:pt>
                <c:pt idx="13482">
                  <c:v>0.98819999999984998</c:v>
                </c:pt>
                <c:pt idx="13483">
                  <c:v>0.98829999999984997</c:v>
                </c:pt>
                <c:pt idx="13484">
                  <c:v>0.98839999999984995</c:v>
                </c:pt>
                <c:pt idx="13485">
                  <c:v>0.98849999999985005</c:v>
                </c:pt>
                <c:pt idx="13486">
                  <c:v>0.98859999999985004</c:v>
                </c:pt>
                <c:pt idx="13487">
                  <c:v>0.98869999999985003</c:v>
                </c:pt>
                <c:pt idx="13488">
                  <c:v>0.98879999999985002</c:v>
                </c:pt>
                <c:pt idx="13489">
                  <c:v>0.98889999999985001</c:v>
                </c:pt>
                <c:pt idx="13490">
                  <c:v>0.98899999999985</c:v>
                </c:pt>
                <c:pt idx="13491">
                  <c:v>0.98909999999984999</c:v>
                </c:pt>
                <c:pt idx="13492">
                  <c:v>0.98919999999984998</c:v>
                </c:pt>
                <c:pt idx="13493">
                  <c:v>0.98929999999984997</c:v>
                </c:pt>
                <c:pt idx="13494">
                  <c:v>0.98939999999984996</c:v>
                </c:pt>
                <c:pt idx="13495">
                  <c:v>0.98949999999985006</c:v>
                </c:pt>
                <c:pt idx="13496">
                  <c:v>0.98959999999985004</c:v>
                </c:pt>
                <c:pt idx="13497">
                  <c:v>0.98969999999985003</c:v>
                </c:pt>
                <c:pt idx="13498">
                  <c:v>0.98979999999985002</c:v>
                </c:pt>
                <c:pt idx="13499">
                  <c:v>0.98989999999985001</c:v>
                </c:pt>
                <c:pt idx="13500">
                  <c:v>0.98999999999985</c:v>
                </c:pt>
                <c:pt idx="13501">
                  <c:v>0.99009999999984999</c:v>
                </c:pt>
                <c:pt idx="13502">
                  <c:v>0.99019999999984998</c:v>
                </c:pt>
                <c:pt idx="13503">
                  <c:v>0.99029999999984997</c:v>
                </c:pt>
                <c:pt idx="13504">
                  <c:v>0.99039999999984996</c:v>
                </c:pt>
                <c:pt idx="13505">
                  <c:v>0.99049999999984994</c:v>
                </c:pt>
                <c:pt idx="13506">
                  <c:v>0.99059999999985004</c:v>
                </c:pt>
                <c:pt idx="13507">
                  <c:v>0.99069999999985003</c:v>
                </c:pt>
                <c:pt idx="13508">
                  <c:v>0.99079999999985002</c:v>
                </c:pt>
                <c:pt idx="13509">
                  <c:v>0.99089999999985001</c:v>
                </c:pt>
                <c:pt idx="13510">
                  <c:v>0.99099999999985</c:v>
                </c:pt>
                <c:pt idx="13511">
                  <c:v>0.99109999999984999</c:v>
                </c:pt>
                <c:pt idx="13512">
                  <c:v>0.99119999999984998</c:v>
                </c:pt>
                <c:pt idx="13513">
                  <c:v>0.99129999999984997</c:v>
                </c:pt>
                <c:pt idx="13514">
                  <c:v>0.99139999999984996</c:v>
                </c:pt>
                <c:pt idx="13515">
                  <c:v>0.99149999999984995</c:v>
                </c:pt>
                <c:pt idx="13516">
                  <c:v>0.99159999999985005</c:v>
                </c:pt>
                <c:pt idx="13517">
                  <c:v>0.99169999999985003</c:v>
                </c:pt>
                <c:pt idx="13518">
                  <c:v>0.99179999999985002</c:v>
                </c:pt>
                <c:pt idx="13519">
                  <c:v>0.99189999999985001</c:v>
                </c:pt>
                <c:pt idx="13520">
                  <c:v>0.99199999999985</c:v>
                </c:pt>
                <c:pt idx="13521">
                  <c:v>0.99209999999984999</c:v>
                </c:pt>
                <c:pt idx="13522">
                  <c:v>0.99219999999984998</c:v>
                </c:pt>
                <c:pt idx="13523">
                  <c:v>0.99229999999984997</c:v>
                </c:pt>
                <c:pt idx="13524">
                  <c:v>0.99239999999984996</c:v>
                </c:pt>
                <c:pt idx="13525">
                  <c:v>0.99249999999984995</c:v>
                </c:pt>
                <c:pt idx="13526">
                  <c:v>0.99259999999985005</c:v>
                </c:pt>
                <c:pt idx="13527">
                  <c:v>0.99269999999985004</c:v>
                </c:pt>
                <c:pt idx="13528">
                  <c:v>0.99279999999985002</c:v>
                </c:pt>
                <c:pt idx="13529">
                  <c:v>0.99289999999985001</c:v>
                </c:pt>
                <c:pt idx="13530">
                  <c:v>0.99299999999985</c:v>
                </c:pt>
                <c:pt idx="13531">
                  <c:v>0.99309999999984999</c:v>
                </c:pt>
                <c:pt idx="13532">
                  <c:v>0.99319999999984998</c:v>
                </c:pt>
                <c:pt idx="13533">
                  <c:v>0.99329999999984997</c:v>
                </c:pt>
                <c:pt idx="13534">
                  <c:v>0.99339999999984996</c:v>
                </c:pt>
                <c:pt idx="13535">
                  <c:v>0.99349999999984995</c:v>
                </c:pt>
                <c:pt idx="13536">
                  <c:v>0.99359999999985005</c:v>
                </c:pt>
                <c:pt idx="13537">
                  <c:v>0.99369999999985004</c:v>
                </c:pt>
                <c:pt idx="13538">
                  <c:v>0.99379999999985003</c:v>
                </c:pt>
                <c:pt idx="13539">
                  <c:v>0.99389999999985001</c:v>
                </c:pt>
                <c:pt idx="13540">
                  <c:v>0.99399999999985</c:v>
                </c:pt>
                <c:pt idx="13541">
                  <c:v>0.99409999999984999</c:v>
                </c:pt>
                <c:pt idx="13542">
                  <c:v>0.99419999999984998</c:v>
                </c:pt>
                <c:pt idx="13543">
                  <c:v>0.99429999999984997</c:v>
                </c:pt>
                <c:pt idx="13544">
                  <c:v>0.99439999999984996</c:v>
                </c:pt>
                <c:pt idx="13545">
                  <c:v>0.99449999999984995</c:v>
                </c:pt>
                <c:pt idx="13546">
                  <c:v>0.99459999999985005</c:v>
                </c:pt>
                <c:pt idx="13547">
                  <c:v>0.99469999999985004</c:v>
                </c:pt>
                <c:pt idx="13548">
                  <c:v>0.99479999999985003</c:v>
                </c:pt>
                <c:pt idx="13549">
                  <c:v>0.99489999999985002</c:v>
                </c:pt>
                <c:pt idx="13550">
                  <c:v>0.99499999999985</c:v>
                </c:pt>
                <c:pt idx="13551">
                  <c:v>0.99509999999984999</c:v>
                </c:pt>
                <c:pt idx="13552">
                  <c:v>0.99519999999984998</c:v>
                </c:pt>
                <c:pt idx="13553">
                  <c:v>0.99529999999984997</c:v>
                </c:pt>
                <c:pt idx="13554">
                  <c:v>0.99539999999984996</c:v>
                </c:pt>
                <c:pt idx="13555">
                  <c:v>0.99549999999984995</c:v>
                </c:pt>
                <c:pt idx="13556">
                  <c:v>0.99559999999985005</c:v>
                </c:pt>
                <c:pt idx="13557">
                  <c:v>0.99569999999985004</c:v>
                </c:pt>
                <c:pt idx="13558">
                  <c:v>0.99579999999985003</c:v>
                </c:pt>
                <c:pt idx="13559">
                  <c:v>0.99589999999985002</c:v>
                </c:pt>
                <c:pt idx="13560">
                  <c:v>0.99599999999985001</c:v>
                </c:pt>
                <c:pt idx="13561">
                  <c:v>0.99609999999984999</c:v>
                </c:pt>
                <c:pt idx="13562">
                  <c:v>0.99619999999984998</c:v>
                </c:pt>
                <c:pt idx="13563">
                  <c:v>0.99629999999984997</c:v>
                </c:pt>
                <c:pt idx="13564">
                  <c:v>0.99639999999984996</c:v>
                </c:pt>
                <c:pt idx="13565">
                  <c:v>0.99649999999984995</c:v>
                </c:pt>
                <c:pt idx="13566">
                  <c:v>0.99659999999985005</c:v>
                </c:pt>
                <c:pt idx="13567">
                  <c:v>0.99669999999985004</c:v>
                </c:pt>
                <c:pt idx="13568">
                  <c:v>0.99679999999985003</c:v>
                </c:pt>
                <c:pt idx="13569">
                  <c:v>0.99689999999985002</c:v>
                </c:pt>
                <c:pt idx="13570">
                  <c:v>0.99699999999985001</c:v>
                </c:pt>
                <c:pt idx="13571">
                  <c:v>0.99709999999985</c:v>
                </c:pt>
                <c:pt idx="13572">
                  <c:v>0.99719999999984998</c:v>
                </c:pt>
                <c:pt idx="13573">
                  <c:v>0.99729999999984997</c:v>
                </c:pt>
                <c:pt idx="13574">
                  <c:v>0.99739999999984996</c:v>
                </c:pt>
                <c:pt idx="13575">
                  <c:v>0.99749999999984995</c:v>
                </c:pt>
                <c:pt idx="13576">
                  <c:v>0.99759999999985005</c:v>
                </c:pt>
                <c:pt idx="13577">
                  <c:v>0.99769999999985004</c:v>
                </c:pt>
                <c:pt idx="13578">
                  <c:v>0.99779999999985003</c:v>
                </c:pt>
                <c:pt idx="13579">
                  <c:v>0.99789999999985002</c:v>
                </c:pt>
                <c:pt idx="13580">
                  <c:v>0.99799999999985001</c:v>
                </c:pt>
                <c:pt idx="13581">
                  <c:v>0.99809999999985</c:v>
                </c:pt>
                <c:pt idx="13582">
                  <c:v>0.99819999999984999</c:v>
                </c:pt>
                <c:pt idx="13583">
                  <c:v>0.99829999999984997</c:v>
                </c:pt>
                <c:pt idx="13584">
                  <c:v>0.99839999999984996</c:v>
                </c:pt>
                <c:pt idx="13585">
                  <c:v>0.99849999999984995</c:v>
                </c:pt>
                <c:pt idx="13586">
                  <c:v>0.99859999999985005</c:v>
                </c:pt>
                <c:pt idx="13587">
                  <c:v>0.99869999999985004</c:v>
                </c:pt>
                <c:pt idx="13588">
                  <c:v>0.99879999999985003</c:v>
                </c:pt>
                <c:pt idx="13589">
                  <c:v>0.99889999999985002</c:v>
                </c:pt>
                <c:pt idx="13590">
                  <c:v>0.99899999999985001</c:v>
                </c:pt>
                <c:pt idx="13591">
                  <c:v>0.99909999999985</c:v>
                </c:pt>
                <c:pt idx="13592">
                  <c:v>0.99919999999984999</c:v>
                </c:pt>
                <c:pt idx="13593">
                  <c:v>0.99929999999984997</c:v>
                </c:pt>
                <c:pt idx="13594">
                  <c:v>0.99939999999984996</c:v>
                </c:pt>
                <c:pt idx="13595">
                  <c:v>0.99949999999984995</c:v>
                </c:pt>
                <c:pt idx="13596">
                  <c:v>0.99959999999985005</c:v>
                </c:pt>
                <c:pt idx="13597">
                  <c:v>0.99969999999985004</c:v>
                </c:pt>
                <c:pt idx="13598">
                  <c:v>0.99979999999985003</c:v>
                </c:pt>
                <c:pt idx="13599">
                  <c:v>0.99989999999985002</c:v>
                </c:pt>
                <c:pt idx="13600">
                  <c:v>0.99999999999985001</c:v>
                </c:pt>
                <c:pt idx="13601">
                  <c:v>1.0000999999998501</c:v>
                </c:pt>
                <c:pt idx="13602">
                  <c:v>1.0001999999998501</c:v>
                </c:pt>
                <c:pt idx="13603">
                  <c:v>1.0002999999998501</c:v>
                </c:pt>
                <c:pt idx="13604">
                  <c:v>1.0003999999998501</c:v>
                </c:pt>
                <c:pt idx="13605">
                  <c:v>1.0004999999998501</c:v>
                </c:pt>
                <c:pt idx="13606">
                  <c:v>1.0005999999998501</c:v>
                </c:pt>
                <c:pt idx="13607">
                  <c:v>1.00069999999985</c:v>
                </c:pt>
                <c:pt idx="13608">
                  <c:v>1.00079999999985</c:v>
                </c:pt>
                <c:pt idx="13609">
                  <c:v>1.00089999999985</c:v>
                </c:pt>
                <c:pt idx="13610">
                  <c:v>1.00099999999985</c:v>
                </c:pt>
                <c:pt idx="13611">
                  <c:v>1.00109999999985</c:v>
                </c:pt>
                <c:pt idx="13612">
                  <c:v>1.00119999999985</c:v>
                </c:pt>
                <c:pt idx="13613">
                  <c:v>1.00129999999985</c:v>
                </c:pt>
                <c:pt idx="13614">
                  <c:v>1.00139999999985</c:v>
                </c:pt>
                <c:pt idx="13615">
                  <c:v>1.00149999999985</c:v>
                </c:pt>
                <c:pt idx="13616">
                  <c:v>1.0015999999998499</c:v>
                </c:pt>
                <c:pt idx="13617">
                  <c:v>1.0016999999998499</c:v>
                </c:pt>
                <c:pt idx="13618">
                  <c:v>1.0017999999998499</c:v>
                </c:pt>
                <c:pt idx="13619">
                  <c:v>1.0018999999998499</c:v>
                </c:pt>
                <c:pt idx="13620">
                  <c:v>1.0019999999998499</c:v>
                </c:pt>
                <c:pt idx="13621">
                  <c:v>1.0020999999998501</c:v>
                </c:pt>
                <c:pt idx="13622">
                  <c:v>1.0021999999998501</c:v>
                </c:pt>
                <c:pt idx="13623">
                  <c:v>1.0022999999998501</c:v>
                </c:pt>
                <c:pt idx="13624">
                  <c:v>1.0023999999998501</c:v>
                </c:pt>
                <c:pt idx="13625">
                  <c:v>1.0024999999998501</c:v>
                </c:pt>
                <c:pt idx="13626">
                  <c:v>1.0025999999998501</c:v>
                </c:pt>
                <c:pt idx="13627">
                  <c:v>1.00269999999985</c:v>
                </c:pt>
                <c:pt idx="13628">
                  <c:v>1.00279999999985</c:v>
                </c:pt>
                <c:pt idx="13629">
                  <c:v>1.00289999999985</c:v>
                </c:pt>
                <c:pt idx="13630">
                  <c:v>1.00299999999985</c:v>
                </c:pt>
                <c:pt idx="13631">
                  <c:v>1.00309999999985</c:v>
                </c:pt>
                <c:pt idx="13632">
                  <c:v>1.00319999999985</c:v>
                </c:pt>
                <c:pt idx="13633">
                  <c:v>1.00329999999985</c:v>
                </c:pt>
                <c:pt idx="13634">
                  <c:v>1.00339999999985</c:v>
                </c:pt>
                <c:pt idx="13635">
                  <c:v>1.00349999999985</c:v>
                </c:pt>
                <c:pt idx="13636">
                  <c:v>1.0035999999998499</c:v>
                </c:pt>
                <c:pt idx="13637">
                  <c:v>1.0036999999998499</c:v>
                </c:pt>
                <c:pt idx="13638">
                  <c:v>1.0037999999998499</c:v>
                </c:pt>
                <c:pt idx="13639">
                  <c:v>1.0038999999998499</c:v>
                </c:pt>
                <c:pt idx="13640">
                  <c:v>1.0039999999998499</c:v>
                </c:pt>
                <c:pt idx="13641">
                  <c:v>1.0040999999998499</c:v>
                </c:pt>
                <c:pt idx="13642">
                  <c:v>1.0041999999998501</c:v>
                </c:pt>
                <c:pt idx="13643">
                  <c:v>1.0042999999998501</c:v>
                </c:pt>
                <c:pt idx="13644">
                  <c:v>1.0043999999998501</c:v>
                </c:pt>
                <c:pt idx="13645">
                  <c:v>1.0044999999998501</c:v>
                </c:pt>
                <c:pt idx="13646">
                  <c:v>1.0045999999998501</c:v>
                </c:pt>
                <c:pt idx="13647">
                  <c:v>1.00469999999985</c:v>
                </c:pt>
                <c:pt idx="13648">
                  <c:v>1.00479999999985</c:v>
                </c:pt>
                <c:pt idx="13649">
                  <c:v>1.00489999999985</c:v>
                </c:pt>
                <c:pt idx="13650">
                  <c:v>1.00499999999985</c:v>
                </c:pt>
                <c:pt idx="13651">
                  <c:v>1.00509999999985</c:v>
                </c:pt>
                <c:pt idx="13652">
                  <c:v>1.00519999999985</c:v>
                </c:pt>
                <c:pt idx="13653">
                  <c:v>1.00529999999985</c:v>
                </c:pt>
                <c:pt idx="13654">
                  <c:v>1.00539999999985</c:v>
                </c:pt>
                <c:pt idx="13655">
                  <c:v>1.00549999999985</c:v>
                </c:pt>
                <c:pt idx="13656">
                  <c:v>1.0055999999998499</c:v>
                </c:pt>
                <c:pt idx="13657">
                  <c:v>1.0056999999998499</c:v>
                </c:pt>
                <c:pt idx="13658">
                  <c:v>1.0057999999998499</c:v>
                </c:pt>
                <c:pt idx="13659">
                  <c:v>1.0058999999998499</c:v>
                </c:pt>
                <c:pt idx="13660">
                  <c:v>1.0059999999998499</c:v>
                </c:pt>
                <c:pt idx="13661">
                  <c:v>1.0060999999998499</c:v>
                </c:pt>
                <c:pt idx="13662">
                  <c:v>1.0061999999998501</c:v>
                </c:pt>
                <c:pt idx="13663">
                  <c:v>1.0062999999998501</c:v>
                </c:pt>
                <c:pt idx="13664">
                  <c:v>1.0063999999998501</c:v>
                </c:pt>
                <c:pt idx="13665">
                  <c:v>1.0064999999998501</c:v>
                </c:pt>
                <c:pt idx="13666">
                  <c:v>1.0065999999998501</c:v>
                </c:pt>
                <c:pt idx="13667">
                  <c:v>1.00669999999985</c:v>
                </c:pt>
                <c:pt idx="13668">
                  <c:v>1.00679999999985</c:v>
                </c:pt>
                <c:pt idx="13669">
                  <c:v>1.00689999999985</c:v>
                </c:pt>
                <c:pt idx="13670">
                  <c:v>1.00699999999985</c:v>
                </c:pt>
                <c:pt idx="13671">
                  <c:v>1.00709999999985</c:v>
                </c:pt>
                <c:pt idx="13672">
                  <c:v>1.00719999999985</c:v>
                </c:pt>
                <c:pt idx="13673">
                  <c:v>1.00729999999985</c:v>
                </c:pt>
                <c:pt idx="13674">
                  <c:v>1.00739999999985</c:v>
                </c:pt>
                <c:pt idx="13675">
                  <c:v>1.00749999999985</c:v>
                </c:pt>
                <c:pt idx="13676">
                  <c:v>1.0075999999998499</c:v>
                </c:pt>
                <c:pt idx="13677">
                  <c:v>1.0076999999998499</c:v>
                </c:pt>
                <c:pt idx="13678">
                  <c:v>1.0077999999998499</c:v>
                </c:pt>
                <c:pt idx="13679">
                  <c:v>1.0078999999998499</c:v>
                </c:pt>
                <c:pt idx="13680">
                  <c:v>1.0079999999998499</c:v>
                </c:pt>
                <c:pt idx="13681">
                  <c:v>1.0080999999998499</c:v>
                </c:pt>
                <c:pt idx="13682">
                  <c:v>1.0081999999998501</c:v>
                </c:pt>
                <c:pt idx="13683">
                  <c:v>1.0082999999998501</c:v>
                </c:pt>
                <c:pt idx="13684">
                  <c:v>1.0083999999998501</c:v>
                </c:pt>
                <c:pt idx="13685">
                  <c:v>1.0084999999998501</c:v>
                </c:pt>
                <c:pt idx="13686">
                  <c:v>1.0085999999998501</c:v>
                </c:pt>
                <c:pt idx="13687">
                  <c:v>1.00869999999985</c:v>
                </c:pt>
                <c:pt idx="13688">
                  <c:v>1.00879999999985</c:v>
                </c:pt>
                <c:pt idx="13689">
                  <c:v>1.00889999999985</c:v>
                </c:pt>
                <c:pt idx="13690">
                  <c:v>1.00899999999985</c:v>
                </c:pt>
                <c:pt idx="13691">
                  <c:v>1.00909999999985</c:v>
                </c:pt>
                <c:pt idx="13692">
                  <c:v>1.00919999999985</c:v>
                </c:pt>
                <c:pt idx="13693">
                  <c:v>1.00929999999985</c:v>
                </c:pt>
                <c:pt idx="13694">
                  <c:v>1.00939999999985</c:v>
                </c:pt>
                <c:pt idx="13695">
                  <c:v>1.00949999999985</c:v>
                </c:pt>
                <c:pt idx="13696">
                  <c:v>1.00959999999985</c:v>
                </c:pt>
                <c:pt idx="13697">
                  <c:v>1.0096999999998499</c:v>
                </c:pt>
                <c:pt idx="13698">
                  <c:v>1.0097999999998499</c:v>
                </c:pt>
                <c:pt idx="13699">
                  <c:v>1.0098999999998499</c:v>
                </c:pt>
                <c:pt idx="13700">
                  <c:v>1.0099999999998499</c:v>
                </c:pt>
                <c:pt idx="13701">
                  <c:v>1.0100999999998499</c:v>
                </c:pt>
                <c:pt idx="13702">
                  <c:v>1.0101999999998501</c:v>
                </c:pt>
                <c:pt idx="13703">
                  <c:v>1.0102999999998501</c:v>
                </c:pt>
                <c:pt idx="13704">
                  <c:v>1.0103999999998501</c:v>
                </c:pt>
                <c:pt idx="13705">
                  <c:v>1.0104999999998501</c:v>
                </c:pt>
                <c:pt idx="13706">
                  <c:v>1.0105999999998501</c:v>
                </c:pt>
                <c:pt idx="13707">
                  <c:v>1.0106999999998501</c:v>
                </c:pt>
                <c:pt idx="13708">
                  <c:v>1.01079999999985</c:v>
                </c:pt>
                <c:pt idx="13709">
                  <c:v>1.01089999999985</c:v>
                </c:pt>
                <c:pt idx="13710">
                  <c:v>1.01099999999985</c:v>
                </c:pt>
                <c:pt idx="13711">
                  <c:v>1.01109999999985</c:v>
                </c:pt>
                <c:pt idx="13712">
                  <c:v>1.01119999999985</c:v>
                </c:pt>
                <c:pt idx="13713">
                  <c:v>1.01129999999985</c:v>
                </c:pt>
                <c:pt idx="13714">
                  <c:v>1.01139999999985</c:v>
                </c:pt>
                <c:pt idx="13715">
                  <c:v>1.01149999999985</c:v>
                </c:pt>
                <c:pt idx="13716">
                  <c:v>1.01159999999985</c:v>
                </c:pt>
                <c:pt idx="13717">
                  <c:v>1.0116999999998499</c:v>
                </c:pt>
                <c:pt idx="13718">
                  <c:v>1.0117999999998499</c:v>
                </c:pt>
                <c:pt idx="13719">
                  <c:v>1.0118999999998499</c:v>
                </c:pt>
                <c:pt idx="13720">
                  <c:v>1.0119999999998499</c:v>
                </c:pt>
                <c:pt idx="13721">
                  <c:v>1.0120999999998499</c:v>
                </c:pt>
                <c:pt idx="13722">
                  <c:v>1.0121999999998501</c:v>
                </c:pt>
                <c:pt idx="13723">
                  <c:v>1.0122999999998501</c:v>
                </c:pt>
                <c:pt idx="13724">
                  <c:v>1.0123999999998501</c:v>
                </c:pt>
                <c:pt idx="13725">
                  <c:v>1.0124999999998501</c:v>
                </c:pt>
                <c:pt idx="13726">
                  <c:v>1.0125999999998501</c:v>
                </c:pt>
                <c:pt idx="13727">
                  <c:v>1.0126999999998501</c:v>
                </c:pt>
                <c:pt idx="13728">
                  <c:v>1.01279999999985</c:v>
                </c:pt>
                <c:pt idx="13729">
                  <c:v>1.01289999999985</c:v>
                </c:pt>
                <c:pt idx="13730">
                  <c:v>1.01299999999985</c:v>
                </c:pt>
                <c:pt idx="13731">
                  <c:v>1.01309999999985</c:v>
                </c:pt>
                <c:pt idx="13732">
                  <c:v>1.01319999999985</c:v>
                </c:pt>
                <c:pt idx="13733">
                  <c:v>1.01329999999985</c:v>
                </c:pt>
                <c:pt idx="13734">
                  <c:v>1.01339999999985</c:v>
                </c:pt>
                <c:pt idx="13735">
                  <c:v>1.01349999999985</c:v>
                </c:pt>
                <c:pt idx="13736">
                  <c:v>1.01359999999985</c:v>
                </c:pt>
                <c:pt idx="13737">
                  <c:v>1.0136999999998499</c:v>
                </c:pt>
                <c:pt idx="13738">
                  <c:v>1.0137999999998499</c:v>
                </c:pt>
                <c:pt idx="13739">
                  <c:v>1.0138999999998499</c:v>
                </c:pt>
                <c:pt idx="13740">
                  <c:v>1.0139999999998499</c:v>
                </c:pt>
                <c:pt idx="13741">
                  <c:v>1.0140999999998499</c:v>
                </c:pt>
                <c:pt idx="13742">
                  <c:v>1.0141999999998501</c:v>
                </c:pt>
                <c:pt idx="13743">
                  <c:v>1.0142999999998501</c:v>
                </c:pt>
                <c:pt idx="13744">
                  <c:v>1.0143999999998501</c:v>
                </c:pt>
                <c:pt idx="13745">
                  <c:v>1.0144999999998501</c:v>
                </c:pt>
                <c:pt idx="13746">
                  <c:v>1.0145999999998501</c:v>
                </c:pt>
                <c:pt idx="13747">
                  <c:v>1.0146999999998501</c:v>
                </c:pt>
                <c:pt idx="13748">
                  <c:v>1.01479999999985</c:v>
                </c:pt>
                <c:pt idx="13749">
                  <c:v>1.01489999999985</c:v>
                </c:pt>
                <c:pt idx="13750">
                  <c:v>1.01499999999985</c:v>
                </c:pt>
                <c:pt idx="13751">
                  <c:v>1.01509999999985</c:v>
                </c:pt>
                <c:pt idx="13752">
                  <c:v>1.01519999999985</c:v>
                </c:pt>
                <c:pt idx="13753">
                  <c:v>1.01529999999985</c:v>
                </c:pt>
                <c:pt idx="13754">
                  <c:v>1.01539999999985</c:v>
                </c:pt>
                <c:pt idx="13755">
                  <c:v>1.01549999999985</c:v>
                </c:pt>
                <c:pt idx="13756">
                  <c:v>1.01559999999985</c:v>
                </c:pt>
                <c:pt idx="13757">
                  <c:v>1.0156999999998499</c:v>
                </c:pt>
                <c:pt idx="13758">
                  <c:v>1.0157999999998499</c:v>
                </c:pt>
                <c:pt idx="13759">
                  <c:v>1.0158999999998499</c:v>
                </c:pt>
                <c:pt idx="13760">
                  <c:v>1.0159999999998499</c:v>
                </c:pt>
                <c:pt idx="13761">
                  <c:v>1.0160999999998499</c:v>
                </c:pt>
                <c:pt idx="13762">
                  <c:v>1.0161999999998499</c:v>
                </c:pt>
                <c:pt idx="13763">
                  <c:v>1.0162999999998501</c:v>
                </c:pt>
                <c:pt idx="13764">
                  <c:v>1.0163999999998501</c:v>
                </c:pt>
                <c:pt idx="13765">
                  <c:v>1.0164999999998501</c:v>
                </c:pt>
                <c:pt idx="13766">
                  <c:v>1.0165999999998501</c:v>
                </c:pt>
                <c:pt idx="13767">
                  <c:v>1.0166999999998501</c:v>
                </c:pt>
                <c:pt idx="13768">
                  <c:v>1.01679999999985</c:v>
                </c:pt>
                <c:pt idx="13769">
                  <c:v>1.01689999999985</c:v>
                </c:pt>
                <c:pt idx="13770">
                  <c:v>1.01699999999985</c:v>
                </c:pt>
                <c:pt idx="13771">
                  <c:v>1.01709999999985</c:v>
                </c:pt>
                <c:pt idx="13772">
                  <c:v>1.01719999999985</c:v>
                </c:pt>
                <c:pt idx="13773">
                  <c:v>1.01729999999985</c:v>
                </c:pt>
                <c:pt idx="13774">
                  <c:v>1.01739999999985</c:v>
                </c:pt>
                <c:pt idx="13775">
                  <c:v>1.01749999999985</c:v>
                </c:pt>
                <c:pt idx="13776">
                  <c:v>1.01759999999985</c:v>
                </c:pt>
                <c:pt idx="13777">
                  <c:v>1.0176999999998499</c:v>
                </c:pt>
                <c:pt idx="13778">
                  <c:v>1.0177999999998499</c:v>
                </c:pt>
                <c:pt idx="13779">
                  <c:v>1.0178999999998499</c:v>
                </c:pt>
                <c:pt idx="13780">
                  <c:v>1.0179999999998499</c:v>
                </c:pt>
                <c:pt idx="13781">
                  <c:v>1.0180999999998499</c:v>
                </c:pt>
                <c:pt idx="13782">
                  <c:v>1.0181999999998499</c:v>
                </c:pt>
                <c:pt idx="13783">
                  <c:v>1.0182999999998501</c:v>
                </c:pt>
                <c:pt idx="13784">
                  <c:v>1.0183999999998501</c:v>
                </c:pt>
                <c:pt idx="13785">
                  <c:v>1.0184999999998501</c:v>
                </c:pt>
                <c:pt idx="13786">
                  <c:v>1.0185999999998501</c:v>
                </c:pt>
                <c:pt idx="13787">
                  <c:v>1.0186999999998501</c:v>
                </c:pt>
                <c:pt idx="13788">
                  <c:v>1.01879999999985</c:v>
                </c:pt>
                <c:pt idx="13789">
                  <c:v>1.01889999999985</c:v>
                </c:pt>
                <c:pt idx="13790">
                  <c:v>1.01899999999985</c:v>
                </c:pt>
                <c:pt idx="13791">
                  <c:v>1.01909999999985</c:v>
                </c:pt>
                <c:pt idx="13792">
                  <c:v>1.01919999999985</c:v>
                </c:pt>
                <c:pt idx="13793">
                  <c:v>1.01929999999985</c:v>
                </c:pt>
                <c:pt idx="13794">
                  <c:v>1.01939999999985</c:v>
                </c:pt>
                <c:pt idx="13795">
                  <c:v>1.01949999999985</c:v>
                </c:pt>
                <c:pt idx="13796">
                  <c:v>1.01959999999985</c:v>
                </c:pt>
                <c:pt idx="13797">
                  <c:v>1.0196999999998499</c:v>
                </c:pt>
                <c:pt idx="13798">
                  <c:v>1.0197999999998499</c:v>
                </c:pt>
                <c:pt idx="13799">
                  <c:v>1.0198999999998499</c:v>
                </c:pt>
                <c:pt idx="13800">
                  <c:v>1.0199999999998499</c:v>
                </c:pt>
                <c:pt idx="13801">
                  <c:v>1.0200999999998499</c:v>
                </c:pt>
                <c:pt idx="13802">
                  <c:v>1.0201999999998499</c:v>
                </c:pt>
                <c:pt idx="13803">
                  <c:v>1.0202999999998501</c:v>
                </c:pt>
                <c:pt idx="13804">
                  <c:v>1.0203999999998501</c:v>
                </c:pt>
                <c:pt idx="13805">
                  <c:v>1.0204999999998501</c:v>
                </c:pt>
                <c:pt idx="13806">
                  <c:v>1.0205999999998501</c:v>
                </c:pt>
                <c:pt idx="13807">
                  <c:v>1.0206999999998501</c:v>
                </c:pt>
                <c:pt idx="13808">
                  <c:v>1.02079999999985</c:v>
                </c:pt>
                <c:pt idx="13809">
                  <c:v>1.02089999999985</c:v>
                </c:pt>
                <c:pt idx="13810">
                  <c:v>1.02099999999985</c:v>
                </c:pt>
                <c:pt idx="13811">
                  <c:v>1.02109999999985</c:v>
                </c:pt>
                <c:pt idx="13812">
                  <c:v>1.02119999999985</c:v>
                </c:pt>
                <c:pt idx="13813">
                  <c:v>1.02129999999985</c:v>
                </c:pt>
                <c:pt idx="13814">
                  <c:v>1.02139999999985</c:v>
                </c:pt>
                <c:pt idx="13815">
                  <c:v>1.02149999999985</c:v>
                </c:pt>
                <c:pt idx="13816">
                  <c:v>1.02159999999985</c:v>
                </c:pt>
                <c:pt idx="13817">
                  <c:v>1.02169999999985</c:v>
                </c:pt>
                <c:pt idx="13818">
                  <c:v>1.0217999999998499</c:v>
                </c:pt>
                <c:pt idx="13819">
                  <c:v>1.0218999999998499</c:v>
                </c:pt>
                <c:pt idx="13820">
                  <c:v>1.0219999999998499</c:v>
                </c:pt>
                <c:pt idx="13821">
                  <c:v>1.0220999999998499</c:v>
                </c:pt>
                <c:pt idx="13822">
                  <c:v>1.0221999999998499</c:v>
                </c:pt>
                <c:pt idx="13823">
                  <c:v>1.0222999999998501</c:v>
                </c:pt>
                <c:pt idx="13824">
                  <c:v>1.0223999999998501</c:v>
                </c:pt>
                <c:pt idx="13825">
                  <c:v>1.0224999999998501</c:v>
                </c:pt>
                <c:pt idx="13826">
                  <c:v>1.0225999999998501</c:v>
                </c:pt>
                <c:pt idx="13827">
                  <c:v>1.0226999999998501</c:v>
                </c:pt>
                <c:pt idx="13828">
                  <c:v>1.0227999999998501</c:v>
                </c:pt>
                <c:pt idx="13829">
                  <c:v>1.02289999999985</c:v>
                </c:pt>
                <c:pt idx="13830">
                  <c:v>1.02299999999985</c:v>
                </c:pt>
                <c:pt idx="13831">
                  <c:v>1.02309999999985</c:v>
                </c:pt>
                <c:pt idx="13832">
                  <c:v>1.02319999999985</c:v>
                </c:pt>
                <c:pt idx="13833">
                  <c:v>1.02329999999985</c:v>
                </c:pt>
                <c:pt idx="13834">
                  <c:v>1.02339999999985</c:v>
                </c:pt>
                <c:pt idx="13835">
                  <c:v>1.02349999999985</c:v>
                </c:pt>
                <c:pt idx="13836">
                  <c:v>1.02359999999985</c:v>
                </c:pt>
                <c:pt idx="13837">
                  <c:v>1.02369999999985</c:v>
                </c:pt>
                <c:pt idx="13838">
                  <c:v>1.0237999999998499</c:v>
                </c:pt>
                <c:pt idx="13839">
                  <c:v>1.0238999999998499</c:v>
                </c:pt>
                <c:pt idx="13840">
                  <c:v>1.0239999999998499</c:v>
                </c:pt>
                <c:pt idx="13841">
                  <c:v>1.0240999999998499</c:v>
                </c:pt>
                <c:pt idx="13842">
                  <c:v>1.0241999999998499</c:v>
                </c:pt>
                <c:pt idx="13843">
                  <c:v>1.0242999999998501</c:v>
                </c:pt>
                <c:pt idx="13844">
                  <c:v>1.0243999999998501</c:v>
                </c:pt>
                <c:pt idx="13845">
                  <c:v>1.0244999999998501</c:v>
                </c:pt>
                <c:pt idx="13846">
                  <c:v>1.0245999999998501</c:v>
                </c:pt>
                <c:pt idx="13847">
                  <c:v>1.0246999999998501</c:v>
                </c:pt>
                <c:pt idx="13848">
                  <c:v>1.0247999999998501</c:v>
                </c:pt>
                <c:pt idx="13849">
                  <c:v>1.02489999999985</c:v>
                </c:pt>
                <c:pt idx="13850">
                  <c:v>1.02499999999985</c:v>
                </c:pt>
                <c:pt idx="13851">
                  <c:v>1.02509999999985</c:v>
                </c:pt>
                <c:pt idx="13852">
                  <c:v>1.02519999999985</c:v>
                </c:pt>
                <c:pt idx="13853">
                  <c:v>1.02529999999985</c:v>
                </c:pt>
                <c:pt idx="13854">
                  <c:v>1.02539999999985</c:v>
                </c:pt>
                <c:pt idx="13855">
                  <c:v>1.02549999999985</c:v>
                </c:pt>
                <c:pt idx="13856">
                  <c:v>1.02559999999985</c:v>
                </c:pt>
                <c:pt idx="13857">
                  <c:v>1.02569999999985</c:v>
                </c:pt>
                <c:pt idx="13858">
                  <c:v>1.0257999999998499</c:v>
                </c:pt>
                <c:pt idx="13859">
                  <c:v>1.0258999999998499</c:v>
                </c:pt>
                <c:pt idx="13860">
                  <c:v>1.0259999999998499</c:v>
                </c:pt>
                <c:pt idx="13861">
                  <c:v>1.0260999999998499</c:v>
                </c:pt>
                <c:pt idx="13862">
                  <c:v>1.0261999999998499</c:v>
                </c:pt>
                <c:pt idx="13863">
                  <c:v>1.0262999999998501</c:v>
                </c:pt>
                <c:pt idx="13864">
                  <c:v>1.0263999999998501</c:v>
                </c:pt>
                <c:pt idx="13865">
                  <c:v>1.0264999999998501</c:v>
                </c:pt>
                <c:pt idx="13866">
                  <c:v>1.0265999999998501</c:v>
                </c:pt>
                <c:pt idx="13867">
                  <c:v>1.0266999999998501</c:v>
                </c:pt>
                <c:pt idx="13868">
                  <c:v>1.0267999999998501</c:v>
                </c:pt>
                <c:pt idx="13869">
                  <c:v>1.02689999999985</c:v>
                </c:pt>
                <c:pt idx="13870">
                  <c:v>1.02699999999985</c:v>
                </c:pt>
                <c:pt idx="13871">
                  <c:v>1.02709999999985</c:v>
                </c:pt>
                <c:pt idx="13872">
                  <c:v>1.02719999999985</c:v>
                </c:pt>
                <c:pt idx="13873">
                  <c:v>1.02729999999985</c:v>
                </c:pt>
                <c:pt idx="13874">
                  <c:v>1.02739999999985</c:v>
                </c:pt>
                <c:pt idx="13875">
                  <c:v>1.02749999999985</c:v>
                </c:pt>
                <c:pt idx="13876">
                  <c:v>1.02759999999985</c:v>
                </c:pt>
                <c:pt idx="13877">
                  <c:v>1.02769999999985</c:v>
                </c:pt>
                <c:pt idx="13878">
                  <c:v>1.0277999999998499</c:v>
                </c:pt>
                <c:pt idx="13879">
                  <c:v>1.0278999999998499</c:v>
                </c:pt>
                <c:pt idx="13880">
                  <c:v>1.0279999999998499</c:v>
                </c:pt>
                <c:pt idx="13881">
                  <c:v>1.0280999999998499</c:v>
                </c:pt>
                <c:pt idx="13882">
                  <c:v>1.0281999999998499</c:v>
                </c:pt>
                <c:pt idx="13883">
                  <c:v>1.0282999999998499</c:v>
                </c:pt>
                <c:pt idx="13884">
                  <c:v>1.0283999999998501</c:v>
                </c:pt>
                <c:pt idx="13885">
                  <c:v>1.0284999999998501</c:v>
                </c:pt>
                <c:pt idx="13886">
                  <c:v>1.0285999999998501</c:v>
                </c:pt>
                <c:pt idx="13887">
                  <c:v>1.0286999999998501</c:v>
                </c:pt>
                <c:pt idx="13888">
                  <c:v>1.0287999999998501</c:v>
                </c:pt>
                <c:pt idx="13889">
                  <c:v>1.02889999999985</c:v>
                </c:pt>
                <c:pt idx="13890">
                  <c:v>1.02899999999985</c:v>
                </c:pt>
                <c:pt idx="13891">
                  <c:v>1.02909999999985</c:v>
                </c:pt>
                <c:pt idx="13892">
                  <c:v>1.02919999999985</c:v>
                </c:pt>
                <c:pt idx="13893">
                  <c:v>1.02929999999985</c:v>
                </c:pt>
                <c:pt idx="13894">
                  <c:v>1.02939999999985</c:v>
                </c:pt>
                <c:pt idx="13895">
                  <c:v>1.02949999999985</c:v>
                </c:pt>
                <c:pt idx="13896">
                  <c:v>1.02959999999985</c:v>
                </c:pt>
                <c:pt idx="13897">
                  <c:v>1.02969999999985</c:v>
                </c:pt>
                <c:pt idx="13898">
                  <c:v>1.0297999999998499</c:v>
                </c:pt>
                <c:pt idx="13899">
                  <c:v>1.0298999999998499</c:v>
                </c:pt>
                <c:pt idx="13900">
                  <c:v>1.0299999999998499</c:v>
                </c:pt>
                <c:pt idx="13901">
                  <c:v>1.0300999999998499</c:v>
                </c:pt>
                <c:pt idx="13902">
                  <c:v>1.0301999999998499</c:v>
                </c:pt>
                <c:pt idx="13903">
                  <c:v>1.0302999999998499</c:v>
                </c:pt>
                <c:pt idx="13904">
                  <c:v>1.0303999999998501</c:v>
                </c:pt>
                <c:pt idx="13905">
                  <c:v>1.0304999999998501</c:v>
                </c:pt>
                <c:pt idx="13906">
                  <c:v>1.0305999999998501</c:v>
                </c:pt>
                <c:pt idx="13907">
                  <c:v>1.0306999999998501</c:v>
                </c:pt>
                <c:pt idx="13908">
                  <c:v>1.0307999999998501</c:v>
                </c:pt>
                <c:pt idx="13909">
                  <c:v>1.03089999999985</c:v>
                </c:pt>
                <c:pt idx="13910">
                  <c:v>1.03099999999985</c:v>
                </c:pt>
                <c:pt idx="13911">
                  <c:v>1.03109999999985</c:v>
                </c:pt>
                <c:pt idx="13912">
                  <c:v>1.03119999999985</c:v>
                </c:pt>
                <c:pt idx="13913">
                  <c:v>1.03129999999985</c:v>
                </c:pt>
                <c:pt idx="13914">
                  <c:v>1.03139999999985</c:v>
                </c:pt>
                <c:pt idx="13915">
                  <c:v>1.03149999999985</c:v>
                </c:pt>
                <c:pt idx="13916">
                  <c:v>1.03159999999985</c:v>
                </c:pt>
                <c:pt idx="13917">
                  <c:v>1.03169999999985</c:v>
                </c:pt>
                <c:pt idx="13918">
                  <c:v>1.0317999999998499</c:v>
                </c:pt>
                <c:pt idx="13919">
                  <c:v>1.0318999999998499</c:v>
                </c:pt>
                <c:pt idx="13920">
                  <c:v>1.0319999999998499</c:v>
                </c:pt>
                <c:pt idx="13921">
                  <c:v>1.0320999999998499</c:v>
                </c:pt>
                <c:pt idx="13922">
                  <c:v>1.0321999999998499</c:v>
                </c:pt>
                <c:pt idx="13923">
                  <c:v>1.0322999999998499</c:v>
                </c:pt>
                <c:pt idx="13924">
                  <c:v>1.0323999999998501</c:v>
                </c:pt>
                <c:pt idx="13925">
                  <c:v>1.0324999999998501</c:v>
                </c:pt>
                <c:pt idx="13926">
                  <c:v>1.0325999999998501</c:v>
                </c:pt>
                <c:pt idx="13927">
                  <c:v>1.0326999999998501</c:v>
                </c:pt>
                <c:pt idx="13928">
                  <c:v>1.0327999999998501</c:v>
                </c:pt>
                <c:pt idx="13929">
                  <c:v>1.03289999999985</c:v>
                </c:pt>
                <c:pt idx="13930">
                  <c:v>1.03299999999985</c:v>
                </c:pt>
                <c:pt idx="13931">
                  <c:v>1.03309999999985</c:v>
                </c:pt>
                <c:pt idx="13932">
                  <c:v>1.03319999999985</c:v>
                </c:pt>
                <c:pt idx="13933">
                  <c:v>1.03329999999985</c:v>
                </c:pt>
                <c:pt idx="13934">
                  <c:v>1.03339999999985</c:v>
                </c:pt>
                <c:pt idx="13935">
                  <c:v>1.03349999999985</c:v>
                </c:pt>
                <c:pt idx="13936">
                  <c:v>1.03359999999985</c:v>
                </c:pt>
                <c:pt idx="13937">
                  <c:v>1.03369999999985</c:v>
                </c:pt>
                <c:pt idx="13938">
                  <c:v>1.03379999999985</c:v>
                </c:pt>
                <c:pt idx="13939">
                  <c:v>1.0338999999998499</c:v>
                </c:pt>
                <c:pt idx="13940">
                  <c:v>1.0339999999998499</c:v>
                </c:pt>
                <c:pt idx="13941">
                  <c:v>1.0340999999998499</c:v>
                </c:pt>
                <c:pt idx="13942">
                  <c:v>1.0341999999998499</c:v>
                </c:pt>
                <c:pt idx="13943">
                  <c:v>1.0342999999998499</c:v>
                </c:pt>
                <c:pt idx="13944">
                  <c:v>1.0343999999998501</c:v>
                </c:pt>
                <c:pt idx="13945">
                  <c:v>1.0344999999998501</c:v>
                </c:pt>
                <c:pt idx="13946">
                  <c:v>1.0345999999998501</c:v>
                </c:pt>
                <c:pt idx="13947">
                  <c:v>1.0346999999998501</c:v>
                </c:pt>
                <c:pt idx="13948">
                  <c:v>1.0347999999998501</c:v>
                </c:pt>
                <c:pt idx="13949">
                  <c:v>1.0348999999998501</c:v>
                </c:pt>
                <c:pt idx="13950">
                  <c:v>1.03499999999985</c:v>
                </c:pt>
                <c:pt idx="13951">
                  <c:v>1.03509999999985</c:v>
                </c:pt>
                <c:pt idx="13952">
                  <c:v>1.03519999999985</c:v>
                </c:pt>
                <c:pt idx="13953">
                  <c:v>1.03529999999985</c:v>
                </c:pt>
                <c:pt idx="13954">
                  <c:v>1.03539999999985</c:v>
                </c:pt>
                <c:pt idx="13955">
                  <c:v>1.03549999999985</c:v>
                </c:pt>
                <c:pt idx="13956">
                  <c:v>1.03559999999985</c:v>
                </c:pt>
                <c:pt idx="13957">
                  <c:v>1.03569999999985</c:v>
                </c:pt>
                <c:pt idx="13958">
                  <c:v>1.03579999999985</c:v>
                </c:pt>
                <c:pt idx="13959">
                  <c:v>1.0358999999998499</c:v>
                </c:pt>
                <c:pt idx="13960">
                  <c:v>1.0359999999998499</c:v>
                </c:pt>
                <c:pt idx="13961">
                  <c:v>1.0360999999998499</c:v>
                </c:pt>
                <c:pt idx="13962">
                  <c:v>1.0361999999998499</c:v>
                </c:pt>
                <c:pt idx="13963">
                  <c:v>1.0362999999998499</c:v>
                </c:pt>
                <c:pt idx="13964">
                  <c:v>1.0363999999998501</c:v>
                </c:pt>
                <c:pt idx="13965">
                  <c:v>1.0364999999998501</c:v>
                </c:pt>
                <c:pt idx="13966">
                  <c:v>1.0365999999998501</c:v>
                </c:pt>
                <c:pt idx="13967">
                  <c:v>1.0366999999998501</c:v>
                </c:pt>
                <c:pt idx="13968">
                  <c:v>1.0367999999998501</c:v>
                </c:pt>
                <c:pt idx="13969">
                  <c:v>1.0368999999998501</c:v>
                </c:pt>
                <c:pt idx="13970">
                  <c:v>1.03699999999985</c:v>
                </c:pt>
                <c:pt idx="13971">
                  <c:v>1.03709999999985</c:v>
                </c:pt>
                <c:pt idx="13972">
                  <c:v>1.03719999999985</c:v>
                </c:pt>
                <c:pt idx="13973">
                  <c:v>1.03729999999985</c:v>
                </c:pt>
                <c:pt idx="13974">
                  <c:v>1.03739999999985</c:v>
                </c:pt>
                <c:pt idx="13975">
                  <c:v>1.03749999999985</c:v>
                </c:pt>
                <c:pt idx="13976">
                  <c:v>1.03759999999985</c:v>
                </c:pt>
                <c:pt idx="13977">
                  <c:v>1.03769999999985</c:v>
                </c:pt>
                <c:pt idx="13978">
                  <c:v>1.03779999999985</c:v>
                </c:pt>
                <c:pt idx="13979">
                  <c:v>1.0378999999998499</c:v>
                </c:pt>
                <c:pt idx="13980">
                  <c:v>1.0379999999998499</c:v>
                </c:pt>
                <c:pt idx="13981">
                  <c:v>1.0380999999998499</c:v>
                </c:pt>
                <c:pt idx="13982">
                  <c:v>1.0381999999998499</c:v>
                </c:pt>
                <c:pt idx="13983">
                  <c:v>1.0382999999998499</c:v>
                </c:pt>
                <c:pt idx="13984">
                  <c:v>1.0383999999998501</c:v>
                </c:pt>
                <c:pt idx="13985">
                  <c:v>1.0384999999998501</c:v>
                </c:pt>
                <c:pt idx="13986">
                  <c:v>1.0385999999998501</c:v>
                </c:pt>
                <c:pt idx="13987">
                  <c:v>1.0386999999998501</c:v>
                </c:pt>
                <c:pt idx="13988">
                  <c:v>1.0387999999998501</c:v>
                </c:pt>
                <c:pt idx="13989">
                  <c:v>1.0388999999998501</c:v>
                </c:pt>
                <c:pt idx="13990">
                  <c:v>1.03899999999985</c:v>
                </c:pt>
                <c:pt idx="13991">
                  <c:v>1.03909999999985</c:v>
                </c:pt>
                <c:pt idx="13992">
                  <c:v>1.03919999999985</c:v>
                </c:pt>
                <c:pt idx="13993">
                  <c:v>1.03929999999985</c:v>
                </c:pt>
                <c:pt idx="13994">
                  <c:v>1.03939999999985</c:v>
                </c:pt>
                <c:pt idx="13995">
                  <c:v>1.03949999999985</c:v>
                </c:pt>
                <c:pt idx="13996">
                  <c:v>1.03959999999985</c:v>
                </c:pt>
                <c:pt idx="13997">
                  <c:v>1.03969999999985</c:v>
                </c:pt>
                <c:pt idx="13998">
                  <c:v>1.03979999999985</c:v>
                </c:pt>
                <c:pt idx="13999">
                  <c:v>1.0398999999998499</c:v>
                </c:pt>
                <c:pt idx="14000">
                  <c:v>1.0399999999998499</c:v>
                </c:pt>
                <c:pt idx="14001">
                  <c:v>1.0400999999998499</c:v>
                </c:pt>
                <c:pt idx="14002">
                  <c:v>1.0401999999998499</c:v>
                </c:pt>
                <c:pt idx="14003">
                  <c:v>1.0402999999998499</c:v>
                </c:pt>
                <c:pt idx="14004">
                  <c:v>1.0403999999998499</c:v>
                </c:pt>
                <c:pt idx="14005">
                  <c:v>1.0404999999998501</c:v>
                </c:pt>
                <c:pt idx="14006">
                  <c:v>1.0405999999998501</c:v>
                </c:pt>
                <c:pt idx="14007">
                  <c:v>1.0406999999998501</c:v>
                </c:pt>
                <c:pt idx="14008">
                  <c:v>1.0407999999998501</c:v>
                </c:pt>
                <c:pt idx="14009">
                  <c:v>1.0408999999998501</c:v>
                </c:pt>
                <c:pt idx="14010">
                  <c:v>1.04099999999985</c:v>
                </c:pt>
                <c:pt idx="14011">
                  <c:v>1.04109999999985</c:v>
                </c:pt>
                <c:pt idx="14012">
                  <c:v>1.04119999999985</c:v>
                </c:pt>
                <c:pt idx="14013">
                  <c:v>1.04129999999985</c:v>
                </c:pt>
                <c:pt idx="14014">
                  <c:v>1.04139999999985</c:v>
                </c:pt>
                <c:pt idx="14015">
                  <c:v>1.04149999999985</c:v>
                </c:pt>
                <c:pt idx="14016">
                  <c:v>1.04159999999985</c:v>
                </c:pt>
                <c:pt idx="14017">
                  <c:v>1.04169999999985</c:v>
                </c:pt>
                <c:pt idx="14018">
                  <c:v>1.04179999999985</c:v>
                </c:pt>
                <c:pt idx="14019">
                  <c:v>1.0418999999998499</c:v>
                </c:pt>
                <c:pt idx="14020">
                  <c:v>1.0419999999998499</c:v>
                </c:pt>
                <c:pt idx="14021">
                  <c:v>1.0420999999998499</c:v>
                </c:pt>
                <c:pt idx="14022">
                  <c:v>1.0421999999998499</c:v>
                </c:pt>
                <c:pt idx="14023">
                  <c:v>1.0422999999998499</c:v>
                </c:pt>
                <c:pt idx="14024">
                  <c:v>1.0423999999998499</c:v>
                </c:pt>
                <c:pt idx="14025">
                  <c:v>1.0424999999998501</c:v>
                </c:pt>
                <c:pt idx="14026">
                  <c:v>1.0425999999998501</c:v>
                </c:pt>
                <c:pt idx="14027">
                  <c:v>1.0426999999998501</c:v>
                </c:pt>
                <c:pt idx="14028">
                  <c:v>1.0427999999998501</c:v>
                </c:pt>
                <c:pt idx="14029">
                  <c:v>1.0428999999998501</c:v>
                </c:pt>
                <c:pt idx="14030">
                  <c:v>1.04299999999985</c:v>
                </c:pt>
                <c:pt idx="14031">
                  <c:v>1.04309999999985</c:v>
                </c:pt>
                <c:pt idx="14032">
                  <c:v>1.04319999999985</c:v>
                </c:pt>
                <c:pt idx="14033">
                  <c:v>1.04329999999985</c:v>
                </c:pt>
                <c:pt idx="14034">
                  <c:v>1.04339999999985</c:v>
                </c:pt>
                <c:pt idx="14035">
                  <c:v>1.04349999999985</c:v>
                </c:pt>
                <c:pt idx="14036">
                  <c:v>1.04359999999985</c:v>
                </c:pt>
                <c:pt idx="14037">
                  <c:v>1.04369999999985</c:v>
                </c:pt>
                <c:pt idx="14038">
                  <c:v>1.04379999999985</c:v>
                </c:pt>
                <c:pt idx="14039">
                  <c:v>1.0438999999998499</c:v>
                </c:pt>
                <c:pt idx="14040">
                  <c:v>1.0439999999998499</c:v>
                </c:pt>
                <c:pt idx="14041">
                  <c:v>1.0440999999998499</c:v>
                </c:pt>
                <c:pt idx="14042">
                  <c:v>1.0441999999998499</c:v>
                </c:pt>
                <c:pt idx="14043">
                  <c:v>1.0442999999998499</c:v>
                </c:pt>
                <c:pt idx="14044">
                  <c:v>1.0443999999998499</c:v>
                </c:pt>
                <c:pt idx="14045">
                  <c:v>1.0444999999998501</c:v>
                </c:pt>
                <c:pt idx="14046">
                  <c:v>1.0445999999998501</c:v>
                </c:pt>
                <c:pt idx="14047">
                  <c:v>1.0446999999998501</c:v>
                </c:pt>
                <c:pt idx="14048">
                  <c:v>1.0447999999998501</c:v>
                </c:pt>
                <c:pt idx="14049">
                  <c:v>1.0448999999998501</c:v>
                </c:pt>
                <c:pt idx="14050">
                  <c:v>1.04499999999985</c:v>
                </c:pt>
                <c:pt idx="14051">
                  <c:v>1.04509999999985</c:v>
                </c:pt>
                <c:pt idx="14052">
                  <c:v>1.04519999999985</c:v>
                </c:pt>
                <c:pt idx="14053">
                  <c:v>1.04529999999985</c:v>
                </c:pt>
                <c:pt idx="14054">
                  <c:v>1.04539999999985</c:v>
                </c:pt>
                <c:pt idx="14055">
                  <c:v>1.04549999999985</c:v>
                </c:pt>
                <c:pt idx="14056">
                  <c:v>1.04559999999985</c:v>
                </c:pt>
                <c:pt idx="14057">
                  <c:v>1.04569999999985</c:v>
                </c:pt>
                <c:pt idx="14058">
                  <c:v>1.04579999999985</c:v>
                </c:pt>
                <c:pt idx="14059">
                  <c:v>1.0458999999998499</c:v>
                </c:pt>
                <c:pt idx="14060">
                  <c:v>1.0459999999998499</c:v>
                </c:pt>
                <c:pt idx="14061">
                  <c:v>1.0460999999998499</c:v>
                </c:pt>
                <c:pt idx="14062">
                  <c:v>1.0461999999998499</c:v>
                </c:pt>
                <c:pt idx="14063">
                  <c:v>1.0462999999998499</c:v>
                </c:pt>
                <c:pt idx="14064">
                  <c:v>1.0463999999998499</c:v>
                </c:pt>
                <c:pt idx="14065">
                  <c:v>1.0464999999998501</c:v>
                </c:pt>
                <c:pt idx="14066">
                  <c:v>1.0465999999998501</c:v>
                </c:pt>
                <c:pt idx="14067">
                  <c:v>1.0466999999998501</c:v>
                </c:pt>
                <c:pt idx="14068">
                  <c:v>1.0467999999998501</c:v>
                </c:pt>
                <c:pt idx="14069">
                  <c:v>1.0468999999998501</c:v>
                </c:pt>
                <c:pt idx="14070">
                  <c:v>1.0469999999998501</c:v>
                </c:pt>
                <c:pt idx="14071">
                  <c:v>1.04709999999985</c:v>
                </c:pt>
                <c:pt idx="14072">
                  <c:v>1.04719999999985</c:v>
                </c:pt>
                <c:pt idx="14073">
                  <c:v>1.04729999999985</c:v>
                </c:pt>
                <c:pt idx="14074">
                  <c:v>1.04739999999984</c:v>
                </c:pt>
                <c:pt idx="14075">
                  <c:v>1.04749999999984</c:v>
                </c:pt>
                <c:pt idx="14076">
                  <c:v>1.04759999999984</c:v>
                </c:pt>
                <c:pt idx="14077">
                  <c:v>1.04769999999984</c:v>
                </c:pt>
                <c:pt idx="14078">
                  <c:v>1.04779999999984</c:v>
                </c:pt>
                <c:pt idx="14079">
                  <c:v>1.04789999999984</c:v>
                </c:pt>
                <c:pt idx="14080">
                  <c:v>1.0479999999998399</c:v>
                </c:pt>
                <c:pt idx="14081">
                  <c:v>1.0480999999998399</c:v>
                </c:pt>
                <c:pt idx="14082">
                  <c:v>1.0481999999998399</c:v>
                </c:pt>
                <c:pt idx="14083">
                  <c:v>1.0482999999998399</c:v>
                </c:pt>
                <c:pt idx="14084">
                  <c:v>1.0483999999998399</c:v>
                </c:pt>
                <c:pt idx="14085">
                  <c:v>1.0484999999998399</c:v>
                </c:pt>
                <c:pt idx="14086">
                  <c:v>1.0485999999998401</c:v>
                </c:pt>
                <c:pt idx="14087">
                  <c:v>1.0486999999998401</c:v>
                </c:pt>
                <c:pt idx="14088">
                  <c:v>1.0487999999998401</c:v>
                </c:pt>
                <c:pt idx="14089">
                  <c:v>1.0488999999998401</c:v>
                </c:pt>
                <c:pt idx="14090">
                  <c:v>1.0489999999998401</c:v>
                </c:pt>
                <c:pt idx="14091">
                  <c:v>1.04909999999984</c:v>
                </c:pt>
                <c:pt idx="14092">
                  <c:v>1.04919999999984</c:v>
                </c:pt>
                <c:pt idx="14093">
                  <c:v>1.04929999999984</c:v>
                </c:pt>
                <c:pt idx="14094">
                  <c:v>1.04939999999984</c:v>
                </c:pt>
                <c:pt idx="14095">
                  <c:v>1.04949999999984</c:v>
                </c:pt>
                <c:pt idx="14096">
                  <c:v>1.04959999999984</c:v>
                </c:pt>
                <c:pt idx="14097">
                  <c:v>1.04969999999984</c:v>
                </c:pt>
                <c:pt idx="14098">
                  <c:v>1.04979999999984</c:v>
                </c:pt>
                <c:pt idx="14099">
                  <c:v>1.04989999999984</c:v>
                </c:pt>
                <c:pt idx="14100">
                  <c:v>1.04999999999984</c:v>
                </c:pt>
                <c:pt idx="14101">
                  <c:v>1.0500999999998399</c:v>
                </c:pt>
                <c:pt idx="14102">
                  <c:v>1.0501999999998399</c:v>
                </c:pt>
                <c:pt idx="14103">
                  <c:v>1.0502999999998399</c:v>
                </c:pt>
                <c:pt idx="14104">
                  <c:v>1.0503999999998399</c:v>
                </c:pt>
                <c:pt idx="14105">
                  <c:v>1.0504999999998399</c:v>
                </c:pt>
                <c:pt idx="14106">
                  <c:v>1.0505999999998401</c:v>
                </c:pt>
                <c:pt idx="14107">
                  <c:v>1.0506999999998401</c:v>
                </c:pt>
                <c:pt idx="14108">
                  <c:v>1.0507999999998401</c:v>
                </c:pt>
                <c:pt idx="14109">
                  <c:v>1.0508999999998401</c:v>
                </c:pt>
                <c:pt idx="14110">
                  <c:v>1.0509999999998401</c:v>
                </c:pt>
                <c:pt idx="14111">
                  <c:v>1.0510999999998401</c:v>
                </c:pt>
                <c:pt idx="14112">
                  <c:v>1.05119999999984</c:v>
                </c:pt>
                <c:pt idx="14113">
                  <c:v>1.05129999999984</c:v>
                </c:pt>
                <c:pt idx="14114">
                  <c:v>1.05139999999984</c:v>
                </c:pt>
                <c:pt idx="14115">
                  <c:v>1.05149999999984</c:v>
                </c:pt>
                <c:pt idx="14116">
                  <c:v>1.05159999999984</c:v>
                </c:pt>
                <c:pt idx="14117">
                  <c:v>1.05169999999984</c:v>
                </c:pt>
                <c:pt idx="14118">
                  <c:v>1.05179999999984</c:v>
                </c:pt>
                <c:pt idx="14119">
                  <c:v>1.05189999999984</c:v>
                </c:pt>
                <c:pt idx="14120">
                  <c:v>1.05199999999984</c:v>
                </c:pt>
                <c:pt idx="14121">
                  <c:v>1.0520999999998399</c:v>
                </c:pt>
                <c:pt idx="14122">
                  <c:v>1.0521999999998399</c:v>
                </c:pt>
                <c:pt idx="14123">
                  <c:v>1.0522999999998399</c:v>
                </c:pt>
                <c:pt idx="14124">
                  <c:v>1.0523999999998399</c:v>
                </c:pt>
                <c:pt idx="14125">
                  <c:v>1.0524999999998399</c:v>
                </c:pt>
                <c:pt idx="14126">
                  <c:v>1.0525999999998401</c:v>
                </c:pt>
                <c:pt idx="14127">
                  <c:v>1.0526999999998401</c:v>
                </c:pt>
                <c:pt idx="14128">
                  <c:v>1.0527999999998401</c:v>
                </c:pt>
                <c:pt idx="14129">
                  <c:v>1.0528999999998401</c:v>
                </c:pt>
                <c:pt idx="14130">
                  <c:v>1.0529999999998401</c:v>
                </c:pt>
                <c:pt idx="14131">
                  <c:v>1.0530999999998401</c:v>
                </c:pt>
                <c:pt idx="14132">
                  <c:v>1.05319999999984</c:v>
                </c:pt>
                <c:pt idx="14133">
                  <c:v>1.05329999999984</c:v>
                </c:pt>
                <c:pt idx="14134">
                  <c:v>1.05339999999984</c:v>
                </c:pt>
                <c:pt idx="14135">
                  <c:v>1.05349999999984</c:v>
                </c:pt>
                <c:pt idx="14136">
                  <c:v>1.05359999999984</c:v>
                </c:pt>
                <c:pt idx="14137">
                  <c:v>1.05369999999984</c:v>
                </c:pt>
                <c:pt idx="14138">
                  <c:v>1.05379999999984</c:v>
                </c:pt>
                <c:pt idx="14139">
                  <c:v>1.05389999999984</c:v>
                </c:pt>
                <c:pt idx="14140">
                  <c:v>1.05399999999984</c:v>
                </c:pt>
                <c:pt idx="14141">
                  <c:v>1.0540999999998399</c:v>
                </c:pt>
                <c:pt idx="14142">
                  <c:v>1.0541999999998399</c:v>
                </c:pt>
                <c:pt idx="14143">
                  <c:v>1.0542999999998399</c:v>
                </c:pt>
                <c:pt idx="14144">
                  <c:v>1.0543999999998399</c:v>
                </c:pt>
                <c:pt idx="14145">
                  <c:v>1.0544999999998399</c:v>
                </c:pt>
                <c:pt idx="14146">
                  <c:v>1.0545999999998401</c:v>
                </c:pt>
                <c:pt idx="14147">
                  <c:v>1.0546999999998401</c:v>
                </c:pt>
                <c:pt idx="14148">
                  <c:v>1.0547999999998401</c:v>
                </c:pt>
                <c:pt idx="14149">
                  <c:v>1.0548999999998401</c:v>
                </c:pt>
                <c:pt idx="14150">
                  <c:v>1.0549999999998401</c:v>
                </c:pt>
                <c:pt idx="14151">
                  <c:v>1.0550999999998401</c:v>
                </c:pt>
                <c:pt idx="14152">
                  <c:v>1.05519999999984</c:v>
                </c:pt>
                <c:pt idx="14153">
                  <c:v>1.05529999999984</c:v>
                </c:pt>
                <c:pt idx="14154">
                  <c:v>1.05539999999984</c:v>
                </c:pt>
                <c:pt idx="14155">
                  <c:v>1.05549999999984</c:v>
                </c:pt>
                <c:pt idx="14156">
                  <c:v>1.05559999999984</c:v>
                </c:pt>
                <c:pt idx="14157">
                  <c:v>1.05569999999984</c:v>
                </c:pt>
                <c:pt idx="14158">
                  <c:v>1.05579999999984</c:v>
                </c:pt>
                <c:pt idx="14159">
                  <c:v>1.05589999999984</c:v>
                </c:pt>
                <c:pt idx="14160">
                  <c:v>1.05599999999984</c:v>
                </c:pt>
                <c:pt idx="14161">
                  <c:v>1.0560999999998399</c:v>
                </c:pt>
                <c:pt idx="14162">
                  <c:v>1.0561999999998399</c:v>
                </c:pt>
                <c:pt idx="14163">
                  <c:v>1.0562999999998399</c:v>
                </c:pt>
                <c:pt idx="14164">
                  <c:v>1.0563999999998399</c:v>
                </c:pt>
                <c:pt idx="14165">
                  <c:v>1.0564999999998399</c:v>
                </c:pt>
                <c:pt idx="14166">
                  <c:v>1.0565999999998399</c:v>
                </c:pt>
                <c:pt idx="14167">
                  <c:v>1.0566999999998401</c:v>
                </c:pt>
                <c:pt idx="14168">
                  <c:v>1.0567999999998401</c:v>
                </c:pt>
                <c:pt idx="14169">
                  <c:v>1.0568999999998401</c:v>
                </c:pt>
                <c:pt idx="14170">
                  <c:v>1.0569999999998401</c:v>
                </c:pt>
                <c:pt idx="14171">
                  <c:v>1.0570999999998401</c:v>
                </c:pt>
                <c:pt idx="14172">
                  <c:v>1.05719999999984</c:v>
                </c:pt>
                <c:pt idx="14173">
                  <c:v>1.05729999999984</c:v>
                </c:pt>
                <c:pt idx="14174">
                  <c:v>1.05739999999984</c:v>
                </c:pt>
                <c:pt idx="14175">
                  <c:v>1.05749999999984</c:v>
                </c:pt>
                <c:pt idx="14176">
                  <c:v>1.05759999999984</c:v>
                </c:pt>
                <c:pt idx="14177">
                  <c:v>1.05769999999984</c:v>
                </c:pt>
                <c:pt idx="14178">
                  <c:v>1.05779999999984</c:v>
                </c:pt>
                <c:pt idx="14179">
                  <c:v>1.05789999999984</c:v>
                </c:pt>
                <c:pt idx="14180">
                  <c:v>1.05799999999984</c:v>
                </c:pt>
                <c:pt idx="14181">
                  <c:v>1.0580999999998399</c:v>
                </c:pt>
                <c:pt idx="14182">
                  <c:v>1.0581999999998399</c:v>
                </c:pt>
                <c:pt idx="14183">
                  <c:v>1.0582999999998399</c:v>
                </c:pt>
                <c:pt idx="14184">
                  <c:v>1.0583999999998399</c:v>
                </c:pt>
                <c:pt idx="14185">
                  <c:v>1.0584999999998399</c:v>
                </c:pt>
                <c:pt idx="14186">
                  <c:v>1.0585999999998399</c:v>
                </c:pt>
                <c:pt idx="14187">
                  <c:v>1.0586999999998401</c:v>
                </c:pt>
                <c:pt idx="14188">
                  <c:v>1.0587999999998401</c:v>
                </c:pt>
                <c:pt idx="14189">
                  <c:v>1.0588999999998401</c:v>
                </c:pt>
                <c:pt idx="14190">
                  <c:v>1.0589999999998401</c:v>
                </c:pt>
                <c:pt idx="14191">
                  <c:v>1.0590999999998401</c:v>
                </c:pt>
                <c:pt idx="14192">
                  <c:v>1.05919999999984</c:v>
                </c:pt>
                <c:pt idx="14193">
                  <c:v>1.05929999999984</c:v>
                </c:pt>
                <c:pt idx="14194">
                  <c:v>1.05939999999984</c:v>
                </c:pt>
                <c:pt idx="14195">
                  <c:v>1.05949999999984</c:v>
                </c:pt>
                <c:pt idx="14196">
                  <c:v>1.05959999999984</c:v>
                </c:pt>
                <c:pt idx="14197">
                  <c:v>1.05969999999984</c:v>
                </c:pt>
                <c:pt idx="14198">
                  <c:v>1.05979999999984</c:v>
                </c:pt>
                <c:pt idx="14199">
                  <c:v>1.05989999999984</c:v>
                </c:pt>
                <c:pt idx="14200">
                  <c:v>1.05999999999984</c:v>
                </c:pt>
                <c:pt idx="14201">
                  <c:v>1.0600999999998399</c:v>
                </c:pt>
                <c:pt idx="14202">
                  <c:v>1.0601999999998399</c:v>
                </c:pt>
                <c:pt idx="14203">
                  <c:v>1.0602999999998399</c:v>
                </c:pt>
                <c:pt idx="14204">
                  <c:v>1.0603999999998399</c:v>
                </c:pt>
                <c:pt idx="14205">
                  <c:v>1.0604999999998399</c:v>
                </c:pt>
                <c:pt idx="14206">
                  <c:v>1.0605999999998399</c:v>
                </c:pt>
                <c:pt idx="14207">
                  <c:v>1.0606999999998401</c:v>
                </c:pt>
                <c:pt idx="14208">
                  <c:v>1.0607999999998401</c:v>
                </c:pt>
                <c:pt idx="14209">
                  <c:v>1.0608999999998401</c:v>
                </c:pt>
                <c:pt idx="14210">
                  <c:v>1.0609999999998401</c:v>
                </c:pt>
                <c:pt idx="14211">
                  <c:v>1.0610999999998401</c:v>
                </c:pt>
                <c:pt idx="14212">
                  <c:v>1.06119999999984</c:v>
                </c:pt>
                <c:pt idx="14213">
                  <c:v>1.06129999999984</c:v>
                </c:pt>
                <c:pt idx="14214">
                  <c:v>1.06139999999984</c:v>
                </c:pt>
                <c:pt idx="14215">
                  <c:v>1.06149999999984</c:v>
                </c:pt>
                <c:pt idx="14216">
                  <c:v>1.06159999999984</c:v>
                </c:pt>
                <c:pt idx="14217">
                  <c:v>1.06169999999984</c:v>
                </c:pt>
                <c:pt idx="14218">
                  <c:v>1.06179999999984</c:v>
                </c:pt>
                <c:pt idx="14219">
                  <c:v>1.06189999999984</c:v>
                </c:pt>
                <c:pt idx="14220">
                  <c:v>1.06199999999984</c:v>
                </c:pt>
                <c:pt idx="14221">
                  <c:v>1.0620999999998399</c:v>
                </c:pt>
                <c:pt idx="14222">
                  <c:v>1.0621999999998399</c:v>
                </c:pt>
                <c:pt idx="14223">
                  <c:v>1.0622999999998399</c:v>
                </c:pt>
                <c:pt idx="14224">
                  <c:v>1.0623999999998399</c:v>
                </c:pt>
                <c:pt idx="14225">
                  <c:v>1.0624999999998399</c:v>
                </c:pt>
                <c:pt idx="14226">
                  <c:v>1.0625999999998399</c:v>
                </c:pt>
                <c:pt idx="14227">
                  <c:v>1.0626999999998401</c:v>
                </c:pt>
                <c:pt idx="14228">
                  <c:v>1.0627999999998401</c:v>
                </c:pt>
                <c:pt idx="14229">
                  <c:v>1.0628999999998401</c:v>
                </c:pt>
                <c:pt idx="14230">
                  <c:v>1.0629999999998401</c:v>
                </c:pt>
                <c:pt idx="14231">
                  <c:v>1.0630999999998401</c:v>
                </c:pt>
                <c:pt idx="14232">
                  <c:v>1.0631999999998401</c:v>
                </c:pt>
                <c:pt idx="14233">
                  <c:v>1.06329999999984</c:v>
                </c:pt>
                <c:pt idx="14234">
                  <c:v>1.06339999999984</c:v>
                </c:pt>
                <c:pt idx="14235">
                  <c:v>1.06349999999984</c:v>
                </c:pt>
                <c:pt idx="14236">
                  <c:v>1.06359999999984</c:v>
                </c:pt>
                <c:pt idx="14237">
                  <c:v>1.06369999999984</c:v>
                </c:pt>
                <c:pt idx="14238">
                  <c:v>1.06379999999984</c:v>
                </c:pt>
                <c:pt idx="14239">
                  <c:v>1.06389999999984</c:v>
                </c:pt>
                <c:pt idx="14240">
                  <c:v>1.06399999999984</c:v>
                </c:pt>
                <c:pt idx="14241">
                  <c:v>1.06409999999984</c:v>
                </c:pt>
                <c:pt idx="14242">
                  <c:v>1.0641999999998399</c:v>
                </c:pt>
                <c:pt idx="14243">
                  <c:v>1.0642999999998399</c:v>
                </c:pt>
                <c:pt idx="14244">
                  <c:v>1.0643999999998399</c:v>
                </c:pt>
                <c:pt idx="14245">
                  <c:v>1.0644999999998399</c:v>
                </c:pt>
                <c:pt idx="14246">
                  <c:v>1.0645999999998399</c:v>
                </c:pt>
                <c:pt idx="14247">
                  <c:v>1.0646999999998401</c:v>
                </c:pt>
                <c:pt idx="14248">
                  <c:v>1.0647999999998401</c:v>
                </c:pt>
                <c:pt idx="14249">
                  <c:v>1.0648999999998401</c:v>
                </c:pt>
                <c:pt idx="14250">
                  <c:v>1.0649999999998401</c:v>
                </c:pt>
                <c:pt idx="14251">
                  <c:v>1.0650999999998401</c:v>
                </c:pt>
                <c:pt idx="14252">
                  <c:v>1.0651999999998401</c:v>
                </c:pt>
                <c:pt idx="14253">
                  <c:v>1.06529999999984</c:v>
                </c:pt>
                <c:pt idx="14254">
                  <c:v>1.06539999999984</c:v>
                </c:pt>
                <c:pt idx="14255">
                  <c:v>1.06549999999984</c:v>
                </c:pt>
                <c:pt idx="14256">
                  <c:v>1.06559999999984</c:v>
                </c:pt>
                <c:pt idx="14257">
                  <c:v>1.06569999999984</c:v>
                </c:pt>
                <c:pt idx="14258">
                  <c:v>1.06579999999984</c:v>
                </c:pt>
                <c:pt idx="14259">
                  <c:v>1.06589999999984</c:v>
                </c:pt>
                <c:pt idx="14260">
                  <c:v>1.06599999999984</c:v>
                </c:pt>
                <c:pt idx="14261">
                  <c:v>1.06609999999984</c:v>
                </c:pt>
                <c:pt idx="14262">
                  <c:v>1.0661999999998399</c:v>
                </c:pt>
                <c:pt idx="14263">
                  <c:v>1.0662999999998399</c:v>
                </c:pt>
                <c:pt idx="14264">
                  <c:v>1.0663999999998399</c:v>
                </c:pt>
                <c:pt idx="14265">
                  <c:v>1.0664999999998399</c:v>
                </c:pt>
                <c:pt idx="14266">
                  <c:v>1.0665999999998399</c:v>
                </c:pt>
                <c:pt idx="14267">
                  <c:v>1.0666999999998401</c:v>
                </c:pt>
                <c:pt idx="14268">
                  <c:v>1.0667999999998401</c:v>
                </c:pt>
                <c:pt idx="14269">
                  <c:v>1.0668999999998401</c:v>
                </c:pt>
                <c:pt idx="14270">
                  <c:v>1.0669999999998401</c:v>
                </c:pt>
                <c:pt idx="14271">
                  <c:v>1.0670999999998401</c:v>
                </c:pt>
                <c:pt idx="14272">
                  <c:v>1.0671999999998401</c:v>
                </c:pt>
                <c:pt idx="14273">
                  <c:v>1.06729999999984</c:v>
                </c:pt>
                <c:pt idx="14274">
                  <c:v>1.06739999999984</c:v>
                </c:pt>
                <c:pt idx="14275">
                  <c:v>1.06749999999984</c:v>
                </c:pt>
                <c:pt idx="14276">
                  <c:v>1.06759999999984</c:v>
                </c:pt>
                <c:pt idx="14277">
                  <c:v>1.06769999999984</c:v>
                </c:pt>
                <c:pt idx="14278">
                  <c:v>1.06779999999984</c:v>
                </c:pt>
                <c:pt idx="14279">
                  <c:v>1.06789999999984</c:v>
                </c:pt>
                <c:pt idx="14280">
                  <c:v>1.06799999999984</c:v>
                </c:pt>
                <c:pt idx="14281">
                  <c:v>1.06809999999984</c:v>
                </c:pt>
                <c:pt idx="14282">
                  <c:v>1.0681999999998399</c:v>
                </c:pt>
                <c:pt idx="14283">
                  <c:v>1.0682999999998399</c:v>
                </c:pt>
                <c:pt idx="14284">
                  <c:v>1.0683999999998399</c:v>
                </c:pt>
                <c:pt idx="14285">
                  <c:v>1.0684999999998399</c:v>
                </c:pt>
                <c:pt idx="14286">
                  <c:v>1.0685999999998399</c:v>
                </c:pt>
                <c:pt idx="14287">
                  <c:v>1.0686999999998399</c:v>
                </c:pt>
                <c:pt idx="14288">
                  <c:v>1.0687999999998401</c:v>
                </c:pt>
                <c:pt idx="14289">
                  <c:v>1.0688999999998401</c:v>
                </c:pt>
                <c:pt idx="14290">
                  <c:v>1.0689999999998401</c:v>
                </c:pt>
                <c:pt idx="14291">
                  <c:v>1.0690999999998401</c:v>
                </c:pt>
                <c:pt idx="14292">
                  <c:v>1.0691999999998401</c:v>
                </c:pt>
                <c:pt idx="14293">
                  <c:v>1.06929999999984</c:v>
                </c:pt>
                <c:pt idx="14294">
                  <c:v>1.06939999999984</c:v>
                </c:pt>
                <c:pt idx="14295">
                  <c:v>1.06949999999984</c:v>
                </c:pt>
                <c:pt idx="14296">
                  <c:v>1.06959999999984</c:v>
                </c:pt>
                <c:pt idx="14297">
                  <c:v>1.06969999999984</c:v>
                </c:pt>
                <c:pt idx="14298">
                  <c:v>1.06979999999984</c:v>
                </c:pt>
                <c:pt idx="14299">
                  <c:v>1.06989999999984</c:v>
                </c:pt>
                <c:pt idx="14300">
                  <c:v>1.06999999999984</c:v>
                </c:pt>
                <c:pt idx="14301">
                  <c:v>1.07009999999984</c:v>
                </c:pt>
                <c:pt idx="14302">
                  <c:v>1.0701999999998399</c:v>
                </c:pt>
                <c:pt idx="14303">
                  <c:v>1.0702999999998399</c:v>
                </c:pt>
                <c:pt idx="14304">
                  <c:v>1.0703999999998399</c:v>
                </c:pt>
                <c:pt idx="14305">
                  <c:v>1.0704999999998399</c:v>
                </c:pt>
                <c:pt idx="14306">
                  <c:v>1.0705999999998399</c:v>
                </c:pt>
                <c:pt idx="14307">
                  <c:v>1.0706999999998399</c:v>
                </c:pt>
                <c:pt idx="14308">
                  <c:v>1.0707999999998401</c:v>
                </c:pt>
                <c:pt idx="14309">
                  <c:v>1.0708999999998401</c:v>
                </c:pt>
                <c:pt idx="14310">
                  <c:v>1.0709999999998401</c:v>
                </c:pt>
                <c:pt idx="14311">
                  <c:v>1.0710999999998401</c:v>
                </c:pt>
                <c:pt idx="14312">
                  <c:v>1.0711999999998401</c:v>
                </c:pt>
                <c:pt idx="14313">
                  <c:v>1.07129999999984</c:v>
                </c:pt>
                <c:pt idx="14314">
                  <c:v>1.07139999999984</c:v>
                </c:pt>
                <c:pt idx="14315">
                  <c:v>1.07149999999984</c:v>
                </c:pt>
                <c:pt idx="14316">
                  <c:v>1.07159999999984</c:v>
                </c:pt>
                <c:pt idx="14317">
                  <c:v>1.07169999999984</c:v>
                </c:pt>
                <c:pt idx="14318">
                  <c:v>1.07179999999984</c:v>
                </c:pt>
                <c:pt idx="14319">
                  <c:v>1.07189999999984</c:v>
                </c:pt>
                <c:pt idx="14320">
                  <c:v>1.07199999999984</c:v>
                </c:pt>
                <c:pt idx="14321">
                  <c:v>1.07209999999984</c:v>
                </c:pt>
                <c:pt idx="14322">
                  <c:v>1.0721999999998399</c:v>
                </c:pt>
                <c:pt idx="14323">
                  <c:v>1.0722999999998399</c:v>
                </c:pt>
                <c:pt idx="14324">
                  <c:v>1.0723999999998399</c:v>
                </c:pt>
                <c:pt idx="14325">
                  <c:v>1.0724999999998399</c:v>
                </c:pt>
                <c:pt idx="14326">
                  <c:v>1.0725999999998399</c:v>
                </c:pt>
                <c:pt idx="14327">
                  <c:v>1.0726999999998399</c:v>
                </c:pt>
                <c:pt idx="14328">
                  <c:v>1.0727999999998401</c:v>
                </c:pt>
                <c:pt idx="14329">
                  <c:v>1.0728999999998401</c:v>
                </c:pt>
                <c:pt idx="14330">
                  <c:v>1.0729999999998401</c:v>
                </c:pt>
                <c:pt idx="14331">
                  <c:v>1.0730999999998401</c:v>
                </c:pt>
                <c:pt idx="14332">
                  <c:v>1.0731999999998401</c:v>
                </c:pt>
                <c:pt idx="14333">
                  <c:v>1.07329999999984</c:v>
                </c:pt>
                <c:pt idx="14334">
                  <c:v>1.07339999999984</c:v>
                </c:pt>
                <c:pt idx="14335">
                  <c:v>1.07349999999984</c:v>
                </c:pt>
                <c:pt idx="14336">
                  <c:v>1.07359999999984</c:v>
                </c:pt>
                <c:pt idx="14337">
                  <c:v>1.07369999999984</c:v>
                </c:pt>
                <c:pt idx="14338">
                  <c:v>1.07379999999984</c:v>
                </c:pt>
                <c:pt idx="14339">
                  <c:v>1.07389999999984</c:v>
                </c:pt>
                <c:pt idx="14340">
                  <c:v>1.07399999999984</c:v>
                </c:pt>
                <c:pt idx="14341">
                  <c:v>1.07409999999984</c:v>
                </c:pt>
                <c:pt idx="14342">
                  <c:v>1.0741999999998399</c:v>
                </c:pt>
                <c:pt idx="14343">
                  <c:v>1.0742999999998399</c:v>
                </c:pt>
                <c:pt idx="14344">
                  <c:v>1.0743999999998399</c:v>
                </c:pt>
                <c:pt idx="14345">
                  <c:v>1.0744999999998399</c:v>
                </c:pt>
                <c:pt idx="14346">
                  <c:v>1.0745999999998399</c:v>
                </c:pt>
                <c:pt idx="14347">
                  <c:v>1.0746999999998399</c:v>
                </c:pt>
                <c:pt idx="14348">
                  <c:v>1.0747999999998401</c:v>
                </c:pt>
                <c:pt idx="14349">
                  <c:v>1.0748999999998401</c:v>
                </c:pt>
                <c:pt idx="14350">
                  <c:v>1.0749999999998401</c:v>
                </c:pt>
                <c:pt idx="14351">
                  <c:v>1.0750999999998401</c:v>
                </c:pt>
                <c:pt idx="14352">
                  <c:v>1.0751999999998401</c:v>
                </c:pt>
                <c:pt idx="14353">
                  <c:v>1.0752999999998401</c:v>
                </c:pt>
                <c:pt idx="14354">
                  <c:v>1.07539999999984</c:v>
                </c:pt>
                <c:pt idx="14355">
                  <c:v>1.07549999999984</c:v>
                </c:pt>
                <c:pt idx="14356">
                  <c:v>1.07559999999984</c:v>
                </c:pt>
                <c:pt idx="14357">
                  <c:v>1.07569999999984</c:v>
                </c:pt>
                <c:pt idx="14358">
                  <c:v>1.07579999999984</c:v>
                </c:pt>
                <c:pt idx="14359">
                  <c:v>1.07589999999984</c:v>
                </c:pt>
                <c:pt idx="14360">
                  <c:v>1.07599999999984</c:v>
                </c:pt>
                <c:pt idx="14361">
                  <c:v>1.07609999999984</c:v>
                </c:pt>
                <c:pt idx="14362">
                  <c:v>1.07619999999984</c:v>
                </c:pt>
                <c:pt idx="14363">
                  <c:v>1.0762999999998399</c:v>
                </c:pt>
                <c:pt idx="14364">
                  <c:v>1.0763999999998399</c:v>
                </c:pt>
                <c:pt idx="14365">
                  <c:v>1.0764999999998399</c:v>
                </c:pt>
                <c:pt idx="14366">
                  <c:v>1.0765999999998399</c:v>
                </c:pt>
                <c:pt idx="14367">
                  <c:v>1.0766999999998399</c:v>
                </c:pt>
                <c:pt idx="14368">
                  <c:v>1.0767999999998401</c:v>
                </c:pt>
                <c:pt idx="14369">
                  <c:v>1.0768999999998401</c:v>
                </c:pt>
                <c:pt idx="14370">
                  <c:v>1.0769999999998401</c:v>
                </c:pt>
                <c:pt idx="14371">
                  <c:v>1.0770999999998401</c:v>
                </c:pt>
                <c:pt idx="14372">
                  <c:v>1.0771999999998401</c:v>
                </c:pt>
                <c:pt idx="14373">
                  <c:v>1.0772999999998401</c:v>
                </c:pt>
                <c:pt idx="14374">
                  <c:v>1.07739999999984</c:v>
                </c:pt>
                <c:pt idx="14375">
                  <c:v>1.07749999999984</c:v>
                </c:pt>
                <c:pt idx="14376">
                  <c:v>1.07759999999984</c:v>
                </c:pt>
                <c:pt idx="14377">
                  <c:v>1.07769999999984</c:v>
                </c:pt>
                <c:pt idx="14378">
                  <c:v>1.07779999999984</c:v>
                </c:pt>
                <c:pt idx="14379">
                  <c:v>1.07789999999984</c:v>
                </c:pt>
                <c:pt idx="14380">
                  <c:v>1.07799999999984</c:v>
                </c:pt>
                <c:pt idx="14381">
                  <c:v>1.07809999999984</c:v>
                </c:pt>
                <c:pt idx="14382">
                  <c:v>1.07819999999984</c:v>
                </c:pt>
                <c:pt idx="14383">
                  <c:v>1.0782999999998399</c:v>
                </c:pt>
                <c:pt idx="14384">
                  <c:v>1.0783999999998399</c:v>
                </c:pt>
                <c:pt idx="14385">
                  <c:v>1.0784999999998399</c:v>
                </c:pt>
                <c:pt idx="14386">
                  <c:v>1.0785999999998399</c:v>
                </c:pt>
                <c:pt idx="14387">
                  <c:v>1.0786999999998399</c:v>
                </c:pt>
                <c:pt idx="14388">
                  <c:v>1.0787999999998401</c:v>
                </c:pt>
                <c:pt idx="14389">
                  <c:v>1.0788999999998401</c:v>
                </c:pt>
                <c:pt idx="14390">
                  <c:v>1.0789999999998401</c:v>
                </c:pt>
                <c:pt idx="14391">
                  <c:v>1.0790999999998401</c:v>
                </c:pt>
                <c:pt idx="14392">
                  <c:v>1.0791999999998401</c:v>
                </c:pt>
                <c:pt idx="14393">
                  <c:v>1.0792999999998401</c:v>
                </c:pt>
                <c:pt idx="14394">
                  <c:v>1.07939999999984</c:v>
                </c:pt>
                <c:pt idx="14395">
                  <c:v>1.07949999999984</c:v>
                </c:pt>
                <c:pt idx="14396">
                  <c:v>1.07959999999984</c:v>
                </c:pt>
                <c:pt idx="14397">
                  <c:v>1.07969999999984</c:v>
                </c:pt>
                <c:pt idx="14398">
                  <c:v>1.07979999999984</c:v>
                </c:pt>
                <c:pt idx="14399">
                  <c:v>1.07989999999984</c:v>
                </c:pt>
                <c:pt idx="14400">
                  <c:v>1.07999999999984</c:v>
                </c:pt>
                <c:pt idx="14401">
                  <c:v>1.08009999999984</c:v>
                </c:pt>
                <c:pt idx="14402">
                  <c:v>1.08019999999984</c:v>
                </c:pt>
                <c:pt idx="14403">
                  <c:v>1.0802999999998399</c:v>
                </c:pt>
                <c:pt idx="14404">
                  <c:v>1.0803999999998399</c:v>
                </c:pt>
                <c:pt idx="14405">
                  <c:v>1.0804999999998399</c:v>
                </c:pt>
                <c:pt idx="14406">
                  <c:v>1.0805999999998399</c:v>
                </c:pt>
                <c:pt idx="14407">
                  <c:v>1.0806999999998399</c:v>
                </c:pt>
                <c:pt idx="14408">
                  <c:v>1.0807999999998401</c:v>
                </c:pt>
                <c:pt idx="14409">
                  <c:v>1.0808999999998401</c:v>
                </c:pt>
                <c:pt idx="14410">
                  <c:v>1.0809999999998401</c:v>
                </c:pt>
                <c:pt idx="14411">
                  <c:v>1.0810999999998401</c:v>
                </c:pt>
                <c:pt idx="14412">
                  <c:v>1.0811999999998401</c:v>
                </c:pt>
                <c:pt idx="14413">
                  <c:v>1.0812999999998401</c:v>
                </c:pt>
                <c:pt idx="14414">
                  <c:v>1.08139999999984</c:v>
                </c:pt>
                <c:pt idx="14415">
                  <c:v>1.08149999999984</c:v>
                </c:pt>
                <c:pt idx="14416">
                  <c:v>1.08159999999984</c:v>
                </c:pt>
                <c:pt idx="14417">
                  <c:v>1.08169999999984</c:v>
                </c:pt>
                <c:pt idx="14418">
                  <c:v>1.08179999999984</c:v>
                </c:pt>
                <c:pt idx="14419">
                  <c:v>1.08189999999984</c:v>
                </c:pt>
                <c:pt idx="14420">
                  <c:v>1.08199999999984</c:v>
                </c:pt>
                <c:pt idx="14421">
                  <c:v>1.08209999999984</c:v>
                </c:pt>
                <c:pt idx="14422">
                  <c:v>1.08219999999984</c:v>
                </c:pt>
                <c:pt idx="14423">
                  <c:v>1.0822999999998399</c:v>
                </c:pt>
                <c:pt idx="14424">
                  <c:v>1.0823999999998399</c:v>
                </c:pt>
                <c:pt idx="14425">
                  <c:v>1.0824999999998399</c:v>
                </c:pt>
                <c:pt idx="14426">
                  <c:v>1.0825999999998399</c:v>
                </c:pt>
                <c:pt idx="14427">
                  <c:v>1.0826999999998399</c:v>
                </c:pt>
                <c:pt idx="14428">
                  <c:v>1.0827999999998399</c:v>
                </c:pt>
                <c:pt idx="14429">
                  <c:v>1.0828999999998401</c:v>
                </c:pt>
                <c:pt idx="14430">
                  <c:v>1.0829999999998401</c:v>
                </c:pt>
                <c:pt idx="14431">
                  <c:v>1.0830999999998401</c:v>
                </c:pt>
                <c:pt idx="14432">
                  <c:v>1.0831999999998401</c:v>
                </c:pt>
                <c:pt idx="14433">
                  <c:v>1.0832999999998401</c:v>
                </c:pt>
                <c:pt idx="14434">
                  <c:v>1.08339999999984</c:v>
                </c:pt>
                <c:pt idx="14435">
                  <c:v>1.08349999999984</c:v>
                </c:pt>
                <c:pt idx="14436">
                  <c:v>1.08359999999984</c:v>
                </c:pt>
                <c:pt idx="14437">
                  <c:v>1.08369999999984</c:v>
                </c:pt>
                <c:pt idx="14438">
                  <c:v>1.08379999999984</c:v>
                </c:pt>
                <c:pt idx="14439">
                  <c:v>1.08389999999984</c:v>
                </c:pt>
                <c:pt idx="14440">
                  <c:v>1.08399999999984</c:v>
                </c:pt>
                <c:pt idx="14441">
                  <c:v>1.08409999999984</c:v>
                </c:pt>
                <c:pt idx="14442">
                  <c:v>1.08419999999984</c:v>
                </c:pt>
                <c:pt idx="14443">
                  <c:v>1.0842999999998399</c:v>
                </c:pt>
                <c:pt idx="14444">
                  <c:v>1.0843999999998399</c:v>
                </c:pt>
                <c:pt idx="14445">
                  <c:v>1.0844999999998399</c:v>
                </c:pt>
                <c:pt idx="14446">
                  <c:v>1.0845999999998399</c:v>
                </c:pt>
                <c:pt idx="14447">
                  <c:v>1.0846999999998399</c:v>
                </c:pt>
                <c:pt idx="14448">
                  <c:v>1.0847999999998399</c:v>
                </c:pt>
                <c:pt idx="14449">
                  <c:v>1.0848999999998401</c:v>
                </c:pt>
                <c:pt idx="14450">
                  <c:v>1.0849999999998401</c:v>
                </c:pt>
                <c:pt idx="14451">
                  <c:v>1.0850999999998401</c:v>
                </c:pt>
                <c:pt idx="14452">
                  <c:v>1.0851999999998401</c:v>
                </c:pt>
                <c:pt idx="14453">
                  <c:v>1.0852999999998401</c:v>
                </c:pt>
                <c:pt idx="14454">
                  <c:v>1.08539999999984</c:v>
                </c:pt>
                <c:pt idx="14455">
                  <c:v>1.08549999999984</c:v>
                </c:pt>
                <c:pt idx="14456">
                  <c:v>1.08559999999984</c:v>
                </c:pt>
                <c:pt idx="14457">
                  <c:v>1.08569999999984</c:v>
                </c:pt>
                <c:pt idx="14458">
                  <c:v>1.08579999999984</c:v>
                </c:pt>
                <c:pt idx="14459">
                  <c:v>1.08589999999984</c:v>
                </c:pt>
                <c:pt idx="14460">
                  <c:v>1.08599999999984</c:v>
                </c:pt>
                <c:pt idx="14461">
                  <c:v>1.08609999999984</c:v>
                </c:pt>
                <c:pt idx="14462">
                  <c:v>1.08619999999984</c:v>
                </c:pt>
                <c:pt idx="14463">
                  <c:v>1.0862999999998399</c:v>
                </c:pt>
                <c:pt idx="14464">
                  <c:v>1.0863999999998399</c:v>
                </c:pt>
                <c:pt idx="14465">
                  <c:v>1.0864999999998399</c:v>
                </c:pt>
                <c:pt idx="14466">
                  <c:v>1.0865999999998399</c:v>
                </c:pt>
                <c:pt idx="14467">
                  <c:v>1.0866999999998399</c:v>
                </c:pt>
                <c:pt idx="14468">
                  <c:v>1.0867999999998399</c:v>
                </c:pt>
                <c:pt idx="14469">
                  <c:v>1.0868999999998401</c:v>
                </c:pt>
                <c:pt idx="14470">
                  <c:v>1.0869999999998401</c:v>
                </c:pt>
                <c:pt idx="14471">
                  <c:v>1.0870999999998401</c:v>
                </c:pt>
                <c:pt idx="14472">
                  <c:v>1.0871999999998401</c:v>
                </c:pt>
                <c:pt idx="14473">
                  <c:v>1.0872999999998401</c:v>
                </c:pt>
                <c:pt idx="14474">
                  <c:v>1.0873999999998401</c:v>
                </c:pt>
                <c:pt idx="14475">
                  <c:v>1.08749999999984</c:v>
                </c:pt>
                <c:pt idx="14476">
                  <c:v>1.08759999999984</c:v>
                </c:pt>
                <c:pt idx="14477">
                  <c:v>1.08769999999984</c:v>
                </c:pt>
                <c:pt idx="14478">
                  <c:v>1.08779999999984</c:v>
                </c:pt>
                <c:pt idx="14479">
                  <c:v>1.08789999999984</c:v>
                </c:pt>
                <c:pt idx="14480">
                  <c:v>1.08799999999984</c:v>
                </c:pt>
                <c:pt idx="14481">
                  <c:v>1.08809999999984</c:v>
                </c:pt>
                <c:pt idx="14482">
                  <c:v>1.08819999999984</c:v>
                </c:pt>
                <c:pt idx="14483">
                  <c:v>1.08829999999984</c:v>
                </c:pt>
                <c:pt idx="14484">
                  <c:v>1.0883999999998399</c:v>
                </c:pt>
                <c:pt idx="14485">
                  <c:v>1.0884999999998399</c:v>
                </c:pt>
                <c:pt idx="14486">
                  <c:v>1.0885999999998399</c:v>
                </c:pt>
                <c:pt idx="14487">
                  <c:v>1.0886999999998399</c:v>
                </c:pt>
                <c:pt idx="14488">
                  <c:v>1.0887999999998399</c:v>
                </c:pt>
                <c:pt idx="14489">
                  <c:v>1.0888999999998401</c:v>
                </c:pt>
                <c:pt idx="14490">
                  <c:v>1.0889999999998401</c:v>
                </c:pt>
                <c:pt idx="14491">
                  <c:v>1.0890999999998401</c:v>
                </c:pt>
                <c:pt idx="14492">
                  <c:v>1.0891999999998401</c:v>
                </c:pt>
                <c:pt idx="14493">
                  <c:v>1.0892999999998401</c:v>
                </c:pt>
                <c:pt idx="14494">
                  <c:v>1.0893999999998401</c:v>
                </c:pt>
                <c:pt idx="14495">
                  <c:v>1.08949999999984</c:v>
                </c:pt>
                <c:pt idx="14496">
                  <c:v>1.08959999999984</c:v>
                </c:pt>
                <c:pt idx="14497">
                  <c:v>1.08969999999984</c:v>
                </c:pt>
                <c:pt idx="14498">
                  <c:v>1.08979999999984</c:v>
                </c:pt>
                <c:pt idx="14499">
                  <c:v>1.08989999999984</c:v>
                </c:pt>
                <c:pt idx="14500">
                  <c:v>1.08999999999984</c:v>
                </c:pt>
                <c:pt idx="14501">
                  <c:v>1.09009999999984</c:v>
                </c:pt>
                <c:pt idx="14502">
                  <c:v>1.09019999999984</c:v>
                </c:pt>
                <c:pt idx="14503">
                  <c:v>1.09029999999984</c:v>
                </c:pt>
                <c:pt idx="14504">
                  <c:v>1.0903999999998399</c:v>
                </c:pt>
                <c:pt idx="14505">
                  <c:v>1.0904999999998399</c:v>
                </c:pt>
                <c:pt idx="14506">
                  <c:v>1.0905999999998399</c:v>
                </c:pt>
                <c:pt idx="14507">
                  <c:v>1.0906999999998399</c:v>
                </c:pt>
                <c:pt idx="14508">
                  <c:v>1.0907999999998399</c:v>
                </c:pt>
                <c:pt idx="14509">
                  <c:v>1.0908999999998401</c:v>
                </c:pt>
                <c:pt idx="14510">
                  <c:v>1.0909999999998401</c:v>
                </c:pt>
                <c:pt idx="14511">
                  <c:v>1.0910999999998401</c:v>
                </c:pt>
                <c:pt idx="14512">
                  <c:v>1.0911999999998401</c:v>
                </c:pt>
                <c:pt idx="14513">
                  <c:v>1.0912999999998401</c:v>
                </c:pt>
                <c:pt idx="14514">
                  <c:v>1.0913999999998401</c:v>
                </c:pt>
                <c:pt idx="14515">
                  <c:v>1.09149999999984</c:v>
                </c:pt>
                <c:pt idx="14516">
                  <c:v>1.09159999999984</c:v>
                </c:pt>
                <c:pt idx="14517">
                  <c:v>1.09169999999984</c:v>
                </c:pt>
                <c:pt idx="14518">
                  <c:v>1.09179999999984</c:v>
                </c:pt>
                <c:pt idx="14519">
                  <c:v>1.09189999999984</c:v>
                </c:pt>
                <c:pt idx="14520">
                  <c:v>1.09199999999984</c:v>
                </c:pt>
                <c:pt idx="14521">
                  <c:v>1.09209999999984</c:v>
                </c:pt>
                <c:pt idx="14522">
                  <c:v>1.09219999999984</c:v>
                </c:pt>
                <c:pt idx="14523">
                  <c:v>1.09229999999984</c:v>
                </c:pt>
                <c:pt idx="14524">
                  <c:v>1.0923999999998399</c:v>
                </c:pt>
                <c:pt idx="14525">
                  <c:v>1.0924999999998399</c:v>
                </c:pt>
                <c:pt idx="14526">
                  <c:v>1.0925999999998399</c:v>
                </c:pt>
                <c:pt idx="14527">
                  <c:v>1.0926999999998399</c:v>
                </c:pt>
                <c:pt idx="14528">
                  <c:v>1.0927999999998399</c:v>
                </c:pt>
                <c:pt idx="14529">
                  <c:v>1.0928999999998401</c:v>
                </c:pt>
                <c:pt idx="14530">
                  <c:v>1.0929999999998401</c:v>
                </c:pt>
                <c:pt idx="14531">
                  <c:v>1.0930999999998401</c:v>
                </c:pt>
                <c:pt idx="14532">
                  <c:v>1.0931999999998401</c:v>
                </c:pt>
                <c:pt idx="14533">
                  <c:v>1.0932999999998401</c:v>
                </c:pt>
                <c:pt idx="14534">
                  <c:v>1.0933999999998401</c:v>
                </c:pt>
                <c:pt idx="14535">
                  <c:v>1.09349999999984</c:v>
                </c:pt>
                <c:pt idx="14536">
                  <c:v>1.09359999999984</c:v>
                </c:pt>
                <c:pt idx="14537">
                  <c:v>1.09369999999984</c:v>
                </c:pt>
                <c:pt idx="14538">
                  <c:v>1.09379999999984</c:v>
                </c:pt>
                <c:pt idx="14539">
                  <c:v>1.09389999999984</c:v>
                </c:pt>
                <c:pt idx="14540">
                  <c:v>1.09399999999984</c:v>
                </c:pt>
                <c:pt idx="14541">
                  <c:v>1.09409999999984</c:v>
                </c:pt>
                <c:pt idx="14542">
                  <c:v>1.09419999999984</c:v>
                </c:pt>
                <c:pt idx="14543">
                  <c:v>1.09429999999984</c:v>
                </c:pt>
                <c:pt idx="14544">
                  <c:v>1.0943999999998399</c:v>
                </c:pt>
                <c:pt idx="14545">
                  <c:v>1.0944999999998399</c:v>
                </c:pt>
                <c:pt idx="14546">
                  <c:v>1.0945999999998399</c:v>
                </c:pt>
                <c:pt idx="14547">
                  <c:v>1.0946999999998399</c:v>
                </c:pt>
                <c:pt idx="14548">
                  <c:v>1.0947999999998399</c:v>
                </c:pt>
                <c:pt idx="14549">
                  <c:v>1.0948999999998399</c:v>
                </c:pt>
                <c:pt idx="14550">
                  <c:v>1.0949999999998401</c:v>
                </c:pt>
                <c:pt idx="14551">
                  <c:v>1.0950999999998401</c:v>
                </c:pt>
                <c:pt idx="14552">
                  <c:v>1.0951999999998401</c:v>
                </c:pt>
                <c:pt idx="14553">
                  <c:v>1.0952999999998401</c:v>
                </c:pt>
                <c:pt idx="14554">
                  <c:v>1.0953999999998401</c:v>
                </c:pt>
                <c:pt idx="14555">
                  <c:v>1.09549999999984</c:v>
                </c:pt>
                <c:pt idx="14556">
                  <c:v>1.09559999999984</c:v>
                </c:pt>
                <c:pt idx="14557">
                  <c:v>1.09569999999984</c:v>
                </c:pt>
                <c:pt idx="14558">
                  <c:v>1.09579999999984</c:v>
                </c:pt>
                <c:pt idx="14559">
                  <c:v>1.09589999999984</c:v>
                </c:pt>
                <c:pt idx="14560">
                  <c:v>1.09599999999984</c:v>
                </c:pt>
                <c:pt idx="14561">
                  <c:v>1.09609999999984</c:v>
                </c:pt>
                <c:pt idx="14562">
                  <c:v>1.09619999999984</c:v>
                </c:pt>
                <c:pt idx="14563">
                  <c:v>1.09629999999984</c:v>
                </c:pt>
                <c:pt idx="14564">
                  <c:v>1.0963999999998399</c:v>
                </c:pt>
                <c:pt idx="14565">
                  <c:v>1.0964999999998399</c:v>
                </c:pt>
                <c:pt idx="14566">
                  <c:v>1.0965999999998399</c:v>
                </c:pt>
                <c:pt idx="14567">
                  <c:v>1.0966999999998399</c:v>
                </c:pt>
                <c:pt idx="14568">
                  <c:v>1.0967999999998399</c:v>
                </c:pt>
                <c:pt idx="14569">
                  <c:v>1.0968999999998399</c:v>
                </c:pt>
                <c:pt idx="14570">
                  <c:v>1.0969999999998401</c:v>
                </c:pt>
                <c:pt idx="14571">
                  <c:v>1.0970999999998401</c:v>
                </c:pt>
                <c:pt idx="14572">
                  <c:v>1.0971999999998401</c:v>
                </c:pt>
                <c:pt idx="14573">
                  <c:v>1.0972999999998401</c:v>
                </c:pt>
                <c:pt idx="14574">
                  <c:v>1.0973999999998401</c:v>
                </c:pt>
                <c:pt idx="14575">
                  <c:v>1.09749999999984</c:v>
                </c:pt>
                <c:pt idx="14576">
                  <c:v>1.09759999999984</c:v>
                </c:pt>
                <c:pt idx="14577">
                  <c:v>1.09769999999984</c:v>
                </c:pt>
                <c:pt idx="14578">
                  <c:v>1.09779999999984</c:v>
                </c:pt>
                <c:pt idx="14579">
                  <c:v>1.09789999999984</c:v>
                </c:pt>
                <c:pt idx="14580">
                  <c:v>1.09799999999984</c:v>
                </c:pt>
                <c:pt idx="14581">
                  <c:v>1.09809999999984</c:v>
                </c:pt>
                <c:pt idx="14582">
                  <c:v>1.09819999999984</c:v>
                </c:pt>
                <c:pt idx="14583">
                  <c:v>1.09829999999984</c:v>
                </c:pt>
                <c:pt idx="14584">
                  <c:v>1.0983999999998399</c:v>
                </c:pt>
                <c:pt idx="14585">
                  <c:v>1.0984999999998399</c:v>
                </c:pt>
                <c:pt idx="14586">
                  <c:v>1.0985999999998399</c:v>
                </c:pt>
                <c:pt idx="14587">
                  <c:v>1.0986999999998399</c:v>
                </c:pt>
                <c:pt idx="14588">
                  <c:v>1.0987999999998399</c:v>
                </c:pt>
                <c:pt idx="14589">
                  <c:v>1.0988999999998399</c:v>
                </c:pt>
                <c:pt idx="14590">
                  <c:v>1.0989999999998401</c:v>
                </c:pt>
                <c:pt idx="14591">
                  <c:v>1.0990999999998401</c:v>
                </c:pt>
                <c:pt idx="14592">
                  <c:v>1.0991999999998401</c:v>
                </c:pt>
                <c:pt idx="14593">
                  <c:v>1.0992999999998401</c:v>
                </c:pt>
                <c:pt idx="14594">
                  <c:v>1.0993999999998401</c:v>
                </c:pt>
                <c:pt idx="14595">
                  <c:v>1.09949999999984</c:v>
                </c:pt>
                <c:pt idx="14596">
                  <c:v>1.09959999999984</c:v>
                </c:pt>
                <c:pt idx="14597">
                  <c:v>1.09969999999984</c:v>
                </c:pt>
                <c:pt idx="14598">
                  <c:v>1.09979999999984</c:v>
                </c:pt>
                <c:pt idx="14599">
                  <c:v>1.09989999999984</c:v>
                </c:pt>
                <c:pt idx="14600">
                  <c:v>1.09999999999984</c:v>
                </c:pt>
                <c:pt idx="14601">
                  <c:v>1.10009999999984</c:v>
                </c:pt>
                <c:pt idx="14602">
                  <c:v>1.10019999999984</c:v>
                </c:pt>
                <c:pt idx="14603">
                  <c:v>1.10029999999984</c:v>
                </c:pt>
                <c:pt idx="14604">
                  <c:v>1.10039999999984</c:v>
                </c:pt>
                <c:pt idx="14605">
                  <c:v>1.1004999999998399</c:v>
                </c:pt>
                <c:pt idx="14606">
                  <c:v>1.1005999999998399</c:v>
                </c:pt>
                <c:pt idx="14607">
                  <c:v>1.1006999999998399</c:v>
                </c:pt>
                <c:pt idx="14608">
                  <c:v>1.1007999999998399</c:v>
                </c:pt>
                <c:pt idx="14609">
                  <c:v>1.1008999999998399</c:v>
                </c:pt>
                <c:pt idx="14610">
                  <c:v>1.1009999999998401</c:v>
                </c:pt>
                <c:pt idx="14611">
                  <c:v>1.1010999999998401</c:v>
                </c:pt>
                <c:pt idx="14612">
                  <c:v>1.1011999999998401</c:v>
                </c:pt>
                <c:pt idx="14613">
                  <c:v>1.1012999999998401</c:v>
                </c:pt>
                <c:pt idx="14614">
                  <c:v>1.1013999999998401</c:v>
                </c:pt>
                <c:pt idx="14615">
                  <c:v>1.1014999999998401</c:v>
                </c:pt>
                <c:pt idx="14616">
                  <c:v>1.10159999999984</c:v>
                </c:pt>
                <c:pt idx="14617">
                  <c:v>1.10169999999984</c:v>
                </c:pt>
                <c:pt idx="14618">
                  <c:v>1.10179999999984</c:v>
                </c:pt>
                <c:pt idx="14619">
                  <c:v>1.10189999999984</c:v>
                </c:pt>
                <c:pt idx="14620">
                  <c:v>1.10199999999984</c:v>
                </c:pt>
                <c:pt idx="14621">
                  <c:v>1.10209999999984</c:v>
                </c:pt>
                <c:pt idx="14622">
                  <c:v>1.10219999999984</c:v>
                </c:pt>
                <c:pt idx="14623">
                  <c:v>1.10229999999984</c:v>
                </c:pt>
                <c:pt idx="14624">
                  <c:v>1.10239999999984</c:v>
                </c:pt>
                <c:pt idx="14625">
                  <c:v>1.1024999999998399</c:v>
                </c:pt>
                <c:pt idx="14626">
                  <c:v>1.1025999999998399</c:v>
                </c:pt>
                <c:pt idx="14627">
                  <c:v>1.1026999999998399</c:v>
                </c:pt>
                <c:pt idx="14628">
                  <c:v>1.1027999999998399</c:v>
                </c:pt>
                <c:pt idx="14629">
                  <c:v>1.1028999999998399</c:v>
                </c:pt>
                <c:pt idx="14630">
                  <c:v>1.1029999999998401</c:v>
                </c:pt>
                <c:pt idx="14631">
                  <c:v>1.1030999999998401</c:v>
                </c:pt>
                <c:pt idx="14632">
                  <c:v>1.1031999999998401</c:v>
                </c:pt>
                <c:pt idx="14633">
                  <c:v>1.1032999999998401</c:v>
                </c:pt>
                <c:pt idx="14634">
                  <c:v>1.1033999999998401</c:v>
                </c:pt>
                <c:pt idx="14635">
                  <c:v>1.1034999999998401</c:v>
                </c:pt>
                <c:pt idx="14636">
                  <c:v>1.10359999999984</c:v>
                </c:pt>
                <c:pt idx="14637">
                  <c:v>1.10369999999984</c:v>
                </c:pt>
                <c:pt idx="14638">
                  <c:v>1.10379999999984</c:v>
                </c:pt>
                <c:pt idx="14639">
                  <c:v>1.10389999999984</c:v>
                </c:pt>
                <c:pt idx="14640">
                  <c:v>1.10399999999984</c:v>
                </c:pt>
                <c:pt idx="14641">
                  <c:v>1.10409999999984</c:v>
                </c:pt>
                <c:pt idx="14642">
                  <c:v>1.10419999999984</c:v>
                </c:pt>
                <c:pt idx="14643">
                  <c:v>1.10429999999984</c:v>
                </c:pt>
                <c:pt idx="14644">
                  <c:v>1.10439999999984</c:v>
                </c:pt>
                <c:pt idx="14645">
                  <c:v>1.1044999999998399</c:v>
                </c:pt>
                <c:pt idx="14646">
                  <c:v>1.1045999999998399</c:v>
                </c:pt>
                <c:pt idx="14647">
                  <c:v>1.1046999999998399</c:v>
                </c:pt>
                <c:pt idx="14648">
                  <c:v>1.1047999999998399</c:v>
                </c:pt>
                <c:pt idx="14649">
                  <c:v>1.1048999999998399</c:v>
                </c:pt>
                <c:pt idx="14650">
                  <c:v>1.1049999999998401</c:v>
                </c:pt>
                <c:pt idx="14651">
                  <c:v>1.1050999999998401</c:v>
                </c:pt>
                <c:pt idx="14652">
                  <c:v>1.1051999999998401</c:v>
                </c:pt>
                <c:pt idx="14653">
                  <c:v>1.1052999999998401</c:v>
                </c:pt>
                <c:pt idx="14654">
                  <c:v>1.1053999999998401</c:v>
                </c:pt>
                <c:pt idx="14655">
                  <c:v>1.1054999999998401</c:v>
                </c:pt>
                <c:pt idx="14656">
                  <c:v>1.10559999999984</c:v>
                </c:pt>
                <c:pt idx="14657">
                  <c:v>1.10569999999984</c:v>
                </c:pt>
                <c:pt idx="14658">
                  <c:v>1.10579999999984</c:v>
                </c:pt>
                <c:pt idx="14659">
                  <c:v>1.10589999999984</c:v>
                </c:pt>
                <c:pt idx="14660">
                  <c:v>1.10599999999984</c:v>
                </c:pt>
                <c:pt idx="14661">
                  <c:v>1.10609999999984</c:v>
                </c:pt>
                <c:pt idx="14662">
                  <c:v>1.10619999999984</c:v>
                </c:pt>
                <c:pt idx="14663">
                  <c:v>1.10629999999984</c:v>
                </c:pt>
                <c:pt idx="14664">
                  <c:v>1.10639999999984</c:v>
                </c:pt>
                <c:pt idx="14665">
                  <c:v>1.1064999999998399</c:v>
                </c:pt>
                <c:pt idx="14666">
                  <c:v>1.1065999999998399</c:v>
                </c:pt>
                <c:pt idx="14667">
                  <c:v>1.1066999999998399</c:v>
                </c:pt>
                <c:pt idx="14668">
                  <c:v>1.1067999999998399</c:v>
                </c:pt>
                <c:pt idx="14669">
                  <c:v>1.1068999999998399</c:v>
                </c:pt>
                <c:pt idx="14670">
                  <c:v>1.1069999999998399</c:v>
                </c:pt>
                <c:pt idx="14671">
                  <c:v>1.1070999999998401</c:v>
                </c:pt>
                <c:pt idx="14672">
                  <c:v>1.1071999999998401</c:v>
                </c:pt>
                <c:pt idx="14673">
                  <c:v>1.1072999999998401</c:v>
                </c:pt>
                <c:pt idx="14674">
                  <c:v>1.1073999999998401</c:v>
                </c:pt>
                <c:pt idx="14675">
                  <c:v>1.1074999999998401</c:v>
                </c:pt>
                <c:pt idx="14676">
                  <c:v>1.10759999999984</c:v>
                </c:pt>
                <c:pt idx="14677">
                  <c:v>1.10769999999984</c:v>
                </c:pt>
                <c:pt idx="14678">
                  <c:v>1.10779999999984</c:v>
                </c:pt>
                <c:pt idx="14679">
                  <c:v>1.10789999999984</c:v>
                </c:pt>
                <c:pt idx="14680">
                  <c:v>1.10799999999984</c:v>
                </c:pt>
                <c:pt idx="14681">
                  <c:v>1.10809999999984</c:v>
                </c:pt>
                <c:pt idx="14682">
                  <c:v>1.10819999999984</c:v>
                </c:pt>
                <c:pt idx="14683">
                  <c:v>1.10829999999984</c:v>
                </c:pt>
                <c:pt idx="14684">
                  <c:v>1.10839999999984</c:v>
                </c:pt>
                <c:pt idx="14685">
                  <c:v>1.1084999999998399</c:v>
                </c:pt>
                <c:pt idx="14686">
                  <c:v>1.1085999999998399</c:v>
                </c:pt>
                <c:pt idx="14687">
                  <c:v>1.1086999999998399</c:v>
                </c:pt>
                <c:pt idx="14688">
                  <c:v>1.1087999999998399</c:v>
                </c:pt>
                <c:pt idx="14689">
                  <c:v>1.1088999999998399</c:v>
                </c:pt>
                <c:pt idx="14690">
                  <c:v>1.1089999999998399</c:v>
                </c:pt>
                <c:pt idx="14691">
                  <c:v>1.1090999999998401</c:v>
                </c:pt>
                <c:pt idx="14692">
                  <c:v>1.1091999999998401</c:v>
                </c:pt>
                <c:pt idx="14693">
                  <c:v>1.1092999999998401</c:v>
                </c:pt>
                <c:pt idx="14694">
                  <c:v>1.1093999999998401</c:v>
                </c:pt>
                <c:pt idx="14695">
                  <c:v>1.1094999999998401</c:v>
                </c:pt>
                <c:pt idx="14696">
                  <c:v>1.10959999999984</c:v>
                </c:pt>
                <c:pt idx="14697">
                  <c:v>1.10969999999984</c:v>
                </c:pt>
                <c:pt idx="14698">
                  <c:v>1.10979999999984</c:v>
                </c:pt>
                <c:pt idx="14699">
                  <c:v>1.10989999999984</c:v>
                </c:pt>
                <c:pt idx="14700">
                  <c:v>1.10999999999984</c:v>
                </c:pt>
                <c:pt idx="14701">
                  <c:v>1.11009999999984</c:v>
                </c:pt>
                <c:pt idx="14702">
                  <c:v>1.11019999999984</c:v>
                </c:pt>
                <c:pt idx="14703">
                  <c:v>1.11029999999984</c:v>
                </c:pt>
                <c:pt idx="14704">
                  <c:v>1.11039999999984</c:v>
                </c:pt>
                <c:pt idx="14705">
                  <c:v>1.1104999999998399</c:v>
                </c:pt>
                <c:pt idx="14706">
                  <c:v>1.1105999999998399</c:v>
                </c:pt>
                <c:pt idx="14707">
                  <c:v>1.1106999999998399</c:v>
                </c:pt>
                <c:pt idx="14708">
                  <c:v>1.1107999999998399</c:v>
                </c:pt>
                <c:pt idx="14709">
                  <c:v>1.1108999999998399</c:v>
                </c:pt>
                <c:pt idx="14710">
                  <c:v>1.1109999999998399</c:v>
                </c:pt>
                <c:pt idx="14711">
                  <c:v>1.1110999999998401</c:v>
                </c:pt>
                <c:pt idx="14712">
                  <c:v>1.1111999999998401</c:v>
                </c:pt>
                <c:pt idx="14713">
                  <c:v>1.1112999999998401</c:v>
                </c:pt>
                <c:pt idx="14714">
                  <c:v>1.1113999999998401</c:v>
                </c:pt>
                <c:pt idx="14715">
                  <c:v>1.1114999999998401</c:v>
                </c:pt>
                <c:pt idx="14716">
                  <c:v>1.11159999999984</c:v>
                </c:pt>
                <c:pt idx="14717">
                  <c:v>1.11169999999984</c:v>
                </c:pt>
                <c:pt idx="14718">
                  <c:v>1.11179999999984</c:v>
                </c:pt>
                <c:pt idx="14719">
                  <c:v>1.11189999999984</c:v>
                </c:pt>
                <c:pt idx="14720">
                  <c:v>1.11199999999984</c:v>
                </c:pt>
                <c:pt idx="14721">
                  <c:v>1.11209999999984</c:v>
                </c:pt>
                <c:pt idx="14722">
                  <c:v>1.11219999999984</c:v>
                </c:pt>
                <c:pt idx="14723">
                  <c:v>1.11229999999984</c:v>
                </c:pt>
                <c:pt idx="14724">
                  <c:v>1.11239999999984</c:v>
                </c:pt>
                <c:pt idx="14725">
                  <c:v>1.11249999999984</c:v>
                </c:pt>
                <c:pt idx="14726">
                  <c:v>1.1125999999998399</c:v>
                </c:pt>
                <c:pt idx="14727">
                  <c:v>1.1126999999998399</c:v>
                </c:pt>
                <c:pt idx="14728">
                  <c:v>1.1127999999998399</c:v>
                </c:pt>
                <c:pt idx="14729">
                  <c:v>1.1128999999998399</c:v>
                </c:pt>
                <c:pt idx="14730">
                  <c:v>1.1129999999998399</c:v>
                </c:pt>
                <c:pt idx="14731">
                  <c:v>1.1130999999998401</c:v>
                </c:pt>
                <c:pt idx="14732">
                  <c:v>1.1131999999998401</c:v>
                </c:pt>
                <c:pt idx="14733">
                  <c:v>1.1132999999998401</c:v>
                </c:pt>
                <c:pt idx="14734">
                  <c:v>1.1133999999998401</c:v>
                </c:pt>
                <c:pt idx="14735">
                  <c:v>1.1134999999998401</c:v>
                </c:pt>
                <c:pt idx="14736">
                  <c:v>1.1135999999998401</c:v>
                </c:pt>
                <c:pt idx="14737">
                  <c:v>1.11369999999984</c:v>
                </c:pt>
                <c:pt idx="14738">
                  <c:v>1.11379999999984</c:v>
                </c:pt>
                <c:pt idx="14739">
                  <c:v>1.11389999999984</c:v>
                </c:pt>
                <c:pt idx="14740">
                  <c:v>1.11399999999984</c:v>
                </c:pt>
                <c:pt idx="14741">
                  <c:v>1.11409999999984</c:v>
                </c:pt>
                <c:pt idx="14742">
                  <c:v>1.11419999999984</c:v>
                </c:pt>
                <c:pt idx="14743">
                  <c:v>1.11429999999984</c:v>
                </c:pt>
                <c:pt idx="14744">
                  <c:v>1.11439999999984</c:v>
                </c:pt>
                <c:pt idx="14745">
                  <c:v>1.11449999999984</c:v>
                </c:pt>
                <c:pt idx="14746">
                  <c:v>1.1145999999998399</c:v>
                </c:pt>
                <c:pt idx="14747">
                  <c:v>1.1146999999998399</c:v>
                </c:pt>
                <c:pt idx="14748">
                  <c:v>1.1147999999998399</c:v>
                </c:pt>
                <c:pt idx="14749">
                  <c:v>1.1148999999998399</c:v>
                </c:pt>
                <c:pt idx="14750">
                  <c:v>1.1149999999998399</c:v>
                </c:pt>
                <c:pt idx="14751">
                  <c:v>1.1150999999998401</c:v>
                </c:pt>
                <c:pt idx="14752">
                  <c:v>1.1151999999998401</c:v>
                </c:pt>
                <c:pt idx="14753">
                  <c:v>1.1152999999998401</c:v>
                </c:pt>
                <c:pt idx="14754">
                  <c:v>1.1153999999998401</c:v>
                </c:pt>
                <c:pt idx="14755">
                  <c:v>1.1154999999998401</c:v>
                </c:pt>
                <c:pt idx="14756">
                  <c:v>1.1155999999998401</c:v>
                </c:pt>
                <c:pt idx="14757">
                  <c:v>1.11569999999984</c:v>
                </c:pt>
                <c:pt idx="14758">
                  <c:v>1.11579999999984</c:v>
                </c:pt>
                <c:pt idx="14759">
                  <c:v>1.11589999999984</c:v>
                </c:pt>
                <c:pt idx="14760">
                  <c:v>1.11599999999984</c:v>
                </c:pt>
                <c:pt idx="14761">
                  <c:v>1.11609999999984</c:v>
                </c:pt>
                <c:pt idx="14762">
                  <c:v>1.11619999999984</c:v>
                </c:pt>
                <c:pt idx="14763">
                  <c:v>1.11629999999984</c:v>
                </c:pt>
                <c:pt idx="14764">
                  <c:v>1.11639999999984</c:v>
                </c:pt>
                <c:pt idx="14765">
                  <c:v>1.11649999999984</c:v>
                </c:pt>
                <c:pt idx="14766">
                  <c:v>1.1165999999998399</c:v>
                </c:pt>
                <c:pt idx="14767">
                  <c:v>1.1166999999998399</c:v>
                </c:pt>
                <c:pt idx="14768">
                  <c:v>1.1167999999998399</c:v>
                </c:pt>
                <c:pt idx="14769">
                  <c:v>1.1168999999998399</c:v>
                </c:pt>
                <c:pt idx="14770">
                  <c:v>1.1169999999998399</c:v>
                </c:pt>
                <c:pt idx="14771">
                  <c:v>1.1170999999998401</c:v>
                </c:pt>
                <c:pt idx="14772">
                  <c:v>1.1171999999998401</c:v>
                </c:pt>
                <c:pt idx="14773">
                  <c:v>1.1172999999998401</c:v>
                </c:pt>
                <c:pt idx="14774">
                  <c:v>1.1173999999998401</c:v>
                </c:pt>
                <c:pt idx="14775">
                  <c:v>1.1174999999998401</c:v>
                </c:pt>
                <c:pt idx="14776">
                  <c:v>1.1175999999998401</c:v>
                </c:pt>
                <c:pt idx="14777">
                  <c:v>1.11769999999984</c:v>
                </c:pt>
                <c:pt idx="14778">
                  <c:v>1.11779999999984</c:v>
                </c:pt>
                <c:pt idx="14779">
                  <c:v>1.11789999999984</c:v>
                </c:pt>
                <c:pt idx="14780">
                  <c:v>1.11799999999984</c:v>
                </c:pt>
                <c:pt idx="14781">
                  <c:v>1.11809999999984</c:v>
                </c:pt>
                <c:pt idx="14782">
                  <c:v>1.11819999999984</c:v>
                </c:pt>
                <c:pt idx="14783">
                  <c:v>1.11829999999984</c:v>
                </c:pt>
                <c:pt idx="14784">
                  <c:v>1.11839999999984</c:v>
                </c:pt>
                <c:pt idx="14785">
                  <c:v>1.11849999999984</c:v>
                </c:pt>
                <c:pt idx="14786">
                  <c:v>1.1185999999998399</c:v>
                </c:pt>
                <c:pt idx="14787">
                  <c:v>1.1186999999998399</c:v>
                </c:pt>
                <c:pt idx="14788">
                  <c:v>1.1187999999998399</c:v>
                </c:pt>
                <c:pt idx="14789">
                  <c:v>1.1188999999998399</c:v>
                </c:pt>
                <c:pt idx="14790">
                  <c:v>1.1189999999998399</c:v>
                </c:pt>
                <c:pt idx="14791">
                  <c:v>1.1190999999998399</c:v>
                </c:pt>
                <c:pt idx="14792">
                  <c:v>1.1191999999998401</c:v>
                </c:pt>
                <c:pt idx="14793">
                  <c:v>1.1192999999998401</c:v>
                </c:pt>
                <c:pt idx="14794">
                  <c:v>1.1193999999998401</c:v>
                </c:pt>
                <c:pt idx="14795">
                  <c:v>1.1194999999998401</c:v>
                </c:pt>
                <c:pt idx="14796">
                  <c:v>1.1195999999998401</c:v>
                </c:pt>
                <c:pt idx="14797">
                  <c:v>1.11969999999984</c:v>
                </c:pt>
                <c:pt idx="14798">
                  <c:v>1.11979999999984</c:v>
                </c:pt>
                <c:pt idx="14799">
                  <c:v>1.11989999999984</c:v>
                </c:pt>
                <c:pt idx="14800">
                  <c:v>1.11999999999984</c:v>
                </c:pt>
                <c:pt idx="14801">
                  <c:v>1.12009999999984</c:v>
                </c:pt>
                <c:pt idx="14802">
                  <c:v>1.12019999999984</c:v>
                </c:pt>
                <c:pt idx="14803">
                  <c:v>1.12029999999984</c:v>
                </c:pt>
                <c:pt idx="14804">
                  <c:v>1.12039999999984</c:v>
                </c:pt>
                <c:pt idx="14805">
                  <c:v>1.12049999999984</c:v>
                </c:pt>
                <c:pt idx="14806">
                  <c:v>1.1205999999998399</c:v>
                </c:pt>
                <c:pt idx="14807">
                  <c:v>1.1206999999998399</c:v>
                </c:pt>
                <c:pt idx="14808">
                  <c:v>1.1207999999998399</c:v>
                </c:pt>
                <c:pt idx="14809">
                  <c:v>1.1208999999998399</c:v>
                </c:pt>
                <c:pt idx="14810">
                  <c:v>1.1209999999998399</c:v>
                </c:pt>
                <c:pt idx="14811">
                  <c:v>1.1210999999998399</c:v>
                </c:pt>
                <c:pt idx="14812">
                  <c:v>1.1211999999998401</c:v>
                </c:pt>
                <c:pt idx="14813">
                  <c:v>1.1212999999998401</c:v>
                </c:pt>
                <c:pt idx="14814">
                  <c:v>1.1213999999998401</c:v>
                </c:pt>
                <c:pt idx="14815">
                  <c:v>1.1214999999998401</c:v>
                </c:pt>
                <c:pt idx="14816">
                  <c:v>1.1215999999998401</c:v>
                </c:pt>
                <c:pt idx="14817">
                  <c:v>1.12169999999984</c:v>
                </c:pt>
                <c:pt idx="14818">
                  <c:v>1.12179999999984</c:v>
                </c:pt>
                <c:pt idx="14819">
                  <c:v>1.12189999999984</c:v>
                </c:pt>
                <c:pt idx="14820">
                  <c:v>1.12199999999984</c:v>
                </c:pt>
                <c:pt idx="14821">
                  <c:v>1.12209999999984</c:v>
                </c:pt>
                <c:pt idx="14822">
                  <c:v>1.12219999999984</c:v>
                </c:pt>
                <c:pt idx="14823">
                  <c:v>1.12229999999984</c:v>
                </c:pt>
                <c:pt idx="14824">
                  <c:v>1.12239999999984</c:v>
                </c:pt>
                <c:pt idx="14825">
                  <c:v>1.12249999999984</c:v>
                </c:pt>
                <c:pt idx="14826">
                  <c:v>1.1225999999998399</c:v>
                </c:pt>
                <c:pt idx="14827">
                  <c:v>1.1226999999998399</c:v>
                </c:pt>
                <c:pt idx="14828">
                  <c:v>1.1227999999998399</c:v>
                </c:pt>
                <c:pt idx="14829">
                  <c:v>1.1228999999998399</c:v>
                </c:pt>
                <c:pt idx="14830">
                  <c:v>1.1229999999998399</c:v>
                </c:pt>
                <c:pt idx="14831">
                  <c:v>1.1230999999998399</c:v>
                </c:pt>
                <c:pt idx="14832">
                  <c:v>1.1231999999998401</c:v>
                </c:pt>
                <c:pt idx="14833">
                  <c:v>1.1232999999998401</c:v>
                </c:pt>
                <c:pt idx="14834">
                  <c:v>1.1233999999998401</c:v>
                </c:pt>
                <c:pt idx="14835">
                  <c:v>1.1234999999998401</c:v>
                </c:pt>
                <c:pt idx="14836">
                  <c:v>1.1235999999998401</c:v>
                </c:pt>
                <c:pt idx="14837">
                  <c:v>1.12369999999984</c:v>
                </c:pt>
                <c:pt idx="14838">
                  <c:v>1.12379999999984</c:v>
                </c:pt>
                <c:pt idx="14839">
                  <c:v>1.12389999999984</c:v>
                </c:pt>
                <c:pt idx="14840">
                  <c:v>1.12399999999984</c:v>
                </c:pt>
                <c:pt idx="14841">
                  <c:v>1.12409999999984</c:v>
                </c:pt>
                <c:pt idx="14842">
                  <c:v>1.12419999999984</c:v>
                </c:pt>
                <c:pt idx="14843">
                  <c:v>1.12429999999984</c:v>
                </c:pt>
                <c:pt idx="14844">
                  <c:v>1.12439999999984</c:v>
                </c:pt>
                <c:pt idx="14845">
                  <c:v>1.12449999999984</c:v>
                </c:pt>
                <c:pt idx="14846">
                  <c:v>1.1245999999998399</c:v>
                </c:pt>
                <c:pt idx="14847">
                  <c:v>1.1246999999998399</c:v>
                </c:pt>
                <c:pt idx="14848">
                  <c:v>1.1247999999998399</c:v>
                </c:pt>
                <c:pt idx="14849">
                  <c:v>1.1248999999998399</c:v>
                </c:pt>
                <c:pt idx="14850">
                  <c:v>1.1249999999998399</c:v>
                </c:pt>
                <c:pt idx="14851">
                  <c:v>1.1250999999998399</c:v>
                </c:pt>
                <c:pt idx="14852">
                  <c:v>1.1251999999998401</c:v>
                </c:pt>
                <c:pt idx="14853">
                  <c:v>1.1252999999998401</c:v>
                </c:pt>
                <c:pt idx="14854">
                  <c:v>1.1253999999998401</c:v>
                </c:pt>
                <c:pt idx="14855">
                  <c:v>1.1254999999998401</c:v>
                </c:pt>
                <c:pt idx="14856">
                  <c:v>1.1255999999998401</c:v>
                </c:pt>
                <c:pt idx="14857">
                  <c:v>1.1256999999998401</c:v>
                </c:pt>
                <c:pt idx="14858">
                  <c:v>1.12579999999984</c:v>
                </c:pt>
                <c:pt idx="14859">
                  <c:v>1.12589999999984</c:v>
                </c:pt>
                <c:pt idx="14860">
                  <c:v>1.12599999999984</c:v>
                </c:pt>
                <c:pt idx="14861">
                  <c:v>1.12609999999984</c:v>
                </c:pt>
                <c:pt idx="14862">
                  <c:v>1.12619999999984</c:v>
                </c:pt>
                <c:pt idx="14863">
                  <c:v>1.12629999999984</c:v>
                </c:pt>
                <c:pt idx="14864">
                  <c:v>1.12639999999984</c:v>
                </c:pt>
                <c:pt idx="14865">
                  <c:v>1.12649999999984</c:v>
                </c:pt>
                <c:pt idx="14866">
                  <c:v>1.12659999999984</c:v>
                </c:pt>
                <c:pt idx="14867">
                  <c:v>1.1266999999998399</c:v>
                </c:pt>
                <c:pt idx="14868">
                  <c:v>1.1267999999998399</c:v>
                </c:pt>
                <c:pt idx="14869">
                  <c:v>1.1268999999998399</c:v>
                </c:pt>
                <c:pt idx="14870">
                  <c:v>1.1269999999998399</c:v>
                </c:pt>
                <c:pt idx="14871">
                  <c:v>1.1270999999998399</c:v>
                </c:pt>
                <c:pt idx="14872">
                  <c:v>1.1271999999998401</c:v>
                </c:pt>
                <c:pt idx="14873">
                  <c:v>1.1272999999998401</c:v>
                </c:pt>
                <c:pt idx="14874">
                  <c:v>1.1273999999998401</c:v>
                </c:pt>
                <c:pt idx="14875">
                  <c:v>1.1274999999998401</c:v>
                </c:pt>
                <c:pt idx="14876">
                  <c:v>1.1275999999998401</c:v>
                </c:pt>
                <c:pt idx="14877">
                  <c:v>1.1276999999998401</c:v>
                </c:pt>
                <c:pt idx="14878">
                  <c:v>1.12779999999984</c:v>
                </c:pt>
                <c:pt idx="14879">
                  <c:v>1.12789999999984</c:v>
                </c:pt>
                <c:pt idx="14880">
                  <c:v>1.12799999999984</c:v>
                </c:pt>
                <c:pt idx="14881">
                  <c:v>1.12809999999984</c:v>
                </c:pt>
                <c:pt idx="14882">
                  <c:v>1.12819999999984</c:v>
                </c:pt>
                <c:pt idx="14883">
                  <c:v>1.12829999999984</c:v>
                </c:pt>
                <c:pt idx="14884">
                  <c:v>1.12839999999984</c:v>
                </c:pt>
                <c:pt idx="14885">
                  <c:v>1.12849999999984</c:v>
                </c:pt>
                <c:pt idx="14886">
                  <c:v>1.12859999999984</c:v>
                </c:pt>
                <c:pt idx="14887">
                  <c:v>1.1286999999998399</c:v>
                </c:pt>
                <c:pt idx="14888">
                  <c:v>1.1287999999998399</c:v>
                </c:pt>
                <c:pt idx="14889">
                  <c:v>1.1288999999998399</c:v>
                </c:pt>
                <c:pt idx="14890">
                  <c:v>1.1289999999998399</c:v>
                </c:pt>
                <c:pt idx="14891">
                  <c:v>1.1290999999998399</c:v>
                </c:pt>
                <c:pt idx="14892">
                  <c:v>1.1291999999998401</c:v>
                </c:pt>
                <c:pt idx="14893">
                  <c:v>1.1292999999998401</c:v>
                </c:pt>
                <c:pt idx="14894">
                  <c:v>1.1293999999998401</c:v>
                </c:pt>
                <c:pt idx="14895">
                  <c:v>1.1294999999998401</c:v>
                </c:pt>
                <c:pt idx="14896">
                  <c:v>1.1295999999998401</c:v>
                </c:pt>
                <c:pt idx="14897">
                  <c:v>1.1296999999998401</c:v>
                </c:pt>
                <c:pt idx="14898">
                  <c:v>1.12979999999984</c:v>
                </c:pt>
                <c:pt idx="14899">
                  <c:v>1.12989999999984</c:v>
                </c:pt>
                <c:pt idx="14900">
                  <c:v>1.12999999999984</c:v>
                </c:pt>
                <c:pt idx="14901">
                  <c:v>1.13009999999984</c:v>
                </c:pt>
                <c:pt idx="14902">
                  <c:v>1.13019999999984</c:v>
                </c:pt>
                <c:pt idx="14903">
                  <c:v>1.13029999999984</c:v>
                </c:pt>
                <c:pt idx="14904">
                  <c:v>1.13039999999984</c:v>
                </c:pt>
                <c:pt idx="14905">
                  <c:v>1.13049999999984</c:v>
                </c:pt>
                <c:pt idx="14906">
                  <c:v>1.13059999999984</c:v>
                </c:pt>
                <c:pt idx="14907">
                  <c:v>1.1306999999998399</c:v>
                </c:pt>
                <c:pt idx="14908">
                  <c:v>1.1307999999998399</c:v>
                </c:pt>
                <c:pt idx="14909">
                  <c:v>1.1308999999998399</c:v>
                </c:pt>
                <c:pt idx="14910">
                  <c:v>1.1309999999998399</c:v>
                </c:pt>
                <c:pt idx="14911">
                  <c:v>1.1310999999998399</c:v>
                </c:pt>
                <c:pt idx="14912">
                  <c:v>1.1311999999998399</c:v>
                </c:pt>
                <c:pt idx="14913">
                  <c:v>1.1312999999998401</c:v>
                </c:pt>
                <c:pt idx="14914">
                  <c:v>1.1313999999998401</c:v>
                </c:pt>
                <c:pt idx="14915">
                  <c:v>1.1314999999998401</c:v>
                </c:pt>
                <c:pt idx="14916">
                  <c:v>1.1315999999998401</c:v>
                </c:pt>
                <c:pt idx="14917">
                  <c:v>1.1316999999998401</c:v>
                </c:pt>
                <c:pt idx="14918">
                  <c:v>1.13179999999984</c:v>
                </c:pt>
                <c:pt idx="14919">
                  <c:v>1.13189999999984</c:v>
                </c:pt>
                <c:pt idx="14920">
                  <c:v>1.13199999999984</c:v>
                </c:pt>
                <c:pt idx="14921">
                  <c:v>1.13209999999984</c:v>
                </c:pt>
                <c:pt idx="14922">
                  <c:v>1.13219999999984</c:v>
                </c:pt>
                <c:pt idx="14923">
                  <c:v>1.13229999999984</c:v>
                </c:pt>
                <c:pt idx="14924">
                  <c:v>1.13239999999984</c:v>
                </c:pt>
                <c:pt idx="14925">
                  <c:v>1.13249999999984</c:v>
                </c:pt>
                <c:pt idx="14926">
                  <c:v>1.13259999999984</c:v>
                </c:pt>
                <c:pt idx="14927">
                  <c:v>1.1326999999998399</c:v>
                </c:pt>
                <c:pt idx="14928">
                  <c:v>1.1327999999998399</c:v>
                </c:pt>
                <c:pt idx="14929">
                  <c:v>1.1328999999998399</c:v>
                </c:pt>
                <c:pt idx="14930">
                  <c:v>1.1329999999998399</c:v>
                </c:pt>
                <c:pt idx="14931">
                  <c:v>1.1330999999998399</c:v>
                </c:pt>
                <c:pt idx="14932">
                  <c:v>1.1331999999998399</c:v>
                </c:pt>
                <c:pt idx="14933">
                  <c:v>1.1332999999998401</c:v>
                </c:pt>
                <c:pt idx="14934">
                  <c:v>1.1333999999998401</c:v>
                </c:pt>
                <c:pt idx="14935">
                  <c:v>1.1334999999998401</c:v>
                </c:pt>
                <c:pt idx="14936">
                  <c:v>1.1335999999998401</c:v>
                </c:pt>
                <c:pt idx="14937">
                  <c:v>1.1336999999998401</c:v>
                </c:pt>
                <c:pt idx="14938">
                  <c:v>1.13379999999984</c:v>
                </c:pt>
                <c:pt idx="14939">
                  <c:v>1.13389999999984</c:v>
                </c:pt>
                <c:pt idx="14940">
                  <c:v>1.13399999999984</c:v>
                </c:pt>
                <c:pt idx="14941">
                  <c:v>1.13409999999984</c:v>
                </c:pt>
                <c:pt idx="14942">
                  <c:v>1.13419999999984</c:v>
                </c:pt>
                <c:pt idx="14943">
                  <c:v>1.13429999999984</c:v>
                </c:pt>
                <c:pt idx="14944">
                  <c:v>1.13439999999984</c:v>
                </c:pt>
                <c:pt idx="14945">
                  <c:v>1.13449999999984</c:v>
                </c:pt>
                <c:pt idx="14946">
                  <c:v>1.13459999999984</c:v>
                </c:pt>
                <c:pt idx="14947">
                  <c:v>1.1346999999998399</c:v>
                </c:pt>
                <c:pt idx="14948">
                  <c:v>1.1347999999998399</c:v>
                </c:pt>
                <c:pt idx="14949">
                  <c:v>1.1348999999998399</c:v>
                </c:pt>
                <c:pt idx="14950">
                  <c:v>1.1349999999998399</c:v>
                </c:pt>
                <c:pt idx="14951">
                  <c:v>1.1350999999998399</c:v>
                </c:pt>
                <c:pt idx="14952">
                  <c:v>1.1351999999998399</c:v>
                </c:pt>
                <c:pt idx="14953">
                  <c:v>1.1352999999998401</c:v>
                </c:pt>
                <c:pt idx="14954">
                  <c:v>1.1353999999998401</c:v>
                </c:pt>
                <c:pt idx="14955">
                  <c:v>1.1354999999998401</c:v>
                </c:pt>
                <c:pt idx="14956">
                  <c:v>1.1355999999998401</c:v>
                </c:pt>
                <c:pt idx="14957">
                  <c:v>1.1356999999998401</c:v>
                </c:pt>
                <c:pt idx="14958">
                  <c:v>1.13579999999984</c:v>
                </c:pt>
                <c:pt idx="14959">
                  <c:v>1.13589999999984</c:v>
                </c:pt>
                <c:pt idx="14960">
                  <c:v>1.13599999999984</c:v>
                </c:pt>
                <c:pt idx="14961">
                  <c:v>1.13609999999984</c:v>
                </c:pt>
                <c:pt idx="14962">
                  <c:v>1.13619999999984</c:v>
                </c:pt>
                <c:pt idx="14963">
                  <c:v>1.13629999999984</c:v>
                </c:pt>
                <c:pt idx="14964">
                  <c:v>1.13639999999984</c:v>
                </c:pt>
                <c:pt idx="14965">
                  <c:v>1.13649999999984</c:v>
                </c:pt>
                <c:pt idx="14966">
                  <c:v>1.13659999999984</c:v>
                </c:pt>
                <c:pt idx="14967">
                  <c:v>1.1366999999998399</c:v>
                </c:pt>
                <c:pt idx="14968">
                  <c:v>1.1367999999998399</c:v>
                </c:pt>
                <c:pt idx="14969">
                  <c:v>1.1368999999998399</c:v>
                </c:pt>
                <c:pt idx="14970">
                  <c:v>1.1369999999998399</c:v>
                </c:pt>
                <c:pt idx="14971">
                  <c:v>1.1370999999998399</c:v>
                </c:pt>
                <c:pt idx="14972">
                  <c:v>1.1371999999998399</c:v>
                </c:pt>
                <c:pt idx="14973">
                  <c:v>1.1372999999998401</c:v>
                </c:pt>
                <c:pt idx="14974">
                  <c:v>1.1373999999998401</c:v>
                </c:pt>
                <c:pt idx="14975">
                  <c:v>1.1374999999998401</c:v>
                </c:pt>
                <c:pt idx="14976">
                  <c:v>1.1375999999998401</c:v>
                </c:pt>
                <c:pt idx="14977">
                  <c:v>1.1376999999998401</c:v>
                </c:pt>
                <c:pt idx="14978">
                  <c:v>1.1377999999998401</c:v>
                </c:pt>
                <c:pt idx="14979">
                  <c:v>1.13789999999984</c:v>
                </c:pt>
                <c:pt idx="14980">
                  <c:v>1.13799999999984</c:v>
                </c:pt>
                <c:pt idx="14981">
                  <c:v>1.13809999999984</c:v>
                </c:pt>
                <c:pt idx="14982">
                  <c:v>1.13819999999983</c:v>
                </c:pt>
                <c:pt idx="14983">
                  <c:v>1.13829999999983</c:v>
                </c:pt>
                <c:pt idx="14984">
                  <c:v>1.13839999999983</c:v>
                </c:pt>
                <c:pt idx="14985">
                  <c:v>1.13849999999983</c:v>
                </c:pt>
                <c:pt idx="14986">
                  <c:v>1.13859999999983</c:v>
                </c:pt>
                <c:pt idx="14987">
                  <c:v>1.13869999999983</c:v>
                </c:pt>
                <c:pt idx="14988">
                  <c:v>1.1387999999998299</c:v>
                </c:pt>
                <c:pt idx="14989">
                  <c:v>1.1388999999998299</c:v>
                </c:pt>
                <c:pt idx="14990">
                  <c:v>1.1389999999998299</c:v>
                </c:pt>
                <c:pt idx="14991">
                  <c:v>1.1390999999998299</c:v>
                </c:pt>
                <c:pt idx="14992">
                  <c:v>1.1391999999998299</c:v>
                </c:pt>
                <c:pt idx="14993">
                  <c:v>1.1392999999998299</c:v>
                </c:pt>
                <c:pt idx="14994">
                  <c:v>1.1393999999998301</c:v>
                </c:pt>
                <c:pt idx="14995">
                  <c:v>1.1394999999998301</c:v>
                </c:pt>
                <c:pt idx="14996">
                  <c:v>1.1395999999998301</c:v>
                </c:pt>
                <c:pt idx="14997">
                  <c:v>1.1396999999998301</c:v>
                </c:pt>
                <c:pt idx="14998">
                  <c:v>1.1397999999998301</c:v>
                </c:pt>
                <c:pt idx="14999">
                  <c:v>1.13989999999983</c:v>
                </c:pt>
                <c:pt idx="15000">
                  <c:v>1.13999999999983</c:v>
                </c:pt>
                <c:pt idx="15001">
                  <c:v>1.14009999999983</c:v>
                </c:pt>
                <c:pt idx="15002">
                  <c:v>1.14019999999983</c:v>
                </c:pt>
                <c:pt idx="15003">
                  <c:v>1.14029999999983</c:v>
                </c:pt>
                <c:pt idx="15004">
                  <c:v>1.14039999999983</c:v>
                </c:pt>
                <c:pt idx="15005">
                  <c:v>1.14049999999983</c:v>
                </c:pt>
                <c:pt idx="15006">
                  <c:v>1.14059999999983</c:v>
                </c:pt>
                <c:pt idx="15007">
                  <c:v>1.14069999999983</c:v>
                </c:pt>
                <c:pt idx="15008">
                  <c:v>1.14079999999983</c:v>
                </c:pt>
                <c:pt idx="15009">
                  <c:v>1.1408999999998299</c:v>
                </c:pt>
                <c:pt idx="15010">
                  <c:v>1.1409999999998299</c:v>
                </c:pt>
                <c:pt idx="15011">
                  <c:v>1.1410999999998299</c:v>
                </c:pt>
                <c:pt idx="15012">
                  <c:v>1.1411999999998299</c:v>
                </c:pt>
                <c:pt idx="15013">
                  <c:v>1.1412999999998299</c:v>
                </c:pt>
                <c:pt idx="15014">
                  <c:v>1.1413999999998301</c:v>
                </c:pt>
                <c:pt idx="15015">
                  <c:v>1.1414999999998301</c:v>
                </c:pt>
                <c:pt idx="15016">
                  <c:v>1.1415999999998301</c:v>
                </c:pt>
                <c:pt idx="15017">
                  <c:v>1.1416999999998301</c:v>
                </c:pt>
                <c:pt idx="15018">
                  <c:v>1.1417999999998301</c:v>
                </c:pt>
                <c:pt idx="15019">
                  <c:v>1.1418999999998301</c:v>
                </c:pt>
                <c:pt idx="15020">
                  <c:v>1.14199999999983</c:v>
                </c:pt>
                <c:pt idx="15021">
                  <c:v>1.14209999999983</c:v>
                </c:pt>
                <c:pt idx="15022">
                  <c:v>1.14219999999983</c:v>
                </c:pt>
                <c:pt idx="15023">
                  <c:v>1.14229999999983</c:v>
                </c:pt>
                <c:pt idx="15024">
                  <c:v>1.14239999999983</c:v>
                </c:pt>
                <c:pt idx="15025">
                  <c:v>1.14249999999983</c:v>
                </c:pt>
                <c:pt idx="15026">
                  <c:v>1.14259999999983</c:v>
                </c:pt>
                <c:pt idx="15027">
                  <c:v>1.14269999999983</c:v>
                </c:pt>
                <c:pt idx="15028">
                  <c:v>1.14279999999983</c:v>
                </c:pt>
                <c:pt idx="15029">
                  <c:v>1.1428999999998299</c:v>
                </c:pt>
                <c:pt idx="15030">
                  <c:v>1.1429999999998299</c:v>
                </c:pt>
                <c:pt idx="15031">
                  <c:v>1.1430999999998299</c:v>
                </c:pt>
                <c:pt idx="15032">
                  <c:v>1.1431999999998299</c:v>
                </c:pt>
                <c:pt idx="15033">
                  <c:v>1.1432999999998299</c:v>
                </c:pt>
                <c:pt idx="15034">
                  <c:v>1.1433999999998301</c:v>
                </c:pt>
                <c:pt idx="15035">
                  <c:v>1.1434999999998301</c:v>
                </c:pt>
                <c:pt idx="15036">
                  <c:v>1.1435999999998301</c:v>
                </c:pt>
                <c:pt idx="15037">
                  <c:v>1.1436999999998301</c:v>
                </c:pt>
                <c:pt idx="15038">
                  <c:v>1.1437999999998301</c:v>
                </c:pt>
                <c:pt idx="15039">
                  <c:v>1.1438999999998301</c:v>
                </c:pt>
                <c:pt idx="15040">
                  <c:v>1.14399999999983</c:v>
                </c:pt>
                <c:pt idx="15041">
                  <c:v>1.14409999999983</c:v>
                </c:pt>
                <c:pt idx="15042">
                  <c:v>1.14419999999983</c:v>
                </c:pt>
                <c:pt idx="15043">
                  <c:v>1.14429999999983</c:v>
                </c:pt>
                <c:pt idx="15044">
                  <c:v>1.14439999999983</c:v>
                </c:pt>
                <c:pt idx="15045">
                  <c:v>1.14449999999983</c:v>
                </c:pt>
                <c:pt idx="15046">
                  <c:v>1.14459999999983</c:v>
                </c:pt>
                <c:pt idx="15047">
                  <c:v>1.14469999999983</c:v>
                </c:pt>
                <c:pt idx="15048">
                  <c:v>1.14479999999983</c:v>
                </c:pt>
                <c:pt idx="15049">
                  <c:v>1.1448999999998299</c:v>
                </c:pt>
                <c:pt idx="15050">
                  <c:v>1.1449999999998299</c:v>
                </c:pt>
                <c:pt idx="15051">
                  <c:v>1.1450999999998299</c:v>
                </c:pt>
                <c:pt idx="15052">
                  <c:v>1.1451999999998299</c:v>
                </c:pt>
                <c:pt idx="15053">
                  <c:v>1.1452999999998299</c:v>
                </c:pt>
                <c:pt idx="15054">
                  <c:v>1.1453999999998301</c:v>
                </c:pt>
                <c:pt idx="15055">
                  <c:v>1.1454999999998301</c:v>
                </c:pt>
                <c:pt idx="15056">
                  <c:v>1.1455999999998301</c:v>
                </c:pt>
                <c:pt idx="15057">
                  <c:v>1.1456999999998301</c:v>
                </c:pt>
                <c:pt idx="15058">
                  <c:v>1.1457999999998301</c:v>
                </c:pt>
                <c:pt idx="15059">
                  <c:v>1.1458999999998301</c:v>
                </c:pt>
                <c:pt idx="15060">
                  <c:v>1.14599999999983</c:v>
                </c:pt>
                <c:pt idx="15061">
                  <c:v>1.14609999999983</c:v>
                </c:pt>
                <c:pt idx="15062">
                  <c:v>1.14619999999983</c:v>
                </c:pt>
                <c:pt idx="15063">
                  <c:v>1.14629999999983</c:v>
                </c:pt>
                <c:pt idx="15064">
                  <c:v>1.14639999999983</c:v>
                </c:pt>
                <c:pt idx="15065">
                  <c:v>1.14649999999983</c:v>
                </c:pt>
                <c:pt idx="15066">
                  <c:v>1.14659999999983</c:v>
                </c:pt>
                <c:pt idx="15067">
                  <c:v>1.14669999999983</c:v>
                </c:pt>
                <c:pt idx="15068">
                  <c:v>1.14679999999983</c:v>
                </c:pt>
                <c:pt idx="15069">
                  <c:v>1.1468999999998299</c:v>
                </c:pt>
                <c:pt idx="15070">
                  <c:v>1.1469999999998299</c:v>
                </c:pt>
                <c:pt idx="15071">
                  <c:v>1.1470999999998299</c:v>
                </c:pt>
                <c:pt idx="15072">
                  <c:v>1.1471999999998299</c:v>
                </c:pt>
                <c:pt idx="15073">
                  <c:v>1.1472999999998299</c:v>
                </c:pt>
                <c:pt idx="15074">
                  <c:v>1.1473999999998299</c:v>
                </c:pt>
                <c:pt idx="15075">
                  <c:v>1.1474999999998301</c:v>
                </c:pt>
                <c:pt idx="15076">
                  <c:v>1.1475999999998301</c:v>
                </c:pt>
                <c:pt idx="15077">
                  <c:v>1.1476999999998301</c:v>
                </c:pt>
                <c:pt idx="15078">
                  <c:v>1.1477999999998301</c:v>
                </c:pt>
                <c:pt idx="15079">
                  <c:v>1.1478999999998301</c:v>
                </c:pt>
                <c:pt idx="15080">
                  <c:v>1.14799999999983</c:v>
                </c:pt>
                <c:pt idx="15081">
                  <c:v>1.14809999999983</c:v>
                </c:pt>
                <c:pt idx="15082">
                  <c:v>1.14819999999983</c:v>
                </c:pt>
                <c:pt idx="15083">
                  <c:v>1.14829999999983</c:v>
                </c:pt>
                <c:pt idx="15084">
                  <c:v>1.14839999999983</c:v>
                </c:pt>
                <c:pt idx="15085">
                  <c:v>1.14849999999983</c:v>
                </c:pt>
                <c:pt idx="15086">
                  <c:v>1.14859999999983</c:v>
                </c:pt>
                <c:pt idx="15087">
                  <c:v>1.14869999999983</c:v>
                </c:pt>
                <c:pt idx="15088">
                  <c:v>1.14879999999983</c:v>
                </c:pt>
                <c:pt idx="15089">
                  <c:v>1.1488999999998299</c:v>
                </c:pt>
                <c:pt idx="15090">
                  <c:v>1.1489999999998299</c:v>
                </c:pt>
                <c:pt idx="15091">
                  <c:v>1.1490999999998299</c:v>
                </c:pt>
                <c:pt idx="15092">
                  <c:v>1.1491999999998299</c:v>
                </c:pt>
                <c:pt idx="15093">
                  <c:v>1.1492999999998299</c:v>
                </c:pt>
                <c:pt idx="15094">
                  <c:v>1.1493999999998299</c:v>
                </c:pt>
                <c:pt idx="15095">
                  <c:v>1.1494999999998301</c:v>
                </c:pt>
                <c:pt idx="15096">
                  <c:v>1.1495999999998301</c:v>
                </c:pt>
                <c:pt idx="15097">
                  <c:v>1.1496999999998301</c:v>
                </c:pt>
                <c:pt idx="15098">
                  <c:v>1.1497999999998301</c:v>
                </c:pt>
                <c:pt idx="15099">
                  <c:v>1.1498999999998301</c:v>
                </c:pt>
                <c:pt idx="15100">
                  <c:v>1.14999999999983</c:v>
                </c:pt>
                <c:pt idx="15101">
                  <c:v>1.15009999999983</c:v>
                </c:pt>
                <c:pt idx="15102">
                  <c:v>1.15019999999983</c:v>
                </c:pt>
                <c:pt idx="15103">
                  <c:v>1.15029999999983</c:v>
                </c:pt>
                <c:pt idx="15104">
                  <c:v>1.15039999999983</c:v>
                </c:pt>
                <c:pt idx="15105">
                  <c:v>1.15049999999983</c:v>
                </c:pt>
                <c:pt idx="15106">
                  <c:v>1.15059999999983</c:v>
                </c:pt>
                <c:pt idx="15107">
                  <c:v>1.15069999999983</c:v>
                </c:pt>
                <c:pt idx="15108">
                  <c:v>1.15079999999983</c:v>
                </c:pt>
                <c:pt idx="15109">
                  <c:v>1.1508999999998299</c:v>
                </c:pt>
                <c:pt idx="15110">
                  <c:v>1.1509999999998299</c:v>
                </c:pt>
                <c:pt idx="15111">
                  <c:v>1.1510999999998299</c:v>
                </c:pt>
                <c:pt idx="15112">
                  <c:v>1.1511999999998299</c:v>
                </c:pt>
                <c:pt idx="15113">
                  <c:v>1.1512999999998299</c:v>
                </c:pt>
                <c:pt idx="15114">
                  <c:v>1.1513999999998299</c:v>
                </c:pt>
                <c:pt idx="15115">
                  <c:v>1.1514999999998301</c:v>
                </c:pt>
                <c:pt idx="15116">
                  <c:v>1.1515999999998301</c:v>
                </c:pt>
                <c:pt idx="15117">
                  <c:v>1.1516999999998301</c:v>
                </c:pt>
                <c:pt idx="15118">
                  <c:v>1.1517999999998301</c:v>
                </c:pt>
                <c:pt idx="15119">
                  <c:v>1.1518999999998301</c:v>
                </c:pt>
                <c:pt idx="15120">
                  <c:v>1.15199999999983</c:v>
                </c:pt>
                <c:pt idx="15121">
                  <c:v>1.15209999999983</c:v>
                </c:pt>
                <c:pt idx="15122">
                  <c:v>1.15219999999983</c:v>
                </c:pt>
                <c:pt idx="15123">
                  <c:v>1.15229999999983</c:v>
                </c:pt>
                <c:pt idx="15124">
                  <c:v>1.15239999999983</c:v>
                </c:pt>
                <c:pt idx="15125">
                  <c:v>1.15249999999983</c:v>
                </c:pt>
                <c:pt idx="15126">
                  <c:v>1.15259999999983</c:v>
                </c:pt>
                <c:pt idx="15127">
                  <c:v>1.15269999999983</c:v>
                </c:pt>
                <c:pt idx="15128">
                  <c:v>1.15279999999983</c:v>
                </c:pt>
                <c:pt idx="15129">
                  <c:v>1.1528999999998299</c:v>
                </c:pt>
                <c:pt idx="15130">
                  <c:v>1.1529999999998299</c:v>
                </c:pt>
                <c:pt idx="15131">
                  <c:v>1.1530999999998299</c:v>
                </c:pt>
                <c:pt idx="15132">
                  <c:v>1.1531999999998299</c:v>
                </c:pt>
                <c:pt idx="15133">
                  <c:v>1.1532999999998299</c:v>
                </c:pt>
                <c:pt idx="15134">
                  <c:v>1.1533999999998299</c:v>
                </c:pt>
                <c:pt idx="15135">
                  <c:v>1.1534999999998301</c:v>
                </c:pt>
                <c:pt idx="15136">
                  <c:v>1.1535999999998301</c:v>
                </c:pt>
                <c:pt idx="15137">
                  <c:v>1.1536999999998301</c:v>
                </c:pt>
                <c:pt idx="15138">
                  <c:v>1.1537999999998301</c:v>
                </c:pt>
                <c:pt idx="15139">
                  <c:v>1.1538999999998301</c:v>
                </c:pt>
                <c:pt idx="15140">
                  <c:v>1.1539999999998301</c:v>
                </c:pt>
                <c:pt idx="15141">
                  <c:v>1.15409999999983</c:v>
                </c:pt>
                <c:pt idx="15142">
                  <c:v>1.15419999999983</c:v>
                </c:pt>
                <c:pt idx="15143">
                  <c:v>1.15429999999983</c:v>
                </c:pt>
                <c:pt idx="15144">
                  <c:v>1.15439999999983</c:v>
                </c:pt>
                <c:pt idx="15145">
                  <c:v>1.15449999999983</c:v>
                </c:pt>
                <c:pt idx="15146">
                  <c:v>1.15459999999983</c:v>
                </c:pt>
                <c:pt idx="15147">
                  <c:v>1.15469999999983</c:v>
                </c:pt>
                <c:pt idx="15148">
                  <c:v>1.15479999999983</c:v>
                </c:pt>
                <c:pt idx="15149">
                  <c:v>1.15489999999983</c:v>
                </c:pt>
                <c:pt idx="15150">
                  <c:v>1.1549999999998299</c:v>
                </c:pt>
                <c:pt idx="15151">
                  <c:v>1.1550999999998299</c:v>
                </c:pt>
                <c:pt idx="15152">
                  <c:v>1.1551999999998299</c:v>
                </c:pt>
                <c:pt idx="15153">
                  <c:v>1.1552999999998299</c:v>
                </c:pt>
                <c:pt idx="15154">
                  <c:v>1.1553999999998299</c:v>
                </c:pt>
                <c:pt idx="15155">
                  <c:v>1.1554999999998301</c:v>
                </c:pt>
                <c:pt idx="15156">
                  <c:v>1.1555999999998301</c:v>
                </c:pt>
                <c:pt idx="15157">
                  <c:v>1.1556999999998301</c:v>
                </c:pt>
                <c:pt idx="15158">
                  <c:v>1.1557999999998301</c:v>
                </c:pt>
                <c:pt idx="15159">
                  <c:v>1.1558999999998301</c:v>
                </c:pt>
                <c:pt idx="15160">
                  <c:v>1.1559999999998301</c:v>
                </c:pt>
                <c:pt idx="15161">
                  <c:v>1.15609999999983</c:v>
                </c:pt>
                <c:pt idx="15162">
                  <c:v>1.15619999999983</c:v>
                </c:pt>
                <c:pt idx="15163">
                  <c:v>1.15629999999983</c:v>
                </c:pt>
                <c:pt idx="15164">
                  <c:v>1.15639999999983</c:v>
                </c:pt>
                <c:pt idx="15165">
                  <c:v>1.15649999999983</c:v>
                </c:pt>
                <c:pt idx="15166">
                  <c:v>1.15659999999983</c:v>
                </c:pt>
                <c:pt idx="15167">
                  <c:v>1.15669999999983</c:v>
                </c:pt>
                <c:pt idx="15168">
                  <c:v>1.15679999999983</c:v>
                </c:pt>
                <c:pt idx="15169">
                  <c:v>1.15689999999983</c:v>
                </c:pt>
                <c:pt idx="15170">
                  <c:v>1.1569999999998299</c:v>
                </c:pt>
                <c:pt idx="15171">
                  <c:v>1.1570999999998299</c:v>
                </c:pt>
                <c:pt idx="15172">
                  <c:v>1.1571999999998299</c:v>
                </c:pt>
                <c:pt idx="15173">
                  <c:v>1.1572999999998299</c:v>
                </c:pt>
                <c:pt idx="15174">
                  <c:v>1.1573999999998299</c:v>
                </c:pt>
                <c:pt idx="15175">
                  <c:v>1.1574999999998301</c:v>
                </c:pt>
                <c:pt idx="15176">
                  <c:v>1.1575999999998301</c:v>
                </c:pt>
                <c:pt idx="15177">
                  <c:v>1.1576999999998301</c:v>
                </c:pt>
                <c:pt idx="15178">
                  <c:v>1.1577999999998301</c:v>
                </c:pt>
                <c:pt idx="15179">
                  <c:v>1.1578999999998301</c:v>
                </c:pt>
                <c:pt idx="15180">
                  <c:v>1.1579999999998301</c:v>
                </c:pt>
                <c:pt idx="15181">
                  <c:v>1.15809999999983</c:v>
                </c:pt>
                <c:pt idx="15182">
                  <c:v>1.15819999999983</c:v>
                </c:pt>
                <c:pt idx="15183">
                  <c:v>1.15829999999983</c:v>
                </c:pt>
                <c:pt idx="15184">
                  <c:v>1.15839999999983</c:v>
                </c:pt>
                <c:pt idx="15185">
                  <c:v>1.15849999999983</c:v>
                </c:pt>
                <c:pt idx="15186">
                  <c:v>1.15859999999983</c:v>
                </c:pt>
                <c:pt idx="15187">
                  <c:v>1.15869999999983</c:v>
                </c:pt>
                <c:pt idx="15188">
                  <c:v>1.15879999999983</c:v>
                </c:pt>
                <c:pt idx="15189">
                  <c:v>1.15889999999983</c:v>
                </c:pt>
                <c:pt idx="15190">
                  <c:v>1.1589999999998299</c:v>
                </c:pt>
                <c:pt idx="15191">
                  <c:v>1.1590999999998299</c:v>
                </c:pt>
                <c:pt idx="15192">
                  <c:v>1.1591999999998299</c:v>
                </c:pt>
                <c:pt idx="15193">
                  <c:v>1.1592999999998299</c:v>
                </c:pt>
                <c:pt idx="15194">
                  <c:v>1.1593999999998299</c:v>
                </c:pt>
                <c:pt idx="15195">
                  <c:v>1.1594999999998299</c:v>
                </c:pt>
                <c:pt idx="15196">
                  <c:v>1.1595999999998301</c:v>
                </c:pt>
                <c:pt idx="15197">
                  <c:v>1.1596999999998301</c:v>
                </c:pt>
                <c:pt idx="15198">
                  <c:v>1.1597999999998301</c:v>
                </c:pt>
                <c:pt idx="15199">
                  <c:v>1.1598999999998301</c:v>
                </c:pt>
                <c:pt idx="15200">
                  <c:v>1.1599999999998301</c:v>
                </c:pt>
                <c:pt idx="15201">
                  <c:v>1.16009999999983</c:v>
                </c:pt>
                <c:pt idx="15202">
                  <c:v>1.16019999999983</c:v>
                </c:pt>
                <c:pt idx="15203">
                  <c:v>1.16029999999983</c:v>
                </c:pt>
                <c:pt idx="15204">
                  <c:v>1.16039999999983</c:v>
                </c:pt>
                <c:pt idx="15205">
                  <c:v>1.16049999999983</c:v>
                </c:pt>
                <c:pt idx="15206">
                  <c:v>1.16059999999983</c:v>
                </c:pt>
                <c:pt idx="15207">
                  <c:v>1.16069999999983</c:v>
                </c:pt>
                <c:pt idx="15208">
                  <c:v>1.16079999999983</c:v>
                </c:pt>
                <c:pt idx="15209">
                  <c:v>1.16089999999983</c:v>
                </c:pt>
                <c:pt idx="15210">
                  <c:v>1.1609999999998299</c:v>
                </c:pt>
                <c:pt idx="15211">
                  <c:v>1.1610999999998299</c:v>
                </c:pt>
                <c:pt idx="15212">
                  <c:v>1.1611999999998299</c:v>
                </c:pt>
                <c:pt idx="15213">
                  <c:v>1.1612999999998299</c:v>
                </c:pt>
                <c:pt idx="15214">
                  <c:v>1.1613999999998299</c:v>
                </c:pt>
                <c:pt idx="15215">
                  <c:v>1.1614999999998299</c:v>
                </c:pt>
                <c:pt idx="15216">
                  <c:v>1.1615999999998301</c:v>
                </c:pt>
                <c:pt idx="15217">
                  <c:v>1.1616999999998301</c:v>
                </c:pt>
                <c:pt idx="15218">
                  <c:v>1.1617999999998301</c:v>
                </c:pt>
                <c:pt idx="15219">
                  <c:v>1.1618999999998301</c:v>
                </c:pt>
                <c:pt idx="15220">
                  <c:v>1.1619999999998301</c:v>
                </c:pt>
                <c:pt idx="15221">
                  <c:v>1.16209999999983</c:v>
                </c:pt>
                <c:pt idx="15222">
                  <c:v>1.16219999999983</c:v>
                </c:pt>
                <c:pt idx="15223">
                  <c:v>1.16229999999983</c:v>
                </c:pt>
                <c:pt idx="15224">
                  <c:v>1.16239999999983</c:v>
                </c:pt>
                <c:pt idx="15225">
                  <c:v>1.16249999999983</c:v>
                </c:pt>
                <c:pt idx="15226">
                  <c:v>1.16259999999983</c:v>
                </c:pt>
                <c:pt idx="15227">
                  <c:v>1.16269999999983</c:v>
                </c:pt>
                <c:pt idx="15228">
                  <c:v>1.16279999999983</c:v>
                </c:pt>
                <c:pt idx="15229">
                  <c:v>1.16289999999983</c:v>
                </c:pt>
                <c:pt idx="15230">
                  <c:v>1.1629999999998299</c:v>
                </c:pt>
                <c:pt idx="15231">
                  <c:v>1.1630999999998299</c:v>
                </c:pt>
                <c:pt idx="15232">
                  <c:v>1.1631999999998299</c:v>
                </c:pt>
                <c:pt idx="15233">
                  <c:v>1.1632999999998299</c:v>
                </c:pt>
                <c:pt idx="15234">
                  <c:v>1.1633999999998299</c:v>
                </c:pt>
                <c:pt idx="15235">
                  <c:v>1.1634999999998299</c:v>
                </c:pt>
                <c:pt idx="15236">
                  <c:v>1.1635999999998301</c:v>
                </c:pt>
                <c:pt idx="15237">
                  <c:v>1.1636999999998301</c:v>
                </c:pt>
                <c:pt idx="15238">
                  <c:v>1.1637999999998301</c:v>
                </c:pt>
                <c:pt idx="15239">
                  <c:v>1.1638999999998301</c:v>
                </c:pt>
                <c:pt idx="15240">
                  <c:v>1.1639999999998301</c:v>
                </c:pt>
                <c:pt idx="15241">
                  <c:v>1.16409999999983</c:v>
                </c:pt>
                <c:pt idx="15242">
                  <c:v>1.16419999999983</c:v>
                </c:pt>
                <c:pt idx="15243">
                  <c:v>1.16429999999983</c:v>
                </c:pt>
                <c:pt idx="15244">
                  <c:v>1.16439999999983</c:v>
                </c:pt>
                <c:pt idx="15245">
                  <c:v>1.16449999999983</c:v>
                </c:pt>
                <c:pt idx="15246">
                  <c:v>1.16459999999983</c:v>
                </c:pt>
                <c:pt idx="15247">
                  <c:v>1.16469999999983</c:v>
                </c:pt>
                <c:pt idx="15248">
                  <c:v>1.16479999999983</c:v>
                </c:pt>
                <c:pt idx="15249">
                  <c:v>1.16489999999983</c:v>
                </c:pt>
                <c:pt idx="15250">
                  <c:v>1.1649999999998299</c:v>
                </c:pt>
                <c:pt idx="15251">
                  <c:v>1.1650999999998299</c:v>
                </c:pt>
                <c:pt idx="15252">
                  <c:v>1.1651999999998299</c:v>
                </c:pt>
                <c:pt idx="15253">
                  <c:v>1.1652999999998299</c:v>
                </c:pt>
                <c:pt idx="15254">
                  <c:v>1.1653999999998299</c:v>
                </c:pt>
                <c:pt idx="15255">
                  <c:v>1.1654999999998299</c:v>
                </c:pt>
                <c:pt idx="15256">
                  <c:v>1.1655999999998301</c:v>
                </c:pt>
                <c:pt idx="15257">
                  <c:v>1.1656999999998301</c:v>
                </c:pt>
                <c:pt idx="15258">
                  <c:v>1.1657999999998301</c:v>
                </c:pt>
                <c:pt idx="15259">
                  <c:v>1.1658999999998301</c:v>
                </c:pt>
                <c:pt idx="15260">
                  <c:v>1.1659999999998301</c:v>
                </c:pt>
                <c:pt idx="15261">
                  <c:v>1.1660999999998301</c:v>
                </c:pt>
                <c:pt idx="15262">
                  <c:v>1.16619999999983</c:v>
                </c:pt>
                <c:pt idx="15263">
                  <c:v>1.16629999999983</c:v>
                </c:pt>
                <c:pt idx="15264">
                  <c:v>1.16639999999983</c:v>
                </c:pt>
                <c:pt idx="15265">
                  <c:v>1.16649999999983</c:v>
                </c:pt>
                <c:pt idx="15266">
                  <c:v>1.16659999999983</c:v>
                </c:pt>
                <c:pt idx="15267">
                  <c:v>1.16669999999983</c:v>
                </c:pt>
                <c:pt idx="15268">
                  <c:v>1.16679999999983</c:v>
                </c:pt>
                <c:pt idx="15269">
                  <c:v>1.16689999999983</c:v>
                </c:pt>
                <c:pt idx="15270">
                  <c:v>1.16699999999983</c:v>
                </c:pt>
                <c:pt idx="15271">
                  <c:v>1.1670999999998299</c:v>
                </c:pt>
                <c:pt idx="15272">
                  <c:v>1.1671999999998299</c:v>
                </c:pt>
                <c:pt idx="15273">
                  <c:v>1.1672999999998299</c:v>
                </c:pt>
                <c:pt idx="15274">
                  <c:v>1.1673999999998299</c:v>
                </c:pt>
                <c:pt idx="15275">
                  <c:v>1.1674999999998299</c:v>
                </c:pt>
                <c:pt idx="15276">
                  <c:v>1.1675999999998301</c:v>
                </c:pt>
                <c:pt idx="15277">
                  <c:v>1.1676999999998301</c:v>
                </c:pt>
                <c:pt idx="15278">
                  <c:v>1.1677999999998301</c:v>
                </c:pt>
                <c:pt idx="15279">
                  <c:v>1.1678999999998301</c:v>
                </c:pt>
                <c:pt idx="15280">
                  <c:v>1.1679999999998301</c:v>
                </c:pt>
                <c:pt idx="15281">
                  <c:v>1.1680999999998301</c:v>
                </c:pt>
                <c:pt idx="15282">
                  <c:v>1.16819999999983</c:v>
                </c:pt>
                <c:pt idx="15283">
                  <c:v>1.16829999999983</c:v>
                </c:pt>
                <c:pt idx="15284">
                  <c:v>1.16839999999983</c:v>
                </c:pt>
                <c:pt idx="15285">
                  <c:v>1.16849999999983</c:v>
                </c:pt>
                <c:pt idx="15286">
                  <c:v>1.16859999999983</c:v>
                </c:pt>
                <c:pt idx="15287">
                  <c:v>1.16869999999983</c:v>
                </c:pt>
                <c:pt idx="15288">
                  <c:v>1.16879999999983</c:v>
                </c:pt>
                <c:pt idx="15289">
                  <c:v>1.16889999999983</c:v>
                </c:pt>
                <c:pt idx="15290">
                  <c:v>1.16899999999983</c:v>
                </c:pt>
                <c:pt idx="15291">
                  <c:v>1.1690999999998299</c:v>
                </c:pt>
                <c:pt idx="15292">
                  <c:v>1.1691999999998299</c:v>
                </c:pt>
                <c:pt idx="15293">
                  <c:v>1.1692999999998299</c:v>
                </c:pt>
                <c:pt idx="15294">
                  <c:v>1.1693999999998299</c:v>
                </c:pt>
                <c:pt idx="15295">
                  <c:v>1.1694999999998299</c:v>
                </c:pt>
                <c:pt idx="15296">
                  <c:v>1.1695999999998301</c:v>
                </c:pt>
                <c:pt idx="15297">
                  <c:v>1.1696999999998301</c:v>
                </c:pt>
                <c:pt idx="15298">
                  <c:v>1.1697999999998301</c:v>
                </c:pt>
                <c:pt idx="15299">
                  <c:v>1.1698999999998301</c:v>
                </c:pt>
                <c:pt idx="15300">
                  <c:v>1.1699999999998301</c:v>
                </c:pt>
                <c:pt idx="15301">
                  <c:v>1.1700999999998301</c:v>
                </c:pt>
                <c:pt idx="15302">
                  <c:v>1.17019999999983</c:v>
                </c:pt>
                <c:pt idx="15303">
                  <c:v>1.17029999999983</c:v>
                </c:pt>
                <c:pt idx="15304">
                  <c:v>1.17039999999983</c:v>
                </c:pt>
                <c:pt idx="15305">
                  <c:v>1.17049999999983</c:v>
                </c:pt>
                <c:pt idx="15306">
                  <c:v>1.17059999999983</c:v>
                </c:pt>
                <c:pt idx="15307">
                  <c:v>1.17069999999983</c:v>
                </c:pt>
                <c:pt idx="15308">
                  <c:v>1.17079999999983</c:v>
                </c:pt>
                <c:pt idx="15309">
                  <c:v>1.17089999999983</c:v>
                </c:pt>
                <c:pt idx="15310">
                  <c:v>1.17099999999983</c:v>
                </c:pt>
                <c:pt idx="15311">
                  <c:v>1.1710999999998299</c:v>
                </c:pt>
                <c:pt idx="15312">
                  <c:v>1.1711999999998299</c:v>
                </c:pt>
                <c:pt idx="15313">
                  <c:v>1.1712999999998299</c:v>
                </c:pt>
                <c:pt idx="15314">
                  <c:v>1.1713999999998299</c:v>
                </c:pt>
                <c:pt idx="15315">
                  <c:v>1.1714999999998299</c:v>
                </c:pt>
                <c:pt idx="15316">
                  <c:v>1.1715999999998301</c:v>
                </c:pt>
                <c:pt idx="15317">
                  <c:v>1.1716999999998301</c:v>
                </c:pt>
                <c:pt idx="15318">
                  <c:v>1.1717999999998301</c:v>
                </c:pt>
                <c:pt idx="15319">
                  <c:v>1.1718999999998301</c:v>
                </c:pt>
                <c:pt idx="15320">
                  <c:v>1.1719999999998301</c:v>
                </c:pt>
                <c:pt idx="15321">
                  <c:v>1.1720999999998301</c:v>
                </c:pt>
                <c:pt idx="15322">
                  <c:v>1.17219999999983</c:v>
                </c:pt>
                <c:pt idx="15323">
                  <c:v>1.17229999999983</c:v>
                </c:pt>
                <c:pt idx="15324">
                  <c:v>1.17239999999983</c:v>
                </c:pt>
                <c:pt idx="15325">
                  <c:v>1.17249999999983</c:v>
                </c:pt>
                <c:pt idx="15326">
                  <c:v>1.17259999999983</c:v>
                </c:pt>
                <c:pt idx="15327">
                  <c:v>1.17269999999983</c:v>
                </c:pt>
                <c:pt idx="15328">
                  <c:v>1.17279999999983</c:v>
                </c:pt>
                <c:pt idx="15329">
                  <c:v>1.17289999999983</c:v>
                </c:pt>
                <c:pt idx="15330">
                  <c:v>1.17299999999983</c:v>
                </c:pt>
                <c:pt idx="15331">
                  <c:v>1.1730999999998299</c:v>
                </c:pt>
                <c:pt idx="15332">
                  <c:v>1.1731999999998299</c:v>
                </c:pt>
                <c:pt idx="15333">
                  <c:v>1.1732999999998299</c:v>
                </c:pt>
                <c:pt idx="15334">
                  <c:v>1.1733999999998299</c:v>
                </c:pt>
                <c:pt idx="15335">
                  <c:v>1.1734999999998299</c:v>
                </c:pt>
                <c:pt idx="15336">
                  <c:v>1.1735999999998299</c:v>
                </c:pt>
                <c:pt idx="15337">
                  <c:v>1.1736999999998301</c:v>
                </c:pt>
                <c:pt idx="15338">
                  <c:v>1.1737999999998301</c:v>
                </c:pt>
                <c:pt idx="15339">
                  <c:v>1.1738999999998301</c:v>
                </c:pt>
                <c:pt idx="15340">
                  <c:v>1.1739999999998301</c:v>
                </c:pt>
                <c:pt idx="15341">
                  <c:v>1.1740999999998301</c:v>
                </c:pt>
                <c:pt idx="15342">
                  <c:v>1.17419999999983</c:v>
                </c:pt>
                <c:pt idx="15343">
                  <c:v>1.17429999999983</c:v>
                </c:pt>
                <c:pt idx="15344">
                  <c:v>1.17439999999983</c:v>
                </c:pt>
                <c:pt idx="15345">
                  <c:v>1.17449999999983</c:v>
                </c:pt>
                <c:pt idx="15346">
                  <c:v>1.17459999999983</c:v>
                </c:pt>
                <c:pt idx="15347">
                  <c:v>1.17469999999983</c:v>
                </c:pt>
                <c:pt idx="15348">
                  <c:v>1.17479999999983</c:v>
                </c:pt>
                <c:pt idx="15349">
                  <c:v>1.17489999999983</c:v>
                </c:pt>
                <c:pt idx="15350">
                  <c:v>1.17499999999983</c:v>
                </c:pt>
                <c:pt idx="15351">
                  <c:v>1.1750999999998299</c:v>
                </c:pt>
                <c:pt idx="15352">
                  <c:v>1.1751999999998299</c:v>
                </c:pt>
                <c:pt idx="15353">
                  <c:v>1.1752999999998299</c:v>
                </c:pt>
                <c:pt idx="15354">
                  <c:v>1.1753999999998299</c:v>
                </c:pt>
                <c:pt idx="15355">
                  <c:v>1.1754999999998299</c:v>
                </c:pt>
                <c:pt idx="15356">
                  <c:v>1.1755999999998299</c:v>
                </c:pt>
                <c:pt idx="15357">
                  <c:v>1.1756999999998301</c:v>
                </c:pt>
                <c:pt idx="15358">
                  <c:v>1.1757999999998301</c:v>
                </c:pt>
                <c:pt idx="15359">
                  <c:v>1.1758999999998301</c:v>
                </c:pt>
                <c:pt idx="15360">
                  <c:v>1.1759999999998301</c:v>
                </c:pt>
                <c:pt idx="15361">
                  <c:v>1.1760999999998301</c:v>
                </c:pt>
                <c:pt idx="15362">
                  <c:v>1.17619999999983</c:v>
                </c:pt>
                <c:pt idx="15363">
                  <c:v>1.17629999999983</c:v>
                </c:pt>
                <c:pt idx="15364">
                  <c:v>1.17639999999983</c:v>
                </c:pt>
                <c:pt idx="15365">
                  <c:v>1.17649999999983</c:v>
                </c:pt>
                <c:pt idx="15366">
                  <c:v>1.17659999999983</c:v>
                </c:pt>
                <c:pt idx="15367">
                  <c:v>1.17669999999983</c:v>
                </c:pt>
                <c:pt idx="15368">
                  <c:v>1.17679999999983</c:v>
                </c:pt>
                <c:pt idx="15369">
                  <c:v>1.17689999999983</c:v>
                </c:pt>
                <c:pt idx="15370">
                  <c:v>1.17699999999983</c:v>
                </c:pt>
                <c:pt idx="15371">
                  <c:v>1.1770999999998299</c:v>
                </c:pt>
                <c:pt idx="15372">
                  <c:v>1.1771999999998299</c:v>
                </c:pt>
                <c:pt idx="15373">
                  <c:v>1.1772999999998299</c:v>
                </c:pt>
                <c:pt idx="15374">
                  <c:v>1.1773999999998299</c:v>
                </c:pt>
                <c:pt idx="15375">
                  <c:v>1.1774999999998299</c:v>
                </c:pt>
                <c:pt idx="15376">
                  <c:v>1.1775999999998299</c:v>
                </c:pt>
                <c:pt idx="15377">
                  <c:v>1.1776999999998301</c:v>
                </c:pt>
                <c:pt idx="15378">
                  <c:v>1.1777999999998301</c:v>
                </c:pt>
                <c:pt idx="15379">
                  <c:v>1.1778999999998301</c:v>
                </c:pt>
                <c:pt idx="15380">
                  <c:v>1.1779999999998301</c:v>
                </c:pt>
                <c:pt idx="15381">
                  <c:v>1.1780999999998301</c:v>
                </c:pt>
                <c:pt idx="15382">
                  <c:v>1.17819999999983</c:v>
                </c:pt>
                <c:pt idx="15383">
                  <c:v>1.17829999999983</c:v>
                </c:pt>
                <c:pt idx="15384">
                  <c:v>1.17839999999983</c:v>
                </c:pt>
                <c:pt idx="15385">
                  <c:v>1.17849999999983</c:v>
                </c:pt>
                <c:pt idx="15386">
                  <c:v>1.17859999999983</c:v>
                </c:pt>
                <c:pt idx="15387">
                  <c:v>1.17869999999983</c:v>
                </c:pt>
                <c:pt idx="15388">
                  <c:v>1.17879999999983</c:v>
                </c:pt>
                <c:pt idx="15389">
                  <c:v>1.17889999999983</c:v>
                </c:pt>
                <c:pt idx="15390">
                  <c:v>1.17899999999983</c:v>
                </c:pt>
                <c:pt idx="15391">
                  <c:v>1.17909999999983</c:v>
                </c:pt>
                <c:pt idx="15392">
                  <c:v>1.1791999999998299</c:v>
                </c:pt>
                <c:pt idx="15393">
                  <c:v>1.1792999999998299</c:v>
                </c:pt>
                <c:pt idx="15394">
                  <c:v>1.1793999999998299</c:v>
                </c:pt>
                <c:pt idx="15395">
                  <c:v>1.1794999999998299</c:v>
                </c:pt>
                <c:pt idx="15396">
                  <c:v>1.1795999999998299</c:v>
                </c:pt>
                <c:pt idx="15397">
                  <c:v>1.1796999999998301</c:v>
                </c:pt>
                <c:pt idx="15398">
                  <c:v>1.1797999999998301</c:v>
                </c:pt>
                <c:pt idx="15399">
                  <c:v>1.1798999999998301</c:v>
                </c:pt>
                <c:pt idx="15400">
                  <c:v>1.1799999999998301</c:v>
                </c:pt>
                <c:pt idx="15401">
                  <c:v>1.1800999999998301</c:v>
                </c:pt>
                <c:pt idx="15402">
                  <c:v>1.1801999999998301</c:v>
                </c:pt>
                <c:pt idx="15403">
                  <c:v>1.18029999999983</c:v>
                </c:pt>
                <c:pt idx="15404">
                  <c:v>1.18039999999983</c:v>
                </c:pt>
                <c:pt idx="15405">
                  <c:v>1.18049999999983</c:v>
                </c:pt>
                <c:pt idx="15406">
                  <c:v>1.18059999999983</c:v>
                </c:pt>
                <c:pt idx="15407">
                  <c:v>1.18069999999983</c:v>
                </c:pt>
                <c:pt idx="15408">
                  <c:v>1.18079999999983</c:v>
                </c:pt>
                <c:pt idx="15409">
                  <c:v>1.18089999999983</c:v>
                </c:pt>
                <c:pt idx="15410">
                  <c:v>1.18099999999983</c:v>
                </c:pt>
                <c:pt idx="15411">
                  <c:v>1.18109999999983</c:v>
                </c:pt>
                <c:pt idx="15412">
                  <c:v>1.1811999999998299</c:v>
                </c:pt>
                <c:pt idx="15413">
                  <c:v>1.1812999999998299</c:v>
                </c:pt>
                <c:pt idx="15414">
                  <c:v>1.1813999999998299</c:v>
                </c:pt>
                <c:pt idx="15415">
                  <c:v>1.1814999999998299</c:v>
                </c:pt>
                <c:pt idx="15416">
                  <c:v>1.1815999999998299</c:v>
                </c:pt>
                <c:pt idx="15417">
                  <c:v>1.1816999999998301</c:v>
                </c:pt>
                <c:pt idx="15418">
                  <c:v>1.1817999999998301</c:v>
                </c:pt>
                <c:pt idx="15419">
                  <c:v>1.1818999999998301</c:v>
                </c:pt>
                <c:pt idx="15420">
                  <c:v>1.1819999999998301</c:v>
                </c:pt>
                <c:pt idx="15421">
                  <c:v>1.1820999999998301</c:v>
                </c:pt>
                <c:pt idx="15422">
                  <c:v>1.1821999999998301</c:v>
                </c:pt>
                <c:pt idx="15423">
                  <c:v>1.18229999999983</c:v>
                </c:pt>
                <c:pt idx="15424">
                  <c:v>1.18239999999983</c:v>
                </c:pt>
                <c:pt idx="15425">
                  <c:v>1.18249999999983</c:v>
                </c:pt>
                <c:pt idx="15426">
                  <c:v>1.18259999999983</c:v>
                </c:pt>
                <c:pt idx="15427">
                  <c:v>1.18269999999983</c:v>
                </c:pt>
                <c:pt idx="15428">
                  <c:v>1.18279999999983</c:v>
                </c:pt>
                <c:pt idx="15429">
                  <c:v>1.18289999999983</c:v>
                </c:pt>
                <c:pt idx="15430">
                  <c:v>1.18299999999983</c:v>
                </c:pt>
                <c:pt idx="15431">
                  <c:v>1.18309999999983</c:v>
                </c:pt>
                <c:pt idx="15432">
                  <c:v>1.1831999999998299</c:v>
                </c:pt>
                <c:pt idx="15433">
                  <c:v>1.1832999999998299</c:v>
                </c:pt>
                <c:pt idx="15434">
                  <c:v>1.1833999999998299</c:v>
                </c:pt>
                <c:pt idx="15435">
                  <c:v>1.1834999999998299</c:v>
                </c:pt>
                <c:pt idx="15436">
                  <c:v>1.1835999999998299</c:v>
                </c:pt>
                <c:pt idx="15437">
                  <c:v>1.1836999999998301</c:v>
                </c:pt>
                <c:pt idx="15438">
                  <c:v>1.1837999999998301</c:v>
                </c:pt>
                <c:pt idx="15439">
                  <c:v>1.1838999999998301</c:v>
                </c:pt>
                <c:pt idx="15440">
                  <c:v>1.1839999999998301</c:v>
                </c:pt>
                <c:pt idx="15441">
                  <c:v>1.1840999999998301</c:v>
                </c:pt>
                <c:pt idx="15442">
                  <c:v>1.1841999999998301</c:v>
                </c:pt>
                <c:pt idx="15443">
                  <c:v>1.18429999999983</c:v>
                </c:pt>
                <c:pt idx="15444">
                  <c:v>1.18439999999983</c:v>
                </c:pt>
                <c:pt idx="15445">
                  <c:v>1.18449999999983</c:v>
                </c:pt>
                <c:pt idx="15446">
                  <c:v>1.18459999999983</c:v>
                </c:pt>
                <c:pt idx="15447">
                  <c:v>1.18469999999983</c:v>
                </c:pt>
                <c:pt idx="15448">
                  <c:v>1.18479999999983</c:v>
                </c:pt>
                <c:pt idx="15449">
                  <c:v>1.18489999999983</c:v>
                </c:pt>
                <c:pt idx="15450">
                  <c:v>1.18499999999983</c:v>
                </c:pt>
                <c:pt idx="15451">
                  <c:v>1.18509999999983</c:v>
                </c:pt>
                <c:pt idx="15452">
                  <c:v>1.1851999999998299</c:v>
                </c:pt>
                <c:pt idx="15453">
                  <c:v>1.1852999999998299</c:v>
                </c:pt>
                <c:pt idx="15454">
                  <c:v>1.1853999999998299</c:v>
                </c:pt>
                <c:pt idx="15455">
                  <c:v>1.1854999999998299</c:v>
                </c:pt>
                <c:pt idx="15456">
                  <c:v>1.1855999999998299</c:v>
                </c:pt>
                <c:pt idx="15457">
                  <c:v>1.1856999999998299</c:v>
                </c:pt>
                <c:pt idx="15458">
                  <c:v>1.1857999999998301</c:v>
                </c:pt>
                <c:pt idx="15459">
                  <c:v>1.1858999999998301</c:v>
                </c:pt>
                <c:pt idx="15460">
                  <c:v>1.1859999999998301</c:v>
                </c:pt>
                <c:pt idx="15461">
                  <c:v>1.1860999999998301</c:v>
                </c:pt>
                <c:pt idx="15462">
                  <c:v>1.1861999999998301</c:v>
                </c:pt>
                <c:pt idx="15463">
                  <c:v>1.18629999999983</c:v>
                </c:pt>
                <c:pt idx="15464">
                  <c:v>1.18639999999983</c:v>
                </c:pt>
                <c:pt idx="15465">
                  <c:v>1.18649999999983</c:v>
                </c:pt>
                <c:pt idx="15466">
                  <c:v>1.18659999999983</c:v>
                </c:pt>
                <c:pt idx="15467">
                  <c:v>1.18669999999983</c:v>
                </c:pt>
                <c:pt idx="15468">
                  <c:v>1.18679999999983</c:v>
                </c:pt>
                <c:pt idx="15469">
                  <c:v>1.18689999999983</c:v>
                </c:pt>
                <c:pt idx="15470">
                  <c:v>1.18699999999983</c:v>
                </c:pt>
                <c:pt idx="15471">
                  <c:v>1.18709999999983</c:v>
                </c:pt>
                <c:pt idx="15472">
                  <c:v>1.1871999999998299</c:v>
                </c:pt>
                <c:pt idx="15473">
                  <c:v>1.1872999999998299</c:v>
                </c:pt>
                <c:pt idx="15474">
                  <c:v>1.1873999999998299</c:v>
                </c:pt>
                <c:pt idx="15475">
                  <c:v>1.1874999999998299</c:v>
                </c:pt>
                <c:pt idx="15476">
                  <c:v>1.1875999999998299</c:v>
                </c:pt>
                <c:pt idx="15477">
                  <c:v>1.1876999999998299</c:v>
                </c:pt>
                <c:pt idx="15478">
                  <c:v>1.1877999999998301</c:v>
                </c:pt>
                <c:pt idx="15479">
                  <c:v>1.1878999999998301</c:v>
                </c:pt>
                <c:pt idx="15480">
                  <c:v>1.1879999999998301</c:v>
                </c:pt>
                <c:pt idx="15481">
                  <c:v>1.1880999999998301</c:v>
                </c:pt>
                <c:pt idx="15482">
                  <c:v>1.1881999999998301</c:v>
                </c:pt>
                <c:pt idx="15483">
                  <c:v>1.18829999999983</c:v>
                </c:pt>
                <c:pt idx="15484">
                  <c:v>1.18839999999983</c:v>
                </c:pt>
                <c:pt idx="15485">
                  <c:v>1.18849999999983</c:v>
                </c:pt>
                <c:pt idx="15486">
                  <c:v>1.18859999999983</c:v>
                </c:pt>
                <c:pt idx="15487">
                  <c:v>1.18869999999983</c:v>
                </c:pt>
                <c:pt idx="15488">
                  <c:v>1.18879999999983</c:v>
                </c:pt>
                <c:pt idx="15489">
                  <c:v>1.18889999999983</c:v>
                </c:pt>
                <c:pt idx="15490">
                  <c:v>1.18899999999983</c:v>
                </c:pt>
                <c:pt idx="15491">
                  <c:v>1.18909999999983</c:v>
                </c:pt>
                <c:pt idx="15492">
                  <c:v>1.1891999999998299</c:v>
                </c:pt>
                <c:pt idx="15493">
                  <c:v>1.1892999999998299</c:v>
                </c:pt>
                <c:pt idx="15494">
                  <c:v>1.1893999999998299</c:v>
                </c:pt>
                <c:pt idx="15495">
                  <c:v>1.1894999999998299</c:v>
                </c:pt>
                <c:pt idx="15496">
                  <c:v>1.1895999999998299</c:v>
                </c:pt>
                <c:pt idx="15497">
                  <c:v>1.1896999999998299</c:v>
                </c:pt>
                <c:pt idx="15498">
                  <c:v>1.1897999999998301</c:v>
                </c:pt>
                <c:pt idx="15499">
                  <c:v>1.1898999999998301</c:v>
                </c:pt>
                <c:pt idx="15500">
                  <c:v>1.1899999999998301</c:v>
                </c:pt>
                <c:pt idx="15501">
                  <c:v>1.1900999999998301</c:v>
                </c:pt>
                <c:pt idx="15502">
                  <c:v>1.1901999999998301</c:v>
                </c:pt>
                <c:pt idx="15503">
                  <c:v>1.19029999999983</c:v>
                </c:pt>
                <c:pt idx="15504">
                  <c:v>1.19039999999983</c:v>
                </c:pt>
                <c:pt idx="15505">
                  <c:v>1.19049999999983</c:v>
                </c:pt>
                <c:pt idx="15506">
                  <c:v>1.19059999999983</c:v>
                </c:pt>
                <c:pt idx="15507">
                  <c:v>1.19069999999983</c:v>
                </c:pt>
                <c:pt idx="15508">
                  <c:v>1.19079999999983</c:v>
                </c:pt>
                <c:pt idx="15509">
                  <c:v>1.19089999999983</c:v>
                </c:pt>
                <c:pt idx="15510">
                  <c:v>1.19099999999983</c:v>
                </c:pt>
                <c:pt idx="15511">
                  <c:v>1.19109999999983</c:v>
                </c:pt>
                <c:pt idx="15512">
                  <c:v>1.19119999999983</c:v>
                </c:pt>
                <c:pt idx="15513">
                  <c:v>1.1912999999998299</c:v>
                </c:pt>
                <c:pt idx="15514">
                  <c:v>1.1913999999998299</c:v>
                </c:pt>
                <c:pt idx="15515">
                  <c:v>1.1914999999998299</c:v>
                </c:pt>
                <c:pt idx="15516">
                  <c:v>1.1915999999998299</c:v>
                </c:pt>
                <c:pt idx="15517">
                  <c:v>1.1916999999998299</c:v>
                </c:pt>
                <c:pt idx="15518">
                  <c:v>1.1917999999998301</c:v>
                </c:pt>
                <c:pt idx="15519">
                  <c:v>1.1918999999998301</c:v>
                </c:pt>
                <c:pt idx="15520">
                  <c:v>1.1919999999998301</c:v>
                </c:pt>
                <c:pt idx="15521">
                  <c:v>1.1920999999998301</c:v>
                </c:pt>
                <c:pt idx="15522">
                  <c:v>1.1921999999998301</c:v>
                </c:pt>
                <c:pt idx="15523">
                  <c:v>1.1922999999998301</c:v>
                </c:pt>
                <c:pt idx="15524">
                  <c:v>1.19239999999983</c:v>
                </c:pt>
                <c:pt idx="15525">
                  <c:v>1.19249999999983</c:v>
                </c:pt>
                <c:pt idx="15526">
                  <c:v>1.19259999999983</c:v>
                </c:pt>
                <c:pt idx="15527">
                  <c:v>1.19269999999983</c:v>
                </c:pt>
                <c:pt idx="15528">
                  <c:v>1.19279999999983</c:v>
                </c:pt>
                <c:pt idx="15529">
                  <c:v>1.19289999999983</c:v>
                </c:pt>
                <c:pt idx="15530">
                  <c:v>1.19299999999983</c:v>
                </c:pt>
                <c:pt idx="15531">
                  <c:v>1.19309999999983</c:v>
                </c:pt>
                <c:pt idx="15532">
                  <c:v>1.19319999999983</c:v>
                </c:pt>
                <c:pt idx="15533">
                  <c:v>1.1932999999998299</c:v>
                </c:pt>
                <c:pt idx="15534">
                  <c:v>1.1933999999998299</c:v>
                </c:pt>
                <c:pt idx="15535">
                  <c:v>1.1934999999998299</c:v>
                </c:pt>
                <c:pt idx="15536">
                  <c:v>1.1935999999998299</c:v>
                </c:pt>
                <c:pt idx="15537">
                  <c:v>1.1936999999998299</c:v>
                </c:pt>
                <c:pt idx="15538">
                  <c:v>1.1937999999998301</c:v>
                </c:pt>
                <c:pt idx="15539">
                  <c:v>1.1938999999998301</c:v>
                </c:pt>
                <c:pt idx="15540">
                  <c:v>1.1939999999998301</c:v>
                </c:pt>
                <c:pt idx="15541">
                  <c:v>1.1940999999998301</c:v>
                </c:pt>
                <c:pt idx="15542">
                  <c:v>1.1941999999998301</c:v>
                </c:pt>
                <c:pt idx="15543">
                  <c:v>1.1942999999998301</c:v>
                </c:pt>
                <c:pt idx="15544">
                  <c:v>1.19439999999983</c:v>
                </c:pt>
                <c:pt idx="15545">
                  <c:v>1.19449999999983</c:v>
                </c:pt>
                <c:pt idx="15546">
                  <c:v>1.19459999999983</c:v>
                </c:pt>
                <c:pt idx="15547">
                  <c:v>1.19469999999983</c:v>
                </c:pt>
                <c:pt idx="15548">
                  <c:v>1.19479999999983</c:v>
                </c:pt>
                <c:pt idx="15549">
                  <c:v>1.19489999999983</c:v>
                </c:pt>
                <c:pt idx="15550">
                  <c:v>1.19499999999983</c:v>
                </c:pt>
                <c:pt idx="15551">
                  <c:v>1.19509999999983</c:v>
                </c:pt>
                <c:pt idx="15552">
                  <c:v>1.19519999999983</c:v>
                </c:pt>
                <c:pt idx="15553">
                  <c:v>1.1952999999998299</c:v>
                </c:pt>
                <c:pt idx="15554">
                  <c:v>1.1953999999998299</c:v>
                </c:pt>
                <c:pt idx="15555">
                  <c:v>1.1954999999998299</c:v>
                </c:pt>
                <c:pt idx="15556">
                  <c:v>1.1955999999998299</c:v>
                </c:pt>
                <c:pt idx="15557">
                  <c:v>1.1956999999998299</c:v>
                </c:pt>
                <c:pt idx="15558">
                  <c:v>1.1957999999998301</c:v>
                </c:pt>
                <c:pt idx="15559">
                  <c:v>1.1958999999998301</c:v>
                </c:pt>
                <c:pt idx="15560">
                  <c:v>1.1959999999998301</c:v>
                </c:pt>
                <c:pt idx="15561">
                  <c:v>1.1960999999998301</c:v>
                </c:pt>
                <c:pt idx="15562">
                  <c:v>1.1961999999998301</c:v>
                </c:pt>
                <c:pt idx="15563">
                  <c:v>1.1962999999998301</c:v>
                </c:pt>
                <c:pt idx="15564">
                  <c:v>1.19639999999983</c:v>
                </c:pt>
                <c:pt idx="15565">
                  <c:v>1.19649999999983</c:v>
                </c:pt>
                <c:pt idx="15566">
                  <c:v>1.19659999999983</c:v>
                </c:pt>
                <c:pt idx="15567">
                  <c:v>1.19669999999983</c:v>
                </c:pt>
                <c:pt idx="15568">
                  <c:v>1.19679999999983</c:v>
                </c:pt>
                <c:pt idx="15569">
                  <c:v>1.19689999999983</c:v>
                </c:pt>
                <c:pt idx="15570">
                  <c:v>1.19699999999983</c:v>
                </c:pt>
                <c:pt idx="15571">
                  <c:v>1.19709999999983</c:v>
                </c:pt>
                <c:pt idx="15572">
                  <c:v>1.19719999999983</c:v>
                </c:pt>
                <c:pt idx="15573">
                  <c:v>1.1972999999998299</c:v>
                </c:pt>
                <c:pt idx="15574">
                  <c:v>1.1973999999998299</c:v>
                </c:pt>
                <c:pt idx="15575">
                  <c:v>1.1974999999998299</c:v>
                </c:pt>
                <c:pt idx="15576">
                  <c:v>1.1975999999998299</c:v>
                </c:pt>
                <c:pt idx="15577">
                  <c:v>1.1976999999998299</c:v>
                </c:pt>
                <c:pt idx="15578">
                  <c:v>1.1977999999998299</c:v>
                </c:pt>
                <c:pt idx="15579">
                  <c:v>1.1978999999998301</c:v>
                </c:pt>
                <c:pt idx="15580">
                  <c:v>1.1979999999998301</c:v>
                </c:pt>
                <c:pt idx="15581">
                  <c:v>1.1980999999998301</c:v>
                </c:pt>
                <c:pt idx="15582">
                  <c:v>1.1981999999998301</c:v>
                </c:pt>
                <c:pt idx="15583">
                  <c:v>1.1982999999998301</c:v>
                </c:pt>
                <c:pt idx="15584">
                  <c:v>1.19839999999983</c:v>
                </c:pt>
                <c:pt idx="15585">
                  <c:v>1.19849999999983</c:v>
                </c:pt>
                <c:pt idx="15586">
                  <c:v>1.19859999999983</c:v>
                </c:pt>
                <c:pt idx="15587">
                  <c:v>1.19869999999983</c:v>
                </c:pt>
                <c:pt idx="15588">
                  <c:v>1.19879999999983</c:v>
                </c:pt>
                <c:pt idx="15589">
                  <c:v>1.19889999999983</c:v>
                </c:pt>
                <c:pt idx="15590">
                  <c:v>1.19899999999983</c:v>
                </c:pt>
                <c:pt idx="15591">
                  <c:v>1.19909999999983</c:v>
                </c:pt>
                <c:pt idx="15592">
                  <c:v>1.19919999999983</c:v>
                </c:pt>
                <c:pt idx="15593">
                  <c:v>1.1992999999998299</c:v>
                </c:pt>
                <c:pt idx="15594">
                  <c:v>1.1993999999998299</c:v>
                </c:pt>
                <c:pt idx="15595">
                  <c:v>1.1994999999998299</c:v>
                </c:pt>
                <c:pt idx="15596">
                  <c:v>1.1995999999998299</c:v>
                </c:pt>
                <c:pt idx="15597">
                  <c:v>1.1996999999998299</c:v>
                </c:pt>
                <c:pt idx="15598">
                  <c:v>1.1997999999998299</c:v>
                </c:pt>
                <c:pt idx="15599">
                  <c:v>1.1998999999998301</c:v>
                </c:pt>
                <c:pt idx="15600">
                  <c:v>1.1999999999998301</c:v>
                </c:pt>
                <c:pt idx="15601">
                  <c:v>1.2000999999998301</c:v>
                </c:pt>
                <c:pt idx="15602">
                  <c:v>1.2001999999998301</c:v>
                </c:pt>
                <c:pt idx="15603">
                  <c:v>1.2002999999998301</c:v>
                </c:pt>
                <c:pt idx="15604">
                  <c:v>1.20039999999983</c:v>
                </c:pt>
                <c:pt idx="15605">
                  <c:v>1.20049999999983</c:v>
                </c:pt>
                <c:pt idx="15606">
                  <c:v>1.20059999999983</c:v>
                </c:pt>
                <c:pt idx="15607">
                  <c:v>1.20069999999983</c:v>
                </c:pt>
                <c:pt idx="15608">
                  <c:v>1.20079999999983</c:v>
                </c:pt>
                <c:pt idx="15609">
                  <c:v>1.20089999999983</c:v>
                </c:pt>
                <c:pt idx="15610">
                  <c:v>1.20099999999983</c:v>
                </c:pt>
                <c:pt idx="15611">
                  <c:v>1.20109999999983</c:v>
                </c:pt>
                <c:pt idx="15612">
                  <c:v>1.20119999999983</c:v>
                </c:pt>
                <c:pt idx="15613">
                  <c:v>1.2012999999998299</c:v>
                </c:pt>
                <c:pt idx="15614">
                  <c:v>1.2013999999998299</c:v>
                </c:pt>
                <c:pt idx="15615">
                  <c:v>1.2014999999998299</c:v>
                </c:pt>
                <c:pt idx="15616">
                  <c:v>1.2015999999998299</c:v>
                </c:pt>
                <c:pt idx="15617">
                  <c:v>1.2016999999998299</c:v>
                </c:pt>
                <c:pt idx="15618">
                  <c:v>1.2017999999998299</c:v>
                </c:pt>
                <c:pt idx="15619">
                  <c:v>1.2018999999998301</c:v>
                </c:pt>
                <c:pt idx="15620">
                  <c:v>1.2019999999998301</c:v>
                </c:pt>
                <c:pt idx="15621">
                  <c:v>1.2020999999998301</c:v>
                </c:pt>
                <c:pt idx="15622">
                  <c:v>1.2021999999998301</c:v>
                </c:pt>
                <c:pt idx="15623">
                  <c:v>1.2022999999998301</c:v>
                </c:pt>
                <c:pt idx="15624">
                  <c:v>1.20239999999983</c:v>
                </c:pt>
                <c:pt idx="15625">
                  <c:v>1.20249999999983</c:v>
                </c:pt>
                <c:pt idx="15626">
                  <c:v>1.20259999999983</c:v>
                </c:pt>
                <c:pt idx="15627">
                  <c:v>1.20269999999983</c:v>
                </c:pt>
                <c:pt idx="15628">
                  <c:v>1.20279999999983</c:v>
                </c:pt>
                <c:pt idx="15629">
                  <c:v>1.20289999999983</c:v>
                </c:pt>
                <c:pt idx="15630">
                  <c:v>1.20299999999983</c:v>
                </c:pt>
                <c:pt idx="15631">
                  <c:v>1.20309999999983</c:v>
                </c:pt>
                <c:pt idx="15632">
                  <c:v>1.20319999999983</c:v>
                </c:pt>
                <c:pt idx="15633">
                  <c:v>1.20329999999983</c:v>
                </c:pt>
                <c:pt idx="15634">
                  <c:v>1.2033999999998299</c:v>
                </c:pt>
                <c:pt idx="15635">
                  <c:v>1.2034999999998299</c:v>
                </c:pt>
                <c:pt idx="15636">
                  <c:v>1.2035999999998299</c:v>
                </c:pt>
                <c:pt idx="15637">
                  <c:v>1.2036999999998299</c:v>
                </c:pt>
                <c:pt idx="15638">
                  <c:v>1.2037999999998299</c:v>
                </c:pt>
                <c:pt idx="15639">
                  <c:v>1.2038999999998301</c:v>
                </c:pt>
                <c:pt idx="15640">
                  <c:v>1.2039999999998301</c:v>
                </c:pt>
                <c:pt idx="15641">
                  <c:v>1.2040999999998301</c:v>
                </c:pt>
                <c:pt idx="15642">
                  <c:v>1.2041999999998301</c:v>
                </c:pt>
                <c:pt idx="15643">
                  <c:v>1.2042999999998301</c:v>
                </c:pt>
                <c:pt idx="15644">
                  <c:v>1.2043999999998301</c:v>
                </c:pt>
                <c:pt idx="15645">
                  <c:v>1.20449999999983</c:v>
                </c:pt>
                <c:pt idx="15646">
                  <c:v>1.20459999999983</c:v>
                </c:pt>
                <c:pt idx="15647">
                  <c:v>1.20469999999983</c:v>
                </c:pt>
                <c:pt idx="15648">
                  <c:v>1.20479999999983</c:v>
                </c:pt>
                <c:pt idx="15649">
                  <c:v>1.20489999999983</c:v>
                </c:pt>
                <c:pt idx="15650">
                  <c:v>1.20499999999983</c:v>
                </c:pt>
                <c:pt idx="15651">
                  <c:v>1.20509999999983</c:v>
                </c:pt>
                <c:pt idx="15652">
                  <c:v>1.20519999999983</c:v>
                </c:pt>
                <c:pt idx="15653">
                  <c:v>1.20529999999983</c:v>
                </c:pt>
                <c:pt idx="15654">
                  <c:v>1.2053999999998299</c:v>
                </c:pt>
                <c:pt idx="15655">
                  <c:v>1.2054999999998299</c:v>
                </c:pt>
                <c:pt idx="15656">
                  <c:v>1.2055999999998299</c:v>
                </c:pt>
                <c:pt idx="15657">
                  <c:v>1.2056999999998299</c:v>
                </c:pt>
                <c:pt idx="15658">
                  <c:v>1.2057999999998299</c:v>
                </c:pt>
                <c:pt idx="15659">
                  <c:v>1.2058999999998301</c:v>
                </c:pt>
                <c:pt idx="15660">
                  <c:v>1.2059999999998301</c:v>
                </c:pt>
                <c:pt idx="15661">
                  <c:v>1.2060999999998301</c:v>
                </c:pt>
                <c:pt idx="15662">
                  <c:v>1.2061999999998301</c:v>
                </c:pt>
                <c:pt idx="15663">
                  <c:v>1.2062999999998301</c:v>
                </c:pt>
                <c:pt idx="15664">
                  <c:v>1.2063999999998301</c:v>
                </c:pt>
                <c:pt idx="15665">
                  <c:v>1.20649999999983</c:v>
                </c:pt>
                <c:pt idx="15666">
                  <c:v>1.20659999999983</c:v>
                </c:pt>
                <c:pt idx="15667">
                  <c:v>1.20669999999983</c:v>
                </c:pt>
                <c:pt idx="15668">
                  <c:v>1.20679999999983</c:v>
                </c:pt>
                <c:pt idx="15669">
                  <c:v>1.20689999999983</c:v>
                </c:pt>
                <c:pt idx="15670">
                  <c:v>1.20699999999983</c:v>
                </c:pt>
                <c:pt idx="15671">
                  <c:v>1.20709999999983</c:v>
                </c:pt>
                <c:pt idx="15672">
                  <c:v>1.20719999999983</c:v>
                </c:pt>
                <c:pt idx="15673">
                  <c:v>1.20729999999983</c:v>
                </c:pt>
                <c:pt idx="15674">
                  <c:v>1.2073999999998299</c:v>
                </c:pt>
                <c:pt idx="15675">
                  <c:v>1.2074999999998299</c:v>
                </c:pt>
                <c:pt idx="15676">
                  <c:v>1.2075999999998299</c:v>
                </c:pt>
                <c:pt idx="15677">
                  <c:v>1.2076999999998299</c:v>
                </c:pt>
                <c:pt idx="15678">
                  <c:v>1.2077999999998299</c:v>
                </c:pt>
                <c:pt idx="15679">
                  <c:v>1.2078999999998301</c:v>
                </c:pt>
                <c:pt idx="15680">
                  <c:v>1.2079999999998301</c:v>
                </c:pt>
                <c:pt idx="15681">
                  <c:v>1.2080999999998301</c:v>
                </c:pt>
                <c:pt idx="15682">
                  <c:v>1.2081999999998301</c:v>
                </c:pt>
                <c:pt idx="15683">
                  <c:v>1.2082999999998301</c:v>
                </c:pt>
                <c:pt idx="15684">
                  <c:v>1.2083999999998301</c:v>
                </c:pt>
                <c:pt idx="15685">
                  <c:v>1.20849999999983</c:v>
                </c:pt>
                <c:pt idx="15686">
                  <c:v>1.20859999999983</c:v>
                </c:pt>
                <c:pt idx="15687">
                  <c:v>1.20869999999983</c:v>
                </c:pt>
                <c:pt idx="15688">
                  <c:v>1.20879999999983</c:v>
                </c:pt>
                <c:pt idx="15689">
                  <c:v>1.20889999999983</c:v>
                </c:pt>
                <c:pt idx="15690">
                  <c:v>1.20899999999983</c:v>
                </c:pt>
                <c:pt idx="15691">
                  <c:v>1.20909999999983</c:v>
                </c:pt>
                <c:pt idx="15692">
                  <c:v>1.20919999999983</c:v>
                </c:pt>
                <c:pt idx="15693">
                  <c:v>1.20929999999983</c:v>
                </c:pt>
                <c:pt idx="15694">
                  <c:v>1.2093999999998299</c:v>
                </c:pt>
                <c:pt idx="15695">
                  <c:v>1.2094999999998299</c:v>
                </c:pt>
                <c:pt idx="15696">
                  <c:v>1.2095999999998299</c:v>
                </c:pt>
                <c:pt idx="15697">
                  <c:v>1.2096999999998299</c:v>
                </c:pt>
                <c:pt idx="15698">
                  <c:v>1.2097999999998299</c:v>
                </c:pt>
                <c:pt idx="15699">
                  <c:v>1.2098999999998299</c:v>
                </c:pt>
                <c:pt idx="15700">
                  <c:v>1.2099999999998301</c:v>
                </c:pt>
                <c:pt idx="15701">
                  <c:v>1.2100999999998301</c:v>
                </c:pt>
                <c:pt idx="15702">
                  <c:v>1.2101999999998301</c:v>
                </c:pt>
                <c:pt idx="15703">
                  <c:v>1.2102999999998301</c:v>
                </c:pt>
                <c:pt idx="15704">
                  <c:v>1.2103999999998301</c:v>
                </c:pt>
                <c:pt idx="15705">
                  <c:v>1.21049999999983</c:v>
                </c:pt>
                <c:pt idx="15706">
                  <c:v>1.21059999999983</c:v>
                </c:pt>
                <c:pt idx="15707">
                  <c:v>1.21069999999983</c:v>
                </c:pt>
                <c:pt idx="15708">
                  <c:v>1.21079999999983</c:v>
                </c:pt>
                <c:pt idx="15709">
                  <c:v>1.21089999999983</c:v>
                </c:pt>
                <c:pt idx="15710">
                  <c:v>1.21099999999983</c:v>
                </c:pt>
                <c:pt idx="15711">
                  <c:v>1.21109999999983</c:v>
                </c:pt>
                <c:pt idx="15712">
                  <c:v>1.21119999999983</c:v>
                </c:pt>
                <c:pt idx="15713">
                  <c:v>1.21129999999983</c:v>
                </c:pt>
                <c:pt idx="15714">
                  <c:v>1.2113999999998299</c:v>
                </c:pt>
                <c:pt idx="15715">
                  <c:v>1.2114999999998299</c:v>
                </c:pt>
                <c:pt idx="15716">
                  <c:v>1.2115999999998299</c:v>
                </c:pt>
                <c:pt idx="15717">
                  <c:v>1.2116999999998299</c:v>
                </c:pt>
                <c:pt idx="15718">
                  <c:v>1.2117999999998299</c:v>
                </c:pt>
                <c:pt idx="15719">
                  <c:v>1.2118999999998299</c:v>
                </c:pt>
                <c:pt idx="15720">
                  <c:v>1.2119999999998301</c:v>
                </c:pt>
                <c:pt idx="15721">
                  <c:v>1.2120999999998301</c:v>
                </c:pt>
                <c:pt idx="15722">
                  <c:v>1.2121999999998301</c:v>
                </c:pt>
                <c:pt idx="15723">
                  <c:v>1.2122999999998301</c:v>
                </c:pt>
                <c:pt idx="15724">
                  <c:v>1.2123999999998301</c:v>
                </c:pt>
                <c:pt idx="15725">
                  <c:v>1.21249999999983</c:v>
                </c:pt>
                <c:pt idx="15726">
                  <c:v>1.21259999999983</c:v>
                </c:pt>
                <c:pt idx="15727">
                  <c:v>1.21269999999983</c:v>
                </c:pt>
                <c:pt idx="15728">
                  <c:v>1.21279999999983</c:v>
                </c:pt>
                <c:pt idx="15729">
                  <c:v>1.21289999999983</c:v>
                </c:pt>
                <c:pt idx="15730">
                  <c:v>1.21299999999983</c:v>
                </c:pt>
                <c:pt idx="15731">
                  <c:v>1.21309999999983</c:v>
                </c:pt>
                <c:pt idx="15732">
                  <c:v>1.21319999999983</c:v>
                </c:pt>
                <c:pt idx="15733">
                  <c:v>1.21329999999983</c:v>
                </c:pt>
                <c:pt idx="15734">
                  <c:v>1.2133999999998299</c:v>
                </c:pt>
                <c:pt idx="15735">
                  <c:v>1.2134999999998299</c:v>
                </c:pt>
                <c:pt idx="15736">
                  <c:v>1.2135999999998299</c:v>
                </c:pt>
                <c:pt idx="15737">
                  <c:v>1.2136999999998299</c:v>
                </c:pt>
                <c:pt idx="15738">
                  <c:v>1.2137999999998299</c:v>
                </c:pt>
                <c:pt idx="15739">
                  <c:v>1.2138999999998299</c:v>
                </c:pt>
                <c:pt idx="15740">
                  <c:v>1.2139999999998301</c:v>
                </c:pt>
                <c:pt idx="15741">
                  <c:v>1.2140999999998301</c:v>
                </c:pt>
                <c:pt idx="15742">
                  <c:v>1.2141999999998301</c:v>
                </c:pt>
                <c:pt idx="15743">
                  <c:v>1.2142999999998301</c:v>
                </c:pt>
                <c:pt idx="15744">
                  <c:v>1.2143999999998301</c:v>
                </c:pt>
                <c:pt idx="15745">
                  <c:v>1.21449999999983</c:v>
                </c:pt>
                <c:pt idx="15746">
                  <c:v>1.21459999999983</c:v>
                </c:pt>
                <c:pt idx="15747">
                  <c:v>1.21469999999983</c:v>
                </c:pt>
                <c:pt idx="15748">
                  <c:v>1.21479999999983</c:v>
                </c:pt>
                <c:pt idx="15749">
                  <c:v>1.21489999999983</c:v>
                </c:pt>
                <c:pt idx="15750">
                  <c:v>1.21499999999983</c:v>
                </c:pt>
                <c:pt idx="15751">
                  <c:v>1.21509999999983</c:v>
                </c:pt>
                <c:pt idx="15752">
                  <c:v>1.21519999999983</c:v>
                </c:pt>
                <c:pt idx="15753">
                  <c:v>1.21529999999983</c:v>
                </c:pt>
                <c:pt idx="15754">
                  <c:v>1.2153999999998299</c:v>
                </c:pt>
                <c:pt idx="15755">
                  <c:v>1.2154999999998299</c:v>
                </c:pt>
                <c:pt idx="15756">
                  <c:v>1.2155999999998299</c:v>
                </c:pt>
                <c:pt idx="15757">
                  <c:v>1.2156999999998299</c:v>
                </c:pt>
                <c:pt idx="15758">
                  <c:v>1.2157999999998299</c:v>
                </c:pt>
                <c:pt idx="15759">
                  <c:v>1.2158999999998299</c:v>
                </c:pt>
                <c:pt idx="15760">
                  <c:v>1.2159999999998301</c:v>
                </c:pt>
                <c:pt idx="15761">
                  <c:v>1.2160999999998301</c:v>
                </c:pt>
                <c:pt idx="15762">
                  <c:v>1.2161999999998301</c:v>
                </c:pt>
                <c:pt idx="15763">
                  <c:v>1.2162999999998301</c:v>
                </c:pt>
                <c:pt idx="15764">
                  <c:v>1.2163999999998301</c:v>
                </c:pt>
                <c:pt idx="15765">
                  <c:v>1.2164999999998301</c:v>
                </c:pt>
                <c:pt idx="15766">
                  <c:v>1.21659999999983</c:v>
                </c:pt>
                <c:pt idx="15767">
                  <c:v>1.21669999999983</c:v>
                </c:pt>
                <c:pt idx="15768">
                  <c:v>1.21679999999983</c:v>
                </c:pt>
                <c:pt idx="15769">
                  <c:v>1.21689999999983</c:v>
                </c:pt>
                <c:pt idx="15770">
                  <c:v>1.21699999999983</c:v>
                </c:pt>
                <c:pt idx="15771">
                  <c:v>1.21709999999983</c:v>
                </c:pt>
                <c:pt idx="15772">
                  <c:v>1.21719999999983</c:v>
                </c:pt>
                <c:pt idx="15773">
                  <c:v>1.21729999999983</c:v>
                </c:pt>
                <c:pt idx="15774">
                  <c:v>1.21739999999983</c:v>
                </c:pt>
                <c:pt idx="15775">
                  <c:v>1.2174999999998299</c:v>
                </c:pt>
                <c:pt idx="15776">
                  <c:v>1.2175999999998299</c:v>
                </c:pt>
                <c:pt idx="15777">
                  <c:v>1.2176999999998299</c:v>
                </c:pt>
                <c:pt idx="15778">
                  <c:v>1.2177999999998299</c:v>
                </c:pt>
                <c:pt idx="15779">
                  <c:v>1.2178999999998299</c:v>
                </c:pt>
                <c:pt idx="15780">
                  <c:v>1.2179999999998301</c:v>
                </c:pt>
                <c:pt idx="15781">
                  <c:v>1.2180999999998301</c:v>
                </c:pt>
                <c:pt idx="15782">
                  <c:v>1.2181999999998301</c:v>
                </c:pt>
                <c:pt idx="15783">
                  <c:v>1.2182999999998301</c:v>
                </c:pt>
                <c:pt idx="15784">
                  <c:v>1.2183999999998301</c:v>
                </c:pt>
                <c:pt idx="15785">
                  <c:v>1.2184999999998301</c:v>
                </c:pt>
                <c:pt idx="15786">
                  <c:v>1.21859999999983</c:v>
                </c:pt>
                <c:pt idx="15787">
                  <c:v>1.21869999999983</c:v>
                </c:pt>
                <c:pt idx="15788">
                  <c:v>1.21879999999983</c:v>
                </c:pt>
                <c:pt idx="15789">
                  <c:v>1.21889999999983</c:v>
                </c:pt>
                <c:pt idx="15790">
                  <c:v>1.21899999999983</c:v>
                </c:pt>
                <c:pt idx="15791">
                  <c:v>1.21909999999983</c:v>
                </c:pt>
                <c:pt idx="15792">
                  <c:v>1.21919999999983</c:v>
                </c:pt>
                <c:pt idx="15793">
                  <c:v>1.21929999999983</c:v>
                </c:pt>
                <c:pt idx="15794">
                  <c:v>1.21939999999983</c:v>
                </c:pt>
                <c:pt idx="15795">
                  <c:v>1.2194999999998299</c:v>
                </c:pt>
                <c:pt idx="15796">
                  <c:v>1.2195999999998299</c:v>
                </c:pt>
                <c:pt idx="15797">
                  <c:v>1.2196999999998299</c:v>
                </c:pt>
                <c:pt idx="15798">
                  <c:v>1.2197999999998299</c:v>
                </c:pt>
                <c:pt idx="15799">
                  <c:v>1.2198999999998299</c:v>
                </c:pt>
                <c:pt idx="15800">
                  <c:v>1.2199999999998301</c:v>
                </c:pt>
                <c:pt idx="15801">
                  <c:v>1.2200999999998301</c:v>
                </c:pt>
                <c:pt idx="15802">
                  <c:v>1.2201999999998301</c:v>
                </c:pt>
                <c:pt idx="15803">
                  <c:v>1.2202999999998301</c:v>
                </c:pt>
                <c:pt idx="15804">
                  <c:v>1.2203999999998301</c:v>
                </c:pt>
                <c:pt idx="15805">
                  <c:v>1.2204999999998301</c:v>
                </c:pt>
                <c:pt idx="15806">
                  <c:v>1.22059999999983</c:v>
                </c:pt>
                <c:pt idx="15807">
                  <c:v>1.22069999999983</c:v>
                </c:pt>
                <c:pt idx="15808">
                  <c:v>1.22079999999983</c:v>
                </c:pt>
                <c:pt idx="15809">
                  <c:v>1.22089999999983</c:v>
                </c:pt>
                <c:pt idx="15810">
                  <c:v>1.22099999999983</c:v>
                </c:pt>
                <c:pt idx="15811">
                  <c:v>1.22109999999983</c:v>
                </c:pt>
                <c:pt idx="15812">
                  <c:v>1.22119999999983</c:v>
                </c:pt>
                <c:pt idx="15813">
                  <c:v>1.22129999999983</c:v>
                </c:pt>
                <c:pt idx="15814">
                  <c:v>1.22139999999983</c:v>
                </c:pt>
                <c:pt idx="15815">
                  <c:v>1.2214999999998299</c:v>
                </c:pt>
                <c:pt idx="15816">
                  <c:v>1.2215999999998299</c:v>
                </c:pt>
                <c:pt idx="15817">
                  <c:v>1.2216999999998299</c:v>
                </c:pt>
                <c:pt idx="15818">
                  <c:v>1.2217999999998299</c:v>
                </c:pt>
                <c:pt idx="15819">
                  <c:v>1.2218999999998299</c:v>
                </c:pt>
                <c:pt idx="15820">
                  <c:v>1.2219999999998299</c:v>
                </c:pt>
                <c:pt idx="15821">
                  <c:v>1.2220999999998301</c:v>
                </c:pt>
                <c:pt idx="15822">
                  <c:v>1.2221999999998301</c:v>
                </c:pt>
                <c:pt idx="15823">
                  <c:v>1.2222999999998301</c:v>
                </c:pt>
                <c:pt idx="15824">
                  <c:v>1.2223999999998301</c:v>
                </c:pt>
                <c:pt idx="15825">
                  <c:v>1.2224999999998301</c:v>
                </c:pt>
                <c:pt idx="15826">
                  <c:v>1.22259999999983</c:v>
                </c:pt>
                <c:pt idx="15827">
                  <c:v>1.22269999999983</c:v>
                </c:pt>
                <c:pt idx="15828">
                  <c:v>1.22279999999983</c:v>
                </c:pt>
                <c:pt idx="15829">
                  <c:v>1.22289999999983</c:v>
                </c:pt>
                <c:pt idx="15830">
                  <c:v>1.22299999999983</c:v>
                </c:pt>
                <c:pt idx="15831">
                  <c:v>1.22309999999983</c:v>
                </c:pt>
                <c:pt idx="15832">
                  <c:v>1.22319999999983</c:v>
                </c:pt>
                <c:pt idx="15833">
                  <c:v>1.22329999999983</c:v>
                </c:pt>
                <c:pt idx="15834">
                  <c:v>1.22339999999983</c:v>
                </c:pt>
                <c:pt idx="15835">
                  <c:v>1.2234999999998299</c:v>
                </c:pt>
                <c:pt idx="15836">
                  <c:v>1.2235999999998299</c:v>
                </c:pt>
                <c:pt idx="15837">
                  <c:v>1.2236999999998299</c:v>
                </c:pt>
                <c:pt idx="15838">
                  <c:v>1.2237999999998299</c:v>
                </c:pt>
                <c:pt idx="15839">
                  <c:v>1.2238999999998299</c:v>
                </c:pt>
                <c:pt idx="15840">
                  <c:v>1.2239999999998299</c:v>
                </c:pt>
                <c:pt idx="15841">
                  <c:v>1.2240999999998301</c:v>
                </c:pt>
                <c:pt idx="15842">
                  <c:v>1.2241999999998301</c:v>
                </c:pt>
                <c:pt idx="15843">
                  <c:v>1.2242999999998301</c:v>
                </c:pt>
                <c:pt idx="15844">
                  <c:v>1.2243999999998301</c:v>
                </c:pt>
                <c:pt idx="15845">
                  <c:v>1.2244999999998301</c:v>
                </c:pt>
                <c:pt idx="15846">
                  <c:v>1.22459999999983</c:v>
                </c:pt>
                <c:pt idx="15847">
                  <c:v>1.22469999999983</c:v>
                </c:pt>
                <c:pt idx="15848">
                  <c:v>1.22479999999983</c:v>
                </c:pt>
                <c:pt idx="15849">
                  <c:v>1.22489999999983</c:v>
                </c:pt>
                <c:pt idx="15850">
                  <c:v>1.22499999999983</c:v>
                </c:pt>
                <c:pt idx="15851">
                  <c:v>1.22509999999983</c:v>
                </c:pt>
                <c:pt idx="15852">
                  <c:v>1.22519999999983</c:v>
                </c:pt>
                <c:pt idx="15853">
                  <c:v>1.22529999999983</c:v>
                </c:pt>
                <c:pt idx="15854">
                  <c:v>1.22539999999983</c:v>
                </c:pt>
                <c:pt idx="15855">
                  <c:v>1.2254999999998299</c:v>
                </c:pt>
                <c:pt idx="15856">
                  <c:v>1.2255999999998299</c:v>
                </c:pt>
                <c:pt idx="15857">
                  <c:v>1.2256999999998299</c:v>
                </c:pt>
                <c:pt idx="15858">
                  <c:v>1.2257999999998299</c:v>
                </c:pt>
                <c:pt idx="15859">
                  <c:v>1.2258999999998299</c:v>
                </c:pt>
                <c:pt idx="15860">
                  <c:v>1.2259999999998299</c:v>
                </c:pt>
                <c:pt idx="15861">
                  <c:v>1.2260999999998301</c:v>
                </c:pt>
                <c:pt idx="15862">
                  <c:v>1.2261999999998301</c:v>
                </c:pt>
                <c:pt idx="15863">
                  <c:v>1.2262999999998301</c:v>
                </c:pt>
                <c:pt idx="15864">
                  <c:v>1.2263999999998301</c:v>
                </c:pt>
                <c:pt idx="15865">
                  <c:v>1.2264999999998301</c:v>
                </c:pt>
                <c:pt idx="15866">
                  <c:v>1.22659999999983</c:v>
                </c:pt>
                <c:pt idx="15867">
                  <c:v>1.22669999999983</c:v>
                </c:pt>
                <c:pt idx="15868">
                  <c:v>1.22679999999983</c:v>
                </c:pt>
                <c:pt idx="15869">
                  <c:v>1.22689999999983</c:v>
                </c:pt>
                <c:pt idx="15870">
                  <c:v>1.22699999999983</c:v>
                </c:pt>
                <c:pt idx="15871">
                  <c:v>1.22709999999983</c:v>
                </c:pt>
                <c:pt idx="15872">
                  <c:v>1.22719999999983</c:v>
                </c:pt>
                <c:pt idx="15873">
                  <c:v>1.22729999999983</c:v>
                </c:pt>
                <c:pt idx="15874">
                  <c:v>1.22739999999983</c:v>
                </c:pt>
                <c:pt idx="15875">
                  <c:v>1.2274999999998299</c:v>
                </c:pt>
                <c:pt idx="15876">
                  <c:v>1.2275999999998299</c:v>
                </c:pt>
                <c:pt idx="15877">
                  <c:v>1.2276999999998299</c:v>
                </c:pt>
                <c:pt idx="15878">
                  <c:v>1.2277999999998299</c:v>
                </c:pt>
                <c:pt idx="15879">
                  <c:v>1.2278999999998299</c:v>
                </c:pt>
                <c:pt idx="15880">
                  <c:v>1.2279999999998299</c:v>
                </c:pt>
                <c:pt idx="15881">
                  <c:v>1.2280999999998301</c:v>
                </c:pt>
                <c:pt idx="15882">
                  <c:v>1.2281999999998301</c:v>
                </c:pt>
                <c:pt idx="15883">
                  <c:v>1.2282999999998301</c:v>
                </c:pt>
                <c:pt idx="15884">
                  <c:v>1.2283999999998301</c:v>
                </c:pt>
                <c:pt idx="15885">
                  <c:v>1.2284999999998301</c:v>
                </c:pt>
                <c:pt idx="15886">
                  <c:v>1.2285999999998301</c:v>
                </c:pt>
                <c:pt idx="15887">
                  <c:v>1.22869999999983</c:v>
                </c:pt>
                <c:pt idx="15888">
                  <c:v>1.22879999999983</c:v>
                </c:pt>
                <c:pt idx="15889">
                  <c:v>1.22889999999983</c:v>
                </c:pt>
                <c:pt idx="15890">
                  <c:v>1.22899999999982</c:v>
                </c:pt>
                <c:pt idx="15891">
                  <c:v>1.22909999999982</c:v>
                </c:pt>
                <c:pt idx="15892">
                  <c:v>1.22919999999982</c:v>
                </c:pt>
                <c:pt idx="15893">
                  <c:v>1.22929999999982</c:v>
                </c:pt>
                <c:pt idx="15894">
                  <c:v>1.22939999999982</c:v>
                </c:pt>
                <c:pt idx="15895">
                  <c:v>1.22949999999982</c:v>
                </c:pt>
                <c:pt idx="15896">
                  <c:v>1.2295999999998199</c:v>
                </c:pt>
                <c:pt idx="15897">
                  <c:v>1.2296999999998199</c:v>
                </c:pt>
                <c:pt idx="15898">
                  <c:v>1.2297999999998199</c:v>
                </c:pt>
                <c:pt idx="15899">
                  <c:v>1.2298999999998199</c:v>
                </c:pt>
                <c:pt idx="15900">
                  <c:v>1.2299999999998199</c:v>
                </c:pt>
                <c:pt idx="15901">
                  <c:v>1.2300999999998199</c:v>
                </c:pt>
                <c:pt idx="15902">
                  <c:v>1.2301999999998201</c:v>
                </c:pt>
                <c:pt idx="15903">
                  <c:v>1.2302999999998201</c:v>
                </c:pt>
                <c:pt idx="15904">
                  <c:v>1.2303999999998201</c:v>
                </c:pt>
                <c:pt idx="15905">
                  <c:v>1.2304999999998201</c:v>
                </c:pt>
                <c:pt idx="15906">
                  <c:v>1.2305999999998201</c:v>
                </c:pt>
                <c:pt idx="15907">
                  <c:v>1.23069999999982</c:v>
                </c:pt>
                <c:pt idx="15908">
                  <c:v>1.23079999999982</c:v>
                </c:pt>
                <c:pt idx="15909">
                  <c:v>1.23089999999982</c:v>
                </c:pt>
                <c:pt idx="15910">
                  <c:v>1.23099999999982</c:v>
                </c:pt>
                <c:pt idx="15911">
                  <c:v>1.23109999999982</c:v>
                </c:pt>
                <c:pt idx="15912">
                  <c:v>1.23119999999982</c:v>
                </c:pt>
                <c:pt idx="15913">
                  <c:v>1.23129999999982</c:v>
                </c:pt>
                <c:pt idx="15914">
                  <c:v>1.23139999999982</c:v>
                </c:pt>
                <c:pt idx="15915">
                  <c:v>1.23149999999982</c:v>
                </c:pt>
                <c:pt idx="15916">
                  <c:v>1.2315999999998199</c:v>
                </c:pt>
                <c:pt idx="15917">
                  <c:v>1.2316999999998199</c:v>
                </c:pt>
                <c:pt idx="15918">
                  <c:v>1.2317999999998199</c:v>
                </c:pt>
                <c:pt idx="15919">
                  <c:v>1.2318999999998199</c:v>
                </c:pt>
                <c:pt idx="15920">
                  <c:v>1.2319999999998199</c:v>
                </c:pt>
                <c:pt idx="15921">
                  <c:v>1.2320999999998199</c:v>
                </c:pt>
                <c:pt idx="15922">
                  <c:v>1.2321999999998201</c:v>
                </c:pt>
                <c:pt idx="15923">
                  <c:v>1.2322999999998201</c:v>
                </c:pt>
                <c:pt idx="15924">
                  <c:v>1.2323999999998201</c:v>
                </c:pt>
                <c:pt idx="15925">
                  <c:v>1.2324999999998201</c:v>
                </c:pt>
                <c:pt idx="15926">
                  <c:v>1.2325999999998201</c:v>
                </c:pt>
                <c:pt idx="15927">
                  <c:v>1.2326999999998201</c:v>
                </c:pt>
                <c:pt idx="15928">
                  <c:v>1.23279999999982</c:v>
                </c:pt>
                <c:pt idx="15929">
                  <c:v>1.23289999999982</c:v>
                </c:pt>
                <c:pt idx="15930">
                  <c:v>1.23299999999982</c:v>
                </c:pt>
                <c:pt idx="15931">
                  <c:v>1.23309999999982</c:v>
                </c:pt>
                <c:pt idx="15932">
                  <c:v>1.23319999999982</c:v>
                </c:pt>
                <c:pt idx="15933">
                  <c:v>1.23329999999982</c:v>
                </c:pt>
                <c:pt idx="15934">
                  <c:v>1.23339999999982</c:v>
                </c:pt>
                <c:pt idx="15935">
                  <c:v>1.23349999999982</c:v>
                </c:pt>
                <c:pt idx="15936">
                  <c:v>1.23359999999982</c:v>
                </c:pt>
                <c:pt idx="15937">
                  <c:v>1.2336999999998199</c:v>
                </c:pt>
                <c:pt idx="15938">
                  <c:v>1.2337999999998199</c:v>
                </c:pt>
                <c:pt idx="15939">
                  <c:v>1.2338999999998199</c:v>
                </c:pt>
                <c:pt idx="15940">
                  <c:v>1.2339999999998199</c:v>
                </c:pt>
                <c:pt idx="15941">
                  <c:v>1.2340999999998199</c:v>
                </c:pt>
                <c:pt idx="15942">
                  <c:v>1.2341999999998201</c:v>
                </c:pt>
                <c:pt idx="15943">
                  <c:v>1.2342999999998201</c:v>
                </c:pt>
                <c:pt idx="15944">
                  <c:v>1.2343999999998201</c:v>
                </c:pt>
                <c:pt idx="15945">
                  <c:v>1.2344999999998201</c:v>
                </c:pt>
                <c:pt idx="15946">
                  <c:v>1.2345999999998201</c:v>
                </c:pt>
                <c:pt idx="15947">
                  <c:v>1.2346999999998201</c:v>
                </c:pt>
                <c:pt idx="15948">
                  <c:v>1.23479999999982</c:v>
                </c:pt>
                <c:pt idx="15949">
                  <c:v>1.23489999999982</c:v>
                </c:pt>
                <c:pt idx="15950">
                  <c:v>1.23499999999982</c:v>
                </c:pt>
                <c:pt idx="15951">
                  <c:v>1.23509999999982</c:v>
                </c:pt>
                <c:pt idx="15952">
                  <c:v>1.23519999999982</c:v>
                </c:pt>
                <c:pt idx="15953">
                  <c:v>1.23529999999982</c:v>
                </c:pt>
                <c:pt idx="15954">
                  <c:v>1.23539999999982</c:v>
                </c:pt>
                <c:pt idx="15955">
                  <c:v>1.23549999999982</c:v>
                </c:pt>
                <c:pt idx="15956">
                  <c:v>1.23559999999982</c:v>
                </c:pt>
                <c:pt idx="15957">
                  <c:v>1.2356999999998199</c:v>
                </c:pt>
                <c:pt idx="15958">
                  <c:v>1.2357999999998199</c:v>
                </c:pt>
                <c:pt idx="15959">
                  <c:v>1.2358999999998199</c:v>
                </c:pt>
                <c:pt idx="15960">
                  <c:v>1.2359999999998199</c:v>
                </c:pt>
                <c:pt idx="15961">
                  <c:v>1.2360999999998199</c:v>
                </c:pt>
                <c:pt idx="15962">
                  <c:v>1.2361999999998201</c:v>
                </c:pt>
                <c:pt idx="15963">
                  <c:v>1.2362999999998201</c:v>
                </c:pt>
                <c:pt idx="15964">
                  <c:v>1.2363999999998201</c:v>
                </c:pt>
                <c:pt idx="15965">
                  <c:v>1.2364999999998201</c:v>
                </c:pt>
                <c:pt idx="15966">
                  <c:v>1.2365999999998201</c:v>
                </c:pt>
                <c:pt idx="15967">
                  <c:v>1.2366999999998201</c:v>
                </c:pt>
                <c:pt idx="15968">
                  <c:v>1.23679999999982</c:v>
                </c:pt>
                <c:pt idx="15969">
                  <c:v>1.23689999999982</c:v>
                </c:pt>
                <c:pt idx="15970">
                  <c:v>1.23699999999982</c:v>
                </c:pt>
                <c:pt idx="15971">
                  <c:v>1.23709999999982</c:v>
                </c:pt>
                <c:pt idx="15972">
                  <c:v>1.23719999999982</c:v>
                </c:pt>
                <c:pt idx="15973">
                  <c:v>1.23729999999982</c:v>
                </c:pt>
                <c:pt idx="15974">
                  <c:v>1.23739999999982</c:v>
                </c:pt>
                <c:pt idx="15975">
                  <c:v>1.23749999999982</c:v>
                </c:pt>
                <c:pt idx="15976">
                  <c:v>1.23759999999982</c:v>
                </c:pt>
                <c:pt idx="15977">
                  <c:v>1.2376999999998199</c:v>
                </c:pt>
                <c:pt idx="15978">
                  <c:v>1.2377999999998199</c:v>
                </c:pt>
                <c:pt idx="15979">
                  <c:v>1.2378999999998199</c:v>
                </c:pt>
                <c:pt idx="15980">
                  <c:v>1.2379999999998199</c:v>
                </c:pt>
                <c:pt idx="15981">
                  <c:v>1.2380999999998199</c:v>
                </c:pt>
                <c:pt idx="15982">
                  <c:v>1.2381999999998199</c:v>
                </c:pt>
                <c:pt idx="15983">
                  <c:v>1.2382999999998201</c:v>
                </c:pt>
                <c:pt idx="15984">
                  <c:v>1.2383999999998201</c:v>
                </c:pt>
                <c:pt idx="15985">
                  <c:v>1.2384999999998201</c:v>
                </c:pt>
                <c:pt idx="15986">
                  <c:v>1.2385999999998201</c:v>
                </c:pt>
                <c:pt idx="15987">
                  <c:v>1.2386999999998201</c:v>
                </c:pt>
                <c:pt idx="15988">
                  <c:v>1.23879999999982</c:v>
                </c:pt>
                <c:pt idx="15989">
                  <c:v>1.23889999999982</c:v>
                </c:pt>
                <c:pt idx="15990">
                  <c:v>1.23899999999982</c:v>
                </c:pt>
                <c:pt idx="15991">
                  <c:v>1.23909999999982</c:v>
                </c:pt>
                <c:pt idx="15992">
                  <c:v>1.23919999999982</c:v>
                </c:pt>
                <c:pt idx="15993">
                  <c:v>1.23929999999982</c:v>
                </c:pt>
                <c:pt idx="15994">
                  <c:v>1.23939999999982</c:v>
                </c:pt>
                <c:pt idx="15995">
                  <c:v>1.23949999999982</c:v>
                </c:pt>
                <c:pt idx="15996">
                  <c:v>1.23959999999982</c:v>
                </c:pt>
                <c:pt idx="15997">
                  <c:v>1.2396999999998199</c:v>
                </c:pt>
                <c:pt idx="15998">
                  <c:v>1.2397999999998199</c:v>
                </c:pt>
                <c:pt idx="15999">
                  <c:v>1.2398999999998199</c:v>
                </c:pt>
                <c:pt idx="16000">
                  <c:v>1.2399999999998199</c:v>
                </c:pt>
                <c:pt idx="16001">
                  <c:v>1.2400999999998199</c:v>
                </c:pt>
                <c:pt idx="16002">
                  <c:v>1.2401999999998199</c:v>
                </c:pt>
                <c:pt idx="16003">
                  <c:v>1.2402999999998201</c:v>
                </c:pt>
                <c:pt idx="16004">
                  <c:v>1.2403999999998201</c:v>
                </c:pt>
                <c:pt idx="16005">
                  <c:v>1.2404999999998201</c:v>
                </c:pt>
                <c:pt idx="16006">
                  <c:v>1.2405999999998201</c:v>
                </c:pt>
                <c:pt idx="16007">
                  <c:v>1.2406999999998201</c:v>
                </c:pt>
                <c:pt idx="16008">
                  <c:v>1.24079999999982</c:v>
                </c:pt>
                <c:pt idx="16009">
                  <c:v>1.24089999999982</c:v>
                </c:pt>
                <c:pt idx="16010">
                  <c:v>1.24099999999982</c:v>
                </c:pt>
                <c:pt idx="16011">
                  <c:v>1.24109999999982</c:v>
                </c:pt>
                <c:pt idx="16012">
                  <c:v>1.24119999999982</c:v>
                </c:pt>
                <c:pt idx="16013">
                  <c:v>1.24129999999982</c:v>
                </c:pt>
                <c:pt idx="16014">
                  <c:v>1.24139999999982</c:v>
                </c:pt>
                <c:pt idx="16015">
                  <c:v>1.24149999999982</c:v>
                </c:pt>
                <c:pt idx="16016">
                  <c:v>1.24159999999982</c:v>
                </c:pt>
                <c:pt idx="16017">
                  <c:v>1.2416999999998199</c:v>
                </c:pt>
                <c:pt idx="16018">
                  <c:v>1.2417999999998199</c:v>
                </c:pt>
                <c:pt idx="16019">
                  <c:v>1.2418999999998199</c:v>
                </c:pt>
                <c:pt idx="16020">
                  <c:v>1.2419999999998199</c:v>
                </c:pt>
                <c:pt idx="16021">
                  <c:v>1.2420999999998199</c:v>
                </c:pt>
                <c:pt idx="16022">
                  <c:v>1.2421999999998199</c:v>
                </c:pt>
                <c:pt idx="16023">
                  <c:v>1.2422999999998201</c:v>
                </c:pt>
                <c:pt idx="16024">
                  <c:v>1.2423999999998201</c:v>
                </c:pt>
                <c:pt idx="16025">
                  <c:v>1.2424999999998201</c:v>
                </c:pt>
                <c:pt idx="16026">
                  <c:v>1.2425999999998201</c:v>
                </c:pt>
                <c:pt idx="16027">
                  <c:v>1.2426999999998201</c:v>
                </c:pt>
                <c:pt idx="16028">
                  <c:v>1.24279999999982</c:v>
                </c:pt>
                <c:pt idx="16029">
                  <c:v>1.24289999999982</c:v>
                </c:pt>
                <c:pt idx="16030">
                  <c:v>1.24299999999982</c:v>
                </c:pt>
                <c:pt idx="16031">
                  <c:v>1.24309999999982</c:v>
                </c:pt>
                <c:pt idx="16032">
                  <c:v>1.24319999999982</c:v>
                </c:pt>
                <c:pt idx="16033">
                  <c:v>1.24329999999982</c:v>
                </c:pt>
                <c:pt idx="16034">
                  <c:v>1.24339999999982</c:v>
                </c:pt>
                <c:pt idx="16035">
                  <c:v>1.24349999999982</c:v>
                </c:pt>
                <c:pt idx="16036">
                  <c:v>1.24359999999982</c:v>
                </c:pt>
                <c:pt idx="16037">
                  <c:v>1.2436999999998199</c:v>
                </c:pt>
                <c:pt idx="16038">
                  <c:v>1.2437999999998199</c:v>
                </c:pt>
                <c:pt idx="16039">
                  <c:v>1.2438999999998199</c:v>
                </c:pt>
                <c:pt idx="16040">
                  <c:v>1.2439999999998199</c:v>
                </c:pt>
                <c:pt idx="16041">
                  <c:v>1.2440999999998199</c:v>
                </c:pt>
                <c:pt idx="16042">
                  <c:v>1.2441999999998199</c:v>
                </c:pt>
                <c:pt idx="16043">
                  <c:v>1.2442999999998201</c:v>
                </c:pt>
                <c:pt idx="16044">
                  <c:v>1.2443999999998201</c:v>
                </c:pt>
                <c:pt idx="16045">
                  <c:v>1.2444999999998201</c:v>
                </c:pt>
                <c:pt idx="16046">
                  <c:v>1.2445999999998201</c:v>
                </c:pt>
                <c:pt idx="16047">
                  <c:v>1.2446999999998201</c:v>
                </c:pt>
                <c:pt idx="16048">
                  <c:v>1.2447999999998201</c:v>
                </c:pt>
                <c:pt idx="16049">
                  <c:v>1.24489999999982</c:v>
                </c:pt>
                <c:pt idx="16050">
                  <c:v>1.24499999999982</c:v>
                </c:pt>
                <c:pt idx="16051">
                  <c:v>1.24509999999982</c:v>
                </c:pt>
                <c:pt idx="16052">
                  <c:v>1.24519999999982</c:v>
                </c:pt>
                <c:pt idx="16053">
                  <c:v>1.24529999999982</c:v>
                </c:pt>
                <c:pt idx="16054">
                  <c:v>1.24539999999982</c:v>
                </c:pt>
                <c:pt idx="16055">
                  <c:v>1.24549999999982</c:v>
                </c:pt>
                <c:pt idx="16056">
                  <c:v>1.24559999999982</c:v>
                </c:pt>
                <c:pt idx="16057">
                  <c:v>1.24569999999982</c:v>
                </c:pt>
                <c:pt idx="16058">
                  <c:v>1.2457999999998199</c:v>
                </c:pt>
                <c:pt idx="16059">
                  <c:v>1.2458999999998199</c:v>
                </c:pt>
                <c:pt idx="16060">
                  <c:v>1.2459999999998199</c:v>
                </c:pt>
                <c:pt idx="16061">
                  <c:v>1.2460999999998199</c:v>
                </c:pt>
                <c:pt idx="16062">
                  <c:v>1.2461999999998199</c:v>
                </c:pt>
                <c:pt idx="16063">
                  <c:v>1.2462999999998201</c:v>
                </c:pt>
                <c:pt idx="16064">
                  <c:v>1.2463999999998201</c:v>
                </c:pt>
                <c:pt idx="16065">
                  <c:v>1.2464999999998201</c:v>
                </c:pt>
                <c:pt idx="16066">
                  <c:v>1.2465999999998201</c:v>
                </c:pt>
                <c:pt idx="16067">
                  <c:v>1.2466999999998201</c:v>
                </c:pt>
                <c:pt idx="16068">
                  <c:v>1.2467999999998201</c:v>
                </c:pt>
                <c:pt idx="16069">
                  <c:v>1.24689999999982</c:v>
                </c:pt>
                <c:pt idx="16070">
                  <c:v>1.24699999999982</c:v>
                </c:pt>
                <c:pt idx="16071">
                  <c:v>1.24709999999982</c:v>
                </c:pt>
                <c:pt idx="16072">
                  <c:v>1.24719999999982</c:v>
                </c:pt>
                <c:pt idx="16073">
                  <c:v>1.24729999999982</c:v>
                </c:pt>
                <c:pt idx="16074">
                  <c:v>1.24739999999982</c:v>
                </c:pt>
                <c:pt idx="16075">
                  <c:v>1.24749999999982</c:v>
                </c:pt>
                <c:pt idx="16076">
                  <c:v>1.24759999999982</c:v>
                </c:pt>
                <c:pt idx="16077">
                  <c:v>1.24769999999982</c:v>
                </c:pt>
                <c:pt idx="16078">
                  <c:v>1.2477999999998199</c:v>
                </c:pt>
                <c:pt idx="16079">
                  <c:v>1.2478999999998199</c:v>
                </c:pt>
                <c:pt idx="16080">
                  <c:v>1.2479999999998199</c:v>
                </c:pt>
                <c:pt idx="16081">
                  <c:v>1.2480999999998199</c:v>
                </c:pt>
                <c:pt idx="16082">
                  <c:v>1.2481999999998199</c:v>
                </c:pt>
                <c:pt idx="16083">
                  <c:v>1.2482999999998201</c:v>
                </c:pt>
                <c:pt idx="16084">
                  <c:v>1.2483999999998201</c:v>
                </c:pt>
                <c:pt idx="16085">
                  <c:v>1.2484999999998201</c:v>
                </c:pt>
                <c:pt idx="16086">
                  <c:v>1.2485999999998201</c:v>
                </c:pt>
                <c:pt idx="16087">
                  <c:v>1.2486999999998201</c:v>
                </c:pt>
                <c:pt idx="16088">
                  <c:v>1.2487999999998201</c:v>
                </c:pt>
                <c:pt idx="16089">
                  <c:v>1.24889999999982</c:v>
                </c:pt>
                <c:pt idx="16090">
                  <c:v>1.24899999999982</c:v>
                </c:pt>
                <c:pt idx="16091">
                  <c:v>1.24909999999982</c:v>
                </c:pt>
                <c:pt idx="16092">
                  <c:v>1.24919999999982</c:v>
                </c:pt>
                <c:pt idx="16093">
                  <c:v>1.24929999999982</c:v>
                </c:pt>
                <c:pt idx="16094">
                  <c:v>1.24939999999982</c:v>
                </c:pt>
                <c:pt idx="16095">
                  <c:v>1.24949999999982</c:v>
                </c:pt>
                <c:pt idx="16096">
                  <c:v>1.24959999999982</c:v>
                </c:pt>
                <c:pt idx="16097">
                  <c:v>1.24969999999982</c:v>
                </c:pt>
                <c:pt idx="16098">
                  <c:v>1.2497999999998199</c:v>
                </c:pt>
                <c:pt idx="16099">
                  <c:v>1.2498999999998199</c:v>
                </c:pt>
                <c:pt idx="16100">
                  <c:v>1.2499999999998199</c:v>
                </c:pt>
                <c:pt idx="16101">
                  <c:v>1.2500999999998199</c:v>
                </c:pt>
                <c:pt idx="16102">
                  <c:v>1.2501999999998199</c:v>
                </c:pt>
                <c:pt idx="16103">
                  <c:v>1.2502999999998201</c:v>
                </c:pt>
                <c:pt idx="16104">
                  <c:v>1.2503999999998201</c:v>
                </c:pt>
                <c:pt idx="16105">
                  <c:v>1.2504999999998201</c:v>
                </c:pt>
                <c:pt idx="16106">
                  <c:v>1.2505999999998201</c:v>
                </c:pt>
                <c:pt idx="16107">
                  <c:v>1.2506999999998201</c:v>
                </c:pt>
                <c:pt idx="16108">
                  <c:v>1.2507999999998201</c:v>
                </c:pt>
                <c:pt idx="16109">
                  <c:v>1.25089999999982</c:v>
                </c:pt>
                <c:pt idx="16110">
                  <c:v>1.25099999999982</c:v>
                </c:pt>
                <c:pt idx="16111">
                  <c:v>1.25109999999982</c:v>
                </c:pt>
                <c:pt idx="16112">
                  <c:v>1.25119999999982</c:v>
                </c:pt>
                <c:pt idx="16113">
                  <c:v>1.25129999999982</c:v>
                </c:pt>
                <c:pt idx="16114">
                  <c:v>1.25139999999982</c:v>
                </c:pt>
                <c:pt idx="16115">
                  <c:v>1.25149999999982</c:v>
                </c:pt>
                <c:pt idx="16116">
                  <c:v>1.25159999999982</c:v>
                </c:pt>
                <c:pt idx="16117">
                  <c:v>1.25169999999982</c:v>
                </c:pt>
                <c:pt idx="16118">
                  <c:v>1.2517999999998199</c:v>
                </c:pt>
                <c:pt idx="16119">
                  <c:v>1.2518999999998199</c:v>
                </c:pt>
                <c:pt idx="16120">
                  <c:v>1.2519999999998199</c:v>
                </c:pt>
                <c:pt idx="16121">
                  <c:v>1.2520999999998199</c:v>
                </c:pt>
                <c:pt idx="16122">
                  <c:v>1.2521999999998199</c:v>
                </c:pt>
                <c:pt idx="16123">
                  <c:v>1.2522999999998199</c:v>
                </c:pt>
                <c:pt idx="16124">
                  <c:v>1.2523999999998201</c:v>
                </c:pt>
                <c:pt idx="16125">
                  <c:v>1.2524999999998201</c:v>
                </c:pt>
                <c:pt idx="16126">
                  <c:v>1.2525999999998201</c:v>
                </c:pt>
                <c:pt idx="16127">
                  <c:v>1.2526999999998201</c:v>
                </c:pt>
                <c:pt idx="16128">
                  <c:v>1.2527999999998201</c:v>
                </c:pt>
                <c:pt idx="16129">
                  <c:v>1.25289999999982</c:v>
                </c:pt>
                <c:pt idx="16130">
                  <c:v>1.25299999999982</c:v>
                </c:pt>
                <c:pt idx="16131">
                  <c:v>1.25309999999982</c:v>
                </c:pt>
                <c:pt idx="16132">
                  <c:v>1.25319999999982</c:v>
                </c:pt>
                <c:pt idx="16133">
                  <c:v>1.25329999999982</c:v>
                </c:pt>
                <c:pt idx="16134">
                  <c:v>1.25339999999982</c:v>
                </c:pt>
                <c:pt idx="16135">
                  <c:v>1.25349999999982</c:v>
                </c:pt>
                <c:pt idx="16136">
                  <c:v>1.25359999999982</c:v>
                </c:pt>
                <c:pt idx="16137">
                  <c:v>1.25369999999982</c:v>
                </c:pt>
                <c:pt idx="16138">
                  <c:v>1.2537999999998199</c:v>
                </c:pt>
                <c:pt idx="16139">
                  <c:v>1.2538999999998199</c:v>
                </c:pt>
                <c:pt idx="16140">
                  <c:v>1.2539999999998199</c:v>
                </c:pt>
                <c:pt idx="16141">
                  <c:v>1.2540999999998199</c:v>
                </c:pt>
                <c:pt idx="16142">
                  <c:v>1.2541999999998199</c:v>
                </c:pt>
                <c:pt idx="16143">
                  <c:v>1.2542999999998199</c:v>
                </c:pt>
                <c:pt idx="16144">
                  <c:v>1.2543999999998201</c:v>
                </c:pt>
                <c:pt idx="16145">
                  <c:v>1.2544999999998201</c:v>
                </c:pt>
                <c:pt idx="16146">
                  <c:v>1.2545999999998201</c:v>
                </c:pt>
                <c:pt idx="16147">
                  <c:v>1.2546999999998201</c:v>
                </c:pt>
                <c:pt idx="16148">
                  <c:v>1.2547999999998201</c:v>
                </c:pt>
                <c:pt idx="16149">
                  <c:v>1.25489999999982</c:v>
                </c:pt>
                <c:pt idx="16150">
                  <c:v>1.25499999999982</c:v>
                </c:pt>
                <c:pt idx="16151">
                  <c:v>1.25509999999982</c:v>
                </c:pt>
                <c:pt idx="16152">
                  <c:v>1.25519999999982</c:v>
                </c:pt>
                <c:pt idx="16153">
                  <c:v>1.25529999999982</c:v>
                </c:pt>
                <c:pt idx="16154">
                  <c:v>1.25539999999982</c:v>
                </c:pt>
                <c:pt idx="16155">
                  <c:v>1.25549999999982</c:v>
                </c:pt>
                <c:pt idx="16156">
                  <c:v>1.25559999999982</c:v>
                </c:pt>
                <c:pt idx="16157">
                  <c:v>1.25569999999982</c:v>
                </c:pt>
                <c:pt idx="16158">
                  <c:v>1.2557999999998199</c:v>
                </c:pt>
                <c:pt idx="16159">
                  <c:v>1.2558999999998199</c:v>
                </c:pt>
                <c:pt idx="16160">
                  <c:v>1.2559999999998199</c:v>
                </c:pt>
                <c:pt idx="16161">
                  <c:v>1.2560999999998199</c:v>
                </c:pt>
                <c:pt idx="16162">
                  <c:v>1.2561999999998199</c:v>
                </c:pt>
                <c:pt idx="16163">
                  <c:v>1.2562999999998199</c:v>
                </c:pt>
                <c:pt idx="16164">
                  <c:v>1.2563999999998201</c:v>
                </c:pt>
                <c:pt idx="16165">
                  <c:v>1.2564999999998201</c:v>
                </c:pt>
                <c:pt idx="16166">
                  <c:v>1.2565999999998201</c:v>
                </c:pt>
                <c:pt idx="16167">
                  <c:v>1.2566999999998201</c:v>
                </c:pt>
                <c:pt idx="16168">
                  <c:v>1.2567999999998201</c:v>
                </c:pt>
                <c:pt idx="16169">
                  <c:v>1.2568999999998201</c:v>
                </c:pt>
                <c:pt idx="16170">
                  <c:v>1.25699999999982</c:v>
                </c:pt>
                <c:pt idx="16171">
                  <c:v>1.25709999999982</c:v>
                </c:pt>
                <c:pt idx="16172">
                  <c:v>1.25719999999982</c:v>
                </c:pt>
                <c:pt idx="16173">
                  <c:v>1.25729999999982</c:v>
                </c:pt>
                <c:pt idx="16174">
                  <c:v>1.25739999999982</c:v>
                </c:pt>
                <c:pt idx="16175">
                  <c:v>1.25749999999982</c:v>
                </c:pt>
                <c:pt idx="16176">
                  <c:v>1.25759999999982</c:v>
                </c:pt>
                <c:pt idx="16177">
                  <c:v>1.25769999999982</c:v>
                </c:pt>
                <c:pt idx="16178">
                  <c:v>1.25779999999982</c:v>
                </c:pt>
                <c:pt idx="16179">
                  <c:v>1.2578999999998199</c:v>
                </c:pt>
                <c:pt idx="16180">
                  <c:v>1.2579999999998199</c:v>
                </c:pt>
                <c:pt idx="16181">
                  <c:v>1.2580999999998199</c:v>
                </c:pt>
                <c:pt idx="16182">
                  <c:v>1.2581999999998199</c:v>
                </c:pt>
                <c:pt idx="16183">
                  <c:v>1.2582999999998199</c:v>
                </c:pt>
                <c:pt idx="16184">
                  <c:v>1.2583999999998201</c:v>
                </c:pt>
                <c:pt idx="16185">
                  <c:v>1.2584999999998201</c:v>
                </c:pt>
                <c:pt idx="16186">
                  <c:v>1.2585999999998201</c:v>
                </c:pt>
                <c:pt idx="16187">
                  <c:v>1.2586999999998201</c:v>
                </c:pt>
                <c:pt idx="16188">
                  <c:v>1.2587999999998201</c:v>
                </c:pt>
                <c:pt idx="16189">
                  <c:v>1.2588999999998201</c:v>
                </c:pt>
                <c:pt idx="16190">
                  <c:v>1.25899999999982</c:v>
                </c:pt>
                <c:pt idx="16191">
                  <c:v>1.25909999999982</c:v>
                </c:pt>
                <c:pt idx="16192">
                  <c:v>1.25919999999982</c:v>
                </c:pt>
                <c:pt idx="16193">
                  <c:v>1.25929999999982</c:v>
                </c:pt>
                <c:pt idx="16194">
                  <c:v>1.25939999999982</c:v>
                </c:pt>
                <c:pt idx="16195">
                  <c:v>1.25949999999982</c:v>
                </c:pt>
                <c:pt idx="16196">
                  <c:v>1.25959999999982</c:v>
                </c:pt>
                <c:pt idx="16197">
                  <c:v>1.25969999999982</c:v>
                </c:pt>
                <c:pt idx="16198">
                  <c:v>1.25979999999982</c:v>
                </c:pt>
                <c:pt idx="16199">
                  <c:v>1.2598999999998199</c:v>
                </c:pt>
                <c:pt idx="16200">
                  <c:v>1.2599999999998199</c:v>
                </c:pt>
                <c:pt idx="16201">
                  <c:v>1.2600999999998199</c:v>
                </c:pt>
                <c:pt idx="16202">
                  <c:v>1.2601999999998199</c:v>
                </c:pt>
                <c:pt idx="16203">
                  <c:v>1.2602999999998199</c:v>
                </c:pt>
                <c:pt idx="16204">
                  <c:v>1.2603999999998201</c:v>
                </c:pt>
                <c:pt idx="16205">
                  <c:v>1.2604999999998201</c:v>
                </c:pt>
                <c:pt idx="16206">
                  <c:v>1.2605999999998201</c:v>
                </c:pt>
                <c:pt idx="16207">
                  <c:v>1.2606999999998201</c:v>
                </c:pt>
                <c:pt idx="16208">
                  <c:v>1.2607999999998201</c:v>
                </c:pt>
                <c:pt idx="16209">
                  <c:v>1.2608999999998201</c:v>
                </c:pt>
                <c:pt idx="16210">
                  <c:v>1.26099999999982</c:v>
                </c:pt>
                <c:pt idx="16211">
                  <c:v>1.26109999999982</c:v>
                </c:pt>
                <c:pt idx="16212">
                  <c:v>1.26119999999982</c:v>
                </c:pt>
                <c:pt idx="16213">
                  <c:v>1.26129999999982</c:v>
                </c:pt>
                <c:pt idx="16214">
                  <c:v>1.26139999999982</c:v>
                </c:pt>
                <c:pt idx="16215">
                  <c:v>1.26149999999982</c:v>
                </c:pt>
                <c:pt idx="16216">
                  <c:v>1.26159999999982</c:v>
                </c:pt>
                <c:pt idx="16217">
                  <c:v>1.26169999999982</c:v>
                </c:pt>
                <c:pt idx="16218">
                  <c:v>1.26179999999982</c:v>
                </c:pt>
                <c:pt idx="16219">
                  <c:v>1.2618999999998199</c:v>
                </c:pt>
                <c:pt idx="16220">
                  <c:v>1.2619999999998199</c:v>
                </c:pt>
                <c:pt idx="16221">
                  <c:v>1.2620999999998199</c:v>
                </c:pt>
                <c:pt idx="16222">
                  <c:v>1.2621999999998199</c:v>
                </c:pt>
                <c:pt idx="16223">
                  <c:v>1.2622999999998199</c:v>
                </c:pt>
                <c:pt idx="16224">
                  <c:v>1.2623999999998201</c:v>
                </c:pt>
                <c:pt idx="16225">
                  <c:v>1.2624999999998201</c:v>
                </c:pt>
                <c:pt idx="16226">
                  <c:v>1.2625999999998201</c:v>
                </c:pt>
                <c:pt idx="16227">
                  <c:v>1.2626999999998201</c:v>
                </c:pt>
                <c:pt idx="16228">
                  <c:v>1.2627999999998201</c:v>
                </c:pt>
                <c:pt idx="16229">
                  <c:v>1.2628999999998201</c:v>
                </c:pt>
                <c:pt idx="16230">
                  <c:v>1.26299999999982</c:v>
                </c:pt>
                <c:pt idx="16231">
                  <c:v>1.26309999999982</c:v>
                </c:pt>
                <c:pt idx="16232">
                  <c:v>1.26319999999982</c:v>
                </c:pt>
                <c:pt idx="16233">
                  <c:v>1.26329999999982</c:v>
                </c:pt>
                <c:pt idx="16234">
                  <c:v>1.26339999999982</c:v>
                </c:pt>
                <c:pt idx="16235">
                  <c:v>1.26349999999982</c:v>
                </c:pt>
                <c:pt idx="16236">
                  <c:v>1.26359999999982</c:v>
                </c:pt>
                <c:pt idx="16237">
                  <c:v>1.26369999999982</c:v>
                </c:pt>
                <c:pt idx="16238">
                  <c:v>1.26379999999982</c:v>
                </c:pt>
                <c:pt idx="16239">
                  <c:v>1.2638999999998199</c:v>
                </c:pt>
                <c:pt idx="16240">
                  <c:v>1.2639999999998199</c:v>
                </c:pt>
                <c:pt idx="16241">
                  <c:v>1.2640999999998199</c:v>
                </c:pt>
                <c:pt idx="16242">
                  <c:v>1.2641999999998199</c:v>
                </c:pt>
                <c:pt idx="16243">
                  <c:v>1.2642999999998199</c:v>
                </c:pt>
                <c:pt idx="16244">
                  <c:v>1.2643999999998199</c:v>
                </c:pt>
                <c:pt idx="16245">
                  <c:v>1.2644999999998201</c:v>
                </c:pt>
                <c:pt idx="16246">
                  <c:v>1.2645999999998201</c:v>
                </c:pt>
                <c:pt idx="16247">
                  <c:v>1.2646999999998201</c:v>
                </c:pt>
                <c:pt idx="16248">
                  <c:v>1.2647999999998201</c:v>
                </c:pt>
                <c:pt idx="16249">
                  <c:v>1.2648999999998201</c:v>
                </c:pt>
                <c:pt idx="16250">
                  <c:v>1.26499999999982</c:v>
                </c:pt>
                <c:pt idx="16251">
                  <c:v>1.26509999999982</c:v>
                </c:pt>
                <c:pt idx="16252">
                  <c:v>1.26519999999982</c:v>
                </c:pt>
                <c:pt idx="16253">
                  <c:v>1.26529999999982</c:v>
                </c:pt>
                <c:pt idx="16254">
                  <c:v>1.26539999999982</c:v>
                </c:pt>
                <c:pt idx="16255">
                  <c:v>1.26549999999982</c:v>
                </c:pt>
                <c:pt idx="16256">
                  <c:v>1.26559999999982</c:v>
                </c:pt>
                <c:pt idx="16257">
                  <c:v>1.26569999999982</c:v>
                </c:pt>
                <c:pt idx="16258">
                  <c:v>1.26579999999982</c:v>
                </c:pt>
                <c:pt idx="16259">
                  <c:v>1.2658999999998199</c:v>
                </c:pt>
                <c:pt idx="16260">
                  <c:v>1.2659999999998199</c:v>
                </c:pt>
                <c:pt idx="16261">
                  <c:v>1.2660999999998199</c:v>
                </c:pt>
                <c:pt idx="16262">
                  <c:v>1.2661999999998199</c:v>
                </c:pt>
                <c:pt idx="16263">
                  <c:v>1.2662999999998199</c:v>
                </c:pt>
                <c:pt idx="16264">
                  <c:v>1.2663999999998199</c:v>
                </c:pt>
                <c:pt idx="16265">
                  <c:v>1.2664999999998201</c:v>
                </c:pt>
                <c:pt idx="16266">
                  <c:v>1.2665999999998201</c:v>
                </c:pt>
                <c:pt idx="16267">
                  <c:v>1.2666999999998201</c:v>
                </c:pt>
                <c:pt idx="16268">
                  <c:v>1.2667999999998201</c:v>
                </c:pt>
                <c:pt idx="16269">
                  <c:v>1.2668999999998201</c:v>
                </c:pt>
                <c:pt idx="16270">
                  <c:v>1.26699999999982</c:v>
                </c:pt>
                <c:pt idx="16271">
                  <c:v>1.26709999999982</c:v>
                </c:pt>
                <c:pt idx="16272">
                  <c:v>1.26719999999982</c:v>
                </c:pt>
                <c:pt idx="16273">
                  <c:v>1.26729999999982</c:v>
                </c:pt>
                <c:pt idx="16274">
                  <c:v>1.26739999999982</c:v>
                </c:pt>
                <c:pt idx="16275">
                  <c:v>1.26749999999982</c:v>
                </c:pt>
                <c:pt idx="16276">
                  <c:v>1.26759999999982</c:v>
                </c:pt>
                <c:pt idx="16277">
                  <c:v>1.26769999999982</c:v>
                </c:pt>
                <c:pt idx="16278">
                  <c:v>1.26779999999982</c:v>
                </c:pt>
                <c:pt idx="16279">
                  <c:v>1.2678999999998199</c:v>
                </c:pt>
                <c:pt idx="16280">
                  <c:v>1.2679999999998199</c:v>
                </c:pt>
                <c:pt idx="16281">
                  <c:v>1.2680999999998199</c:v>
                </c:pt>
                <c:pt idx="16282">
                  <c:v>1.2681999999998199</c:v>
                </c:pt>
                <c:pt idx="16283">
                  <c:v>1.2682999999998199</c:v>
                </c:pt>
                <c:pt idx="16284">
                  <c:v>1.2683999999998199</c:v>
                </c:pt>
                <c:pt idx="16285">
                  <c:v>1.2684999999998201</c:v>
                </c:pt>
                <c:pt idx="16286">
                  <c:v>1.2685999999998201</c:v>
                </c:pt>
                <c:pt idx="16287">
                  <c:v>1.2686999999998201</c:v>
                </c:pt>
                <c:pt idx="16288">
                  <c:v>1.2687999999998201</c:v>
                </c:pt>
                <c:pt idx="16289">
                  <c:v>1.2688999999998201</c:v>
                </c:pt>
                <c:pt idx="16290">
                  <c:v>1.26899999999982</c:v>
                </c:pt>
                <c:pt idx="16291">
                  <c:v>1.26909999999982</c:v>
                </c:pt>
                <c:pt idx="16292">
                  <c:v>1.26919999999982</c:v>
                </c:pt>
                <c:pt idx="16293">
                  <c:v>1.26929999999982</c:v>
                </c:pt>
                <c:pt idx="16294">
                  <c:v>1.26939999999982</c:v>
                </c:pt>
                <c:pt idx="16295">
                  <c:v>1.26949999999982</c:v>
                </c:pt>
                <c:pt idx="16296">
                  <c:v>1.26959999999982</c:v>
                </c:pt>
                <c:pt idx="16297">
                  <c:v>1.26969999999982</c:v>
                </c:pt>
                <c:pt idx="16298">
                  <c:v>1.26979999999982</c:v>
                </c:pt>
                <c:pt idx="16299">
                  <c:v>1.26989999999982</c:v>
                </c:pt>
                <c:pt idx="16300">
                  <c:v>1.2699999999998199</c:v>
                </c:pt>
                <c:pt idx="16301">
                  <c:v>1.2700999999998199</c:v>
                </c:pt>
                <c:pt idx="16302">
                  <c:v>1.2701999999998199</c:v>
                </c:pt>
                <c:pt idx="16303">
                  <c:v>1.2702999999998199</c:v>
                </c:pt>
                <c:pt idx="16304">
                  <c:v>1.2703999999998199</c:v>
                </c:pt>
                <c:pt idx="16305">
                  <c:v>1.2704999999998201</c:v>
                </c:pt>
                <c:pt idx="16306">
                  <c:v>1.2705999999998201</c:v>
                </c:pt>
                <c:pt idx="16307">
                  <c:v>1.2706999999998201</c:v>
                </c:pt>
                <c:pt idx="16308">
                  <c:v>1.2707999999998201</c:v>
                </c:pt>
                <c:pt idx="16309">
                  <c:v>1.2708999999998201</c:v>
                </c:pt>
                <c:pt idx="16310">
                  <c:v>1.2709999999998201</c:v>
                </c:pt>
                <c:pt idx="16311">
                  <c:v>1.27109999999982</c:v>
                </c:pt>
                <c:pt idx="16312">
                  <c:v>1.27119999999982</c:v>
                </c:pt>
                <c:pt idx="16313">
                  <c:v>1.27129999999982</c:v>
                </c:pt>
                <c:pt idx="16314">
                  <c:v>1.27139999999982</c:v>
                </c:pt>
                <c:pt idx="16315">
                  <c:v>1.27149999999982</c:v>
                </c:pt>
                <c:pt idx="16316">
                  <c:v>1.27159999999982</c:v>
                </c:pt>
                <c:pt idx="16317">
                  <c:v>1.27169999999982</c:v>
                </c:pt>
                <c:pt idx="16318">
                  <c:v>1.27179999999982</c:v>
                </c:pt>
                <c:pt idx="16319">
                  <c:v>1.27189999999982</c:v>
                </c:pt>
                <c:pt idx="16320">
                  <c:v>1.2719999999998199</c:v>
                </c:pt>
                <c:pt idx="16321">
                  <c:v>1.2720999999998199</c:v>
                </c:pt>
                <c:pt idx="16322">
                  <c:v>1.2721999999998199</c:v>
                </c:pt>
                <c:pt idx="16323">
                  <c:v>1.2722999999998199</c:v>
                </c:pt>
                <c:pt idx="16324">
                  <c:v>1.2723999999998199</c:v>
                </c:pt>
                <c:pt idx="16325">
                  <c:v>1.2724999999998201</c:v>
                </c:pt>
                <c:pt idx="16326">
                  <c:v>1.2725999999998201</c:v>
                </c:pt>
                <c:pt idx="16327">
                  <c:v>1.2726999999998201</c:v>
                </c:pt>
                <c:pt idx="16328">
                  <c:v>1.2727999999998201</c:v>
                </c:pt>
                <c:pt idx="16329">
                  <c:v>1.2728999999998201</c:v>
                </c:pt>
                <c:pt idx="16330">
                  <c:v>1.2729999999998201</c:v>
                </c:pt>
                <c:pt idx="16331">
                  <c:v>1.27309999999982</c:v>
                </c:pt>
                <c:pt idx="16332">
                  <c:v>1.27319999999982</c:v>
                </c:pt>
                <c:pt idx="16333">
                  <c:v>1.27329999999982</c:v>
                </c:pt>
                <c:pt idx="16334">
                  <c:v>1.27339999999982</c:v>
                </c:pt>
                <c:pt idx="16335">
                  <c:v>1.27349999999982</c:v>
                </c:pt>
                <c:pt idx="16336">
                  <c:v>1.27359999999982</c:v>
                </c:pt>
                <c:pt idx="16337">
                  <c:v>1.27369999999982</c:v>
                </c:pt>
                <c:pt idx="16338">
                  <c:v>1.27379999999982</c:v>
                </c:pt>
                <c:pt idx="16339">
                  <c:v>1.27389999999982</c:v>
                </c:pt>
                <c:pt idx="16340">
                  <c:v>1.2739999999998199</c:v>
                </c:pt>
                <c:pt idx="16341">
                  <c:v>1.2740999999998199</c:v>
                </c:pt>
                <c:pt idx="16342">
                  <c:v>1.2741999999998199</c:v>
                </c:pt>
                <c:pt idx="16343">
                  <c:v>1.2742999999998199</c:v>
                </c:pt>
                <c:pt idx="16344">
                  <c:v>1.2743999999998199</c:v>
                </c:pt>
                <c:pt idx="16345">
                  <c:v>1.2744999999998201</c:v>
                </c:pt>
                <c:pt idx="16346">
                  <c:v>1.2745999999998201</c:v>
                </c:pt>
                <c:pt idx="16347">
                  <c:v>1.2746999999998201</c:v>
                </c:pt>
                <c:pt idx="16348">
                  <c:v>1.2747999999998201</c:v>
                </c:pt>
                <c:pt idx="16349">
                  <c:v>1.2748999999998201</c:v>
                </c:pt>
                <c:pt idx="16350">
                  <c:v>1.2749999999998201</c:v>
                </c:pt>
                <c:pt idx="16351">
                  <c:v>1.27509999999982</c:v>
                </c:pt>
                <c:pt idx="16352">
                  <c:v>1.27519999999982</c:v>
                </c:pt>
                <c:pt idx="16353">
                  <c:v>1.27529999999982</c:v>
                </c:pt>
                <c:pt idx="16354">
                  <c:v>1.27539999999982</c:v>
                </c:pt>
                <c:pt idx="16355">
                  <c:v>1.27549999999982</c:v>
                </c:pt>
                <c:pt idx="16356">
                  <c:v>1.27559999999982</c:v>
                </c:pt>
                <c:pt idx="16357">
                  <c:v>1.27569999999982</c:v>
                </c:pt>
                <c:pt idx="16358">
                  <c:v>1.27579999999982</c:v>
                </c:pt>
                <c:pt idx="16359">
                  <c:v>1.27589999999982</c:v>
                </c:pt>
                <c:pt idx="16360">
                  <c:v>1.2759999999998199</c:v>
                </c:pt>
                <c:pt idx="16361">
                  <c:v>1.2760999999998199</c:v>
                </c:pt>
                <c:pt idx="16362">
                  <c:v>1.2761999999998199</c:v>
                </c:pt>
                <c:pt idx="16363">
                  <c:v>1.2762999999998199</c:v>
                </c:pt>
                <c:pt idx="16364">
                  <c:v>1.2763999999998199</c:v>
                </c:pt>
                <c:pt idx="16365">
                  <c:v>1.2764999999998199</c:v>
                </c:pt>
                <c:pt idx="16366">
                  <c:v>1.2765999999998201</c:v>
                </c:pt>
                <c:pt idx="16367">
                  <c:v>1.2766999999998201</c:v>
                </c:pt>
                <c:pt idx="16368">
                  <c:v>1.2767999999998201</c:v>
                </c:pt>
                <c:pt idx="16369">
                  <c:v>1.2768999999998201</c:v>
                </c:pt>
                <c:pt idx="16370">
                  <c:v>1.2769999999998201</c:v>
                </c:pt>
                <c:pt idx="16371">
                  <c:v>1.27709999999982</c:v>
                </c:pt>
                <c:pt idx="16372">
                  <c:v>1.27719999999982</c:v>
                </c:pt>
                <c:pt idx="16373">
                  <c:v>1.27729999999982</c:v>
                </c:pt>
                <c:pt idx="16374">
                  <c:v>1.27739999999982</c:v>
                </c:pt>
                <c:pt idx="16375">
                  <c:v>1.27749999999982</c:v>
                </c:pt>
                <c:pt idx="16376">
                  <c:v>1.27759999999982</c:v>
                </c:pt>
                <c:pt idx="16377">
                  <c:v>1.27769999999982</c:v>
                </c:pt>
                <c:pt idx="16378">
                  <c:v>1.27779999999982</c:v>
                </c:pt>
                <c:pt idx="16379">
                  <c:v>1.27789999999982</c:v>
                </c:pt>
                <c:pt idx="16380">
                  <c:v>1.2779999999998199</c:v>
                </c:pt>
                <c:pt idx="16381">
                  <c:v>1.2780999999998199</c:v>
                </c:pt>
                <c:pt idx="16382">
                  <c:v>1.2781999999998199</c:v>
                </c:pt>
                <c:pt idx="16383">
                  <c:v>1.2782999999998199</c:v>
                </c:pt>
                <c:pt idx="16384">
                  <c:v>1.2783999999998199</c:v>
                </c:pt>
                <c:pt idx="16385">
                  <c:v>1.2784999999998199</c:v>
                </c:pt>
                <c:pt idx="16386">
                  <c:v>1.2785999999998201</c:v>
                </c:pt>
                <c:pt idx="16387">
                  <c:v>1.2786999999998201</c:v>
                </c:pt>
                <c:pt idx="16388">
                  <c:v>1.2787999999998201</c:v>
                </c:pt>
                <c:pt idx="16389">
                  <c:v>1.2788999999998201</c:v>
                </c:pt>
                <c:pt idx="16390">
                  <c:v>1.2789999999998201</c:v>
                </c:pt>
                <c:pt idx="16391">
                  <c:v>1.27909999999982</c:v>
                </c:pt>
                <c:pt idx="16392">
                  <c:v>1.27919999999982</c:v>
                </c:pt>
                <c:pt idx="16393">
                  <c:v>1.27929999999982</c:v>
                </c:pt>
                <c:pt idx="16394">
                  <c:v>1.27939999999982</c:v>
                </c:pt>
                <c:pt idx="16395">
                  <c:v>1.27949999999982</c:v>
                </c:pt>
                <c:pt idx="16396">
                  <c:v>1.27959999999982</c:v>
                </c:pt>
                <c:pt idx="16397">
                  <c:v>1.27969999999982</c:v>
                </c:pt>
                <c:pt idx="16398">
                  <c:v>1.27979999999982</c:v>
                </c:pt>
                <c:pt idx="16399">
                  <c:v>1.27989999999982</c:v>
                </c:pt>
                <c:pt idx="16400">
                  <c:v>1.2799999999998199</c:v>
                </c:pt>
                <c:pt idx="16401">
                  <c:v>1.2800999999998199</c:v>
                </c:pt>
                <c:pt idx="16402">
                  <c:v>1.2801999999998199</c:v>
                </c:pt>
                <c:pt idx="16403">
                  <c:v>1.2802999999998199</c:v>
                </c:pt>
                <c:pt idx="16404">
                  <c:v>1.2803999999998199</c:v>
                </c:pt>
                <c:pt idx="16405">
                  <c:v>1.2804999999998199</c:v>
                </c:pt>
                <c:pt idx="16406">
                  <c:v>1.2805999999998201</c:v>
                </c:pt>
                <c:pt idx="16407">
                  <c:v>1.2806999999998201</c:v>
                </c:pt>
                <c:pt idx="16408">
                  <c:v>1.2807999999998201</c:v>
                </c:pt>
                <c:pt idx="16409">
                  <c:v>1.2808999999998201</c:v>
                </c:pt>
                <c:pt idx="16410">
                  <c:v>1.2809999999998201</c:v>
                </c:pt>
                <c:pt idx="16411">
                  <c:v>1.28109999999982</c:v>
                </c:pt>
                <c:pt idx="16412">
                  <c:v>1.28119999999982</c:v>
                </c:pt>
                <c:pt idx="16413">
                  <c:v>1.28129999999982</c:v>
                </c:pt>
                <c:pt idx="16414">
                  <c:v>1.28139999999982</c:v>
                </c:pt>
                <c:pt idx="16415">
                  <c:v>1.28149999999982</c:v>
                </c:pt>
                <c:pt idx="16416">
                  <c:v>1.28159999999982</c:v>
                </c:pt>
                <c:pt idx="16417">
                  <c:v>1.28169999999982</c:v>
                </c:pt>
                <c:pt idx="16418">
                  <c:v>1.28179999999982</c:v>
                </c:pt>
                <c:pt idx="16419">
                  <c:v>1.28189999999982</c:v>
                </c:pt>
                <c:pt idx="16420">
                  <c:v>1.28199999999982</c:v>
                </c:pt>
                <c:pt idx="16421">
                  <c:v>1.2820999999998199</c:v>
                </c:pt>
                <c:pt idx="16422">
                  <c:v>1.2821999999998199</c:v>
                </c:pt>
                <c:pt idx="16423">
                  <c:v>1.2822999999998199</c:v>
                </c:pt>
                <c:pt idx="16424">
                  <c:v>1.2823999999998199</c:v>
                </c:pt>
                <c:pt idx="16425">
                  <c:v>1.2824999999998199</c:v>
                </c:pt>
                <c:pt idx="16426">
                  <c:v>1.2825999999998201</c:v>
                </c:pt>
                <c:pt idx="16427">
                  <c:v>1.2826999999998201</c:v>
                </c:pt>
                <c:pt idx="16428">
                  <c:v>1.2827999999998201</c:v>
                </c:pt>
                <c:pt idx="16429">
                  <c:v>1.2828999999998201</c:v>
                </c:pt>
                <c:pt idx="16430">
                  <c:v>1.2829999999998201</c:v>
                </c:pt>
                <c:pt idx="16431">
                  <c:v>1.2830999999998201</c:v>
                </c:pt>
                <c:pt idx="16432">
                  <c:v>1.28319999999982</c:v>
                </c:pt>
                <c:pt idx="16433">
                  <c:v>1.28329999999982</c:v>
                </c:pt>
                <c:pt idx="16434">
                  <c:v>1.28339999999982</c:v>
                </c:pt>
                <c:pt idx="16435">
                  <c:v>1.28349999999982</c:v>
                </c:pt>
                <c:pt idx="16436">
                  <c:v>1.28359999999982</c:v>
                </c:pt>
                <c:pt idx="16437">
                  <c:v>1.28369999999982</c:v>
                </c:pt>
                <c:pt idx="16438">
                  <c:v>1.28379999999982</c:v>
                </c:pt>
                <c:pt idx="16439">
                  <c:v>1.28389999999982</c:v>
                </c:pt>
                <c:pt idx="16440">
                  <c:v>1.28399999999982</c:v>
                </c:pt>
                <c:pt idx="16441">
                  <c:v>1.2840999999998199</c:v>
                </c:pt>
                <c:pt idx="16442">
                  <c:v>1.2841999999998199</c:v>
                </c:pt>
                <c:pt idx="16443">
                  <c:v>1.2842999999998199</c:v>
                </c:pt>
                <c:pt idx="16444">
                  <c:v>1.2843999999998199</c:v>
                </c:pt>
                <c:pt idx="16445">
                  <c:v>1.2844999999998199</c:v>
                </c:pt>
                <c:pt idx="16446">
                  <c:v>1.2845999999998201</c:v>
                </c:pt>
                <c:pt idx="16447">
                  <c:v>1.2846999999998201</c:v>
                </c:pt>
                <c:pt idx="16448">
                  <c:v>1.2847999999998201</c:v>
                </c:pt>
                <c:pt idx="16449">
                  <c:v>1.2848999999998201</c:v>
                </c:pt>
                <c:pt idx="16450">
                  <c:v>1.2849999999998201</c:v>
                </c:pt>
                <c:pt idx="16451">
                  <c:v>1.2850999999998201</c:v>
                </c:pt>
                <c:pt idx="16452">
                  <c:v>1.28519999999982</c:v>
                </c:pt>
                <c:pt idx="16453">
                  <c:v>1.28529999999982</c:v>
                </c:pt>
                <c:pt idx="16454">
                  <c:v>1.28539999999982</c:v>
                </c:pt>
                <c:pt idx="16455">
                  <c:v>1.28549999999982</c:v>
                </c:pt>
                <c:pt idx="16456">
                  <c:v>1.28559999999982</c:v>
                </c:pt>
                <c:pt idx="16457">
                  <c:v>1.28569999999982</c:v>
                </c:pt>
                <c:pt idx="16458">
                  <c:v>1.28579999999982</c:v>
                </c:pt>
                <c:pt idx="16459">
                  <c:v>1.28589999999982</c:v>
                </c:pt>
                <c:pt idx="16460">
                  <c:v>1.28599999999982</c:v>
                </c:pt>
                <c:pt idx="16461">
                  <c:v>1.2860999999998199</c:v>
                </c:pt>
                <c:pt idx="16462">
                  <c:v>1.2861999999998199</c:v>
                </c:pt>
                <c:pt idx="16463">
                  <c:v>1.2862999999998199</c:v>
                </c:pt>
                <c:pt idx="16464">
                  <c:v>1.2863999999998199</c:v>
                </c:pt>
                <c:pt idx="16465">
                  <c:v>1.2864999999998199</c:v>
                </c:pt>
                <c:pt idx="16466">
                  <c:v>1.2865999999998201</c:v>
                </c:pt>
                <c:pt idx="16467">
                  <c:v>1.2866999999998201</c:v>
                </c:pt>
                <c:pt idx="16468">
                  <c:v>1.2867999999998201</c:v>
                </c:pt>
                <c:pt idx="16469">
                  <c:v>1.2868999999998201</c:v>
                </c:pt>
                <c:pt idx="16470">
                  <c:v>1.2869999999998201</c:v>
                </c:pt>
                <c:pt idx="16471">
                  <c:v>1.2870999999998201</c:v>
                </c:pt>
                <c:pt idx="16472">
                  <c:v>1.28719999999982</c:v>
                </c:pt>
                <c:pt idx="16473">
                  <c:v>1.28729999999982</c:v>
                </c:pt>
                <c:pt idx="16474">
                  <c:v>1.28739999999982</c:v>
                </c:pt>
                <c:pt idx="16475">
                  <c:v>1.28749999999982</c:v>
                </c:pt>
                <c:pt idx="16476">
                  <c:v>1.28759999999982</c:v>
                </c:pt>
                <c:pt idx="16477">
                  <c:v>1.28769999999982</c:v>
                </c:pt>
                <c:pt idx="16478">
                  <c:v>1.28779999999982</c:v>
                </c:pt>
                <c:pt idx="16479">
                  <c:v>1.28789999999982</c:v>
                </c:pt>
                <c:pt idx="16480">
                  <c:v>1.28799999999982</c:v>
                </c:pt>
                <c:pt idx="16481">
                  <c:v>1.2880999999998199</c:v>
                </c:pt>
                <c:pt idx="16482">
                  <c:v>1.2881999999998199</c:v>
                </c:pt>
                <c:pt idx="16483">
                  <c:v>1.2882999999998199</c:v>
                </c:pt>
                <c:pt idx="16484">
                  <c:v>1.2883999999998199</c:v>
                </c:pt>
                <c:pt idx="16485">
                  <c:v>1.2884999999998199</c:v>
                </c:pt>
                <c:pt idx="16486">
                  <c:v>1.2885999999998199</c:v>
                </c:pt>
                <c:pt idx="16487">
                  <c:v>1.2886999999998201</c:v>
                </c:pt>
                <c:pt idx="16488">
                  <c:v>1.2887999999998201</c:v>
                </c:pt>
                <c:pt idx="16489">
                  <c:v>1.2888999999998201</c:v>
                </c:pt>
                <c:pt idx="16490">
                  <c:v>1.2889999999998201</c:v>
                </c:pt>
                <c:pt idx="16491">
                  <c:v>1.2890999999998201</c:v>
                </c:pt>
                <c:pt idx="16492">
                  <c:v>1.28919999999982</c:v>
                </c:pt>
                <c:pt idx="16493">
                  <c:v>1.28929999999982</c:v>
                </c:pt>
                <c:pt idx="16494">
                  <c:v>1.28939999999982</c:v>
                </c:pt>
                <c:pt idx="16495">
                  <c:v>1.28949999999982</c:v>
                </c:pt>
                <c:pt idx="16496">
                  <c:v>1.28959999999982</c:v>
                </c:pt>
                <c:pt idx="16497">
                  <c:v>1.28969999999982</c:v>
                </c:pt>
                <c:pt idx="16498">
                  <c:v>1.28979999999982</c:v>
                </c:pt>
                <c:pt idx="16499">
                  <c:v>1.28989999999982</c:v>
                </c:pt>
                <c:pt idx="16500">
                  <c:v>1.28999999999982</c:v>
                </c:pt>
                <c:pt idx="16501">
                  <c:v>1.2900999999998199</c:v>
                </c:pt>
                <c:pt idx="16502">
                  <c:v>1.2901999999998199</c:v>
                </c:pt>
                <c:pt idx="16503">
                  <c:v>1.2902999999998199</c:v>
                </c:pt>
                <c:pt idx="16504">
                  <c:v>1.2903999999998199</c:v>
                </c:pt>
                <c:pt idx="16505">
                  <c:v>1.2904999999998199</c:v>
                </c:pt>
                <c:pt idx="16506">
                  <c:v>1.2905999999998199</c:v>
                </c:pt>
                <c:pt idx="16507">
                  <c:v>1.2906999999998201</c:v>
                </c:pt>
                <c:pt idx="16508">
                  <c:v>1.2907999999998201</c:v>
                </c:pt>
                <c:pt idx="16509">
                  <c:v>1.2908999999998201</c:v>
                </c:pt>
                <c:pt idx="16510">
                  <c:v>1.2909999999998201</c:v>
                </c:pt>
                <c:pt idx="16511">
                  <c:v>1.2910999999998201</c:v>
                </c:pt>
                <c:pt idx="16512">
                  <c:v>1.29119999999982</c:v>
                </c:pt>
                <c:pt idx="16513">
                  <c:v>1.29129999999982</c:v>
                </c:pt>
                <c:pt idx="16514">
                  <c:v>1.29139999999982</c:v>
                </c:pt>
                <c:pt idx="16515">
                  <c:v>1.29149999999982</c:v>
                </c:pt>
                <c:pt idx="16516">
                  <c:v>1.29159999999982</c:v>
                </c:pt>
                <c:pt idx="16517">
                  <c:v>1.29169999999982</c:v>
                </c:pt>
                <c:pt idx="16518">
                  <c:v>1.29179999999982</c:v>
                </c:pt>
                <c:pt idx="16519">
                  <c:v>1.29189999999982</c:v>
                </c:pt>
                <c:pt idx="16520">
                  <c:v>1.29199999999982</c:v>
                </c:pt>
                <c:pt idx="16521">
                  <c:v>1.2920999999998199</c:v>
                </c:pt>
                <c:pt idx="16522">
                  <c:v>1.2921999999998199</c:v>
                </c:pt>
                <c:pt idx="16523">
                  <c:v>1.2922999999998199</c:v>
                </c:pt>
                <c:pt idx="16524">
                  <c:v>1.2923999999998199</c:v>
                </c:pt>
                <c:pt idx="16525">
                  <c:v>1.2924999999998199</c:v>
                </c:pt>
                <c:pt idx="16526">
                  <c:v>1.2925999999998199</c:v>
                </c:pt>
                <c:pt idx="16527">
                  <c:v>1.2926999999998201</c:v>
                </c:pt>
                <c:pt idx="16528">
                  <c:v>1.2927999999998201</c:v>
                </c:pt>
                <c:pt idx="16529">
                  <c:v>1.2928999999998201</c:v>
                </c:pt>
                <c:pt idx="16530">
                  <c:v>1.2929999999998201</c:v>
                </c:pt>
                <c:pt idx="16531">
                  <c:v>1.2930999999998201</c:v>
                </c:pt>
                <c:pt idx="16532">
                  <c:v>1.29319999999982</c:v>
                </c:pt>
                <c:pt idx="16533">
                  <c:v>1.29329999999982</c:v>
                </c:pt>
                <c:pt idx="16534">
                  <c:v>1.29339999999982</c:v>
                </c:pt>
                <c:pt idx="16535">
                  <c:v>1.29349999999982</c:v>
                </c:pt>
                <c:pt idx="16536">
                  <c:v>1.29359999999982</c:v>
                </c:pt>
                <c:pt idx="16537">
                  <c:v>1.29369999999982</c:v>
                </c:pt>
                <c:pt idx="16538">
                  <c:v>1.29379999999982</c:v>
                </c:pt>
                <c:pt idx="16539">
                  <c:v>1.29389999999982</c:v>
                </c:pt>
                <c:pt idx="16540">
                  <c:v>1.29399999999982</c:v>
                </c:pt>
                <c:pt idx="16541">
                  <c:v>1.2940999999998199</c:v>
                </c:pt>
                <c:pt idx="16542">
                  <c:v>1.2941999999998199</c:v>
                </c:pt>
                <c:pt idx="16543">
                  <c:v>1.2942999999998199</c:v>
                </c:pt>
                <c:pt idx="16544">
                  <c:v>1.2943999999998199</c:v>
                </c:pt>
                <c:pt idx="16545">
                  <c:v>1.2944999999998199</c:v>
                </c:pt>
                <c:pt idx="16546">
                  <c:v>1.2945999999998199</c:v>
                </c:pt>
                <c:pt idx="16547">
                  <c:v>1.2946999999998201</c:v>
                </c:pt>
                <c:pt idx="16548">
                  <c:v>1.2947999999998201</c:v>
                </c:pt>
                <c:pt idx="16549">
                  <c:v>1.2948999999998201</c:v>
                </c:pt>
                <c:pt idx="16550">
                  <c:v>1.2949999999998201</c:v>
                </c:pt>
                <c:pt idx="16551">
                  <c:v>1.2950999999998201</c:v>
                </c:pt>
                <c:pt idx="16552">
                  <c:v>1.2951999999998201</c:v>
                </c:pt>
                <c:pt idx="16553">
                  <c:v>1.29529999999982</c:v>
                </c:pt>
                <c:pt idx="16554">
                  <c:v>1.29539999999982</c:v>
                </c:pt>
                <c:pt idx="16555">
                  <c:v>1.29549999999982</c:v>
                </c:pt>
                <c:pt idx="16556">
                  <c:v>1.29559999999982</c:v>
                </c:pt>
                <c:pt idx="16557">
                  <c:v>1.29569999999982</c:v>
                </c:pt>
                <c:pt idx="16558">
                  <c:v>1.29579999999982</c:v>
                </c:pt>
                <c:pt idx="16559">
                  <c:v>1.29589999999982</c:v>
                </c:pt>
                <c:pt idx="16560">
                  <c:v>1.29599999999982</c:v>
                </c:pt>
                <c:pt idx="16561">
                  <c:v>1.29609999999982</c:v>
                </c:pt>
                <c:pt idx="16562">
                  <c:v>1.2961999999998199</c:v>
                </c:pt>
                <c:pt idx="16563">
                  <c:v>1.2962999999998199</c:v>
                </c:pt>
                <c:pt idx="16564">
                  <c:v>1.2963999999998199</c:v>
                </c:pt>
                <c:pt idx="16565">
                  <c:v>1.2964999999998199</c:v>
                </c:pt>
                <c:pt idx="16566">
                  <c:v>1.2965999999998199</c:v>
                </c:pt>
                <c:pt idx="16567">
                  <c:v>1.2966999999998201</c:v>
                </c:pt>
                <c:pt idx="16568">
                  <c:v>1.2967999999998201</c:v>
                </c:pt>
                <c:pt idx="16569">
                  <c:v>1.2968999999998201</c:v>
                </c:pt>
                <c:pt idx="16570">
                  <c:v>1.2969999999998201</c:v>
                </c:pt>
                <c:pt idx="16571">
                  <c:v>1.2970999999998201</c:v>
                </c:pt>
                <c:pt idx="16572">
                  <c:v>1.2971999999998201</c:v>
                </c:pt>
                <c:pt idx="16573">
                  <c:v>1.29729999999982</c:v>
                </c:pt>
                <c:pt idx="16574">
                  <c:v>1.29739999999982</c:v>
                </c:pt>
                <c:pt idx="16575">
                  <c:v>1.29749999999982</c:v>
                </c:pt>
                <c:pt idx="16576">
                  <c:v>1.29759999999982</c:v>
                </c:pt>
                <c:pt idx="16577">
                  <c:v>1.29769999999982</c:v>
                </c:pt>
                <c:pt idx="16578">
                  <c:v>1.29779999999982</c:v>
                </c:pt>
                <c:pt idx="16579">
                  <c:v>1.29789999999982</c:v>
                </c:pt>
                <c:pt idx="16580">
                  <c:v>1.29799999999982</c:v>
                </c:pt>
                <c:pt idx="16581">
                  <c:v>1.29809999999982</c:v>
                </c:pt>
                <c:pt idx="16582">
                  <c:v>1.2981999999998199</c:v>
                </c:pt>
                <c:pt idx="16583">
                  <c:v>1.2982999999998199</c:v>
                </c:pt>
                <c:pt idx="16584">
                  <c:v>1.2983999999998199</c:v>
                </c:pt>
                <c:pt idx="16585">
                  <c:v>1.2984999999998199</c:v>
                </c:pt>
                <c:pt idx="16586">
                  <c:v>1.2985999999998199</c:v>
                </c:pt>
                <c:pt idx="16587">
                  <c:v>1.2986999999998201</c:v>
                </c:pt>
                <c:pt idx="16588">
                  <c:v>1.2987999999998201</c:v>
                </c:pt>
                <c:pt idx="16589">
                  <c:v>1.2988999999998201</c:v>
                </c:pt>
                <c:pt idx="16590">
                  <c:v>1.2989999999998201</c:v>
                </c:pt>
                <c:pt idx="16591">
                  <c:v>1.2990999999998201</c:v>
                </c:pt>
                <c:pt idx="16592">
                  <c:v>1.2991999999998201</c:v>
                </c:pt>
                <c:pt idx="16593">
                  <c:v>1.29929999999982</c:v>
                </c:pt>
                <c:pt idx="16594">
                  <c:v>1.29939999999982</c:v>
                </c:pt>
                <c:pt idx="16595">
                  <c:v>1.29949999999982</c:v>
                </c:pt>
                <c:pt idx="16596">
                  <c:v>1.29959999999982</c:v>
                </c:pt>
                <c:pt idx="16597">
                  <c:v>1.29969999999982</c:v>
                </c:pt>
                <c:pt idx="16598">
                  <c:v>1.29979999999982</c:v>
                </c:pt>
                <c:pt idx="16599">
                  <c:v>1.29989999999982</c:v>
                </c:pt>
                <c:pt idx="16600">
                  <c:v>1.29999999999982</c:v>
                </c:pt>
                <c:pt idx="16601">
                  <c:v>1.30009999999982</c:v>
                </c:pt>
                <c:pt idx="16602">
                  <c:v>1.3001999999998199</c:v>
                </c:pt>
                <c:pt idx="16603">
                  <c:v>1.3002999999998199</c:v>
                </c:pt>
                <c:pt idx="16604">
                  <c:v>1.3003999999998199</c:v>
                </c:pt>
                <c:pt idx="16605">
                  <c:v>1.3004999999998199</c:v>
                </c:pt>
                <c:pt idx="16606">
                  <c:v>1.3005999999998199</c:v>
                </c:pt>
                <c:pt idx="16607">
                  <c:v>1.3006999999998199</c:v>
                </c:pt>
                <c:pt idx="16608">
                  <c:v>1.3007999999998201</c:v>
                </c:pt>
                <c:pt idx="16609">
                  <c:v>1.3008999999998201</c:v>
                </c:pt>
                <c:pt idx="16610">
                  <c:v>1.3009999999998201</c:v>
                </c:pt>
                <c:pt idx="16611">
                  <c:v>1.3010999999998201</c:v>
                </c:pt>
                <c:pt idx="16612">
                  <c:v>1.3011999999998201</c:v>
                </c:pt>
                <c:pt idx="16613">
                  <c:v>1.30129999999982</c:v>
                </c:pt>
                <c:pt idx="16614">
                  <c:v>1.30139999999982</c:v>
                </c:pt>
                <c:pt idx="16615">
                  <c:v>1.30149999999982</c:v>
                </c:pt>
                <c:pt idx="16616">
                  <c:v>1.30159999999982</c:v>
                </c:pt>
                <c:pt idx="16617">
                  <c:v>1.30169999999982</c:v>
                </c:pt>
                <c:pt idx="16618">
                  <c:v>1.30179999999982</c:v>
                </c:pt>
                <c:pt idx="16619">
                  <c:v>1.30189999999982</c:v>
                </c:pt>
                <c:pt idx="16620">
                  <c:v>1.30199999999982</c:v>
                </c:pt>
                <c:pt idx="16621">
                  <c:v>1.30209999999982</c:v>
                </c:pt>
                <c:pt idx="16622">
                  <c:v>1.3021999999998199</c:v>
                </c:pt>
                <c:pt idx="16623">
                  <c:v>1.3022999999998199</c:v>
                </c:pt>
                <c:pt idx="16624">
                  <c:v>1.3023999999998199</c:v>
                </c:pt>
                <c:pt idx="16625">
                  <c:v>1.3024999999998199</c:v>
                </c:pt>
                <c:pt idx="16626">
                  <c:v>1.3025999999998199</c:v>
                </c:pt>
                <c:pt idx="16627">
                  <c:v>1.3026999999998199</c:v>
                </c:pt>
                <c:pt idx="16628">
                  <c:v>1.3027999999998201</c:v>
                </c:pt>
                <c:pt idx="16629">
                  <c:v>1.3028999999998201</c:v>
                </c:pt>
                <c:pt idx="16630">
                  <c:v>1.3029999999998201</c:v>
                </c:pt>
                <c:pt idx="16631">
                  <c:v>1.3030999999998201</c:v>
                </c:pt>
                <c:pt idx="16632">
                  <c:v>1.3031999999998201</c:v>
                </c:pt>
                <c:pt idx="16633">
                  <c:v>1.30329999999982</c:v>
                </c:pt>
                <c:pt idx="16634">
                  <c:v>1.30339999999982</c:v>
                </c:pt>
                <c:pt idx="16635">
                  <c:v>1.30349999999982</c:v>
                </c:pt>
                <c:pt idx="16636">
                  <c:v>1.30359999999982</c:v>
                </c:pt>
                <c:pt idx="16637">
                  <c:v>1.30369999999982</c:v>
                </c:pt>
                <c:pt idx="16638">
                  <c:v>1.30379999999982</c:v>
                </c:pt>
                <c:pt idx="16639">
                  <c:v>1.30389999999982</c:v>
                </c:pt>
                <c:pt idx="16640">
                  <c:v>1.30399999999982</c:v>
                </c:pt>
                <c:pt idx="16641">
                  <c:v>1.30409999999982</c:v>
                </c:pt>
                <c:pt idx="16642">
                  <c:v>1.3041999999998199</c:v>
                </c:pt>
                <c:pt idx="16643">
                  <c:v>1.3042999999998199</c:v>
                </c:pt>
                <c:pt idx="16644">
                  <c:v>1.3043999999998199</c:v>
                </c:pt>
                <c:pt idx="16645">
                  <c:v>1.3044999999998199</c:v>
                </c:pt>
                <c:pt idx="16646">
                  <c:v>1.3045999999998199</c:v>
                </c:pt>
                <c:pt idx="16647">
                  <c:v>1.3046999999998199</c:v>
                </c:pt>
                <c:pt idx="16648">
                  <c:v>1.3047999999998201</c:v>
                </c:pt>
                <c:pt idx="16649">
                  <c:v>1.3048999999998201</c:v>
                </c:pt>
                <c:pt idx="16650">
                  <c:v>1.3049999999998201</c:v>
                </c:pt>
                <c:pt idx="16651">
                  <c:v>1.3050999999998201</c:v>
                </c:pt>
                <c:pt idx="16652">
                  <c:v>1.3051999999998201</c:v>
                </c:pt>
                <c:pt idx="16653">
                  <c:v>1.30529999999982</c:v>
                </c:pt>
                <c:pt idx="16654">
                  <c:v>1.30539999999982</c:v>
                </c:pt>
                <c:pt idx="16655">
                  <c:v>1.30549999999982</c:v>
                </c:pt>
                <c:pt idx="16656">
                  <c:v>1.30559999999982</c:v>
                </c:pt>
                <c:pt idx="16657">
                  <c:v>1.30569999999982</c:v>
                </c:pt>
                <c:pt idx="16658">
                  <c:v>1.30579999999982</c:v>
                </c:pt>
                <c:pt idx="16659">
                  <c:v>1.30589999999982</c:v>
                </c:pt>
                <c:pt idx="16660">
                  <c:v>1.30599999999982</c:v>
                </c:pt>
                <c:pt idx="16661">
                  <c:v>1.30609999999982</c:v>
                </c:pt>
                <c:pt idx="16662">
                  <c:v>1.3061999999998199</c:v>
                </c:pt>
                <c:pt idx="16663">
                  <c:v>1.3062999999998199</c:v>
                </c:pt>
                <c:pt idx="16664">
                  <c:v>1.3063999999998199</c:v>
                </c:pt>
                <c:pt idx="16665">
                  <c:v>1.3064999999998199</c:v>
                </c:pt>
                <c:pt idx="16666">
                  <c:v>1.3065999999998199</c:v>
                </c:pt>
                <c:pt idx="16667">
                  <c:v>1.3066999999998199</c:v>
                </c:pt>
                <c:pt idx="16668">
                  <c:v>1.3067999999998201</c:v>
                </c:pt>
                <c:pt idx="16669">
                  <c:v>1.3068999999998201</c:v>
                </c:pt>
                <c:pt idx="16670">
                  <c:v>1.3069999999998201</c:v>
                </c:pt>
                <c:pt idx="16671">
                  <c:v>1.3070999999998201</c:v>
                </c:pt>
                <c:pt idx="16672">
                  <c:v>1.3071999999998201</c:v>
                </c:pt>
                <c:pt idx="16673">
                  <c:v>1.3072999999998201</c:v>
                </c:pt>
                <c:pt idx="16674">
                  <c:v>1.30739999999982</c:v>
                </c:pt>
                <c:pt idx="16675">
                  <c:v>1.30749999999982</c:v>
                </c:pt>
                <c:pt idx="16676">
                  <c:v>1.30759999999982</c:v>
                </c:pt>
                <c:pt idx="16677">
                  <c:v>1.30769999999982</c:v>
                </c:pt>
                <c:pt idx="16678">
                  <c:v>1.30779999999982</c:v>
                </c:pt>
                <c:pt idx="16679">
                  <c:v>1.30789999999982</c:v>
                </c:pt>
                <c:pt idx="16680">
                  <c:v>1.30799999999982</c:v>
                </c:pt>
                <c:pt idx="16681">
                  <c:v>1.30809999999982</c:v>
                </c:pt>
                <c:pt idx="16682">
                  <c:v>1.30819999999982</c:v>
                </c:pt>
                <c:pt idx="16683">
                  <c:v>1.3082999999998199</c:v>
                </c:pt>
                <c:pt idx="16684">
                  <c:v>1.3083999999998199</c:v>
                </c:pt>
                <c:pt idx="16685">
                  <c:v>1.3084999999998199</c:v>
                </c:pt>
                <c:pt idx="16686">
                  <c:v>1.3085999999998199</c:v>
                </c:pt>
                <c:pt idx="16687">
                  <c:v>1.3086999999998199</c:v>
                </c:pt>
                <c:pt idx="16688">
                  <c:v>1.3087999999998201</c:v>
                </c:pt>
                <c:pt idx="16689">
                  <c:v>1.3088999999998201</c:v>
                </c:pt>
                <c:pt idx="16690">
                  <c:v>1.3089999999998201</c:v>
                </c:pt>
                <c:pt idx="16691">
                  <c:v>1.3090999999998201</c:v>
                </c:pt>
                <c:pt idx="16692">
                  <c:v>1.3091999999998201</c:v>
                </c:pt>
                <c:pt idx="16693">
                  <c:v>1.3092999999998201</c:v>
                </c:pt>
                <c:pt idx="16694">
                  <c:v>1.30939999999982</c:v>
                </c:pt>
                <c:pt idx="16695">
                  <c:v>1.30949999999982</c:v>
                </c:pt>
                <c:pt idx="16696">
                  <c:v>1.30959999999982</c:v>
                </c:pt>
                <c:pt idx="16697">
                  <c:v>1.30969999999982</c:v>
                </c:pt>
                <c:pt idx="16698">
                  <c:v>1.30979999999982</c:v>
                </c:pt>
                <c:pt idx="16699">
                  <c:v>1.30989999999982</c:v>
                </c:pt>
                <c:pt idx="16700">
                  <c:v>1.30999999999982</c:v>
                </c:pt>
                <c:pt idx="16701">
                  <c:v>1.31009999999982</c:v>
                </c:pt>
                <c:pt idx="16702">
                  <c:v>1.31019999999982</c:v>
                </c:pt>
                <c:pt idx="16703">
                  <c:v>1.3102999999998199</c:v>
                </c:pt>
                <c:pt idx="16704">
                  <c:v>1.3103999999998199</c:v>
                </c:pt>
                <c:pt idx="16705">
                  <c:v>1.3104999999998199</c:v>
                </c:pt>
                <c:pt idx="16706">
                  <c:v>1.3105999999998199</c:v>
                </c:pt>
                <c:pt idx="16707">
                  <c:v>1.3106999999998199</c:v>
                </c:pt>
                <c:pt idx="16708">
                  <c:v>1.3107999999998201</c:v>
                </c:pt>
                <c:pt idx="16709">
                  <c:v>1.3108999999998201</c:v>
                </c:pt>
                <c:pt idx="16710">
                  <c:v>1.3109999999998201</c:v>
                </c:pt>
                <c:pt idx="16711">
                  <c:v>1.3110999999998201</c:v>
                </c:pt>
                <c:pt idx="16712">
                  <c:v>1.3111999999998201</c:v>
                </c:pt>
                <c:pt idx="16713">
                  <c:v>1.3112999999998201</c:v>
                </c:pt>
                <c:pt idx="16714">
                  <c:v>1.31139999999982</c:v>
                </c:pt>
                <c:pt idx="16715">
                  <c:v>1.31149999999982</c:v>
                </c:pt>
                <c:pt idx="16716">
                  <c:v>1.31159999999982</c:v>
                </c:pt>
                <c:pt idx="16717">
                  <c:v>1.31169999999982</c:v>
                </c:pt>
                <c:pt idx="16718">
                  <c:v>1.31179999999982</c:v>
                </c:pt>
                <c:pt idx="16719">
                  <c:v>1.31189999999982</c:v>
                </c:pt>
                <c:pt idx="16720">
                  <c:v>1.31199999999982</c:v>
                </c:pt>
                <c:pt idx="16721">
                  <c:v>1.31209999999982</c:v>
                </c:pt>
                <c:pt idx="16722">
                  <c:v>1.31219999999982</c:v>
                </c:pt>
                <c:pt idx="16723">
                  <c:v>1.3122999999998199</c:v>
                </c:pt>
                <c:pt idx="16724">
                  <c:v>1.3123999999998199</c:v>
                </c:pt>
                <c:pt idx="16725">
                  <c:v>1.3124999999998199</c:v>
                </c:pt>
                <c:pt idx="16726">
                  <c:v>1.3125999999998199</c:v>
                </c:pt>
                <c:pt idx="16727">
                  <c:v>1.3126999999998199</c:v>
                </c:pt>
                <c:pt idx="16728">
                  <c:v>1.3127999999998201</c:v>
                </c:pt>
                <c:pt idx="16729">
                  <c:v>1.3128999999998201</c:v>
                </c:pt>
                <c:pt idx="16730">
                  <c:v>1.3129999999998201</c:v>
                </c:pt>
                <c:pt idx="16731">
                  <c:v>1.3130999999998201</c:v>
                </c:pt>
                <c:pt idx="16732">
                  <c:v>1.3131999999998201</c:v>
                </c:pt>
                <c:pt idx="16733">
                  <c:v>1.3132999999998201</c:v>
                </c:pt>
                <c:pt idx="16734">
                  <c:v>1.31339999999982</c:v>
                </c:pt>
                <c:pt idx="16735">
                  <c:v>1.31349999999982</c:v>
                </c:pt>
                <c:pt idx="16736">
                  <c:v>1.31359999999982</c:v>
                </c:pt>
                <c:pt idx="16737">
                  <c:v>1.31369999999982</c:v>
                </c:pt>
                <c:pt idx="16738">
                  <c:v>1.31379999999982</c:v>
                </c:pt>
                <c:pt idx="16739">
                  <c:v>1.31389999999982</c:v>
                </c:pt>
                <c:pt idx="16740">
                  <c:v>1.31399999999982</c:v>
                </c:pt>
                <c:pt idx="16741">
                  <c:v>1.31409999999982</c:v>
                </c:pt>
                <c:pt idx="16742">
                  <c:v>1.31419999999982</c:v>
                </c:pt>
                <c:pt idx="16743">
                  <c:v>1.3142999999998199</c:v>
                </c:pt>
                <c:pt idx="16744">
                  <c:v>1.3143999999998199</c:v>
                </c:pt>
                <c:pt idx="16745">
                  <c:v>1.3144999999998199</c:v>
                </c:pt>
                <c:pt idx="16746">
                  <c:v>1.3145999999998199</c:v>
                </c:pt>
                <c:pt idx="16747">
                  <c:v>1.3146999999998199</c:v>
                </c:pt>
                <c:pt idx="16748">
                  <c:v>1.3147999999998199</c:v>
                </c:pt>
                <c:pt idx="16749">
                  <c:v>1.3148999999998201</c:v>
                </c:pt>
                <c:pt idx="16750">
                  <c:v>1.3149999999998201</c:v>
                </c:pt>
                <c:pt idx="16751">
                  <c:v>1.3150999999998201</c:v>
                </c:pt>
                <c:pt idx="16752">
                  <c:v>1.3151999999998201</c:v>
                </c:pt>
                <c:pt idx="16753">
                  <c:v>1.3152999999998201</c:v>
                </c:pt>
                <c:pt idx="16754">
                  <c:v>1.31539999999982</c:v>
                </c:pt>
                <c:pt idx="16755">
                  <c:v>1.31549999999982</c:v>
                </c:pt>
                <c:pt idx="16756">
                  <c:v>1.31559999999982</c:v>
                </c:pt>
                <c:pt idx="16757">
                  <c:v>1.31569999999982</c:v>
                </c:pt>
                <c:pt idx="16758">
                  <c:v>1.31579999999982</c:v>
                </c:pt>
                <c:pt idx="16759">
                  <c:v>1.31589999999982</c:v>
                </c:pt>
                <c:pt idx="16760">
                  <c:v>1.31599999999982</c:v>
                </c:pt>
                <c:pt idx="16761">
                  <c:v>1.31609999999982</c:v>
                </c:pt>
                <c:pt idx="16762">
                  <c:v>1.31619999999982</c:v>
                </c:pt>
                <c:pt idx="16763">
                  <c:v>1.3162999999998199</c:v>
                </c:pt>
                <c:pt idx="16764">
                  <c:v>1.3163999999998199</c:v>
                </c:pt>
                <c:pt idx="16765">
                  <c:v>1.3164999999998199</c:v>
                </c:pt>
                <c:pt idx="16766">
                  <c:v>1.3165999999998199</c:v>
                </c:pt>
                <c:pt idx="16767">
                  <c:v>1.3166999999998199</c:v>
                </c:pt>
                <c:pt idx="16768">
                  <c:v>1.3167999999998199</c:v>
                </c:pt>
                <c:pt idx="16769">
                  <c:v>1.3168999999998201</c:v>
                </c:pt>
                <c:pt idx="16770">
                  <c:v>1.3169999999998201</c:v>
                </c:pt>
                <c:pt idx="16771">
                  <c:v>1.3170999999998201</c:v>
                </c:pt>
                <c:pt idx="16772">
                  <c:v>1.3171999999998201</c:v>
                </c:pt>
                <c:pt idx="16773">
                  <c:v>1.3172999999998201</c:v>
                </c:pt>
                <c:pt idx="16774">
                  <c:v>1.31739999999982</c:v>
                </c:pt>
                <c:pt idx="16775">
                  <c:v>1.31749999999982</c:v>
                </c:pt>
                <c:pt idx="16776">
                  <c:v>1.31759999999982</c:v>
                </c:pt>
                <c:pt idx="16777">
                  <c:v>1.31769999999982</c:v>
                </c:pt>
                <c:pt idx="16778">
                  <c:v>1.31779999999982</c:v>
                </c:pt>
                <c:pt idx="16779">
                  <c:v>1.31789999999982</c:v>
                </c:pt>
                <c:pt idx="16780">
                  <c:v>1.31799999999982</c:v>
                </c:pt>
                <c:pt idx="16781">
                  <c:v>1.31809999999982</c:v>
                </c:pt>
                <c:pt idx="16782">
                  <c:v>1.31819999999982</c:v>
                </c:pt>
                <c:pt idx="16783">
                  <c:v>1.3182999999998199</c:v>
                </c:pt>
                <c:pt idx="16784">
                  <c:v>1.3183999999998199</c:v>
                </c:pt>
                <c:pt idx="16785">
                  <c:v>1.3184999999998199</c:v>
                </c:pt>
                <c:pt idx="16786">
                  <c:v>1.3185999999998199</c:v>
                </c:pt>
                <c:pt idx="16787">
                  <c:v>1.3186999999998199</c:v>
                </c:pt>
                <c:pt idx="16788">
                  <c:v>1.3187999999998199</c:v>
                </c:pt>
                <c:pt idx="16789">
                  <c:v>1.3188999999998201</c:v>
                </c:pt>
                <c:pt idx="16790">
                  <c:v>1.3189999999998201</c:v>
                </c:pt>
                <c:pt idx="16791">
                  <c:v>1.3190999999998201</c:v>
                </c:pt>
                <c:pt idx="16792">
                  <c:v>1.3191999999998201</c:v>
                </c:pt>
                <c:pt idx="16793">
                  <c:v>1.3192999999998201</c:v>
                </c:pt>
                <c:pt idx="16794">
                  <c:v>1.3193999999998201</c:v>
                </c:pt>
                <c:pt idx="16795">
                  <c:v>1.31949999999982</c:v>
                </c:pt>
                <c:pt idx="16796">
                  <c:v>1.31959999999982</c:v>
                </c:pt>
                <c:pt idx="16797">
                  <c:v>1.31969999999982</c:v>
                </c:pt>
                <c:pt idx="16798">
                  <c:v>1.31979999999981</c:v>
                </c:pt>
                <c:pt idx="16799">
                  <c:v>1.31989999999981</c:v>
                </c:pt>
                <c:pt idx="16800">
                  <c:v>1.31999999999981</c:v>
                </c:pt>
                <c:pt idx="16801">
                  <c:v>1.32009999999981</c:v>
                </c:pt>
                <c:pt idx="16802">
                  <c:v>1.32019999999981</c:v>
                </c:pt>
                <c:pt idx="16803">
                  <c:v>1.32029999999981</c:v>
                </c:pt>
                <c:pt idx="16804">
                  <c:v>1.3203999999998099</c:v>
                </c:pt>
                <c:pt idx="16805">
                  <c:v>1.3204999999998099</c:v>
                </c:pt>
                <c:pt idx="16806">
                  <c:v>1.3205999999998099</c:v>
                </c:pt>
                <c:pt idx="16807">
                  <c:v>1.3206999999998099</c:v>
                </c:pt>
                <c:pt idx="16808">
                  <c:v>1.3207999999998099</c:v>
                </c:pt>
                <c:pt idx="16809">
                  <c:v>1.3208999999998099</c:v>
                </c:pt>
                <c:pt idx="16810">
                  <c:v>1.3209999999998101</c:v>
                </c:pt>
                <c:pt idx="16811">
                  <c:v>1.3210999999998101</c:v>
                </c:pt>
                <c:pt idx="16812">
                  <c:v>1.3211999999998101</c:v>
                </c:pt>
                <c:pt idx="16813">
                  <c:v>1.3212999999998101</c:v>
                </c:pt>
                <c:pt idx="16814">
                  <c:v>1.3213999999998101</c:v>
                </c:pt>
                <c:pt idx="16815">
                  <c:v>1.32149999999981</c:v>
                </c:pt>
                <c:pt idx="16816">
                  <c:v>1.32159999999981</c:v>
                </c:pt>
                <c:pt idx="16817">
                  <c:v>1.32169999999981</c:v>
                </c:pt>
                <c:pt idx="16818">
                  <c:v>1.32179999999981</c:v>
                </c:pt>
                <c:pt idx="16819">
                  <c:v>1.32189999999981</c:v>
                </c:pt>
                <c:pt idx="16820">
                  <c:v>1.32199999999981</c:v>
                </c:pt>
                <c:pt idx="16821">
                  <c:v>1.32209999999981</c:v>
                </c:pt>
                <c:pt idx="16822">
                  <c:v>1.32219999999981</c:v>
                </c:pt>
                <c:pt idx="16823">
                  <c:v>1.32229999999981</c:v>
                </c:pt>
                <c:pt idx="16824">
                  <c:v>1.3223999999998099</c:v>
                </c:pt>
                <c:pt idx="16825">
                  <c:v>1.3224999999998099</c:v>
                </c:pt>
                <c:pt idx="16826">
                  <c:v>1.3225999999998099</c:v>
                </c:pt>
                <c:pt idx="16827">
                  <c:v>1.3226999999998099</c:v>
                </c:pt>
                <c:pt idx="16828">
                  <c:v>1.3227999999998099</c:v>
                </c:pt>
                <c:pt idx="16829">
                  <c:v>1.3228999999998099</c:v>
                </c:pt>
                <c:pt idx="16830">
                  <c:v>1.3229999999998101</c:v>
                </c:pt>
                <c:pt idx="16831">
                  <c:v>1.3230999999998101</c:v>
                </c:pt>
                <c:pt idx="16832">
                  <c:v>1.3231999999998101</c:v>
                </c:pt>
                <c:pt idx="16833">
                  <c:v>1.3232999999998101</c:v>
                </c:pt>
                <c:pt idx="16834">
                  <c:v>1.3233999999998101</c:v>
                </c:pt>
                <c:pt idx="16835">
                  <c:v>1.3234999999998101</c:v>
                </c:pt>
                <c:pt idx="16836">
                  <c:v>1.32359999999981</c:v>
                </c:pt>
                <c:pt idx="16837">
                  <c:v>1.32369999999981</c:v>
                </c:pt>
                <c:pt idx="16838">
                  <c:v>1.32379999999981</c:v>
                </c:pt>
                <c:pt idx="16839">
                  <c:v>1.32389999999981</c:v>
                </c:pt>
                <c:pt idx="16840">
                  <c:v>1.32399999999981</c:v>
                </c:pt>
                <c:pt idx="16841">
                  <c:v>1.32409999999981</c:v>
                </c:pt>
                <c:pt idx="16842">
                  <c:v>1.32419999999981</c:v>
                </c:pt>
                <c:pt idx="16843">
                  <c:v>1.32429999999981</c:v>
                </c:pt>
                <c:pt idx="16844">
                  <c:v>1.32439999999981</c:v>
                </c:pt>
                <c:pt idx="16845">
                  <c:v>1.3244999999998099</c:v>
                </c:pt>
                <c:pt idx="16846">
                  <c:v>1.3245999999998099</c:v>
                </c:pt>
                <c:pt idx="16847">
                  <c:v>1.3246999999998099</c:v>
                </c:pt>
                <c:pt idx="16848">
                  <c:v>1.3247999999998099</c:v>
                </c:pt>
                <c:pt idx="16849">
                  <c:v>1.3248999999998099</c:v>
                </c:pt>
                <c:pt idx="16850">
                  <c:v>1.3249999999998101</c:v>
                </c:pt>
                <c:pt idx="16851">
                  <c:v>1.3250999999998101</c:v>
                </c:pt>
                <c:pt idx="16852">
                  <c:v>1.3251999999998101</c:v>
                </c:pt>
                <c:pt idx="16853">
                  <c:v>1.3252999999998101</c:v>
                </c:pt>
                <c:pt idx="16854">
                  <c:v>1.3253999999998101</c:v>
                </c:pt>
                <c:pt idx="16855">
                  <c:v>1.3254999999998101</c:v>
                </c:pt>
                <c:pt idx="16856">
                  <c:v>1.32559999999981</c:v>
                </c:pt>
                <c:pt idx="16857">
                  <c:v>1.32569999999981</c:v>
                </c:pt>
                <c:pt idx="16858">
                  <c:v>1.32579999999981</c:v>
                </c:pt>
                <c:pt idx="16859">
                  <c:v>1.32589999999981</c:v>
                </c:pt>
                <c:pt idx="16860">
                  <c:v>1.32599999999981</c:v>
                </c:pt>
                <c:pt idx="16861">
                  <c:v>1.32609999999981</c:v>
                </c:pt>
                <c:pt idx="16862">
                  <c:v>1.32619999999981</c:v>
                </c:pt>
                <c:pt idx="16863">
                  <c:v>1.32629999999981</c:v>
                </c:pt>
                <c:pt idx="16864">
                  <c:v>1.32639999999981</c:v>
                </c:pt>
                <c:pt idx="16865">
                  <c:v>1.3264999999998099</c:v>
                </c:pt>
                <c:pt idx="16866">
                  <c:v>1.3265999999998099</c:v>
                </c:pt>
                <c:pt idx="16867">
                  <c:v>1.3266999999998099</c:v>
                </c:pt>
                <c:pt idx="16868">
                  <c:v>1.3267999999998099</c:v>
                </c:pt>
                <c:pt idx="16869">
                  <c:v>1.3268999999998099</c:v>
                </c:pt>
                <c:pt idx="16870">
                  <c:v>1.3269999999998101</c:v>
                </c:pt>
                <c:pt idx="16871">
                  <c:v>1.3270999999998101</c:v>
                </c:pt>
                <c:pt idx="16872">
                  <c:v>1.3271999999998101</c:v>
                </c:pt>
                <c:pt idx="16873">
                  <c:v>1.3272999999998101</c:v>
                </c:pt>
                <c:pt idx="16874">
                  <c:v>1.3273999999998101</c:v>
                </c:pt>
                <c:pt idx="16875">
                  <c:v>1.3274999999998101</c:v>
                </c:pt>
                <c:pt idx="16876">
                  <c:v>1.32759999999981</c:v>
                </c:pt>
                <c:pt idx="16877">
                  <c:v>1.32769999999981</c:v>
                </c:pt>
                <c:pt idx="16878">
                  <c:v>1.32779999999981</c:v>
                </c:pt>
                <c:pt idx="16879">
                  <c:v>1.32789999999981</c:v>
                </c:pt>
                <c:pt idx="16880">
                  <c:v>1.32799999999981</c:v>
                </c:pt>
                <c:pt idx="16881">
                  <c:v>1.32809999999981</c:v>
                </c:pt>
                <c:pt idx="16882">
                  <c:v>1.32819999999981</c:v>
                </c:pt>
                <c:pt idx="16883">
                  <c:v>1.32829999999981</c:v>
                </c:pt>
                <c:pt idx="16884">
                  <c:v>1.32839999999981</c:v>
                </c:pt>
                <c:pt idx="16885">
                  <c:v>1.3284999999998099</c:v>
                </c:pt>
                <c:pt idx="16886">
                  <c:v>1.3285999999998099</c:v>
                </c:pt>
                <c:pt idx="16887">
                  <c:v>1.3286999999998099</c:v>
                </c:pt>
                <c:pt idx="16888">
                  <c:v>1.3287999999998099</c:v>
                </c:pt>
                <c:pt idx="16889">
                  <c:v>1.3288999999998099</c:v>
                </c:pt>
                <c:pt idx="16890">
                  <c:v>1.3289999999998101</c:v>
                </c:pt>
                <c:pt idx="16891">
                  <c:v>1.3290999999998101</c:v>
                </c:pt>
                <c:pt idx="16892">
                  <c:v>1.3291999999998101</c:v>
                </c:pt>
                <c:pt idx="16893">
                  <c:v>1.3292999999998101</c:v>
                </c:pt>
                <c:pt idx="16894">
                  <c:v>1.3293999999998101</c:v>
                </c:pt>
                <c:pt idx="16895">
                  <c:v>1.3294999999998101</c:v>
                </c:pt>
                <c:pt idx="16896">
                  <c:v>1.32959999999981</c:v>
                </c:pt>
                <c:pt idx="16897">
                  <c:v>1.32969999999981</c:v>
                </c:pt>
                <c:pt idx="16898">
                  <c:v>1.32979999999981</c:v>
                </c:pt>
                <c:pt idx="16899">
                  <c:v>1.32989999999981</c:v>
                </c:pt>
                <c:pt idx="16900">
                  <c:v>1.32999999999981</c:v>
                </c:pt>
                <c:pt idx="16901">
                  <c:v>1.33009999999981</c:v>
                </c:pt>
                <c:pt idx="16902">
                  <c:v>1.33019999999981</c:v>
                </c:pt>
                <c:pt idx="16903">
                  <c:v>1.33029999999981</c:v>
                </c:pt>
                <c:pt idx="16904">
                  <c:v>1.33039999999981</c:v>
                </c:pt>
                <c:pt idx="16905">
                  <c:v>1.3304999999998099</c:v>
                </c:pt>
                <c:pt idx="16906">
                  <c:v>1.3305999999998099</c:v>
                </c:pt>
                <c:pt idx="16907">
                  <c:v>1.3306999999998099</c:v>
                </c:pt>
                <c:pt idx="16908">
                  <c:v>1.3307999999998099</c:v>
                </c:pt>
                <c:pt idx="16909">
                  <c:v>1.3308999999998099</c:v>
                </c:pt>
                <c:pt idx="16910">
                  <c:v>1.3309999999998099</c:v>
                </c:pt>
                <c:pt idx="16911">
                  <c:v>1.3310999999998101</c:v>
                </c:pt>
                <c:pt idx="16912">
                  <c:v>1.3311999999998101</c:v>
                </c:pt>
                <c:pt idx="16913">
                  <c:v>1.3312999999998101</c:v>
                </c:pt>
                <c:pt idx="16914">
                  <c:v>1.3313999999998101</c:v>
                </c:pt>
                <c:pt idx="16915">
                  <c:v>1.3314999999998101</c:v>
                </c:pt>
                <c:pt idx="16916">
                  <c:v>1.33159999999981</c:v>
                </c:pt>
                <c:pt idx="16917">
                  <c:v>1.33169999999981</c:v>
                </c:pt>
                <c:pt idx="16918">
                  <c:v>1.33179999999981</c:v>
                </c:pt>
                <c:pt idx="16919">
                  <c:v>1.33189999999981</c:v>
                </c:pt>
                <c:pt idx="16920">
                  <c:v>1.33199999999981</c:v>
                </c:pt>
                <c:pt idx="16921">
                  <c:v>1.33209999999981</c:v>
                </c:pt>
                <c:pt idx="16922">
                  <c:v>1.33219999999981</c:v>
                </c:pt>
                <c:pt idx="16923">
                  <c:v>1.33229999999981</c:v>
                </c:pt>
                <c:pt idx="16924">
                  <c:v>1.33239999999981</c:v>
                </c:pt>
                <c:pt idx="16925">
                  <c:v>1.3324999999998099</c:v>
                </c:pt>
                <c:pt idx="16926">
                  <c:v>1.3325999999998099</c:v>
                </c:pt>
                <c:pt idx="16927">
                  <c:v>1.3326999999998099</c:v>
                </c:pt>
                <c:pt idx="16928">
                  <c:v>1.3327999999998099</c:v>
                </c:pt>
                <c:pt idx="16929">
                  <c:v>1.3328999999998099</c:v>
                </c:pt>
                <c:pt idx="16930">
                  <c:v>1.3329999999998099</c:v>
                </c:pt>
                <c:pt idx="16931">
                  <c:v>1.3330999999998101</c:v>
                </c:pt>
                <c:pt idx="16932">
                  <c:v>1.3331999999998101</c:v>
                </c:pt>
                <c:pt idx="16933">
                  <c:v>1.3332999999998101</c:v>
                </c:pt>
                <c:pt idx="16934">
                  <c:v>1.3333999999998101</c:v>
                </c:pt>
                <c:pt idx="16935">
                  <c:v>1.3334999999998101</c:v>
                </c:pt>
                <c:pt idx="16936">
                  <c:v>1.33359999999981</c:v>
                </c:pt>
                <c:pt idx="16937">
                  <c:v>1.33369999999981</c:v>
                </c:pt>
                <c:pt idx="16938">
                  <c:v>1.33379999999981</c:v>
                </c:pt>
                <c:pt idx="16939">
                  <c:v>1.33389999999981</c:v>
                </c:pt>
                <c:pt idx="16940">
                  <c:v>1.33399999999981</c:v>
                </c:pt>
                <c:pt idx="16941">
                  <c:v>1.33409999999981</c:v>
                </c:pt>
                <c:pt idx="16942">
                  <c:v>1.33419999999981</c:v>
                </c:pt>
                <c:pt idx="16943">
                  <c:v>1.33429999999981</c:v>
                </c:pt>
                <c:pt idx="16944">
                  <c:v>1.33439999999981</c:v>
                </c:pt>
                <c:pt idx="16945">
                  <c:v>1.3344999999998099</c:v>
                </c:pt>
                <c:pt idx="16946">
                  <c:v>1.3345999999998099</c:v>
                </c:pt>
                <c:pt idx="16947">
                  <c:v>1.3346999999998099</c:v>
                </c:pt>
                <c:pt idx="16948">
                  <c:v>1.3347999999998099</c:v>
                </c:pt>
                <c:pt idx="16949">
                  <c:v>1.3348999999998099</c:v>
                </c:pt>
                <c:pt idx="16950">
                  <c:v>1.3349999999998099</c:v>
                </c:pt>
                <c:pt idx="16951">
                  <c:v>1.3350999999998101</c:v>
                </c:pt>
                <c:pt idx="16952">
                  <c:v>1.3351999999998101</c:v>
                </c:pt>
                <c:pt idx="16953">
                  <c:v>1.3352999999998101</c:v>
                </c:pt>
                <c:pt idx="16954">
                  <c:v>1.3353999999998101</c:v>
                </c:pt>
                <c:pt idx="16955">
                  <c:v>1.3354999999998101</c:v>
                </c:pt>
                <c:pt idx="16956">
                  <c:v>1.3355999999998101</c:v>
                </c:pt>
                <c:pt idx="16957">
                  <c:v>1.33569999999981</c:v>
                </c:pt>
                <c:pt idx="16958">
                  <c:v>1.33579999999981</c:v>
                </c:pt>
                <c:pt idx="16959">
                  <c:v>1.33589999999981</c:v>
                </c:pt>
                <c:pt idx="16960">
                  <c:v>1.33599999999981</c:v>
                </c:pt>
                <c:pt idx="16961">
                  <c:v>1.33609999999981</c:v>
                </c:pt>
                <c:pt idx="16962">
                  <c:v>1.33619999999981</c:v>
                </c:pt>
                <c:pt idx="16963">
                  <c:v>1.33629999999981</c:v>
                </c:pt>
                <c:pt idx="16964">
                  <c:v>1.33639999999981</c:v>
                </c:pt>
                <c:pt idx="16965">
                  <c:v>1.33649999999981</c:v>
                </c:pt>
                <c:pt idx="16966">
                  <c:v>1.3365999999998099</c:v>
                </c:pt>
                <c:pt idx="16967">
                  <c:v>1.3366999999998099</c:v>
                </c:pt>
                <c:pt idx="16968">
                  <c:v>1.3367999999998099</c:v>
                </c:pt>
                <c:pt idx="16969">
                  <c:v>1.3368999999998099</c:v>
                </c:pt>
                <c:pt idx="16970">
                  <c:v>1.3369999999998099</c:v>
                </c:pt>
                <c:pt idx="16971">
                  <c:v>1.3370999999998101</c:v>
                </c:pt>
                <c:pt idx="16972">
                  <c:v>1.3371999999998101</c:v>
                </c:pt>
                <c:pt idx="16973">
                  <c:v>1.3372999999998101</c:v>
                </c:pt>
                <c:pt idx="16974">
                  <c:v>1.3373999999998101</c:v>
                </c:pt>
                <c:pt idx="16975">
                  <c:v>1.3374999999998101</c:v>
                </c:pt>
                <c:pt idx="16976">
                  <c:v>1.3375999999998101</c:v>
                </c:pt>
                <c:pt idx="16977">
                  <c:v>1.33769999999981</c:v>
                </c:pt>
                <c:pt idx="16978">
                  <c:v>1.33779999999981</c:v>
                </c:pt>
                <c:pt idx="16979">
                  <c:v>1.33789999999981</c:v>
                </c:pt>
                <c:pt idx="16980">
                  <c:v>1.33799999999981</c:v>
                </c:pt>
                <c:pt idx="16981">
                  <c:v>1.33809999999981</c:v>
                </c:pt>
                <c:pt idx="16982">
                  <c:v>1.33819999999981</c:v>
                </c:pt>
                <c:pt idx="16983">
                  <c:v>1.33829999999981</c:v>
                </c:pt>
                <c:pt idx="16984">
                  <c:v>1.33839999999981</c:v>
                </c:pt>
                <c:pt idx="16985">
                  <c:v>1.33849999999981</c:v>
                </c:pt>
                <c:pt idx="16986">
                  <c:v>1.3385999999998099</c:v>
                </c:pt>
                <c:pt idx="16987">
                  <c:v>1.3386999999998099</c:v>
                </c:pt>
                <c:pt idx="16988">
                  <c:v>1.3387999999998099</c:v>
                </c:pt>
                <c:pt idx="16989">
                  <c:v>1.3388999999998099</c:v>
                </c:pt>
                <c:pt idx="16990">
                  <c:v>1.3389999999998099</c:v>
                </c:pt>
                <c:pt idx="16991">
                  <c:v>1.3390999999998101</c:v>
                </c:pt>
                <c:pt idx="16992">
                  <c:v>1.3391999999998101</c:v>
                </c:pt>
                <c:pt idx="16993">
                  <c:v>1.3392999999998101</c:v>
                </c:pt>
                <c:pt idx="16994">
                  <c:v>1.3393999999998101</c:v>
                </c:pt>
                <c:pt idx="16995">
                  <c:v>1.3394999999998101</c:v>
                </c:pt>
                <c:pt idx="16996">
                  <c:v>1.3395999999998101</c:v>
                </c:pt>
                <c:pt idx="16997">
                  <c:v>1.33969999999981</c:v>
                </c:pt>
                <c:pt idx="16998">
                  <c:v>1.33979999999981</c:v>
                </c:pt>
                <c:pt idx="16999">
                  <c:v>1.33989999999981</c:v>
                </c:pt>
                <c:pt idx="17000">
                  <c:v>1.33999999999981</c:v>
                </c:pt>
                <c:pt idx="17001">
                  <c:v>1.34009999999981</c:v>
                </c:pt>
                <c:pt idx="17002">
                  <c:v>1.34019999999981</c:v>
                </c:pt>
                <c:pt idx="17003">
                  <c:v>1.34029999999981</c:v>
                </c:pt>
                <c:pt idx="17004">
                  <c:v>1.34039999999981</c:v>
                </c:pt>
                <c:pt idx="17005">
                  <c:v>1.34049999999981</c:v>
                </c:pt>
                <c:pt idx="17006">
                  <c:v>1.3405999999998099</c:v>
                </c:pt>
                <c:pt idx="17007">
                  <c:v>1.3406999999998099</c:v>
                </c:pt>
                <c:pt idx="17008">
                  <c:v>1.3407999999998099</c:v>
                </c:pt>
                <c:pt idx="17009">
                  <c:v>1.3408999999998099</c:v>
                </c:pt>
                <c:pt idx="17010">
                  <c:v>1.3409999999998099</c:v>
                </c:pt>
                <c:pt idx="17011">
                  <c:v>1.3410999999998101</c:v>
                </c:pt>
                <c:pt idx="17012">
                  <c:v>1.3411999999998101</c:v>
                </c:pt>
                <c:pt idx="17013">
                  <c:v>1.3412999999998101</c:v>
                </c:pt>
                <c:pt idx="17014">
                  <c:v>1.3413999999998101</c:v>
                </c:pt>
                <c:pt idx="17015">
                  <c:v>1.3414999999998101</c:v>
                </c:pt>
                <c:pt idx="17016">
                  <c:v>1.3415999999998101</c:v>
                </c:pt>
                <c:pt idx="17017">
                  <c:v>1.34169999999981</c:v>
                </c:pt>
                <c:pt idx="17018">
                  <c:v>1.34179999999981</c:v>
                </c:pt>
                <c:pt idx="17019">
                  <c:v>1.34189999999981</c:v>
                </c:pt>
                <c:pt idx="17020">
                  <c:v>1.34199999999981</c:v>
                </c:pt>
                <c:pt idx="17021">
                  <c:v>1.34209999999981</c:v>
                </c:pt>
                <c:pt idx="17022">
                  <c:v>1.34219999999981</c:v>
                </c:pt>
                <c:pt idx="17023">
                  <c:v>1.34229999999981</c:v>
                </c:pt>
                <c:pt idx="17024">
                  <c:v>1.34239999999981</c:v>
                </c:pt>
                <c:pt idx="17025">
                  <c:v>1.34249999999981</c:v>
                </c:pt>
                <c:pt idx="17026">
                  <c:v>1.3425999999998099</c:v>
                </c:pt>
                <c:pt idx="17027">
                  <c:v>1.3426999999998099</c:v>
                </c:pt>
                <c:pt idx="17028">
                  <c:v>1.3427999999998099</c:v>
                </c:pt>
                <c:pt idx="17029">
                  <c:v>1.3428999999998099</c:v>
                </c:pt>
                <c:pt idx="17030">
                  <c:v>1.3429999999998099</c:v>
                </c:pt>
                <c:pt idx="17031">
                  <c:v>1.3430999999998099</c:v>
                </c:pt>
                <c:pt idx="17032">
                  <c:v>1.3431999999998101</c:v>
                </c:pt>
                <c:pt idx="17033">
                  <c:v>1.3432999999998101</c:v>
                </c:pt>
                <c:pt idx="17034">
                  <c:v>1.3433999999998101</c:v>
                </c:pt>
                <c:pt idx="17035">
                  <c:v>1.3434999999998101</c:v>
                </c:pt>
                <c:pt idx="17036">
                  <c:v>1.3435999999998101</c:v>
                </c:pt>
                <c:pt idx="17037">
                  <c:v>1.34369999999981</c:v>
                </c:pt>
                <c:pt idx="17038">
                  <c:v>1.34379999999981</c:v>
                </c:pt>
                <c:pt idx="17039">
                  <c:v>1.34389999999981</c:v>
                </c:pt>
                <c:pt idx="17040">
                  <c:v>1.34399999999981</c:v>
                </c:pt>
                <c:pt idx="17041">
                  <c:v>1.34409999999981</c:v>
                </c:pt>
                <c:pt idx="17042">
                  <c:v>1.34419999999981</c:v>
                </c:pt>
                <c:pt idx="17043">
                  <c:v>1.34429999999981</c:v>
                </c:pt>
                <c:pt idx="17044">
                  <c:v>1.34439999999981</c:v>
                </c:pt>
                <c:pt idx="17045">
                  <c:v>1.34449999999981</c:v>
                </c:pt>
                <c:pt idx="17046">
                  <c:v>1.3445999999998099</c:v>
                </c:pt>
                <c:pt idx="17047">
                  <c:v>1.3446999999998099</c:v>
                </c:pt>
                <c:pt idx="17048">
                  <c:v>1.3447999999998099</c:v>
                </c:pt>
                <c:pt idx="17049">
                  <c:v>1.3448999999998099</c:v>
                </c:pt>
                <c:pt idx="17050">
                  <c:v>1.3449999999998099</c:v>
                </c:pt>
                <c:pt idx="17051">
                  <c:v>1.3450999999998099</c:v>
                </c:pt>
                <c:pt idx="17052">
                  <c:v>1.3451999999998101</c:v>
                </c:pt>
                <c:pt idx="17053">
                  <c:v>1.3452999999998101</c:v>
                </c:pt>
                <c:pt idx="17054">
                  <c:v>1.3453999999998101</c:v>
                </c:pt>
                <c:pt idx="17055">
                  <c:v>1.3454999999998101</c:v>
                </c:pt>
                <c:pt idx="17056">
                  <c:v>1.3455999999998101</c:v>
                </c:pt>
                <c:pt idx="17057">
                  <c:v>1.34569999999981</c:v>
                </c:pt>
                <c:pt idx="17058">
                  <c:v>1.34579999999981</c:v>
                </c:pt>
                <c:pt idx="17059">
                  <c:v>1.34589999999981</c:v>
                </c:pt>
                <c:pt idx="17060">
                  <c:v>1.34599999999981</c:v>
                </c:pt>
                <c:pt idx="17061">
                  <c:v>1.34609999999981</c:v>
                </c:pt>
                <c:pt idx="17062">
                  <c:v>1.34619999999981</c:v>
                </c:pt>
                <c:pt idx="17063">
                  <c:v>1.34629999999981</c:v>
                </c:pt>
                <c:pt idx="17064">
                  <c:v>1.34639999999981</c:v>
                </c:pt>
                <c:pt idx="17065">
                  <c:v>1.34649999999981</c:v>
                </c:pt>
                <c:pt idx="17066">
                  <c:v>1.3465999999998099</c:v>
                </c:pt>
                <c:pt idx="17067">
                  <c:v>1.3466999999998099</c:v>
                </c:pt>
                <c:pt idx="17068">
                  <c:v>1.3467999999998099</c:v>
                </c:pt>
                <c:pt idx="17069">
                  <c:v>1.3468999999998099</c:v>
                </c:pt>
                <c:pt idx="17070">
                  <c:v>1.3469999999998099</c:v>
                </c:pt>
                <c:pt idx="17071">
                  <c:v>1.3470999999998099</c:v>
                </c:pt>
                <c:pt idx="17072">
                  <c:v>1.3471999999998101</c:v>
                </c:pt>
                <c:pt idx="17073">
                  <c:v>1.3472999999998101</c:v>
                </c:pt>
                <c:pt idx="17074">
                  <c:v>1.3473999999998101</c:v>
                </c:pt>
                <c:pt idx="17075">
                  <c:v>1.3474999999998101</c:v>
                </c:pt>
                <c:pt idx="17076">
                  <c:v>1.3475999999998101</c:v>
                </c:pt>
                <c:pt idx="17077">
                  <c:v>1.34769999999981</c:v>
                </c:pt>
                <c:pt idx="17078">
                  <c:v>1.34779999999981</c:v>
                </c:pt>
                <c:pt idx="17079">
                  <c:v>1.34789999999981</c:v>
                </c:pt>
                <c:pt idx="17080">
                  <c:v>1.34799999999981</c:v>
                </c:pt>
                <c:pt idx="17081">
                  <c:v>1.34809999999981</c:v>
                </c:pt>
                <c:pt idx="17082">
                  <c:v>1.34819999999981</c:v>
                </c:pt>
                <c:pt idx="17083">
                  <c:v>1.34829999999981</c:v>
                </c:pt>
                <c:pt idx="17084">
                  <c:v>1.34839999999981</c:v>
                </c:pt>
                <c:pt idx="17085">
                  <c:v>1.34849999999981</c:v>
                </c:pt>
                <c:pt idx="17086">
                  <c:v>1.34859999999981</c:v>
                </c:pt>
                <c:pt idx="17087">
                  <c:v>1.3486999999998099</c:v>
                </c:pt>
                <c:pt idx="17088">
                  <c:v>1.3487999999998099</c:v>
                </c:pt>
                <c:pt idx="17089">
                  <c:v>1.3488999999998099</c:v>
                </c:pt>
                <c:pt idx="17090">
                  <c:v>1.3489999999998099</c:v>
                </c:pt>
                <c:pt idx="17091">
                  <c:v>1.3490999999998099</c:v>
                </c:pt>
                <c:pt idx="17092">
                  <c:v>1.3491999999998101</c:v>
                </c:pt>
                <c:pt idx="17093">
                  <c:v>1.3492999999998101</c:v>
                </c:pt>
                <c:pt idx="17094">
                  <c:v>1.3493999999998101</c:v>
                </c:pt>
                <c:pt idx="17095">
                  <c:v>1.3494999999998101</c:v>
                </c:pt>
                <c:pt idx="17096">
                  <c:v>1.3495999999998101</c:v>
                </c:pt>
                <c:pt idx="17097">
                  <c:v>1.3496999999998101</c:v>
                </c:pt>
                <c:pt idx="17098">
                  <c:v>1.34979999999981</c:v>
                </c:pt>
                <c:pt idx="17099">
                  <c:v>1.34989999999981</c:v>
                </c:pt>
                <c:pt idx="17100">
                  <c:v>1.34999999999981</c:v>
                </c:pt>
                <c:pt idx="17101">
                  <c:v>1.35009999999981</c:v>
                </c:pt>
                <c:pt idx="17102">
                  <c:v>1.35019999999981</c:v>
                </c:pt>
                <c:pt idx="17103">
                  <c:v>1.35029999999981</c:v>
                </c:pt>
                <c:pt idx="17104">
                  <c:v>1.35039999999981</c:v>
                </c:pt>
                <c:pt idx="17105">
                  <c:v>1.35049999999981</c:v>
                </c:pt>
                <c:pt idx="17106">
                  <c:v>1.35059999999981</c:v>
                </c:pt>
                <c:pt idx="17107">
                  <c:v>1.3506999999998099</c:v>
                </c:pt>
                <c:pt idx="17108">
                  <c:v>1.3507999999998099</c:v>
                </c:pt>
                <c:pt idx="17109">
                  <c:v>1.3508999999998099</c:v>
                </c:pt>
                <c:pt idx="17110">
                  <c:v>1.3509999999998099</c:v>
                </c:pt>
                <c:pt idx="17111">
                  <c:v>1.3510999999998099</c:v>
                </c:pt>
                <c:pt idx="17112">
                  <c:v>1.3511999999998101</c:v>
                </c:pt>
                <c:pt idx="17113">
                  <c:v>1.3512999999998101</c:v>
                </c:pt>
                <c:pt idx="17114">
                  <c:v>1.3513999999998101</c:v>
                </c:pt>
                <c:pt idx="17115">
                  <c:v>1.3514999999998101</c:v>
                </c:pt>
                <c:pt idx="17116">
                  <c:v>1.3515999999998101</c:v>
                </c:pt>
                <c:pt idx="17117">
                  <c:v>1.3516999999998101</c:v>
                </c:pt>
                <c:pt idx="17118">
                  <c:v>1.35179999999981</c:v>
                </c:pt>
                <c:pt idx="17119">
                  <c:v>1.35189999999981</c:v>
                </c:pt>
                <c:pt idx="17120">
                  <c:v>1.35199999999981</c:v>
                </c:pt>
                <c:pt idx="17121">
                  <c:v>1.35209999999981</c:v>
                </c:pt>
                <c:pt idx="17122">
                  <c:v>1.35219999999981</c:v>
                </c:pt>
                <c:pt idx="17123">
                  <c:v>1.35229999999981</c:v>
                </c:pt>
                <c:pt idx="17124">
                  <c:v>1.35239999999981</c:v>
                </c:pt>
                <c:pt idx="17125">
                  <c:v>1.35249999999981</c:v>
                </c:pt>
                <c:pt idx="17126">
                  <c:v>1.35259999999981</c:v>
                </c:pt>
                <c:pt idx="17127">
                  <c:v>1.3526999999998099</c:v>
                </c:pt>
                <c:pt idx="17128">
                  <c:v>1.3527999999998099</c:v>
                </c:pt>
                <c:pt idx="17129">
                  <c:v>1.3528999999998099</c:v>
                </c:pt>
                <c:pt idx="17130">
                  <c:v>1.3529999999998099</c:v>
                </c:pt>
                <c:pt idx="17131">
                  <c:v>1.3530999999998099</c:v>
                </c:pt>
                <c:pt idx="17132">
                  <c:v>1.3531999999998101</c:v>
                </c:pt>
                <c:pt idx="17133">
                  <c:v>1.3532999999998101</c:v>
                </c:pt>
                <c:pt idx="17134">
                  <c:v>1.3533999999998101</c:v>
                </c:pt>
                <c:pt idx="17135">
                  <c:v>1.3534999999998101</c:v>
                </c:pt>
                <c:pt idx="17136">
                  <c:v>1.3535999999998101</c:v>
                </c:pt>
                <c:pt idx="17137">
                  <c:v>1.3536999999998101</c:v>
                </c:pt>
                <c:pt idx="17138">
                  <c:v>1.35379999999981</c:v>
                </c:pt>
                <c:pt idx="17139">
                  <c:v>1.35389999999981</c:v>
                </c:pt>
                <c:pt idx="17140">
                  <c:v>1.35399999999981</c:v>
                </c:pt>
                <c:pt idx="17141">
                  <c:v>1.35409999999981</c:v>
                </c:pt>
                <c:pt idx="17142">
                  <c:v>1.35419999999981</c:v>
                </c:pt>
                <c:pt idx="17143">
                  <c:v>1.35429999999981</c:v>
                </c:pt>
                <c:pt idx="17144">
                  <c:v>1.35439999999981</c:v>
                </c:pt>
                <c:pt idx="17145">
                  <c:v>1.35449999999981</c:v>
                </c:pt>
                <c:pt idx="17146">
                  <c:v>1.35459999999981</c:v>
                </c:pt>
                <c:pt idx="17147">
                  <c:v>1.3546999999998099</c:v>
                </c:pt>
                <c:pt idx="17148">
                  <c:v>1.3547999999998099</c:v>
                </c:pt>
                <c:pt idx="17149">
                  <c:v>1.3548999999998099</c:v>
                </c:pt>
                <c:pt idx="17150">
                  <c:v>1.3549999999998099</c:v>
                </c:pt>
                <c:pt idx="17151">
                  <c:v>1.3550999999998099</c:v>
                </c:pt>
                <c:pt idx="17152">
                  <c:v>1.3551999999998099</c:v>
                </c:pt>
                <c:pt idx="17153">
                  <c:v>1.3552999999998101</c:v>
                </c:pt>
                <c:pt idx="17154">
                  <c:v>1.3553999999998101</c:v>
                </c:pt>
                <c:pt idx="17155">
                  <c:v>1.3554999999998101</c:v>
                </c:pt>
                <c:pt idx="17156">
                  <c:v>1.3555999999998101</c:v>
                </c:pt>
                <c:pt idx="17157">
                  <c:v>1.3556999999998101</c:v>
                </c:pt>
                <c:pt idx="17158">
                  <c:v>1.35579999999981</c:v>
                </c:pt>
                <c:pt idx="17159">
                  <c:v>1.35589999999981</c:v>
                </c:pt>
                <c:pt idx="17160">
                  <c:v>1.35599999999981</c:v>
                </c:pt>
                <c:pt idx="17161">
                  <c:v>1.35609999999981</c:v>
                </c:pt>
                <c:pt idx="17162">
                  <c:v>1.35619999999981</c:v>
                </c:pt>
                <c:pt idx="17163">
                  <c:v>1.35629999999981</c:v>
                </c:pt>
                <c:pt idx="17164">
                  <c:v>1.35639999999981</c:v>
                </c:pt>
                <c:pt idx="17165">
                  <c:v>1.35649999999981</c:v>
                </c:pt>
                <c:pt idx="17166">
                  <c:v>1.35659999999981</c:v>
                </c:pt>
                <c:pt idx="17167">
                  <c:v>1.3566999999998099</c:v>
                </c:pt>
                <c:pt idx="17168">
                  <c:v>1.3567999999998099</c:v>
                </c:pt>
                <c:pt idx="17169">
                  <c:v>1.3568999999998099</c:v>
                </c:pt>
                <c:pt idx="17170">
                  <c:v>1.3569999999998099</c:v>
                </c:pt>
                <c:pt idx="17171">
                  <c:v>1.3570999999998099</c:v>
                </c:pt>
                <c:pt idx="17172">
                  <c:v>1.3571999999998099</c:v>
                </c:pt>
                <c:pt idx="17173">
                  <c:v>1.3572999999998101</c:v>
                </c:pt>
                <c:pt idx="17174">
                  <c:v>1.3573999999998101</c:v>
                </c:pt>
                <c:pt idx="17175">
                  <c:v>1.3574999999998101</c:v>
                </c:pt>
                <c:pt idx="17176">
                  <c:v>1.3575999999998101</c:v>
                </c:pt>
                <c:pt idx="17177">
                  <c:v>1.3576999999998101</c:v>
                </c:pt>
                <c:pt idx="17178">
                  <c:v>1.35779999999981</c:v>
                </c:pt>
                <c:pt idx="17179">
                  <c:v>1.35789999999981</c:v>
                </c:pt>
                <c:pt idx="17180">
                  <c:v>1.35799999999981</c:v>
                </c:pt>
                <c:pt idx="17181">
                  <c:v>1.35809999999981</c:v>
                </c:pt>
                <c:pt idx="17182">
                  <c:v>1.35819999999981</c:v>
                </c:pt>
                <c:pt idx="17183">
                  <c:v>1.35829999999981</c:v>
                </c:pt>
                <c:pt idx="17184">
                  <c:v>1.35839999999981</c:v>
                </c:pt>
                <c:pt idx="17185">
                  <c:v>1.35849999999981</c:v>
                </c:pt>
                <c:pt idx="17186">
                  <c:v>1.35859999999981</c:v>
                </c:pt>
                <c:pt idx="17187">
                  <c:v>1.3586999999998099</c:v>
                </c:pt>
                <c:pt idx="17188">
                  <c:v>1.3587999999998099</c:v>
                </c:pt>
                <c:pt idx="17189">
                  <c:v>1.3588999999998099</c:v>
                </c:pt>
                <c:pt idx="17190">
                  <c:v>1.3589999999998099</c:v>
                </c:pt>
                <c:pt idx="17191">
                  <c:v>1.3590999999998099</c:v>
                </c:pt>
                <c:pt idx="17192">
                  <c:v>1.3591999999998099</c:v>
                </c:pt>
                <c:pt idx="17193">
                  <c:v>1.3592999999998101</c:v>
                </c:pt>
                <c:pt idx="17194">
                  <c:v>1.3593999999998101</c:v>
                </c:pt>
                <c:pt idx="17195">
                  <c:v>1.3594999999998101</c:v>
                </c:pt>
                <c:pt idx="17196">
                  <c:v>1.3595999999998101</c:v>
                </c:pt>
                <c:pt idx="17197">
                  <c:v>1.3596999999998101</c:v>
                </c:pt>
                <c:pt idx="17198">
                  <c:v>1.35979999999981</c:v>
                </c:pt>
                <c:pt idx="17199">
                  <c:v>1.35989999999981</c:v>
                </c:pt>
                <c:pt idx="17200">
                  <c:v>1.35999999999981</c:v>
                </c:pt>
                <c:pt idx="17201">
                  <c:v>1.36009999999981</c:v>
                </c:pt>
                <c:pt idx="17202">
                  <c:v>1.36019999999981</c:v>
                </c:pt>
                <c:pt idx="17203">
                  <c:v>1.36029999999981</c:v>
                </c:pt>
                <c:pt idx="17204">
                  <c:v>1.36039999999981</c:v>
                </c:pt>
                <c:pt idx="17205">
                  <c:v>1.36049999999981</c:v>
                </c:pt>
                <c:pt idx="17206">
                  <c:v>1.36059999999981</c:v>
                </c:pt>
                <c:pt idx="17207">
                  <c:v>1.36069999999981</c:v>
                </c:pt>
                <c:pt idx="17208">
                  <c:v>1.3607999999998099</c:v>
                </c:pt>
                <c:pt idx="17209">
                  <c:v>1.3608999999998099</c:v>
                </c:pt>
                <c:pt idx="17210">
                  <c:v>1.3609999999998099</c:v>
                </c:pt>
                <c:pt idx="17211">
                  <c:v>1.3610999999998099</c:v>
                </c:pt>
                <c:pt idx="17212">
                  <c:v>1.3611999999998099</c:v>
                </c:pt>
                <c:pt idx="17213">
                  <c:v>1.3612999999998101</c:v>
                </c:pt>
                <c:pt idx="17214">
                  <c:v>1.3613999999998101</c:v>
                </c:pt>
                <c:pt idx="17215">
                  <c:v>1.3614999999998101</c:v>
                </c:pt>
                <c:pt idx="17216">
                  <c:v>1.3615999999998101</c:v>
                </c:pt>
                <c:pt idx="17217">
                  <c:v>1.3616999999998101</c:v>
                </c:pt>
                <c:pt idx="17218">
                  <c:v>1.3617999999998101</c:v>
                </c:pt>
                <c:pt idx="17219">
                  <c:v>1.36189999999981</c:v>
                </c:pt>
                <c:pt idx="17220">
                  <c:v>1.36199999999981</c:v>
                </c:pt>
                <c:pt idx="17221">
                  <c:v>1.36209999999981</c:v>
                </c:pt>
                <c:pt idx="17222">
                  <c:v>1.36219999999981</c:v>
                </c:pt>
                <c:pt idx="17223">
                  <c:v>1.36229999999981</c:v>
                </c:pt>
                <c:pt idx="17224">
                  <c:v>1.36239999999981</c:v>
                </c:pt>
                <c:pt idx="17225">
                  <c:v>1.36249999999981</c:v>
                </c:pt>
                <c:pt idx="17226">
                  <c:v>1.36259999999981</c:v>
                </c:pt>
                <c:pt idx="17227">
                  <c:v>1.36269999999981</c:v>
                </c:pt>
                <c:pt idx="17228">
                  <c:v>1.3627999999998099</c:v>
                </c:pt>
                <c:pt idx="17229">
                  <c:v>1.3628999999998099</c:v>
                </c:pt>
                <c:pt idx="17230">
                  <c:v>1.3629999999998099</c:v>
                </c:pt>
                <c:pt idx="17231">
                  <c:v>1.3630999999998099</c:v>
                </c:pt>
                <c:pt idx="17232">
                  <c:v>1.3631999999998099</c:v>
                </c:pt>
                <c:pt idx="17233">
                  <c:v>1.3632999999998101</c:v>
                </c:pt>
                <c:pt idx="17234">
                  <c:v>1.3633999999998101</c:v>
                </c:pt>
                <c:pt idx="17235">
                  <c:v>1.3634999999998101</c:v>
                </c:pt>
                <c:pt idx="17236">
                  <c:v>1.3635999999998101</c:v>
                </c:pt>
                <c:pt idx="17237">
                  <c:v>1.3636999999998101</c:v>
                </c:pt>
                <c:pt idx="17238">
                  <c:v>1.3637999999998101</c:v>
                </c:pt>
                <c:pt idx="17239">
                  <c:v>1.36389999999981</c:v>
                </c:pt>
                <c:pt idx="17240">
                  <c:v>1.36399999999981</c:v>
                </c:pt>
                <c:pt idx="17241">
                  <c:v>1.36409999999981</c:v>
                </c:pt>
                <c:pt idx="17242">
                  <c:v>1.36419999999981</c:v>
                </c:pt>
                <c:pt idx="17243">
                  <c:v>1.36429999999981</c:v>
                </c:pt>
                <c:pt idx="17244">
                  <c:v>1.36439999999981</c:v>
                </c:pt>
                <c:pt idx="17245">
                  <c:v>1.36449999999981</c:v>
                </c:pt>
                <c:pt idx="17246">
                  <c:v>1.36459999999981</c:v>
                </c:pt>
                <c:pt idx="17247">
                  <c:v>1.36469999999981</c:v>
                </c:pt>
                <c:pt idx="17248">
                  <c:v>1.3647999999998099</c:v>
                </c:pt>
                <c:pt idx="17249">
                  <c:v>1.3648999999998099</c:v>
                </c:pt>
                <c:pt idx="17250">
                  <c:v>1.3649999999998099</c:v>
                </c:pt>
                <c:pt idx="17251">
                  <c:v>1.3650999999998099</c:v>
                </c:pt>
                <c:pt idx="17252">
                  <c:v>1.3651999999998099</c:v>
                </c:pt>
                <c:pt idx="17253">
                  <c:v>1.3652999999998101</c:v>
                </c:pt>
                <c:pt idx="17254">
                  <c:v>1.3653999999998101</c:v>
                </c:pt>
                <c:pt idx="17255">
                  <c:v>1.3654999999998101</c:v>
                </c:pt>
                <c:pt idx="17256">
                  <c:v>1.3655999999998101</c:v>
                </c:pt>
                <c:pt idx="17257">
                  <c:v>1.3656999999998101</c:v>
                </c:pt>
                <c:pt idx="17258">
                  <c:v>1.3657999999998101</c:v>
                </c:pt>
                <c:pt idx="17259">
                  <c:v>1.36589999999981</c:v>
                </c:pt>
                <c:pt idx="17260">
                  <c:v>1.36599999999981</c:v>
                </c:pt>
                <c:pt idx="17261">
                  <c:v>1.36609999999981</c:v>
                </c:pt>
                <c:pt idx="17262">
                  <c:v>1.36619999999981</c:v>
                </c:pt>
                <c:pt idx="17263">
                  <c:v>1.36629999999981</c:v>
                </c:pt>
                <c:pt idx="17264">
                  <c:v>1.36639999999981</c:v>
                </c:pt>
                <c:pt idx="17265">
                  <c:v>1.36649999999981</c:v>
                </c:pt>
                <c:pt idx="17266">
                  <c:v>1.36659999999981</c:v>
                </c:pt>
                <c:pt idx="17267">
                  <c:v>1.36669999999981</c:v>
                </c:pt>
                <c:pt idx="17268">
                  <c:v>1.3667999999998099</c:v>
                </c:pt>
                <c:pt idx="17269">
                  <c:v>1.3668999999998099</c:v>
                </c:pt>
                <c:pt idx="17270">
                  <c:v>1.3669999999998099</c:v>
                </c:pt>
                <c:pt idx="17271">
                  <c:v>1.3670999999998099</c:v>
                </c:pt>
                <c:pt idx="17272">
                  <c:v>1.3671999999998099</c:v>
                </c:pt>
                <c:pt idx="17273">
                  <c:v>1.3672999999998099</c:v>
                </c:pt>
                <c:pt idx="17274">
                  <c:v>1.3673999999998101</c:v>
                </c:pt>
                <c:pt idx="17275">
                  <c:v>1.3674999999998101</c:v>
                </c:pt>
                <c:pt idx="17276">
                  <c:v>1.3675999999998101</c:v>
                </c:pt>
                <c:pt idx="17277">
                  <c:v>1.3676999999998101</c:v>
                </c:pt>
                <c:pt idx="17278">
                  <c:v>1.3677999999998101</c:v>
                </c:pt>
                <c:pt idx="17279">
                  <c:v>1.36789999999981</c:v>
                </c:pt>
                <c:pt idx="17280">
                  <c:v>1.36799999999981</c:v>
                </c:pt>
                <c:pt idx="17281">
                  <c:v>1.36809999999981</c:v>
                </c:pt>
                <c:pt idx="17282">
                  <c:v>1.36819999999981</c:v>
                </c:pt>
                <c:pt idx="17283">
                  <c:v>1.36829999999981</c:v>
                </c:pt>
                <c:pt idx="17284">
                  <c:v>1.36839999999981</c:v>
                </c:pt>
                <c:pt idx="17285">
                  <c:v>1.36849999999981</c:v>
                </c:pt>
                <c:pt idx="17286">
                  <c:v>1.36859999999981</c:v>
                </c:pt>
                <c:pt idx="17287">
                  <c:v>1.36869999999981</c:v>
                </c:pt>
                <c:pt idx="17288">
                  <c:v>1.3687999999998099</c:v>
                </c:pt>
                <c:pt idx="17289">
                  <c:v>1.3688999999998099</c:v>
                </c:pt>
                <c:pt idx="17290">
                  <c:v>1.3689999999998099</c:v>
                </c:pt>
                <c:pt idx="17291">
                  <c:v>1.3690999999998099</c:v>
                </c:pt>
                <c:pt idx="17292">
                  <c:v>1.3691999999998099</c:v>
                </c:pt>
                <c:pt idx="17293">
                  <c:v>1.3692999999998099</c:v>
                </c:pt>
                <c:pt idx="17294">
                  <c:v>1.3693999999998101</c:v>
                </c:pt>
                <c:pt idx="17295">
                  <c:v>1.3694999999998101</c:v>
                </c:pt>
                <c:pt idx="17296">
                  <c:v>1.3695999999998101</c:v>
                </c:pt>
                <c:pt idx="17297">
                  <c:v>1.3696999999998101</c:v>
                </c:pt>
                <c:pt idx="17298">
                  <c:v>1.3697999999998101</c:v>
                </c:pt>
                <c:pt idx="17299">
                  <c:v>1.36989999999981</c:v>
                </c:pt>
                <c:pt idx="17300">
                  <c:v>1.36999999999981</c:v>
                </c:pt>
                <c:pt idx="17301">
                  <c:v>1.37009999999981</c:v>
                </c:pt>
                <c:pt idx="17302">
                  <c:v>1.37019999999981</c:v>
                </c:pt>
                <c:pt idx="17303">
                  <c:v>1.37029999999981</c:v>
                </c:pt>
                <c:pt idx="17304">
                  <c:v>1.37039999999981</c:v>
                </c:pt>
                <c:pt idx="17305">
                  <c:v>1.37049999999981</c:v>
                </c:pt>
                <c:pt idx="17306">
                  <c:v>1.37059999999981</c:v>
                </c:pt>
                <c:pt idx="17307">
                  <c:v>1.37069999999981</c:v>
                </c:pt>
                <c:pt idx="17308">
                  <c:v>1.3707999999998099</c:v>
                </c:pt>
                <c:pt idx="17309">
                  <c:v>1.3708999999998099</c:v>
                </c:pt>
                <c:pt idx="17310">
                  <c:v>1.3709999999998099</c:v>
                </c:pt>
                <c:pt idx="17311">
                  <c:v>1.3710999999998099</c:v>
                </c:pt>
                <c:pt idx="17312">
                  <c:v>1.3711999999998099</c:v>
                </c:pt>
                <c:pt idx="17313">
                  <c:v>1.3712999999998099</c:v>
                </c:pt>
                <c:pt idx="17314">
                  <c:v>1.3713999999998101</c:v>
                </c:pt>
                <c:pt idx="17315">
                  <c:v>1.3714999999998101</c:v>
                </c:pt>
                <c:pt idx="17316">
                  <c:v>1.3715999999998101</c:v>
                </c:pt>
                <c:pt idx="17317">
                  <c:v>1.3716999999998101</c:v>
                </c:pt>
                <c:pt idx="17318">
                  <c:v>1.3717999999998101</c:v>
                </c:pt>
                <c:pt idx="17319">
                  <c:v>1.37189999999981</c:v>
                </c:pt>
                <c:pt idx="17320">
                  <c:v>1.37199999999981</c:v>
                </c:pt>
                <c:pt idx="17321">
                  <c:v>1.37209999999981</c:v>
                </c:pt>
                <c:pt idx="17322">
                  <c:v>1.37219999999981</c:v>
                </c:pt>
                <c:pt idx="17323">
                  <c:v>1.37229999999981</c:v>
                </c:pt>
                <c:pt idx="17324">
                  <c:v>1.37239999999981</c:v>
                </c:pt>
                <c:pt idx="17325">
                  <c:v>1.37249999999981</c:v>
                </c:pt>
                <c:pt idx="17326">
                  <c:v>1.37259999999981</c:v>
                </c:pt>
                <c:pt idx="17327">
                  <c:v>1.37269999999981</c:v>
                </c:pt>
                <c:pt idx="17328">
                  <c:v>1.37279999999981</c:v>
                </c:pt>
                <c:pt idx="17329">
                  <c:v>1.3728999999998099</c:v>
                </c:pt>
                <c:pt idx="17330">
                  <c:v>1.3729999999998099</c:v>
                </c:pt>
                <c:pt idx="17331">
                  <c:v>1.3730999999998099</c:v>
                </c:pt>
                <c:pt idx="17332">
                  <c:v>1.3731999999998099</c:v>
                </c:pt>
                <c:pt idx="17333">
                  <c:v>1.3732999999998099</c:v>
                </c:pt>
                <c:pt idx="17334">
                  <c:v>1.3733999999998101</c:v>
                </c:pt>
                <c:pt idx="17335">
                  <c:v>1.3734999999998101</c:v>
                </c:pt>
                <c:pt idx="17336">
                  <c:v>1.3735999999998101</c:v>
                </c:pt>
                <c:pt idx="17337">
                  <c:v>1.3736999999998101</c:v>
                </c:pt>
                <c:pt idx="17338">
                  <c:v>1.3737999999998101</c:v>
                </c:pt>
                <c:pt idx="17339">
                  <c:v>1.3738999999998101</c:v>
                </c:pt>
                <c:pt idx="17340">
                  <c:v>1.37399999999981</c:v>
                </c:pt>
                <c:pt idx="17341">
                  <c:v>1.37409999999981</c:v>
                </c:pt>
                <c:pt idx="17342">
                  <c:v>1.37419999999981</c:v>
                </c:pt>
                <c:pt idx="17343">
                  <c:v>1.37429999999981</c:v>
                </c:pt>
                <c:pt idx="17344">
                  <c:v>1.37439999999981</c:v>
                </c:pt>
                <c:pt idx="17345">
                  <c:v>1.37449999999981</c:v>
                </c:pt>
                <c:pt idx="17346">
                  <c:v>1.37459999999981</c:v>
                </c:pt>
                <c:pt idx="17347">
                  <c:v>1.37469999999981</c:v>
                </c:pt>
                <c:pt idx="17348">
                  <c:v>1.37479999999981</c:v>
                </c:pt>
                <c:pt idx="17349">
                  <c:v>1.3748999999998099</c:v>
                </c:pt>
                <c:pt idx="17350">
                  <c:v>1.3749999999998099</c:v>
                </c:pt>
                <c:pt idx="17351">
                  <c:v>1.3750999999998099</c:v>
                </c:pt>
                <c:pt idx="17352">
                  <c:v>1.3751999999998099</c:v>
                </c:pt>
                <c:pt idx="17353">
                  <c:v>1.3752999999998099</c:v>
                </c:pt>
                <c:pt idx="17354">
                  <c:v>1.3753999999998101</c:v>
                </c:pt>
                <c:pt idx="17355">
                  <c:v>1.3754999999998101</c:v>
                </c:pt>
                <c:pt idx="17356">
                  <c:v>1.3755999999998101</c:v>
                </c:pt>
                <c:pt idx="17357">
                  <c:v>1.3756999999998101</c:v>
                </c:pt>
                <c:pt idx="17358">
                  <c:v>1.3757999999998101</c:v>
                </c:pt>
                <c:pt idx="17359">
                  <c:v>1.3758999999998101</c:v>
                </c:pt>
                <c:pt idx="17360">
                  <c:v>1.37599999999981</c:v>
                </c:pt>
                <c:pt idx="17361">
                  <c:v>1.37609999999981</c:v>
                </c:pt>
                <c:pt idx="17362">
                  <c:v>1.37619999999981</c:v>
                </c:pt>
                <c:pt idx="17363">
                  <c:v>1.37629999999981</c:v>
                </c:pt>
                <c:pt idx="17364">
                  <c:v>1.37639999999981</c:v>
                </c:pt>
                <c:pt idx="17365">
                  <c:v>1.37649999999981</c:v>
                </c:pt>
                <c:pt idx="17366">
                  <c:v>1.37659999999981</c:v>
                </c:pt>
                <c:pt idx="17367">
                  <c:v>1.37669999999981</c:v>
                </c:pt>
                <c:pt idx="17368">
                  <c:v>1.37679999999981</c:v>
                </c:pt>
                <c:pt idx="17369">
                  <c:v>1.3768999999998099</c:v>
                </c:pt>
                <c:pt idx="17370">
                  <c:v>1.3769999999998099</c:v>
                </c:pt>
                <c:pt idx="17371">
                  <c:v>1.3770999999998099</c:v>
                </c:pt>
                <c:pt idx="17372">
                  <c:v>1.3771999999998099</c:v>
                </c:pt>
                <c:pt idx="17373">
                  <c:v>1.3772999999998099</c:v>
                </c:pt>
                <c:pt idx="17374">
                  <c:v>1.3773999999998101</c:v>
                </c:pt>
                <c:pt idx="17375">
                  <c:v>1.3774999999998101</c:v>
                </c:pt>
                <c:pt idx="17376">
                  <c:v>1.3775999999998101</c:v>
                </c:pt>
                <c:pt idx="17377">
                  <c:v>1.3776999999998101</c:v>
                </c:pt>
                <c:pt idx="17378">
                  <c:v>1.3777999999998101</c:v>
                </c:pt>
                <c:pt idx="17379">
                  <c:v>1.3778999999998101</c:v>
                </c:pt>
                <c:pt idx="17380">
                  <c:v>1.37799999999981</c:v>
                </c:pt>
                <c:pt idx="17381">
                  <c:v>1.37809999999981</c:v>
                </c:pt>
                <c:pt idx="17382">
                  <c:v>1.37819999999981</c:v>
                </c:pt>
                <c:pt idx="17383">
                  <c:v>1.37829999999981</c:v>
                </c:pt>
                <c:pt idx="17384">
                  <c:v>1.37839999999981</c:v>
                </c:pt>
                <c:pt idx="17385">
                  <c:v>1.37849999999981</c:v>
                </c:pt>
                <c:pt idx="17386">
                  <c:v>1.37859999999981</c:v>
                </c:pt>
                <c:pt idx="17387">
                  <c:v>1.37869999999981</c:v>
                </c:pt>
                <c:pt idx="17388">
                  <c:v>1.37879999999981</c:v>
                </c:pt>
                <c:pt idx="17389">
                  <c:v>1.3788999999998099</c:v>
                </c:pt>
                <c:pt idx="17390">
                  <c:v>1.3789999999998099</c:v>
                </c:pt>
                <c:pt idx="17391">
                  <c:v>1.3790999999998099</c:v>
                </c:pt>
                <c:pt idx="17392">
                  <c:v>1.3791999999998099</c:v>
                </c:pt>
                <c:pt idx="17393">
                  <c:v>1.3792999999998099</c:v>
                </c:pt>
                <c:pt idx="17394">
                  <c:v>1.3793999999998099</c:v>
                </c:pt>
                <c:pt idx="17395">
                  <c:v>1.3794999999998101</c:v>
                </c:pt>
                <c:pt idx="17396">
                  <c:v>1.3795999999998101</c:v>
                </c:pt>
                <c:pt idx="17397">
                  <c:v>1.3796999999998101</c:v>
                </c:pt>
                <c:pt idx="17398">
                  <c:v>1.3797999999998101</c:v>
                </c:pt>
                <c:pt idx="17399">
                  <c:v>1.3798999999998101</c:v>
                </c:pt>
                <c:pt idx="17400">
                  <c:v>1.37999999999981</c:v>
                </c:pt>
                <c:pt idx="17401">
                  <c:v>1.38009999999981</c:v>
                </c:pt>
                <c:pt idx="17402">
                  <c:v>1.38019999999981</c:v>
                </c:pt>
                <c:pt idx="17403">
                  <c:v>1.38029999999981</c:v>
                </c:pt>
                <c:pt idx="17404">
                  <c:v>1.38039999999981</c:v>
                </c:pt>
                <c:pt idx="17405">
                  <c:v>1.38049999999981</c:v>
                </c:pt>
                <c:pt idx="17406">
                  <c:v>1.38059999999981</c:v>
                </c:pt>
                <c:pt idx="17407">
                  <c:v>1.38069999999981</c:v>
                </c:pt>
                <c:pt idx="17408">
                  <c:v>1.38079999999981</c:v>
                </c:pt>
                <c:pt idx="17409">
                  <c:v>1.3808999999998099</c:v>
                </c:pt>
                <c:pt idx="17410">
                  <c:v>1.3809999999998099</c:v>
                </c:pt>
                <c:pt idx="17411">
                  <c:v>1.3810999999998099</c:v>
                </c:pt>
                <c:pt idx="17412">
                  <c:v>1.3811999999998099</c:v>
                </c:pt>
                <c:pt idx="17413">
                  <c:v>1.3812999999998099</c:v>
                </c:pt>
                <c:pt idx="17414">
                  <c:v>1.3813999999998099</c:v>
                </c:pt>
                <c:pt idx="17415">
                  <c:v>1.3814999999998101</c:v>
                </c:pt>
                <c:pt idx="17416">
                  <c:v>1.3815999999998101</c:v>
                </c:pt>
                <c:pt idx="17417">
                  <c:v>1.3816999999998101</c:v>
                </c:pt>
                <c:pt idx="17418">
                  <c:v>1.3817999999998101</c:v>
                </c:pt>
                <c:pt idx="17419">
                  <c:v>1.3818999999998101</c:v>
                </c:pt>
                <c:pt idx="17420">
                  <c:v>1.38199999999981</c:v>
                </c:pt>
                <c:pt idx="17421">
                  <c:v>1.38209999999981</c:v>
                </c:pt>
                <c:pt idx="17422">
                  <c:v>1.38219999999981</c:v>
                </c:pt>
                <c:pt idx="17423">
                  <c:v>1.38229999999981</c:v>
                </c:pt>
                <c:pt idx="17424">
                  <c:v>1.38239999999981</c:v>
                </c:pt>
                <c:pt idx="17425">
                  <c:v>1.38249999999981</c:v>
                </c:pt>
                <c:pt idx="17426">
                  <c:v>1.38259999999981</c:v>
                </c:pt>
                <c:pt idx="17427">
                  <c:v>1.38269999999981</c:v>
                </c:pt>
                <c:pt idx="17428">
                  <c:v>1.38279999999981</c:v>
                </c:pt>
                <c:pt idx="17429">
                  <c:v>1.3828999999998099</c:v>
                </c:pt>
                <c:pt idx="17430">
                  <c:v>1.3829999999998099</c:v>
                </c:pt>
                <c:pt idx="17431">
                  <c:v>1.3830999999998099</c:v>
                </c:pt>
                <c:pt idx="17432">
                  <c:v>1.3831999999998099</c:v>
                </c:pt>
                <c:pt idx="17433">
                  <c:v>1.3832999999998099</c:v>
                </c:pt>
                <c:pt idx="17434">
                  <c:v>1.3833999999998099</c:v>
                </c:pt>
                <c:pt idx="17435">
                  <c:v>1.3834999999998101</c:v>
                </c:pt>
                <c:pt idx="17436">
                  <c:v>1.3835999999998101</c:v>
                </c:pt>
                <c:pt idx="17437">
                  <c:v>1.3836999999998101</c:v>
                </c:pt>
                <c:pt idx="17438">
                  <c:v>1.3837999999998101</c:v>
                </c:pt>
                <c:pt idx="17439">
                  <c:v>1.3838999999998101</c:v>
                </c:pt>
                <c:pt idx="17440">
                  <c:v>1.38399999999981</c:v>
                </c:pt>
                <c:pt idx="17441">
                  <c:v>1.38409999999981</c:v>
                </c:pt>
                <c:pt idx="17442">
                  <c:v>1.38419999999981</c:v>
                </c:pt>
                <c:pt idx="17443">
                  <c:v>1.38429999999981</c:v>
                </c:pt>
                <c:pt idx="17444">
                  <c:v>1.38439999999981</c:v>
                </c:pt>
                <c:pt idx="17445">
                  <c:v>1.38449999999981</c:v>
                </c:pt>
                <c:pt idx="17446">
                  <c:v>1.38459999999981</c:v>
                </c:pt>
                <c:pt idx="17447">
                  <c:v>1.38469999999981</c:v>
                </c:pt>
                <c:pt idx="17448">
                  <c:v>1.38479999999981</c:v>
                </c:pt>
                <c:pt idx="17449">
                  <c:v>1.3848999999998099</c:v>
                </c:pt>
                <c:pt idx="17450">
                  <c:v>1.3849999999998099</c:v>
                </c:pt>
                <c:pt idx="17451">
                  <c:v>1.3850999999998099</c:v>
                </c:pt>
                <c:pt idx="17452">
                  <c:v>1.3851999999998099</c:v>
                </c:pt>
                <c:pt idx="17453">
                  <c:v>1.3852999999998099</c:v>
                </c:pt>
                <c:pt idx="17454">
                  <c:v>1.3853999999998099</c:v>
                </c:pt>
                <c:pt idx="17455">
                  <c:v>1.3854999999998101</c:v>
                </c:pt>
                <c:pt idx="17456">
                  <c:v>1.3855999999998101</c:v>
                </c:pt>
                <c:pt idx="17457">
                  <c:v>1.3856999999998101</c:v>
                </c:pt>
                <c:pt idx="17458">
                  <c:v>1.3857999999998101</c:v>
                </c:pt>
                <c:pt idx="17459">
                  <c:v>1.3858999999998101</c:v>
                </c:pt>
                <c:pt idx="17460">
                  <c:v>1.3859999999998101</c:v>
                </c:pt>
                <c:pt idx="17461">
                  <c:v>1.38609999999981</c:v>
                </c:pt>
                <c:pt idx="17462">
                  <c:v>1.38619999999981</c:v>
                </c:pt>
                <c:pt idx="17463">
                  <c:v>1.38629999999981</c:v>
                </c:pt>
                <c:pt idx="17464">
                  <c:v>1.38639999999981</c:v>
                </c:pt>
                <c:pt idx="17465">
                  <c:v>1.38649999999981</c:v>
                </c:pt>
                <c:pt idx="17466">
                  <c:v>1.38659999999981</c:v>
                </c:pt>
                <c:pt idx="17467">
                  <c:v>1.38669999999981</c:v>
                </c:pt>
                <c:pt idx="17468">
                  <c:v>1.38679999999981</c:v>
                </c:pt>
                <c:pt idx="17469">
                  <c:v>1.38689999999981</c:v>
                </c:pt>
                <c:pt idx="17470">
                  <c:v>1.3869999999998099</c:v>
                </c:pt>
                <c:pt idx="17471">
                  <c:v>1.3870999999998099</c:v>
                </c:pt>
                <c:pt idx="17472">
                  <c:v>1.3871999999998099</c:v>
                </c:pt>
                <c:pt idx="17473">
                  <c:v>1.3872999999998099</c:v>
                </c:pt>
                <c:pt idx="17474">
                  <c:v>1.3873999999998099</c:v>
                </c:pt>
                <c:pt idx="17475">
                  <c:v>1.3874999999998101</c:v>
                </c:pt>
                <c:pt idx="17476">
                  <c:v>1.3875999999998101</c:v>
                </c:pt>
                <c:pt idx="17477">
                  <c:v>1.3876999999998101</c:v>
                </c:pt>
                <c:pt idx="17478">
                  <c:v>1.3877999999998101</c:v>
                </c:pt>
                <c:pt idx="17479">
                  <c:v>1.3878999999998101</c:v>
                </c:pt>
                <c:pt idx="17480">
                  <c:v>1.3879999999998101</c:v>
                </c:pt>
                <c:pt idx="17481">
                  <c:v>1.38809999999981</c:v>
                </c:pt>
                <c:pt idx="17482">
                  <c:v>1.38819999999981</c:v>
                </c:pt>
                <c:pt idx="17483">
                  <c:v>1.38829999999981</c:v>
                </c:pt>
                <c:pt idx="17484">
                  <c:v>1.38839999999981</c:v>
                </c:pt>
                <c:pt idx="17485">
                  <c:v>1.38849999999981</c:v>
                </c:pt>
                <c:pt idx="17486">
                  <c:v>1.38859999999981</c:v>
                </c:pt>
                <c:pt idx="17487">
                  <c:v>1.38869999999981</c:v>
                </c:pt>
                <c:pt idx="17488">
                  <c:v>1.38879999999981</c:v>
                </c:pt>
                <c:pt idx="17489">
                  <c:v>1.38889999999981</c:v>
                </c:pt>
                <c:pt idx="17490">
                  <c:v>1.3889999999998099</c:v>
                </c:pt>
                <c:pt idx="17491">
                  <c:v>1.3890999999998099</c:v>
                </c:pt>
                <c:pt idx="17492">
                  <c:v>1.3891999999998099</c:v>
                </c:pt>
                <c:pt idx="17493">
                  <c:v>1.3892999999998099</c:v>
                </c:pt>
                <c:pt idx="17494">
                  <c:v>1.3893999999998099</c:v>
                </c:pt>
                <c:pt idx="17495">
                  <c:v>1.3894999999998101</c:v>
                </c:pt>
                <c:pt idx="17496">
                  <c:v>1.3895999999998101</c:v>
                </c:pt>
                <c:pt idx="17497">
                  <c:v>1.3896999999998101</c:v>
                </c:pt>
                <c:pt idx="17498">
                  <c:v>1.3897999999998101</c:v>
                </c:pt>
                <c:pt idx="17499">
                  <c:v>1.3898999999998101</c:v>
                </c:pt>
                <c:pt idx="17500">
                  <c:v>1.3899999999998101</c:v>
                </c:pt>
                <c:pt idx="17501">
                  <c:v>1.39009999999981</c:v>
                </c:pt>
                <c:pt idx="17502">
                  <c:v>1.39019999999981</c:v>
                </c:pt>
                <c:pt idx="17503">
                  <c:v>1.39029999999981</c:v>
                </c:pt>
                <c:pt idx="17504">
                  <c:v>1.39039999999981</c:v>
                </c:pt>
                <c:pt idx="17505">
                  <c:v>1.39049999999981</c:v>
                </c:pt>
                <c:pt idx="17506">
                  <c:v>1.39059999999981</c:v>
                </c:pt>
                <c:pt idx="17507">
                  <c:v>1.39069999999981</c:v>
                </c:pt>
                <c:pt idx="17508">
                  <c:v>1.39079999999981</c:v>
                </c:pt>
                <c:pt idx="17509">
                  <c:v>1.39089999999981</c:v>
                </c:pt>
                <c:pt idx="17510">
                  <c:v>1.3909999999998099</c:v>
                </c:pt>
                <c:pt idx="17511">
                  <c:v>1.3910999999998099</c:v>
                </c:pt>
                <c:pt idx="17512">
                  <c:v>1.3911999999998099</c:v>
                </c:pt>
                <c:pt idx="17513">
                  <c:v>1.3912999999998099</c:v>
                </c:pt>
                <c:pt idx="17514">
                  <c:v>1.3913999999998099</c:v>
                </c:pt>
                <c:pt idx="17515">
                  <c:v>1.3914999999998101</c:v>
                </c:pt>
                <c:pt idx="17516">
                  <c:v>1.3915999999998101</c:v>
                </c:pt>
                <c:pt idx="17517">
                  <c:v>1.3916999999998101</c:v>
                </c:pt>
                <c:pt idx="17518">
                  <c:v>1.3917999999998101</c:v>
                </c:pt>
                <c:pt idx="17519">
                  <c:v>1.3918999999998101</c:v>
                </c:pt>
                <c:pt idx="17520">
                  <c:v>1.3919999999998101</c:v>
                </c:pt>
                <c:pt idx="17521">
                  <c:v>1.39209999999981</c:v>
                </c:pt>
                <c:pt idx="17522">
                  <c:v>1.39219999999981</c:v>
                </c:pt>
                <c:pt idx="17523">
                  <c:v>1.39229999999981</c:v>
                </c:pt>
                <c:pt idx="17524">
                  <c:v>1.39239999999981</c:v>
                </c:pt>
                <c:pt idx="17525">
                  <c:v>1.39249999999981</c:v>
                </c:pt>
                <c:pt idx="17526">
                  <c:v>1.39259999999981</c:v>
                </c:pt>
                <c:pt idx="17527">
                  <c:v>1.39269999999981</c:v>
                </c:pt>
                <c:pt idx="17528">
                  <c:v>1.39279999999981</c:v>
                </c:pt>
                <c:pt idx="17529">
                  <c:v>1.39289999999981</c:v>
                </c:pt>
                <c:pt idx="17530">
                  <c:v>1.3929999999998099</c:v>
                </c:pt>
                <c:pt idx="17531">
                  <c:v>1.3930999999998099</c:v>
                </c:pt>
                <c:pt idx="17532">
                  <c:v>1.3931999999998099</c:v>
                </c:pt>
                <c:pt idx="17533">
                  <c:v>1.3932999999998099</c:v>
                </c:pt>
                <c:pt idx="17534">
                  <c:v>1.3933999999998099</c:v>
                </c:pt>
                <c:pt idx="17535">
                  <c:v>1.3934999999998099</c:v>
                </c:pt>
                <c:pt idx="17536">
                  <c:v>1.3935999999998101</c:v>
                </c:pt>
                <c:pt idx="17537">
                  <c:v>1.3936999999998101</c:v>
                </c:pt>
                <c:pt idx="17538">
                  <c:v>1.3937999999998101</c:v>
                </c:pt>
                <c:pt idx="17539">
                  <c:v>1.3938999999998101</c:v>
                </c:pt>
                <c:pt idx="17540">
                  <c:v>1.3939999999998101</c:v>
                </c:pt>
                <c:pt idx="17541">
                  <c:v>1.39409999999981</c:v>
                </c:pt>
                <c:pt idx="17542">
                  <c:v>1.39419999999981</c:v>
                </c:pt>
                <c:pt idx="17543">
                  <c:v>1.39429999999981</c:v>
                </c:pt>
                <c:pt idx="17544">
                  <c:v>1.39439999999981</c:v>
                </c:pt>
                <c:pt idx="17545">
                  <c:v>1.39449999999981</c:v>
                </c:pt>
                <c:pt idx="17546">
                  <c:v>1.39459999999981</c:v>
                </c:pt>
                <c:pt idx="17547">
                  <c:v>1.39469999999981</c:v>
                </c:pt>
                <c:pt idx="17548">
                  <c:v>1.39479999999981</c:v>
                </c:pt>
                <c:pt idx="17549">
                  <c:v>1.39489999999981</c:v>
                </c:pt>
                <c:pt idx="17550">
                  <c:v>1.3949999999998099</c:v>
                </c:pt>
                <c:pt idx="17551">
                  <c:v>1.3950999999998099</c:v>
                </c:pt>
                <c:pt idx="17552">
                  <c:v>1.3951999999998099</c:v>
                </c:pt>
                <c:pt idx="17553">
                  <c:v>1.3952999999998099</c:v>
                </c:pt>
                <c:pt idx="17554">
                  <c:v>1.3953999999998099</c:v>
                </c:pt>
                <c:pt idx="17555">
                  <c:v>1.3954999999998099</c:v>
                </c:pt>
                <c:pt idx="17556">
                  <c:v>1.3955999999998101</c:v>
                </c:pt>
                <c:pt idx="17557">
                  <c:v>1.3956999999998101</c:v>
                </c:pt>
                <c:pt idx="17558">
                  <c:v>1.3957999999998101</c:v>
                </c:pt>
                <c:pt idx="17559">
                  <c:v>1.3958999999998101</c:v>
                </c:pt>
                <c:pt idx="17560">
                  <c:v>1.3959999999998101</c:v>
                </c:pt>
                <c:pt idx="17561">
                  <c:v>1.39609999999981</c:v>
                </c:pt>
                <c:pt idx="17562">
                  <c:v>1.39619999999981</c:v>
                </c:pt>
                <c:pt idx="17563">
                  <c:v>1.39629999999981</c:v>
                </c:pt>
                <c:pt idx="17564">
                  <c:v>1.39639999999981</c:v>
                </c:pt>
                <c:pt idx="17565">
                  <c:v>1.39649999999981</c:v>
                </c:pt>
                <c:pt idx="17566">
                  <c:v>1.39659999999981</c:v>
                </c:pt>
                <c:pt idx="17567">
                  <c:v>1.39669999999981</c:v>
                </c:pt>
                <c:pt idx="17568">
                  <c:v>1.39679999999981</c:v>
                </c:pt>
                <c:pt idx="17569">
                  <c:v>1.39689999999981</c:v>
                </c:pt>
                <c:pt idx="17570">
                  <c:v>1.3969999999998099</c:v>
                </c:pt>
                <c:pt idx="17571">
                  <c:v>1.3970999999998099</c:v>
                </c:pt>
                <c:pt idx="17572">
                  <c:v>1.3971999999998099</c:v>
                </c:pt>
                <c:pt idx="17573">
                  <c:v>1.3972999999998099</c:v>
                </c:pt>
                <c:pt idx="17574">
                  <c:v>1.3973999999998099</c:v>
                </c:pt>
                <c:pt idx="17575">
                  <c:v>1.3974999999998099</c:v>
                </c:pt>
                <c:pt idx="17576">
                  <c:v>1.3975999999998101</c:v>
                </c:pt>
                <c:pt idx="17577">
                  <c:v>1.3976999999998101</c:v>
                </c:pt>
                <c:pt idx="17578">
                  <c:v>1.3977999999998101</c:v>
                </c:pt>
                <c:pt idx="17579">
                  <c:v>1.3978999999998101</c:v>
                </c:pt>
                <c:pt idx="17580">
                  <c:v>1.3979999999998101</c:v>
                </c:pt>
                <c:pt idx="17581">
                  <c:v>1.3980999999998101</c:v>
                </c:pt>
                <c:pt idx="17582">
                  <c:v>1.39819999999981</c:v>
                </c:pt>
                <c:pt idx="17583">
                  <c:v>1.39829999999981</c:v>
                </c:pt>
                <c:pt idx="17584">
                  <c:v>1.39839999999981</c:v>
                </c:pt>
                <c:pt idx="17585">
                  <c:v>1.39849999999981</c:v>
                </c:pt>
                <c:pt idx="17586">
                  <c:v>1.39859999999981</c:v>
                </c:pt>
                <c:pt idx="17587">
                  <c:v>1.39869999999981</c:v>
                </c:pt>
                <c:pt idx="17588">
                  <c:v>1.39879999999981</c:v>
                </c:pt>
                <c:pt idx="17589">
                  <c:v>1.39889999999981</c:v>
                </c:pt>
                <c:pt idx="17590">
                  <c:v>1.39899999999981</c:v>
                </c:pt>
                <c:pt idx="17591">
                  <c:v>1.3990999999998099</c:v>
                </c:pt>
                <c:pt idx="17592">
                  <c:v>1.3991999999998099</c:v>
                </c:pt>
                <c:pt idx="17593">
                  <c:v>1.3992999999998099</c:v>
                </c:pt>
                <c:pt idx="17594">
                  <c:v>1.3993999999998099</c:v>
                </c:pt>
                <c:pt idx="17595">
                  <c:v>1.3994999999998099</c:v>
                </c:pt>
                <c:pt idx="17596">
                  <c:v>1.3995999999998101</c:v>
                </c:pt>
                <c:pt idx="17597">
                  <c:v>1.3996999999998101</c:v>
                </c:pt>
                <c:pt idx="17598">
                  <c:v>1.3997999999998101</c:v>
                </c:pt>
                <c:pt idx="17599">
                  <c:v>1.3998999999998101</c:v>
                </c:pt>
                <c:pt idx="17600">
                  <c:v>1.3999999999998101</c:v>
                </c:pt>
                <c:pt idx="17601">
                  <c:v>1.4000999999998101</c:v>
                </c:pt>
                <c:pt idx="17602">
                  <c:v>1.40019999999981</c:v>
                </c:pt>
                <c:pt idx="17603">
                  <c:v>1.40029999999981</c:v>
                </c:pt>
                <c:pt idx="17604">
                  <c:v>1.40039999999981</c:v>
                </c:pt>
                <c:pt idx="17605">
                  <c:v>1.40049999999981</c:v>
                </c:pt>
                <c:pt idx="17606">
                  <c:v>1.40059999999981</c:v>
                </c:pt>
                <c:pt idx="17607">
                  <c:v>1.40069999999981</c:v>
                </c:pt>
                <c:pt idx="17608">
                  <c:v>1.40079999999981</c:v>
                </c:pt>
                <c:pt idx="17609">
                  <c:v>1.40089999999981</c:v>
                </c:pt>
                <c:pt idx="17610">
                  <c:v>1.40099999999981</c:v>
                </c:pt>
                <c:pt idx="17611">
                  <c:v>1.4010999999998099</c:v>
                </c:pt>
                <c:pt idx="17612">
                  <c:v>1.4011999999998099</c:v>
                </c:pt>
                <c:pt idx="17613">
                  <c:v>1.4012999999998099</c:v>
                </c:pt>
                <c:pt idx="17614">
                  <c:v>1.4013999999998099</c:v>
                </c:pt>
                <c:pt idx="17615">
                  <c:v>1.4014999999998099</c:v>
                </c:pt>
                <c:pt idx="17616">
                  <c:v>1.4015999999998101</c:v>
                </c:pt>
                <c:pt idx="17617">
                  <c:v>1.4016999999998101</c:v>
                </c:pt>
                <c:pt idx="17618">
                  <c:v>1.4017999999998101</c:v>
                </c:pt>
                <c:pt idx="17619">
                  <c:v>1.4018999999998101</c:v>
                </c:pt>
                <c:pt idx="17620">
                  <c:v>1.4019999999998101</c:v>
                </c:pt>
                <c:pt idx="17621">
                  <c:v>1.4020999999998101</c:v>
                </c:pt>
                <c:pt idx="17622">
                  <c:v>1.40219999999981</c:v>
                </c:pt>
                <c:pt idx="17623">
                  <c:v>1.40229999999981</c:v>
                </c:pt>
                <c:pt idx="17624">
                  <c:v>1.40239999999981</c:v>
                </c:pt>
                <c:pt idx="17625">
                  <c:v>1.40249999999981</c:v>
                </c:pt>
                <c:pt idx="17626">
                  <c:v>1.40259999999981</c:v>
                </c:pt>
                <c:pt idx="17627">
                  <c:v>1.40269999999981</c:v>
                </c:pt>
                <c:pt idx="17628">
                  <c:v>1.40279999999981</c:v>
                </c:pt>
                <c:pt idx="17629">
                  <c:v>1.40289999999981</c:v>
                </c:pt>
                <c:pt idx="17630">
                  <c:v>1.40299999999981</c:v>
                </c:pt>
                <c:pt idx="17631">
                  <c:v>1.4030999999998099</c:v>
                </c:pt>
                <c:pt idx="17632">
                  <c:v>1.4031999999998099</c:v>
                </c:pt>
                <c:pt idx="17633">
                  <c:v>1.4032999999998099</c:v>
                </c:pt>
                <c:pt idx="17634">
                  <c:v>1.4033999999998099</c:v>
                </c:pt>
                <c:pt idx="17635">
                  <c:v>1.4034999999998099</c:v>
                </c:pt>
                <c:pt idx="17636">
                  <c:v>1.4035999999998101</c:v>
                </c:pt>
                <c:pt idx="17637">
                  <c:v>1.4036999999998101</c:v>
                </c:pt>
                <c:pt idx="17638">
                  <c:v>1.4037999999998101</c:v>
                </c:pt>
                <c:pt idx="17639">
                  <c:v>1.4038999999998101</c:v>
                </c:pt>
                <c:pt idx="17640">
                  <c:v>1.4039999999998101</c:v>
                </c:pt>
                <c:pt idx="17641">
                  <c:v>1.4040999999998101</c:v>
                </c:pt>
                <c:pt idx="17642">
                  <c:v>1.40419999999981</c:v>
                </c:pt>
                <c:pt idx="17643">
                  <c:v>1.40429999999981</c:v>
                </c:pt>
                <c:pt idx="17644">
                  <c:v>1.40439999999981</c:v>
                </c:pt>
                <c:pt idx="17645">
                  <c:v>1.40449999999981</c:v>
                </c:pt>
                <c:pt idx="17646">
                  <c:v>1.40459999999981</c:v>
                </c:pt>
                <c:pt idx="17647">
                  <c:v>1.40469999999981</c:v>
                </c:pt>
                <c:pt idx="17648">
                  <c:v>1.40479999999981</c:v>
                </c:pt>
                <c:pt idx="17649">
                  <c:v>1.40489999999981</c:v>
                </c:pt>
                <c:pt idx="17650">
                  <c:v>1.40499999999981</c:v>
                </c:pt>
                <c:pt idx="17651">
                  <c:v>1.4050999999998099</c:v>
                </c:pt>
                <c:pt idx="17652">
                  <c:v>1.4051999999998099</c:v>
                </c:pt>
                <c:pt idx="17653">
                  <c:v>1.4052999999998099</c:v>
                </c:pt>
                <c:pt idx="17654">
                  <c:v>1.4053999999998099</c:v>
                </c:pt>
                <c:pt idx="17655">
                  <c:v>1.4054999999998099</c:v>
                </c:pt>
                <c:pt idx="17656">
                  <c:v>1.4055999999998099</c:v>
                </c:pt>
                <c:pt idx="17657">
                  <c:v>1.4056999999998101</c:v>
                </c:pt>
                <c:pt idx="17658">
                  <c:v>1.4057999999998101</c:v>
                </c:pt>
                <c:pt idx="17659">
                  <c:v>1.4058999999998101</c:v>
                </c:pt>
                <c:pt idx="17660">
                  <c:v>1.4059999999998101</c:v>
                </c:pt>
                <c:pt idx="17661">
                  <c:v>1.4060999999998101</c:v>
                </c:pt>
                <c:pt idx="17662">
                  <c:v>1.40619999999981</c:v>
                </c:pt>
                <c:pt idx="17663">
                  <c:v>1.40629999999981</c:v>
                </c:pt>
                <c:pt idx="17664">
                  <c:v>1.40639999999981</c:v>
                </c:pt>
                <c:pt idx="17665">
                  <c:v>1.40649999999981</c:v>
                </c:pt>
                <c:pt idx="17666">
                  <c:v>1.40659999999981</c:v>
                </c:pt>
                <c:pt idx="17667">
                  <c:v>1.40669999999981</c:v>
                </c:pt>
                <c:pt idx="17668">
                  <c:v>1.40679999999981</c:v>
                </c:pt>
                <c:pt idx="17669">
                  <c:v>1.40689999999981</c:v>
                </c:pt>
                <c:pt idx="17670">
                  <c:v>1.40699999999981</c:v>
                </c:pt>
                <c:pt idx="17671">
                  <c:v>1.4070999999998099</c:v>
                </c:pt>
                <c:pt idx="17672">
                  <c:v>1.4071999999998099</c:v>
                </c:pt>
                <c:pt idx="17673">
                  <c:v>1.4072999999998099</c:v>
                </c:pt>
                <c:pt idx="17674">
                  <c:v>1.4073999999998099</c:v>
                </c:pt>
                <c:pt idx="17675">
                  <c:v>1.4074999999998099</c:v>
                </c:pt>
                <c:pt idx="17676">
                  <c:v>1.4075999999998099</c:v>
                </c:pt>
                <c:pt idx="17677">
                  <c:v>1.4076999999998101</c:v>
                </c:pt>
                <c:pt idx="17678">
                  <c:v>1.4077999999998101</c:v>
                </c:pt>
                <c:pt idx="17679">
                  <c:v>1.4078999999998101</c:v>
                </c:pt>
                <c:pt idx="17680">
                  <c:v>1.4079999999998101</c:v>
                </c:pt>
                <c:pt idx="17681">
                  <c:v>1.4080999999998101</c:v>
                </c:pt>
                <c:pt idx="17682">
                  <c:v>1.40819999999981</c:v>
                </c:pt>
                <c:pt idx="17683">
                  <c:v>1.40829999999981</c:v>
                </c:pt>
                <c:pt idx="17684">
                  <c:v>1.40839999999981</c:v>
                </c:pt>
                <c:pt idx="17685">
                  <c:v>1.40849999999981</c:v>
                </c:pt>
                <c:pt idx="17686">
                  <c:v>1.40859999999981</c:v>
                </c:pt>
                <c:pt idx="17687">
                  <c:v>1.40869999999981</c:v>
                </c:pt>
                <c:pt idx="17688">
                  <c:v>1.40879999999981</c:v>
                </c:pt>
                <c:pt idx="17689">
                  <c:v>1.40889999999981</c:v>
                </c:pt>
                <c:pt idx="17690">
                  <c:v>1.40899999999981</c:v>
                </c:pt>
                <c:pt idx="17691">
                  <c:v>1.4090999999998099</c:v>
                </c:pt>
                <c:pt idx="17692">
                  <c:v>1.4091999999998099</c:v>
                </c:pt>
                <c:pt idx="17693">
                  <c:v>1.4092999999998099</c:v>
                </c:pt>
                <c:pt idx="17694">
                  <c:v>1.4093999999998099</c:v>
                </c:pt>
                <c:pt idx="17695">
                  <c:v>1.4094999999998099</c:v>
                </c:pt>
                <c:pt idx="17696">
                  <c:v>1.4095999999998099</c:v>
                </c:pt>
                <c:pt idx="17697">
                  <c:v>1.4096999999998101</c:v>
                </c:pt>
                <c:pt idx="17698">
                  <c:v>1.4097999999998101</c:v>
                </c:pt>
                <c:pt idx="17699">
                  <c:v>1.4098999999998101</c:v>
                </c:pt>
                <c:pt idx="17700">
                  <c:v>1.4099999999998101</c:v>
                </c:pt>
                <c:pt idx="17701">
                  <c:v>1.4100999999998101</c:v>
                </c:pt>
                <c:pt idx="17702">
                  <c:v>1.41019999999981</c:v>
                </c:pt>
                <c:pt idx="17703">
                  <c:v>1.41029999999981</c:v>
                </c:pt>
                <c:pt idx="17704">
                  <c:v>1.41039999999981</c:v>
                </c:pt>
                <c:pt idx="17705">
                  <c:v>1.41049999999981</c:v>
                </c:pt>
                <c:pt idx="17706">
                  <c:v>1.4105999999998</c:v>
                </c:pt>
                <c:pt idx="17707">
                  <c:v>1.4106999999998</c:v>
                </c:pt>
                <c:pt idx="17708">
                  <c:v>1.4107999999998</c:v>
                </c:pt>
                <c:pt idx="17709">
                  <c:v>1.4108999999998</c:v>
                </c:pt>
                <c:pt idx="17710">
                  <c:v>1.4109999999998</c:v>
                </c:pt>
                <c:pt idx="17711">
                  <c:v>1.4110999999998</c:v>
                </c:pt>
                <c:pt idx="17712">
                  <c:v>1.4111999999997999</c:v>
                </c:pt>
                <c:pt idx="17713">
                  <c:v>1.4112999999997999</c:v>
                </c:pt>
                <c:pt idx="17714">
                  <c:v>1.4113999999997999</c:v>
                </c:pt>
                <c:pt idx="17715">
                  <c:v>1.4114999999997999</c:v>
                </c:pt>
                <c:pt idx="17716">
                  <c:v>1.4115999999997999</c:v>
                </c:pt>
                <c:pt idx="17717">
                  <c:v>1.4116999999997999</c:v>
                </c:pt>
                <c:pt idx="17718">
                  <c:v>1.4117999999998001</c:v>
                </c:pt>
                <c:pt idx="17719">
                  <c:v>1.4118999999998001</c:v>
                </c:pt>
                <c:pt idx="17720">
                  <c:v>1.4119999999998001</c:v>
                </c:pt>
                <c:pt idx="17721">
                  <c:v>1.4120999999998001</c:v>
                </c:pt>
                <c:pt idx="17722">
                  <c:v>1.4121999999998001</c:v>
                </c:pt>
                <c:pt idx="17723">
                  <c:v>1.4122999999998</c:v>
                </c:pt>
                <c:pt idx="17724">
                  <c:v>1.4123999999998</c:v>
                </c:pt>
                <c:pt idx="17725">
                  <c:v>1.4124999999998</c:v>
                </c:pt>
                <c:pt idx="17726">
                  <c:v>1.4125999999998</c:v>
                </c:pt>
                <c:pt idx="17727">
                  <c:v>1.4126999999998</c:v>
                </c:pt>
                <c:pt idx="17728">
                  <c:v>1.4127999999998</c:v>
                </c:pt>
                <c:pt idx="17729">
                  <c:v>1.4128999999998</c:v>
                </c:pt>
                <c:pt idx="17730">
                  <c:v>1.4129999999998</c:v>
                </c:pt>
                <c:pt idx="17731">
                  <c:v>1.4130999999998</c:v>
                </c:pt>
                <c:pt idx="17732">
                  <c:v>1.4131999999997999</c:v>
                </c:pt>
                <c:pt idx="17733">
                  <c:v>1.4132999999997999</c:v>
                </c:pt>
                <c:pt idx="17734">
                  <c:v>1.4133999999997999</c:v>
                </c:pt>
                <c:pt idx="17735">
                  <c:v>1.4134999999997999</c:v>
                </c:pt>
                <c:pt idx="17736">
                  <c:v>1.4135999999997999</c:v>
                </c:pt>
                <c:pt idx="17737">
                  <c:v>1.4136999999997999</c:v>
                </c:pt>
                <c:pt idx="17738">
                  <c:v>1.4137999999998001</c:v>
                </c:pt>
                <c:pt idx="17739">
                  <c:v>1.4138999999998001</c:v>
                </c:pt>
                <c:pt idx="17740">
                  <c:v>1.4139999999998001</c:v>
                </c:pt>
                <c:pt idx="17741">
                  <c:v>1.4140999999998001</c:v>
                </c:pt>
                <c:pt idx="17742">
                  <c:v>1.4141999999998001</c:v>
                </c:pt>
                <c:pt idx="17743">
                  <c:v>1.4142999999998001</c:v>
                </c:pt>
                <c:pt idx="17744">
                  <c:v>1.4143999999998</c:v>
                </c:pt>
                <c:pt idx="17745">
                  <c:v>1.4144999999998</c:v>
                </c:pt>
                <c:pt idx="17746">
                  <c:v>1.4145999999998</c:v>
                </c:pt>
                <c:pt idx="17747">
                  <c:v>1.4146999999998</c:v>
                </c:pt>
                <c:pt idx="17748">
                  <c:v>1.4147999999998</c:v>
                </c:pt>
                <c:pt idx="17749">
                  <c:v>1.4148999999998</c:v>
                </c:pt>
                <c:pt idx="17750">
                  <c:v>1.4149999999998</c:v>
                </c:pt>
                <c:pt idx="17751">
                  <c:v>1.4150999999998</c:v>
                </c:pt>
                <c:pt idx="17752">
                  <c:v>1.4151999999998</c:v>
                </c:pt>
                <c:pt idx="17753">
                  <c:v>1.4152999999997999</c:v>
                </c:pt>
                <c:pt idx="17754">
                  <c:v>1.4153999999997999</c:v>
                </c:pt>
                <c:pt idx="17755">
                  <c:v>1.4154999999997999</c:v>
                </c:pt>
                <c:pt idx="17756">
                  <c:v>1.4155999999997999</c:v>
                </c:pt>
                <c:pt idx="17757">
                  <c:v>1.4156999999997999</c:v>
                </c:pt>
                <c:pt idx="17758">
                  <c:v>1.4157999999998001</c:v>
                </c:pt>
                <c:pt idx="17759">
                  <c:v>1.4158999999998001</c:v>
                </c:pt>
                <c:pt idx="17760">
                  <c:v>1.4159999999998001</c:v>
                </c:pt>
                <c:pt idx="17761">
                  <c:v>1.4160999999998001</c:v>
                </c:pt>
                <c:pt idx="17762">
                  <c:v>1.4161999999998001</c:v>
                </c:pt>
                <c:pt idx="17763">
                  <c:v>1.4162999999998001</c:v>
                </c:pt>
                <c:pt idx="17764">
                  <c:v>1.4163999999998</c:v>
                </c:pt>
                <c:pt idx="17765">
                  <c:v>1.4164999999998</c:v>
                </c:pt>
                <c:pt idx="17766">
                  <c:v>1.4165999999998</c:v>
                </c:pt>
                <c:pt idx="17767">
                  <c:v>1.4166999999998</c:v>
                </c:pt>
                <c:pt idx="17768">
                  <c:v>1.4167999999998</c:v>
                </c:pt>
                <c:pt idx="17769">
                  <c:v>1.4168999999998</c:v>
                </c:pt>
                <c:pt idx="17770">
                  <c:v>1.4169999999998</c:v>
                </c:pt>
                <c:pt idx="17771">
                  <c:v>1.4170999999998</c:v>
                </c:pt>
                <c:pt idx="17772">
                  <c:v>1.4171999999998</c:v>
                </c:pt>
                <c:pt idx="17773">
                  <c:v>1.4172999999997999</c:v>
                </c:pt>
                <c:pt idx="17774">
                  <c:v>1.4173999999997999</c:v>
                </c:pt>
                <c:pt idx="17775">
                  <c:v>1.4174999999997999</c:v>
                </c:pt>
                <c:pt idx="17776">
                  <c:v>1.4175999999997999</c:v>
                </c:pt>
                <c:pt idx="17777">
                  <c:v>1.4176999999997999</c:v>
                </c:pt>
                <c:pt idx="17778">
                  <c:v>1.4177999999998001</c:v>
                </c:pt>
                <c:pt idx="17779">
                  <c:v>1.4178999999998001</c:v>
                </c:pt>
                <c:pt idx="17780">
                  <c:v>1.4179999999998001</c:v>
                </c:pt>
                <c:pt idx="17781">
                  <c:v>1.4180999999998001</c:v>
                </c:pt>
                <c:pt idx="17782">
                  <c:v>1.4181999999998001</c:v>
                </c:pt>
                <c:pt idx="17783">
                  <c:v>1.4182999999998001</c:v>
                </c:pt>
                <c:pt idx="17784">
                  <c:v>1.4183999999998</c:v>
                </c:pt>
                <c:pt idx="17785">
                  <c:v>1.4184999999998</c:v>
                </c:pt>
                <c:pt idx="17786">
                  <c:v>1.4185999999998</c:v>
                </c:pt>
                <c:pt idx="17787">
                  <c:v>1.4186999999998</c:v>
                </c:pt>
                <c:pt idx="17788">
                  <c:v>1.4187999999998</c:v>
                </c:pt>
                <c:pt idx="17789">
                  <c:v>1.4188999999998</c:v>
                </c:pt>
                <c:pt idx="17790">
                  <c:v>1.4189999999998</c:v>
                </c:pt>
                <c:pt idx="17791">
                  <c:v>1.4190999999998</c:v>
                </c:pt>
                <c:pt idx="17792">
                  <c:v>1.4191999999998</c:v>
                </c:pt>
                <c:pt idx="17793">
                  <c:v>1.4192999999997999</c:v>
                </c:pt>
                <c:pt idx="17794">
                  <c:v>1.4193999999997999</c:v>
                </c:pt>
                <c:pt idx="17795">
                  <c:v>1.4194999999997999</c:v>
                </c:pt>
                <c:pt idx="17796">
                  <c:v>1.4195999999997999</c:v>
                </c:pt>
                <c:pt idx="17797">
                  <c:v>1.4196999999997999</c:v>
                </c:pt>
                <c:pt idx="17798">
                  <c:v>1.4197999999998001</c:v>
                </c:pt>
                <c:pt idx="17799">
                  <c:v>1.4198999999998001</c:v>
                </c:pt>
                <c:pt idx="17800">
                  <c:v>1.4199999999998001</c:v>
                </c:pt>
                <c:pt idx="17801">
                  <c:v>1.4200999999998001</c:v>
                </c:pt>
                <c:pt idx="17802">
                  <c:v>1.4201999999998001</c:v>
                </c:pt>
                <c:pt idx="17803">
                  <c:v>1.4202999999998001</c:v>
                </c:pt>
                <c:pt idx="17804">
                  <c:v>1.4203999999998</c:v>
                </c:pt>
                <c:pt idx="17805">
                  <c:v>1.4204999999998</c:v>
                </c:pt>
                <c:pt idx="17806">
                  <c:v>1.4205999999998</c:v>
                </c:pt>
                <c:pt idx="17807">
                  <c:v>1.4206999999998</c:v>
                </c:pt>
                <c:pt idx="17808">
                  <c:v>1.4207999999998</c:v>
                </c:pt>
                <c:pt idx="17809">
                  <c:v>1.4208999999998</c:v>
                </c:pt>
                <c:pt idx="17810">
                  <c:v>1.4209999999998</c:v>
                </c:pt>
                <c:pt idx="17811">
                  <c:v>1.4210999999998</c:v>
                </c:pt>
                <c:pt idx="17812">
                  <c:v>1.4211999999998</c:v>
                </c:pt>
                <c:pt idx="17813">
                  <c:v>1.4212999999997999</c:v>
                </c:pt>
                <c:pt idx="17814">
                  <c:v>1.4213999999997999</c:v>
                </c:pt>
                <c:pt idx="17815">
                  <c:v>1.4214999999997999</c:v>
                </c:pt>
                <c:pt idx="17816">
                  <c:v>1.4215999999997999</c:v>
                </c:pt>
                <c:pt idx="17817">
                  <c:v>1.4216999999997999</c:v>
                </c:pt>
                <c:pt idx="17818">
                  <c:v>1.4217999999997999</c:v>
                </c:pt>
                <c:pt idx="17819">
                  <c:v>1.4218999999998001</c:v>
                </c:pt>
                <c:pt idx="17820">
                  <c:v>1.4219999999998001</c:v>
                </c:pt>
                <c:pt idx="17821">
                  <c:v>1.4220999999998001</c:v>
                </c:pt>
                <c:pt idx="17822">
                  <c:v>1.4221999999998001</c:v>
                </c:pt>
                <c:pt idx="17823">
                  <c:v>1.4222999999998001</c:v>
                </c:pt>
                <c:pt idx="17824">
                  <c:v>1.4223999999998</c:v>
                </c:pt>
                <c:pt idx="17825">
                  <c:v>1.4224999999998</c:v>
                </c:pt>
                <c:pt idx="17826">
                  <c:v>1.4225999999998</c:v>
                </c:pt>
                <c:pt idx="17827">
                  <c:v>1.4226999999998</c:v>
                </c:pt>
                <c:pt idx="17828">
                  <c:v>1.4227999999998</c:v>
                </c:pt>
                <c:pt idx="17829">
                  <c:v>1.4228999999998</c:v>
                </c:pt>
                <c:pt idx="17830">
                  <c:v>1.4229999999998</c:v>
                </c:pt>
                <c:pt idx="17831">
                  <c:v>1.4230999999998</c:v>
                </c:pt>
                <c:pt idx="17832">
                  <c:v>1.4231999999998</c:v>
                </c:pt>
                <c:pt idx="17833">
                  <c:v>1.4232999999997999</c:v>
                </c:pt>
                <c:pt idx="17834">
                  <c:v>1.4233999999997999</c:v>
                </c:pt>
                <c:pt idx="17835">
                  <c:v>1.4234999999997999</c:v>
                </c:pt>
                <c:pt idx="17836">
                  <c:v>1.4235999999997999</c:v>
                </c:pt>
                <c:pt idx="17837">
                  <c:v>1.4236999999997999</c:v>
                </c:pt>
                <c:pt idx="17838">
                  <c:v>1.4237999999997999</c:v>
                </c:pt>
                <c:pt idx="17839">
                  <c:v>1.4238999999998001</c:v>
                </c:pt>
                <c:pt idx="17840">
                  <c:v>1.4239999999998001</c:v>
                </c:pt>
                <c:pt idx="17841">
                  <c:v>1.4240999999998001</c:v>
                </c:pt>
                <c:pt idx="17842">
                  <c:v>1.4241999999998001</c:v>
                </c:pt>
                <c:pt idx="17843">
                  <c:v>1.4242999999998001</c:v>
                </c:pt>
                <c:pt idx="17844">
                  <c:v>1.4243999999998</c:v>
                </c:pt>
                <c:pt idx="17845">
                  <c:v>1.4244999999998</c:v>
                </c:pt>
                <c:pt idx="17846">
                  <c:v>1.4245999999998</c:v>
                </c:pt>
                <c:pt idx="17847">
                  <c:v>1.4246999999998</c:v>
                </c:pt>
                <c:pt idx="17848">
                  <c:v>1.4247999999998</c:v>
                </c:pt>
                <c:pt idx="17849">
                  <c:v>1.4248999999998</c:v>
                </c:pt>
                <c:pt idx="17850">
                  <c:v>1.4249999999998</c:v>
                </c:pt>
                <c:pt idx="17851">
                  <c:v>1.4250999999998</c:v>
                </c:pt>
                <c:pt idx="17852">
                  <c:v>1.4251999999998</c:v>
                </c:pt>
                <c:pt idx="17853">
                  <c:v>1.4252999999997999</c:v>
                </c:pt>
                <c:pt idx="17854">
                  <c:v>1.4253999999997999</c:v>
                </c:pt>
                <c:pt idx="17855">
                  <c:v>1.4254999999997999</c:v>
                </c:pt>
                <c:pt idx="17856">
                  <c:v>1.4255999999997999</c:v>
                </c:pt>
                <c:pt idx="17857">
                  <c:v>1.4256999999997999</c:v>
                </c:pt>
                <c:pt idx="17858">
                  <c:v>1.4257999999997999</c:v>
                </c:pt>
                <c:pt idx="17859">
                  <c:v>1.4258999999998001</c:v>
                </c:pt>
                <c:pt idx="17860">
                  <c:v>1.4259999999998001</c:v>
                </c:pt>
                <c:pt idx="17861">
                  <c:v>1.4260999999998001</c:v>
                </c:pt>
                <c:pt idx="17862">
                  <c:v>1.4261999999998001</c:v>
                </c:pt>
                <c:pt idx="17863">
                  <c:v>1.4262999999998001</c:v>
                </c:pt>
                <c:pt idx="17864">
                  <c:v>1.4263999999998001</c:v>
                </c:pt>
                <c:pt idx="17865">
                  <c:v>1.4264999999998</c:v>
                </c:pt>
                <c:pt idx="17866">
                  <c:v>1.4265999999998</c:v>
                </c:pt>
                <c:pt idx="17867">
                  <c:v>1.4266999999998</c:v>
                </c:pt>
                <c:pt idx="17868">
                  <c:v>1.4267999999998</c:v>
                </c:pt>
                <c:pt idx="17869">
                  <c:v>1.4268999999998</c:v>
                </c:pt>
                <c:pt idx="17870">
                  <c:v>1.4269999999998</c:v>
                </c:pt>
                <c:pt idx="17871">
                  <c:v>1.4270999999998</c:v>
                </c:pt>
                <c:pt idx="17872">
                  <c:v>1.4271999999998</c:v>
                </c:pt>
                <c:pt idx="17873">
                  <c:v>1.4272999999998</c:v>
                </c:pt>
                <c:pt idx="17874">
                  <c:v>1.4273999999997999</c:v>
                </c:pt>
                <c:pt idx="17875">
                  <c:v>1.4274999999997999</c:v>
                </c:pt>
                <c:pt idx="17876">
                  <c:v>1.4275999999997999</c:v>
                </c:pt>
                <c:pt idx="17877">
                  <c:v>1.4276999999997999</c:v>
                </c:pt>
                <c:pt idx="17878">
                  <c:v>1.4277999999997999</c:v>
                </c:pt>
                <c:pt idx="17879">
                  <c:v>1.4278999999998001</c:v>
                </c:pt>
                <c:pt idx="17880">
                  <c:v>1.4279999999998001</c:v>
                </c:pt>
                <c:pt idx="17881">
                  <c:v>1.4280999999998001</c:v>
                </c:pt>
                <c:pt idx="17882">
                  <c:v>1.4281999999998001</c:v>
                </c:pt>
                <c:pt idx="17883">
                  <c:v>1.4282999999998001</c:v>
                </c:pt>
                <c:pt idx="17884">
                  <c:v>1.4283999999998001</c:v>
                </c:pt>
                <c:pt idx="17885">
                  <c:v>1.4284999999998</c:v>
                </c:pt>
                <c:pt idx="17886">
                  <c:v>1.4285999999998</c:v>
                </c:pt>
                <c:pt idx="17887">
                  <c:v>1.4286999999998</c:v>
                </c:pt>
                <c:pt idx="17888">
                  <c:v>1.4287999999998</c:v>
                </c:pt>
                <c:pt idx="17889">
                  <c:v>1.4288999999998</c:v>
                </c:pt>
                <c:pt idx="17890">
                  <c:v>1.4289999999998</c:v>
                </c:pt>
                <c:pt idx="17891">
                  <c:v>1.4290999999998</c:v>
                </c:pt>
                <c:pt idx="17892">
                  <c:v>1.4291999999998</c:v>
                </c:pt>
                <c:pt idx="17893">
                  <c:v>1.4292999999998</c:v>
                </c:pt>
                <c:pt idx="17894">
                  <c:v>1.4293999999997999</c:v>
                </c:pt>
                <c:pt idx="17895">
                  <c:v>1.4294999999997999</c:v>
                </c:pt>
                <c:pt idx="17896">
                  <c:v>1.4295999999997999</c:v>
                </c:pt>
                <c:pt idx="17897">
                  <c:v>1.4296999999997999</c:v>
                </c:pt>
                <c:pt idx="17898">
                  <c:v>1.4297999999997999</c:v>
                </c:pt>
                <c:pt idx="17899">
                  <c:v>1.4298999999998001</c:v>
                </c:pt>
                <c:pt idx="17900">
                  <c:v>1.4299999999998001</c:v>
                </c:pt>
                <c:pt idx="17901">
                  <c:v>1.4300999999998001</c:v>
                </c:pt>
                <c:pt idx="17902">
                  <c:v>1.4301999999998001</c:v>
                </c:pt>
                <c:pt idx="17903">
                  <c:v>1.4302999999998001</c:v>
                </c:pt>
                <c:pt idx="17904">
                  <c:v>1.4303999999998001</c:v>
                </c:pt>
                <c:pt idx="17905">
                  <c:v>1.4304999999998</c:v>
                </c:pt>
                <c:pt idx="17906">
                  <c:v>1.4305999999998</c:v>
                </c:pt>
                <c:pt idx="17907">
                  <c:v>1.4306999999998</c:v>
                </c:pt>
                <c:pt idx="17908">
                  <c:v>1.4307999999998</c:v>
                </c:pt>
                <c:pt idx="17909">
                  <c:v>1.4308999999998</c:v>
                </c:pt>
                <c:pt idx="17910">
                  <c:v>1.4309999999998</c:v>
                </c:pt>
                <c:pt idx="17911">
                  <c:v>1.4310999999998</c:v>
                </c:pt>
                <c:pt idx="17912">
                  <c:v>1.4311999999998</c:v>
                </c:pt>
                <c:pt idx="17913">
                  <c:v>1.4312999999998</c:v>
                </c:pt>
                <c:pt idx="17914">
                  <c:v>1.4313999999997999</c:v>
                </c:pt>
                <c:pt idx="17915">
                  <c:v>1.4314999999997999</c:v>
                </c:pt>
                <c:pt idx="17916">
                  <c:v>1.4315999999997999</c:v>
                </c:pt>
                <c:pt idx="17917">
                  <c:v>1.4316999999997999</c:v>
                </c:pt>
                <c:pt idx="17918">
                  <c:v>1.4317999999997999</c:v>
                </c:pt>
                <c:pt idx="17919">
                  <c:v>1.4318999999998001</c:v>
                </c:pt>
                <c:pt idx="17920">
                  <c:v>1.4319999999998001</c:v>
                </c:pt>
                <c:pt idx="17921">
                  <c:v>1.4320999999998001</c:v>
                </c:pt>
                <c:pt idx="17922">
                  <c:v>1.4321999999998001</c:v>
                </c:pt>
                <c:pt idx="17923">
                  <c:v>1.4322999999998001</c:v>
                </c:pt>
                <c:pt idx="17924">
                  <c:v>1.4323999999998001</c:v>
                </c:pt>
                <c:pt idx="17925">
                  <c:v>1.4324999999998</c:v>
                </c:pt>
                <c:pt idx="17926">
                  <c:v>1.4325999999998</c:v>
                </c:pt>
                <c:pt idx="17927">
                  <c:v>1.4326999999998</c:v>
                </c:pt>
                <c:pt idx="17928">
                  <c:v>1.4327999999998</c:v>
                </c:pt>
                <c:pt idx="17929">
                  <c:v>1.4328999999998</c:v>
                </c:pt>
                <c:pt idx="17930">
                  <c:v>1.4329999999998</c:v>
                </c:pt>
                <c:pt idx="17931">
                  <c:v>1.4330999999998</c:v>
                </c:pt>
                <c:pt idx="17932">
                  <c:v>1.4331999999998</c:v>
                </c:pt>
                <c:pt idx="17933">
                  <c:v>1.4332999999998</c:v>
                </c:pt>
                <c:pt idx="17934">
                  <c:v>1.4333999999997999</c:v>
                </c:pt>
                <c:pt idx="17935">
                  <c:v>1.4334999999997999</c:v>
                </c:pt>
                <c:pt idx="17936">
                  <c:v>1.4335999999997999</c:v>
                </c:pt>
                <c:pt idx="17937">
                  <c:v>1.4336999999997999</c:v>
                </c:pt>
                <c:pt idx="17938">
                  <c:v>1.4337999999997999</c:v>
                </c:pt>
                <c:pt idx="17939">
                  <c:v>1.4338999999997999</c:v>
                </c:pt>
                <c:pt idx="17940">
                  <c:v>1.4339999999998001</c:v>
                </c:pt>
                <c:pt idx="17941">
                  <c:v>1.4340999999998001</c:v>
                </c:pt>
                <c:pt idx="17942">
                  <c:v>1.4341999999998001</c:v>
                </c:pt>
                <c:pt idx="17943">
                  <c:v>1.4342999999998001</c:v>
                </c:pt>
                <c:pt idx="17944">
                  <c:v>1.4343999999998001</c:v>
                </c:pt>
                <c:pt idx="17945">
                  <c:v>1.4344999999998</c:v>
                </c:pt>
                <c:pt idx="17946">
                  <c:v>1.4345999999998</c:v>
                </c:pt>
                <c:pt idx="17947">
                  <c:v>1.4346999999998</c:v>
                </c:pt>
                <c:pt idx="17948">
                  <c:v>1.4347999999998</c:v>
                </c:pt>
                <c:pt idx="17949">
                  <c:v>1.4348999999998</c:v>
                </c:pt>
                <c:pt idx="17950">
                  <c:v>1.4349999999998</c:v>
                </c:pt>
                <c:pt idx="17951">
                  <c:v>1.4350999999998</c:v>
                </c:pt>
                <c:pt idx="17952">
                  <c:v>1.4351999999998</c:v>
                </c:pt>
                <c:pt idx="17953">
                  <c:v>1.4352999999998</c:v>
                </c:pt>
                <c:pt idx="17954">
                  <c:v>1.4353999999997999</c:v>
                </c:pt>
                <c:pt idx="17955">
                  <c:v>1.4354999999997999</c:v>
                </c:pt>
                <c:pt idx="17956">
                  <c:v>1.4355999999997999</c:v>
                </c:pt>
                <c:pt idx="17957">
                  <c:v>1.4356999999997999</c:v>
                </c:pt>
                <c:pt idx="17958">
                  <c:v>1.4357999999997999</c:v>
                </c:pt>
                <c:pt idx="17959">
                  <c:v>1.4358999999997999</c:v>
                </c:pt>
                <c:pt idx="17960">
                  <c:v>1.4359999999998001</c:v>
                </c:pt>
                <c:pt idx="17961">
                  <c:v>1.4360999999998001</c:v>
                </c:pt>
                <c:pt idx="17962">
                  <c:v>1.4361999999998001</c:v>
                </c:pt>
                <c:pt idx="17963">
                  <c:v>1.4362999999998001</c:v>
                </c:pt>
                <c:pt idx="17964">
                  <c:v>1.4363999999998001</c:v>
                </c:pt>
                <c:pt idx="17965">
                  <c:v>1.4364999999998</c:v>
                </c:pt>
                <c:pt idx="17966">
                  <c:v>1.4365999999998</c:v>
                </c:pt>
                <c:pt idx="17967">
                  <c:v>1.4366999999998</c:v>
                </c:pt>
                <c:pt idx="17968">
                  <c:v>1.4367999999998</c:v>
                </c:pt>
                <c:pt idx="17969">
                  <c:v>1.4368999999998</c:v>
                </c:pt>
                <c:pt idx="17970">
                  <c:v>1.4369999999998</c:v>
                </c:pt>
                <c:pt idx="17971">
                  <c:v>1.4370999999998</c:v>
                </c:pt>
                <c:pt idx="17972">
                  <c:v>1.4371999999998</c:v>
                </c:pt>
                <c:pt idx="17973">
                  <c:v>1.4372999999998</c:v>
                </c:pt>
                <c:pt idx="17974">
                  <c:v>1.4373999999997999</c:v>
                </c:pt>
                <c:pt idx="17975">
                  <c:v>1.4374999999997999</c:v>
                </c:pt>
                <c:pt idx="17976">
                  <c:v>1.4375999999997999</c:v>
                </c:pt>
                <c:pt idx="17977">
                  <c:v>1.4376999999997999</c:v>
                </c:pt>
                <c:pt idx="17978">
                  <c:v>1.4377999999997999</c:v>
                </c:pt>
                <c:pt idx="17979">
                  <c:v>1.4378999999997999</c:v>
                </c:pt>
                <c:pt idx="17980">
                  <c:v>1.4379999999998001</c:v>
                </c:pt>
                <c:pt idx="17981">
                  <c:v>1.4380999999998001</c:v>
                </c:pt>
                <c:pt idx="17982">
                  <c:v>1.4381999999998001</c:v>
                </c:pt>
                <c:pt idx="17983">
                  <c:v>1.4382999999998001</c:v>
                </c:pt>
                <c:pt idx="17984">
                  <c:v>1.4383999999998001</c:v>
                </c:pt>
                <c:pt idx="17985">
                  <c:v>1.4384999999998</c:v>
                </c:pt>
                <c:pt idx="17986">
                  <c:v>1.4385999999998</c:v>
                </c:pt>
                <c:pt idx="17987">
                  <c:v>1.4386999999998</c:v>
                </c:pt>
                <c:pt idx="17988">
                  <c:v>1.4387999999998</c:v>
                </c:pt>
                <c:pt idx="17989">
                  <c:v>1.4388999999998</c:v>
                </c:pt>
                <c:pt idx="17990">
                  <c:v>1.4389999999998</c:v>
                </c:pt>
                <c:pt idx="17991">
                  <c:v>1.4390999999998</c:v>
                </c:pt>
                <c:pt idx="17992">
                  <c:v>1.4391999999998</c:v>
                </c:pt>
                <c:pt idx="17993">
                  <c:v>1.4392999999998</c:v>
                </c:pt>
                <c:pt idx="17994">
                  <c:v>1.4393999999998</c:v>
                </c:pt>
                <c:pt idx="17995">
                  <c:v>1.4394999999997999</c:v>
                </c:pt>
                <c:pt idx="17996">
                  <c:v>1.4395999999997999</c:v>
                </c:pt>
                <c:pt idx="17997">
                  <c:v>1.4396999999997999</c:v>
                </c:pt>
                <c:pt idx="17998">
                  <c:v>1.4397999999997999</c:v>
                </c:pt>
                <c:pt idx="17999">
                  <c:v>1.4398999999997999</c:v>
                </c:pt>
                <c:pt idx="18000">
                  <c:v>1.4399999999998001</c:v>
                </c:pt>
                <c:pt idx="18001">
                  <c:v>1.4400999999998001</c:v>
                </c:pt>
                <c:pt idx="18002">
                  <c:v>1.4401999999998001</c:v>
                </c:pt>
                <c:pt idx="18003">
                  <c:v>1.4402999999998001</c:v>
                </c:pt>
                <c:pt idx="18004">
                  <c:v>1.4403999999998001</c:v>
                </c:pt>
                <c:pt idx="18005">
                  <c:v>1.4404999999998001</c:v>
                </c:pt>
                <c:pt idx="18006">
                  <c:v>1.4405999999998</c:v>
                </c:pt>
                <c:pt idx="18007">
                  <c:v>1.4406999999998</c:v>
                </c:pt>
                <c:pt idx="18008">
                  <c:v>1.4407999999998</c:v>
                </c:pt>
                <c:pt idx="18009">
                  <c:v>1.4408999999998</c:v>
                </c:pt>
                <c:pt idx="18010">
                  <c:v>1.4409999999998</c:v>
                </c:pt>
                <c:pt idx="18011">
                  <c:v>1.4410999999998</c:v>
                </c:pt>
                <c:pt idx="18012">
                  <c:v>1.4411999999998</c:v>
                </c:pt>
                <c:pt idx="18013">
                  <c:v>1.4412999999998</c:v>
                </c:pt>
                <c:pt idx="18014">
                  <c:v>1.4413999999998</c:v>
                </c:pt>
                <c:pt idx="18015">
                  <c:v>1.4414999999997999</c:v>
                </c:pt>
                <c:pt idx="18016">
                  <c:v>1.4415999999997999</c:v>
                </c:pt>
                <c:pt idx="18017">
                  <c:v>1.4416999999997999</c:v>
                </c:pt>
                <c:pt idx="18018">
                  <c:v>1.4417999999997999</c:v>
                </c:pt>
                <c:pt idx="18019">
                  <c:v>1.4418999999997999</c:v>
                </c:pt>
                <c:pt idx="18020">
                  <c:v>1.4419999999998001</c:v>
                </c:pt>
                <c:pt idx="18021">
                  <c:v>1.4420999999998001</c:v>
                </c:pt>
                <c:pt idx="18022">
                  <c:v>1.4421999999998001</c:v>
                </c:pt>
                <c:pt idx="18023">
                  <c:v>1.4422999999998001</c:v>
                </c:pt>
                <c:pt idx="18024">
                  <c:v>1.4423999999998001</c:v>
                </c:pt>
                <c:pt idx="18025">
                  <c:v>1.4424999999998001</c:v>
                </c:pt>
                <c:pt idx="18026">
                  <c:v>1.4425999999998</c:v>
                </c:pt>
                <c:pt idx="18027">
                  <c:v>1.4426999999998</c:v>
                </c:pt>
                <c:pt idx="18028">
                  <c:v>1.4427999999998</c:v>
                </c:pt>
                <c:pt idx="18029">
                  <c:v>1.4428999999998</c:v>
                </c:pt>
                <c:pt idx="18030">
                  <c:v>1.4429999999998</c:v>
                </c:pt>
                <c:pt idx="18031">
                  <c:v>1.4430999999998</c:v>
                </c:pt>
                <c:pt idx="18032">
                  <c:v>1.4431999999998</c:v>
                </c:pt>
                <c:pt idx="18033">
                  <c:v>1.4432999999998</c:v>
                </c:pt>
                <c:pt idx="18034">
                  <c:v>1.4433999999998</c:v>
                </c:pt>
                <c:pt idx="18035">
                  <c:v>1.4434999999997999</c:v>
                </c:pt>
                <c:pt idx="18036">
                  <c:v>1.4435999999997999</c:v>
                </c:pt>
                <c:pt idx="18037">
                  <c:v>1.4436999999997999</c:v>
                </c:pt>
                <c:pt idx="18038">
                  <c:v>1.4437999999997999</c:v>
                </c:pt>
                <c:pt idx="18039">
                  <c:v>1.4438999999997999</c:v>
                </c:pt>
                <c:pt idx="18040">
                  <c:v>1.4439999999998001</c:v>
                </c:pt>
                <c:pt idx="18041">
                  <c:v>1.4440999999998001</c:v>
                </c:pt>
                <c:pt idx="18042">
                  <c:v>1.4441999999998001</c:v>
                </c:pt>
                <c:pt idx="18043">
                  <c:v>1.4442999999998001</c:v>
                </c:pt>
                <c:pt idx="18044">
                  <c:v>1.4443999999998001</c:v>
                </c:pt>
                <c:pt idx="18045">
                  <c:v>1.4444999999998001</c:v>
                </c:pt>
                <c:pt idx="18046">
                  <c:v>1.4445999999998</c:v>
                </c:pt>
                <c:pt idx="18047">
                  <c:v>1.4446999999998</c:v>
                </c:pt>
                <c:pt idx="18048">
                  <c:v>1.4447999999998</c:v>
                </c:pt>
                <c:pt idx="18049">
                  <c:v>1.4448999999998</c:v>
                </c:pt>
                <c:pt idx="18050">
                  <c:v>1.4449999999998</c:v>
                </c:pt>
                <c:pt idx="18051">
                  <c:v>1.4450999999998</c:v>
                </c:pt>
                <c:pt idx="18052">
                  <c:v>1.4451999999998</c:v>
                </c:pt>
                <c:pt idx="18053">
                  <c:v>1.4452999999998</c:v>
                </c:pt>
                <c:pt idx="18054">
                  <c:v>1.4453999999998</c:v>
                </c:pt>
                <c:pt idx="18055">
                  <c:v>1.4454999999997999</c:v>
                </c:pt>
                <c:pt idx="18056">
                  <c:v>1.4455999999997999</c:v>
                </c:pt>
                <c:pt idx="18057">
                  <c:v>1.4456999999997999</c:v>
                </c:pt>
                <c:pt idx="18058">
                  <c:v>1.4457999999997999</c:v>
                </c:pt>
                <c:pt idx="18059">
                  <c:v>1.4458999999997999</c:v>
                </c:pt>
                <c:pt idx="18060">
                  <c:v>1.4459999999997999</c:v>
                </c:pt>
                <c:pt idx="18061">
                  <c:v>1.4460999999998001</c:v>
                </c:pt>
                <c:pt idx="18062">
                  <c:v>1.4461999999998001</c:v>
                </c:pt>
                <c:pt idx="18063">
                  <c:v>1.4462999999998001</c:v>
                </c:pt>
                <c:pt idx="18064">
                  <c:v>1.4463999999998001</c:v>
                </c:pt>
                <c:pt idx="18065">
                  <c:v>1.4464999999998001</c:v>
                </c:pt>
                <c:pt idx="18066">
                  <c:v>1.4465999999998</c:v>
                </c:pt>
                <c:pt idx="18067">
                  <c:v>1.4466999999998</c:v>
                </c:pt>
                <c:pt idx="18068">
                  <c:v>1.4467999999998</c:v>
                </c:pt>
                <c:pt idx="18069">
                  <c:v>1.4468999999998</c:v>
                </c:pt>
                <c:pt idx="18070">
                  <c:v>1.4469999999998</c:v>
                </c:pt>
                <c:pt idx="18071">
                  <c:v>1.4470999999998</c:v>
                </c:pt>
                <c:pt idx="18072">
                  <c:v>1.4471999999998</c:v>
                </c:pt>
                <c:pt idx="18073">
                  <c:v>1.4472999999998</c:v>
                </c:pt>
                <c:pt idx="18074">
                  <c:v>1.4473999999998</c:v>
                </c:pt>
                <c:pt idx="18075">
                  <c:v>1.4474999999997999</c:v>
                </c:pt>
                <c:pt idx="18076">
                  <c:v>1.4475999999997999</c:v>
                </c:pt>
                <c:pt idx="18077">
                  <c:v>1.4476999999997999</c:v>
                </c:pt>
                <c:pt idx="18078">
                  <c:v>1.4477999999997999</c:v>
                </c:pt>
                <c:pt idx="18079">
                  <c:v>1.4478999999997999</c:v>
                </c:pt>
                <c:pt idx="18080">
                  <c:v>1.4479999999997999</c:v>
                </c:pt>
                <c:pt idx="18081">
                  <c:v>1.4480999999998001</c:v>
                </c:pt>
                <c:pt idx="18082">
                  <c:v>1.4481999999998001</c:v>
                </c:pt>
                <c:pt idx="18083">
                  <c:v>1.4482999999998001</c:v>
                </c:pt>
                <c:pt idx="18084">
                  <c:v>1.4483999999998001</c:v>
                </c:pt>
                <c:pt idx="18085">
                  <c:v>1.4484999999998001</c:v>
                </c:pt>
                <c:pt idx="18086">
                  <c:v>1.4485999999998</c:v>
                </c:pt>
                <c:pt idx="18087">
                  <c:v>1.4486999999998</c:v>
                </c:pt>
                <c:pt idx="18088">
                  <c:v>1.4487999999998</c:v>
                </c:pt>
                <c:pt idx="18089">
                  <c:v>1.4488999999998</c:v>
                </c:pt>
                <c:pt idx="18090">
                  <c:v>1.4489999999998</c:v>
                </c:pt>
                <c:pt idx="18091">
                  <c:v>1.4490999999998</c:v>
                </c:pt>
                <c:pt idx="18092">
                  <c:v>1.4491999999998</c:v>
                </c:pt>
                <c:pt idx="18093">
                  <c:v>1.4492999999998</c:v>
                </c:pt>
                <c:pt idx="18094">
                  <c:v>1.4493999999998</c:v>
                </c:pt>
                <c:pt idx="18095">
                  <c:v>1.4494999999997999</c:v>
                </c:pt>
                <c:pt idx="18096">
                  <c:v>1.4495999999997999</c:v>
                </c:pt>
                <c:pt idx="18097">
                  <c:v>1.4496999999997999</c:v>
                </c:pt>
                <c:pt idx="18098">
                  <c:v>1.4497999999997999</c:v>
                </c:pt>
                <c:pt idx="18099">
                  <c:v>1.4498999999997999</c:v>
                </c:pt>
                <c:pt idx="18100">
                  <c:v>1.4499999999997999</c:v>
                </c:pt>
                <c:pt idx="18101">
                  <c:v>1.4500999999998001</c:v>
                </c:pt>
                <c:pt idx="18102">
                  <c:v>1.4501999999998001</c:v>
                </c:pt>
                <c:pt idx="18103">
                  <c:v>1.4502999999998001</c:v>
                </c:pt>
                <c:pt idx="18104">
                  <c:v>1.4503999999998001</c:v>
                </c:pt>
                <c:pt idx="18105">
                  <c:v>1.4504999999998001</c:v>
                </c:pt>
                <c:pt idx="18106">
                  <c:v>1.4505999999998</c:v>
                </c:pt>
                <c:pt idx="18107">
                  <c:v>1.4506999999998</c:v>
                </c:pt>
                <c:pt idx="18108">
                  <c:v>1.4507999999998</c:v>
                </c:pt>
                <c:pt idx="18109">
                  <c:v>1.4508999999998</c:v>
                </c:pt>
                <c:pt idx="18110">
                  <c:v>1.4509999999998</c:v>
                </c:pt>
                <c:pt idx="18111">
                  <c:v>1.4510999999998</c:v>
                </c:pt>
                <c:pt idx="18112">
                  <c:v>1.4511999999998</c:v>
                </c:pt>
                <c:pt idx="18113">
                  <c:v>1.4512999999998</c:v>
                </c:pt>
                <c:pt idx="18114">
                  <c:v>1.4513999999998</c:v>
                </c:pt>
                <c:pt idx="18115">
                  <c:v>1.4514999999998</c:v>
                </c:pt>
                <c:pt idx="18116">
                  <c:v>1.4515999999997999</c:v>
                </c:pt>
                <c:pt idx="18117">
                  <c:v>1.4516999999997999</c:v>
                </c:pt>
                <c:pt idx="18118">
                  <c:v>1.4517999999997999</c:v>
                </c:pt>
                <c:pt idx="18119">
                  <c:v>1.4518999999997999</c:v>
                </c:pt>
                <c:pt idx="18120">
                  <c:v>1.4519999999997999</c:v>
                </c:pt>
                <c:pt idx="18121">
                  <c:v>1.4520999999998001</c:v>
                </c:pt>
                <c:pt idx="18122">
                  <c:v>1.4521999999998001</c:v>
                </c:pt>
                <c:pt idx="18123">
                  <c:v>1.4522999999998001</c:v>
                </c:pt>
                <c:pt idx="18124">
                  <c:v>1.4523999999998001</c:v>
                </c:pt>
                <c:pt idx="18125">
                  <c:v>1.4524999999998001</c:v>
                </c:pt>
                <c:pt idx="18126">
                  <c:v>1.4525999999998001</c:v>
                </c:pt>
                <c:pt idx="18127">
                  <c:v>1.4526999999998</c:v>
                </c:pt>
                <c:pt idx="18128">
                  <c:v>1.4527999999998</c:v>
                </c:pt>
                <c:pt idx="18129">
                  <c:v>1.4528999999998</c:v>
                </c:pt>
                <c:pt idx="18130">
                  <c:v>1.4529999999998</c:v>
                </c:pt>
                <c:pt idx="18131">
                  <c:v>1.4530999999998</c:v>
                </c:pt>
                <c:pt idx="18132">
                  <c:v>1.4531999999998</c:v>
                </c:pt>
                <c:pt idx="18133">
                  <c:v>1.4532999999998</c:v>
                </c:pt>
                <c:pt idx="18134">
                  <c:v>1.4533999999998</c:v>
                </c:pt>
                <c:pt idx="18135">
                  <c:v>1.4534999999998</c:v>
                </c:pt>
                <c:pt idx="18136">
                  <c:v>1.4535999999997999</c:v>
                </c:pt>
                <c:pt idx="18137">
                  <c:v>1.4536999999997999</c:v>
                </c:pt>
                <c:pt idx="18138">
                  <c:v>1.4537999999997999</c:v>
                </c:pt>
                <c:pt idx="18139">
                  <c:v>1.4538999999997999</c:v>
                </c:pt>
                <c:pt idx="18140">
                  <c:v>1.4539999999997999</c:v>
                </c:pt>
                <c:pt idx="18141">
                  <c:v>1.4540999999998001</c:v>
                </c:pt>
                <c:pt idx="18142">
                  <c:v>1.4541999999998001</c:v>
                </c:pt>
                <c:pt idx="18143">
                  <c:v>1.4542999999998001</c:v>
                </c:pt>
                <c:pt idx="18144">
                  <c:v>1.4543999999998001</c:v>
                </c:pt>
                <c:pt idx="18145">
                  <c:v>1.4544999999998001</c:v>
                </c:pt>
                <c:pt idx="18146">
                  <c:v>1.4545999999998001</c:v>
                </c:pt>
                <c:pt idx="18147">
                  <c:v>1.4546999999998</c:v>
                </c:pt>
                <c:pt idx="18148">
                  <c:v>1.4547999999998</c:v>
                </c:pt>
                <c:pt idx="18149">
                  <c:v>1.4548999999998</c:v>
                </c:pt>
                <c:pt idx="18150">
                  <c:v>1.4549999999998</c:v>
                </c:pt>
                <c:pt idx="18151">
                  <c:v>1.4550999999998</c:v>
                </c:pt>
                <c:pt idx="18152">
                  <c:v>1.4551999999998</c:v>
                </c:pt>
                <c:pt idx="18153">
                  <c:v>1.4552999999998</c:v>
                </c:pt>
                <c:pt idx="18154">
                  <c:v>1.4553999999998</c:v>
                </c:pt>
                <c:pt idx="18155">
                  <c:v>1.4554999999998</c:v>
                </c:pt>
                <c:pt idx="18156">
                  <c:v>1.4555999999997999</c:v>
                </c:pt>
                <c:pt idx="18157">
                  <c:v>1.4556999999997999</c:v>
                </c:pt>
                <c:pt idx="18158">
                  <c:v>1.4557999999997999</c:v>
                </c:pt>
                <c:pt idx="18159">
                  <c:v>1.4558999999997999</c:v>
                </c:pt>
                <c:pt idx="18160">
                  <c:v>1.4559999999997999</c:v>
                </c:pt>
                <c:pt idx="18161">
                  <c:v>1.4560999999998001</c:v>
                </c:pt>
                <c:pt idx="18162">
                  <c:v>1.4561999999998001</c:v>
                </c:pt>
                <c:pt idx="18163">
                  <c:v>1.4562999999998001</c:v>
                </c:pt>
                <c:pt idx="18164">
                  <c:v>1.4563999999998001</c:v>
                </c:pt>
                <c:pt idx="18165">
                  <c:v>1.4564999999998001</c:v>
                </c:pt>
                <c:pt idx="18166">
                  <c:v>1.4565999999998001</c:v>
                </c:pt>
                <c:pt idx="18167">
                  <c:v>1.4566999999998</c:v>
                </c:pt>
                <c:pt idx="18168">
                  <c:v>1.4567999999998</c:v>
                </c:pt>
                <c:pt idx="18169">
                  <c:v>1.4568999999998</c:v>
                </c:pt>
                <c:pt idx="18170">
                  <c:v>1.4569999999998</c:v>
                </c:pt>
                <c:pt idx="18171">
                  <c:v>1.4570999999998</c:v>
                </c:pt>
                <c:pt idx="18172">
                  <c:v>1.4571999999998</c:v>
                </c:pt>
                <c:pt idx="18173">
                  <c:v>1.4572999999998</c:v>
                </c:pt>
                <c:pt idx="18174">
                  <c:v>1.4573999999998</c:v>
                </c:pt>
                <c:pt idx="18175">
                  <c:v>1.4574999999998</c:v>
                </c:pt>
                <c:pt idx="18176">
                  <c:v>1.4575999999997999</c:v>
                </c:pt>
                <c:pt idx="18177">
                  <c:v>1.4576999999997999</c:v>
                </c:pt>
                <c:pt idx="18178">
                  <c:v>1.4577999999997999</c:v>
                </c:pt>
                <c:pt idx="18179">
                  <c:v>1.4578999999997999</c:v>
                </c:pt>
                <c:pt idx="18180">
                  <c:v>1.4579999999997999</c:v>
                </c:pt>
                <c:pt idx="18181">
                  <c:v>1.4580999999997999</c:v>
                </c:pt>
                <c:pt idx="18182">
                  <c:v>1.4581999999998001</c:v>
                </c:pt>
                <c:pt idx="18183">
                  <c:v>1.4582999999998001</c:v>
                </c:pt>
                <c:pt idx="18184">
                  <c:v>1.4583999999998001</c:v>
                </c:pt>
                <c:pt idx="18185">
                  <c:v>1.4584999999998001</c:v>
                </c:pt>
                <c:pt idx="18186">
                  <c:v>1.4585999999998001</c:v>
                </c:pt>
                <c:pt idx="18187">
                  <c:v>1.4586999999998</c:v>
                </c:pt>
                <c:pt idx="18188">
                  <c:v>1.4587999999998</c:v>
                </c:pt>
                <c:pt idx="18189">
                  <c:v>1.4588999999998</c:v>
                </c:pt>
                <c:pt idx="18190">
                  <c:v>1.4589999999998</c:v>
                </c:pt>
                <c:pt idx="18191">
                  <c:v>1.4590999999998</c:v>
                </c:pt>
                <c:pt idx="18192">
                  <c:v>1.4591999999998</c:v>
                </c:pt>
                <c:pt idx="18193">
                  <c:v>1.4592999999998</c:v>
                </c:pt>
                <c:pt idx="18194">
                  <c:v>1.4593999999998</c:v>
                </c:pt>
                <c:pt idx="18195">
                  <c:v>1.4594999999998</c:v>
                </c:pt>
                <c:pt idx="18196">
                  <c:v>1.4595999999997999</c:v>
                </c:pt>
                <c:pt idx="18197">
                  <c:v>1.4596999999997999</c:v>
                </c:pt>
                <c:pt idx="18198">
                  <c:v>1.4597999999997999</c:v>
                </c:pt>
                <c:pt idx="18199">
                  <c:v>1.4598999999997999</c:v>
                </c:pt>
                <c:pt idx="18200">
                  <c:v>1.4599999999997999</c:v>
                </c:pt>
                <c:pt idx="18201">
                  <c:v>1.4600999999997999</c:v>
                </c:pt>
                <c:pt idx="18202">
                  <c:v>1.4601999999998001</c:v>
                </c:pt>
                <c:pt idx="18203">
                  <c:v>1.4602999999998001</c:v>
                </c:pt>
                <c:pt idx="18204">
                  <c:v>1.4603999999998001</c:v>
                </c:pt>
                <c:pt idx="18205">
                  <c:v>1.4604999999998001</c:v>
                </c:pt>
                <c:pt idx="18206">
                  <c:v>1.4605999999998001</c:v>
                </c:pt>
                <c:pt idx="18207">
                  <c:v>1.4606999999998</c:v>
                </c:pt>
                <c:pt idx="18208">
                  <c:v>1.4607999999998</c:v>
                </c:pt>
                <c:pt idx="18209">
                  <c:v>1.4608999999998</c:v>
                </c:pt>
                <c:pt idx="18210">
                  <c:v>1.4609999999998</c:v>
                </c:pt>
                <c:pt idx="18211">
                  <c:v>1.4610999999998</c:v>
                </c:pt>
                <c:pt idx="18212">
                  <c:v>1.4611999999998</c:v>
                </c:pt>
                <c:pt idx="18213">
                  <c:v>1.4612999999998</c:v>
                </c:pt>
                <c:pt idx="18214">
                  <c:v>1.4613999999998</c:v>
                </c:pt>
                <c:pt idx="18215">
                  <c:v>1.4614999999998</c:v>
                </c:pt>
                <c:pt idx="18216">
                  <c:v>1.4615999999997999</c:v>
                </c:pt>
                <c:pt idx="18217">
                  <c:v>1.4616999999997999</c:v>
                </c:pt>
                <c:pt idx="18218">
                  <c:v>1.4617999999997999</c:v>
                </c:pt>
                <c:pt idx="18219">
                  <c:v>1.4618999999997999</c:v>
                </c:pt>
                <c:pt idx="18220">
                  <c:v>1.4619999999997999</c:v>
                </c:pt>
                <c:pt idx="18221">
                  <c:v>1.4620999999997999</c:v>
                </c:pt>
                <c:pt idx="18222">
                  <c:v>1.4621999999998001</c:v>
                </c:pt>
                <c:pt idx="18223">
                  <c:v>1.4622999999998001</c:v>
                </c:pt>
                <c:pt idx="18224">
                  <c:v>1.4623999999998001</c:v>
                </c:pt>
                <c:pt idx="18225">
                  <c:v>1.4624999999998001</c:v>
                </c:pt>
                <c:pt idx="18226">
                  <c:v>1.4625999999998001</c:v>
                </c:pt>
                <c:pt idx="18227">
                  <c:v>1.4626999999998</c:v>
                </c:pt>
                <c:pt idx="18228">
                  <c:v>1.4627999999998</c:v>
                </c:pt>
                <c:pt idx="18229">
                  <c:v>1.4628999999998</c:v>
                </c:pt>
                <c:pt idx="18230">
                  <c:v>1.4629999999998</c:v>
                </c:pt>
                <c:pt idx="18231">
                  <c:v>1.4630999999998</c:v>
                </c:pt>
                <c:pt idx="18232">
                  <c:v>1.4631999999998</c:v>
                </c:pt>
                <c:pt idx="18233">
                  <c:v>1.4632999999998</c:v>
                </c:pt>
                <c:pt idx="18234">
                  <c:v>1.4633999999998</c:v>
                </c:pt>
                <c:pt idx="18235">
                  <c:v>1.4634999999998</c:v>
                </c:pt>
                <c:pt idx="18236">
                  <c:v>1.4635999999997999</c:v>
                </c:pt>
                <c:pt idx="18237">
                  <c:v>1.4636999999997999</c:v>
                </c:pt>
                <c:pt idx="18238">
                  <c:v>1.4637999999997999</c:v>
                </c:pt>
                <c:pt idx="18239">
                  <c:v>1.4638999999997999</c:v>
                </c:pt>
                <c:pt idx="18240">
                  <c:v>1.4639999999997999</c:v>
                </c:pt>
                <c:pt idx="18241">
                  <c:v>1.4640999999997999</c:v>
                </c:pt>
                <c:pt idx="18242">
                  <c:v>1.4641999999998001</c:v>
                </c:pt>
                <c:pt idx="18243">
                  <c:v>1.4642999999998001</c:v>
                </c:pt>
                <c:pt idx="18244">
                  <c:v>1.4643999999998001</c:v>
                </c:pt>
                <c:pt idx="18245">
                  <c:v>1.4644999999998001</c:v>
                </c:pt>
                <c:pt idx="18246">
                  <c:v>1.4645999999998001</c:v>
                </c:pt>
                <c:pt idx="18247">
                  <c:v>1.4646999999998001</c:v>
                </c:pt>
                <c:pt idx="18248">
                  <c:v>1.4647999999998</c:v>
                </c:pt>
                <c:pt idx="18249">
                  <c:v>1.4648999999998</c:v>
                </c:pt>
                <c:pt idx="18250">
                  <c:v>1.4649999999998</c:v>
                </c:pt>
                <c:pt idx="18251">
                  <c:v>1.4650999999998</c:v>
                </c:pt>
                <c:pt idx="18252">
                  <c:v>1.4651999999998</c:v>
                </c:pt>
                <c:pt idx="18253">
                  <c:v>1.4652999999998</c:v>
                </c:pt>
                <c:pt idx="18254">
                  <c:v>1.4653999999998</c:v>
                </c:pt>
                <c:pt idx="18255">
                  <c:v>1.4654999999998</c:v>
                </c:pt>
                <c:pt idx="18256">
                  <c:v>1.4655999999998</c:v>
                </c:pt>
                <c:pt idx="18257">
                  <c:v>1.4656999999997999</c:v>
                </c:pt>
                <c:pt idx="18258">
                  <c:v>1.4657999999997999</c:v>
                </c:pt>
                <c:pt idx="18259">
                  <c:v>1.4658999999997999</c:v>
                </c:pt>
                <c:pt idx="18260">
                  <c:v>1.4659999999997999</c:v>
                </c:pt>
                <c:pt idx="18261">
                  <c:v>1.4660999999997999</c:v>
                </c:pt>
                <c:pt idx="18262">
                  <c:v>1.4661999999998001</c:v>
                </c:pt>
                <c:pt idx="18263">
                  <c:v>1.4662999999998001</c:v>
                </c:pt>
                <c:pt idx="18264">
                  <c:v>1.4663999999998001</c:v>
                </c:pt>
                <c:pt idx="18265">
                  <c:v>1.4664999999998001</c:v>
                </c:pt>
                <c:pt idx="18266">
                  <c:v>1.4665999999998001</c:v>
                </c:pt>
                <c:pt idx="18267">
                  <c:v>1.4666999999998001</c:v>
                </c:pt>
                <c:pt idx="18268">
                  <c:v>1.4667999999998</c:v>
                </c:pt>
                <c:pt idx="18269">
                  <c:v>1.4668999999998</c:v>
                </c:pt>
                <c:pt idx="18270">
                  <c:v>1.4669999999998</c:v>
                </c:pt>
                <c:pt idx="18271">
                  <c:v>1.4670999999998</c:v>
                </c:pt>
                <c:pt idx="18272">
                  <c:v>1.4671999999998</c:v>
                </c:pt>
                <c:pt idx="18273">
                  <c:v>1.4672999999998</c:v>
                </c:pt>
                <c:pt idx="18274">
                  <c:v>1.4673999999998</c:v>
                </c:pt>
                <c:pt idx="18275">
                  <c:v>1.4674999999998</c:v>
                </c:pt>
                <c:pt idx="18276">
                  <c:v>1.4675999999998</c:v>
                </c:pt>
                <c:pt idx="18277">
                  <c:v>1.4676999999997999</c:v>
                </c:pt>
                <c:pt idx="18278">
                  <c:v>1.4677999999997999</c:v>
                </c:pt>
                <c:pt idx="18279">
                  <c:v>1.4678999999997999</c:v>
                </c:pt>
                <c:pt idx="18280">
                  <c:v>1.4679999999997999</c:v>
                </c:pt>
                <c:pt idx="18281">
                  <c:v>1.4680999999997999</c:v>
                </c:pt>
                <c:pt idx="18282">
                  <c:v>1.4681999999998001</c:v>
                </c:pt>
                <c:pt idx="18283">
                  <c:v>1.4682999999998001</c:v>
                </c:pt>
                <c:pt idx="18284">
                  <c:v>1.4683999999998001</c:v>
                </c:pt>
                <c:pt idx="18285">
                  <c:v>1.4684999999998001</c:v>
                </c:pt>
                <c:pt idx="18286">
                  <c:v>1.4685999999998001</c:v>
                </c:pt>
                <c:pt idx="18287">
                  <c:v>1.4686999999998001</c:v>
                </c:pt>
                <c:pt idx="18288">
                  <c:v>1.4687999999998</c:v>
                </c:pt>
                <c:pt idx="18289">
                  <c:v>1.4688999999998</c:v>
                </c:pt>
                <c:pt idx="18290">
                  <c:v>1.4689999999998</c:v>
                </c:pt>
                <c:pt idx="18291">
                  <c:v>1.4690999999998</c:v>
                </c:pt>
                <c:pt idx="18292">
                  <c:v>1.4691999999998</c:v>
                </c:pt>
                <c:pt idx="18293">
                  <c:v>1.4692999999998</c:v>
                </c:pt>
                <c:pt idx="18294">
                  <c:v>1.4693999999998</c:v>
                </c:pt>
                <c:pt idx="18295">
                  <c:v>1.4694999999998</c:v>
                </c:pt>
                <c:pt idx="18296">
                  <c:v>1.4695999999998</c:v>
                </c:pt>
                <c:pt idx="18297">
                  <c:v>1.4696999999997999</c:v>
                </c:pt>
                <c:pt idx="18298">
                  <c:v>1.4697999999997999</c:v>
                </c:pt>
                <c:pt idx="18299">
                  <c:v>1.4698999999997999</c:v>
                </c:pt>
                <c:pt idx="18300">
                  <c:v>1.4699999999997999</c:v>
                </c:pt>
                <c:pt idx="18301">
                  <c:v>1.4700999999997999</c:v>
                </c:pt>
                <c:pt idx="18302">
                  <c:v>1.4701999999997999</c:v>
                </c:pt>
                <c:pt idx="18303">
                  <c:v>1.4702999999998001</c:v>
                </c:pt>
                <c:pt idx="18304">
                  <c:v>1.4703999999998001</c:v>
                </c:pt>
                <c:pt idx="18305">
                  <c:v>1.4704999999998001</c:v>
                </c:pt>
                <c:pt idx="18306">
                  <c:v>1.4705999999998001</c:v>
                </c:pt>
                <c:pt idx="18307">
                  <c:v>1.4706999999998001</c:v>
                </c:pt>
                <c:pt idx="18308">
                  <c:v>1.4707999999998</c:v>
                </c:pt>
                <c:pt idx="18309">
                  <c:v>1.4708999999998</c:v>
                </c:pt>
                <c:pt idx="18310">
                  <c:v>1.4709999999998</c:v>
                </c:pt>
                <c:pt idx="18311">
                  <c:v>1.4710999999998</c:v>
                </c:pt>
                <c:pt idx="18312">
                  <c:v>1.4711999999998</c:v>
                </c:pt>
                <c:pt idx="18313">
                  <c:v>1.4712999999998</c:v>
                </c:pt>
                <c:pt idx="18314">
                  <c:v>1.4713999999998</c:v>
                </c:pt>
                <c:pt idx="18315">
                  <c:v>1.4714999999998</c:v>
                </c:pt>
                <c:pt idx="18316">
                  <c:v>1.4715999999998</c:v>
                </c:pt>
                <c:pt idx="18317">
                  <c:v>1.4716999999997999</c:v>
                </c:pt>
                <c:pt idx="18318">
                  <c:v>1.4717999999997999</c:v>
                </c:pt>
                <c:pt idx="18319">
                  <c:v>1.4718999999997999</c:v>
                </c:pt>
                <c:pt idx="18320">
                  <c:v>1.4719999999997999</c:v>
                </c:pt>
                <c:pt idx="18321">
                  <c:v>1.4720999999997999</c:v>
                </c:pt>
                <c:pt idx="18322">
                  <c:v>1.4721999999997999</c:v>
                </c:pt>
                <c:pt idx="18323">
                  <c:v>1.4722999999998001</c:v>
                </c:pt>
                <c:pt idx="18324">
                  <c:v>1.4723999999998001</c:v>
                </c:pt>
                <c:pt idx="18325">
                  <c:v>1.4724999999998001</c:v>
                </c:pt>
                <c:pt idx="18326">
                  <c:v>1.4725999999998001</c:v>
                </c:pt>
                <c:pt idx="18327">
                  <c:v>1.4726999999998001</c:v>
                </c:pt>
                <c:pt idx="18328">
                  <c:v>1.4727999999998</c:v>
                </c:pt>
                <c:pt idx="18329">
                  <c:v>1.4728999999998</c:v>
                </c:pt>
                <c:pt idx="18330">
                  <c:v>1.4729999999998</c:v>
                </c:pt>
                <c:pt idx="18331">
                  <c:v>1.4730999999998</c:v>
                </c:pt>
                <c:pt idx="18332">
                  <c:v>1.4731999999998</c:v>
                </c:pt>
                <c:pt idx="18333">
                  <c:v>1.4732999999998</c:v>
                </c:pt>
                <c:pt idx="18334">
                  <c:v>1.4733999999998</c:v>
                </c:pt>
                <c:pt idx="18335">
                  <c:v>1.4734999999998</c:v>
                </c:pt>
                <c:pt idx="18336">
                  <c:v>1.4735999999998</c:v>
                </c:pt>
                <c:pt idx="18337">
                  <c:v>1.4736999999997999</c:v>
                </c:pt>
                <c:pt idx="18338">
                  <c:v>1.4737999999997999</c:v>
                </c:pt>
                <c:pt idx="18339">
                  <c:v>1.4738999999997999</c:v>
                </c:pt>
                <c:pt idx="18340">
                  <c:v>1.4739999999997999</c:v>
                </c:pt>
                <c:pt idx="18341">
                  <c:v>1.4740999999997999</c:v>
                </c:pt>
                <c:pt idx="18342">
                  <c:v>1.4741999999997999</c:v>
                </c:pt>
                <c:pt idx="18343">
                  <c:v>1.4742999999998001</c:v>
                </c:pt>
                <c:pt idx="18344">
                  <c:v>1.4743999999998001</c:v>
                </c:pt>
                <c:pt idx="18345">
                  <c:v>1.4744999999998001</c:v>
                </c:pt>
                <c:pt idx="18346">
                  <c:v>1.4745999999998001</c:v>
                </c:pt>
                <c:pt idx="18347">
                  <c:v>1.4746999999998001</c:v>
                </c:pt>
                <c:pt idx="18348">
                  <c:v>1.4747999999998</c:v>
                </c:pt>
                <c:pt idx="18349">
                  <c:v>1.4748999999998</c:v>
                </c:pt>
                <c:pt idx="18350">
                  <c:v>1.4749999999998</c:v>
                </c:pt>
                <c:pt idx="18351">
                  <c:v>1.4750999999998</c:v>
                </c:pt>
                <c:pt idx="18352">
                  <c:v>1.4751999999998</c:v>
                </c:pt>
                <c:pt idx="18353">
                  <c:v>1.4752999999998</c:v>
                </c:pt>
                <c:pt idx="18354">
                  <c:v>1.4753999999998</c:v>
                </c:pt>
                <c:pt idx="18355">
                  <c:v>1.4754999999998</c:v>
                </c:pt>
                <c:pt idx="18356">
                  <c:v>1.4755999999998</c:v>
                </c:pt>
                <c:pt idx="18357">
                  <c:v>1.4756999999997999</c:v>
                </c:pt>
                <c:pt idx="18358">
                  <c:v>1.4757999999997999</c:v>
                </c:pt>
                <c:pt idx="18359">
                  <c:v>1.4758999999997999</c:v>
                </c:pt>
                <c:pt idx="18360">
                  <c:v>1.4759999999997999</c:v>
                </c:pt>
                <c:pt idx="18361">
                  <c:v>1.4760999999997999</c:v>
                </c:pt>
                <c:pt idx="18362">
                  <c:v>1.4761999999997999</c:v>
                </c:pt>
                <c:pt idx="18363">
                  <c:v>1.4762999999998001</c:v>
                </c:pt>
                <c:pt idx="18364">
                  <c:v>1.4763999999998001</c:v>
                </c:pt>
                <c:pt idx="18365">
                  <c:v>1.4764999999998001</c:v>
                </c:pt>
                <c:pt idx="18366">
                  <c:v>1.4765999999998001</c:v>
                </c:pt>
                <c:pt idx="18367">
                  <c:v>1.4766999999998001</c:v>
                </c:pt>
                <c:pt idx="18368">
                  <c:v>1.4767999999998001</c:v>
                </c:pt>
                <c:pt idx="18369">
                  <c:v>1.4768999999998</c:v>
                </c:pt>
                <c:pt idx="18370">
                  <c:v>1.4769999999998</c:v>
                </c:pt>
                <c:pt idx="18371">
                  <c:v>1.4770999999998</c:v>
                </c:pt>
                <c:pt idx="18372">
                  <c:v>1.4771999999998</c:v>
                </c:pt>
                <c:pt idx="18373">
                  <c:v>1.4772999999998</c:v>
                </c:pt>
                <c:pt idx="18374">
                  <c:v>1.4773999999998</c:v>
                </c:pt>
                <c:pt idx="18375">
                  <c:v>1.4774999999998</c:v>
                </c:pt>
                <c:pt idx="18376">
                  <c:v>1.4775999999998</c:v>
                </c:pt>
                <c:pt idx="18377">
                  <c:v>1.4776999999998</c:v>
                </c:pt>
                <c:pt idx="18378">
                  <c:v>1.4777999999997999</c:v>
                </c:pt>
                <c:pt idx="18379">
                  <c:v>1.4778999999997999</c:v>
                </c:pt>
                <c:pt idx="18380">
                  <c:v>1.4779999999997999</c:v>
                </c:pt>
                <c:pt idx="18381">
                  <c:v>1.4780999999997999</c:v>
                </c:pt>
                <c:pt idx="18382">
                  <c:v>1.4781999999997999</c:v>
                </c:pt>
                <c:pt idx="18383">
                  <c:v>1.4782999999998001</c:v>
                </c:pt>
                <c:pt idx="18384">
                  <c:v>1.4783999999998001</c:v>
                </c:pt>
                <c:pt idx="18385">
                  <c:v>1.4784999999998001</c:v>
                </c:pt>
                <c:pt idx="18386">
                  <c:v>1.4785999999998001</c:v>
                </c:pt>
                <c:pt idx="18387">
                  <c:v>1.4786999999998001</c:v>
                </c:pt>
                <c:pt idx="18388">
                  <c:v>1.4787999999998001</c:v>
                </c:pt>
                <c:pt idx="18389">
                  <c:v>1.4788999999998</c:v>
                </c:pt>
                <c:pt idx="18390">
                  <c:v>1.4789999999998</c:v>
                </c:pt>
                <c:pt idx="18391">
                  <c:v>1.4790999999998</c:v>
                </c:pt>
                <c:pt idx="18392">
                  <c:v>1.4791999999998</c:v>
                </c:pt>
                <c:pt idx="18393">
                  <c:v>1.4792999999998</c:v>
                </c:pt>
                <c:pt idx="18394">
                  <c:v>1.4793999999998</c:v>
                </c:pt>
                <c:pt idx="18395">
                  <c:v>1.4794999999998</c:v>
                </c:pt>
                <c:pt idx="18396">
                  <c:v>1.4795999999998</c:v>
                </c:pt>
                <c:pt idx="18397">
                  <c:v>1.4796999999998</c:v>
                </c:pt>
                <c:pt idx="18398">
                  <c:v>1.4797999999997999</c:v>
                </c:pt>
                <c:pt idx="18399">
                  <c:v>1.4798999999997999</c:v>
                </c:pt>
                <c:pt idx="18400">
                  <c:v>1.4799999999997999</c:v>
                </c:pt>
                <c:pt idx="18401">
                  <c:v>1.4800999999997999</c:v>
                </c:pt>
                <c:pt idx="18402">
                  <c:v>1.4801999999997999</c:v>
                </c:pt>
                <c:pt idx="18403">
                  <c:v>1.4802999999998001</c:v>
                </c:pt>
                <c:pt idx="18404">
                  <c:v>1.4803999999998001</c:v>
                </c:pt>
                <c:pt idx="18405">
                  <c:v>1.4804999999998001</c:v>
                </c:pt>
                <c:pt idx="18406">
                  <c:v>1.4805999999998001</c:v>
                </c:pt>
                <c:pt idx="18407">
                  <c:v>1.4806999999998001</c:v>
                </c:pt>
                <c:pt idx="18408">
                  <c:v>1.4807999999998001</c:v>
                </c:pt>
                <c:pt idx="18409">
                  <c:v>1.4808999999998</c:v>
                </c:pt>
                <c:pt idx="18410">
                  <c:v>1.4809999999998</c:v>
                </c:pt>
                <c:pt idx="18411">
                  <c:v>1.4810999999998</c:v>
                </c:pt>
                <c:pt idx="18412">
                  <c:v>1.4811999999998</c:v>
                </c:pt>
                <c:pt idx="18413">
                  <c:v>1.4812999999998</c:v>
                </c:pt>
                <c:pt idx="18414">
                  <c:v>1.4813999999998</c:v>
                </c:pt>
                <c:pt idx="18415">
                  <c:v>1.4814999999998</c:v>
                </c:pt>
                <c:pt idx="18416">
                  <c:v>1.4815999999998</c:v>
                </c:pt>
                <c:pt idx="18417">
                  <c:v>1.4816999999998</c:v>
                </c:pt>
                <c:pt idx="18418">
                  <c:v>1.4817999999997999</c:v>
                </c:pt>
                <c:pt idx="18419">
                  <c:v>1.4818999999997999</c:v>
                </c:pt>
                <c:pt idx="18420">
                  <c:v>1.4819999999997999</c:v>
                </c:pt>
                <c:pt idx="18421">
                  <c:v>1.4820999999997999</c:v>
                </c:pt>
                <c:pt idx="18422">
                  <c:v>1.4821999999997999</c:v>
                </c:pt>
                <c:pt idx="18423">
                  <c:v>1.4822999999998001</c:v>
                </c:pt>
                <c:pt idx="18424">
                  <c:v>1.4823999999998001</c:v>
                </c:pt>
                <c:pt idx="18425">
                  <c:v>1.4824999999998001</c:v>
                </c:pt>
                <c:pt idx="18426">
                  <c:v>1.4825999999998001</c:v>
                </c:pt>
                <c:pt idx="18427">
                  <c:v>1.4826999999998001</c:v>
                </c:pt>
                <c:pt idx="18428">
                  <c:v>1.4827999999998001</c:v>
                </c:pt>
                <c:pt idx="18429">
                  <c:v>1.4828999999998</c:v>
                </c:pt>
                <c:pt idx="18430">
                  <c:v>1.4829999999998</c:v>
                </c:pt>
                <c:pt idx="18431">
                  <c:v>1.4830999999998</c:v>
                </c:pt>
                <c:pt idx="18432">
                  <c:v>1.4831999999998</c:v>
                </c:pt>
                <c:pt idx="18433">
                  <c:v>1.4832999999998</c:v>
                </c:pt>
                <c:pt idx="18434">
                  <c:v>1.4833999999998</c:v>
                </c:pt>
                <c:pt idx="18435">
                  <c:v>1.4834999999998</c:v>
                </c:pt>
                <c:pt idx="18436">
                  <c:v>1.4835999999998</c:v>
                </c:pt>
                <c:pt idx="18437">
                  <c:v>1.4836999999998</c:v>
                </c:pt>
                <c:pt idx="18438">
                  <c:v>1.4837999999997999</c:v>
                </c:pt>
                <c:pt idx="18439">
                  <c:v>1.4838999999997999</c:v>
                </c:pt>
                <c:pt idx="18440">
                  <c:v>1.4839999999997999</c:v>
                </c:pt>
                <c:pt idx="18441">
                  <c:v>1.4840999999997999</c:v>
                </c:pt>
                <c:pt idx="18442">
                  <c:v>1.4841999999997999</c:v>
                </c:pt>
                <c:pt idx="18443">
                  <c:v>1.4842999999997999</c:v>
                </c:pt>
                <c:pt idx="18444">
                  <c:v>1.4843999999998001</c:v>
                </c:pt>
                <c:pt idx="18445">
                  <c:v>1.4844999999998001</c:v>
                </c:pt>
                <c:pt idx="18446">
                  <c:v>1.4845999999998001</c:v>
                </c:pt>
                <c:pt idx="18447">
                  <c:v>1.4846999999998001</c:v>
                </c:pt>
                <c:pt idx="18448">
                  <c:v>1.4847999999998001</c:v>
                </c:pt>
                <c:pt idx="18449">
                  <c:v>1.4848999999998</c:v>
                </c:pt>
                <c:pt idx="18450">
                  <c:v>1.4849999999998</c:v>
                </c:pt>
                <c:pt idx="18451">
                  <c:v>1.4850999999998</c:v>
                </c:pt>
                <c:pt idx="18452">
                  <c:v>1.4851999999998</c:v>
                </c:pt>
                <c:pt idx="18453">
                  <c:v>1.4852999999998</c:v>
                </c:pt>
                <c:pt idx="18454">
                  <c:v>1.4853999999998</c:v>
                </c:pt>
                <c:pt idx="18455">
                  <c:v>1.4854999999998</c:v>
                </c:pt>
                <c:pt idx="18456">
                  <c:v>1.4855999999998</c:v>
                </c:pt>
                <c:pt idx="18457">
                  <c:v>1.4856999999998</c:v>
                </c:pt>
                <c:pt idx="18458">
                  <c:v>1.4857999999997999</c:v>
                </c:pt>
                <c:pt idx="18459">
                  <c:v>1.4858999999997999</c:v>
                </c:pt>
                <c:pt idx="18460">
                  <c:v>1.4859999999997999</c:v>
                </c:pt>
                <c:pt idx="18461">
                  <c:v>1.4860999999997999</c:v>
                </c:pt>
                <c:pt idx="18462">
                  <c:v>1.4861999999997999</c:v>
                </c:pt>
                <c:pt idx="18463">
                  <c:v>1.4862999999997999</c:v>
                </c:pt>
                <c:pt idx="18464">
                  <c:v>1.4863999999998001</c:v>
                </c:pt>
                <c:pt idx="18465">
                  <c:v>1.4864999999998001</c:v>
                </c:pt>
                <c:pt idx="18466">
                  <c:v>1.4865999999998001</c:v>
                </c:pt>
                <c:pt idx="18467">
                  <c:v>1.4866999999998001</c:v>
                </c:pt>
                <c:pt idx="18468">
                  <c:v>1.4867999999998001</c:v>
                </c:pt>
                <c:pt idx="18469">
                  <c:v>1.4868999999998</c:v>
                </c:pt>
                <c:pt idx="18470">
                  <c:v>1.4869999999998</c:v>
                </c:pt>
                <c:pt idx="18471">
                  <c:v>1.4870999999998</c:v>
                </c:pt>
                <c:pt idx="18472">
                  <c:v>1.4871999999998</c:v>
                </c:pt>
                <c:pt idx="18473">
                  <c:v>1.4872999999998</c:v>
                </c:pt>
                <c:pt idx="18474">
                  <c:v>1.4873999999998</c:v>
                </c:pt>
                <c:pt idx="18475">
                  <c:v>1.4874999999998</c:v>
                </c:pt>
                <c:pt idx="18476">
                  <c:v>1.4875999999998</c:v>
                </c:pt>
                <c:pt idx="18477">
                  <c:v>1.4876999999998</c:v>
                </c:pt>
                <c:pt idx="18478">
                  <c:v>1.4877999999997999</c:v>
                </c:pt>
                <c:pt idx="18479">
                  <c:v>1.4878999999997999</c:v>
                </c:pt>
                <c:pt idx="18480">
                  <c:v>1.4879999999997999</c:v>
                </c:pt>
                <c:pt idx="18481">
                  <c:v>1.4880999999997999</c:v>
                </c:pt>
                <c:pt idx="18482">
                  <c:v>1.4881999999997999</c:v>
                </c:pt>
                <c:pt idx="18483">
                  <c:v>1.4882999999997999</c:v>
                </c:pt>
                <c:pt idx="18484">
                  <c:v>1.4883999999998001</c:v>
                </c:pt>
                <c:pt idx="18485">
                  <c:v>1.4884999999998001</c:v>
                </c:pt>
                <c:pt idx="18486">
                  <c:v>1.4885999999998001</c:v>
                </c:pt>
                <c:pt idx="18487">
                  <c:v>1.4886999999998001</c:v>
                </c:pt>
                <c:pt idx="18488">
                  <c:v>1.4887999999998001</c:v>
                </c:pt>
                <c:pt idx="18489">
                  <c:v>1.4888999999998001</c:v>
                </c:pt>
                <c:pt idx="18490">
                  <c:v>1.4889999999998</c:v>
                </c:pt>
                <c:pt idx="18491">
                  <c:v>1.4890999999998</c:v>
                </c:pt>
                <c:pt idx="18492">
                  <c:v>1.4891999999998</c:v>
                </c:pt>
                <c:pt idx="18493">
                  <c:v>1.4892999999998</c:v>
                </c:pt>
                <c:pt idx="18494">
                  <c:v>1.4893999999998</c:v>
                </c:pt>
                <c:pt idx="18495">
                  <c:v>1.4894999999998</c:v>
                </c:pt>
                <c:pt idx="18496">
                  <c:v>1.4895999999998</c:v>
                </c:pt>
                <c:pt idx="18497">
                  <c:v>1.4896999999998</c:v>
                </c:pt>
                <c:pt idx="18498">
                  <c:v>1.4897999999998</c:v>
                </c:pt>
                <c:pt idx="18499">
                  <c:v>1.4898999999997999</c:v>
                </c:pt>
                <c:pt idx="18500">
                  <c:v>1.4899999999997999</c:v>
                </c:pt>
                <c:pt idx="18501">
                  <c:v>1.4900999999997999</c:v>
                </c:pt>
                <c:pt idx="18502">
                  <c:v>1.4901999999997999</c:v>
                </c:pt>
                <c:pt idx="18503">
                  <c:v>1.4902999999997999</c:v>
                </c:pt>
                <c:pt idx="18504">
                  <c:v>1.4903999999998001</c:v>
                </c:pt>
                <c:pt idx="18505">
                  <c:v>1.4904999999998001</c:v>
                </c:pt>
                <c:pt idx="18506">
                  <c:v>1.4905999999998001</c:v>
                </c:pt>
                <c:pt idx="18507">
                  <c:v>1.4906999999998001</c:v>
                </c:pt>
                <c:pt idx="18508">
                  <c:v>1.4907999999998001</c:v>
                </c:pt>
                <c:pt idx="18509">
                  <c:v>1.4908999999998001</c:v>
                </c:pt>
                <c:pt idx="18510">
                  <c:v>1.4909999999998</c:v>
                </c:pt>
                <c:pt idx="18511">
                  <c:v>1.4910999999998</c:v>
                </c:pt>
                <c:pt idx="18512">
                  <c:v>1.4911999999998</c:v>
                </c:pt>
                <c:pt idx="18513">
                  <c:v>1.4912999999998</c:v>
                </c:pt>
                <c:pt idx="18514">
                  <c:v>1.4913999999998</c:v>
                </c:pt>
                <c:pt idx="18515">
                  <c:v>1.4914999999998</c:v>
                </c:pt>
                <c:pt idx="18516">
                  <c:v>1.4915999999998</c:v>
                </c:pt>
                <c:pt idx="18517">
                  <c:v>1.4916999999998</c:v>
                </c:pt>
                <c:pt idx="18518">
                  <c:v>1.4917999999998</c:v>
                </c:pt>
                <c:pt idx="18519">
                  <c:v>1.4918999999997999</c:v>
                </c:pt>
                <c:pt idx="18520">
                  <c:v>1.4919999999997999</c:v>
                </c:pt>
                <c:pt idx="18521">
                  <c:v>1.4920999999997999</c:v>
                </c:pt>
                <c:pt idx="18522">
                  <c:v>1.4921999999997999</c:v>
                </c:pt>
                <c:pt idx="18523">
                  <c:v>1.4922999999997999</c:v>
                </c:pt>
                <c:pt idx="18524">
                  <c:v>1.4923999999998001</c:v>
                </c:pt>
                <c:pt idx="18525">
                  <c:v>1.4924999999998001</c:v>
                </c:pt>
                <c:pt idx="18526">
                  <c:v>1.4925999999998001</c:v>
                </c:pt>
                <c:pt idx="18527">
                  <c:v>1.4926999999998001</c:v>
                </c:pt>
                <c:pt idx="18528">
                  <c:v>1.4927999999998001</c:v>
                </c:pt>
                <c:pt idx="18529">
                  <c:v>1.4928999999998001</c:v>
                </c:pt>
                <c:pt idx="18530">
                  <c:v>1.4929999999998</c:v>
                </c:pt>
                <c:pt idx="18531">
                  <c:v>1.4930999999998</c:v>
                </c:pt>
                <c:pt idx="18532">
                  <c:v>1.4931999999998</c:v>
                </c:pt>
                <c:pt idx="18533">
                  <c:v>1.4932999999998</c:v>
                </c:pt>
                <c:pt idx="18534">
                  <c:v>1.4933999999998</c:v>
                </c:pt>
                <c:pt idx="18535">
                  <c:v>1.4934999999998</c:v>
                </c:pt>
                <c:pt idx="18536">
                  <c:v>1.4935999999998</c:v>
                </c:pt>
                <c:pt idx="18537">
                  <c:v>1.4936999999998</c:v>
                </c:pt>
                <c:pt idx="18538">
                  <c:v>1.4937999999998</c:v>
                </c:pt>
                <c:pt idx="18539">
                  <c:v>1.4938999999997999</c:v>
                </c:pt>
                <c:pt idx="18540">
                  <c:v>1.4939999999997999</c:v>
                </c:pt>
                <c:pt idx="18541">
                  <c:v>1.4940999999997999</c:v>
                </c:pt>
                <c:pt idx="18542">
                  <c:v>1.4941999999997999</c:v>
                </c:pt>
                <c:pt idx="18543">
                  <c:v>1.4942999999997999</c:v>
                </c:pt>
                <c:pt idx="18544">
                  <c:v>1.4943999999998001</c:v>
                </c:pt>
                <c:pt idx="18545">
                  <c:v>1.4944999999998001</c:v>
                </c:pt>
                <c:pt idx="18546">
                  <c:v>1.4945999999998001</c:v>
                </c:pt>
                <c:pt idx="18547">
                  <c:v>1.4946999999998001</c:v>
                </c:pt>
                <c:pt idx="18548">
                  <c:v>1.4947999999998001</c:v>
                </c:pt>
                <c:pt idx="18549">
                  <c:v>1.4948999999998001</c:v>
                </c:pt>
                <c:pt idx="18550">
                  <c:v>1.4949999999998</c:v>
                </c:pt>
                <c:pt idx="18551">
                  <c:v>1.4950999999998</c:v>
                </c:pt>
                <c:pt idx="18552">
                  <c:v>1.4951999999998</c:v>
                </c:pt>
                <c:pt idx="18553">
                  <c:v>1.4952999999998</c:v>
                </c:pt>
                <c:pt idx="18554">
                  <c:v>1.4953999999998</c:v>
                </c:pt>
                <c:pt idx="18555">
                  <c:v>1.4954999999998</c:v>
                </c:pt>
                <c:pt idx="18556">
                  <c:v>1.4955999999998</c:v>
                </c:pt>
                <c:pt idx="18557">
                  <c:v>1.4956999999998</c:v>
                </c:pt>
                <c:pt idx="18558">
                  <c:v>1.4957999999998</c:v>
                </c:pt>
                <c:pt idx="18559">
                  <c:v>1.4958999999997999</c:v>
                </c:pt>
                <c:pt idx="18560">
                  <c:v>1.4959999999997999</c:v>
                </c:pt>
                <c:pt idx="18561">
                  <c:v>1.4960999999997999</c:v>
                </c:pt>
                <c:pt idx="18562">
                  <c:v>1.4961999999997999</c:v>
                </c:pt>
                <c:pt idx="18563">
                  <c:v>1.4962999999997999</c:v>
                </c:pt>
                <c:pt idx="18564">
                  <c:v>1.4963999999997999</c:v>
                </c:pt>
                <c:pt idx="18565">
                  <c:v>1.4964999999998001</c:v>
                </c:pt>
                <c:pt idx="18566">
                  <c:v>1.4965999999998001</c:v>
                </c:pt>
                <c:pt idx="18567">
                  <c:v>1.4966999999998001</c:v>
                </c:pt>
                <c:pt idx="18568">
                  <c:v>1.4967999999998001</c:v>
                </c:pt>
                <c:pt idx="18569">
                  <c:v>1.4968999999998001</c:v>
                </c:pt>
                <c:pt idx="18570">
                  <c:v>1.4969999999998</c:v>
                </c:pt>
                <c:pt idx="18571">
                  <c:v>1.4970999999998</c:v>
                </c:pt>
                <c:pt idx="18572">
                  <c:v>1.4971999999998</c:v>
                </c:pt>
                <c:pt idx="18573">
                  <c:v>1.4972999999998</c:v>
                </c:pt>
                <c:pt idx="18574">
                  <c:v>1.4973999999998</c:v>
                </c:pt>
                <c:pt idx="18575">
                  <c:v>1.4974999999998</c:v>
                </c:pt>
                <c:pt idx="18576">
                  <c:v>1.4975999999998</c:v>
                </c:pt>
                <c:pt idx="18577">
                  <c:v>1.4976999999998</c:v>
                </c:pt>
                <c:pt idx="18578">
                  <c:v>1.4977999999998</c:v>
                </c:pt>
                <c:pt idx="18579">
                  <c:v>1.4978999999997999</c:v>
                </c:pt>
                <c:pt idx="18580">
                  <c:v>1.4979999999997999</c:v>
                </c:pt>
                <c:pt idx="18581">
                  <c:v>1.4980999999997999</c:v>
                </c:pt>
                <c:pt idx="18582">
                  <c:v>1.4981999999997999</c:v>
                </c:pt>
                <c:pt idx="18583">
                  <c:v>1.4982999999997999</c:v>
                </c:pt>
                <c:pt idx="18584">
                  <c:v>1.4983999999997999</c:v>
                </c:pt>
                <c:pt idx="18585">
                  <c:v>1.4984999999998001</c:v>
                </c:pt>
                <c:pt idx="18586">
                  <c:v>1.4985999999998001</c:v>
                </c:pt>
                <c:pt idx="18587">
                  <c:v>1.4986999999998001</c:v>
                </c:pt>
                <c:pt idx="18588">
                  <c:v>1.4987999999998001</c:v>
                </c:pt>
                <c:pt idx="18589">
                  <c:v>1.4988999999998001</c:v>
                </c:pt>
                <c:pt idx="18590">
                  <c:v>1.4989999999998</c:v>
                </c:pt>
                <c:pt idx="18591">
                  <c:v>1.4990999999998</c:v>
                </c:pt>
                <c:pt idx="18592">
                  <c:v>1.4991999999998</c:v>
                </c:pt>
                <c:pt idx="18593">
                  <c:v>1.4992999999998</c:v>
                </c:pt>
                <c:pt idx="18594">
                  <c:v>1.4993999999998</c:v>
                </c:pt>
                <c:pt idx="18595">
                  <c:v>1.4994999999998</c:v>
                </c:pt>
                <c:pt idx="18596">
                  <c:v>1.4995999999998</c:v>
                </c:pt>
                <c:pt idx="18597">
                  <c:v>1.4996999999998</c:v>
                </c:pt>
                <c:pt idx="18598">
                  <c:v>1.4997999999998</c:v>
                </c:pt>
                <c:pt idx="18599">
                  <c:v>1.4998999999997999</c:v>
                </c:pt>
                <c:pt idx="18600">
                  <c:v>1.4999999999997999</c:v>
                </c:pt>
                <c:pt idx="18601">
                  <c:v>1.5000999999997999</c:v>
                </c:pt>
                <c:pt idx="18602">
                  <c:v>1.5001999999997999</c:v>
                </c:pt>
                <c:pt idx="18603">
                  <c:v>1.5002999999997999</c:v>
                </c:pt>
                <c:pt idx="18604">
                  <c:v>1.5003999999997999</c:v>
                </c:pt>
                <c:pt idx="18605">
                  <c:v>1.5004999999998001</c:v>
                </c:pt>
                <c:pt idx="18606">
                  <c:v>1.5005999999998001</c:v>
                </c:pt>
                <c:pt idx="18607">
                  <c:v>1.5006999999998001</c:v>
                </c:pt>
                <c:pt idx="18608">
                  <c:v>1.5007999999998001</c:v>
                </c:pt>
                <c:pt idx="18609">
                  <c:v>1.5008999999998001</c:v>
                </c:pt>
                <c:pt idx="18610">
                  <c:v>1.5009999999998</c:v>
                </c:pt>
                <c:pt idx="18611">
                  <c:v>1.5010999999998</c:v>
                </c:pt>
                <c:pt idx="18612">
                  <c:v>1.5011999999998</c:v>
                </c:pt>
                <c:pt idx="18613">
                  <c:v>1.5012999999998</c:v>
                </c:pt>
                <c:pt idx="18614">
                  <c:v>1.50139999999979</c:v>
                </c:pt>
                <c:pt idx="18615">
                  <c:v>1.50149999999979</c:v>
                </c:pt>
                <c:pt idx="18616">
                  <c:v>1.50159999999979</c:v>
                </c:pt>
                <c:pt idx="18617">
                  <c:v>1.50169999999979</c:v>
                </c:pt>
                <c:pt idx="18618">
                  <c:v>1.50179999999979</c:v>
                </c:pt>
                <c:pt idx="18619">
                  <c:v>1.50189999999979</c:v>
                </c:pt>
                <c:pt idx="18620">
                  <c:v>1.5019999999997899</c:v>
                </c:pt>
                <c:pt idx="18621">
                  <c:v>1.5020999999997899</c:v>
                </c:pt>
                <c:pt idx="18622">
                  <c:v>1.5021999999997899</c:v>
                </c:pt>
                <c:pt idx="18623">
                  <c:v>1.5022999999997899</c:v>
                </c:pt>
                <c:pt idx="18624">
                  <c:v>1.5023999999997899</c:v>
                </c:pt>
                <c:pt idx="18625">
                  <c:v>1.5024999999997899</c:v>
                </c:pt>
                <c:pt idx="18626">
                  <c:v>1.5025999999997901</c:v>
                </c:pt>
                <c:pt idx="18627">
                  <c:v>1.5026999999997901</c:v>
                </c:pt>
                <c:pt idx="18628">
                  <c:v>1.5027999999997901</c:v>
                </c:pt>
                <c:pt idx="18629">
                  <c:v>1.5028999999997901</c:v>
                </c:pt>
                <c:pt idx="18630">
                  <c:v>1.5029999999997901</c:v>
                </c:pt>
                <c:pt idx="18631">
                  <c:v>1.50309999999979</c:v>
                </c:pt>
                <c:pt idx="18632">
                  <c:v>1.50319999999979</c:v>
                </c:pt>
                <c:pt idx="18633">
                  <c:v>1.50329999999979</c:v>
                </c:pt>
                <c:pt idx="18634">
                  <c:v>1.50339999999979</c:v>
                </c:pt>
                <c:pt idx="18635">
                  <c:v>1.50349999999979</c:v>
                </c:pt>
                <c:pt idx="18636">
                  <c:v>1.50359999999979</c:v>
                </c:pt>
                <c:pt idx="18637">
                  <c:v>1.50369999999979</c:v>
                </c:pt>
                <c:pt idx="18638">
                  <c:v>1.50379999999979</c:v>
                </c:pt>
                <c:pt idx="18639">
                  <c:v>1.50389999999979</c:v>
                </c:pt>
                <c:pt idx="18640">
                  <c:v>1.5039999999997899</c:v>
                </c:pt>
                <c:pt idx="18641">
                  <c:v>1.5040999999997899</c:v>
                </c:pt>
                <c:pt idx="18642">
                  <c:v>1.5041999999997899</c:v>
                </c:pt>
                <c:pt idx="18643">
                  <c:v>1.5042999999997899</c:v>
                </c:pt>
                <c:pt idx="18644">
                  <c:v>1.5043999999997899</c:v>
                </c:pt>
                <c:pt idx="18645">
                  <c:v>1.5044999999997899</c:v>
                </c:pt>
                <c:pt idx="18646">
                  <c:v>1.5045999999997901</c:v>
                </c:pt>
                <c:pt idx="18647">
                  <c:v>1.5046999999997901</c:v>
                </c:pt>
                <c:pt idx="18648">
                  <c:v>1.5047999999997901</c:v>
                </c:pt>
                <c:pt idx="18649">
                  <c:v>1.5048999999997901</c:v>
                </c:pt>
                <c:pt idx="18650">
                  <c:v>1.5049999999997901</c:v>
                </c:pt>
                <c:pt idx="18651">
                  <c:v>1.5050999999997901</c:v>
                </c:pt>
                <c:pt idx="18652">
                  <c:v>1.50519999999979</c:v>
                </c:pt>
                <c:pt idx="18653">
                  <c:v>1.50529999999979</c:v>
                </c:pt>
                <c:pt idx="18654">
                  <c:v>1.50539999999979</c:v>
                </c:pt>
                <c:pt idx="18655">
                  <c:v>1.50549999999979</c:v>
                </c:pt>
                <c:pt idx="18656">
                  <c:v>1.50559999999979</c:v>
                </c:pt>
                <c:pt idx="18657">
                  <c:v>1.50569999999979</c:v>
                </c:pt>
                <c:pt idx="18658">
                  <c:v>1.50579999999979</c:v>
                </c:pt>
                <c:pt idx="18659">
                  <c:v>1.50589999999979</c:v>
                </c:pt>
                <c:pt idx="18660">
                  <c:v>1.50599999999979</c:v>
                </c:pt>
                <c:pt idx="18661">
                  <c:v>1.5060999999997899</c:v>
                </c:pt>
                <c:pt idx="18662">
                  <c:v>1.5061999999997899</c:v>
                </c:pt>
                <c:pt idx="18663">
                  <c:v>1.5062999999997899</c:v>
                </c:pt>
                <c:pt idx="18664">
                  <c:v>1.5063999999997899</c:v>
                </c:pt>
                <c:pt idx="18665">
                  <c:v>1.5064999999997899</c:v>
                </c:pt>
                <c:pt idx="18666">
                  <c:v>1.5065999999997901</c:v>
                </c:pt>
                <c:pt idx="18667">
                  <c:v>1.5066999999997901</c:v>
                </c:pt>
                <c:pt idx="18668">
                  <c:v>1.5067999999997901</c:v>
                </c:pt>
                <c:pt idx="18669">
                  <c:v>1.5068999999997901</c:v>
                </c:pt>
                <c:pt idx="18670">
                  <c:v>1.5069999999997901</c:v>
                </c:pt>
                <c:pt idx="18671">
                  <c:v>1.5070999999997901</c:v>
                </c:pt>
                <c:pt idx="18672">
                  <c:v>1.50719999999979</c:v>
                </c:pt>
                <c:pt idx="18673">
                  <c:v>1.50729999999979</c:v>
                </c:pt>
                <c:pt idx="18674">
                  <c:v>1.50739999999979</c:v>
                </c:pt>
                <c:pt idx="18675">
                  <c:v>1.50749999999979</c:v>
                </c:pt>
                <c:pt idx="18676">
                  <c:v>1.50759999999979</c:v>
                </c:pt>
                <c:pt idx="18677">
                  <c:v>1.50769999999979</c:v>
                </c:pt>
                <c:pt idx="18678">
                  <c:v>1.50779999999979</c:v>
                </c:pt>
                <c:pt idx="18679">
                  <c:v>1.50789999999979</c:v>
                </c:pt>
                <c:pt idx="18680">
                  <c:v>1.50799999999979</c:v>
                </c:pt>
                <c:pt idx="18681">
                  <c:v>1.5080999999997899</c:v>
                </c:pt>
                <c:pt idx="18682">
                  <c:v>1.5081999999997899</c:v>
                </c:pt>
                <c:pt idx="18683">
                  <c:v>1.5082999999997899</c:v>
                </c:pt>
                <c:pt idx="18684">
                  <c:v>1.5083999999997899</c:v>
                </c:pt>
                <c:pt idx="18685">
                  <c:v>1.5084999999997899</c:v>
                </c:pt>
                <c:pt idx="18686">
                  <c:v>1.5085999999997901</c:v>
                </c:pt>
                <c:pt idx="18687">
                  <c:v>1.5086999999997901</c:v>
                </c:pt>
                <c:pt idx="18688">
                  <c:v>1.5087999999997901</c:v>
                </c:pt>
                <c:pt idx="18689">
                  <c:v>1.5088999999997901</c:v>
                </c:pt>
                <c:pt idx="18690">
                  <c:v>1.5089999999997901</c:v>
                </c:pt>
                <c:pt idx="18691">
                  <c:v>1.5090999999997901</c:v>
                </c:pt>
                <c:pt idx="18692">
                  <c:v>1.50919999999979</c:v>
                </c:pt>
                <c:pt idx="18693">
                  <c:v>1.50929999999979</c:v>
                </c:pt>
                <c:pt idx="18694">
                  <c:v>1.50939999999979</c:v>
                </c:pt>
                <c:pt idx="18695">
                  <c:v>1.50949999999979</c:v>
                </c:pt>
                <c:pt idx="18696">
                  <c:v>1.50959999999979</c:v>
                </c:pt>
                <c:pt idx="18697">
                  <c:v>1.50969999999979</c:v>
                </c:pt>
                <c:pt idx="18698">
                  <c:v>1.50979999999979</c:v>
                </c:pt>
                <c:pt idx="18699">
                  <c:v>1.50989999999979</c:v>
                </c:pt>
                <c:pt idx="18700">
                  <c:v>1.50999999999979</c:v>
                </c:pt>
                <c:pt idx="18701">
                  <c:v>1.5100999999997899</c:v>
                </c:pt>
                <c:pt idx="18702">
                  <c:v>1.5101999999997899</c:v>
                </c:pt>
                <c:pt idx="18703">
                  <c:v>1.5102999999997899</c:v>
                </c:pt>
                <c:pt idx="18704">
                  <c:v>1.5103999999997899</c:v>
                </c:pt>
                <c:pt idx="18705">
                  <c:v>1.5104999999997899</c:v>
                </c:pt>
                <c:pt idx="18706">
                  <c:v>1.5105999999997901</c:v>
                </c:pt>
                <c:pt idx="18707">
                  <c:v>1.5106999999997901</c:v>
                </c:pt>
                <c:pt idx="18708">
                  <c:v>1.5107999999997901</c:v>
                </c:pt>
                <c:pt idx="18709">
                  <c:v>1.5108999999997901</c:v>
                </c:pt>
                <c:pt idx="18710">
                  <c:v>1.5109999999997901</c:v>
                </c:pt>
                <c:pt idx="18711">
                  <c:v>1.5110999999997901</c:v>
                </c:pt>
                <c:pt idx="18712">
                  <c:v>1.51119999999979</c:v>
                </c:pt>
                <c:pt idx="18713">
                  <c:v>1.51129999999979</c:v>
                </c:pt>
                <c:pt idx="18714">
                  <c:v>1.51139999999979</c:v>
                </c:pt>
                <c:pt idx="18715">
                  <c:v>1.51149999999979</c:v>
                </c:pt>
                <c:pt idx="18716">
                  <c:v>1.51159999999979</c:v>
                </c:pt>
                <c:pt idx="18717">
                  <c:v>1.51169999999979</c:v>
                </c:pt>
                <c:pt idx="18718">
                  <c:v>1.51179999999979</c:v>
                </c:pt>
                <c:pt idx="18719">
                  <c:v>1.51189999999979</c:v>
                </c:pt>
                <c:pt idx="18720">
                  <c:v>1.51199999999979</c:v>
                </c:pt>
                <c:pt idx="18721">
                  <c:v>1.5120999999997899</c:v>
                </c:pt>
                <c:pt idx="18722">
                  <c:v>1.5121999999997899</c:v>
                </c:pt>
                <c:pt idx="18723">
                  <c:v>1.5122999999997899</c:v>
                </c:pt>
                <c:pt idx="18724">
                  <c:v>1.5123999999997899</c:v>
                </c:pt>
                <c:pt idx="18725">
                  <c:v>1.5124999999997899</c:v>
                </c:pt>
                <c:pt idx="18726">
                  <c:v>1.5125999999997899</c:v>
                </c:pt>
                <c:pt idx="18727">
                  <c:v>1.5126999999997901</c:v>
                </c:pt>
                <c:pt idx="18728">
                  <c:v>1.5127999999997901</c:v>
                </c:pt>
                <c:pt idx="18729">
                  <c:v>1.5128999999997901</c:v>
                </c:pt>
                <c:pt idx="18730">
                  <c:v>1.5129999999997901</c:v>
                </c:pt>
                <c:pt idx="18731">
                  <c:v>1.5130999999997901</c:v>
                </c:pt>
                <c:pt idx="18732">
                  <c:v>1.51319999999979</c:v>
                </c:pt>
                <c:pt idx="18733">
                  <c:v>1.51329999999979</c:v>
                </c:pt>
                <c:pt idx="18734">
                  <c:v>1.51339999999979</c:v>
                </c:pt>
                <c:pt idx="18735">
                  <c:v>1.51349999999979</c:v>
                </c:pt>
                <c:pt idx="18736">
                  <c:v>1.51359999999979</c:v>
                </c:pt>
                <c:pt idx="18737">
                  <c:v>1.51369999999979</c:v>
                </c:pt>
                <c:pt idx="18738">
                  <c:v>1.51379999999979</c:v>
                </c:pt>
                <c:pt idx="18739">
                  <c:v>1.51389999999979</c:v>
                </c:pt>
                <c:pt idx="18740">
                  <c:v>1.51399999999979</c:v>
                </c:pt>
                <c:pt idx="18741">
                  <c:v>1.5140999999997899</c:v>
                </c:pt>
                <c:pt idx="18742">
                  <c:v>1.5141999999997899</c:v>
                </c:pt>
                <c:pt idx="18743">
                  <c:v>1.5142999999997899</c:v>
                </c:pt>
                <c:pt idx="18744">
                  <c:v>1.5143999999997899</c:v>
                </c:pt>
                <c:pt idx="18745">
                  <c:v>1.5144999999997899</c:v>
                </c:pt>
                <c:pt idx="18746">
                  <c:v>1.5145999999997899</c:v>
                </c:pt>
                <c:pt idx="18747">
                  <c:v>1.5146999999997901</c:v>
                </c:pt>
                <c:pt idx="18748">
                  <c:v>1.5147999999997901</c:v>
                </c:pt>
                <c:pt idx="18749">
                  <c:v>1.5148999999997901</c:v>
                </c:pt>
                <c:pt idx="18750">
                  <c:v>1.5149999999997901</c:v>
                </c:pt>
                <c:pt idx="18751">
                  <c:v>1.5150999999997901</c:v>
                </c:pt>
                <c:pt idx="18752">
                  <c:v>1.51519999999979</c:v>
                </c:pt>
                <c:pt idx="18753">
                  <c:v>1.51529999999979</c:v>
                </c:pt>
                <c:pt idx="18754">
                  <c:v>1.51539999999979</c:v>
                </c:pt>
                <c:pt idx="18755">
                  <c:v>1.51549999999979</c:v>
                </c:pt>
                <c:pt idx="18756">
                  <c:v>1.51559999999979</c:v>
                </c:pt>
                <c:pt idx="18757">
                  <c:v>1.51569999999979</c:v>
                </c:pt>
                <c:pt idx="18758">
                  <c:v>1.51579999999979</c:v>
                </c:pt>
                <c:pt idx="18759">
                  <c:v>1.51589999999979</c:v>
                </c:pt>
                <c:pt idx="18760">
                  <c:v>1.51599999999979</c:v>
                </c:pt>
                <c:pt idx="18761">
                  <c:v>1.5160999999997899</c:v>
                </c:pt>
                <c:pt idx="18762">
                  <c:v>1.5161999999997899</c:v>
                </c:pt>
                <c:pt idx="18763">
                  <c:v>1.5162999999997899</c:v>
                </c:pt>
                <c:pt idx="18764">
                  <c:v>1.5163999999997899</c:v>
                </c:pt>
                <c:pt idx="18765">
                  <c:v>1.5164999999997899</c:v>
                </c:pt>
                <c:pt idx="18766">
                  <c:v>1.5165999999997899</c:v>
                </c:pt>
                <c:pt idx="18767">
                  <c:v>1.5166999999997901</c:v>
                </c:pt>
                <c:pt idx="18768">
                  <c:v>1.5167999999997901</c:v>
                </c:pt>
                <c:pt idx="18769">
                  <c:v>1.5168999999997901</c:v>
                </c:pt>
                <c:pt idx="18770">
                  <c:v>1.5169999999997901</c:v>
                </c:pt>
                <c:pt idx="18771">
                  <c:v>1.5170999999997901</c:v>
                </c:pt>
                <c:pt idx="18772">
                  <c:v>1.51719999999979</c:v>
                </c:pt>
                <c:pt idx="18773">
                  <c:v>1.51729999999979</c:v>
                </c:pt>
                <c:pt idx="18774">
                  <c:v>1.51739999999979</c:v>
                </c:pt>
                <c:pt idx="18775">
                  <c:v>1.51749999999979</c:v>
                </c:pt>
                <c:pt idx="18776">
                  <c:v>1.51759999999979</c:v>
                </c:pt>
                <c:pt idx="18777">
                  <c:v>1.51769999999979</c:v>
                </c:pt>
                <c:pt idx="18778">
                  <c:v>1.51779999999979</c:v>
                </c:pt>
                <c:pt idx="18779">
                  <c:v>1.51789999999979</c:v>
                </c:pt>
                <c:pt idx="18780">
                  <c:v>1.51799999999979</c:v>
                </c:pt>
                <c:pt idx="18781">
                  <c:v>1.51809999999979</c:v>
                </c:pt>
                <c:pt idx="18782">
                  <c:v>1.5181999999997899</c:v>
                </c:pt>
                <c:pt idx="18783">
                  <c:v>1.5182999999997899</c:v>
                </c:pt>
                <c:pt idx="18784">
                  <c:v>1.5183999999997899</c:v>
                </c:pt>
                <c:pt idx="18785">
                  <c:v>1.5184999999997899</c:v>
                </c:pt>
                <c:pt idx="18786">
                  <c:v>1.5185999999997899</c:v>
                </c:pt>
                <c:pt idx="18787">
                  <c:v>1.5186999999997901</c:v>
                </c:pt>
                <c:pt idx="18788">
                  <c:v>1.5187999999997901</c:v>
                </c:pt>
                <c:pt idx="18789">
                  <c:v>1.5188999999997901</c:v>
                </c:pt>
                <c:pt idx="18790">
                  <c:v>1.5189999999997901</c:v>
                </c:pt>
                <c:pt idx="18791">
                  <c:v>1.5190999999997901</c:v>
                </c:pt>
                <c:pt idx="18792">
                  <c:v>1.5191999999997901</c:v>
                </c:pt>
                <c:pt idx="18793">
                  <c:v>1.51929999999979</c:v>
                </c:pt>
                <c:pt idx="18794">
                  <c:v>1.51939999999979</c:v>
                </c:pt>
                <c:pt idx="18795">
                  <c:v>1.51949999999979</c:v>
                </c:pt>
                <c:pt idx="18796">
                  <c:v>1.51959999999979</c:v>
                </c:pt>
                <c:pt idx="18797">
                  <c:v>1.51969999999979</c:v>
                </c:pt>
                <c:pt idx="18798">
                  <c:v>1.51979999999979</c:v>
                </c:pt>
                <c:pt idx="18799">
                  <c:v>1.51989999999979</c:v>
                </c:pt>
                <c:pt idx="18800">
                  <c:v>1.51999999999979</c:v>
                </c:pt>
                <c:pt idx="18801">
                  <c:v>1.52009999999979</c:v>
                </c:pt>
                <c:pt idx="18802">
                  <c:v>1.5201999999997899</c:v>
                </c:pt>
                <c:pt idx="18803">
                  <c:v>1.5202999999997899</c:v>
                </c:pt>
                <c:pt idx="18804">
                  <c:v>1.5203999999997899</c:v>
                </c:pt>
                <c:pt idx="18805">
                  <c:v>1.5204999999997899</c:v>
                </c:pt>
                <c:pt idx="18806">
                  <c:v>1.5205999999997899</c:v>
                </c:pt>
                <c:pt idx="18807">
                  <c:v>1.5206999999997901</c:v>
                </c:pt>
                <c:pt idx="18808">
                  <c:v>1.5207999999997901</c:v>
                </c:pt>
                <c:pt idx="18809">
                  <c:v>1.5208999999997901</c:v>
                </c:pt>
                <c:pt idx="18810">
                  <c:v>1.5209999999997901</c:v>
                </c:pt>
                <c:pt idx="18811">
                  <c:v>1.5210999999997901</c:v>
                </c:pt>
                <c:pt idx="18812">
                  <c:v>1.5211999999997901</c:v>
                </c:pt>
                <c:pt idx="18813">
                  <c:v>1.52129999999979</c:v>
                </c:pt>
                <c:pt idx="18814">
                  <c:v>1.52139999999979</c:v>
                </c:pt>
                <c:pt idx="18815">
                  <c:v>1.52149999999979</c:v>
                </c:pt>
                <c:pt idx="18816">
                  <c:v>1.52159999999979</c:v>
                </c:pt>
                <c:pt idx="18817">
                  <c:v>1.52169999999979</c:v>
                </c:pt>
                <c:pt idx="18818">
                  <c:v>1.52179999999979</c:v>
                </c:pt>
                <c:pt idx="18819">
                  <c:v>1.52189999999979</c:v>
                </c:pt>
                <c:pt idx="18820">
                  <c:v>1.52199999999979</c:v>
                </c:pt>
                <c:pt idx="18821">
                  <c:v>1.52209999999979</c:v>
                </c:pt>
                <c:pt idx="18822">
                  <c:v>1.5221999999997899</c:v>
                </c:pt>
                <c:pt idx="18823">
                  <c:v>1.5222999999997899</c:v>
                </c:pt>
                <c:pt idx="18824">
                  <c:v>1.5223999999997899</c:v>
                </c:pt>
                <c:pt idx="18825">
                  <c:v>1.5224999999997899</c:v>
                </c:pt>
                <c:pt idx="18826">
                  <c:v>1.5225999999997899</c:v>
                </c:pt>
                <c:pt idx="18827">
                  <c:v>1.5226999999997901</c:v>
                </c:pt>
                <c:pt idx="18828">
                  <c:v>1.5227999999997901</c:v>
                </c:pt>
                <c:pt idx="18829">
                  <c:v>1.5228999999997901</c:v>
                </c:pt>
                <c:pt idx="18830">
                  <c:v>1.5229999999997901</c:v>
                </c:pt>
                <c:pt idx="18831">
                  <c:v>1.5230999999997901</c:v>
                </c:pt>
                <c:pt idx="18832">
                  <c:v>1.5231999999997901</c:v>
                </c:pt>
                <c:pt idx="18833">
                  <c:v>1.52329999999979</c:v>
                </c:pt>
                <c:pt idx="18834">
                  <c:v>1.52339999999979</c:v>
                </c:pt>
                <c:pt idx="18835">
                  <c:v>1.52349999999979</c:v>
                </c:pt>
                <c:pt idx="18836">
                  <c:v>1.52359999999979</c:v>
                </c:pt>
                <c:pt idx="18837">
                  <c:v>1.52369999999979</c:v>
                </c:pt>
                <c:pt idx="18838">
                  <c:v>1.52379999999979</c:v>
                </c:pt>
                <c:pt idx="18839">
                  <c:v>1.52389999999979</c:v>
                </c:pt>
                <c:pt idx="18840">
                  <c:v>1.52399999999979</c:v>
                </c:pt>
                <c:pt idx="18841">
                  <c:v>1.52409999999979</c:v>
                </c:pt>
                <c:pt idx="18842">
                  <c:v>1.5241999999997899</c:v>
                </c:pt>
                <c:pt idx="18843">
                  <c:v>1.5242999999997899</c:v>
                </c:pt>
                <c:pt idx="18844">
                  <c:v>1.5243999999997899</c:v>
                </c:pt>
                <c:pt idx="18845">
                  <c:v>1.5244999999997899</c:v>
                </c:pt>
                <c:pt idx="18846">
                  <c:v>1.5245999999997899</c:v>
                </c:pt>
                <c:pt idx="18847">
                  <c:v>1.5246999999997899</c:v>
                </c:pt>
                <c:pt idx="18848">
                  <c:v>1.5247999999997901</c:v>
                </c:pt>
                <c:pt idx="18849">
                  <c:v>1.5248999999997901</c:v>
                </c:pt>
                <c:pt idx="18850">
                  <c:v>1.5249999999997901</c:v>
                </c:pt>
                <c:pt idx="18851">
                  <c:v>1.5250999999997901</c:v>
                </c:pt>
                <c:pt idx="18852">
                  <c:v>1.5251999999997901</c:v>
                </c:pt>
                <c:pt idx="18853">
                  <c:v>1.52529999999979</c:v>
                </c:pt>
                <c:pt idx="18854">
                  <c:v>1.52539999999979</c:v>
                </c:pt>
                <c:pt idx="18855">
                  <c:v>1.52549999999979</c:v>
                </c:pt>
                <c:pt idx="18856">
                  <c:v>1.52559999999979</c:v>
                </c:pt>
                <c:pt idx="18857">
                  <c:v>1.52569999999979</c:v>
                </c:pt>
                <c:pt idx="18858">
                  <c:v>1.52579999999979</c:v>
                </c:pt>
                <c:pt idx="18859">
                  <c:v>1.52589999999979</c:v>
                </c:pt>
                <c:pt idx="18860">
                  <c:v>1.52599999999979</c:v>
                </c:pt>
                <c:pt idx="18861">
                  <c:v>1.52609999999979</c:v>
                </c:pt>
                <c:pt idx="18862">
                  <c:v>1.5261999999997899</c:v>
                </c:pt>
                <c:pt idx="18863">
                  <c:v>1.5262999999997899</c:v>
                </c:pt>
                <c:pt idx="18864">
                  <c:v>1.5263999999997899</c:v>
                </c:pt>
                <c:pt idx="18865">
                  <c:v>1.5264999999997899</c:v>
                </c:pt>
                <c:pt idx="18866">
                  <c:v>1.5265999999997899</c:v>
                </c:pt>
                <c:pt idx="18867">
                  <c:v>1.5266999999997899</c:v>
                </c:pt>
                <c:pt idx="18868">
                  <c:v>1.5267999999997901</c:v>
                </c:pt>
                <c:pt idx="18869">
                  <c:v>1.5268999999997901</c:v>
                </c:pt>
                <c:pt idx="18870">
                  <c:v>1.5269999999997901</c:v>
                </c:pt>
                <c:pt idx="18871">
                  <c:v>1.5270999999997901</c:v>
                </c:pt>
                <c:pt idx="18872">
                  <c:v>1.5271999999997901</c:v>
                </c:pt>
                <c:pt idx="18873">
                  <c:v>1.52729999999979</c:v>
                </c:pt>
                <c:pt idx="18874">
                  <c:v>1.52739999999979</c:v>
                </c:pt>
                <c:pt idx="18875">
                  <c:v>1.52749999999979</c:v>
                </c:pt>
                <c:pt idx="18876">
                  <c:v>1.52759999999979</c:v>
                </c:pt>
                <c:pt idx="18877">
                  <c:v>1.52769999999979</c:v>
                </c:pt>
                <c:pt idx="18878">
                  <c:v>1.52779999999979</c:v>
                </c:pt>
                <c:pt idx="18879">
                  <c:v>1.52789999999979</c:v>
                </c:pt>
                <c:pt idx="18880">
                  <c:v>1.52799999999979</c:v>
                </c:pt>
                <c:pt idx="18881">
                  <c:v>1.52809999999979</c:v>
                </c:pt>
                <c:pt idx="18882">
                  <c:v>1.5281999999997899</c:v>
                </c:pt>
                <c:pt idx="18883">
                  <c:v>1.5282999999997899</c:v>
                </c:pt>
                <c:pt idx="18884">
                  <c:v>1.5283999999997899</c:v>
                </c:pt>
                <c:pt idx="18885">
                  <c:v>1.5284999999997899</c:v>
                </c:pt>
                <c:pt idx="18886">
                  <c:v>1.5285999999997899</c:v>
                </c:pt>
                <c:pt idx="18887">
                  <c:v>1.5286999999997899</c:v>
                </c:pt>
                <c:pt idx="18888">
                  <c:v>1.5287999999997901</c:v>
                </c:pt>
                <c:pt idx="18889">
                  <c:v>1.5288999999997901</c:v>
                </c:pt>
                <c:pt idx="18890">
                  <c:v>1.5289999999997901</c:v>
                </c:pt>
                <c:pt idx="18891">
                  <c:v>1.5290999999997901</c:v>
                </c:pt>
                <c:pt idx="18892">
                  <c:v>1.5291999999997901</c:v>
                </c:pt>
                <c:pt idx="18893">
                  <c:v>1.52929999999979</c:v>
                </c:pt>
                <c:pt idx="18894">
                  <c:v>1.52939999999979</c:v>
                </c:pt>
                <c:pt idx="18895">
                  <c:v>1.52949999999979</c:v>
                </c:pt>
                <c:pt idx="18896">
                  <c:v>1.52959999999979</c:v>
                </c:pt>
                <c:pt idx="18897">
                  <c:v>1.52969999999979</c:v>
                </c:pt>
                <c:pt idx="18898">
                  <c:v>1.52979999999979</c:v>
                </c:pt>
                <c:pt idx="18899">
                  <c:v>1.52989999999979</c:v>
                </c:pt>
                <c:pt idx="18900">
                  <c:v>1.52999999999979</c:v>
                </c:pt>
                <c:pt idx="18901">
                  <c:v>1.53009999999979</c:v>
                </c:pt>
                <c:pt idx="18902">
                  <c:v>1.53019999999979</c:v>
                </c:pt>
                <c:pt idx="18903">
                  <c:v>1.5302999999997899</c:v>
                </c:pt>
                <c:pt idx="18904">
                  <c:v>1.5303999999997899</c:v>
                </c:pt>
                <c:pt idx="18905">
                  <c:v>1.5304999999997899</c:v>
                </c:pt>
                <c:pt idx="18906">
                  <c:v>1.5305999999997899</c:v>
                </c:pt>
                <c:pt idx="18907">
                  <c:v>1.5306999999997899</c:v>
                </c:pt>
                <c:pt idx="18908">
                  <c:v>1.5307999999997901</c:v>
                </c:pt>
                <c:pt idx="18909">
                  <c:v>1.5308999999997901</c:v>
                </c:pt>
                <c:pt idx="18910">
                  <c:v>1.5309999999997901</c:v>
                </c:pt>
                <c:pt idx="18911">
                  <c:v>1.5310999999997901</c:v>
                </c:pt>
                <c:pt idx="18912">
                  <c:v>1.5311999999997901</c:v>
                </c:pt>
                <c:pt idx="18913">
                  <c:v>1.5312999999997901</c:v>
                </c:pt>
                <c:pt idx="18914">
                  <c:v>1.53139999999979</c:v>
                </c:pt>
                <c:pt idx="18915">
                  <c:v>1.53149999999979</c:v>
                </c:pt>
                <c:pt idx="18916">
                  <c:v>1.53159999999979</c:v>
                </c:pt>
                <c:pt idx="18917">
                  <c:v>1.53169999999979</c:v>
                </c:pt>
                <c:pt idx="18918">
                  <c:v>1.53179999999979</c:v>
                </c:pt>
                <c:pt idx="18919">
                  <c:v>1.53189999999979</c:v>
                </c:pt>
                <c:pt idx="18920">
                  <c:v>1.53199999999979</c:v>
                </c:pt>
                <c:pt idx="18921">
                  <c:v>1.53209999999979</c:v>
                </c:pt>
                <c:pt idx="18922">
                  <c:v>1.53219999999979</c:v>
                </c:pt>
                <c:pt idx="18923">
                  <c:v>1.5322999999997899</c:v>
                </c:pt>
                <c:pt idx="18924">
                  <c:v>1.5323999999997899</c:v>
                </c:pt>
                <c:pt idx="18925">
                  <c:v>1.5324999999997899</c:v>
                </c:pt>
                <c:pt idx="18926">
                  <c:v>1.5325999999997899</c:v>
                </c:pt>
                <c:pt idx="18927">
                  <c:v>1.5326999999997899</c:v>
                </c:pt>
                <c:pt idx="18928">
                  <c:v>1.5327999999997901</c:v>
                </c:pt>
                <c:pt idx="18929">
                  <c:v>1.5328999999997901</c:v>
                </c:pt>
                <c:pt idx="18930">
                  <c:v>1.5329999999997901</c:v>
                </c:pt>
                <c:pt idx="18931">
                  <c:v>1.5330999999997901</c:v>
                </c:pt>
                <c:pt idx="18932">
                  <c:v>1.5331999999997901</c:v>
                </c:pt>
                <c:pt idx="18933">
                  <c:v>1.5332999999997901</c:v>
                </c:pt>
                <c:pt idx="18934">
                  <c:v>1.53339999999979</c:v>
                </c:pt>
                <c:pt idx="18935">
                  <c:v>1.53349999999979</c:v>
                </c:pt>
                <c:pt idx="18936">
                  <c:v>1.53359999999979</c:v>
                </c:pt>
                <c:pt idx="18937">
                  <c:v>1.53369999999979</c:v>
                </c:pt>
                <c:pt idx="18938">
                  <c:v>1.53379999999979</c:v>
                </c:pt>
                <c:pt idx="18939">
                  <c:v>1.53389999999979</c:v>
                </c:pt>
                <c:pt idx="18940">
                  <c:v>1.53399999999979</c:v>
                </c:pt>
                <c:pt idx="18941">
                  <c:v>1.53409999999979</c:v>
                </c:pt>
                <c:pt idx="18942">
                  <c:v>1.53419999999979</c:v>
                </c:pt>
                <c:pt idx="18943">
                  <c:v>1.5342999999997899</c:v>
                </c:pt>
                <c:pt idx="18944">
                  <c:v>1.5343999999997899</c:v>
                </c:pt>
                <c:pt idx="18945">
                  <c:v>1.5344999999997899</c:v>
                </c:pt>
                <c:pt idx="18946">
                  <c:v>1.5345999999997899</c:v>
                </c:pt>
                <c:pt idx="18947">
                  <c:v>1.5346999999997899</c:v>
                </c:pt>
                <c:pt idx="18948">
                  <c:v>1.5347999999997901</c:v>
                </c:pt>
                <c:pt idx="18949">
                  <c:v>1.5348999999997901</c:v>
                </c:pt>
                <c:pt idx="18950">
                  <c:v>1.5349999999997901</c:v>
                </c:pt>
                <c:pt idx="18951">
                  <c:v>1.5350999999997901</c:v>
                </c:pt>
                <c:pt idx="18952">
                  <c:v>1.5351999999997901</c:v>
                </c:pt>
                <c:pt idx="18953">
                  <c:v>1.5352999999997901</c:v>
                </c:pt>
                <c:pt idx="18954">
                  <c:v>1.53539999999979</c:v>
                </c:pt>
                <c:pt idx="18955">
                  <c:v>1.53549999999979</c:v>
                </c:pt>
                <c:pt idx="18956">
                  <c:v>1.53559999999979</c:v>
                </c:pt>
                <c:pt idx="18957">
                  <c:v>1.53569999999979</c:v>
                </c:pt>
                <c:pt idx="18958">
                  <c:v>1.53579999999979</c:v>
                </c:pt>
                <c:pt idx="18959">
                  <c:v>1.53589999999979</c:v>
                </c:pt>
                <c:pt idx="18960">
                  <c:v>1.53599999999979</c:v>
                </c:pt>
                <c:pt idx="18961">
                  <c:v>1.53609999999979</c:v>
                </c:pt>
                <c:pt idx="18962">
                  <c:v>1.53619999999979</c:v>
                </c:pt>
                <c:pt idx="18963">
                  <c:v>1.5362999999997899</c:v>
                </c:pt>
                <c:pt idx="18964">
                  <c:v>1.5363999999997899</c:v>
                </c:pt>
                <c:pt idx="18965">
                  <c:v>1.5364999999997899</c:v>
                </c:pt>
                <c:pt idx="18966">
                  <c:v>1.5365999999997899</c:v>
                </c:pt>
                <c:pt idx="18967">
                  <c:v>1.5366999999997899</c:v>
                </c:pt>
                <c:pt idx="18968">
                  <c:v>1.5367999999997899</c:v>
                </c:pt>
                <c:pt idx="18969">
                  <c:v>1.5368999999997901</c:v>
                </c:pt>
                <c:pt idx="18970">
                  <c:v>1.5369999999997901</c:v>
                </c:pt>
                <c:pt idx="18971">
                  <c:v>1.5370999999997901</c:v>
                </c:pt>
                <c:pt idx="18972">
                  <c:v>1.5371999999997901</c:v>
                </c:pt>
                <c:pt idx="18973">
                  <c:v>1.5372999999997901</c:v>
                </c:pt>
                <c:pt idx="18974">
                  <c:v>1.53739999999979</c:v>
                </c:pt>
                <c:pt idx="18975">
                  <c:v>1.53749999999979</c:v>
                </c:pt>
                <c:pt idx="18976">
                  <c:v>1.53759999999979</c:v>
                </c:pt>
                <c:pt idx="18977">
                  <c:v>1.53769999999979</c:v>
                </c:pt>
                <c:pt idx="18978">
                  <c:v>1.53779999999979</c:v>
                </c:pt>
                <c:pt idx="18979">
                  <c:v>1.53789999999979</c:v>
                </c:pt>
                <c:pt idx="18980">
                  <c:v>1.53799999999979</c:v>
                </c:pt>
                <c:pt idx="18981">
                  <c:v>1.53809999999979</c:v>
                </c:pt>
                <c:pt idx="18982">
                  <c:v>1.53819999999979</c:v>
                </c:pt>
                <c:pt idx="18983">
                  <c:v>1.5382999999997899</c:v>
                </c:pt>
                <c:pt idx="18984">
                  <c:v>1.5383999999997899</c:v>
                </c:pt>
                <c:pt idx="18985">
                  <c:v>1.5384999999997899</c:v>
                </c:pt>
                <c:pt idx="18986">
                  <c:v>1.5385999999997899</c:v>
                </c:pt>
                <c:pt idx="18987">
                  <c:v>1.5386999999997899</c:v>
                </c:pt>
                <c:pt idx="18988">
                  <c:v>1.5387999999997899</c:v>
                </c:pt>
                <c:pt idx="18989">
                  <c:v>1.5388999999997901</c:v>
                </c:pt>
                <c:pt idx="18990">
                  <c:v>1.5389999999997901</c:v>
                </c:pt>
                <c:pt idx="18991">
                  <c:v>1.5390999999997901</c:v>
                </c:pt>
                <c:pt idx="18992">
                  <c:v>1.5391999999997901</c:v>
                </c:pt>
                <c:pt idx="18993">
                  <c:v>1.5392999999997901</c:v>
                </c:pt>
                <c:pt idx="18994">
                  <c:v>1.53939999999979</c:v>
                </c:pt>
                <c:pt idx="18995">
                  <c:v>1.53949999999979</c:v>
                </c:pt>
                <c:pt idx="18996">
                  <c:v>1.53959999999979</c:v>
                </c:pt>
                <c:pt idx="18997">
                  <c:v>1.53969999999979</c:v>
                </c:pt>
                <c:pt idx="18998">
                  <c:v>1.53979999999979</c:v>
                </c:pt>
                <c:pt idx="18999">
                  <c:v>1.53989999999979</c:v>
                </c:pt>
                <c:pt idx="19000">
                  <c:v>1.53999999999979</c:v>
                </c:pt>
                <c:pt idx="19001">
                  <c:v>1.54009999999979</c:v>
                </c:pt>
                <c:pt idx="19002">
                  <c:v>1.54019999999979</c:v>
                </c:pt>
                <c:pt idx="19003">
                  <c:v>1.5402999999997899</c:v>
                </c:pt>
                <c:pt idx="19004">
                  <c:v>1.5403999999997899</c:v>
                </c:pt>
                <c:pt idx="19005">
                  <c:v>1.5404999999997899</c:v>
                </c:pt>
                <c:pt idx="19006">
                  <c:v>1.5405999999997899</c:v>
                </c:pt>
                <c:pt idx="19007">
                  <c:v>1.5406999999997899</c:v>
                </c:pt>
                <c:pt idx="19008">
                  <c:v>1.5407999999997899</c:v>
                </c:pt>
                <c:pt idx="19009">
                  <c:v>1.5408999999997901</c:v>
                </c:pt>
                <c:pt idx="19010">
                  <c:v>1.5409999999997901</c:v>
                </c:pt>
                <c:pt idx="19011">
                  <c:v>1.5410999999997901</c:v>
                </c:pt>
                <c:pt idx="19012">
                  <c:v>1.5411999999997901</c:v>
                </c:pt>
                <c:pt idx="19013">
                  <c:v>1.5412999999997901</c:v>
                </c:pt>
                <c:pt idx="19014">
                  <c:v>1.54139999999979</c:v>
                </c:pt>
                <c:pt idx="19015">
                  <c:v>1.54149999999979</c:v>
                </c:pt>
                <c:pt idx="19016">
                  <c:v>1.54159999999979</c:v>
                </c:pt>
                <c:pt idx="19017">
                  <c:v>1.54169999999979</c:v>
                </c:pt>
                <c:pt idx="19018">
                  <c:v>1.54179999999979</c:v>
                </c:pt>
                <c:pt idx="19019">
                  <c:v>1.54189999999979</c:v>
                </c:pt>
                <c:pt idx="19020">
                  <c:v>1.54199999999979</c:v>
                </c:pt>
                <c:pt idx="19021">
                  <c:v>1.54209999999979</c:v>
                </c:pt>
                <c:pt idx="19022">
                  <c:v>1.54219999999979</c:v>
                </c:pt>
                <c:pt idx="19023">
                  <c:v>1.54229999999979</c:v>
                </c:pt>
                <c:pt idx="19024">
                  <c:v>1.5423999999997899</c:v>
                </c:pt>
                <c:pt idx="19025">
                  <c:v>1.5424999999997899</c:v>
                </c:pt>
                <c:pt idx="19026">
                  <c:v>1.5425999999997899</c:v>
                </c:pt>
                <c:pt idx="19027">
                  <c:v>1.5426999999997899</c:v>
                </c:pt>
                <c:pt idx="19028">
                  <c:v>1.5427999999997899</c:v>
                </c:pt>
                <c:pt idx="19029">
                  <c:v>1.5428999999997901</c:v>
                </c:pt>
                <c:pt idx="19030">
                  <c:v>1.5429999999997901</c:v>
                </c:pt>
                <c:pt idx="19031">
                  <c:v>1.5430999999997901</c:v>
                </c:pt>
                <c:pt idx="19032">
                  <c:v>1.5431999999997901</c:v>
                </c:pt>
                <c:pt idx="19033">
                  <c:v>1.5432999999997901</c:v>
                </c:pt>
                <c:pt idx="19034">
                  <c:v>1.5433999999997901</c:v>
                </c:pt>
                <c:pt idx="19035">
                  <c:v>1.54349999999979</c:v>
                </c:pt>
                <c:pt idx="19036">
                  <c:v>1.54359999999979</c:v>
                </c:pt>
                <c:pt idx="19037">
                  <c:v>1.54369999999979</c:v>
                </c:pt>
                <c:pt idx="19038">
                  <c:v>1.54379999999979</c:v>
                </c:pt>
                <c:pt idx="19039">
                  <c:v>1.54389999999979</c:v>
                </c:pt>
                <c:pt idx="19040">
                  <c:v>1.54399999999979</c:v>
                </c:pt>
                <c:pt idx="19041">
                  <c:v>1.54409999999979</c:v>
                </c:pt>
                <c:pt idx="19042">
                  <c:v>1.54419999999979</c:v>
                </c:pt>
                <c:pt idx="19043">
                  <c:v>1.54429999999979</c:v>
                </c:pt>
                <c:pt idx="19044">
                  <c:v>1.5443999999997899</c:v>
                </c:pt>
                <c:pt idx="19045">
                  <c:v>1.5444999999997899</c:v>
                </c:pt>
                <c:pt idx="19046">
                  <c:v>1.5445999999997899</c:v>
                </c:pt>
                <c:pt idx="19047">
                  <c:v>1.5446999999997899</c:v>
                </c:pt>
                <c:pt idx="19048">
                  <c:v>1.5447999999997899</c:v>
                </c:pt>
                <c:pt idx="19049">
                  <c:v>1.5448999999997901</c:v>
                </c:pt>
                <c:pt idx="19050">
                  <c:v>1.5449999999997901</c:v>
                </c:pt>
                <c:pt idx="19051">
                  <c:v>1.5450999999997901</c:v>
                </c:pt>
                <c:pt idx="19052">
                  <c:v>1.5451999999997901</c:v>
                </c:pt>
                <c:pt idx="19053">
                  <c:v>1.5452999999997901</c:v>
                </c:pt>
                <c:pt idx="19054">
                  <c:v>1.5453999999997901</c:v>
                </c:pt>
                <c:pt idx="19055">
                  <c:v>1.54549999999979</c:v>
                </c:pt>
                <c:pt idx="19056">
                  <c:v>1.54559999999979</c:v>
                </c:pt>
                <c:pt idx="19057">
                  <c:v>1.54569999999979</c:v>
                </c:pt>
                <c:pt idx="19058">
                  <c:v>1.54579999999979</c:v>
                </c:pt>
                <c:pt idx="19059">
                  <c:v>1.54589999999979</c:v>
                </c:pt>
                <c:pt idx="19060">
                  <c:v>1.54599999999979</c:v>
                </c:pt>
                <c:pt idx="19061">
                  <c:v>1.54609999999979</c:v>
                </c:pt>
                <c:pt idx="19062">
                  <c:v>1.54619999999979</c:v>
                </c:pt>
                <c:pt idx="19063">
                  <c:v>1.54629999999979</c:v>
                </c:pt>
                <c:pt idx="19064">
                  <c:v>1.5463999999997899</c:v>
                </c:pt>
                <c:pt idx="19065">
                  <c:v>1.5464999999997899</c:v>
                </c:pt>
                <c:pt idx="19066">
                  <c:v>1.5465999999997899</c:v>
                </c:pt>
                <c:pt idx="19067">
                  <c:v>1.5466999999997899</c:v>
                </c:pt>
                <c:pt idx="19068">
                  <c:v>1.5467999999997899</c:v>
                </c:pt>
                <c:pt idx="19069">
                  <c:v>1.5468999999997901</c:v>
                </c:pt>
                <c:pt idx="19070">
                  <c:v>1.5469999999997901</c:v>
                </c:pt>
                <c:pt idx="19071">
                  <c:v>1.5470999999997901</c:v>
                </c:pt>
                <c:pt idx="19072">
                  <c:v>1.5471999999997901</c:v>
                </c:pt>
                <c:pt idx="19073">
                  <c:v>1.5472999999997901</c:v>
                </c:pt>
                <c:pt idx="19074">
                  <c:v>1.5473999999997901</c:v>
                </c:pt>
                <c:pt idx="19075">
                  <c:v>1.54749999999979</c:v>
                </c:pt>
                <c:pt idx="19076">
                  <c:v>1.54759999999979</c:v>
                </c:pt>
                <c:pt idx="19077">
                  <c:v>1.54769999999979</c:v>
                </c:pt>
                <c:pt idx="19078">
                  <c:v>1.54779999999979</c:v>
                </c:pt>
                <c:pt idx="19079">
                  <c:v>1.54789999999979</c:v>
                </c:pt>
                <c:pt idx="19080">
                  <c:v>1.54799999999979</c:v>
                </c:pt>
                <c:pt idx="19081">
                  <c:v>1.54809999999979</c:v>
                </c:pt>
                <c:pt idx="19082">
                  <c:v>1.54819999999979</c:v>
                </c:pt>
                <c:pt idx="19083">
                  <c:v>1.54829999999979</c:v>
                </c:pt>
                <c:pt idx="19084">
                  <c:v>1.5483999999997899</c:v>
                </c:pt>
                <c:pt idx="19085">
                  <c:v>1.5484999999997899</c:v>
                </c:pt>
                <c:pt idx="19086">
                  <c:v>1.5485999999997899</c:v>
                </c:pt>
                <c:pt idx="19087">
                  <c:v>1.5486999999997899</c:v>
                </c:pt>
                <c:pt idx="19088">
                  <c:v>1.5487999999997899</c:v>
                </c:pt>
                <c:pt idx="19089">
                  <c:v>1.5488999999997899</c:v>
                </c:pt>
                <c:pt idx="19090">
                  <c:v>1.5489999999997901</c:v>
                </c:pt>
                <c:pt idx="19091">
                  <c:v>1.5490999999997901</c:v>
                </c:pt>
                <c:pt idx="19092">
                  <c:v>1.5491999999997901</c:v>
                </c:pt>
                <c:pt idx="19093">
                  <c:v>1.5492999999997901</c:v>
                </c:pt>
                <c:pt idx="19094">
                  <c:v>1.5493999999997901</c:v>
                </c:pt>
                <c:pt idx="19095">
                  <c:v>1.54949999999979</c:v>
                </c:pt>
                <c:pt idx="19096">
                  <c:v>1.54959999999979</c:v>
                </c:pt>
                <c:pt idx="19097">
                  <c:v>1.54969999999979</c:v>
                </c:pt>
                <c:pt idx="19098">
                  <c:v>1.54979999999979</c:v>
                </c:pt>
                <c:pt idx="19099">
                  <c:v>1.54989999999979</c:v>
                </c:pt>
                <c:pt idx="19100">
                  <c:v>1.54999999999979</c:v>
                </c:pt>
                <c:pt idx="19101">
                  <c:v>1.55009999999979</c:v>
                </c:pt>
                <c:pt idx="19102">
                  <c:v>1.55019999999979</c:v>
                </c:pt>
                <c:pt idx="19103">
                  <c:v>1.55029999999979</c:v>
                </c:pt>
                <c:pt idx="19104">
                  <c:v>1.5503999999997899</c:v>
                </c:pt>
                <c:pt idx="19105">
                  <c:v>1.5504999999997899</c:v>
                </c:pt>
                <c:pt idx="19106">
                  <c:v>1.5505999999997899</c:v>
                </c:pt>
                <c:pt idx="19107">
                  <c:v>1.5506999999997899</c:v>
                </c:pt>
                <c:pt idx="19108">
                  <c:v>1.5507999999997899</c:v>
                </c:pt>
                <c:pt idx="19109">
                  <c:v>1.5508999999997899</c:v>
                </c:pt>
                <c:pt idx="19110">
                  <c:v>1.5509999999997901</c:v>
                </c:pt>
                <c:pt idx="19111">
                  <c:v>1.5510999999997901</c:v>
                </c:pt>
                <c:pt idx="19112">
                  <c:v>1.5511999999997901</c:v>
                </c:pt>
                <c:pt idx="19113">
                  <c:v>1.5512999999997901</c:v>
                </c:pt>
                <c:pt idx="19114">
                  <c:v>1.5513999999997901</c:v>
                </c:pt>
                <c:pt idx="19115">
                  <c:v>1.55149999999979</c:v>
                </c:pt>
                <c:pt idx="19116">
                  <c:v>1.55159999999979</c:v>
                </c:pt>
                <c:pt idx="19117">
                  <c:v>1.55169999999979</c:v>
                </c:pt>
                <c:pt idx="19118">
                  <c:v>1.55179999999979</c:v>
                </c:pt>
                <c:pt idx="19119">
                  <c:v>1.55189999999979</c:v>
                </c:pt>
                <c:pt idx="19120">
                  <c:v>1.55199999999979</c:v>
                </c:pt>
                <c:pt idx="19121">
                  <c:v>1.55209999999979</c:v>
                </c:pt>
                <c:pt idx="19122">
                  <c:v>1.55219999999979</c:v>
                </c:pt>
                <c:pt idx="19123">
                  <c:v>1.55229999999979</c:v>
                </c:pt>
                <c:pt idx="19124">
                  <c:v>1.5523999999997899</c:v>
                </c:pt>
                <c:pt idx="19125">
                  <c:v>1.5524999999997899</c:v>
                </c:pt>
                <c:pt idx="19126">
                  <c:v>1.5525999999997899</c:v>
                </c:pt>
                <c:pt idx="19127">
                  <c:v>1.5526999999997899</c:v>
                </c:pt>
                <c:pt idx="19128">
                  <c:v>1.5527999999997899</c:v>
                </c:pt>
                <c:pt idx="19129">
                  <c:v>1.5528999999997899</c:v>
                </c:pt>
                <c:pt idx="19130">
                  <c:v>1.5529999999997901</c:v>
                </c:pt>
                <c:pt idx="19131">
                  <c:v>1.5530999999997901</c:v>
                </c:pt>
                <c:pt idx="19132">
                  <c:v>1.5531999999997901</c:v>
                </c:pt>
                <c:pt idx="19133">
                  <c:v>1.5532999999997901</c:v>
                </c:pt>
                <c:pt idx="19134">
                  <c:v>1.5533999999997901</c:v>
                </c:pt>
                <c:pt idx="19135">
                  <c:v>1.55349999999979</c:v>
                </c:pt>
                <c:pt idx="19136">
                  <c:v>1.55359999999979</c:v>
                </c:pt>
                <c:pt idx="19137">
                  <c:v>1.55369999999979</c:v>
                </c:pt>
                <c:pt idx="19138">
                  <c:v>1.55379999999979</c:v>
                </c:pt>
                <c:pt idx="19139">
                  <c:v>1.55389999999979</c:v>
                </c:pt>
                <c:pt idx="19140">
                  <c:v>1.55399999999979</c:v>
                </c:pt>
                <c:pt idx="19141">
                  <c:v>1.55409999999979</c:v>
                </c:pt>
                <c:pt idx="19142">
                  <c:v>1.55419999999979</c:v>
                </c:pt>
                <c:pt idx="19143">
                  <c:v>1.55429999999979</c:v>
                </c:pt>
                <c:pt idx="19144">
                  <c:v>1.5543999999997899</c:v>
                </c:pt>
                <c:pt idx="19145">
                  <c:v>1.5544999999997899</c:v>
                </c:pt>
                <c:pt idx="19146">
                  <c:v>1.5545999999997899</c:v>
                </c:pt>
                <c:pt idx="19147">
                  <c:v>1.5546999999997899</c:v>
                </c:pt>
                <c:pt idx="19148">
                  <c:v>1.5547999999997899</c:v>
                </c:pt>
                <c:pt idx="19149">
                  <c:v>1.5548999999997899</c:v>
                </c:pt>
                <c:pt idx="19150">
                  <c:v>1.5549999999997901</c:v>
                </c:pt>
                <c:pt idx="19151">
                  <c:v>1.5550999999997901</c:v>
                </c:pt>
                <c:pt idx="19152">
                  <c:v>1.5551999999997901</c:v>
                </c:pt>
                <c:pt idx="19153">
                  <c:v>1.5552999999997901</c:v>
                </c:pt>
                <c:pt idx="19154">
                  <c:v>1.5553999999997901</c:v>
                </c:pt>
                <c:pt idx="19155">
                  <c:v>1.5554999999997901</c:v>
                </c:pt>
                <c:pt idx="19156">
                  <c:v>1.55559999999979</c:v>
                </c:pt>
                <c:pt idx="19157">
                  <c:v>1.55569999999979</c:v>
                </c:pt>
                <c:pt idx="19158">
                  <c:v>1.55579999999979</c:v>
                </c:pt>
                <c:pt idx="19159">
                  <c:v>1.55589999999979</c:v>
                </c:pt>
                <c:pt idx="19160">
                  <c:v>1.55599999999979</c:v>
                </c:pt>
                <c:pt idx="19161">
                  <c:v>1.55609999999979</c:v>
                </c:pt>
                <c:pt idx="19162">
                  <c:v>1.55619999999979</c:v>
                </c:pt>
                <c:pt idx="19163">
                  <c:v>1.55629999999979</c:v>
                </c:pt>
                <c:pt idx="19164">
                  <c:v>1.55639999999979</c:v>
                </c:pt>
                <c:pt idx="19165">
                  <c:v>1.5564999999997899</c:v>
                </c:pt>
                <c:pt idx="19166">
                  <c:v>1.5565999999997899</c:v>
                </c:pt>
                <c:pt idx="19167">
                  <c:v>1.5566999999997899</c:v>
                </c:pt>
                <c:pt idx="19168">
                  <c:v>1.5567999999997899</c:v>
                </c:pt>
                <c:pt idx="19169">
                  <c:v>1.5568999999997899</c:v>
                </c:pt>
                <c:pt idx="19170">
                  <c:v>1.5569999999997901</c:v>
                </c:pt>
                <c:pt idx="19171">
                  <c:v>1.5570999999997901</c:v>
                </c:pt>
                <c:pt idx="19172">
                  <c:v>1.5571999999997901</c:v>
                </c:pt>
                <c:pt idx="19173">
                  <c:v>1.5572999999997901</c:v>
                </c:pt>
                <c:pt idx="19174">
                  <c:v>1.5573999999997901</c:v>
                </c:pt>
                <c:pt idx="19175">
                  <c:v>1.5574999999997901</c:v>
                </c:pt>
                <c:pt idx="19176">
                  <c:v>1.55759999999979</c:v>
                </c:pt>
                <c:pt idx="19177">
                  <c:v>1.55769999999979</c:v>
                </c:pt>
                <c:pt idx="19178">
                  <c:v>1.55779999999979</c:v>
                </c:pt>
                <c:pt idx="19179">
                  <c:v>1.55789999999979</c:v>
                </c:pt>
                <c:pt idx="19180">
                  <c:v>1.55799999999979</c:v>
                </c:pt>
                <c:pt idx="19181">
                  <c:v>1.55809999999979</c:v>
                </c:pt>
                <c:pt idx="19182">
                  <c:v>1.55819999999979</c:v>
                </c:pt>
                <c:pt idx="19183">
                  <c:v>1.55829999999979</c:v>
                </c:pt>
                <c:pt idx="19184">
                  <c:v>1.55839999999979</c:v>
                </c:pt>
                <c:pt idx="19185">
                  <c:v>1.5584999999997899</c:v>
                </c:pt>
                <c:pt idx="19186">
                  <c:v>1.5585999999997899</c:v>
                </c:pt>
                <c:pt idx="19187">
                  <c:v>1.5586999999997899</c:v>
                </c:pt>
                <c:pt idx="19188">
                  <c:v>1.5587999999997899</c:v>
                </c:pt>
                <c:pt idx="19189">
                  <c:v>1.5588999999997899</c:v>
                </c:pt>
                <c:pt idx="19190">
                  <c:v>1.5589999999997901</c:v>
                </c:pt>
                <c:pt idx="19191">
                  <c:v>1.5590999999997901</c:v>
                </c:pt>
                <c:pt idx="19192">
                  <c:v>1.5591999999997901</c:v>
                </c:pt>
                <c:pt idx="19193">
                  <c:v>1.5592999999997901</c:v>
                </c:pt>
                <c:pt idx="19194">
                  <c:v>1.5593999999997901</c:v>
                </c:pt>
                <c:pt idx="19195">
                  <c:v>1.5594999999997901</c:v>
                </c:pt>
                <c:pt idx="19196">
                  <c:v>1.55959999999979</c:v>
                </c:pt>
                <c:pt idx="19197">
                  <c:v>1.55969999999979</c:v>
                </c:pt>
                <c:pt idx="19198">
                  <c:v>1.55979999999979</c:v>
                </c:pt>
                <c:pt idx="19199">
                  <c:v>1.55989999999979</c:v>
                </c:pt>
                <c:pt idx="19200">
                  <c:v>1.55999999999979</c:v>
                </c:pt>
                <c:pt idx="19201">
                  <c:v>1.56009999999979</c:v>
                </c:pt>
                <c:pt idx="19202">
                  <c:v>1.56019999999979</c:v>
                </c:pt>
                <c:pt idx="19203">
                  <c:v>1.56029999999979</c:v>
                </c:pt>
                <c:pt idx="19204">
                  <c:v>1.56039999999979</c:v>
                </c:pt>
                <c:pt idx="19205">
                  <c:v>1.5604999999997899</c:v>
                </c:pt>
                <c:pt idx="19206">
                  <c:v>1.5605999999997899</c:v>
                </c:pt>
                <c:pt idx="19207">
                  <c:v>1.5606999999997899</c:v>
                </c:pt>
                <c:pt idx="19208">
                  <c:v>1.5607999999997899</c:v>
                </c:pt>
                <c:pt idx="19209">
                  <c:v>1.5608999999997899</c:v>
                </c:pt>
                <c:pt idx="19210">
                  <c:v>1.5609999999997899</c:v>
                </c:pt>
                <c:pt idx="19211">
                  <c:v>1.5610999999997901</c:v>
                </c:pt>
                <c:pt idx="19212">
                  <c:v>1.5611999999997901</c:v>
                </c:pt>
                <c:pt idx="19213">
                  <c:v>1.5612999999997901</c:v>
                </c:pt>
                <c:pt idx="19214">
                  <c:v>1.5613999999997901</c:v>
                </c:pt>
                <c:pt idx="19215">
                  <c:v>1.5614999999997901</c:v>
                </c:pt>
                <c:pt idx="19216">
                  <c:v>1.56159999999979</c:v>
                </c:pt>
                <c:pt idx="19217">
                  <c:v>1.56169999999979</c:v>
                </c:pt>
                <c:pt idx="19218">
                  <c:v>1.56179999999979</c:v>
                </c:pt>
                <c:pt idx="19219">
                  <c:v>1.56189999999979</c:v>
                </c:pt>
                <c:pt idx="19220">
                  <c:v>1.56199999999979</c:v>
                </c:pt>
                <c:pt idx="19221">
                  <c:v>1.56209999999979</c:v>
                </c:pt>
                <c:pt idx="19222">
                  <c:v>1.56219999999979</c:v>
                </c:pt>
                <c:pt idx="19223">
                  <c:v>1.56229999999979</c:v>
                </c:pt>
                <c:pt idx="19224">
                  <c:v>1.56239999999979</c:v>
                </c:pt>
                <c:pt idx="19225">
                  <c:v>1.5624999999997899</c:v>
                </c:pt>
                <c:pt idx="19226">
                  <c:v>1.5625999999997899</c:v>
                </c:pt>
                <c:pt idx="19227">
                  <c:v>1.5626999999997899</c:v>
                </c:pt>
                <c:pt idx="19228">
                  <c:v>1.5627999999997899</c:v>
                </c:pt>
                <c:pt idx="19229">
                  <c:v>1.5628999999997899</c:v>
                </c:pt>
                <c:pt idx="19230">
                  <c:v>1.5629999999997899</c:v>
                </c:pt>
                <c:pt idx="19231">
                  <c:v>1.5630999999997901</c:v>
                </c:pt>
                <c:pt idx="19232">
                  <c:v>1.5631999999997901</c:v>
                </c:pt>
                <c:pt idx="19233">
                  <c:v>1.5632999999997901</c:v>
                </c:pt>
                <c:pt idx="19234">
                  <c:v>1.5633999999997901</c:v>
                </c:pt>
                <c:pt idx="19235">
                  <c:v>1.5634999999997901</c:v>
                </c:pt>
                <c:pt idx="19236">
                  <c:v>1.56359999999979</c:v>
                </c:pt>
                <c:pt idx="19237">
                  <c:v>1.56369999999979</c:v>
                </c:pt>
                <c:pt idx="19238">
                  <c:v>1.56379999999979</c:v>
                </c:pt>
                <c:pt idx="19239">
                  <c:v>1.56389999999979</c:v>
                </c:pt>
                <c:pt idx="19240">
                  <c:v>1.56399999999979</c:v>
                </c:pt>
                <c:pt idx="19241">
                  <c:v>1.56409999999979</c:v>
                </c:pt>
                <c:pt idx="19242">
                  <c:v>1.56419999999979</c:v>
                </c:pt>
                <c:pt idx="19243">
                  <c:v>1.56429999999979</c:v>
                </c:pt>
                <c:pt idx="19244">
                  <c:v>1.56439999999979</c:v>
                </c:pt>
                <c:pt idx="19245">
                  <c:v>1.5644999999997899</c:v>
                </c:pt>
                <c:pt idx="19246">
                  <c:v>1.5645999999997899</c:v>
                </c:pt>
                <c:pt idx="19247">
                  <c:v>1.5646999999997899</c:v>
                </c:pt>
                <c:pt idx="19248">
                  <c:v>1.5647999999997899</c:v>
                </c:pt>
                <c:pt idx="19249">
                  <c:v>1.5648999999997899</c:v>
                </c:pt>
                <c:pt idx="19250">
                  <c:v>1.5649999999997899</c:v>
                </c:pt>
                <c:pt idx="19251">
                  <c:v>1.5650999999997901</c:v>
                </c:pt>
                <c:pt idx="19252">
                  <c:v>1.5651999999997901</c:v>
                </c:pt>
                <c:pt idx="19253">
                  <c:v>1.5652999999997901</c:v>
                </c:pt>
                <c:pt idx="19254">
                  <c:v>1.5653999999997901</c:v>
                </c:pt>
                <c:pt idx="19255">
                  <c:v>1.5654999999997901</c:v>
                </c:pt>
                <c:pt idx="19256">
                  <c:v>1.56559999999979</c:v>
                </c:pt>
                <c:pt idx="19257">
                  <c:v>1.56569999999979</c:v>
                </c:pt>
                <c:pt idx="19258">
                  <c:v>1.56579999999979</c:v>
                </c:pt>
                <c:pt idx="19259">
                  <c:v>1.56589999999979</c:v>
                </c:pt>
                <c:pt idx="19260">
                  <c:v>1.56599999999979</c:v>
                </c:pt>
                <c:pt idx="19261">
                  <c:v>1.56609999999979</c:v>
                </c:pt>
                <c:pt idx="19262">
                  <c:v>1.56619999999979</c:v>
                </c:pt>
                <c:pt idx="19263">
                  <c:v>1.56629999999979</c:v>
                </c:pt>
                <c:pt idx="19264">
                  <c:v>1.56639999999979</c:v>
                </c:pt>
                <c:pt idx="19265">
                  <c:v>1.5664999999997899</c:v>
                </c:pt>
                <c:pt idx="19266">
                  <c:v>1.5665999999997899</c:v>
                </c:pt>
                <c:pt idx="19267">
                  <c:v>1.5666999999997899</c:v>
                </c:pt>
                <c:pt idx="19268">
                  <c:v>1.5667999999997899</c:v>
                </c:pt>
                <c:pt idx="19269">
                  <c:v>1.5668999999997899</c:v>
                </c:pt>
                <c:pt idx="19270">
                  <c:v>1.5669999999997899</c:v>
                </c:pt>
                <c:pt idx="19271">
                  <c:v>1.5670999999997901</c:v>
                </c:pt>
                <c:pt idx="19272">
                  <c:v>1.5671999999997901</c:v>
                </c:pt>
                <c:pt idx="19273">
                  <c:v>1.5672999999997901</c:v>
                </c:pt>
                <c:pt idx="19274">
                  <c:v>1.5673999999997901</c:v>
                </c:pt>
                <c:pt idx="19275">
                  <c:v>1.5674999999997901</c:v>
                </c:pt>
                <c:pt idx="19276">
                  <c:v>1.5675999999997901</c:v>
                </c:pt>
                <c:pt idx="19277">
                  <c:v>1.56769999999979</c:v>
                </c:pt>
                <c:pt idx="19278">
                  <c:v>1.56779999999979</c:v>
                </c:pt>
                <c:pt idx="19279">
                  <c:v>1.56789999999979</c:v>
                </c:pt>
                <c:pt idx="19280">
                  <c:v>1.56799999999979</c:v>
                </c:pt>
                <c:pt idx="19281">
                  <c:v>1.56809999999979</c:v>
                </c:pt>
                <c:pt idx="19282">
                  <c:v>1.56819999999979</c:v>
                </c:pt>
                <c:pt idx="19283">
                  <c:v>1.56829999999979</c:v>
                </c:pt>
                <c:pt idx="19284">
                  <c:v>1.56839999999979</c:v>
                </c:pt>
                <c:pt idx="19285">
                  <c:v>1.56849999999979</c:v>
                </c:pt>
                <c:pt idx="19286">
                  <c:v>1.5685999999997899</c:v>
                </c:pt>
                <c:pt idx="19287">
                  <c:v>1.5686999999997899</c:v>
                </c:pt>
                <c:pt idx="19288">
                  <c:v>1.5687999999997899</c:v>
                </c:pt>
                <c:pt idx="19289">
                  <c:v>1.5688999999997899</c:v>
                </c:pt>
                <c:pt idx="19290">
                  <c:v>1.5689999999997899</c:v>
                </c:pt>
                <c:pt idx="19291">
                  <c:v>1.5690999999997901</c:v>
                </c:pt>
                <c:pt idx="19292">
                  <c:v>1.5691999999997901</c:v>
                </c:pt>
                <c:pt idx="19293">
                  <c:v>1.5692999999997901</c:v>
                </c:pt>
                <c:pt idx="19294">
                  <c:v>1.5693999999997901</c:v>
                </c:pt>
                <c:pt idx="19295">
                  <c:v>1.5694999999997901</c:v>
                </c:pt>
                <c:pt idx="19296">
                  <c:v>1.5695999999997901</c:v>
                </c:pt>
                <c:pt idx="19297">
                  <c:v>1.56969999999979</c:v>
                </c:pt>
                <c:pt idx="19298">
                  <c:v>1.56979999999979</c:v>
                </c:pt>
                <c:pt idx="19299">
                  <c:v>1.56989999999979</c:v>
                </c:pt>
                <c:pt idx="19300">
                  <c:v>1.56999999999979</c:v>
                </c:pt>
                <c:pt idx="19301">
                  <c:v>1.57009999999979</c:v>
                </c:pt>
                <c:pt idx="19302">
                  <c:v>1.57019999999979</c:v>
                </c:pt>
                <c:pt idx="19303">
                  <c:v>1.57029999999979</c:v>
                </c:pt>
                <c:pt idx="19304">
                  <c:v>1.57039999999979</c:v>
                </c:pt>
                <c:pt idx="19305">
                  <c:v>1.57049999999979</c:v>
                </c:pt>
                <c:pt idx="19306">
                  <c:v>1.5705999999997899</c:v>
                </c:pt>
                <c:pt idx="19307">
                  <c:v>1.5706999999997899</c:v>
                </c:pt>
                <c:pt idx="19308">
                  <c:v>1.5707999999997899</c:v>
                </c:pt>
                <c:pt idx="19309">
                  <c:v>1.5708999999997899</c:v>
                </c:pt>
                <c:pt idx="19310">
                  <c:v>1.5709999999997899</c:v>
                </c:pt>
                <c:pt idx="19311">
                  <c:v>1.5710999999997901</c:v>
                </c:pt>
                <c:pt idx="19312">
                  <c:v>1.5711999999997901</c:v>
                </c:pt>
                <c:pt idx="19313">
                  <c:v>1.5712999999997901</c:v>
                </c:pt>
                <c:pt idx="19314">
                  <c:v>1.5713999999997901</c:v>
                </c:pt>
                <c:pt idx="19315">
                  <c:v>1.5714999999997901</c:v>
                </c:pt>
                <c:pt idx="19316">
                  <c:v>1.5715999999997901</c:v>
                </c:pt>
                <c:pt idx="19317">
                  <c:v>1.57169999999979</c:v>
                </c:pt>
                <c:pt idx="19318">
                  <c:v>1.57179999999979</c:v>
                </c:pt>
                <c:pt idx="19319">
                  <c:v>1.57189999999979</c:v>
                </c:pt>
                <c:pt idx="19320">
                  <c:v>1.57199999999979</c:v>
                </c:pt>
                <c:pt idx="19321">
                  <c:v>1.57209999999979</c:v>
                </c:pt>
                <c:pt idx="19322">
                  <c:v>1.57219999999979</c:v>
                </c:pt>
                <c:pt idx="19323">
                  <c:v>1.57229999999979</c:v>
                </c:pt>
                <c:pt idx="19324">
                  <c:v>1.57239999999979</c:v>
                </c:pt>
                <c:pt idx="19325">
                  <c:v>1.57249999999979</c:v>
                </c:pt>
                <c:pt idx="19326">
                  <c:v>1.5725999999997899</c:v>
                </c:pt>
                <c:pt idx="19327">
                  <c:v>1.5726999999997899</c:v>
                </c:pt>
                <c:pt idx="19328">
                  <c:v>1.5727999999997899</c:v>
                </c:pt>
                <c:pt idx="19329">
                  <c:v>1.5728999999997899</c:v>
                </c:pt>
                <c:pt idx="19330">
                  <c:v>1.5729999999997899</c:v>
                </c:pt>
                <c:pt idx="19331">
                  <c:v>1.5730999999997901</c:v>
                </c:pt>
                <c:pt idx="19332">
                  <c:v>1.5731999999997901</c:v>
                </c:pt>
                <c:pt idx="19333">
                  <c:v>1.5732999999997901</c:v>
                </c:pt>
                <c:pt idx="19334">
                  <c:v>1.5733999999997901</c:v>
                </c:pt>
                <c:pt idx="19335">
                  <c:v>1.5734999999997901</c:v>
                </c:pt>
                <c:pt idx="19336">
                  <c:v>1.5735999999997901</c:v>
                </c:pt>
                <c:pt idx="19337">
                  <c:v>1.57369999999979</c:v>
                </c:pt>
                <c:pt idx="19338">
                  <c:v>1.57379999999979</c:v>
                </c:pt>
                <c:pt idx="19339">
                  <c:v>1.57389999999979</c:v>
                </c:pt>
                <c:pt idx="19340">
                  <c:v>1.57399999999979</c:v>
                </c:pt>
                <c:pt idx="19341">
                  <c:v>1.57409999999979</c:v>
                </c:pt>
                <c:pt idx="19342">
                  <c:v>1.57419999999979</c:v>
                </c:pt>
                <c:pt idx="19343">
                  <c:v>1.57429999999979</c:v>
                </c:pt>
                <c:pt idx="19344">
                  <c:v>1.57439999999979</c:v>
                </c:pt>
                <c:pt idx="19345">
                  <c:v>1.57449999999979</c:v>
                </c:pt>
                <c:pt idx="19346">
                  <c:v>1.5745999999997899</c:v>
                </c:pt>
                <c:pt idx="19347">
                  <c:v>1.5746999999997899</c:v>
                </c:pt>
                <c:pt idx="19348">
                  <c:v>1.5747999999997899</c:v>
                </c:pt>
                <c:pt idx="19349">
                  <c:v>1.5748999999997899</c:v>
                </c:pt>
                <c:pt idx="19350">
                  <c:v>1.5749999999997899</c:v>
                </c:pt>
                <c:pt idx="19351">
                  <c:v>1.5750999999997899</c:v>
                </c:pt>
                <c:pt idx="19352">
                  <c:v>1.5751999999997901</c:v>
                </c:pt>
                <c:pt idx="19353">
                  <c:v>1.5752999999997901</c:v>
                </c:pt>
                <c:pt idx="19354">
                  <c:v>1.5753999999997901</c:v>
                </c:pt>
                <c:pt idx="19355">
                  <c:v>1.5754999999997901</c:v>
                </c:pt>
                <c:pt idx="19356">
                  <c:v>1.5755999999997901</c:v>
                </c:pt>
                <c:pt idx="19357">
                  <c:v>1.57569999999979</c:v>
                </c:pt>
                <c:pt idx="19358">
                  <c:v>1.57579999999979</c:v>
                </c:pt>
                <c:pt idx="19359">
                  <c:v>1.57589999999979</c:v>
                </c:pt>
                <c:pt idx="19360">
                  <c:v>1.57599999999979</c:v>
                </c:pt>
                <c:pt idx="19361">
                  <c:v>1.57609999999979</c:v>
                </c:pt>
                <c:pt idx="19362">
                  <c:v>1.57619999999979</c:v>
                </c:pt>
                <c:pt idx="19363">
                  <c:v>1.57629999999979</c:v>
                </c:pt>
                <c:pt idx="19364">
                  <c:v>1.57639999999979</c:v>
                </c:pt>
                <c:pt idx="19365">
                  <c:v>1.57649999999979</c:v>
                </c:pt>
                <c:pt idx="19366">
                  <c:v>1.5765999999997899</c:v>
                </c:pt>
                <c:pt idx="19367">
                  <c:v>1.5766999999997899</c:v>
                </c:pt>
                <c:pt idx="19368">
                  <c:v>1.5767999999997899</c:v>
                </c:pt>
                <c:pt idx="19369">
                  <c:v>1.5768999999997899</c:v>
                </c:pt>
                <c:pt idx="19370">
                  <c:v>1.5769999999997899</c:v>
                </c:pt>
                <c:pt idx="19371">
                  <c:v>1.5770999999997899</c:v>
                </c:pt>
                <c:pt idx="19372">
                  <c:v>1.5771999999997901</c:v>
                </c:pt>
                <c:pt idx="19373">
                  <c:v>1.5772999999997901</c:v>
                </c:pt>
                <c:pt idx="19374">
                  <c:v>1.5773999999997901</c:v>
                </c:pt>
                <c:pt idx="19375">
                  <c:v>1.5774999999997901</c:v>
                </c:pt>
                <c:pt idx="19376">
                  <c:v>1.5775999999997901</c:v>
                </c:pt>
                <c:pt idx="19377">
                  <c:v>1.57769999999979</c:v>
                </c:pt>
                <c:pt idx="19378">
                  <c:v>1.57779999999979</c:v>
                </c:pt>
                <c:pt idx="19379">
                  <c:v>1.57789999999979</c:v>
                </c:pt>
                <c:pt idx="19380">
                  <c:v>1.57799999999979</c:v>
                </c:pt>
                <c:pt idx="19381">
                  <c:v>1.57809999999979</c:v>
                </c:pt>
                <c:pt idx="19382">
                  <c:v>1.57819999999979</c:v>
                </c:pt>
                <c:pt idx="19383">
                  <c:v>1.57829999999979</c:v>
                </c:pt>
                <c:pt idx="19384">
                  <c:v>1.57839999999979</c:v>
                </c:pt>
                <c:pt idx="19385">
                  <c:v>1.57849999999979</c:v>
                </c:pt>
                <c:pt idx="19386">
                  <c:v>1.5785999999997899</c:v>
                </c:pt>
                <c:pt idx="19387">
                  <c:v>1.5786999999997899</c:v>
                </c:pt>
                <c:pt idx="19388">
                  <c:v>1.5787999999997899</c:v>
                </c:pt>
                <c:pt idx="19389">
                  <c:v>1.5788999999997899</c:v>
                </c:pt>
                <c:pt idx="19390">
                  <c:v>1.5789999999997899</c:v>
                </c:pt>
                <c:pt idx="19391">
                  <c:v>1.5790999999997899</c:v>
                </c:pt>
                <c:pt idx="19392">
                  <c:v>1.5791999999997901</c:v>
                </c:pt>
                <c:pt idx="19393">
                  <c:v>1.5792999999997901</c:v>
                </c:pt>
                <c:pt idx="19394">
                  <c:v>1.5793999999997901</c:v>
                </c:pt>
                <c:pt idx="19395">
                  <c:v>1.5794999999997901</c:v>
                </c:pt>
                <c:pt idx="19396">
                  <c:v>1.5795999999997901</c:v>
                </c:pt>
                <c:pt idx="19397">
                  <c:v>1.57969999999979</c:v>
                </c:pt>
                <c:pt idx="19398">
                  <c:v>1.57979999999979</c:v>
                </c:pt>
                <c:pt idx="19399">
                  <c:v>1.57989999999979</c:v>
                </c:pt>
                <c:pt idx="19400">
                  <c:v>1.57999999999979</c:v>
                </c:pt>
                <c:pt idx="19401">
                  <c:v>1.58009999999979</c:v>
                </c:pt>
                <c:pt idx="19402">
                  <c:v>1.58019999999979</c:v>
                </c:pt>
                <c:pt idx="19403">
                  <c:v>1.58029999999979</c:v>
                </c:pt>
                <c:pt idx="19404">
                  <c:v>1.58039999999979</c:v>
                </c:pt>
                <c:pt idx="19405">
                  <c:v>1.58049999999979</c:v>
                </c:pt>
                <c:pt idx="19406">
                  <c:v>1.58059999999979</c:v>
                </c:pt>
                <c:pt idx="19407">
                  <c:v>1.5806999999997899</c:v>
                </c:pt>
                <c:pt idx="19408">
                  <c:v>1.5807999999997899</c:v>
                </c:pt>
                <c:pt idx="19409">
                  <c:v>1.5808999999997899</c:v>
                </c:pt>
                <c:pt idx="19410">
                  <c:v>1.5809999999997899</c:v>
                </c:pt>
                <c:pt idx="19411">
                  <c:v>1.5810999999997899</c:v>
                </c:pt>
                <c:pt idx="19412">
                  <c:v>1.5811999999997901</c:v>
                </c:pt>
                <c:pt idx="19413">
                  <c:v>1.5812999999997901</c:v>
                </c:pt>
                <c:pt idx="19414">
                  <c:v>1.5813999999997901</c:v>
                </c:pt>
                <c:pt idx="19415">
                  <c:v>1.5814999999997901</c:v>
                </c:pt>
                <c:pt idx="19416">
                  <c:v>1.5815999999997901</c:v>
                </c:pt>
                <c:pt idx="19417">
                  <c:v>1.5816999999997901</c:v>
                </c:pt>
                <c:pt idx="19418">
                  <c:v>1.58179999999979</c:v>
                </c:pt>
                <c:pt idx="19419">
                  <c:v>1.58189999999979</c:v>
                </c:pt>
                <c:pt idx="19420">
                  <c:v>1.58199999999979</c:v>
                </c:pt>
                <c:pt idx="19421">
                  <c:v>1.58209999999979</c:v>
                </c:pt>
                <c:pt idx="19422">
                  <c:v>1.58219999999979</c:v>
                </c:pt>
                <c:pt idx="19423">
                  <c:v>1.58229999999979</c:v>
                </c:pt>
                <c:pt idx="19424">
                  <c:v>1.58239999999979</c:v>
                </c:pt>
                <c:pt idx="19425">
                  <c:v>1.58249999999979</c:v>
                </c:pt>
                <c:pt idx="19426">
                  <c:v>1.58259999999979</c:v>
                </c:pt>
                <c:pt idx="19427">
                  <c:v>1.5826999999997899</c:v>
                </c:pt>
                <c:pt idx="19428">
                  <c:v>1.5827999999997899</c:v>
                </c:pt>
                <c:pt idx="19429">
                  <c:v>1.5828999999997899</c:v>
                </c:pt>
                <c:pt idx="19430">
                  <c:v>1.5829999999997899</c:v>
                </c:pt>
                <c:pt idx="19431">
                  <c:v>1.5830999999997899</c:v>
                </c:pt>
                <c:pt idx="19432">
                  <c:v>1.5831999999997901</c:v>
                </c:pt>
                <c:pt idx="19433">
                  <c:v>1.5832999999997901</c:v>
                </c:pt>
                <c:pt idx="19434">
                  <c:v>1.5833999999997901</c:v>
                </c:pt>
                <c:pt idx="19435">
                  <c:v>1.5834999999997901</c:v>
                </c:pt>
                <c:pt idx="19436">
                  <c:v>1.5835999999997901</c:v>
                </c:pt>
                <c:pt idx="19437">
                  <c:v>1.5836999999997901</c:v>
                </c:pt>
                <c:pt idx="19438">
                  <c:v>1.58379999999979</c:v>
                </c:pt>
                <c:pt idx="19439">
                  <c:v>1.58389999999979</c:v>
                </c:pt>
                <c:pt idx="19440">
                  <c:v>1.58399999999979</c:v>
                </c:pt>
                <c:pt idx="19441">
                  <c:v>1.58409999999979</c:v>
                </c:pt>
                <c:pt idx="19442">
                  <c:v>1.58419999999979</c:v>
                </c:pt>
                <c:pt idx="19443">
                  <c:v>1.58429999999979</c:v>
                </c:pt>
                <c:pt idx="19444">
                  <c:v>1.58439999999979</c:v>
                </c:pt>
                <c:pt idx="19445">
                  <c:v>1.58449999999979</c:v>
                </c:pt>
                <c:pt idx="19446">
                  <c:v>1.58459999999979</c:v>
                </c:pt>
                <c:pt idx="19447">
                  <c:v>1.5846999999997899</c:v>
                </c:pt>
                <c:pt idx="19448">
                  <c:v>1.5847999999997899</c:v>
                </c:pt>
                <c:pt idx="19449">
                  <c:v>1.5848999999997899</c:v>
                </c:pt>
                <c:pt idx="19450">
                  <c:v>1.5849999999997899</c:v>
                </c:pt>
                <c:pt idx="19451">
                  <c:v>1.5850999999997899</c:v>
                </c:pt>
                <c:pt idx="19452">
                  <c:v>1.5851999999997901</c:v>
                </c:pt>
                <c:pt idx="19453">
                  <c:v>1.5852999999997901</c:v>
                </c:pt>
                <c:pt idx="19454">
                  <c:v>1.5853999999997901</c:v>
                </c:pt>
                <c:pt idx="19455">
                  <c:v>1.5854999999997901</c:v>
                </c:pt>
                <c:pt idx="19456">
                  <c:v>1.5855999999997901</c:v>
                </c:pt>
                <c:pt idx="19457">
                  <c:v>1.5856999999997901</c:v>
                </c:pt>
                <c:pt idx="19458">
                  <c:v>1.58579999999979</c:v>
                </c:pt>
                <c:pt idx="19459">
                  <c:v>1.58589999999979</c:v>
                </c:pt>
                <c:pt idx="19460">
                  <c:v>1.58599999999979</c:v>
                </c:pt>
                <c:pt idx="19461">
                  <c:v>1.58609999999979</c:v>
                </c:pt>
                <c:pt idx="19462">
                  <c:v>1.58619999999979</c:v>
                </c:pt>
                <c:pt idx="19463">
                  <c:v>1.58629999999979</c:v>
                </c:pt>
                <c:pt idx="19464">
                  <c:v>1.58639999999979</c:v>
                </c:pt>
                <c:pt idx="19465">
                  <c:v>1.58649999999979</c:v>
                </c:pt>
                <c:pt idx="19466">
                  <c:v>1.58659999999979</c:v>
                </c:pt>
                <c:pt idx="19467">
                  <c:v>1.5866999999997899</c:v>
                </c:pt>
                <c:pt idx="19468">
                  <c:v>1.5867999999997899</c:v>
                </c:pt>
                <c:pt idx="19469">
                  <c:v>1.5868999999997899</c:v>
                </c:pt>
                <c:pt idx="19470">
                  <c:v>1.5869999999997899</c:v>
                </c:pt>
                <c:pt idx="19471">
                  <c:v>1.5870999999997899</c:v>
                </c:pt>
                <c:pt idx="19472">
                  <c:v>1.5871999999997899</c:v>
                </c:pt>
                <c:pt idx="19473">
                  <c:v>1.5872999999997901</c:v>
                </c:pt>
                <c:pt idx="19474">
                  <c:v>1.5873999999997901</c:v>
                </c:pt>
                <c:pt idx="19475">
                  <c:v>1.5874999999997901</c:v>
                </c:pt>
                <c:pt idx="19476">
                  <c:v>1.5875999999997901</c:v>
                </c:pt>
                <c:pt idx="19477">
                  <c:v>1.5876999999997901</c:v>
                </c:pt>
                <c:pt idx="19478">
                  <c:v>1.58779999999979</c:v>
                </c:pt>
                <c:pt idx="19479">
                  <c:v>1.58789999999979</c:v>
                </c:pt>
                <c:pt idx="19480">
                  <c:v>1.58799999999979</c:v>
                </c:pt>
                <c:pt idx="19481">
                  <c:v>1.58809999999979</c:v>
                </c:pt>
                <c:pt idx="19482">
                  <c:v>1.58819999999979</c:v>
                </c:pt>
                <c:pt idx="19483">
                  <c:v>1.58829999999979</c:v>
                </c:pt>
                <c:pt idx="19484">
                  <c:v>1.58839999999979</c:v>
                </c:pt>
                <c:pt idx="19485">
                  <c:v>1.58849999999979</c:v>
                </c:pt>
                <c:pt idx="19486">
                  <c:v>1.58859999999979</c:v>
                </c:pt>
                <c:pt idx="19487">
                  <c:v>1.5886999999997899</c:v>
                </c:pt>
                <c:pt idx="19488">
                  <c:v>1.5887999999997899</c:v>
                </c:pt>
                <c:pt idx="19489">
                  <c:v>1.5888999999997899</c:v>
                </c:pt>
                <c:pt idx="19490">
                  <c:v>1.5889999999997899</c:v>
                </c:pt>
                <c:pt idx="19491">
                  <c:v>1.5890999999997899</c:v>
                </c:pt>
                <c:pt idx="19492">
                  <c:v>1.5891999999997899</c:v>
                </c:pt>
                <c:pt idx="19493">
                  <c:v>1.5892999999997901</c:v>
                </c:pt>
                <c:pt idx="19494">
                  <c:v>1.5893999999997901</c:v>
                </c:pt>
                <c:pt idx="19495">
                  <c:v>1.5894999999997901</c:v>
                </c:pt>
                <c:pt idx="19496">
                  <c:v>1.5895999999997901</c:v>
                </c:pt>
                <c:pt idx="19497">
                  <c:v>1.5896999999997901</c:v>
                </c:pt>
                <c:pt idx="19498">
                  <c:v>1.58979999999979</c:v>
                </c:pt>
                <c:pt idx="19499">
                  <c:v>1.58989999999979</c:v>
                </c:pt>
                <c:pt idx="19500">
                  <c:v>1.58999999999979</c:v>
                </c:pt>
                <c:pt idx="19501">
                  <c:v>1.59009999999979</c:v>
                </c:pt>
                <c:pt idx="19502">
                  <c:v>1.59019999999979</c:v>
                </c:pt>
                <c:pt idx="19503">
                  <c:v>1.59029999999979</c:v>
                </c:pt>
                <c:pt idx="19504">
                  <c:v>1.59039999999979</c:v>
                </c:pt>
                <c:pt idx="19505">
                  <c:v>1.59049999999979</c:v>
                </c:pt>
                <c:pt idx="19506">
                  <c:v>1.59059999999979</c:v>
                </c:pt>
                <c:pt idx="19507">
                  <c:v>1.5906999999997899</c:v>
                </c:pt>
                <c:pt idx="19508">
                  <c:v>1.5907999999997899</c:v>
                </c:pt>
                <c:pt idx="19509">
                  <c:v>1.5908999999997899</c:v>
                </c:pt>
                <c:pt idx="19510">
                  <c:v>1.5909999999997899</c:v>
                </c:pt>
                <c:pt idx="19511">
                  <c:v>1.5910999999997899</c:v>
                </c:pt>
                <c:pt idx="19512">
                  <c:v>1.5911999999997899</c:v>
                </c:pt>
                <c:pt idx="19513">
                  <c:v>1.5912999999997901</c:v>
                </c:pt>
                <c:pt idx="19514">
                  <c:v>1.5913999999997901</c:v>
                </c:pt>
                <c:pt idx="19515">
                  <c:v>1.5914999999997901</c:v>
                </c:pt>
                <c:pt idx="19516">
                  <c:v>1.5915999999997901</c:v>
                </c:pt>
                <c:pt idx="19517">
                  <c:v>1.5916999999997901</c:v>
                </c:pt>
                <c:pt idx="19518">
                  <c:v>1.59179999999979</c:v>
                </c:pt>
                <c:pt idx="19519">
                  <c:v>1.59189999999979</c:v>
                </c:pt>
                <c:pt idx="19520">
                  <c:v>1.59199999999979</c:v>
                </c:pt>
                <c:pt idx="19521">
                  <c:v>1.59209999999979</c:v>
                </c:pt>
                <c:pt idx="19522">
                  <c:v>1.59219999999978</c:v>
                </c:pt>
                <c:pt idx="19523">
                  <c:v>1.59229999999978</c:v>
                </c:pt>
                <c:pt idx="19524">
                  <c:v>1.59239999999978</c:v>
                </c:pt>
                <c:pt idx="19525">
                  <c:v>1.59249999999978</c:v>
                </c:pt>
                <c:pt idx="19526">
                  <c:v>1.59259999999978</c:v>
                </c:pt>
                <c:pt idx="19527">
                  <c:v>1.59269999999978</c:v>
                </c:pt>
                <c:pt idx="19528">
                  <c:v>1.5927999999997799</c:v>
                </c:pt>
                <c:pt idx="19529">
                  <c:v>1.5928999999997799</c:v>
                </c:pt>
                <c:pt idx="19530">
                  <c:v>1.5929999999997799</c:v>
                </c:pt>
                <c:pt idx="19531">
                  <c:v>1.5930999999997799</c:v>
                </c:pt>
                <c:pt idx="19532">
                  <c:v>1.5931999999997799</c:v>
                </c:pt>
                <c:pt idx="19533">
                  <c:v>1.5932999999997799</c:v>
                </c:pt>
                <c:pt idx="19534">
                  <c:v>1.5933999999997801</c:v>
                </c:pt>
                <c:pt idx="19535">
                  <c:v>1.5934999999997801</c:v>
                </c:pt>
                <c:pt idx="19536">
                  <c:v>1.5935999999997801</c:v>
                </c:pt>
                <c:pt idx="19537">
                  <c:v>1.5936999999997801</c:v>
                </c:pt>
                <c:pt idx="19538">
                  <c:v>1.5937999999997801</c:v>
                </c:pt>
                <c:pt idx="19539">
                  <c:v>1.59389999999978</c:v>
                </c:pt>
                <c:pt idx="19540">
                  <c:v>1.59399999999978</c:v>
                </c:pt>
                <c:pt idx="19541">
                  <c:v>1.59409999999978</c:v>
                </c:pt>
                <c:pt idx="19542">
                  <c:v>1.59419999999978</c:v>
                </c:pt>
                <c:pt idx="19543">
                  <c:v>1.59429999999978</c:v>
                </c:pt>
                <c:pt idx="19544">
                  <c:v>1.59439999999978</c:v>
                </c:pt>
                <c:pt idx="19545">
                  <c:v>1.59449999999978</c:v>
                </c:pt>
                <c:pt idx="19546">
                  <c:v>1.59459999999978</c:v>
                </c:pt>
                <c:pt idx="19547">
                  <c:v>1.59469999999978</c:v>
                </c:pt>
                <c:pt idx="19548">
                  <c:v>1.5947999999997799</c:v>
                </c:pt>
                <c:pt idx="19549">
                  <c:v>1.5948999999997799</c:v>
                </c:pt>
                <c:pt idx="19550">
                  <c:v>1.5949999999997799</c:v>
                </c:pt>
                <c:pt idx="19551">
                  <c:v>1.5950999999997799</c:v>
                </c:pt>
                <c:pt idx="19552">
                  <c:v>1.5951999999997799</c:v>
                </c:pt>
                <c:pt idx="19553">
                  <c:v>1.5952999999997799</c:v>
                </c:pt>
                <c:pt idx="19554">
                  <c:v>1.5953999999997801</c:v>
                </c:pt>
                <c:pt idx="19555">
                  <c:v>1.5954999999997801</c:v>
                </c:pt>
                <c:pt idx="19556">
                  <c:v>1.5955999999997801</c:v>
                </c:pt>
                <c:pt idx="19557">
                  <c:v>1.5956999999997801</c:v>
                </c:pt>
                <c:pt idx="19558">
                  <c:v>1.5957999999997801</c:v>
                </c:pt>
                <c:pt idx="19559">
                  <c:v>1.5958999999997801</c:v>
                </c:pt>
                <c:pt idx="19560">
                  <c:v>1.59599999999978</c:v>
                </c:pt>
                <c:pt idx="19561">
                  <c:v>1.59609999999978</c:v>
                </c:pt>
                <c:pt idx="19562">
                  <c:v>1.59619999999978</c:v>
                </c:pt>
                <c:pt idx="19563">
                  <c:v>1.59629999999978</c:v>
                </c:pt>
                <c:pt idx="19564">
                  <c:v>1.59639999999978</c:v>
                </c:pt>
                <c:pt idx="19565">
                  <c:v>1.59649999999978</c:v>
                </c:pt>
                <c:pt idx="19566">
                  <c:v>1.59659999999978</c:v>
                </c:pt>
                <c:pt idx="19567">
                  <c:v>1.59669999999978</c:v>
                </c:pt>
                <c:pt idx="19568">
                  <c:v>1.59679999999978</c:v>
                </c:pt>
                <c:pt idx="19569">
                  <c:v>1.5968999999997799</c:v>
                </c:pt>
                <c:pt idx="19570">
                  <c:v>1.5969999999997799</c:v>
                </c:pt>
                <c:pt idx="19571">
                  <c:v>1.5970999999997799</c:v>
                </c:pt>
                <c:pt idx="19572">
                  <c:v>1.5971999999997799</c:v>
                </c:pt>
                <c:pt idx="19573">
                  <c:v>1.5972999999997799</c:v>
                </c:pt>
                <c:pt idx="19574">
                  <c:v>1.5973999999997801</c:v>
                </c:pt>
                <c:pt idx="19575">
                  <c:v>1.5974999999997801</c:v>
                </c:pt>
                <c:pt idx="19576">
                  <c:v>1.5975999999997801</c:v>
                </c:pt>
                <c:pt idx="19577">
                  <c:v>1.5976999999997801</c:v>
                </c:pt>
                <c:pt idx="19578">
                  <c:v>1.5977999999997801</c:v>
                </c:pt>
                <c:pt idx="19579">
                  <c:v>1.5978999999997801</c:v>
                </c:pt>
                <c:pt idx="19580">
                  <c:v>1.59799999999978</c:v>
                </c:pt>
                <c:pt idx="19581">
                  <c:v>1.59809999999978</c:v>
                </c:pt>
                <c:pt idx="19582">
                  <c:v>1.59819999999978</c:v>
                </c:pt>
                <c:pt idx="19583">
                  <c:v>1.59829999999978</c:v>
                </c:pt>
                <c:pt idx="19584">
                  <c:v>1.59839999999978</c:v>
                </c:pt>
                <c:pt idx="19585">
                  <c:v>1.59849999999978</c:v>
                </c:pt>
                <c:pt idx="19586">
                  <c:v>1.59859999999978</c:v>
                </c:pt>
                <c:pt idx="19587">
                  <c:v>1.59869999999978</c:v>
                </c:pt>
                <c:pt idx="19588">
                  <c:v>1.59879999999978</c:v>
                </c:pt>
                <c:pt idx="19589">
                  <c:v>1.5988999999997799</c:v>
                </c:pt>
                <c:pt idx="19590">
                  <c:v>1.5989999999997799</c:v>
                </c:pt>
                <c:pt idx="19591">
                  <c:v>1.5990999999997799</c:v>
                </c:pt>
                <c:pt idx="19592">
                  <c:v>1.5991999999997799</c:v>
                </c:pt>
                <c:pt idx="19593">
                  <c:v>1.5992999999997799</c:v>
                </c:pt>
                <c:pt idx="19594">
                  <c:v>1.5993999999997801</c:v>
                </c:pt>
                <c:pt idx="19595">
                  <c:v>1.5994999999997801</c:v>
                </c:pt>
                <c:pt idx="19596">
                  <c:v>1.5995999999997801</c:v>
                </c:pt>
                <c:pt idx="19597">
                  <c:v>1.5996999999997801</c:v>
                </c:pt>
                <c:pt idx="19598">
                  <c:v>1.5997999999997801</c:v>
                </c:pt>
                <c:pt idx="19599">
                  <c:v>1.5998999999997801</c:v>
                </c:pt>
                <c:pt idx="19600">
                  <c:v>1.59999999999978</c:v>
                </c:pt>
                <c:pt idx="19601">
                  <c:v>1.60009999999978</c:v>
                </c:pt>
                <c:pt idx="19602">
                  <c:v>1.60019999999978</c:v>
                </c:pt>
                <c:pt idx="19603">
                  <c:v>1.60029999999978</c:v>
                </c:pt>
                <c:pt idx="19604">
                  <c:v>1.60039999999978</c:v>
                </c:pt>
                <c:pt idx="19605">
                  <c:v>1.60049999999978</c:v>
                </c:pt>
                <c:pt idx="19606">
                  <c:v>1.60059999999978</c:v>
                </c:pt>
                <c:pt idx="19607">
                  <c:v>1.60069999999978</c:v>
                </c:pt>
                <c:pt idx="19608">
                  <c:v>1.60079999999978</c:v>
                </c:pt>
                <c:pt idx="19609">
                  <c:v>1.6008999999997799</c:v>
                </c:pt>
                <c:pt idx="19610">
                  <c:v>1.6009999999997799</c:v>
                </c:pt>
                <c:pt idx="19611">
                  <c:v>1.6010999999997799</c:v>
                </c:pt>
                <c:pt idx="19612">
                  <c:v>1.6011999999997799</c:v>
                </c:pt>
                <c:pt idx="19613">
                  <c:v>1.6012999999997799</c:v>
                </c:pt>
                <c:pt idx="19614">
                  <c:v>1.6013999999997801</c:v>
                </c:pt>
                <c:pt idx="19615">
                  <c:v>1.6014999999997801</c:v>
                </c:pt>
                <c:pt idx="19616">
                  <c:v>1.6015999999997801</c:v>
                </c:pt>
                <c:pt idx="19617">
                  <c:v>1.6016999999997801</c:v>
                </c:pt>
                <c:pt idx="19618">
                  <c:v>1.6017999999997801</c:v>
                </c:pt>
                <c:pt idx="19619">
                  <c:v>1.6018999999997801</c:v>
                </c:pt>
                <c:pt idx="19620">
                  <c:v>1.60199999999978</c:v>
                </c:pt>
                <c:pt idx="19621">
                  <c:v>1.60209999999978</c:v>
                </c:pt>
                <c:pt idx="19622">
                  <c:v>1.60219999999978</c:v>
                </c:pt>
                <c:pt idx="19623">
                  <c:v>1.60229999999978</c:v>
                </c:pt>
                <c:pt idx="19624">
                  <c:v>1.60239999999978</c:v>
                </c:pt>
                <c:pt idx="19625">
                  <c:v>1.60249999999978</c:v>
                </c:pt>
                <c:pt idx="19626">
                  <c:v>1.60259999999978</c:v>
                </c:pt>
                <c:pt idx="19627">
                  <c:v>1.60269999999978</c:v>
                </c:pt>
                <c:pt idx="19628">
                  <c:v>1.60279999999978</c:v>
                </c:pt>
                <c:pt idx="19629">
                  <c:v>1.6028999999997799</c:v>
                </c:pt>
                <c:pt idx="19630">
                  <c:v>1.6029999999997799</c:v>
                </c:pt>
                <c:pt idx="19631">
                  <c:v>1.6030999999997799</c:v>
                </c:pt>
                <c:pt idx="19632">
                  <c:v>1.6031999999997799</c:v>
                </c:pt>
                <c:pt idx="19633">
                  <c:v>1.6032999999997799</c:v>
                </c:pt>
                <c:pt idx="19634">
                  <c:v>1.6033999999997799</c:v>
                </c:pt>
                <c:pt idx="19635">
                  <c:v>1.6034999999997801</c:v>
                </c:pt>
                <c:pt idx="19636">
                  <c:v>1.6035999999997801</c:v>
                </c:pt>
                <c:pt idx="19637">
                  <c:v>1.6036999999997801</c:v>
                </c:pt>
                <c:pt idx="19638">
                  <c:v>1.6037999999997801</c:v>
                </c:pt>
                <c:pt idx="19639">
                  <c:v>1.6038999999997801</c:v>
                </c:pt>
                <c:pt idx="19640">
                  <c:v>1.60399999999978</c:v>
                </c:pt>
                <c:pt idx="19641">
                  <c:v>1.60409999999978</c:v>
                </c:pt>
                <c:pt idx="19642">
                  <c:v>1.60419999999978</c:v>
                </c:pt>
                <c:pt idx="19643">
                  <c:v>1.60429999999978</c:v>
                </c:pt>
                <c:pt idx="19644">
                  <c:v>1.60439999999978</c:v>
                </c:pt>
                <c:pt idx="19645">
                  <c:v>1.60449999999978</c:v>
                </c:pt>
                <c:pt idx="19646">
                  <c:v>1.60459999999978</c:v>
                </c:pt>
                <c:pt idx="19647">
                  <c:v>1.60469999999978</c:v>
                </c:pt>
                <c:pt idx="19648">
                  <c:v>1.60479999999978</c:v>
                </c:pt>
                <c:pt idx="19649">
                  <c:v>1.6048999999997799</c:v>
                </c:pt>
                <c:pt idx="19650">
                  <c:v>1.6049999999997799</c:v>
                </c:pt>
                <c:pt idx="19651">
                  <c:v>1.6050999999997799</c:v>
                </c:pt>
                <c:pt idx="19652">
                  <c:v>1.6051999999997799</c:v>
                </c:pt>
                <c:pt idx="19653">
                  <c:v>1.6052999999997799</c:v>
                </c:pt>
                <c:pt idx="19654">
                  <c:v>1.6053999999997799</c:v>
                </c:pt>
                <c:pt idx="19655">
                  <c:v>1.6054999999997801</c:v>
                </c:pt>
                <c:pt idx="19656">
                  <c:v>1.6055999999997801</c:v>
                </c:pt>
                <c:pt idx="19657">
                  <c:v>1.6056999999997801</c:v>
                </c:pt>
                <c:pt idx="19658">
                  <c:v>1.6057999999997801</c:v>
                </c:pt>
                <c:pt idx="19659">
                  <c:v>1.6058999999997801</c:v>
                </c:pt>
                <c:pt idx="19660">
                  <c:v>1.60599999999978</c:v>
                </c:pt>
                <c:pt idx="19661">
                  <c:v>1.60609999999978</c:v>
                </c:pt>
                <c:pt idx="19662">
                  <c:v>1.60619999999978</c:v>
                </c:pt>
                <c:pt idx="19663">
                  <c:v>1.60629999999978</c:v>
                </c:pt>
                <c:pt idx="19664">
                  <c:v>1.60639999999978</c:v>
                </c:pt>
                <c:pt idx="19665">
                  <c:v>1.60649999999978</c:v>
                </c:pt>
                <c:pt idx="19666">
                  <c:v>1.60659999999978</c:v>
                </c:pt>
                <c:pt idx="19667">
                  <c:v>1.60669999999978</c:v>
                </c:pt>
                <c:pt idx="19668">
                  <c:v>1.60679999999978</c:v>
                </c:pt>
                <c:pt idx="19669">
                  <c:v>1.6068999999997799</c:v>
                </c:pt>
                <c:pt idx="19670">
                  <c:v>1.6069999999997799</c:v>
                </c:pt>
                <c:pt idx="19671">
                  <c:v>1.6070999999997799</c:v>
                </c:pt>
                <c:pt idx="19672">
                  <c:v>1.6071999999997799</c:v>
                </c:pt>
                <c:pt idx="19673">
                  <c:v>1.6072999999997799</c:v>
                </c:pt>
                <c:pt idx="19674">
                  <c:v>1.6073999999997799</c:v>
                </c:pt>
                <c:pt idx="19675">
                  <c:v>1.6074999999997801</c:v>
                </c:pt>
                <c:pt idx="19676">
                  <c:v>1.6075999999997801</c:v>
                </c:pt>
                <c:pt idx="19677">
                  <c:v>1.6076999999997801</c:v>
                </c:pt>
                <c:pt idx="19678">
                  <c:v>1.6077999999997801</c:v>
                </c:pt>
                <c:pt idx="19679">
                  <c:v>1.6078999999997801</c:v>
                </c:pt>
                <c:pt idx="19680">
                  <c:v>1.60799999999978</c:v>
                </c:pt>
                <c:pt idx="19681">
                  <c:v>1.60809999999978</c:v>
                </c:pt>
                <c:pt idx="19682">
                  <c:v>1.60819999999978</c:v>
                </c:pt>
                <c:pt idx="19683">
                  <c:v>1.60829999999978</c:v>
                </c:pt>
                <c:pt idx="19684">
                  <c:v>1.60839999999978</c:v>
                </c:pt>
                <c:pt idx="19685">
                  <c:v>1.60849999999978</c:v>
                </c:pt>
                <c:pt idx="19686">
                  <c:v>1.60859999999978</c:v>
                </c:pt>
                <c:pt idx="19687">
                  <c:v>1.60869999999978</c:v>
                </c:pt>
                <c:pt idx="19688">
                  <c:v>1.60879999999978</c:v>
                </c:pt>
                <c:pt idx="19689">
                  <c:v>1.60889999999978</c:v>
                </c:pt>
                <c:pt idx="19690">
                  <c:v>1.6089999999997799</c:v>
                </c:pt>
                <c:pt idx="19691">
                  <c:v>1.6090999999997799</c:v>
                </c:pt>
                <c:pt idx="19692">
                  <c:v>1.6091999999997799</c:v>
                </c:pt>
                <c:pt idx="19693">
                  <c:v>1.6092999999997799</c:v>
                </c:pt>
                <c:pt idx="19694">
                  <c:v>1.6093999999997799</c:v>
                </c:pt>
                <c:pt idx="19695">
                  <c:v>1.6094999999997801</c:v>
                </c:pt>
                <c:pt idx="19696">
                  <c:v>1.6095999999997801</c:v>
                </c:pt>
                <c:pt idx="19697">
                  <c:v>1.6096999999997801</c:v>
                </c:pt>
                <c:pt idx="19698">
                  <c:v>1.6097999999997801</c:v>
                </c:pt>
                <c:pt idx="19699">
                  <c:v>1.6098999999997801</c:v>
                </c:pt>
                <c:pt idx="19700">
                  <c:v>1.6099999999997801</c:v>
                </c:pt>
                <c:pt idx="19701">
                  <c:v>1.61009999999978</c:v>
                </c:pt>
                <c:pt idx="19702">
                  <c:v>1.61019999999978</c:v>
                </c:pt>
                <c:pt idx="19703">
                  <c:v>1.61029999999978</c:v>
                </c:pt>
                <c:pt idx="19704">
                  <c:v>1.61039999999978</c:v>
                </c:pt>
                <c:pt idx="19705">
                  <c:v>1.61049999999978</c:v>
                </c:pt>
                <c:pt idx="19706">
                  <c:v>1.61059999999978</c:v>
                </c:pt>
                <c:pt idx="19707">
                  <c:v>1.61069999999978</c:v>
                </c:pt>
                <c:pt idx="19708">
                  <c:v>1.61079999999978</c:v>
                </c:pt>
                <c:pt idx="19709">
                  <c:v>1.61089999999978</c:v>
                </c:pt>
                <c:pt idx="19710">
                  <c:v>1.6109999999997799</c:v>
                </c:pt>
                <c:pt idx="19711">
                  <c:v>1.6110999999997799</c:v>
                </c:pt>
                <c:pt idx="19712">
                  <c:v>1.6111999999997799</c:v>
                </c:pt>
                <c:pt idx="19713">
                  <c:v>1.6112999999997799</c:v>
                </c:pt>
                <c:pt idx="19714">
                  <c:v>1.6113999999997799</c:v>
                </c:pt>
                <c:pt idx="19715">
                  <c:v>1.6114999999997801</c:v>
                </c:pt>
                <c:pt idx="19716">
                  <c:v>1.6115999999997801</c:v>
                </c:pt>
                <c:pt idx="19717">
                  <c:v>1.6116999999997801</c:v>
                </c:pt>
                <c:pt idx="19718">
                  <c:v>1.6117999999997801</c:v>
                </c:pt>
                <c:pt idx="19719">
                  <c:v>1.6118999999997801</c:v>
                </c:pt>
                <c:pt idx="19720">
                  <c:v>1.6119999999997801</c:v>
                </c:pt>
                <c:pt idx="19721">
                  <c:v>1.61209999999978</c:v>
                </c:pt>
                <c:pt idx="19722">
                  <c:v>1.61219999999978</c:v>
                </c:pt>
                <c:pt idx="19723">
                  <c:v>1.61229999999978</c:v>
                </c:pt>
                <c:pt idx="19724">
                  <c:v>1.61239999999978</c:v>
                </c:pt>
                <c:pt idx="19725">
                  <c:v>1.61249999999978</c:v>
                </c:pt>
                <c:pt idx="19726">
                  <c:v>1.61259999999978</c:v>
                </c:pt>
                <c:pt idx="19727">
                  <c:v>1.61269999999978</c:v>
                </c:pt>
                <c:pt idx="19728">
                  <c:v>1.61279999999978</c:v>
                </c:pt>
                <c:pt idx="19729">
                  <c:v>1.61289999999978</c:v>
                </c:pt>
                <c:pt idx="19730">
                  <c:v>1.6129999999997799</c:v>
                </c:pt>
                <c:pt idx="19731">
                  <c:v>1.6130999999997799</c:v>
                </c:pt>
                <c:pt idx="19732">
                  <c:v>1.6131999999997799</c:v>
                </c:pt>
                <c:pt idx="19733">
                  <c:v>1.6132999999997799</c:v>
                </c:pt>
                <c:pt idx="19734">
                  <c:v>1.6133999999997799</c:v>
                </c:pt>
                <c:pt idx="19735">
                  <c:v>1.6134999999997801</c:v>
                </c:pt>
                <c:pt idx="19736">
                  <c:v>1.6135999999997801</c:v>
                </c:pt>
                <c:pt idx="19737">
                  <c:v>1.6136999999997801</c:v>
                </c:pt>
                <c:pt idx="19738">
                  <c:v>1.6137999999997801</c:v>
                </c:pt>
                <c:pt idx="19739">
                  <c:v>1.6138999999997801</c:v>
                </c:pt>
                <c:pt idx="19740">
                  <c:v>1.6139999999997801</c:v>
                </c:pt>
                <c:pt idx="19741">
                  <c:v>1.61409999999978</c:v>
                </c:pt>
                <c:pt idx="19742">
                  <c:v>1.61419999999978</c:v>
                </c:pt>
                <c:pt idx="19743">
                  <c:v>1.61429999999978</c:v>
                </c:pt>
                <c:pt idx="19744">
                  <c:v>1.61439999999978</c:v>
                </c:pt>
                <c:pt idx="19745">
                  <c:v>1.61449999999978</c:v>
                </c:pt>
                <c:pt idx="19746">
                  <c:v>1.61459999999978</c:v>
                </c:pt>
                <c:pt idx="19747">
                  <c:v>1.61469999999978</c:v>
                </c:pt>
                <c:pt idx="19748">
                  <c:v>1.61479999999978</c:v>
                </c:pt>
                <c:pt idx="19749">
                  <c:v>1.61489999999978</c:v>
                </c:pt>
                <c:pt idx="19750">
                  <c:v>1.6149999999997799</c:v>
                </c:pt>
                <c:pt idx="19751">
                  <c:v>1.6150999999997799</c:v>
                </c:pt>
                <c:pt idx="19752">
                  <c:v>1.6151999999997799</c:v>
                </c:pt>
                <c:pt idx="19753">
                  <c:v>1.6152999999997799</c:v>
                </c:pt>
                <c:pt idx="19754">
                  <c:v>1.6153999999997799</c:v>
                </c:pt>
                <c:pt idx="19755">
                  <c:v>1.6154999999997799</c:v>
                </c:pt>
                <c:pt idx="19756">
                  <c:v>1.6155999999997801</c:v>
                </c:pt>
                <c:pt idx="19757">
                  <c:v>1.6156999999997801</c:v>
                </c:pt>
                <c:pt idx="19758">
                  <c:v>1.6157999999997801</c:v>
                </c:pt>
                <c:pt idx="19759">
                  <c:v>1.6158999999997801</c:v>
                </c:pt>
                <c:pt idx="19760">
                  <c:v>1.6159999999997801</c:v>
                </c:pt>
                <c:pt idx="19761">
                  <c:v>1.61609999999978</c:v>
                </c:pt>
                <c:pt idx="19762">
                  <c:v>1.61619999999978</c:v>
                </c:pt>
                <c:pt idx="19763">
                  <c:v>1.61629999999978</c:v>
                </c:pt>
                <c:pt idx="19764">
                  <c:v>1.61639999999978</c:v>
                </c:pt>
                <c:pt idx="19765">
                  <c:v>1.61649999999978</c:v>
                </c:pt>
                <c:pt idx="19766">
                  <c:v>1.61659999999978</c:v>
                </c:pt>
                <c:pt idx="19767">
                  <c:v>1.61669999999978</c:v>
                </c:pt>
                <c:pt idx="19768">
                  <c:v>1.61679999999978</c:v>
                </c:pt>
                <c:pt idx="19769">
                  <c:v>1.61689999999978</c:v>
                </c:pt>
                <c:pt idx="19770">
                  <c:v>1.6169999999997799</c:v>
                </c:pt>
                <c:pt idx="19771">
                  <c:v>1.6170999999997799</c:v>
                </c:pt>
                <c:pt idx="19772">
                  <c:v>1.6171999999997799</c:v>
                </c:pt>
                <c:pt idx="19773">
                  <c:v>1.6172999999997799</c:v>
                </c:pt>
                <c:pt idx="19774">
                  <c:v>1.6173999999997799</c:v>
                </c:pt>
                <c:pt idx="19775">
                  <c:v>1.6174999999997799</c:v>
                </c:pt>
                <c:pt idx="19776">
                  <c:v>1.6175999999997801</c:v>
                </c:pt>
                <c:pt idx="19777">
                  <c:v>1.6176999999997801</c:v>
                </c:pt>
                <c:pt idx="19778">
                  <c:v>1.6177999999997801</c:v>
                </c:pt>
                <c:pt idx="19779">
                  <c:v>1.6178999999997801</c:v>
                </c:pt>
                <c:pt idx="19780">
                  <c:v>1.6179999999997801</c:v>
                </c:pt>
                <c:pt idx="19781">
                  <c:v>1.61809999999978</c:v>
                </c:pt>
                <c:pt idx="19782">
                  <c:v>1.61819999999978</c:v>
                </c:pt>
                <c:pt idx="19783">
                  <c:v>1.61829999999978</c:v>
                </c:pt>
                <c:pt idx="19784">
                  <c:v>1.61839999999978</c:v>
                </c:pt>
                <c:pt idx="19785">
                  <c:v>1.61849999999978</c:v>
                </c:pt>
                <c:pt idx="19786">
                  <c:v>1.61859999999978</c:v>
                </c:pt>
                <c:pt idx="19787">
                  <c:v>1.61869999999978</c:v>
                </c:pt>
                <c:pt idx="19788">
                  <c:v>1.61879999999978</c:v>
                </c:pt>
                <c:pt idx="19789">
                  <c:v>1.61889999999978</c:v>
                </c:pt>
                <c:pt idx="19790">
                  <c:v>1.6189999999997799</c:v>
                </c:pt>
                <c:pt idx="19791">
                  <c:v>1.6190999999997799</c:v>
                </c:pt>
                <c:pt idx="19792">
                  <c:v>1.6191999999997799</c:v>
                </c:pt>
                <c:pt idx="19793">
                  <c:v>1.6192999999997799</c:v>
                </c:pt>
                <c:pt idx="19794">
                  <c:v>1.6193999999997799</c:v>
                </c:pt>
                <c:pt idx="19795">
                  <c:v>1.6194999999997799</c:v>
                </c:pt>
                <c:pt idx="19796">
                  <c:v>1.6195999999997801</c:v>
                </c:pt>
                <c:pt idx="19797">
                  <c:v>1.6196999999997801</c:v>
                </c:pt>
                <c:pt idx="19798">
                  <c:v>1.6197999999997801</c:v>
                </c:pt>
                <c:pt idx="19799">
                  <c:v>1.6198999999997801</c:v>
                </c:pt>
                <c:pt idx="19800">
                  <c:v>1.6199999999997801</c:v>
                </c:pt>
                <c:pt idx="19801">
                  <c:v>1.62009999999978</c:v>
                </c:pt>
                <c:pt idx="19802">
                  <c:v>1.62019999999978</c:v>
                </c:pt>
                <c:pt idx="19803">
                  <c:v>1.62029999999978</c:v>
                </c:pt>
                <c:pt idx="19804">
                  <c:v>1.62039999999978</c:v>
                </c:pt>
                <c:pt idx="19805">
                  <c:v>1.62049999999978</c:v>
                </c:pt>
                <c:pt idx="19806">
                  <c:v>1.62059999999978</c:v>
                </c:pt>
                <c:pt idx="19807">
                  <c:v>1.62069999999978</c:v>
                </c:pt>
                <c:pt idx="19808">
                  <c:v>1.62079999999978</c:v>
                </c:pt>
                <c:pt idx="19809">
                  <c:v>1.62089999999978</c:v>
                </c:pt>
                <c:pt idx="19810">
                  <c:v>1.62099999999978</c:v>
                </c:pt>
                <c:pt idx="19811">
                  <c:v>1.6210999999997799</c:v>
                </c:pt>
                <c:pt idx="19812">
                  <c:v>1.6211999999997799</c:v>
                </c:pt>
                <c:pt idx="19813">
                  <c:v>1.6212999999997799</c:v>
                </c:pt>
                <c:pt idx="19814">
                  <c:v>1.6213999999997799</c:v>
                </c:pt>
                <c:pt idx="19815">
                  <c:v>1.6214999999997799</c:v>
                </c:pt>
                <c:pt idx="19816">
                  <c:v>1.6215999999997801</c:v>
                </c:pt>
                <c:pt idx="19817">
                  <c:v>1.6216999999997801</c:v>
                </c:pt>
                <c:pt idx="19818">
                  <c:v>1.6217999999997801</c:v>
                </c:pt>
                <c:pt idx="19819">
                  <c:v>1.6218999999997801</c:v>
                </c:pt>
                <c:pt idx="19820">
                  <c:v>1.6219999999997801</c:v>
                </c:pt>
                <c:pt idx="19821">
                  <c:v>1.6220999999997801</c:v>
                </c:pt>
                <c:pt idx="19822">
                  <c:v>1.62219999999978</c:v>
                </c:pt>
                <c:pt idx="19823">
                  <c:v>1.62229999999978</c:v>
                </c:pt>
                <c:pt idx="19824">
                  <c:v>1.62239999999978</c:v>
                </c:pt>
                <c:pt idx="19825">
                  <c:v>1.62249999999978</c:v>
                </c:pt>
                <c:pt idx="19826">
                  <c:v>1.62259999999978</c:v>
                </c:pt>
                <c:pt idx="19827">
                  <c:v>1.62269999999978</c:v>
                </c:pt>
                <c:pt idx="19828">
                  <c:v>1.62279999999978</c:v>
                </c:pt>
                <c:pt idx="19829">
                  <c:v>1.62289999999978</c:v>
                </c:pt>
                <c:pt idx="19830">
                  <c:v>1.62299999999978</c:v>
                </c:pt>
                <c:pt idx="19831">
                  <c:v>1.6230999999997799</c:v>
                </c:pt>
                <c:pt idx="19832">
                  <c:v>1.6231999999997799</c:v>
                </c:pt>
                <c:pt idx="19833">
                  <c:v>1.6232999999997799</c:v>
                </c:pt>
                <c:pt idx="19834">
                  <c:v>1.6233999999997799</c:v>
                </c:pt>
                <c:pt idx="19835">
                  <c:v>1.6234999999997799</c:v>
                </c:pt>
                <c:pt idx="19836">
                  <c:v>1.6235999999997801</c:v>
                </c:pt>
                <c:pt idx="19837">
                  <c:v>1.6236999999997801</c:v>
                </c:pt>
                <c:pt idx="19838">
                  <c:v>1.6237999999997801</c:v>
                </c:pt>
                <c:pt idx="19839">
                  <c:v>1.6238999999997801</c:v>
                </c:pt>
                <c:pt idx="19840">
                  <c:v>1.6239999999997801</c:v>
                </c:pt>
                <c:pt idx="19841">
                  <c:v>1.6240999999997801</c:v>
                </c:pt>
                <c:pt idx="19842">
                  <c:v>1.62419999999978</c:v>
                </c:pt>
                <c:pt idx="19843">
                  <c:v>1.62429999999978</c:v>
                </c:pt>
                <c:pt idx="19844">
                  <c:v>1.62439999999978</c:v>
                </c:pt>
                <c:pt idx="19845">
                  <c:v>1.62449999999978</c:v>
                </c:pt>
                <c:pt idx="19846">
                  <c:v>1.62459999999978</c:v>
                </c:pt>
                <c:pt idx="19847">
                  <c:v>1.62469999999978</c:v>
                </c:pt>
                <c:pt idx="19848">
                  <c:v>1.62479999999978</c:v>
                </c:pt>
                <c:pt idx="19849">
                  <c:v>1.62489999999978</c:v>
                </c:pt>
                <c:pt idx="19850">
                  <c:v>1.62499999999978</c:v>
                </c:pt>
                <c:pt idx="19851">
                  <c:v>1.6250999999997799</c:v>
                </c:pt>
                <c:pt idx="19852">
                  <c:v>1.6251999999997799</c:v>
                </c:pt>
                <c:pt idx="19853">
                  <c:v>1.6252999999997799</c:v>
                </c:pt>
                <c:pt idx="19854">
                  <c:v>1.6253999999997799</c:v>
                </c:pt>
                <c:pt idx="19855">
                  <c:v>1.6254999999997799</c:v>
                </c:pt>
                <c:pt idx="19856">
                  <c:v>1.6255999999997801</c:v>
                </c:pt>
                <c:pt idx="19857">
                  <c:v>1.6256999999997801</c:v>
                </c:pt>
                <c:pt idx="19858">
                  <c:v>1.6257999999997801</c:v>
                </c:pt>
                <c:pt idx="19859">
                  <c:v>1.6258999999997801</c:v>
                </c:pt>
                <c:pt idx="19860">
                  <c:v>1.6259999999997801</c:v>
                </c:pt>
                <c:pt idx="19861">
                  <c:v>1.6260999999997801</c:v>
                </c:pt>
                <c:pt idx="19862">
                  <c:v>1.62619999999978</c:v>
                </c:pt>
                <c:pt idx="19863">
                  <c:v>1.62629999999978</c:v>
                </c:pt>
                <c:pt idx="19864">
                  <c:v>1.62639999999978</c:v>
                </c:pt>
                <c:pt idx="19865">
                  <c:v>1.62649999999978</c:v>
                </c:pt>
                <c:pt idx="19866">
                  <c:v>1.62659999999978</c:v>
                </c:pt>
                <c:pt idx="19867">
                  <c:v>1.62669999999978</c:v>
                </c:pt>
                <c:pt idx="19868">
                  <c:v>1.62679999999978</c:v>
                </c:pt>
                <c:pt idx="19869">
                  <c:v>1.62689999999978</c:v>
                </c:pt>
                <c:pt idx="19870">
                  <c:v>1.62699999999978</c:v>
                </c:pt>
                <c:pt idx="19871">
                  <c:v>1.6270999999997799</c:v>
                </c:pt>
                <c:pt idx="19872">
                  <c:v>1.6271999999997799</c:v>
                </c:pt>
                <c:pt idx="19873">
                  <c:v>1.6272999999997799</c:v>
                </c:pt>
                <c:pt idx="19874">
                  <c:v>1.6273999999997799</c:v>
                </c:pt>
                <c:pt idx="19875">
                  <c:v>1.6274999999997799</c:v>
                </c:pt>
                <c:pt idx="19876">
                  <c:v>1.6275999999997799</c:v>
                </c:pt>
                <c:pt idx="19877">
                  <c:v>1.6276999999997801</c:v>
                </c:pt>
                <c:pt idx="19878">
                  <c:v>1.6277999999997801</c:v>
                </c:pt>
                <c:pt idx="19879">
                  <c:v>1.6278999999997801</c:v>
                </c:pt>
                <c:pt idx="19880">
                  <c:v>1.6279999999997801</c:v>
                </c:pt>
                <c:pt idx="19881">
                  <c:v>1.6280999999997801</c:v>
                </c:pt>
                <c:pt idx="19882">
                  <c:v>1.62819999999978</c:v>
                </c:pt>
                <c:pt idx="19883">
                  <c:v>1.62829999999978</c:v>
                </c:pt>
                <c:pt idx="19884">
                  <c:v>1.62839999999978</c:v>
                </c:pt>
                <c:pt idx="19885">
                  <c:v>1.62849999999978</c:v>
                </c:pt>
                <c:pt idx="19886">
                  <c:v>1.62859999999978</c:v>
                </c:pt>
                <c:pt idx="19887">
                  <c:v>1.62869999999978</c:v>
                </c:pt>
                <c:pt idx="19888">
                  <c:v>1.62879999999978</c:v>
                </c:pt>
                <c:pt idx="19889">
                  <c:v>1.62889999999978</c:v>
                </c:pt>
                <c:pt idx="19890">
                  <c:v>1.62899999999978</c:v>
                </c:pt>
                <c:pt idx="19891">
                  <c:v>1.6290999999997799</c:v>
                </c:pt>
                <c:pt idx="19892">
                  <c:v>1.6291999999997799</c:v>
                </c:pt>
                <c:pt idx="19893">
                  <c:v>1.6292999999997799</c:v>
                </c:pt>
                <c:pt idx="19894">
                  <c:v>1.6293999999997799</c:v>
                </c:pt>
                <c:pt idx="19895">
                  <c:v>1.6294999999997799</c:v>
                </c:pt>
                <c:pt idx="19896">
                  <c:v>1.6295999999997799</c:v>
                </c:pt>
                <c:pt idx="19897">
                  <c:v>1.6296999999997801</c:v>
                </c:pt>
                <c:pt idx="19898">
                  <c:v>1.6297999999997801</c:v>
                </c:pt>
                <c:pt idx="19899">
                  <c:v>1.6298999999997801</c:v>
                </c:pt>
                <c:pt idx="19900">
                  <c:v>1.6299999999997801</c:v>
                </c:pt>
                <c:pt idx="19901">
                  <c:v>1.6300999999997801</c:v>
                </c:pt>
                <c:pt idx="19902">
                  <c:v>1.63019999999978</c:v>
                </c:pt>
                <c:pt idx="19903">
                  <c:v>1.63029999999978</c:v>
                </c:pt>
                <c:pt idx="19904">
                  <c:v>1.63039999999978</c:v>
                </c:pt>
                <c:pt idx="19905">
                  <c:v>1.63049999999978</c:v>
                </c:pt>
                <c:pt idx="19906">
                  <c:v>1.63059999999978</c:v>
                </c:pt>
                <c:pt idx="19907">
                  <c:v>1.63069999999978</c:v>
                </c:pt>
                <c:pt idx="19908">
                  <c:v>1.63079999999978</c:v>
                </c:pt>
                <c:pt idx="19909">
                  <c:v>1.63089999999978</c:v>
                </c:pt>
                <c:pt idx="19910">
                  <c:v>1.63099999999978</c:v>
                </c:pt>
                <c:pt idx="19911">
                  <c:v>1.6310999999997799</c:v>
                </c:pt>
                <c:pt idx="19912">
                  <c:v>1.6311999999997799</c:v>
                </c:pt>
                <c:pt idx="19913">
                  <c:v>1.6312999999997799</c:v>
                </c:pt>
                <c:pt idx="19914">
                  <c:v>1.6313999999997799</c:v>
                </c:pt>
                <c:pt idx="19915">
                  <c:v>1.6314999999997799</c:v>
                </c:pt>
                <c:pt idx="19916">
                  <c:v>1.6315999999997799</c:v>
                </c:pt>
                <c:pt idx="19917">
                  <c:v>1.6316999999997801</c:v>
                </c:pt>
                <c:pt idx="19918">
                  <c:v>1.6317999999997801</c:v>
                </c:pt>
                <c:pt idx="19919">
                  <c:v>1.6318999999997801</c:v>
                </c:pt>
                <c:pt idx="19920">
                  <c:v>1.6319999999997801</c:v>
                </c:pt>
                <c:pt idx="19921">
                  <c:v>1.6320999999997801</c:v>
                </c:pt>
                <c:pt idx="19922">
                  <c:v>1.63219999999978</c:v>
                </c:pt>
                <c:pt idx="19923">
                  <c:v>1.63229999999978</c:v>
                </c:pt>
                <c:pt idx="19924">
                  <c:v>1.63239999999978</c:v>
                </c:pt>
                <c:pt idx="19925">
                  <c:v>1.63249999999978</c:v>
                </c:pt>
                <c:pt idx="19926">
                  <c:v>1.63259999999978</c:v>
                </c:pt>
                <c:pt idx="19927">
                  <c:v>1.63269999999978</c:v>
                </c:pt>
                <c:pt idx="19928">
                  <c:v>1.63279999999978</c:v>
                </c:pt>
                <c:pt idx="19929">
                  <c:v>1.63289999999978</c:v>
                </c:pt>
                <c:pt idx="19930">
                  <c:v>1.63299999999978</c:v>
                </c:pt>
                <c:pt idx="19931">
                  <c:v>1.6330999999997799</c:v>
                </c:pt>
                <c:pt idx="19932">
                  <c:v>1.6331999999997799</c:v>
                </c:pt>
                <c:pt idx="19933">
                  <c:v>1.6332999999997799</c:v>
                </c:pt>
                <c:pt idx="19934">
                  <c:v>1.6333999999997799</c:v>
                </c:pt>
                <c:pt idx="19935">
                  <c:v>1.6334999999997799</c:v>
                </c:pt>
                <c:pt idx="19936">
                  <c:v>1.6335999999997799</c:v>
                </c:pt>
                <c:pt idx="19937">
                  <c:v>1.6336999999997801</c:v>
                </c:pt>
                <c:pt idx="19938">
                  <c:v>1.6337999999997801</c:v>
                </c:pt>
                <c:pt idx="19939">
                  <c:v>1.6338999999997801</c:v>
                </c:pt>
                <c:pt idx="19940">
                  <c:v>1.6339999999997801</c:v>
                </c:pt>
                <c:pt idx="19941">
                  <c:v>1.6340999999997801</c:v>
                </c:pt>
                <c:pt idx="19942">
                  <c:v>1.6341999999997801</c:v>
                </c:pt>
                <c:pt idx="19943">
                  <c:v>1.63429999999978</c:v>
                </c:pt>
                <c:pt idx="19944">
                  <c:v>1.63439999999978</c:v>
                </c:pt>
                <c:pt idx="19945">
                  <c:v>1.63449999999978</c:v>
                </c:pt>
                <c:pt idx="19946">
                  <c:v>1.63459999999978</c:v>
                </c:pt>
                <c:pt idx="19947">
                  <c:v>1.63469999999978</c:v>
                </c:pt>
                <c:pt idx="19948">
                  <c:v>1.63479999999978</c:v>
                </c:pt>
                <c:pt idx="19949">
                  <c:v>1.63489999999978</c:v>
                </c:pt>
                <c:pt idx="19950">
                  <c:v>1.63499999999978</c:v>
                </c:pt>
                <c:pt idx="19951">
                  <c:v>1.63509999999978</c:v>
                </c:pt>
                <c:pt idx="19952">
                  <c:v>1.6351999999997799</c:v>
                </c:pt>
                <c:pt idx="19953">
                  <c:v>1.6352999999997799</c:v>
                </c:pt>
                <c:pt idx="19954">
                  <c:v>1.6353999999997799</c:v>
                </c:pt>
                <c:pt idx="19955">
                  <c:v>1.6354999999997799</c:v>
                </c:pt>
                <c:pt idx="19956">
                  <c:v>1.6355999999997799</c:v>
                </c:pt>
                <c:pt idx="19957">
                  <c:v>1.6356999999997801</c:v>
                </c:pt>
                <c:pt idx="19958">
                  <c:v>1.6357999999997801</c:v>
                </c:pt>
                <c:pt idx="19959">
                  <c:v>1.6358999999997801</c:v>
                </c:pt>
                <c:pt idx="19960">
                  <c:v>1.6359999999997801</c:v>
                </c:pt>
                <c:pt idx="19961">
                  <c:v>1.6360999999997801</c:v>
                </c:pt>
                <c:pt idx="19962">
                  <c:v>1.6361999999997801</c:v>
                </c:pt>
                <c:pt idx="19963">
                  <c:v>1.63629999999978</c:v>
                </c:pt>
                <c:pt idx="19964">
                  <c:v>1.63639999999978</c:v>
                </c:pt>
                <c:pt idx="19965">
                  <c:v>1.63649999999978</c:v>
                </c:pt>
                <c:pt idx="19966">
                  <c:v>1.63659999999978</c:v>
                </c:pt>
                <c:pt idx="19967">
                  <c:v>1.63669999999978</c:v>
                </c:pt>
                <c:pt idx="19968">
                  <c:v>1.63679999999978</c:v>
                </c:pt>
                <c:pt idx="19969">
                  <c:v>1.63689999999978</c:v>
                </c:pt>
                <c:pt idx="19970">
                  <c:v>1.63699999999978</c:v>
                </c:pt>
                <c:pt idx="19971">
                  <c:v>1.63709999999978</c:v>
                </c:pt>
                <c:pt idx="19972">
                  <c:v>1.6371999999997799</c:v>
                </c:pt>
                <c:pt idx="19973">
                  <c:v>1.6372999999997799</c:v>
                </c:pt>
                <c:pt idx="19974">
                  <c:v>1.6373999999997799</c:v>
                </c:pt>
                <c:pt idx="19975">
                  <c:v>1.6374999999997799</c:v>
                </c:pt>
                <c:pt idx="19976">
                  <c:v>1.6375999999997799</c:v>
                </c:pt>
                <c:pt idx="19977">
                  <c:v>1.6376999999997801</c:v>
                </c:pt>
                <c:pt idx="19978">
                  <c:v>1.6377999999997801</c:v>
                </c:pt>
                <c:pt idx="19979">
                  <c:v>1.6378999999997801</c:v>
                </c:pt>
                <c:pt idx="19980">
                  <c:v>1.6379999999997801</c:v>
                </c:pt>
                <c:pt idx="19981">
                  <c:v>1.6380999999997801</c:v>
                </c:pt>
                <c:pt idx="19982">
                  <c:v>1.6381999999997801</c:v>
                </c:pt>
                <c:pt idx="19983">
                  <c:v>1.63829999999978</c:v>
                </c:pt>
                <c:pt idx="19984">
                  <c:v>1.63839999999978</c:v>
                </c:pt>
                <c:pt idx="19985">
                  <c:v>1.63849999999978</c:v>
                </c:pt>
                <c:pt idx="19986">
                  <c:v>1.63859999999978</c:v>
                </c:pt>
                <c:pt idx="19987">
                  <c:v>1.63869999999978</c:v>
                </c:pt>
                <c:pt idx="19988">
                  <c:v>1.63879999999978</c:v>
                </c:pt>
                <c:pt idx="19989">
                  <c:v>1.63889999999978</c:v>
                </c:pt>
                <c:pt idx="19990">
                  <c:v>1.63899999999978</c:v>
                </c:pt>
                <c:pt idx="19991">
                  <c:v>1.63909999999978</c:v>
                </c:pt>
                <c:pt idx="19992">
                  <c:v>1.6391999999997799</c:v>
                </c:pt>
                <c:pt idx="19993">
                  <c:v>1.6392999999997799</c:v>
                </c:pt>
                <c:pt idx="19994">
                  <c:v>1.6393999999997799</c:v>
                </c:pt>
                <c:pt idx="19995">
                  <c:v>1.6394999999997799</c:v>
                </c:pt>
                <c:pt idx="19996">
                  <c:v>1.6395999999997799</c:v>
                </c:pt>
                <c:pt idx="19997">
                  <c:v>1.6396999999997799</c:v>
                </c:pt>
                <c:pt idx="19998">
                  <c:v>1.6397999999997801</c:v>
                </c:pt>
                <c:pt idx="19999">
                  <c:v>1.6398999999997801</c:v>
                </c:pt>
                <c:pt idx="20000">
                  <c:v>1.6399999999997801</c:v>
                </c:pt>
                <c:pt idx="20001">
                  <c:v>1.6400999999997801</c:v>
                </c:pt>
                <c:pt idx="20002">
                  <c:v>1.6401999999997801</c:v>
                </c:pt>
                <c:pt idx="20003">
                  <c:v>1.64029999999978</c:v>
                </c:pt>
                <c:pt idx="20004">
                  <c:v>1.64039999999978</c:v>
                </c:pt>
                <c:pt idx="20005">
                  <c:v>1.64049999999978</c:v>
                </c:pt>
                <c:pt idx="20006">
                  <c:v>1.64059999999978</c:v>
                </c:pt>
                <c:pt idx="20007">
                  <c:v>1.64069999999978</c:v>
                </c:pt>
                <c:pt idx="20008">
                  <c:v>1.64079999999978</c:v>
                </c:pt>
                <c:pt idx="20009">
                  <c:v>1.64089999999978</c:v>
                </c:pt>
                <c:pt idx="20010">
                  <c:v>1.64099999999978</c:v>
                </c:pt>
                <c:pt idx="20011">
                  <c:v>1.64109999999978</c:v>
                </c:pt>
                <c:pt idx="20012">
                  <c:v>1.6411999999997799</c:v>
                </c:pt>
                <c:pt idx="20013">
                  <c:v>1.6412999999997799</c:v>
                </c:pt>
                <c:pt idx="20014">
                  <c:v>1.6413999999997799</c:v>
                </c:pt>
                <c:pt idx="20015">
                  <c:v>1.6414999999997799</c:v>
                </c:pt>
                <c:pt idx="20016">
                  <c:v>1.6415999999997799</c:v>
                </c:pt>
                <c:pt idx="20017">
                  <c:v>1.6416999999997799</c:v>
                </c:pt>
                <c:pt idx="20018">
                  <c:v>1.6417999999997801</c:v>
                </c:pt>
                <c:pt idx="20019">
                  <c:v>1.6418999999997801</c:v>
                </c:pt>
                <c:pt idx="20020">
                  <c:v>1.6419999999997801</c:v>
                </c:pt>
                <c:pt idx="20021">
                  <c:v>1.6420999999997801</c:v>
                </c:pt>
                <c:pt idx="20022">
                  <c:v>1.6421999999997801</c:v>
                </c:pt>
                <c:pt idx="20023">
                  <c:v>1.64229999999978</c:v>
                </c:pt>
                <c:pt idx="20024">
                  <c:v>1.64239999999978</c:v>
                </c:pt>
                <c:pt idx="20025">
                  <c:v>1.64249999999978</c:v>
                </c:pt>
                <c:pt idx="20026">
                  <c:v>1.64259999999978</c:v>
                </c:pt>
                <c:pt idx="20027">
                  <c:v>1.64269999999978</c:v>
                </c:pt>
                <c:pt idx="20028">
                  <c:v>1.64279999999978</c:v>
                </c:pt>
                <c:pt idx="20029">
                  <c:v>1.64289999999978</c:v>
                </c:pt>
                <c:pt idx="20030">
                  <c:v>1.64299999999978</c:v>
                </c:pt>
                <c:pt idx="20031">
                  <c:v>1.64309999999978</c:v>
                </c:pt>
                <c:pt idx="20032">
                  <c:v>1.6431999999997799</c:v>
                </c:pt>
                <c:pt idx="20033">
                  <c:v>1.6432999999997799</c:v>
                </c:pt>
                <c:pt idx="20034">
                  <c:v>1.6433999999997799</c:v>
                </c:pt>
                <c:pt idx="20035">
                  <c:v>1.6434999999997799</c:v>
                </c:pt>
                <c:pt idx="20036">
                  <c:v>1.6435999999997799</c:v>
                </c:pt>
                <c:pt idx="20037">
                  <c:v>1.6436999999997799</c:v>
                </c:pt>
                <c:pt idx="20038">
                  <c:v>1.6437999999997801</c:v>
                </c:pt>
                <c:pt idx="20039">
                  <c:v>1.6438999999997801</c:v>
                </c:pt>
                <c:pt idx="20040">
                  <c:v>1.6439999999997801</c:v>
                </c:pt>
                <c:pt idx="20041">
                  <c:v>1.6440999999997801</c:v>
                </c:pt>
                <c:pt idx="20042">
                  <c:v>1.6441999999997801</c:v>
                </c:pt>
                <c:pt idx="20043">
                  <c:v>1.64429999999978</c:v>
                </c:pt>
                <c:pt idx="20044">
                  <c:v>1.64439999999978</c:v>
                </c:pt>
                <c:pt idx="20045">
                  <c:v>1.64449999999978</c:v>
                </c:pt>
                <c:pt idx="20046">
                  <c:v>1.64459999999978</c:v>
                </c:pt>
                <c:pt idx="20047">
                  <c:v>1.64469999999978</c:v>
                </c:pt>
                <c:pt idx="20048">
                  <c:v>1.64479999999978</c:v>
                </c:pt>
                <c:pt idx="20049">
                  <c:v>1.64489999999978</c:v>
                </c:pt>
                <c:pt idx="20050">
                  <c:v>1.64499999999978</c:v>
                </c:pt>
                <c:pt idx="20051">
                  <c:v>1.64509999999978</c:v>
                </c:pt>
                <c:pt idx="20052">
                  <c:v>1.6451999999997799</c:v>
                </c:pt>
                <c:pt idx="20053">
                  <c:v>1.6452999999997799</c:v>
                </c:pt>
                <c:pt idx="20054">
                  <c:v>1.6453999999997799</c:v>
                </c:pt>
                <c:pt idx="20055">
                  <c:v>1.6454999999997799</c:v>
                </c:pt>
                <c:pt idx="20056">
                  <c:v>1.6455999999997799</c:v>
                </c:pt>
                <c:pt idx="20057">
                  <c:v>1.6456999999997799</c:v>
                </c:pt>
                <c:pt idx="20058">
                  <c:v>1.6457999999997801</c:v>
                </c:pt>
                <c:pt idx="20059">
                  <c:v>1.6458999999997801</c:v>
                </c:pt>
                <c:pt idx="20060">
                  <c:v>1.6459999999997801</c:v>
                </c:pt>
                <c:pt idx="20061">
                  <c:v>1.6460999999997801</c:v>
                </c:pt>
                <c:pt idx="20062">
                  <c:v>1.6461999999997801</c:v>
                </c:pt>
                <c:pt idx="20063">
                  <c:v>1.6462999999997801</c:v>
                </c:pt>
                <c:pt idx="20064">
                  <c:v>1.64639999999978</c:v>
                </c:pt>
                <c:pt idx="20065">
                  <c:v>1.64649999999978</c:v>
                </c:pt>
                <c:pt idx="20066">
                  <c:v>1.64659999999978</c:v>
                </c:pt>
                <c:pt idx="20067">
                  <c:v>1.64669999999978</c:v>
                </c:pt>
                <c:pt idx="20068">
                  <c:v>1.64679999999978</c:v>
                </c:pt>
                <c:pt idx="20069">
                  <c:v>1.64689999999978</c:v>
                </c:pt>
                <c:pt idx="20070">
                  <c:v>1.64699999999978</c:v>
                </c:pt>
                <c:pt idx="20071">
                  <c:v>1.64709999999978</c:v>
                </c:pt>
                <c:pt idx="20072">
                  <c:v>1.64719999999978</c:v>
                </c:pt>
                <c:pt idx="20073">
                  <c:v>1.6472999999997799</c:v>
                </c:pt>
                <c:pt idx="20074">
                  <c:v>1.6473999999997799</c:v>
                </c:pt>
                <c:pt idx="20075">
                  <c:v>1.6474999999997799</c:v>
                </c:pt>
                <c:pt idx="20076">
                  <c:v>1.6475999999997799</c:v>
                </c:pt>
                <c:pt idx="20077">
                  <c:v>1.6476999999997799</c:v>
                </c:pt>
                <c:pt idx="20078">
                  <c:v>1.6477999999997801</c:v>
                </c:pt>
                <c:pt idx="20079">
                  <c:v>1.6478999999997801</c:v>
                </c:pt>
                <c:pt idx="20080">
                  <c:v>1.6479999999997801</c:v>
                </c:pt>
                <c:pt idx="20081">
                  <c:v>1.6480999999997801</c:v>
                </c:pt>
                <c:pt idx="20082">
                  <c:v>1.6481999999997801</c:v>
                </c:pt>
                <c:pt idx="20083">
                  <c:v>1.6482999999997801</c:v>
                </c:pt>
                <c:pt idx="20084">
                  <c:v>1.64839999999978</c:v>
                </c:pt>
                <c:pt idx="20085">
                  <c:v>1.64849999999978</c:v>
                </c:pt>
                <c:pt idx="20086">
                  <c:v>1.64859999999978</c:v>
                </c:pt>
                <c:pt idx="20087">
                  <c:v>1.64869999999978</c:v>
                </c:pt>
                <c:pt idx="20088">
                  <c:v>1.64879999999978</c:v>
                </c:pt>
                <c:pt idx="20089">
                  <c:v>1.64889999999978</c:v>
                </c:pt>
                <c:pt idx="20090">
                  <c:v>1.64899999999978</c:v>
                </c:pt>
                <c:pt idx="20091">
                  <c:v>1.64909999999978</c:v>
                </c:pt>
                <c:pt idx="20092">
                  <c:v>1.64919999999978</c:v>
                </c:pt>
                <c:pt idx="20093">
                  <c:v>1.6492999999997799</c:v>
                </c:pt>
                <c:pt idx="20094">
                  <c:v>1.6493999999997799</c:v>
                </c:pt>
                <c:pt idx="20095">
                  <c:v>1.6494999999997799</c:v>
                </c:pt>
                <c:pt idx="20096">
                  <c:v>1.6495999999997799</c:v>
                </c:pt>
                <c:pt idx="20097">
                  <c:v>1.6496999999997799</c:v>
                </c:pt>
                <c:pt idx="20098">
                  <c:v>1.6497999999997801</c:v>
                </c:pt>
                <c:pt idx="20099">
                  <c:v>1.6498999999997801</c:v>
                </c:pt>
                <c:pt idx="20100">
                  <c:v>1.6499999999997801</c:v>
                </c:pt>
                <c:pt idx="20101">
                  <c:v>1.6500999999997801</c:v>
                </c:pt>
                <c:pt idx="20102">
                  <c:v>1.6501999999997801</c:v>
                </c:pt>
                <c:pt idx="20103">
                  <c:v>1.6502999999997801</c:v>
                </c:pt>
                <c:pt idx="20104">
                  <c:v>1.65039999999978</c:v>
                </c:pt>
                <c:pt idx="20105">
                  <c:v>1.65049999999978</c:v>
                </c:pt>
                <c:pt idx="20106">
                  <c:v>1.65059999999978</c:v>
                </c:pt>
                <c:pt idx="20107">
                  <c:v>1.65069999999978</c:v>
                </c:pt>
                <c:pt idx="20108">
                  <c:v>1.65079999999978</c:v>
                </c:pt>
                <c:pt idx="20109">
                  <c:v>1.65089999999978</c:v>
                </c:pt>
                <c:pt idx="20110">
                  <c:v>1.65099999999978</c:v>
                </c:pt>
                <c:pt idx="20111">
                  <c:v>1.65109999999978</c:v>
                </c:pt>
                <c:pt idx="20112">
                  <c:v>1.65119999999978</c:v>
                </c:pt>
                <c:pt idx="20113">
                  <c:v>1.6512999999997799</c:v>
                </c:pt>
                <c:pt idx="20114">
                  <c:v>1.6513999999997799</c:v>
                </c:pt>
                <c:pt idx="20115">
                  <c:v>1.6514999999997799</c:v>
                </c:pt>
                <c:pt idx="20116">
                  <c:v>1.6515999999997799</c:v>
                </c:pt>
                <c:pt idx="20117">
                  <c:v>1.6516999999997799</c:v>
                </c:pt>
                <c:pt idx="20118">
                  <c:v>1.6517999999997801</c:v>
                </c:pt>
                <c:pt idx="20119">
                  <c:v>1.6518999999997801</c:v>
                </c:pt>
                <c:pt idx="20120">
                  <c:v>1.6519999999997801</c:v>
                </c:pt>
                <c:pt idx="20121">
                  <c:v>1.6520999999997801</c:v>
                </c:pt>
                <c:pt idx="20122">
                  <c:v>1.6521999999997801</c:v>
                </c:pt>
                <c:pt idx="20123">
                  <c:v>1.6522999999997801</c:v>
                </c:pt>
                <c:pt idx="20124">
                  <c:v>1.65239999999978</c:v>
                </c:pt>
                <c:pt idx="20125">
                  <c:v>1.65249999999978</c:v>
                </c:pt>
                <c:pt idx="20126">
                  <c:v>1.65259999999978</c:v>
                </c:pt>
                <c:pt idx="20127">
                  <c:v>1.65269999999978</c:v>
                </c:pt>
                <c:pt idx="20128">
                  <c:v>1.65279999999978</c:v>
                </c:pt>
                <c:pt idx="20129">
                  <c:v>1.65289999999978</c:v>
                </c:pt>
                <c:pt idx="20130">
                  <c:v>1.65299999999978</c:v>
                </c:pt>
                <c:pt idx="20131">
                  <c:v>1.65309999999978</c:v>
                </c:pt>
                <c:pt idx="20132">
                  <c:v>1.65319999999978</c:v>
                </c:pt>
                <c:pt idx="20133">
                  <c:v>1.6532999999997799</c:v>
                </c:pt>
                <c:pt idx="20134">
                  <c:v>1.6533999999997799</c:v>
                </c:pt>
                <c:pt idx="20135">
                  <c:v>1.6534999999997799</c:v>
                </c:pt>
                <c:pt idx="20136">
                  <c:v>1.6535999999997799</c:v>
                </c:pt>
                <c:pt idx="20137">
                  <c:v>1.6536999999997799</c:v>
                </c:pt>
                <c:pt idx="20138">
                  <c:v>1.6537999999997799</c:v>
                </c:pt>
                <c:pt idx="20139">
                  <c:v>1.6538999999997801</c:v>
                </c:pt>
                <c:pt idx="20140">
                  <c:v>1.6539999999997801</c:v>
                </c:pt>
                <c:pt idx="20141">
                  <c:v>1.6540999999997801</c:v>
                </c:pt>
                <c:pt idx="20142">
                  <c:v>1.6541999999997801</c:v>
                </c:pt>
                <c:pt idx="20143">
                  <c:v>1.6542999999997801</c:v>
                </c:pt>
                <c:pt idx="20144">
                  <c:v>1.65439999999978</c:v>
                </c:pt>
                <c:pt idx="20145">
                  <c:v>1.65449999999978</c:v>
                </c:pt>
                <c:pt idx="20146">
                  <c:v>1.65459999999978</c:v>
                </c:pt>
                <c:pt idx="20147">
                  <c:v>1.65469999999978</c:v>
                </c:pt>
                <c:pt idx="20148">
                  <c:v>1.65479999999978</c:v>
                </c:pt>
                <c:pt idx="20149">
                  <c:v>1.65489999999978</c:v>
                </c:pt>
                <c:pt idx="20150">
                  <c:v>1.65499999999978</c:v>
                </c:pt>
                <c:pt idx="20151">
                  <c:v>1.65509999999978</c:v>
                </c:pt>
                <c:pt idx="20152">
                  <c:v>1.65519999999978</c:v>
                </c:pt>
                <c:pt idx="20153">
                  <c:v>1.6552999999997799</c:v>
                </c:pt>
                <c:pt idx="20154">
                  <c:v>1.6553999999997799</c:v>
                </c:pt>
                <c:pt idx="20155">
                  <c:v>1.6554999999997799</c:v>
                </c:pt>
                <c:pt idx="20156">
                  <c:v>1.6555999999997799</c:v>
                </c:pt>
                <c:pt idx="20157">
                  <c:v>1.6556999999997799</c:v>
                </c:pt>
                <c:pt idx="20158">
                  <c:v>1.6557999999997799</c:v>
                </c:pt>
                <c:pt idx="20159">
                  <c:v>1.6558999999997801</c:v>
                </c:pt>
                <c:pt idx="20160">
                  <c:v>1.6559999999997801</c:v>
                </c:pt>
                <c:pt idx="20161">
                  <c:v>1.6560999999997801</c:v>
                </c:pt>
                <c:pt idx="20162">
                  <c:v>1.6561999999997801</c:v>
                </c:pt>
                <c:pt idx="20163">
                  <c:v>1.6562999999997801</c:v>
                </c:pt>
                <c:pt idx="20164">
                  <c:v>1.65639999999978</c:v>
                </c:pt>
                <c:pt idx="20165">
                  <c:v>1.65649999999978</c:v>
                </c:pt>
                <c:pt idx="20166">
                  <c:v>1.65659999999978</c:v>
                </c:pt>
                <c:pt idx="20167">
                  <c:v>1.65669999999978</c:v>
                </c:pt>
                <c:pt idx="20168">
                  <c:v>1.65679999999978</c:v>
                </c:pt>
                <c:pt idx="20169">
                  <c:v>1.65689999999978</c:v>
                </c:pt>
                <c:pt idx="20170">
                  <c:v>1.65699999999978</c:v>
                </c:pt>
                <c:pt idx="20171">
                  <c:v>1.65709999999978</c:v>
                </c:pt>
                <c:pt idx="20172">
                  <c:v>1.65719999999978</c:v>
                </c:pt>
                <c:pt idx="20173">
                  <c:v>1.6572999999997799</c:v>
                </c:pt>
                <c:pt idx="20174">
                  <c:v>1.6573999999997799</c:v>
                </c:pt>
                <c:pt idx="20175">
                  <c:v>1.6574999999997799</c:v>
                </c:pt>
                <c:pt idx="20176">
                  <c:v>1.6575999999997799</c:v>
                </c:pt>
                <c:pt idx="20177">
                  <c:v>1.6576999999997799</c:v>
                </c:pt>
                <c:pt idx="20178">
                  <c:v>1.6577999999997799</c:v>
                </c:pt>
                <c:pt idx="20179">
                  <c:v>1.6578999999997801</c:v>
                </c:pt>
                <c:pt idx="20180">
                  <c:v>1.6579999999997801</c:v>
                </c:pt>
                <c:pt idx="20181">
                  <c:v>1.6580999999997801</c:v>
                </c:pt>
                <c:pt idx="20182">
                  <c:v>1.6581999999997801</c:v>
                </c:pt>
                <c:pt idx="20183">
                  <c:v>1.6582999999997801</c:v>
                </c:pt>
                <c:pt idx="20184">
                  <c:v>1.6583999999997801</c:v>
                </c:pt>
                <c:pt idx="20185">
                  <c:v>1.65849999999978</c:v>
                </c:pt>
                <c:pt idx="20186">
                  <c:v>1.65859999999978</c:v>
                </c:pt>
                <c:pt idx="20187">
                  <c:v>1.65869999999978</c:v>
                </c:pt>
                <c:pt idx="20188">
                  <c:v>1.65879999999978</c:v>
                </c:pt>
                <c:pt idx="20189">
                  <c:v>1.65889999999978</c:v>
                </c:pt>
                <c:pt idx="20190">
                  <c:v>1.65899999999978</c:v>
                </c:pt>
                <c:pt idx="20191">
                  <c:v>1.65909999999978</c:v>
                </c:pt>
                <c:pt idx="20192">
                  <c:v>1.65919999999978</c:v>
                </c:pt>
                <c:pt idx="20193">
                  <c:v>1.65929999999978</c:v>
                </c:pt>
                <c:pt idx="20194">
                  <c:v>1.6593999999997799</c:v>
                </c:pt>
                <c:pt idx="20195">
                  <c:v>1.6594999999997799</c:v>
                </c:pt>
                <c:pt idx="20196">
                  <c:v>1.6595999999997799</c:v>
                </c:pt>
                <c:pt idx="20197">
                  <c:v>1.6596999999997799</c:v>
                </c:pt>
                <c:pt idx="20198">
                  <c:v>1.6597999999997799</c:v>
                </c:pt>
                <c:pt idx="20199">
                  <c:v>1.6598999999997801</c:v>
                </c:pt>
                <c:pt idx="20200">
                  <c:v>1.6599999999997801</c:v>
                </c:pt>
                <c:pt idx="20201">
                  <c:v>1.6600999999997801</c:v>
                </c:pt>
                <c:pt idx="20202">
                  <c:v>1.6601999999997801</c:v>
                </c:pt>
                <c:pt idx="20203">
                  <c:v>1.6602999999997801</c:v>
                </c:pt>
                <c:pt idx="20204">
                  <c:v>1.6603999999997801</c:v>
                </c:pt>
                <c:pt idx="20205">
                  <c:v>1.66049999999978</c:v>
                </c:pt>
                <c:pt idx="20206">
                  <c:v>1.66059999999978</c:v>
                </c:pt>
                <c:pt idx="20207">
                  <c:v>1.66069999999978</c:v>
                </c:pt>
                <c:pt idx="20208">
                  <c:v>1.66079999999978</c:v>
                </c:pt>
                <c:pt idx="20209">
                  <c:v>1.66089999999978</c:v>
                </c:pt>
                <c:pt idx="20210">
                  <c:v>1.66099999999978</c:v>
                </c:pt>
                <c:pt idx="20211">
                  <c:v>1.66109999999978</c:v>
                </c:pt>
                <c:pt idx="20212">
                  <c:v>1.66119999999978</c:v>
                </c:pt>
                <c:pt idx="20213">
                  <c:v>1.66129999999978</c:v>
                </c:pt>
                <c:pt idx="20214">
                  <c:v>1.6613999999997799</c:v>
                </c:pt>
                <c:pt idx="20215">
                  <c:v>1.6614999999997799</c:v>
                </c:pt>
                <c:pt idx="20216">
                  <c:v>1.6615999999997799</c:v>
                </c:pt>
                <c:pt idx="20217">
                  <c:v>1.6616999999997799</c:v>
                </c:pt>
                <c:pt idx="20218">
                  <c:v>1.6617999999997799</c:v>
                </c:pt>
                <c:pt idx="20219">
                  <c:v>1.6618999999997801</c:v>
                </c:pt>
                <c:pt idx="20220">
                  <c:v>1.6619999999997801</c:v>
                </c:pt>
                <c:pt idx="20221">
                  <c:v>1.6620999999997801</c:v>
                </c:pt>
                <c:pt idx="20222">
                  <c:v>1.6621999999997801</c:v>
                </c:pt>
                <c:pt idx="20223">
                  <c:v>1.6622999999997801</c:v>
                </c:pt>
                <c:pt idx="20224">
                  <c:v>1.6623999999997801</c:v>
                </c:pt>
                <c:pt idx="20225">
                  <c:v>1.66249999999978</c:v>
                </c:pt>
                <c:pt idx="20226">
                  <c:v>1.66259999999978</c:v>
                </c:pt>
                <c:pt idx="20227">
                  <c:v>1.66269999999978</c:v>
                </c:pt>
                <c:pt idx="20228">
                  <c:v>1.66279999999978</c:v>
                </c:pt>
                <c:pt idx="20229">
                  <c:v>1.66289999999978</c:v>
                </c:pt>
                <c:pt idx="20230">
                  <c:v>1.66299999999978</c:v>
                </c:pt>
                <c:pt idx="20231">
                  <c:v>1.66309999999978</c:v>
                </c:pt>
                <c:pt idx="20232">
                  <c:v>1.66319999999978</c:v>
                </c:pt>
                <c:pt idx="20233">
                  <c:v>1.66329999999978</c:v>
                </c:pt>
                <c:pt idx="20234">
                  <c:v>1.6633999999997799</c:v>
                </c:pt>
                <c:pt idx="20235">
                  <c:v>1.6634999999997799</c:v>
                </c:pt>
                <c:pt idx="20236">
                  <c:v>1.6635999999997799</c:v>
                </c:pt>
                <c:pt idx="20237">
                  <c:v>1.6636999999997799</c:v>
                </c:pt>
                <c:pt idx="20238">
                  <c:v>1.6637999999997799</c:v>
                </c:pt>
                <c:pt idx="20239">
                  <c:v>1.6638999999997801</c:v>
                </c:pt>
                <c:pt idx="20240">
                  <c:v>1.6639999999997801</c:v>
                </c:pt>
                <c:pt idx="20241">
                  <c:v>1.6640999999997801</c:v>
                </c:pt>
                <c:pt idx="20242">
                  <c:v>1.6641999999997801</c:v>
                </c:pt>
                <c:pt idx="20243">
                  <c:v>1.6642999999997801</c:v>
                </c:pt>
                <c:pt idx="20244">
                  <c:v>1.6643999999997801</c:v>
                </c:pt>
                <c:pt idx="20245">
                  <c:v>1.66449999999978</c:v>
                </c:pt>
                <c:pt idx="20246">
                  <c:v>1.66459999999978</c:v>
                </c:pt>
                <c:pt idx="20247">
                  <c:v>1.66469999999978</c:v>
                </c:pt>
                <c:pt idx="20248">
                  <c:v>1.66479999999978</c:v>
                </c:pt>
                <c:pt idx="20249">
                  <c:v>1.66489999999978</c:v>
                </c:pt>
                <c:pt idx="20250">
                  <c:v>1.66499999999978</c:v>
                </c:pt>
                <c:pt idx="20251">
                  <c:v>1.66509999999978</c:v>
                </c:pt>
                <c:pt idx="20252">
                  <c:v>1.66519999999978</c:v>
                </c:pt>
                <c:pt idx="20253">
                  <c:v>1.66529999999978</c:v>
                </c:pt>
                <c:pt idx="20254">
                  <c:v>1.6653999999997799</c:v>
                </c:pt>
                <c:pt idx="20255">
                  <c:v>1.6654999999997799</c:v>
                </c:pt>
                <c:pt idx="20256">
                  <c:v>1.6655999999997799</c:v>
                </c:pt>
                <c:pt idx="20257">
                  <c:v>1.6656999999997799</c:v>
                </c:pt>
                <c:pt idx="20258">
                  <c:v>1.6657999999997799</c:v>
                </c:pt>
                <c:pt idx="20259">
                  <c:v>1.6658999999997799</c:v>
                </c:pt>
                <c:pt idx="20260">
                  <c:v>1.6659999999997801</c:v>
                </c:pt>
                <c:pt idx="20261">
                  <c:v>1.6660999999997801</c:v>
                </c:pt>
                <c:pt idx="20262">
                  <c:v>1.6661999999997801</c:v>
                </c:pt>
                <c:pt idx="20263">
                  <c:v>1.6662999999997801</c:v>
                </c:pt>
                <c:pt idx="20264">
                  <c:v>1.6663999999997801</c:v>
                </c:pt>
                <c:pt idx="20265">
                  <c:v>1.66649999999978</c:v>
                </c:pt>
                <c:pt idx="20266">
                  <c:v>1.66659999999978</c:v>
                </c:pt>
                <c:pt idx="20267">
                  <c:v>1.66669999999978</c:v>
                </c:pt>
                <c:pt idx="20268">
                  <c:v>1.66679999999978</c:v>
                </c:pt>
                <c:pt idx="20269">
                  <c:v>1.66689999999978</c:v>
                </c:pt>
                <c:pt idx="20270">
                  <c:v>1.66699999999978</c:v>
                </c:pt>
                <c:pt idx="20271">
                  <c:v>1.66709999999978</c:v>
                </c:pt>
                <c:pt idx="20272">
                  <c:v>1.66719999999978</c:v>
                </c:pt>
                <c:pt idx="20273">
                  <c:v>1.66729999999978</c:v>
                </c:pt>
                <c:pt idx="20274">
                  <c:v>1.6673999999997799</c:v>
                </c:pt>
                <c:pt idx="20275">
                  <c:v>1.6674999999997799</c:v>
                </c:pt>
                <c:pt idx="20276">
                  <c:v>1.6675999999997799</c:v>
                </c:pt>
                <c:pt idx="20277">
                  <c:v>1.6676999999997799</c:v>
                </c:pt>
                <c:pt idx="20278">
                  <c:v>1.6677999999997799</c:v>
                </c:pt>
                <c:pt idx="20279">
                  <c:v>1.6678999999997799</c:v>
                </c:pt>
                <c:pt idx="20280">
                  <c:v>1.6679999999997801</c:v>
                </c:pt>
                <c:pt idx="20281">
                  <c:v>1.6680999999997801</c:v>
                </c:pt>
                <c:pt idx="20282">
                  <c:v>1.6681999999997801</c:v>
                </c:pt>
                <c:pt idx="20283">
                  <c:v>1.6682999999997801</c:v>
                </c:pt>
                <c:pt idx="20284">
                  <c:v>1.6683999999997801</c:v>
                </c:pt>
                <c:pt idx="20285">
                  <c:v>1.66849999999978</c:v>
                </c:pt>
                <c:pt idx="20286">
                  <c:v>1.66859999999978</c:v>
                </c:pt>
                <c:pt idx="20287">
                  <c:v>1.66869999999978</c:v>
                </c:pt>
                <c:pt idx="20288">
                  <c:v>1.66879999999978</c:v>
                </c:pt>
                <c:pt idx="20289">
                  <c:v>1.66889999999978</c:v>
                </c:pt>
                <c:pt idx="20290">
                  <c:v>1.66899999999978</c:v>
                </c:pt>
                <c:pt idx="20291">
                  <c:v>1.66909999999978</c:v>
                </c:pt>
                <c:pt idx="20292">
                  <c:v>1.66919999999978</c:v>
                </c:pt>
                <c:pt idx="20293">
                  <c:v>1.66929999999978</c:v>
                </c:pt>
                <c:pt idx="20294">
                  <c:v>1.6693999999997799</c:v>
                </c:pt>
                <c:pt idx="20295">
                  <c:v>1.6694999999997799</c:v>
                </c:pt>
                <c:pt idx="20296">
                  <c:v>1.6695999999997799</c:v>
                </c:pt>
                <c:pt idx="20297">
                  <c:v>1.6696999999997799</c:v>
                </c:pt>
                <c:pt idx="20298">
                  <c:v>1.6697999999997799</c:v>
                </c:pt>
                <c:pt idx="20299">
                  <c:v>1.6698999999997799</c:v>
                </c:pt>
                <c:pt idx="20300">
                  <c:v>1.6699999999997801</c:v>
                </c:pt>
                <c:pt idx="20301">
                  <c:v>1.6700999999997801</c:v>
                </c:pt>
                <c:pt idx="20302">
                  <c:v>1.6701999999997801</c:v>
                </c:pt>
                <c:pt idx="20303">
                  <c:v>1.6702999999997801</c:v>
                </c:pt>
                <c:pt idx="20304">
                  <c:v>1.6703999999997801</c:v>
                </c:pt>
                <c:pt idx="20305">
                  <c:v>1.67049999999978</c:v>
                </c:pt>
                <c:pt idx="20306">
                  <c:v>1.67059999999978</c:v>
                </c:pt>
                <c:pt idx="20307">
                  <c:v>1.67069999999978</c:v>
                </c:pt>
                <c:pt idx="20308">
                  <c:v>1.67079999999978</c:v>
                </c:pt>
                <c:pt idx="20309">
                  <c:v>1.67089999999978</c:v>
                </c:pt>
                <c:pt idx="20310">
                  <c:v>1.67099999999978</c:v>
                </c:pt>
                <c:pt idx="20311">
                  <c:v>1.67109999999978</c:v>
                </c:pt>
                <c:pt idx="20312">
                  <c:v>1.67119999999978</c:v>
                </c:pt>
                <c:pt idx="20313">
                  <c:v>1.67129999999978</c:v>
                </c:pt>
                <c:pt idx="20314">
                  <c:v>1.67139999999978</c:v>
                </c:pt>
                <c:pt idx="20315">
                  <c:v>1.6714999999997799</c:v>
                </c:pt>
                <c:pt idx="20316">
                  <c:v>1.6715999999997799</c:v>
                </c:pt>
                <c:pt idx="20317">
                  <c:v>1.6716999999997799</c:v>
                </c:pt>
                <c:pt idx="20318">
                  <c:v>1.6717999999997799</c:v>
                </c:pt>
                <c:pt idx="20319">
                  <c:v>1.6718999999997799</c:v>
                </c:pt>
                <c:pt idx="20320">
                  <c:v>1.6719999999997801</c:v>
                </c:pt>
                <c:pt idx="20321">
                  <c:v>1.6720999999997801</c:v>
                </c:pt>
                <c:pt idx="20322">
                  <c:v>1.6721999999997801</c:v>
                </c:pt>
                <c:pt idx="20323">
                  <c:v>1.6722999999997801</c:v>
                </c:pt>
                <c:pt idx="20324">
                  <c:v>1.6723999999997801</c:v>
                </c:pt>
                <c:pt idx="20325">
                  <c:v>1.6724999999997801</c:v>
                </c:pt>
                <c:pt idx="20326">
                  <c:v>1.67259999999978</c:v>
                </c:pt>
                <c:pt idx="20327">
                  <c:v>1.67269999999978</c:v>
                </c:pt>
                <c:pt idx="20328">
                  <c:v>1.67279999999978</c:v>
                </c:pt>
                <c:pt idx="20329">
                  <c:v>1.67289999999978</c:v>
                </c:pt>
                <c:pt idx="20330">
                  <c:v>1.67299999999978</c:v>
                </c:pt>
                <c:pt idx="20331">
                  <c:v>1.67309999999978</c:v>
                </c:pt>
                <c:pt idx="20332">
                  <c:v>1.67319999999978</c:v>
                </c:pt>
                <c:pt idx="20333">
                  <c:v>1.67329999999978</c:v>
                </c:pt>
                <c:pt idx="20334">
                  <c:v>1.67339999999978</c:v>
                </c:pt>
                <c:pt idx="20335">
                  <c:v>1.6734999999997799</c:v>
                </c:pt>
                <c:pt idx="20336">
                  <c:v>1.6735999999997799</c:v>
                </c:pt>
                <c:pt idx="20337">
                  <c:v>1.6736999999997799</c:v>
                </c:pt>
                <c:pt idx="20338">
                  <c:v>1.6737999999997799</c:v>
                </c:pt>
                <c:pt idx="20339">
                  <c:v>1.6738999999997799</c:v>
                </c:pt>
                <c:pt idx="20340">
                  <c:v>1.6739999999997801</c:v>
                </c:pt>
                <c:pt idx="20341">
                  <c:v>1.6740999999997801</c:v>
                </c:pt>
                <c:pt idx="20342">
                  <c:v>1.6741999999997801</c:v>
                </c:pt>
                <c:pt idx="20343">
                  <c:v>1.6742999999997801</c:v>
                </c:pt>
                <c:pt idx="20344">
                  <c:v>1.6743999999997801</c:v>
                </c:pt>
                <c:pt idx="20345">
                  <c:v>1.6744999999997801</c:v>
                </c:pt>
                <c:pt idx="20346">
                  <c:v>1.67459999999978</c:v>
                </c:pt>
                <c:pt idx="20347">
                  <c:v>1.67469999999978</c:v>
                </c:pt>
                <c:pt idx="20348">
                  <c:v>1.67479999999978</c:v>
                </c:pt>
                <c:pt idx="20349">
                  <c:v>1.67489999999978</c:v>
                </c:pt>
                <c:pt idx="20350">
                  <c:v>1.67499999999978</c:v>
                </c:pt>
                <c:pt idx="20351">
                  <c:v>1.67509999999978</c:v>
                </c:pt>
                <c:pt idx="20352">
                  <c:v>1.67519999999978</c:v>
                </c:pt>
                <c:pt idx="20353">
                  <c:v>1.67529999999978</c:v>
                </c:pt>
                <c:pt idx="20354">
                  <c:v>1.67539999999978</c:v>
                </c:pt>
                <c:pt idx="20355">
                  <c:v>1.6754999999997799</c:v>
                </c:pt>
                <c:pt idx="20356">
                  <c:v>1.6755999999997799</c:v>
                </c:pt>
                <c:pt idx="20357">
                  <c:v>1.6756999999997799</c:v>
                </c:pt>
                <c:pt idx="20358">
                  <c:v>1.6757999999997799</c:v>
                </c:pt>
                <c:pt idx="20359">
                  <c:v>1.6758999999997799</c:v>
                </c:pt>
                <c:pt idx="20360">
                  <c:v>1.6759999999997801</c:v>
                </c:pt>
                <c:pt idx="20361">
                  <c:v>1.6760999999997801</c:v>
                </c:pt>
                <c:pt idx="20362">
                  <c:v>1.6761999999997801</c:v>
                </c:pt>
                <c:pt idx="20363">
                  <c:v>1.6762999999997801</c:v>
                </c:pt>
                <c:pt idx="20364">
                  <c:v>1.6763999999997801</c:v>
                </c:pt>
                <c:pt idx="20365">
                  <c:v>1.6764999999997801</c:v>
                </c:pt>
                <c:pt idx="20366">
                  <c:v>1.67659999999978</c:v>
                </c:pt>
                <c:pt idx="20367">
                  <c:v>1.67669999999978</c:v>
                </c:pt>
                <c:pt idx="20368">
                  <c:v>1.67679999999978</c:v>
                </c:pt>
                <c:pt idx="20369">
                  <c:v>1.67689999999978</c:v>
                </c:pt>
                <c:pt idx="20370">
                  <c:v>1.67699999999978</c:v>
                </c:pt>
                <c:pt idx="20371">
                  <c:v>1.67709999999978</c:v>
                </c:pt>
                <c:pt idx="20372">
                  <c:v>1.67719999999978</c:v>
                </c:pt>
                <c:pt idx="20373">
                  <c:v>1.67729999999978</c:v>
                </c:pt>
                <c:pt idx="20374">
                  <c:v>1.67739999999978</c:v>
                </c:pt>
                <c:pt idx="20375">
                  <c:v>1.6774999999997799</c:v>
                </c:pt>
                <c:pt idx="20376">
                  <c:v>1.6775999999997799</c:v>
                </c:pt>
                <c:pt idx="20377">
                  <c:v>1.6776999999997799</c:v>
                </c:pt>
                <c:pt idx="20378">
                  <c:v>1.6777999999997799</c:v>
                </c:pt>
                <c:pt idx="20379">
                  <c:v>1.6778999999997799</c:v>
                </c:pt>
                <c:pt idx="20380">
                  <c:v>1.6779999999997799</c:v>
                </c:pt>
                <c:pt idx="20381">
                  <c:v>1.6780999999997801</c:v>
                </c:pt>
                <c:pt idx="20382">
                  <c:v>1.6781999999997801</c:v>
                </c:pt>
                <c:pt idx="20383">
                  <c:v>1.6782999999997801</c:v>
                </c:pt>
                <c:pt idx="20384">
                  <c:v>1.6783999999997801</c:v>
                </c:pt>
                <c:pt idx="20385">
                  <c:v>1.6784999999997801</c:v>
                </c:pt>
                <c:pt idx="20386">
                  <c:v>1.67859999999978</c:v>
                </c:pt>
                <c:pt idx="20387">
                  <c:v>1.67869999999978</c:v>
                </c:pt>
                <c:pt idx="20388">
                  <c:v>1.67879999999978</c:v>
                </c:pt>
                <c:pt idx="20389">
                  <c:v>1.67889999999978</c:v>
                </c:pt>
                <c:pt idx="20390">
                  <c:v>1.67899999999978</c:v>
                </c:pt>
                <c:pt idx="20391">
                  <c:v>1.67909999999978</c:v>
                </c:pt>
                <c:pt idx="20392">
                  <c:v>1.67919999999978</c:v>
                </c:pt>
                <c:pt idx="20393">
                  <c:v>1.67929999999978</c:v>
                </c:pt>
                <c:pt idx="20394">
                  <c:v>1.67939999999978</c:v>
                </c:pt>
                <c:pt idx="20395">
                  <c:v>1.6794999999997799</c:v>
                </c:pt>
                <c:pt idx="20396">
                  <c:v>1.6795999999997799</c:v>
                </c:pt>
                <c:pt idx="20397">
                  <c:v>1.6796999999997799</c:v>
                </c:pt>
                <c:pt idx="20398">
                  <c:v>1.6797999999997799</c:v>
                </c:pt>
                <c:pt idx="20399">
                  <c:v>1.6798999999997799</c:v>
                </c:pt>
                <c:pt idx="20400">
                  <c:v>1.6799999999997799</c:v>
                </c:pt>
                <c:pt idx="20401">
                  <c:v>1.6800999999997801</c:v>
                </c:pt>
                <c:pt idx="20402">
                  <c:v>1.6801999999997801</c:v>
                </c:pt>
                <c:pt idx="20403">
                  <c:v>1.6802999999997801</c:v>
                </c:pt>
                <c:pt idx="20404">
                  <c:v>1.6803999999997801</c:v>
                </c:pt>
                <c:pt idx="20405">
                  <c:v>1.6804999999997801</c:v>
                </c:pt>
                <c:pt idx="20406">
                  <c:v>1.68059999999978</c:v>
                </c:pt>
                <c:pt idx="20407">
                  <c:v>1.68069999999978</c:v>
                </c:pt>
                <c:pt idx="20408">
                  <c:v>1.68079999999978</c:v>
                </c:pt>
                <c:pt idx="20409">
                  <c:v>1.68089999999978</c:v>
                </c:pt>
                <c:pt idx="20410">
                  <c:v>1.68099999999978</c:v>
                </c:pt>
                <c:pt idx="20411">
                  <c:v>1.68109999999978</c:v>
                </c:pt>
                <c:pt idx="20412">
                  <c:v>1.68119999999978</c:v>
                </c:pt>
                <c:pt idx="20413">
                  <c:v>1.68129999999977</c:v>
                </c:pt>
                <c:pt idx="20414">
                  <c:v>1.68139999999978</c:v>
                </c:pt>
                <c:pt idx="20415">
                  <c:v>1.6814999999997799</c:v>
                </c:pt>
                <c:pt idx="20416">
                  <c:v>1.6815999999997799</c:v>
                </c:pt>
                <c:pt idx="20417">
                  <c:v>1.6816999999997699</c:v>
                </c:pt>
                <c:pt idx="20418">
                  <c:v>1.6817999999997799</c:v>
                </c:pt>
                <c:pt idx="20419">
                  <c:v>1.6818999999997799</c:v>
                </c:pt>
                <c:pt idx="20420">
                  <c:v>1.6819999999997799</c:v>
                </c:pt>
                <c:pt idx="20421">
                  <c:v>1.6820999999997699</c:v>
                </c:pt>
                <c:pt idx="20422">
                  <c:v>1.6821999999997801</c:v>
                </c:pt>
                <c:pt idx="20423">
                  <c:v>1.6822999999997801</c:v>
                </c:pt>
                <c:pt idx="20424">
                  <c:v>1.6823999999997801</c:v>
                </c:pt>
                <c:pt idx="20425">
                  <c:v>1.6824999999997701</c:v>
                </c:pt>
                <c:pt idx="20426">
                  <c:v>1.68259999999978</c:v>
                </c:pt>
                <c:pt idx="20427">
                  <c:v>1.68269999999978</c:v>
                </c:pt>
                <c:pt idx="20428">
                  <c:v>1.68279999999978</c:v>
                </c:pt>
                <c:pt idx="20429">
                  <c:v>1.68289999999977</c:v>
                </c:pt>
                <c:pt idx="20430">
                  <c:v>1.68299999999977</c:v>
                </c:pt>
                <c:pt idx="20431">
                  <c:v>1.68309999999978</c:v>
                </c:pt>
                <c:pt idx="20432">
                  <c:v>1.68319999999977</c:v>
                </c:pt>
                <c:pt idx="20433">
                  <c:v>1.68329999999977</c:v>
                </c:pt>
                <c:pt idx="20434">
                  <c:v>1.68339999999977</c:v>
                </c:pt>
                <c:pt idx="20435">
                  <c:v>1.68349999999978</c:v>
                </c:pt>
                <c:pt idx="20436">
                  <c:v>1.6835999999997699</c:v>
                </c:pt>
                <c:pt idx="20437">
                  <c:v>1.6836999999997699</c:v>
                </c:pt>
                <c:pt idx="20438">
                  <c:v>1.6837999999997699</c:v>
                </c:pt>
                <c:pt idx="20439">
                  <c:v>1.6838999999997799</c:v>
                </c:pt>
                <c:pt idx="20440">
                  <c:v>1.6839999999997699</c:v>
                </c:pt>
                <c:pt idx="20441">
                  <c:v>1.6840999999997699</c:v>
                </c:pt>
                <c:pt idx="20442">
                  <c:v>1.6841999999997701</c:v>
                </c:pt>
                <c:pt idx="20443">
                  <c:v>1.6842999999997801</c:v>
                </c:pt>
                <c:pt idx="20444">
                  <c:v>1.6843999999997701</c:v>
                </c:pt>
                <c:pt idx="20445">
                  <c:v>1.6844999999997701</c:v>
                </c:pt>
                <c:pt idx="20446">
                  <c:v>1.6845999999997701</c:v>
                </c:pt>
                <c:pt idx="20447">
                  <c:v>1.68469999999978</c:v>
                </c:pt>
                <c:pt idx="20448">
                  <c:v>1.68479999999977</c:v>
                </c:pt>
                <c:pt idx="20449">
                  <c:v>1.68489999999977</c:v>
                </c:pt>
                <c:pt idx="20450">
                  <c:v>1.68499999999977</c:v>
                </c:pt>
                <c:pt idx="20451">
                  <c:v>1.68509999999977</c:v>
                </c:pt>
                <c:pt idx="20452">
                  <c:v>1.68519999999977</c:v>
                </c:pt>
                <c:pt idx="20453">
                  <c:v>1.68529999999977</c:v>
                </c:pt>
                <c:pt idx="20454">
                  <c:v>1.68539999999977</c:v>
                </c:pt>
                <c:pt idx="20455">
                  <c:v>1.68549999999977</c:v>
                </c:pt>
                <c:pt idx="20456">
                  <c:v>1.6855999999997699</c:v>
                </c:pt>
                <c:pt idx="20457">
                  <c:v>1.6856999999997699</c:v>
                </c:pt>
                <c:pt idx="20458">
                  <c:v>1.6857999999997699</c:v>
                </c:pt>
                <c:pt idx="20459">
                  <c:v>1.6858999999997699</c:v>
                </c:pt>
                <c:pt idx="20460">
                  <c:v>1.6859999999997699</c:v>
                </c:pt>
                <c:pt idx="20461">
                  <c:v>1.6860999999997699</c:v>
                </c:pt>
                <c:pt idx="20462">
                  <c:v>1.6861999999997701</c:v>
                </c:pt>
                <c:pt idx="20463">
                  <c:v>1.6862999999997701</c:v>
                </c:pt>
                <c:pt idx="20464">
                  <c:v>1.6863999999997701</c:v>
                </c:pt>
                <c:pt idx="20465">
                  <c:v>1.6864999999997701</c:v>
                </c:pt>
                <c:pt idx="20466">
                  <c:v>1.6865999999997701</c:v>
                </c:pt>
                <c:pt idx="20467">
                  <c:v>1.68669999999977</c:v>
                </c:pt>
                <c:pt idx="20468">
                  <c:v>1.68679999999977</c:v>
                </c:pt>
                <c:pt idx="20469">
                  <c:v>1.68689999999977</c:v>
                </c:pt>
                <c:pt idx="20470">
                  <c:v>1.68699999999977</c:v>
                </c:pt>
                <c:pt idx="20471">
                  <c:v>1.68709999999977</c:v>
                </c:pt>
                <c:pt idx="20472">
                  <c:v>1.68719999999977</c:v>
                </c:pt>
                <c:pt idx="20473">
                  <c:v>1.68729999999977</c:v>
                </c:pt>
                <c:pt idx="20474">
                  <c:v>1.68739999999977</c:v>
                </c:pt>
                <c:pt idx="20475">
                  <c:v>1.68749999999977</c:v>
                </c:pt>
                <c:pt idx="20476">
                  <c:v>1.68759999999977</c:v>
                </c:pt>
                <c:pt idx="20477">
                  <c:v>1.6876999999997699</c:v>
                </c:pt>
                <c:pt idx="20478">
                  <c:v>1.6877999999997699</c:v>
                </c:pt>
                <c:pt idx="20479">
                  <c:v>1.6878999999997699</c:v>
                </c:pt>
                <c:pt idx="20480">
                  <c:v>1.6879999999997699</c:v>
                </c:pt>
                <c:pt idx="20481">
                  <c:v>1.6880999999997699</c:v>
                </c:pt>
                <c:pt idx="20482">
                  <c:v>1.6881999999997701</c:v>
                </c:pt>
                <c:pt idx="20483">
                  <c:v>1.6882999999997701</c:v>
                </c:pt>
                <c:pt idx="20484">
                  <c:v>1.6883999999997701</c:v>
                </c:pt>
                <c:pt idx="20485">
                  <c:v>1.6884999999997701</c:v>
                </c:pt>
                <c:pt idx="20486">
                  <c:v>1.6885999999997701</c:v>
                </c:pt>
                <c:pt idx="20487">
                  <c:v>1.6886999999997701</c:v>
                </c:pt>
                <c:pt idx="20488">
                  <c:v>1.68879999999977</c:v>
                </c:pt>
                <c:pt idx="20489">
                  <c:v>1.68889999999977</c:v>
                </c:pt>
                <c:pt idx="20490">
                  <c:v>1.68899999999977</c:v>
                </c:pt>
                <c:pt idx="20491">
                  <c:v>1.68909999999977</c:v>
                </c:pt>
                <c:pt idx="20492">
                  <c:v>1.68919999999977</c:v>
                </c:pt>
                <c:pt idx="20493">
                  <c:v>1.68929999999977</c:v>
                </c:pt>
                <c:pt idx="20494">
                  <c:v>1.68939999999977</c:v>
                </c:pt>
                <c:pt idx="20495">
                  <c:v>1.68949999999977</c:v>
                </c:pt>
                <c:pt idx="20496">
                  <c:v>1.68959999999977</c:v>
                </c:pt>
                <c:pt idx="20497">
                  <c:v>1.6896999999997699</c:v>
                </c:pt>
                <c:pt idx="20498">
                  <c:v>1.6897999999997699</c:v>
                </c:pt>
                <c:pt idx="20499">
                  <c:v>1.6898999999997699</c:v>
                </c:pt>
                <c:pt idx="20500">
                  <c:v>1.6899999999997699</c:v>
                </c:pt>
                <c:pt idx="20501">
                  <c:v>1.6900999999997699</c:v>
                </c:pt>
                <c:pt idx="20502">
                  <c:v>1.6901999999997701</c:v>
                </c:pt>
                <c:pt idx="20503">
                  <c:v>1.6902999999997701</c:v>
                </c:pt>
                <c:pt idx="20504">
                  <c:v>1.6903999999997701</c:v>
                </c:pt>
                <c:pt idx="20505">
                  <c:v>1.6904999999997701</c:v>
                </c:pt>
                <c:pt idx="20506">
                  <c:v>1.6905999999997701</c:v>
                </c:pt>
                <c:pt idx="20507">
                  <c:v>1.6906999999997701</c:v>
                </c:pt>
                <c:pt idx="20508">
                  <c:v>1.69079999999977</c:v>
                </c:pt>
                <c:pt idx="20509">
                  <c:v>1.69089999999977</c:v>
                </c:pt>
                <c:pt idx="20510">
                  <c:v>1.69099999999977</c:v>
                </c:pt>
                <c:pt idx="20511">
                  <c:v>1.69109999999977</c:v>
                </c:pt>
                <c:pt idx="20512">
                  <c:v>1.69119999999977</c:v>
                </c:pt>
                <c:pt idx="20513">
                  <c:v>1.69129999999977</c:v>
                </c:pt>
                <c:pt idx="20514">
                  <c:v>1.69139999999977</c:v>
                </c:pt>
                <c:pt idx="20515">
                  <c:v>1.69149999999977</c:v>
                </c:pt>
                <c:pt idx="20516">
                  <c:v>1.69159999999977</c:v>
                </c:pt>
                <c:pt idx="20517">
                  <c:v>1.6916999999997699</c:v>
                </c:pt>
                <c:pt idx="20518">
                  <c:v>1.6917999999997699</c:v>
                </c:pt>
                <c:pt idx="20519">
                  <c:v>1.6918999999997699</c:v>
                </c:pt>
                <c:pt idx="20520">
                  <c:v>1.6919999999997699</c:v>
                </c:pt>
                <c:pt idx="20521">
                  <c:v>1.6920999999997699</c:v>
                </c:pt>
                <c:pt idx="20522">
                  <c:v>1.6921999999997701</c:v>
                </c:pt>
                <c:pt idx="20523">
                  <c:v>1.6922999999997701</c:v>
                </c:pt>
                <c:pt idx="20524">
                  <c:v>1.6923999999997701</c:v>
                </c:pt>
                <c:pt idx="20525">
                  <c:v>1.6924999999997701</c:v>
                </c:pt>
                <c:pt idx="20526">
                  <c:v>1.6925999999997701</c:v>
                </c:pt>
                <c:pt idx="20527">
                  <c:v>1.6926999999997701</c:v>
                </c:pt>
                <c:pt idx="20528">
                  <c:v>1.69279999999977</c:v>
                </c:pt>
                <c:pt idx="20529">
                  <c:v>1.69289999999977</c:v>
                </c:pt>
                <c:pt idx="20530">
                  <c:v>1.69299999999977</c:v>
                </c:pt>
                <c:pt idx="20531">
                  <c:v>1.69309999999977</c:v>
                </c:pt>
                <c:pt idx="20532">
                  <c:v>1.69319999999977</c:v>
                </c:pt>
                <c:pt idx="20533">
                  <c:v>1.69329999999977</c:v>
                </c:pt>
                <c:pt idx="20534">
                  <c:v>1.69339999999977</c:v>
                </c:pt>
                <c:pt idx="20535">
                  <c:v>1.69349999999977</c:v>
                </c:pt>
                <c:pt idx="20536">
                  <c:v>1.69359999999977</c:v>
                </c:pt>
                <c:pt idx="20537">
                  <c:v>1.6936999999997699</c:v>
                </c:pt>
                <c:pt idx="20538">
                  <c:v>1.6937999999997699</c:v>
                </c:pt>
                <c:pt idx="20539">
                  <c:v>1.6938999999997699</c:v>
                </c:pt>
                <c:pt idx="20540">
                  <c:v>1.6939999999997699</c:v>
                </c:pt>
                <c:pt idx="20541">
                  <c:v>1.6940999999997699</c:v>
                </c:pt>
                <c:pt idx="20542">
                  <c:v>1.6941999999997699</c:v>
                </c:pt>
                <c:pt idx="20543">
                  <c:v>1.6942999999997701</c:v>
                </c:pt>
                <c:pt idx="20544">
                  <c:v>1.6943999999997701</c:v>
                </c:pt>
                <c:pt idx="20545">
                  <c:v>1.6944999999997701</c:v>
                </c:pt>
                <c:pt idx="20546">
                  <c:v>1.6945999999997701</c:v>
                </c:pt>
                <c:pt idx="20547">
                  <c:v>1.6946999999997701</c:v>
                </c:pt>
                <c:pt idx="20548">
                  <c:v>1.69479999999977</c:v>
                </c:pt>
                <c:pt idx="20549">
                  <c:v>1.69489999999977</c:v>
                </c:pt>
                <c:pt idx="20550">
                  <c:v>1.69499999999977</c:v>
                </c:pt>
                <c:pt idx="20551">
                  <c:v>1.69509999999977</c:v>
                </c:pt>
                <c:pt idx="20552">
                  <c:v>1.69519999999977</c:v>
                </c:pt>
                <c:pt idx="20553">
                  <c:v>1.69529999999977</c:v>
                </c:pt>
                <c:pt idx="20554">
                  <c:v>1.69539999999977</c:v>
                </c:pt>
                <c:pt idx="20555">
                  <c:v>1.69549999999977</c:v>
                </c:pt>
                <c:pt idx="20556">
                  <c:v>1.69559999999977</c:v>
                </c:pt>
                <c:pt idx="20557">
                  <c:v>1.6956999999997699</c:v>
                </c:pt>
                <c:pt idx="20558">
                  <c:v>1.6957999999997699</c:v>
                </c:pt>
                <c:pt idx="20559">
                  <c:v>1.6958999999997699</c:v>
                </c:pt>
                <c:pt idx="20560">
                  <c:v>1.6959999999997699</c:v>
                </c:pt>
                <c:pt idx="20561">
                  <c:v>1.6960999999997699</c:v>
                </c:pt>
                <c:pt idx="20562">
                  <c:v>1.6961999999997699</c:v>
                </c:pt>
                <c:pt idx="20563">
                  <c:v>1.6962999999997701</c:v>
                </c:pt>
                <c:pt idx="20564">
                  <c:v>1.6963999999997701</c:v>
                </c:pt>
                <c:pt idx="20565">
                  <c:v>1.6964999999997701</c:v>
                </c:pt>
                <c:pt idx="20566">
                  <c:v>1.6965999999997701</c:v>
                </c:pt>
                <c:pt idx="20567">
                  <c:v>1.6966999999997701</c:v>
                </c:pt>
                <c:pt idx="20568">
                  <c:v>1.69679999999977</c:v>
                </c:pt>
                <c:pt idx="20569">
                  <c:v>1.69689999999977</c:v>
                </c:pt>
                <c:pt idx="20570">
                  <c:v>1.69699999999977</c:v>
                </c:pt>
                <c:pt idx="20571">
                  <c:v>1.69709999999977</c:v>
                </c:pt>
                <c:pt idx="20572">
                  <c:v>1.69719999999977</c:v>
                </c:pt>
                <c:pt idx="20573">
                  <c:v>1.69729999999977</c:v>
                </c:pt>
                <c:pt idx="20574">
                  <c:v>1.69739999999977</c:v>
                </c:pt>
                <c:pt idx="20575">
                  <c:v>1.69749999999977</c:v>
                </c:pt>
                <c:pt idx="20576">
                  <c:v>1.69759999999977</c:v>
                </c:pt>
                <c:pt idx="20577">
                  <c:v>1.6976999999997699</c:v>
                </c:pt>
                <c:pt idx="20578">
                  <c:v>1.6977999999997699</c:v>
                </c:pt>
                <c:pt idx="20579">
                  <c:v>1.6978999999997699</c:v>
                </c:pt>
                <c:pt idx="20580">
                  <c:v>1.6979999999997699</c:v>
                </c:pt>
                <c:pt idx="20581">
                  <c:v>1.6980999999997699</c:v>
                </c:pt>
                <c:pt idx="20582">
                  <c:v>1.6981999999997699</c:v>
                </c:pt>
                <c:pt idx="20583">
                  <c:v>1.6982999999997701</c:v>
                </c:pt>
                <c:pt idx="20584">
                  <c:v>1.6983999999997701</c:v>
                </c:pt>
                <c:pt idx="20585">
                  <c:v>1.6984999999997701</c:v>
                </c:pt>
                <c:pt idx="20586">
                  <c:v>1.6985999999997701</c:v>
                </c:pt>
                <c:pt idx="20587">
                  <c:v>1.6986999999997701</c:v>
                </c:pt>
                <c:pt idx="20588">
                  <c:v>1.69879999999977</c:v>
                </c:pt>
                <c:pt idx="20589">
                  <c:v>1.69889999999977</c:v>
                </c:pt>
                <c:pt idx="20590">
                  <c:v>1.69899999999977</c:v>
                </c:pt>
                <c:pt idx="20591">
                  <c:v>1.69909999999977</c:v>
                </c:pt>
                <c:pt idx="20592">
                  <c:v>1.69919999999977</c:v>
                </c:pt>
                <c:pt idx="20593">
                  <c:v>1.69929999999977</c:v>
                </c:pt>
                <c:pt idx="20594">
                  <c:v>1.69939999999977</c:v>
                </c:pt>
                <c:pt idx="20595">
                  <c:v>1.69949999999977</c:v>
                </c:pt>
                <c:pt idx="20596">
                  <c:v>1.69959999999977</c:v>
                </c:pt>
                <c:pt idx="20597">
                  <c:v>1.69969999999977</c:v>
                </c:pt>
                <c:pt idx="20598">
                  <c:v>1.6997999999997699</c:v>
                </c:pt>
                <c:pt idx="20599">
                  <c:v>1.6998999999997699</c:v>
                </c:pt>
                <c:pt idx="20600">
                  <c:v>1.6999999999997699</c:v>
                </c:pt>
                <c:pt idx="20601">
                  <c:v>1.7000999999997699</c:v>
                </c:pt>
                <c:pt idx="20602">
                  <c:v>1.7001999999997699</c:v>
                </c:pt>
                <c:pt idx="20603">
                  <c:v>1.7002999999997701</c:v>
                </c:pt>
                <c:pt idx="20604">
                  <c:v>1.7003999999997701</c:v>
                </c:pt>
                <c:pt idx="20605">
                  <c:v>1.7004999999997701</c:v>
                </c:pt>
                <c:pt idx="20606">
                  <c:v>1.7005999999997701</c:v>
                </c:pt>
                <c:pt idx="20607">
                  <c:v>1.7006999999997701</c:v>
                </c:pt>
                <c:pt idx="20608">
                  <c:v>1.7007999999997701</c:v>
                </c:pt>
                <c:pt idx="20609">
                  <c:v>1.70089999999977</c:v>
                </c:pt>
                <c:pt idx="20610">
                  <c:v>1.70099999999977</c:v>
                </c:pt>
                <c:pt idx="20611">
                  <c:v>1.70109999999977</c:v>
                </c:pt>
                <c:pt idx="20612">
                  <c:v>1.70119999999977</c:v>
                </c:pt>
                <c:pt idx="20613">
                  <c:v>1.70129999999977</c:v>
                </c:pt>
                <c:pt idx="20614">
                  <c:v>1.70139999999977</c:v>
                </c:pt>
                <c:pt idx="20615">
                  <c:v>1.70149999999977</c:v>
                </c:pt>
                <c:pt idx="20616">
                  <c:v>1.70159999999977</c:v>
                </c:pt>
                <c:pt idx="20617">
                  <c:v>1.70169999999977</c:v>
                </c:pt>
                <c:pt idx="20618">
                  <c:v>1.7017999999997699</c:v>
                </c:pt>
                <c:pt idx="20619">
                  <c:v>1.7018999999997699</c:v>
                </c:pt>
                <c:pt idx="20620">
                  <c:v>1.7019999999997699</c:v>
                </c:pt>
                <c:pt idx="20621">
                  <c:v>1.7020999999997699</c:v>
                </c:pt>
                <c:pt idx="20622">
                  <c:v>1.7021999999997699</c:v>
                </c:pt>
                <c:pt idx="20623">
                  <c:v>1.7022999999997701</c:v>
                </c:pt>
                <c:pt idx="20624">
                  <c:v>1.7023999999997701</c:v>
                </c:pt>
                <c:pt idx="20625">
                  <c:v>1.7024999999997701</c:v>
                </c:pt>
                <c:pt idx="20626">
                  <c:v>1.7025999999997701</c:v>
                </c:pt>
                <c:pt idx="20627">
                  <c:v>1.7026999999997701</c:v>
                </c:pt>
                <c:pt idx="20628">
                  <c:v>1.7027999999997701</c:v>
                </c:pt>
                <c:pt idx="20629">
                  <c:v>1.70289999999977</c:v>
                </c:pt>
                <c:pt idx="20630">
                  <c:v>1.70299999999977</c:v>
                </c:pt>
                <c:pt idx="20631">
                  <c:v>1.70309999999977</c:v>
                </c:pt>
                <c:pt idx="20632">
                  <c:v>1.70319999999977</c:v>
                </c:pt>
                <c:pt idx="20633">
                  <c:v>1.70329999999977</c:v>
                </c:pt>
                <c:pt idx="20634">
                  <c:v>1.70339999999977</c:v>
                </c:pt>
                <c:pt idx="20635">
                  <c:v>1.70349999999977</c:v>
                </c:pt>
                <c:pt idx="20636">
                  <c:v>1.70359999999977</c:v>
                </c:pt>
                <c:pt idx="20637">
                  <c:v>1.70369999999977</c:v>
                </c:pt>
                <c:pt idx="20638">
                  <c:v>1.7037999999997699</c:v>
                </c:pt>
                <c:pt idx="20639">
                  <c:v>1.7038999999997699</c:v>
                </c:pt>
                <c:pt idx="20640">
                  <c:v>1.7039999999997699</c:v>
                </c:pt>
                <c:pt idx="20641">
                  <c:v>1.7040999999997699</c:v>
                </c:pt>
                <c:pt idx="20642">
                  <c:v>1.7041999999997699</c:v>
                </c:pt>
                <c:pt idx="20643">
                  <c:v>1.7042999999997701</c:v>
                </c:pt>
                <c:pt idx="20644">
                  <c:v>1.7043999999997701</c:v>
                </c:pt>
                <c:pt idx="20645">
                  <c:v>1.7044999999997701</c:v>
                </c:pt>
                <c:pt idx="20646">
                  <c:v>1.7045999999997701</c:v>
                </c:pt>
                <c:pt idx="20647">
                  <c:v>1.7046999999997701</c:v>
                </c:pt>
                <c:pt idx="20648">
                  <c:v>1.7047999999997701</c:v>
                </c:pt>
                <c:pt idx="20649">
                  <c:v>1.70489999999977</c:v>
                </c:pt>
                <c:pt idx="20650">
                  <c:v>1.70499999999977</c:v>
                </c:pt>
                <c:pt idx="20651">
                  <c:v>1.70509999999977</c:v>
                </c:pt>
                <c:pt idx="20652">
                  <c:v>1.70519999999977</c:v>
                </c:pt>
                <c:pt idx="20653">
                  <c:v>1.70529999999977</c:v>
                </c:pt>
                <c:pt idx="20654">
                  <c:v>1.70539999999977</c:v>
                </c:pt>
                <c:pt idx="20655">
                  <c:v>1.70549999999977</c:v>
                </c:pt>
                <c:pt idx="20656">
                  <c:v>1.70559999999977</c:v>
                </c:pt>
                <c:pt idx="20657">
                  <c:v>1.70569999999977</c:v>
                </c:pt>
                <c:pt idx="20658">
                  <c:v>1.7057999999997699</c:v>
                </c:pt>
                <c:pt idx="20659">
                  <c:v>1.7058999999997699</c:v>
                </c:pt>
                <c:pt idx="20660">
                  <c:v>1.7059999999997699</c:v>
                </c:pt>
                <c:pt idx="20661">
                  <c:v>1.7060999999997699</c:v>
                </c:pt>
                <c:pt idx="20662">
                  <c:v>1.7061999999997699</c:v>
                </c:pt>
                <c:pt idx="20663">
                  <c:v>1.7062999999997699</c:v>
                </c:pt>
                <c:pt idx="20664">
                  <c:v>1.7063999999997701</c:v>
                </c:pt>
                <c:pt idx="20665">
                  <c:v>1.7064999999997701</c:v>
                </c:pt>
                <c:pt idx="20666">
                  <c:v>1.7065999999997701</c:v>
                </c:pt>
                <c:pt idx="20667">
                  <c:v>1.7066999999997701</c:v>
                </c:pt>
                <c:pt idx="20668">
                  <c:v>1.7067999999997701</c:v>
                </c:pt>
                <c:pt idx="20669">
                  <c:v>1.70689999999977</c:v>
                </c:pt>
                <c:pt idx="20670">
                  <c:v>1.70699999999977</c:v>
                </c:pt>
                <c:pt idx="20671">
                  <c:v>1.70709999999977</c:v>
                </c:pt>
                <c:pt idx="20672">
                  <c:v>1.70719999999977</c:v>
                </c:pt>
                <c:pt idx="20673">
                  <c:v>1.70729999999977</c:v>
                </c:pt>
                <c:pt idx="20674">
                  <c:v>1.70739999999977</c:v>
                </c:pt>
                <c:pt idx="20675">
                  <c:v>1.70749999999977</c:v>
                </c:pt>
                <c:pt idx="20676">
                  <c:v>1.70759999999977</c:v>
                </c:pt>
                <c:pt idx="20677">
                  <c:v>1.70769999999977</c:v>
                </c:pt>
                <c:pt idx="20678">
                  <c:v>1.7077999999997699</c:v>
                </c:pt>
                <c:pt idx="20679">
                  <c:v>1.7078999999997699</c:v>
                </c:pt>
                <c:pt idx="20680">
                  <c:v>1.7079999999997699</c:v>
                </c:pt>
                <c:pt idx="20681">
                  <c:v>1.7080999999997699</c:v>
                </c:pt>
                <c:pt idx="20682">
                  <c:v>1.7081999999997699</c:v>
                </c:pt>
                <c:pt idx="20683">
                  <c:v>1.7082999999997699</c:v>
                </c:pt>
                <c:pt idx="20684">
                  <c:v>1.7083999999997701</c:v>
                </c:pt>
                <c:pt idx="20685">
                  <c:v>1.7084999999997701</c:v>
                </c:pt>
                <c:pt idx="20686">
                  <c:v>1.7085999999997701</c:v>
                </c:pt>
                <c:pt idx="20687">
                  <c:v>1.7086999999997701</c:v>
                </c:pt>
                <c:pt idx="20688">
                  <c:v>1.7087999999997701</c:v>
                </c:pt>
                <c:pt idx="20689">
                  <c:v>1.70889999999977</c:v>
                </c:pt>
                <c:pt idx="20690">
                  <c:v>1.70899999999977</c:v>
                </c:pt>
                <c:pt idx="20691">
                  <c:v>1.70909999999977</c:v>
                </c:pt>
                <c:pt idx="20692">
                  <c:v>1.70919999999977</c:v>
                </c:pt>
                <c:pt idx="20693">
                  <c:v>1.70929999999977</c:v>
                </c:pt>
                <c:pt idx="20694">
                  <c:v>1.70939999999977</c:v>
                </c:pt>
                <c:pt idx="20695">
                  <c:v>1.70949999999977</c:v>
                </c:pt>
                <c:pt idx="20696">
                  <c:v>1.70959999999977</c:v>
                </c:pt>
                <c:pt idx="20697">
                  <c:v>1.70969999999977</c:v>
                </c:pt>
                <c:pt idx="20698">
                  <c:v>1.7097999999997699</c:v>
                </c:pt>
                <c:pt idx="20699">
                  <c:v>1.7098999999997699</c:v>
                </c:pt>
                <c:pt idx="20700">
                  <c:v>1.7099999999997699</c:v>
                </c:pt>
                <c:pt idx="20701">
                  <c:v>1.7100999999997699</c:v>
                </c:pt>
                <c:pt idx="20702">
                  <c:v>1.7101999999997699</c:v>
                </c:pt>
                <c:pt idx="20703">
                  <c:v>1.7102999999997699</c:v>
                </c:pt>
                <c:pt idx="20704">
                  <c:v>1.7103999999997701</c:v>
                </c:pt>
                <c:pt idx="20705">
                  <c:v>1.7104999999997701</c:v>
                </c:pt>
                <c:pt idx="20706">
                  <c:v>1.7105999999997701</c:v>
                </c:pt>
                <c:pt idx="20707">
                  <c:v>1.7106999999997701</c:v>
                </c:pt>
                <c:pt idx="20708">
                  <c:v>1.7107999999997701</c:v>
                </c:pt>
                <c:pt idx="20709">
                  <c:v>1.71089999999977</c:v>
                </c:pt>
                <c:pt idx="20710">
                  <c:v>1.71099999999977</c:v>
                </c:pt>
                <c:pt idx="20711">
                  <c:v>1.71109999999977</c:v>
                </c:pt>
                <c:pt idx="20712">
                  <c:v>1.71119999999977</c:v>
                </c:pt>
                <c:pt idx="20713">
                  <c:v>1.71129999999977</c:v>
                </c:pt>
                <c:pt idx="20714">
                  <c:v>1.71139999999977</c:v>
                </c:pt>
                <c:pt idx="20715">
                  <c:v>1.71149999999977</c:v>
                </c:pt>
                <c:pt idx="20716">
                  <c:v>1.71159999999977</c:v>
                </c:pt>
                <c:pt idx="20717">
                  <c:v>1.71169999999977</c:v>
                </c:pt>
                <c:pt idx="20718">
                  <c:v>1.71179999999977</c:v>
                </c:pt>
                <c:pt idx="20719">
                  <c:v>1.7118999999997699</c:v>
                </c:pt>
                <c:pt idx="20720">
                  <c:v>1.7119999999997699</c:v>
                </c:pt>
                <c:pt idx="20721">
                  <c:v>1.7120999999997699</c:v>
                </c:pt>
                <c:pt idx="20722">
                  <c:v>1.7121999999997699</c:v>
                </c:pt>
                <c:pt idx="20723">
                  <c:v>1.7122999999997699</c:v>
                </c:pt>
                <c:pt idx="20724">
                  <c:v>1.7123999999997701</c:v>
                </c:pt>
                <c:pt idx="20725">
                  <c:v>1.7124999999997701</c:v>
                </c:pt>
                <c:pt idx="20726">
                  <c:v>1.7125999999997701</c:v>
                </c:pt>
                <c:pt idx="20727">
                  <c:v>1.7126999999997701</c:v>
                </c:pt>
                <c:pt idx="20728">
                  <c:v>1.7127999999997701</c:v>
                </c:pt>
                <c:pt idx="20729">
                  <c:v>1.7128999999997701</c:v>
                </c:pt>
                <c:pt idx="20730">
                  <c:v>1.71299999999977</c:v>
                </c:pt>
                <c:pt idx="20731">
                  <c:v>1.71309999999977</c:v>
                </c:pt>
                <c:pt idx="20732">
                  <c:v>1.71319999999977</c:v>
                </c:pt>
                <c:pt idx="20733">
                  <c:v>1.71329999999977</c:v>
                </c:pt>
                <c:pt idx="20734">
                  <c:v>1.71339999999977</c:v>
                </c:pt>
                <c:pt idx="20735">
                  <c:v>1.71349999999977</c:v>
                </c:pt>
                <c:pt idx="20736">
                  <c:v>1.71359999999977</c:v>
                </c:pt>
                <c:pt idx="20737">
                  <c:v>1.71369999999977</c:v>
                </c:pt>
                <c:pt idx="20738">
                  <c:v>1.71379999999977</c:v>
                </c:pt>
                <c:pt idx="20739">
                  <c:v>1.7138999999997699</c:v>
                </c:pt>
                <c:pt idx="20740">
                  <c:v>1.7139999999997699</c:v>
                </c:pt>
                <c:pt idx="20741">
                  <c:v>1.7140999999997699</c:v>
                </c:pt>
                <c:pt idx="20742">
                  <c:v>1.7141999999997699</c:v>
                </c:pt>
                <c:pt idx="20743">
                  <c:v>1.7142999999997699</c:v>
                </c:pt>
                <c:pt idx="20744">
                  <c:v>1.7143999999997701</c:v>
                </c:pt>
                <c:pt idx="20745">
                  <c:v>1.7144999999997701</c:v>
                </c:pt>
                <c:pt idx="20746">
                  <c:v>1.7145999999997701</c:v>
                </c:pt>
                <c:pt idx="20747">
                  <c:v>1.7146999999997701</c:v>
                </c:pt>
                <c:pt idx="20748">
                  <c:v>1.7147999999997701</c:v>
                </c:pt>
                <c:pt idx="20749">
                  <c:v>1.7148999999997701</c:v>
                </c:pt>
                <c:pt idx="20750">
                  <c:v>1.71499999999977</c:v>
                </c:pt>
                <c:pt idx="20751">
                  <c:v>1.71509999999977</c:v>
                </c:pt>
                <c:pt idx="20752">
                  <c:v>1.71519999999977</c:v>
                </c:pt>
                <c:pt idx="20753">
                  <c:v>1.71529999999977</c:v>
                </c:pt>
                <c:pt idx="20754">
                  <c:v>1.71539999999977</c:v>
                </c:pt>
                <c:pt idx="20755">
                  <c:v>1.71549999999977</c:v>
                </c:pt>
                <c:pt idx="20756">
                  <c:v>1.71559999999977</c:v>
                </c:pt>
                <c:pt idx="20757">
                  <c:v>1.71569999999977</c:v>
                </c:pt>
                <c:pt idx="20758">
                  <c:v>1.71579999999977</c:v>
                </c:pt>
                <c:pt idx="20759">
                  <c:v>1.7158999999997699</c:v>
                </c:pt>
                <c:pt idx="20760">
                  <c:v>1.7159999999997699</c:v>
                </c:pt>
                <c:pt idx="20761">
                  <c:v>1.7160999999997699</c:v>
                </c:pt>
                <c:pt idx="20762">
                  <c:v>1.7161999999997699</c:v>
                </c:pt>
                <c:pt idx="20763">
                  <c:v>1.7162999999997699</c:v>
                </c:pt>
                <c:pt idx="20764">
                  <c:v>1.7163999999997701</c:v>
                </c:pt>
                <c:pt idx="20765">
                  <c:v>1.7164999999997701</c:v>
                </c:pt>
                <c:pt idx="20766">
                  <c:v>1.7165999999997701</c:v>
                </c:pt>
                <c:pt idx="20767">
                  <c:v>1.7166999999997701</c:v>
                </c:pt>
                <c:pt idx="20768">
                  <c:v>1.7167999999997701</c:v>
                </c:pt>
                <c:pt idx="20769">
                  <c:v>1.7168999999997701</c:v>
                </c:pt>
                <c:pt idx="20770">
                  <c:v>1.71699999999977</c:v>
                </c:pt>
                <c:pt idx="20771">
                  <c:v>1.71709999999977</c:v>
                </c:pt>
                <c:pt idx="20772">
                  <c:v>1.71719999999977</c:v>
                </c:pt>
                <c:pt idx="20773">
                  <c:v>1.71729999999977</c:v>
                </c:pt>
                <c:pt idx="20774">
                  <c:v>1.71739999999977</c:v>
                </c:pt>
                <c:pt idx="20775">
                  <c:v>1.71749999999977</c:v>
                </c:pt>
                <c:pt idx="20776">
                  <c:v>1.71759999999977</c:v>
                </c:pt>
                <c:pt idx="20777">
                  <c:v>1.71769999999977</c:v>
                </c:pt>
                <c:pt idx="20778">
                  <c:v>1.71779999999977</c:v>
                </c:pt>
                <c:pt idx="20779">
                  <c:v>1.7178999999997699</c:v>
                </c:pt>
                <c:pt idx="20780">
                  <c:v>1.7179999999997699</c:v>
                </c:pt>
                <c:pt idx="20781">
                  <c:v>1.7180999999997699</c:v>
                </c:pt>
                <c:pt idx="20782">
                  <c:v>1.7181999999997699</c:v>
                </c:pt>
                <c:pt idx="20783">
                  <c:v>1.7182999999997699</c:v>
                </c:pt>
                <c:pt idx="20784">
                  <c:v>1.7183999999997699</c:v>
                </c:pt>
                <c:pt idx="20785">
                  <c:v>1.7184999999997701</c:v>
                </c:pt>
                <c:pt idx="20786">
                  <c:v>1.7185999999997701</c:v>
                </c:pt>
                <c:pt idx="20787">
                  <c:v>1.7186999999997701</c:v>
                </c:pt>
                <c:pt idx="20788">
                  <c:v>1.7187999999997701</c:v>
                </c:pt>
                <c:pt idx="20789">
                  <c:v>1.7188999999997701</c:v>
                </c:pt>
                <c:pt idx="20790">
                  <c:v>1.71899999999977</c:v>
                </c:pt>
                <c:pt idx="20791">
                  <c:v>1.71909999999977</c:v>
                </c:pt>
                <c:pt idx="20792">
                  <c:v>1.71919999999977</c:v>
                </c:pt>
                <c:pt idx="20793">
                  <c:v>1.71929999999977</c:v>
                </c:pt>
                <c:pt idx="20794">
                  <c:v>1.71939999999977</c:v>
                </c:pt>
                <c:pt idx="20795">
                  <c:v>1.71949999999977</c:v>
                </c:pt>
                <c:pt idx="20796">
                  <c:v>1.71959999999977</c:v>
                </c:pt>
                <c:pt idx="20797">
                  <c:v>1.71969999999977</c:v>
                </c:pt>
                <c:pt idx="20798">
                  <c:v>1.71979999999977</c:v>
                </c:pt>
                <c:pt idx="20799">
                  <c:v>1.7198999999997699</c:v>
                </c:pt>
                <c:pt idx="20800">
                  <c:v>1.7199999999997699</c:v>
                </c:pt>
                <c:pt idx="20801">
                  <c:v>1.7200999999997699</c:v>
                </c:pt>
                <c:pt idx="20802">
                  <c:v>1.7201999999997699</c:v>
                </c:pt>
                <c:pt idx="20803">
                  <c:v>1.7202999999997699</c:v>
                </c:pt>
                <c:pt idx="20804">
                  <c:v>1.7203999999997699</c:v>
                </c:pt>
                <c:pt idx="20805">
                  <c:v>1.7204999999997701</c:v>
                </c:pt>
                <c:pt idx="20806">
                  <c:v>1.7205999999997701</c:v>
                </c:pt>
                <c:pt idx="20807">
                  <c:v>1.7206999999997701</c:v>
                </c:pt>
                <c:pt idx="20808">
                  <c:v>1.7207999999997701</c:v>
                </c:pt>
                <c:pt idx="20809">
                  <c:v>1.7208999999997701</c:v>
                </c:pt>
                <c:pt idx="20810">
                  <c:v>1.72099999999977</c:v>
                </c:pt>
                <c:pt idx="20811">
                  <c:v>1.72109999999977</c:v>
                </c:pt>
                <c:pt idx="20812">
                  <c:v>1.72119999999977</c:v>
                </c:pt>
                <c:pt idx="20813">
                  <c:v>1.72129999999977</c:v>
                </c:pt>
                <c:pt idx="20814">
                  <c:v>1.72139999999977</c:v>
                </c:pt>
                <c:pt idx="20815">
                  <c:v>1.72149999999977</c:v>
                </c:pt>
                <c:pt idx="20816">
                  <c:v>1.72159999999977</c:v>
                </c:pt>
                <c:pt idx="20817">
                  <c:v>1.72169999999977</c:v>
                </c:pt>
                <c:pt idx="20818">
                  <c:v>1.72179999999977</c:v>
                </c:pt>
                <c:pt idx="20819">
                  <c:v>1.7218999999997699</c:v>
                </c:pt>
                <c:pt idx="20820">
                  <c:v>1.7219999999997699</c:v>
                </c:pt>
                <c:pt idx="20821">
                  <c:v>1.7220999999997699</c:v>
                </c:pt>
                <c:pt idx="20822">
                  <c:v>1.7221999999997699</c:v>
                </c:pt>
                <c:pt idx="20823">
                  <c:v>1.7222999999997699</c:v>
                </c:pt>
                <c:pt idx="20824">
                  <c:v>1.7223999999997699</c:v>
                </c:pt>
                <c:pt idx="20825">
                  <c:v>1.7224999999997701</c:v>
                </c:pt>
                <c:pt idx="20826">
                  <c:v>1.7225999999997701</c:v>
                </c:pt>
                <c:pt idx="20827">
                  <c:v>1.7226999999997701</c:v>
                </c:pt>
                <c:pt idx="20828">
                  <c:v>1.7227999999997701</c:v>
                </c:pt>
                <c:pt idx="20829">
                  <c:v>1.7228999999997701</c:v>
                </c:pt>
                <c:pt idx="20830">
                  <c:v>1.72299999999977</c:v>
                </c:pt>
                <c:pt idx="20831">
                  <c:v>1.72309999999977</c:v>
                </c:pt>
                <c:pt idx="20832">
                  <c:v>1.72319999999977</c:v>
                </c:pt>
                <c:pt idx="20833">
                  <c:v>1.72329999999977</c:v>
                </c:pt>
                <c:pt idx="20834">
                  <c:v>1.72339999999977</c:v>
                </c:pt>
                <c:pt idx="20835">
                  <c:v>1.72349999999977</c:v>
                </c:pt>
                <c:pt idx="20836">
                  <c:v>1.72359999999977</c:v>
                </c:pt>
                <c:pt idx="20837">
                  <c:v>1.72369999999977</c:v>
                </c:pt>
                <c:pt idx="20838">
                  <c:v>1.72379999999977</c:v>
                </c:pt>
                <c:pt idx="20839">
                  <c:v>1.7238999999997699</c:v>
                </c:pt>
                <c:pt idx="20840">
                  <c:v>1.7239999999997699</c:v>
                </c:pt>
                <c:pt idx="20841">
                  <c:v>1.7240999999997699</c:v>
                </c:pt>
                <c:pt idx="20842">
                  <c:v>1.7241999999997699</c:v>
                </c:pt>
                <c:pt idx="20843">
                  <c:v>1.7242999999997699</c:v>
                </c:pt>
                <c:pt idx="20844">
                  <c:v>1.7243999999997699</c:v>
                </c:pt>
                <c:pt idx="20845">
                  <c:v>1.7244999999997701</c:v>
                </c:pt>
                <c:pt idx="20846">
                  <c:v>1.7245999999997701</c:v>
                </c:pt>
                <c:pt idx="20847">
                  <c:v>1.7246999999997701</c:v>
                </c:pt>
                <c:pt idx="20848">
                  <c:v>1.7247999999997701</c:v>
                </c:pt>
                <c:pt idx="20849">
                  <c:v>1.7248999999997701</c:v>
                </c:pt>
                <c:pt idx="20850">
                  <c:v>1.7249999999997701</c:v>
                </c:pt>
                <c:pt idx="20851">
                  <c:v>1.72509999999977</c:v>
                </c:pt>
                <c:pt idx="20852">
                  <c:v>1.72519999999977</c:v>
                </c:pt>
                <c:pt idx="20853">
                  <c:v>1.72529999999977</c:v>
                </c:pt>
                <c:pt idx="20854">
                  <c:v>1.72539999999977</c:v>
                </c:pt>
                <c:pt idx="20855">
                  <c:v>1.72549999999977</c:v>
                </c:pt>
                <c:pt idx="20856">
                  <c:v>1.72559999999977</c:v>
                </c:pt>
                <c:pt idx="20857">
                  <c:v>1.72569999999977</c:v>
                </c:pt>
                <c:pt idx="20858">
                  <c:v>1.72579999999977</c:v>
                </c:pt>
                <c:pt idx="20859">
                  <c:v>1.72589999999977</c:v>
                </c:pt>
                <c:pt idx="20860">
                  <c:v>1.7259999999997699</c:v>
                </c:pt>
                <c:pt idx="20861">
                  <c:v>1.7260999999997699</c:v>
                </c:pt>
                <c:pt idx="20862">
                  <c:v>1.7261999999997699</c:v>
                </c:pt>
                <c:pt idx="20863">
                  <c:v>1.7262999999997699</c:v>
                </c:pt>
                <c:pt idx="20864">
                  <c:v>1.7263999999997699</c:v>
                </c:pt>
                <c:pt idx="20865">
                  <c:v>1.7264999999997701</c:v>
                </c:pt>
                <c:pt idx="20866">
                  <c:v>1.7265999999997701</c:v>
                </c:pt>
                <c:pt idx="20867">
                  <c:v>1.7266999999997701</c:v>
                </c:pt>
                <c:pt idx="20868">
                  <c:v>1.7267999999997701</c:v>
                </c:pt>
                <c:pt idx="20869">
                  <c:v>1.7268999999997701</c:v>
                </c:pt>
                <c:pt idx="20870">
                  <c:v>1.7269999999997701</c:v>
                </c:pt>
                <c:pt idx="20871">
                  <c:v>1.72709999999977</c:v>
                </c:pt>
                <c:pt idx="20872">
                  <c:v>1.72719999999977</c:v>
                </c:pt>
                <c:pt idx="20873">
                  <c:v>1.72729999999977</c:v>
                </c:pt>
                <c:pt idx="20874">
                  <c:v>1.72739999999977</c:v>
                </c:pt>
                <c:pt idx="20875">
                  <c:v>1.72749999999977</c:v>
                </c:pt>
                <c:pt idx="20876">
                  <c:v>1.72759999999977</c:v>
                </c:pt>
                <c:pt idx="20877">
                  <c:v>1.72769999999977</c:v>
                </c:pt>
                <c:pt idx="20878">
                  <c:v>1.72779999999977</c:v>
                </c:pt>
                <c:pt idx="20879">
                  <c:v>1.72789999999977</c:v>
                </c:pt>
                <c:pt idx="20880">
                  <c:v>1.7279999999997699</c:v>
                </c:pt>
                <c:pt idx="20881">
                  <c:v>1.7280999999997699</c:v>
                </c:pt>
                <c:pt idx="20882">
                  <c:v>1.7281999999997699</c:v>
                </c:pt>
                <c:pt idx="20883">
                  <c:v>1.7282999999997699</c:v>
                </c:pt>
                <c:pt idx="20884">
                  <c:v>1.7283999999997699</c:v>
                </c:pt>
                <c:pt idx="20885">
                  <c:v>1.7284999999997701</c:v>
                </c:pt>
                <c:pt idx="20886">
                  <c:v>1.7285999999997701</c:v>
                </c:pt>
                <c:pt idx="20887">
                  <c:v>1.7286999999997701</c:v>
                </c:pt>
                <c:pt idx="20888">
                  <c:v>1.7287999999997701</c:v>
                </c:pt>
                <c:pt idx="20889">
                  <c:v>1.7288999999997701</c:v>
                </c:pt>
                <c:pt idx="20890">
                  <c:v>1.7289999999997701</c:v>
                </c:pt>
                <c:pt idx="20891">
                  <c:v>1.72909999999977</c:v>
                </c:pt>
                <c:pt idx="20892">
                  <c:v>1.72919999999977</c:v>
                </c:pt>
                <c:pt idx="20893">
                  <c:v>1.72929999999977</c:v>
                </c:pt>
                <c:pt idx="20894">
                  <c:v>1.72939999999977</c:v>
                </c:pt>
                <c:pt idx="20895">
                  <c:v>1.72949999999977</c:v>
                </c:pt>
                <c:pt idx="20896">
                  <c:v>1.72959999999977</c:v>
                </c:pt>
                <c:pt idx="20897">
                  <c:v>1.72969999999977</c:v>
                </c:pt>
                <c:pt idx="20898">
                  <c:v>1.72979999999977</c:v>
                </c:pt>
                <c:pt idx="20899">
                  <c:v>1.72989999999977</c:v>
                </c:pt>
                <c:pt idx="20900">
                  <c:v>1.7299999999997699</c:v>
                </c:pt>
                <c:pt idx="20901">
                  <c:v>1.7300999999997699</c:v>
                </c:pt>
                <c:pt idx="20902">
                  <c:v>1.7301999999997699</c:v>
                </c:pt>
                <c:pt idx="20903">
                  <c:v>1.7302999999997699</c:v>
                </c:pt>
                <c:pt idx="20904">
                  <c:v>1.7303999999997699</c:v>
                </c:pt>
                <c:pt idx="20905">
                  <c:v>1.7304999999997701</c:v>
                </c:pt>
                <c:pt idx="20906">
                  <c:v>1.7305999999997701</c:v>
                </c:pt>
                <c:pt idx="20907">
                  <c:v>1.7306999999997701</c:v>
                </c:pt>
                <c:pt idx="20908">
                  <c:v>1.7307999999997701</c:v>
                </c:pt>
                <c:pt idx="20909">
                  <c:v>1.7308999999997701</c:v>
                </c:pt>
                <c:pt idx="20910">
                  <c:v>1.7309999999997701</c:v>
                </c:pt>
                <c:pt idx="20911">
                  <c:v>1.73109999999977</c:v>
                </c:pt>
                <c:pt idx="20912">
                  <c:v>1.73119999999977</c:v>
                </c:pt>
                <c:pt idx="20913">
                  <c:v>1.73129999999977</c:v>
                </c:pt>
                <c:pt idx="20914">
                  <c:v>1.73139999999977</c:v>
                </c:pt>
                <c:pt idx="20915">
                  <c:v>1.73149999999977</c:v>
                </c:pt>
                <c:pt idx="20916">
                  <c:v>1.73159999999977</c:v>
                </c:pt>
                <c:pt idx="20917">
                  <c:v>1.73169999999977</c:v>
                </c:pt>
                <c:pt idx="20918">
                  <c:v>1.73179999999977</c:v>
                </c:pt>
                <c:pt idx="20919">
                  <c:v>1.73189999999977</c:v>
                </c:pt>
                <c:pt idx="20920">
                  <c:v>1.7319999999997699</c:v>
                </c:pt>
                <c:pt idx="20921">
                  <c:v>1.7320999999997699</c:v>
                </c:pt>
                <c:pt idx="20922">
                  <c:v>1.7321999999997699</c:v>
                </c:pt>
                <c:pt idx="20923">
                  <c:v>1.7322999999997699</c:v>
                </c:pt>
                <c:pt idx="20924">
                  <c:v>1.7323999999997699</c:v>
                </c:pt>
                <c:pt idx="20925">
                  <c:v>1.7324999999997699</c:v>
                </c:pt>
                <c:pt idx="20926">
                  <c:v>1.7325999999997701</c:v>
                </c:pt>
                <c:pt idx="20927">
                  <c:v>1.7326999999997701</c:v>
                </c:pt>
                <c:pt idx="20928">
                  <c:v>1.7327999999997701</c:v>
                </c:pt>
                <c:pt idx="20929">
                  <c:v>1.7328999999997701</c:v>
                </c:pt>
                <c:pt idx="20930">
                  <c:v>1.7329999999997701</c:v>
                </c:pt>
                <c:pt idx="20931">
                  <c:v>1.73309999999977</c:v>
                </c:pt>
                <c:pt idx="20932">
                  <c:v>1.73319999999977</c:v>
                </c:pt>
                <c:pt idx="20933">
                  <c:v>1.73329999999977</c:v>
                </c:pt>
                <c:pt idx="20934">
                  <c:v>1.73339999999977</c:v>
                </c:pt>
                <c:pt idx="20935">
                  <c:v>1.73349999999977</c:v>
                </c:pt>
                <c:pt idx="20936">
                  <c:v>1.73359999999977</c:v>
                </c:pt>
                <c:pt idx="20937">
                  <c:v>1.73369999999977</c:v>
                </c:pt>
                <c:pt idx="20938">
                  <c:v>1.73379999999977</c:v>
                </c:pt>
                <c:pt idx="20939">
                  <c:v>1.73389999999977</c:v>
                </c:pt>
                <c:pt idx="20940">
                  <c:v>1.7339999999997699</c:v>
                </c:pt>
                <c:pt idx="20941">
                  <c:v>1.7340999999997699</c:v>
                </c:pt>
                <c:pt idx="20942">
                  <c:v>1.7341999999997699</c:v>
                </c:pt>
                <c:pt idx="20943">
                  <c:v>1.7342999999997699</c:v>
                </c:pt>
                <c:pt idx="20944">
                  <c:v>1.7343999999997699</c:v>
                </c:pt>
                <c:pt idx="20945">
                  <c:v>1.7344999999997699</c:v>
                </c:pt>
                <c:pt idx="20946">
                  <c:v>1.7345999999997701</c:v>
                </c:pt>
                <c:pt idx="20947">
                  <c:v>1.7346999999997701</c:v>
                </c:pt>
                <c:pt idx="20948">
                  <c:v>1.7347999999997701</c:v>
                </c:pt>
                <c:pt idx="20949">
                  <c:v>1.7348999999997701</c:v>
                </c:pt>
                <c:pt idx="20950">
                  <c:v>1.7349999999997701</c:v>
                </c:pt>
                <c:pt idx="20951">
                  <c:v>1.73509999999977</c:v>
                </c:pt>
                <c:pt idx="20952">
                  <c:v>1.73519999999977</c:v>
                </c:pt>
                <c:pt idx="20953">
                  <c:v>1.73529999999977</c:v>
                </c:pt>
                <c:pt idx="20954">
                  <c:v>1.73539999999977</c:v>
                </c:pt>
                <c:pt idx="20955">
                  <c:v>1.73549999999977</c:v>
                </c:pt>
                <c:pt idx="20956">
                  <c:v>1.73559999999977</c:v>
                </c:pt>
                <c:pt idx="20957">
                  <c:v>1.73569999999977</c:v>
                </c:pt>
                <c:pt idx="20958">
                  <c:v>1.73579999999977</c:v>
                </c:pt>
                <c:pt idx="20959">
                  <c:v>1.73589999999977</c:v>
                </c:pt>
                <c:pt idx="20960">
                  <c:v>1.7359999999997699</c:v>
                </c:pt>
                <c:pt idx="20961">
                  <c:v>1.7360999999997699</c:v>
                </c:pt>
                <c:pt idx="20962">
                  <c:v>1.7361999999997699</c:v>
                </c:pt>
                <c:pt idx="20963">
                  <c:v>1.7362999999997699</c:v>
                </c:pt>
                <c:pt idx="20964">
                  <c:v>1.7363999999997699</c:v>
                </c:pt>
                <c:pt idx="20965">
                  <c:v>1.7364999999997699</c:v>
                </c:pt>
                <c:pt idx="20966">
                  <c:v>1.7365999999997701</c:v>
                </c:pt>
                <c:pt idx="20967">
                  <c:v>1.7366999999997701</c:v>
                </c:pt>
                <c:pt idx="20968">
                  <c:v>1.7367999999997701</c:v>
                </c:pt>
                <c:pt idx="20969">
                  <c:v>1.7368999999997701</c:v>
                </c:pt>
                <c:pt idx="20970">
                  <c:v>1.7369999999997701</c:v>
                </c:pt>
                <c:pt idx="20971">
                  <c:v>1.7370999999997701</c:v>
                </c:pt>
                <c:pt idx="20972">
                  <c:v>1.73719999999977</c:v>
                </c:pt>
                <c:pt idx="20973">
                  <c:v>1.73729999999977</c:v>
                </c:pt>
                <c:pt idx="20974">
                  <c:v>1.73739999999977</c:v>
                </c:pt>
                <c:pt idx="20975">
                  <c:v>1.73749999999977</c:v>
                </c:pt>
                <c:pt idx="20976">
                  <c:v>1.73759999999977</c:v>
                </c:pt>
                <c:pt idx="20977">
                  <c:v>1.73769999999977</c:v>
                </c:pt>
                <c:pt idx="20978">
                  <c:v>1.73779999999977</c:v>
                </c:pt>
                <c:pt idx="20979">
                  <c:v>1.73789999999977</c:v>
                </c:pt>
                <c:pt idx="20980">
                  <c:v>1.73799999999977</c:v>
                </c:pt>
                <c:pt idx="20981">
                  <c:v>1.7380999999997699</c:v>
                </c:pt>
                <c:pt idx="20982">
                  <c:v>1.7381999999997699</c:v>
                </c:pt>
                <c:pt idx="20983">
                  <c:v>1.7382999999997699</c:v>
                </c:pt>
                <c:pt idx="20984">
                  <c:v>1.7383999999997699</c:v>
                </c:pt>
                <c:pt idx="20985">
                  <c:v>1.7384999999997699</c:v>
                </c:pt>
                <c:pt idx="20986">
                  <c:v>1.7385999999997701</c:v>
                </c:pt>
                <c:pt idx="20987">
                  <c:v>1.7386999999997701</c:v>
                </c:pt>
                <c:pt idx="20988">
                  <c:v>1.7387999999997701</c:v>
                </c:pt>
                <c:pt idx="20989">
                  <c:v>1.7388999999997701</c:v>
                </c:pt>
                <c:pt idx="20990">
                  <c:v>1.7389999999997701</c:v>
                </c:pt>
                <c:pt idx="20991">
                  <c:v>1.7390999999997701</c:v>
                </c:pt>
                <c:pt idx="20992">
                  <c:v>1.73919999999977</c:v>
                </c:pt>
                <c:pt idx="20993">
                  <c:v>1.73929999999977</c:v>
                </c:pt>
                <c:pt idx="20994">
                  <c:v>1.73939999999977</c:v>
                </c:pt>
                <c:pt idx="20995">
                  <c:v>1.73949999999977</c:v>
                </c:pt>
                <c:pt idx="20996">
                  <c:v>1.73959999999977</c:v>
                </c:pt>
                <c:pt idx="20997">
                  <c:v>1.73969999999977</c:v>
                </c:pt>
                <c:pt idx="20998">
                  <c:v>1.73979999999977</c:v>
                </c:pt>
                <c:pt idx="20999">
                  <c:v>1.73989999999977</c:v>
                </c:pt>
                <c:pt idx="21000">
                  <c:v>1.73999999999977</c:v>
                </c:pt>
                <c:pt idx="21001">
                  <c:v>1.7400999999997699</c:v>
                </c:pt>
                <c:pt idx="21002">
                  <c:v>1.7401999999997699</c:v>
                </c:pt>
                <c:pt idx="21003">
                  <c:v>1.7402999999997699</c:v>
                </c:pt>
                <c:pt idx="21004">
                  <c:v>1.7403999999997699</c:v>
                </c:pt>
                <c:pt idx="21005">
                  <c:v>1.7404999999997699</c:v>
                </c:pt>
                <c:pt idx="21006">
                  <c:v>1.7405999999997701</c:v>
                </c:pt>
                <c:pt idx="21007">
                  <c:v>1.7406999999997701</c:v>
                </c:pt>
                <c:pt idx="21008">
                  <c:v>1.7407999999997701</c:v>
                </c:pt>
                <c:pt idx="21009">
                  <c:v>1.7408999999997701</c:v>
                </c:pt>
                <c:pt idx="21010">
                  <c:v>1.7409999999997701</c:v>
                </c:pt>
                <c:pt idx="21011">
                  <c:v>1.7410999999997701</c:v>
                </c:pt>
                <c:pt idx="21012">
                  <c:v>1.74119999999977</c:v>
                </c:pt>
                <c:pt idx="21013">
                  <c:v>1.74129999999977</c:v>
                </c:pt>
                <c:pt idx="21014">
                  <c:v>1.74139999999977</c:v>
                </c:pt>
                <c:pt idx="21015">
                  <c:v>1.74149999999977</c:v>
                </c:pt>
                <c:pt idx="21016">
                  <c:v>1.74159999999977</c:v>
                </c:pt>
                <c:pt idx="21017">
                  <c:v>1.74169999999977</c:v>
                </c:pt>
                <c:pt idx="21018">
                  <c:v>1.74179999999977</c:v>
                </c:pt>
                <c:pt idx="21019">
                  <c:v>1.74189999999977</c:v>
                </c:pt>
                <c:pt idx="21020">
                  <c:v>1.74199999999977</c:v>
                </c:pt>
                <c:pt idx="21021">
                  <c:v>1.7420999999997699</c:v>
                </c:pt>
                <c:pt idx="21022">
                  <c:v>1.7421999999997699</c:v>
                </c:pt>
                <c:pt idx="21023">
                  <c:v>1.7422999999997699</c:v>
                </c:pt>
                <c:pt idx="21024">
                  <c:v>1.7423999999997699</c:v>
                </c:pt>
                <c:pt idx="21025">
                  <c:v>1.7424999999997699</c:v>
                </c:pt>
                <c:pt idx="21026">
                  <c:v>1.7425999999997701</c:v>
                </c:pt>
                <c:pt idx="21027">
                  <c:v>1.7426999999997701</c:v>
                </c:pt>
                <c:pt idx="21028">
                  <c:v>1.7427999999997701</c:v>
                </c:pt>
                <c:pt idx="21029">
                  <c:v>1.7428999999997701</c:v>
                </c:pt>
                <c:pt idx="21030">
                  <c:v>1.7429999999997701</c:v>
                </c:pt>
                <c:pt idx="21031">
                  <c:v>1.7430999999997701</c:v>
                </c:pt>
                <c:pt idx="21032">
                  <c:v>1.74319999999977</c:v>
                </c:pt>
                <c:pt idx="21033">
                  <c:v>1.74329999999977</c:v>
                </c:pt>
                <c:pt idx="21034">
                  <c:v>1.74339999999977</c:v>
                </c:pt>
                <c:pt idx="21035">
                  <c:v>1.74349999999977</c:v>
                </c:pt>
                <c:pt idx="21036">
                  <c:v>1.74359999999977</c:v>
                </c:pt>
                <c:pt idx="21037">
                  <c:v>1.74369999999977</c:v>
                </c:pt>
                <c:pt idx="21038">
                  <c:v>1.74379999999977</c:v>
                </c:pt>
                <c:pt idx="21039">
                  <c:v>1.74389999999977</c:v>
                </c:pt>
                <c:pt idx="21040">
                  <c:v>1.74399999999977</c:v>
                </c:pt>
                <c:pt idx="21041">
                  <c:v>1.7440999999997699</c:v>
                </c:pt>
                <c:pt idx="21042">
                  <c:v>1.7441999999997699</c:v>
                </c:pt>
                <c:pt idx="21043">
                  <c:v>1.7442999999997699</c:v>
                </c:pt>
                <c:pt idx="21044">
                  <c:v>1.7443999999997699</c:v>
                </c:pt>
                <c:pt idx="21045">
                  <c:v>1.7444999999997699</c:v>
                </c:pt>
                <c:pt idx="21046">
                  <c:v>1.7445999999997699</c:v>
                </c:pt>
                <c:pt idx="21047">
                  <c:v>1.7446999999997701</c:v>
                </c:pt>
                <c:pt idx="21048">
                  <c:v>1.7447999999997701</c:v>
                </c:pt>
                <c:pt idx="21049">
                  <c:v>1.7448999999997701</c:v>
                </c:pt>
                <c:pt idx="21050">
                  <c:v>1.7449999999997701</c:v>
                </c:pt>
                <c:pt idx="21051">
                  <c:v>1.7450999999997701</c:v>
                </c:pt>
                <c:pt idx="21052">
                  <c:v>1.74519999999977</c:v>
                </c:pt>
                <c:pt idx="21053">
                  <c:v>1.74529999999977</c:v>
                </c:pt>
                <c:pt idx="21054">
                  <c:v>1.74539999999977</c:v>
                </c:pt>
                <c:pt idx="21055">
                  <c:v>1.74549999999977</c:v>
                </c:pt>
                <c:pt idx="21056">
                  <c:v>1.74559999999977</c:v>
                </c:pt>
                <c:pt idx="21057">
                  <c:v>1.74569999999977</c:v>
                </c:pt>
                <c:pt idx="21058">
                  <c:v>1.74579999999977</c:v>
                </c:pt>
                <c:pt idx="21059">
                  <c:v>1.74589999999977</c:v>
                </c:pt>
                <c:pt idx="21060">
                  <c:v>1.74599999999977</c:v>
                </c:pt>
                <c:pt idx="21061">
                  <c:v>1.7460999999997699</c:v>
                </c:pt>
                <c:pt idx="21062">
                  <c:v>1.7461999999997699</c:v>
                </c:pt>
                <c:pt idx="21063">
                  <c:v>1.7462999999997699</c:v>
                </c:pt>
                <c:pt idx="21064">
                  <c:v>1.7463999999997699</c:v>
                </c:pt>
                <c:pt idx="21065">
                  <c:v>1.7464999999997699</c:v>
                </c:pt>
                <c:pt idx="21066">
                  <c:v>1.7465999999997699</c:v>
                </c:pt>
                <c:pt idx="21067">
                  <c:v>1.7466999999997701</c:v>
                </c:pt>
                <c:pt idx="21068">
                  <c:v>1.7467999999997701</c:v>
                </c:pt>
                <c:pt idx="21069">
                  <c:v>1.7468999999997701</c:v>
                </c:pt>
                <c:pt idx="21070">
                  <c:v>1.7469999999997701</c:v>
                </c:pt>
                <c:pt idx="21071">
                  <c:v>1.7470999999997701</c:v>
                </c:pt>
                <c:pt idx="21072">
                  <c:v>1.74719999999977</c:v>
                </c:pt>
                <c:pt idx="21073">
                  <c:v>1.74729999999977</c:v>
                </c:pt>
                <c:pt idx="21074">
                  <c:v>1.74739999999977</c:v>
                </c:pt>
                <c:pt idx="21075">
                  <c:v>1.74749999999977</c:v>
                </c:pt>
                <c:pt idx="21076">
                  <c:v>1.74759999999977</c:v>
                </c:pt>
                <c:pt idx="21077">
                  <c:v>1.74769999999977</c:v>
                </c:pt>
                <c:pt idx="21078">
                  <c:v>1.74779999999977</c:v>
                </c:pt>
                <c:pt idx="21079">
                  <c:v>1.74789999999977</c:v>
                </c:pt>
                <c:pt idx="21080">
                  <c:v>1.74799999999977</c:v>
                </c:pt>
                <c:pt idx="21081">
                  <c:v>1.7480999999997699</c:v>
                </c:pt>
                <c:pt idx="21082">
                  <c:v>1.7481999999997699</c:v>
                </c:pt>
                <c:pt idx="21083">
                  <c:v>1.7482999999997699</c:v>
                </c:pt>
                <c:pt idx="21084">
                  <c:v>1.7483999999997699</c:v>
                </c:pt>
                <c:pt idx="21085">
                  <c:v>1.7484999999997699</c:v>
                </c:pt>
                <c:pt idx="21086">
                  <c:v>1.7485999999997699</c:v>
                </c:pt>
                <c:pt idx="21087">
                  <c:v>1.7486999999997701</c:v>
                </c:pt>
                <c:pt idx="21088">
                  <c:v>1.7487999999997701</c:v>
                </c:pt>
                <c:pt idx="21089">
                  <c:v>1.7488999999997701</c:v>
                </c:pt>
                <c:pt idx="21090">
                  <c:v>1.7489999999997701</c:v>
                </c:pt>
                <c:pt idx="21091">
                  <c:v>1.7490999999997701</c:v>
                </c:pt>
                <c:pt idx="21092">
                  <c:v>1.74919999999977</c:v>
                </c:pt>
                <c:pt idx="21093">
                  <c:v>1.74929999999977</c:v>
                </c:pt>
                <c:pt idx="21094">
                  <c:v>1.74939999999977</c:v>
                </c:pt>
                <c:pt idx="21095">
                  <c:v>1.74949999999977</c:v>
                </c:pt>
                <c:pt idx="21096">
                  <c:v>1.74959999999977</c:v>
                </c:pt>
                <c:pt idx="21097">
                  <c:v>1.74969999999977</c:v>
                </c:pt>
                <c:pt idx="21098">
                  <c:v>1.74979999999977</c:v>
                </c:pt>
                <c:pt idx="21099">
                  <c:v>1.74989999999977</c:v>
                </c:pt>
                <c:pt idx="21100">
                  <c:v>1.74999999999977</c:v>
                </c:pt>
                <c:pt idx="21101">
                  <c:v>1.75009999999977</c:v>
                </c:pt>
                <c:pt idx="21102">
                  <c:v>1.7501999999997699</c:v>
                </c:pt>
                <c:pt idx="21103">
                  <c:v>1.7502999999997699</c:v>
                </c:pt>
                <c:pt idx="21104">
                  <c:v>1.7503999999997699</c:v>
                </c:pt>
                <c:pt idx="21105">
                  <c:v>1.7504999999997699</c:v>
                </c:pt>
                <c:pt idx="21106">
                  <c:v>1.7505999999997699</c:v>
                </c:pt>
                <c:pt idx="21107">
                  <c:v>1.7506999999997701</c:v>
                </c:pt>
                <c:pt idx="21108">
                  <c:v>1.7507999999997701</c:v>
                </c:pt>
                <c:pt idx="21109">
                  <c:v>1.7508999999997701</c:v>
                </c:pt>
                <c:pt idx="21110">
                  <c:v>1.7509999999997701</c:v>
                </c:pt>
                <c:pt idx="21111">
                  <c:v>1.7510999999997701</c:v>
                </c:pt>
                <c:pt idx="21112">
                  <c:v>1.7511999999997701</c:v>
                </c:pt>
                <c:pt idx="21113">
                  <c:v>1.75129999999977</c:v>
                </c:pt>
                <c:pt idx="21114">
                  <c:v>1.75139999999977</c:v>
                </c:pt>
                <c:pt idx="21115">
                  <c:v>1.75149999999977</c:v>
                </c:pt>
                <c:pt idx="21116">
                  <c:v>1.75159999999977</c:v>
                </c:pt>
                <c:pt idx="21117">
                  <c:v>1.75169999999977</c:v>
                </c:pt>
                <c:pt idx="21118">
                  <c:v>1.75179999999977</c:v>
                </c:pt>
                <c:pt idx="21119">
                  <c:v>1.75189999999977</c:v>
                </c:pt>
                <c:pt idx="21120">
                  <c:v>1.75199999999977</c:v>
                </c:pt>
                <c:pt idx="21121">
                  <c:v>1.75209999999977</c:v>
                </c:pt>
                <c:pt idx="21122">
                  <c:v>1.7521999999997699</c:v>
                </c:pt>
                <c:pt idx="21123">
                  <c:v>1.7522999999997699</c:v>
                </c:pt>
                <c:pt idx="21124">
                  <c:v>1.7523999999997699</c:v>
                </c:pt>
                <c:pt idx="21125">
                  <c:v>1.7524999999997699</c:v>
                </c:pt>
                <c:pt idx="21126">
                  <c:v>1.7525999999997699</c:v>
                </c:pt>
                <c:pt idx="21127">
                  <c:v>1.7526999999997701</c:v>
                </c:pt>
                <c:pt idx="21128">
                  <c:v>1.7527999999997701</c:v>
                </c:pt>
                <c:pt idx="21129">
                  <c:v>1.7528999999997701</c:v>
                </c:pt>
                <c:pt idx="21130">
                  <c:v>1.7529999999997701</c:v>
                </c:pt>
                <c:pt idx="21131">
                  <c:v>1.7530999999997701</c:v>
                </c:pt>
                <c:pt idx="21132">
                  <c:v>1.7531999999997701</c:v>
                </c:pt>
                <c:pt idx="21133">
                  <c:v>1.75329999999977</c:v>
                </c:pt>
                <c:pt idx="21134">
                  <c:v>1.75339999999977</c:v>
                </c:pt>
                <c:pt idx="21135">
                  <c:v>1.75349999999977</c:v>
                </c:pt>
                <c:pt idx="21136">
                  <c:v>1.75359999999977</c:v>
                </c:pt>
                <c:pt idx="21137">
                  <c:v>1.75369999999977</c:v>
                </c:pt>
                <c:pt idx="21138">
                  <c:v>1.75379999999977</c:v>
                </c:pt>
                <c:pt idx="21139">
                  <c:v>1.75389999999977</c:v>
                </c:pt>
                <c:pt idx="21140">
                  <c:v>1.75399999999977</c:v>
                </c:pt>
                <c:pt idx="21141">
                  <c:v>1.75409999999977</c:v>
                </c:pt>
                <c:pt idx="21142">
                  <c:v>1.7541999999997699</c:v>
                </c:pt>
                <c:pt idx="21143">
                  <c:v>1.7542999999997699</c:v>
                </c:pt>
                <c:pt idx="21144">
                  <c:v>1.7543999999997699</c:v>
                </c:pt>
                <c:pt idx="21145">
                  <c:v>1.7544999999997699</c:v>
                </c:pt>
                <c:pt idx="21146">
                  <c:v>1.7545999999997699</c:v>
                </c:pt>
                <c:pt idx="21147">
                  <c:v>1.7546999999997701</c:v>
                </c:pt>
                <c:pt idx="21148">
                  <c:v>1.7547999999997701</c:v>
                </c:pt>
                <c:pt idx="21149">
                  <c:v>1.7548999999997701</c:v>
                </c:pt>
                <c:pt idx="21150">
                  <c:v>1.7549999999997701</c:v>
                </c:pt>
                <c:pt idx="21151">
                  <c:v>1.7550999999997701</c:v>
                </c:pt>
                <c:pt idx="21152">
                  <c:v>1.7551999999997701</c:v>
                </c:pt>
                <c:pt idx="21153">
                  <c:v>1.75529999999977</c:v>
                </c:pt>
                <c:pt idx="21154">
                  <c:v>1.75539999999977</c:v>
                </c:pt>
                <c:pt idx="21155">
                  <c:v>1.75549999999977</c:v>
                </c:pt>
                <c:pt idx="21156">
                  <c:v>1.75559999999977</c:v>
                </c:pt>
                <c:pt idx="21157">
                  <c:v>1.75569999999977</c:v>
                </c:pt>
                <c:pt idx="21158">
                  <c:v>1.75579999999977</c:v>
                </c:pt>
                <c:pt idx="21159">
                  <c:v>1.75589999999977</c:v>
                </c:pt>
                <c:pt idx="21160">
                  <c:v>1.75599999999977</c:v>
                </c:pt>
                <c:pt idx="21161">
                  <c:v>1.75609999999977</c:v>
                </c:pt>
                <c:pt idx="21162">
                  <c:v>1.7561999999997699</c:v>
                </c:pt>
                <c:pt idx="21163">
                  <c:v>1.7562999999997699</c:v>
                </c:pt>
                <c:pt idx="21164">
                  <c:v>1.7563999999997699</c:v>
                </c:pt>
                <c:pt idx="21165">
                  <c:v>1.7564999999997699</c:v>
                </c:pt>
                <c:pt idx="21166">
                  <c:v>1.7565999999997699</c:v>
                </c:pt>
                <c:pt idx="21167">
                  <c:v>1.7566999999997699</c:v>
                </c:pt>
                <c:pt idx="21168">
                  <c:v>1.7567999999997701</c:v>
                </c:pt>
                <c:pt idx="21169">
                  <c:v>1.7568999999997701</c:v>
                </c:pt>
                <c:pt idx="21170">
                  <c:v>1.7569999999997701</c:v>
                </c:pt>
                <c:pt idx="21171">
                  <c:v>1.7570999999997701</c:v>
                </c:pt>
                <c:pt idx="21172">
                  <c:v>1.7571999999997701</c:v>
                </c:pt>
                <c:pt idx="21173">
                  <c:v>1.75729999999977</c:v>
                </c:pt>
                <c:pt idx="21174">
                  <c:v>1.75739999999977</c:v>
                </c:pt>
                <c:pt idx="21175">
                  <c:v>1.75749999999977</c:v>
                </c:pt>
                <c:pt idx="21176">
                  <c:v>1.75759999999977</c:v>
                </c:pt>
                <c:pt idx="21177">
                  <c:v>1.75769999999977</c:v>
                </c:pt>
                <c:pt idx="21178">
                  <c:v>1.75779999999977</c:v>
                </c:pt>
                <c:pt idx="21179">
                  <c:v>1.75789999999977</c:v>
                </c:pt>
                <c:pt idx="21180">
                  <c:v>1.75799999999977</c:v>
                </c:pt>
                <c:pt idx="21181">
                  <c:v>1.75809999999977</c:v>
                </c:pt>
                <c:pt idx="21182">
                  <c:v>1.7581999999997699</c:v>
                </c:pt>
                <c:pt idx="21183">
                  <c:v>1.7582999999997699</c:v>
                </c:pt>
                <c:pt idx="21184">
                  <c:v>1.7583999999997699</c:v>
                </c:pt>
                <c:pt idx="21185">
                  <c:v>1.7584999999997699</c:v>
                </c:pt>
                <c:pt idx="21186">
                  <c:v>1.7585999999997699</c:v>
                </c:pt>
                <c:pt idx="21187">
                  <c:v>1.7586999999997699</c:v>
                </c:pt>
                <c:pt idx="21188">
                  <c:v>1.7587999999997701</c:v>
                </c:pt>
                <c:pt idx="21189">
                  <c:v>1.7588999999997701</c:v>
                </c:pt>
                <c:pt idx="21190">
                  <c:v>1.7589999999997701</c:v>
                </c:pt>
                <c:pt idx="21191">
                  <c:v>1.7590999999997701</c:v>
                </c:pt>
                <c:pt idx="21192">
                  <c:v>1.7591999999997701</c:v>
                </c:pt>
                <c:pt idx="21193">
                  <c:v>1.75929999999977</c:v>
                </c:pt>
                <c:pt idx="21194">
                  <c:v>1.75939999999977</c:v>
                </c:pt>
                <c:pt idx="21195">
                  <c:v>1.75949999999977</c:v>
                </c:pt>
                <c:pt idx="21196">
                  <c:v>1.75959999999977</c:v>
                </c:pt>
                <c:pt idx="21197">
                  <c:v>1.75969999999977</c:v>
                </c:pt>
                <c:pt idx="21198">
                  <c:v>1.75979999999977</c:v>
                </c:pt>
                <c:pt idx="21199">
                  <c:v>1.75989999999977</c:v>
                </c:pt>
                <c:pt idx="21200">
                  <c:v>1.75999999999977</c:v>
                </c:pt>
                <c:pt idx="21201">
                  <c:v>1.76009999999977</c:v>
                </c:pt>
                <c:pt idx="21202">
                  <c:v>1.7601999999997699</c:v>
                </c:pt>
                <c:pt idx="21203">
                  <c:v>1.7602999999997699</c:v>
                </c:pt>
                <c:pt idx="21204">
                  <c:v>1.7603999999997699</c:v>
                </c:pt>
                <c:pt idx="21205">
                  <c:v>1.7604999999997699</c:v>
                </c:pt>
                <c:pt idx="21206">
                  <c:v>1.7605999999997699</c:v>
                </c:pt>
                <c:pt idx="21207">
                  <c:v>1.7606999999997699</c:v>
                </c:pt>
                <c:pt idx="21208">
                  <c:v>1.7607999999997701</c:v>
                </c:pt>
                <c:pt idx="21209">
                  <c:v>1.7608999999997701</c:v>
                </c:pt>
                <c:pt idx="21210">
                  <c:v>1.7609999999997701</c:v>
                </c:pt>
                <c:pt idx="21211">
                  <c:v>1.7610999999997701</c:v>
                </c:pt>
                <c:pt idx="21212">
                  <c:v>1.7611999999997701</c:v>
                </c:pt>
                <c:pt idx="21213">
                  <c:v>1.76129999999977</c:v>
                </c:pt>
                <c:pt idx="21214">
                  <c:v>1.76139999999977</c:v>
                </c:pt>
                <c:pt idx="21215">
                  <c:v>1.76149999999977</c:v>
                </c:pt>
                <c:pt idx="21216">
                  <c:v>1.76159999999977</c:v>
                </c:pt>
                <c:pt idx="21217">
                  <c:v>1.76169999999977</c:v>
                </c:pt>
                <c:pt idx="21218">
                  <c:v>1.76179999999977</c:v>
                </c:pt>
                <c:pt idx="21219">
                  <c:v>1.76189999999977</c:v>
                </c:pt>
                <c:pt idx="21220">
                  <c:v>1.76199999999977</c:v>
                </c:pt>
                <c:pt idx="21221">
                  <c:v>1.76209999999977</c:v>
                </c:pt>
                <c:pt idx="21222">
                  <c:v>1.76219999999977</c:v>
                </c:pt>
                <c:pt idx="21223">
                  <c:v>1.7622999999997699</c:v>
                </c:pt>
                <c:pt idx="21224">
                  <c:v>1.7623999999997699</c:v>
                </c:pt>
                <c:pt idx="21225">
                  <c:v>1.7624999999997699</c:v>
                </c:pt>
                <c:pt idx="21226">
                  <c:v>1.7625999999997699</c:v>
                </c:pt>
                <c:pt idx="21227">
                  <c:v>1.7626999999997699</c:v>
                </c:pt>
                <c:pt idx="21228">
                  <c:v>1.7627999999997701</c:v>
                </c:pt>
                <c:pt idx="21229">
                  <c:v>1.7628999999997701</c:v>
                </c:pt>
                <c:pt idx="21230">
                  <c:v>1.7629999999997701</c:v>
                </c:pt>
                <c:pt idx="21231">
                  <c:v>1.7630999999997701</c:v>
                </c:pt>
                <c:pt idx="21232">
                  <c:v>1.7631999999997701</c:v>
                </c:pt>
                <c:pt idx="21233">
                  <c:v>1.7632999999997701</c:v>
                </c:pt>
                <c:pt idx="21234">
                  <c:v>1.76339999999977</c:v>
                </c:pt>
                <c:pt idx="21235">
                  <c:v>1.76349999999977</c:v>
                </c:pt>
                <c:pt idx="21236">
                  <c:v>1.76359999999977</c:v>
                </c:pt>
                <c:pt idx="21237">
                  <c:v>1.76369999999977</c:v>
                </c:pt>
                <c:pt idx="21238">
                  <c:v>1.76379999999977</c:v>
                </c:pt>
                <c:pt idx="21239">
                  <c:v>1.76389999999977</c:v>
                </c:pt>
                <c:pt idx="21240">
                  <c:v>1.76399999999977</c:v>
                </c:pt>
                <c:pt idx="21241">
                  <c:v>1.76409999999977</c:v>
                </c:pt>
                <c:pt idx="21242">
                  <c:v>1.76419999999977</c:v>
                </c:pt>
                <c:pt idx="21243">
                  <c:v>1.7642999999997699</c:v>
                </c:pt>
                <c:pt idx="21244">
                  <c:v>1.7643999999997699</c:v>
                </c:pt>
                <c:pt idx="21245">
                  <c:v>1.7644999999997699</c:v>
                </c:pt>
                <c:pt idx="21246">
                  <c:v>1.7645999999997699</c:v>
                </c:pt>
                <c:pt idx="21247">
                  <c:v>1.7646999999997699</c:v>
                </c:pt>
                <c:pt idx="21248">
                  <c:v>1.7647999999997701</c:v>
                </c:pt>
                <c:pt idx="21249">
                  <c:v>1.7648999999997701</c:v>
                </c:pt>
                <c:pt idx="21250">
                  <c:v>1.7649999999997701</c:v>
                </c:pt>
                <c:pt idx="21251">
                  <c:v>1.7650999999997701</c:v>
                </c:pt>
                <c:pt idx="21252">
                  <c:v>1.7651999999997701</c:v>
                </c:pt>
                <c:pt idx="21253">
                  <c:v>1.7652999999997701</c:v>
                </c:pt>
                <c:pt idx="21254">
                  <c:v>1.76539999999977</c:v>
                </c:pt>
                <c:pt idx="21255">
                  <c:v>1.76549999999977</c:v>
                </c:pt>
                <c:pt idx="21256">
                  <c:v>1.76559999999977</c:v>
                </c:pt>
                <c:pt idx="21257">
                  <c:v>1.76569999999977</c:v>
                </c:pt>
                <c:pt idx="21258">
                  <c:v>1.76579999999977</c:v>
                </c:pt>
                <c:pt idx="21259">
                  <c:v>1.76589999999977</c:v>
                </c:pt>
                <c:pt idx="21260">
                  <c:v>1.76599999999977</c:v>
                </c:pt>
                <c:pt idx="21261">
                  <c:v>1.76609999999977</c:v>
                </c:pt>
                <c:pt idx="21262">
                  <c:v>1.76619999999977</c:v>
                </c:pt>
                <c:pt idx="21263">
                  <c:v>1.7662999999997699</c:v>
                </c:pt>
                <c:pt idx="21264">
                  <c:v>1.7663999999997699</c:v>
                </c:pt>
                <c:pt idx="21265">
                  <c:v>1.7664999999997699</c:v>
                </c:pt>
                <c:pt idx="21266">
                  <c:v>1.7665999999997699</c:v>
                </c:pt>
                <c:pt idx="21267">
                  <c:v>1.7666999999997699</c:v>
                </c:pt>
                <c:pt idx="21268">
                  <c:v>1.7667999999997701</c:v>
                </c:pt>
                <c:pt idx="21269">
                  <c:v>1.7668999999997701</c:v>
                </c:pt>
                <c:pt idx="21270">
                  <c:v>1.7669999999997701</c:v>
                </c:pt>
                <c:pt idx="21271">
                  <c:v>1.7670999999997701</c:v>
                </c:pt>
                <c:pt idx="21272">
                  <c:v>1.7671999999997701</c:v>
                </c:pt>
                <c:pt idx="21273">
                  <c:v>1.7672999999997701</c:v>
                </c:pt>
                <c:pt idx="21274">
                  <c:v>1.76739999999977</c:v>
                </c:pt>
                <c:pt idx="21275">
                  <c:v>1.76749999999977</c:v>
                </c:pt>
                <c:pt idx="21276">
                  <c:v>1.76759999999977</c:v>
                </c:pt>
                <c:pt idx="21277">
                  <c:v>1.76769999999977</c:v>
                </c:pt>
                <c:pt idx="21278">
                  <c:v>1.76779999999977</c:v>
                </c:pt>
                <c:pt idx="21279">
                  <c:v>1.76789999999977</c:v>
                </c:pt>
                <c:pt idx="21280">
                  <c:v>1.76799999999977</c:v>
                </c:pt>
                <c:pt idx="21281">
                  <c:v>1.76809999999977</c:v>
                </c:pt>
                <c:pt idx="21282">
                  <c:v>1.76819999999977</c:v>
                </c:pt>
                <c:pt idx="21283">
                  <c:v>1.7682999999997699</c:v>
                </c:pt>
                <c:pt idx="21284">
                  <c:v>1.7683999999997699</c:v>
                </c:pt>
                <c:pt idx="21285">
                  <c:v>1.7684999999997699</c:v>
                </c:pt>
                <c:pt idx="21286">
                  <c:v>1.7685999999997699</c:v>
                </c:pt>
                <c:pt idx="21287">
                  <c:v>1.7686999999997699</c:v>
                </c:pt>
                <c:pt idx="21288">
                  <c:v>1.7687999999997699</c:v>
                </c:pt>
                <c:pt idx="21289">
                  <c:v>1.7688999999997701</c:v>
                </c:pt>
                <c:pt idx="21290">
                  <c:v>1.7689999999997701</c:v>
                </c:pt>
                <c:pt idx="21291">
                  <c:v>1.7690999999997701</c:v>
                </c:pt>
                <c:pt idx="21292">
                  <c:v>1.7691999999997701</c:v>
                </c:pt>
                <c:pt idx="21293">
                  <c:v>1.7692999999997701</c:v>
                </c:pt>
                <c:pt idx="21294">
                  <c:v>1.76939999999977</c:v>
                </c:pt>
                <c:pt idx="21295">
                  <c:v>1.76949999999977</c:v>
                </c:pt>
                <c:pt idx="21296">
                  <c:v>1.76959999999977</c:v>
                </c:pt>
                <c:pt idx="21297">
                  <c:v>1.76969999999977</c:v>
                </c:pt>
                <c:pt idx="21298">
                  <c:v>1.76979999999977</c:v>
                </c:pt>
                <c:pt idx="21299">
                  <c:v>1.76989999999977</c:v>
                </c:pt>
                <c:pt idx="21300">
                  <c:v>1.76999999999977</c:v>
                </c:pt>
                <c:pt idx="21301">
                  <c:v>1.77009999999977</c:v>
                </c:pt>
                <c:pt idx="21302">
                  <c:v>1.77019999999977</c:v>
                </c:pt>
                <c:pt idx="21303">
                  <c:v>1.7702999999997699</c:v>
                </c:pt>
                <c:pt idx="21304">
                  <c:v>1.7703999999997699</c:v>
                </c:pt>
                <c:pt idx="21305">
                  <c:v>1.7704999999997699</c:v>
                </c:pt>
                <c:pt idx="21306">
                  <c:v>1.7705999999997699</c:v>
                </c:pt>
                <c:pt idx="21307">
                  <c:v>1.7706999999997699</c:v>
                </c:pt>
                <c:pt idx="21308">
                  <c:v>1.7707999999997699</c:v>
                </c:pt>
                <c:pt idx="21309">
                  <c:v>1.7708999999997701</c:v>
                </c:pt>
                <c:pt idx="21310">
                  <c:v>1.7709999999997701</c:v>
                </c:pt>
                <c:pt idx="21311">
                  <c:v>1.7710999999997701</c:v>
                </c:pt>
                <c:pt idx="21312">
                  <c:v>1.7711999999997701</c:v>
                </c:pt>
                <c:pt idx="21313">
                  <c:v>1.7712999999997701</c:v>
                </c:pt>
                <c:pt idx="21314">
                  <c:v>1.77139999999977</c:v>
                </c:pt>
                <c:pt idx="21315">
                  <c:v>1.77149999999977</c:v>
                </c:pt>
                <c:pt idx="21316">
                  <c:v>1.77159999999977</c:v>
                </c:pt>
                <c:pt idx="21317">
                  <c:v>1.77169999999977</c:v>
                </c:pt>
                <c:pt idx="21318">
                  <c:v>1.77179999999977</c:v>
                </c:pt>
                <c:pt idx="21319">
                  <c:v>1.77189999999977</c:v>
                </c:pt>
                <c:pt idx="21320">
                  <c:v>1.77199999999977</c:v>
                </c:pt>
                <c:pt idx="21321">
                  <c:v>1.77209999999976</c:v>
                </c:pt>
                <c:pt idx="21322">
                  <c:v>1.77219999999977</c:v>
                </c:pt>
                <c:pt idx="21323">
                  <c:v>1.7722999999997699</c:v>
                </c:pt>
                <c:pt idx="21324">
                  <c:v>1.7723999999997699</c:v>
                </c:pt>
                <c:pt idx="21325">
                  <c:v>1.7724999999997599</c:v>
                </c:pt>
                <c:pt idx="21326">
                  <c:v>1.7725999999997699</c:v>
                </c:pt>
                <c:pt idx="21327">
                  <c:v>1.7726999999997699</c:v>
                </c:pt>
                <c:pt idx="21328">
                  <c:v>1.7727999999997699</c:v>
                </c:pt>
                <c:pt idx="21329">
                  <c:v>1.7728999999997599</c:v>
                </c:pt>
                <c:pt idx="21330">
                  <c:v>1.7729999999997701</c:v>
                </c:pt>
                <c:pt idx="21331">
                  <c:v>1.7730999999997701</c:v>
                </c:pt>
                <c:pt idx="21332">
                  <c:v>1.7731999999997701</c:v>
                </c:pt>
                <c:pt idx="21333">
                  <c:v>1.7732999999997601</c:v>
                </c:pt>
                <c:pt idx="21334">
                  <c:v>1.77339999999977</c:v>
                </c:pt>
                <c:pt idx="21335">
                  <c:v>1.77349999999977</c:v>
                </c:pt>
                <c:pt idx="21336">
                  <c:v>1.77359999999977</c:v>
                </c:pt>
                <c:pt idx="21337">
                  <c:v>1.77369999999976</c:v>
                </c:pt>
                <c:pt idx="21338">
                  <c:v>1.77379999999976</c:v>
                </c:pt>
                <c:pt idx="21339">
                  <c:v>1.77389999999977</c:v>
                </c:pt>
                <c:pt idx="21340">
                  <c:v>1.77399999999976</c:v>
                </c:pt>
                <c:pt idx="21341">
                  <c:v>1.77409999999976</c:v>
                </c:pt>
                <c:pt idx="21342">
                  <c:v>1.77419999999976</c:v>
                </c:pt>
                <c:pt idx="21343">
                  <c:v>1.77429999999977</c:v>
                </c:pt>
                <c:pt idx="21344">
                  <c:v>1.7743999999997599</c:v>
                </c:pt>
                <c:pt idx="21345">
                  <c:v>1.7744999999997599</c:v>
                </c:pt>
                <c:pt idx="21346">
                  <c:v>1.7745999999997599</c:v>
                </c:pt>
                <c:pt idx="21347">
                  <c:v>1.7746999999997699</c:v>
                </c:pt>
                <c:pt idx="21348">
                  <c:v>1.7747999999997599</c:v>
                </c:pt>
                <c:pt idx="21349">
                  <c:v>1.7748999999997599</c:v>
                </c:pt>
                <c:pt idx="21350">
                  <c:v>1.7749999999997601</c:v>
                </c:pt>
                <c:pt idx="21351">
                  <c:v>1.7750999999997701</c:v>
                </c:pt>
                <c:pt idx="21352">
                  <c:v>1.7751999999997601</c:v>
                </c:pt>
                <c:pt idx="21353">
                  <c:v>1.7752999999997601</c:v>
                </c:pt>
                <c:pt idx="21354">
                  <c:v>1.7753999999997601</c:v>
                </c:pt>
                <c:pt idx="21355">
                  <c:v>1.77549999999977</c:v>
                </c:pt>
                <c:pt idx="21356">
                  <c:v>1.77559999999976</c:v>
                </c:pt>
                <c:pt idx="21357">
                  <c:v>1.77569999999976</c:v>
                </c:pt>
                <c:pt idx="21358">
                  <c:v>1.77579999999976</c:v>
                </c:pt>
                <c:pt idx="21359">
                  <c:v>1.77589999999976</c:v>
                </c:pt>
                <c:pt idx="21360">
                  <c:v>1.77599999999976</c:v>
                </c:pt>
                <c:pt idx="21361">
                  <c:v>1.77609999999976</c:v>
                </c:pt>
                <c:pt idx="21362">
                  <c:v>1.77619999999976</c:v>
                </c:pt>
                <c:pt idx="21363">
                  <c:v>1.77629999999976</c:v>
                </c:pt>
                <c:pt idx="21364">
                  <c:v>1.7763999999997599</c:v>
                </c:pt>
                <c:pt idx="21365">
                  <c:v>1.7764999999997599</c:v>
                </c:pt>
                <c:pt idx="21366">
                  <c:v>1.7765999999997599</c:v>
                </c:pt>
                <c:pt idx="21367">
                  <c:v>1.7766999999997599</c:v>
                </c:pt>
                <c:pt idx="21368">
                  <c:v>1.7767999999997599</c:v>
                </c:pt>
                <c:pt idx="21369">
                  <c:v>1.7768999999997599</c:v>
                </c:pt>
                <c:pt idx="21370">
                  <c:v>1.7769999999997601</c:v>
                </c:pt>
                <c:pt idx="21371">
                  <c:v>1.7770999999997601</c:v>
                </c:pt>
                <c:pt idx="21372">
                  <c:v>1.7771999999997601</c:v>
                </c:pt>
                <c:pt idx="21373">
                  <c:v>1.7772999999997601</c:v>
                </c:pt>
                <c:pt idx="21374">
                  <c:v>1.7773999999997601</c:v>
                </c:pt>
                <c:pt idx="21375">
                  <c:v>1.77749999999976</c:v>
                </c:pt>
                <c:pt idx="21376">
                  <c:v>1.77759999999976</c:v>
                </c:pt>
                <c:pt idx="21377">
                  <c:v>1.77769999999976</c:v>
                </c:pt>
                <c:pt idx="21378">
                  <c:v>1.77779999999976</c:v>
                </c:pt>
                <c:pt idx="21379">
                  <c:v>1.77789999999976</c:v>
                </c:pt>
                <c:pt idx="21380">
                  <c:v>1.77799999999976</c:v>
                </c:pt>
                <c:pt idx="21381">
                  <c:v>1.77809999999976</c:v>
                </c:pt>
                <c:pt idx="21382">
                  <c:v>1.77819999999976</c:v>
                </c:pt>
                <c:pt idx="21383">
                  <c:v>1.77829999999976</c:v>
                </c:pt>
                <c:pt idx="21384">
                  <c:v>1.77839999999976</c:v>
                </c:pt>
                <c:pt idx="21385">
                  <c:v>1.7784999999997599</c:v>
                </c:pt>
                <c:pt idx="21386">
                  <c:v>1.7785999999997599</c:v>
                </c:pt>
                <c:pt idx="21387">
                  <c:v>1.7786999999997599</c:v>
                </c:pt>
                <c:pt idx="21388">
                  <c:v>1.7787999999997599</c:v>
                </c:pt>
                <c:pt idx="21389">
                  <c:v>1.7788999999997599</c:v>
                </c:pt>
                <c:pt idx="21390">
                  <c:v>1.7789999999997601</c:v>
                </c:pt>
                <c:pt idx="21391">
                  <c:v>1.7790999999997601</c:v>
                </c:pt>
                <c:pt idx="21392">
                  <c:v>1.7791999999997601</c:v>
                </c:pt>
                <c:pt idx="21393">
                  <c:v>1.7792999999997601</c:v>
                </c:pt>
                <c:pt idx="21394">
                  <c:v>1.7793999999997601</c:v>
                </c:pt>
                <c:pt idx="21395">
                  <c:v>1.7794999999997601</c:v>
                </c:pt>
                <c:pt idx="21396">
                  <c:v>1.77959999999976</c:v>
                </c:pt>
                <c:pt idx="21397">
                  <c:v>1.77969999999976</c:v>
                </c:pt>
                <c:pt idx="21398">
                  <c:v>1.77979999999976</c:v>
                </c:pt>
                <c:pt idx="21399">
                  <c:v>1.77989999999976</c:v>
                </c:pt>
                <c:pt idx="21400">
                  <c:v>1.77999999999976</c:v>
                </c:pt>
                <c:pt idx="21401">
                  <c:v>1.78009999999976</c:v>
                </c:pt>
                <c:pt idx="21402">
                  <c:v>1.78019999999976</c:v>
                </c:pt>
                <c:pt idx="21403">
                  <c:v>1.78029999999976</c:v>
                </c:pt>
                <c:pt idx="21404">
                  <c:v>1.78039999999976</c:v>
                </c:pt>
                <c:pt idx="21405">
                  <c:v>1.7804999999997599</c:v>
                </c:pt>
                <c:pt idx="21406">
                  <c:v>1.7805999999997599</c:v>
                </c:pt>
                <c:pt idx="21407">
                  <c:v>1.7806999999997599</c:v>
                </c:pt>
                <c:pt idx="21408">
                  <c:v>1.7807999999997599</c:v>
                </c:pt>
                <c:pt idx="21409">
                  <c:v>1.7808999999997599</c:v>
                </c:pt>
                <c:pt idx="21410">
                  <c:v>1.7809999999997601</c:v>
                </c:pt>
                <c:pt idx="21411">
                  <c:v>1.7810999999997601</c:v>
                </c:pt>
                <c:pt idx="21412">
                  <c:v>1.7811999999997601</c:v>
                </c:pt>
                <c:pt idx="21413">
                  <c:v>1.7812999999997601</c:v>
                </c:pt>
                <c:pt idx="21414">
                  <c:v>1.7813999999997601</c:v>
                </c:pt>
                <c:pt idx="21415">
                  <c:v>1.7814999999997601</c:v>
                </c:pt>
                <c:pt idx="21416">
                  <c:v>1.78159999999976</c:v>
                </c:pt>
                <c:pt idx="21417">
                  <c:v>1.78169999999976</c:v>
                </c:pt>
                <c:pt idx="21418">
                  <c:v>1.78179999999976</c:v>
                </c:pt>
                <c:pt idx="21419">
                  <c:v>1.78189999999976</c:v>
                </c:pt>
                <c:pt idx="21420">
                  <c:v>1.78199999999976</c:v>
                </c:pt>
                <c:pt idx="21421">
                  <c:v>1.78209999999976</c:v>
                </c:pt>
                <c:pt idx="21422">
                  <c:v>1.78219999999976</c:v>
                </c:pt>
                <c:pt idx="21423">
                  <c:v>1.78229999999976</c:v>
                </c:pt>
                <c:pt idx="21424">
                  <c:v>1.78239999999976</c:v>
                </c:pt>
                <c:pt idx="21425">
                  <c:v>1.7824999999997599</c:v>
                </c:pt>
                <c:pt idx="21426">
                  <c:v>1.7825999999997599</c:v>
                </c:pt>
                <c:pt idx="21427">
                  <c:v>1.7826999999997599</c:v>
                </c:pt>
                <c:pt idx="21428">
                  <c:v>1.7827999999997599</c:v>
                </c:pt>
                <c:pt idx="21429">
                  <c:v>1.7828999999997599</c:v>
                </c:pt>
                <c:pt idx="21430">
                  <c:v>1.7829999999997601</c:v>
                </c:pt>
                <c:pt idx="21431">
                  <c:v>1.7830999999997601</c:v>
                </c:pt>
                <c:pt idx="21432">
                  <c:v>1.7831999999997601</c:v>
                </c:pt>
                <c:pt idx="21433">
                  <c:v>1.7832999999997601</c:v>
                </c:pt>
                <c:pt idx="21434">
                  <c:v>1.7833999999997601</c:v>
                </c:pt>
                <c:pt idx="21435">
                  <c:v>1.7834999999997601</c:v>
                </c:pt>
                <c:pt idx="21436">
                  <c:v>1.78359999999976</c:v>
                </c:pt>
                <c:pt idx="21437">
                  <c:v>1.78369999999976</c:v>
                </c:pt>
                <c:pt idx="21438">
                  <c:v>1.78379999999976</c:v>
                </c:pt>
                <c:pt idx="21439">
                  <c:v>1.78389999999976</c:v>
                </c:pt>
                <c:pt idx="21440">
                  <c:v>1.78399999999976</c:v>
                </c:pt>
                <c:pt idx="21441">
                  <c:v>1.78409999999976</c:v>
                </c:pt>
                <c:pt idx="21442">
                  <c:v>1.78419999999976</c:v>
                </c:pt>
                <c:pt idx="21443">
                  <c:v>1.78429999999976</c:v>
                </c:pt>
                <c:pt idx="21444">
                  <c:v>1.78439999999976</c:v>
                </c:pt>
                <c:pt idx="21445">
                  <c:v>1.7844999999997599</c:v>
                </c:pt>
                <c:pt idx="21446">
                  <c:v>1.7845999999997599</c:v>
                </c:pt>
                <c:pt idx="21447">
                  <c:v>1.7846999999997599</c:v>
                </c:pt>
                <c:pt idx="21448">
                  <c:v>1.7847999999997599</c:v>
                </c:pt>
                <c:pt idx="21449">
                  <c:v>1.7848999999997599</c:v>
                </c:pt>
                <c:pt idx="21450">
                  <c:v>1.7849999999997599</c:v>
                </c:pt>
                <c:pt idx="21451">
                  <c:v>1.7850999999997601</c:v>
                </c:pt>
                <c:pt idx="21452">
                  <c:v>1.7851999999997601</c:v>
                </c:pt>
                <c:pt idx="21453">
                  <c:v>1.7852999999997601</c:v>
                </c:pt>
                <c:pt idx="21454">
                  <c:v>1.7853999999997601</c:v>
                </c:pt>
                <c:pt idx="21455">
                  <c:v>1.7854999999997601</c:v>
                </c:pt>
                <c:pt idx="21456">
                  <c:v>1.78559999999976</c:v>
                </c:pt>
                <c:pt idx="21457">
                  <c:v>1.78569999999976</c:v>
                </c:pt>
                <c:pt idx="21458">
                  <c:v>1.78579999999976</c:v>
                </c:pt>
                <c:pt idx="21459">
                  <c:v>1.78589999999976</c:v>
                </c:pt>
                <c:pt idx="21460">
                  <c:v>1.78599999999976</c:v>
                </c:pt>
                <c:pt idx="21461">
                  <c:v>1.78609999999976</c:v>
                </c:pt>
                <c:pt idx="21462">
                  <c:v>1.78619999999976</c:v>
                </c:pt>
                <c:pt idx="21463">
                  <c:v>1.78629999999976</c:v>
                </c:pt>
                <c:pt idx="21464">
                  <c:v>1.78639999999976</c:v>
                </c:pt>
                <c:pt idx="21465">
                  <c:v>1.7864999999997599</c:v>
                </c:pt>
                <c:pt idx="21466">
                  <c:v>1.7865999999997599</c:v>
                </c:pt>
                <c:pt idx="21467">
                  <c:v>1.7866999999997599</c:v>
                </c:pt>
                <c:pt idx="21468">
                  <c:v>1.7867999999997599</c:v>
                </c:pt>
                <c:pt idx="21469">
                  <c:v>1.7868999999997599</c:v>
                </c:pt>
                <c:pt idx="21470">
                  <c:v>1.7869999999997599</c:v>
                </c:pt>
                <c:pt idx="21471">
                  <c:v>1.7870999999997601</c:v>
                </c:pt>
                <c:pt idx="21472">
                  <c:v>1.7871999999997601</c:v>
                </c:pt>
                <c:pt idx="21473">
                  <c:v>1.7872999999997601</c:v>
                </c:pt>
                <c:pt idx="21474">
                  <c:v>1.7873999999997601</c:v>
                </c:pt>
                <c:pt idx="21475">
                  <c:v>1.7874999999997601</c:v>
                </c:pt>
                <c:pt idx="21476">
                  <c:v>1.78759999999976</c:v>
                </c:pt>
                <c:pt idx="21477">
                  <c:v>1.78769999999976</c:v>
                </c:pt>
                <c:pt idx="21478">
                  <c:v>1.78779999999976</c:v>
                </c:pt>
                <c:pt idx="21479">
                  <c:v>1.78789999999976</c:v>
                </c:pt>
                <c:pt idx="21480">
                  <c:v>1.78799999999976</c:v>
                </c:pt>
                <c:pt idx="21481">
                  <c:v>1.78809999999976</c:v>
                </c:pt>
                <c:pt idx="21482">
                  <c:v>1.78819999999976</c:v>
                </c:pt>
                <c:pt idx="21483">
                  <c:v>1.78829999999976</c:v>
                </c:pt>
                <c:pt idx="21484">
                  <c:v>1.78839999999976</c:v>
                </c:pt>
                <c:pt idx="21485">
                  <c:v>1.7884999999997599</c:v>
                </c:pt>
                <c:pt idx="21486">
                  <c:v>1.7885999999997599</c:v>
                </c:pt>
                <c:pt idx="21487">
                  <c:v>1.7886999999997599</c:v>
                </c:pt>
                <c:pt idx="21488">
                  <c:v>1.7887999999997599</c:v>
                </c:pt>
                <c:pt idx="21489">
                  <c:v>1.7888999999997599</c:v>
                </c:pt>
                <c:pt idx="21490">
                  <c:v>1.7889999999997599</c:v>
                </c:pt>
                <c:pt idx="21491">
                  <c:v>1.7890999999997601</c:v>
                </c:pt>
                <c:pt idx="21492">
                  <c:v>1.7891999999997601</c:v>
                </c:pt>
                <c:pt idx="21493">
                  <c:v>1.7892999999997601</c:v>
                </c:pt>
                <c:pt idx="21494">
                  <c:v>1.7893999999997601</c:v>
                </c:pt>
                <c:pt idx="21495">
                  <c:v>1.7894999999997601</c:v>
                </c:pt>
                <c:pt idx="21496">
                  <c:v>1.78959999999976</c:v>
                </c:pt>
                <c:pt idx="21497">
                  <c:v>1.78969999999976</c:v>
                </c:pt>
                <c:pt idx="21498">
                  <c:v>1.78979999999976</c:v>
                </c:pt>
                <c:pt idx="21499">
                  <c:v>1.78989999999976</c:v>
                </c:pt>
                <c:pt idx="21500">
                  <c:v>1.78999999999976</c:v>
                </c:pt>
                <c:pt idx="21501">
                  <c:v>1.79009999999976</c:v>
                </c:pt>
                <c:pt idx="21502">
                  <c:v>1.79019999999976</c:v>
                </c:pt>
                <c:pt idx="21503">
                  <c:v>1.79029999999976</c:v>
                </c:pt>
                <c:pt idx="21504">
                  <c:v>1.79039999999976</c:v>
                </c:pt>
                <c:pt idx="21505">
                  <c:v>1.79049999999976</c:v>
                </c:pt>
                <c:pt idx="21506">
                  <c:v>1.7905999999997599</c:v>
                </c:pt>
                <c:pt idx="21507">
                  <c:v>1.7906999999997599</c:v>
                </c:pt>
                <c:pt idx="21508">
                  <c:v>1.7907999999997599</c:v>
                </c:pt>
                <c:pt idx="21509">
                  <c:v>1.7908999999997599</c:v>
                </c:pt>
                <c:pt idx="21510">
                  <c:v>1.7909999999997599</c:v>
                </c:pt>
                <c:pt idx="21511">
                  <c:v>1.7910999999997601</c:v>
                </c:pt>
                <c:pt idx="21512">
                  <c:v>1.7911999999997601</c:v>
                </c:pt>
                <c:pt idx="21513">
                  <c:v>1.7912999999997601</c:v>
                </c:pt>
                <c:pt idx="21514">
                  <c:v>1.7913999999997601</c:v>
                </c:pt>
                <c:pt idx="21515">
                  <c:v>1.7914999999997601</c:v>
                </c:pt>
                <c:pt idx="21516">
                  <c:v>1.7915999999997601</c:v>
                </c:pt>
                <c:pt idx="21517">
                  <c:v>1.79169999999976</c:v>
                </c:pt>
                <c:pt idx="21518">
                  <c:v>1.79179999999976</c:v>
                </c:pt>
                <c:pt idx="21519">
                  <c:v>1.79189999999976</c:v>
                </c:pt>
                <c:pt idx="21520">
                  <c:v>1.79199999999976</c:v>
                </c:pt>
                <c:pt idx="21521">
                  <c:v>1.79209999999976</c:v>
                </c:pt>
                <c:pt idx="21522">
                  <c:v>1.79219999999976</c:v>
                </c:pt>
                <c:pt idx="21523">
                  <c:v>1.79229999999976</c:v>
                </c:pt>
                <c:pt idx="21524">
                  <c:v>1.79239999999976</c:v>
                </c:pt>
                <c:pt idx="21525">
                  <c:v>1.79249999999976</c:v>
                </c:pt>
                <c:pt idx="21526">
                  <c:v>1.7925999999997599</c:v>
                </c:pt>
                <c:pt idx="21527">
                  <c:v>1.7926999999997599</c:v>
                </c:pt>
                <c:pt idx="21528">
                  <c:v>1.7927999999997599</c:v>
                </c:pt>
                <c:pt idx="21529">
                  <c:v>1.7928999999997599</c:v>
                </c:pt>
                <c:pt idx="21530">
                  <c:v>1.7929999999997599</c:v>
                </c:pt>
                <c:pt idx="21531">
                  <c:v>1.7930999999997601</c:v>
                </c:pt>
                <c:pt idx="21532">
                  <c:v>1.7931999999997601</c:v>
                </c:pt>
                <c:pt idx="21533">
                  <c:v>1.7932999999997601</c:v>
                </c:pt>
                <c:pt idx="21534">
                  <c:v>1.7933999999997601</c:v>
                </c:pt>
                <c:pt idx="21535">
                  <c:v>1.7934999999997601</c:v>
                </c:pt>
                <c:pt idx="21536">
                  <c:v>1.7935999999997601</c:v>
                </c:pt>
                <c:pt idx="21537">
                  <c:v>1.79369999999976</c:v>
                </c:pt>
                <c:pt idx="21538">
                  <c:v>1.79379999999976</c:v>
                </c:pt>
                <c:pt idx="21539">
                  <c:v>1.79389999999976</c:v>
                </c:pt>
                <c:pt idx="21540">
                  <c:v>1.79399999999976</c:v>
                </c:pt>
                <c:pt idx="21541">
                  <c:v>1.79409999999976</c:v>
                </c:pt>
                <c:pt idx="21542">
                  <c:v>1.79419999999976</c:v>
                </c:pt>
                <c:pt idx="21543">
                  <c:v>1.79429999999976</c:v>
                </c:pt>
                <c:pt idx="21544">
                  <c:v>1.79439999999976</c:v>
                </c:pt>
                <c:pt idx="21545">
                  <c:v>1.79449999999976</c:v>
                </c:pt>
                <c:pt idx="21546">
                  <c:v>1.7945999999997599</c:v>
                </c:pt>
                <c:pt idx="21547">
                  <c:v>1.7946999999997599</c:v>
                </c:pt>
                <c:pt idx="21548">
                  <c:v>1.7947999999997599</c:v>
                </c:pt>
                <c:pt idx="21549">
                  <c:v>1.7948999999997599</c:v>
                </c:pt>
                <c:pt idx="21550">
                  <c:v>1.7949999999997599</c:v>
                </c:pt>
                <c:pt idx="21551">
                  <c:v>1.7950999999997601</c:v>
                </c:pt>
                <c:pt idx="21552">
                  <c:v>1.7951999999997601</c:v>
                </c:pt>
                <c:pt idx="21553">
                  <c:v>1.7952999999997601</c:v>
                </c:pt>
                <c:pt idx="21554">
                  <c:v>1.7953999999997601</c:v>
                </c:pt>
                <c:pt idx="21555">
                  <c:v>1.7954999999997601</c:v>
                </c:pt>
                <c:pt idx="21556">
                  <c:v>1.7955999999997601</c:v>
                </c:pt>
                <c:pt idx="21557">
                  <c:v>1.79569999999976</c:v>
                </c:pt>
                <c:pt idx="21558">
                  <c:v>1.79579999999976</c:v>
                </c:pt>
                <c:pt idx="21559">
                  <c:v>1.79589999999976</c:v>
                </c:pt>
                <c:pt idx="21560">
                  <c:v>1.79599999999976</c:v>
                </c:pt>
                <c:pt idx="21561">
                  <c:v>1.79609999999976</c:v>
                </c:pt>
                <c:pt idx="21562">
                  <c:v>1.79619999999976</c:v>
                </c:pt>
                <c:pt idx="21563">
                  <c:v>1.79629999999976</c:v>
                </c:pt>
                <c:pt idx="21564">
                  <c:v>1.79639999999976</c:v>
                </c:pt>
                <c:pt idx="21565">
                  <c:v>1.79649999999976</c:v>
                </c:pt>
                <c:pt idx="21566">
                  <c:v>1.7965999999997599</c:v>
                </c:pt>
                <c:pt idx="21567">
                  <c:v>1.7966999999997599</c:v>
                </c:pt>
                <c:pt idx="21568">
                  <c:v>1.7967999999997599</c:v>
                </c:pt>
                <c:pt idx="21569">
                  <c:v>1.7968999999997599</c:v>
                </c:pt>
                <c:pt idx="21570">
                  <c:v>1.7969999999997599</c:v>
                </c:pt>
                <c:pt idx="21571">
                  <c:v>1.7970999999997599</c:v>
                </c:pt>
                <c:pt idx="21572">
                  <c:v>1.7971999999997601</c:v>
                </c:pt>
                <c:pt idx="21573">
                  <c:v>1.7972999999997601</c:v>
                </c:pt>
                <c:pt idx="21574">
                  <c:v>1.7973999999997601</c:v>
                </c:pt>
                <c:pt idx="21575">
                  <c:v>1.7974999999997601</c:v>
                </c:pt>
                <c:pt idx="21576">
                  <c:v>1.7975999999997601</c:v>
                </c:pt>
                <c:pt idx="21577">
                  <c:v>1.79769999999976</c:v>
                </c:pt>
                <c:pt idx="21578">
                  <c:v>1.79779999999976</c:v>
                </c:pt>
                <c:pt idx="21579">
                  <c:v>1.79789999999976</c:v>
                </c:pt>
                <c:pt idx="21580">
                  <c:v>1.79799999999976</c:v>
                </c:pt>
                <c:pt idx="21581">
                  <c:v>1.79809999999976</c:v>
                </c:pt>
                <c:pt idx="21582">
                  <c:v>1.79819999999976</c:v>
                </c:pt>
                <c:pt idx="21583">
                  <c:v>1.79829999999976</c:v>
                </c:pt>
                <c:pt idx="21584">
                  <c:v>1.79839999999976</c:v>
                </c:pt>
                <c:pt idx="21585">
                  <c:v>1.79849999999976</c:v>
                </c:pt>
                <c:pt idx="21586">
                  <c:v>1.7985999999997599</c:v>
                </c:pt>
                <c:pt idx="21587">
                  <c:v>1.7986999999997599</c:v>
                </c:pt>
                <c:pt idx="21588">
                  <c:v>1.7987999999997599</c:v>
                </c:pt>
                <c:pt idx="21589">
                  <c:v>1.7988999999997599</c:v>
                </c:pt>
                <c:pt idx="21590">
                  <c:v>1.7989999999997599</c:v>
                </c:pt>
                <c:pt idx="21591">
                  <c:v>1.7990999999997599</c:v>
                </c:pt>
                <c:pt idx="21592">
                  <c:v>1.7991999999997601</c:v>
                </c:pt>
                <c:pt idx="21593">
                  <c:v>1.7992999999997601</c:v>
                </c:pt>
                <c:pt idx="21594">
                  <c:v>1.7993999999997601</c:v>
                </c:pt>
                <c:pt idx="21595">
                  <c:v>1.7994999999997601</c:v>
                </c:pt>
                <c:pt idx="21596">
                  <c:v>1.7995999999997601</c:v>
                </c:pt>
                <c:pt idx="21597">
                  <c:v>1.79969999999976</c:v>
                </c:pt>
                <c:pt idx="21598">
                  <c:v>1.79979999999976</c:v>
                </c:pt>
                <c:pt idx="21599">
                  <c:v>1.79989999999976</c:v>
                </c:pt>
                <c:pt idx="21600">
                  <c:v>1.79999999999976</c:v>
                </c:pt>
                <c:pt idx="21601">
                  <c:v>1.80009999999976</c:v>
                </c:pt>
                <c:pt idx="21602">
                  <c:v>1.80019999999976</c:v>
                </c:pt>
                <c:pt idx="21603">
                  <c:v>1.80029999999976</c:v>
                </c:pt>
                <c:pt idx="21604">
                  <c:v>1.80039999999976</c:v>
                </c:pt>
                <c:pt idx="21605">
                  <c:v>1.80049999999976</c:v>
                </c:pt>
                <c:pt idx="21606">
                  <c:v>1.8005999999997599</c:v>
                </c:pt>
                <c:pt idx="21607">
                  <c:v>1.8006999999997599</c:v>
                </c:pt>
                <c:pt idx="21608">
                  <c:v>1.8007999999997599</c:v>
                </c:pt>
                <c:pt idx="21609">
                  <c:v>1.8008999999997599</c:v>
                </c:pt>
                <c:pt idx="21610">
                  <c:v>1.8009999999997599</c:v>
                </c:pt>
                <c:pt idx="21611">
                  <c:v>1.8010999999997599</c:v>
                </c:pt>
                <c:pt idx="21612">
                  <c:v>1.8011999999997601</c:v>
                </c:pt>
                <c:pt idx="21613">
                  <c:v>1.8012999999997601</c:v>
                </c:pt>
                <c:pt idx="21614">
                  <c:v>1.8013999999997601</c:v>
                </c:pt>
                <c:pt idx="21615">
                  <c:v>1.8014999999997601</c:v>
                </c:pt>
                <c:pt idx="21616">
                  <c:v>1.8015999999997601</c:v>
                </c:pt>
                <c:pt idx="21617">
                  <c:v>1.80169999999976</c:v>
                </c:pt>
                <c:pt idx="21618">
                  <c:v>1.80179999999976</c:v>
                </c:pt>
                <c:pt idx="21619">
                  <c:v>1.80189999999976</c:v>
                </c:pt>
                <c:pt idx="21620">
                  <c:v>1.80199999999976</c:v>
                </c:pt>
                <c:pt idx="21621">
                  <c:v>1.80209999999976</c:v>
                </c:pt>
                <c:pt idx="21622">
                  <c:v>1.80219999999976</c:v>
                </c:pt>
                <c:pt idx="21623">
                  <c:v>1.80229999999976</c:v>
                </c:pt>
                <c:pt idx="21624">
                  <c:v>1.80239999999976</c:v>
                </c:pt>
                <c:pt idx="21625">
                  <c:v>1.80249999999976</c:v>
                </c:pt>
                <c:pt idx="21626">
                  <c:v>1.8025999999997599</c:v>
                </c:pt>
                <c:pt idx="21627">
                  <c:v>1.8026999999997599</c:v>
                </c:pt>
                <c:pt idx="21628">
                  <c:v>1.8027999999997599</c:v>
                </c:pt>
                <c:pt idx="21629">
                  <c:v>1.8028999999997599</c:v>
                </c:pt>
                <c:pt idx="21630">
                  <c:v>1.8029999999997599</c:v>
                </c:pt>
                <c:pt idx="21631">
                  <c:v>1.8030999999997599</c:v>
                </c:pt>
                <c:pt idx="21632">
                  <c:v>1.8031999999997601</c:v>
                </c:pt>
                <c:pt idx="21633">
                  <c:v>1.8032999999997601</c:v>
                </c:pt>
                <c:pt idx="21634">
                  <c:v>1.8033999999997601</c:v>
                </c:pt>
                <c:pt idx="21635">
                  <c:v>1.8034999999997601</c:v>
                </c:pt>
                <c:pt idx="21636">
                  <c:v>1.8035999999997601</c:v>
                </c:pt>
                <c:pt idx="21637">
                  <c:v>1.8036999999997601</c:v>
                </c:pt>
                <c:pt idx="21638">
                  <c:v>1.80379999999976</c:v>
                </c:pt>
                <c:pt idx="21639">
                  <c:v>1.80389999999976</c:v>
                </c:pt>
                <c:pt idx="21640">
                  <c:v>1.80399999999976</c:v>
                </c:pt>
                <c:pt idx="21641">
                  <c:v>1.80409999999976</c:v>
                </c:pt>
                <c:pt idx="21642">
                  <c:v>1.80419999999976</c:v>
                </c:pt>
                <c:pt idx="21643">
                  <c:v>1.80429999999976</c:v>
                </c:pt>
                <c:pt idx="21644">
                  <c:v>1.80439999999976</c:v>
                </c:pt>
                <c:pt idx="21645">
                  <c:v>1.80449999999976</c:v>
                </c:pt>
                <c:pt idx="21646">
                  <c:v>1.80459999999976</c:v>
                </c:pt>
                <c:pt idx="21647">
                  <c:v>1.8046999999997599</c:v>
                </c:pt>
                <c:pt idx="21648">
                  <c:v>1.8047999999997599</c:v>
                </c:pt>
                <c:pt idx="21649">
                  <c:v>1.8048999999997599</c:v>
                </c:pt>
                <c:pt idx="21650">
                  <c:v>1.8049999999997599</c:v>
                </c:pt>
                <c:pt idx="21651">
                  <c:v>1.8050999999997599</c:v>
                </c:pt>
                <c:pt idx="21652">
                  <c:v>1.8051999999997601</c:v>
                </c:pt>
                <c:pt idx="21653">
                  <c:v>1.8052999999997601</c:v>
                </c:pt>
                <c:pt idx="21654">
                  <c:v>1.8053999999997601</c:v>
                </c:pt>
                <c:pt idx="21655">
                  <c:v>1.8054999999997601</c:v>
                </c:pt>
                <c:pt idx="21656">
                  <c:v>1.8055999999997601</c:v>
                </c:pt>
                <c:pt idx="21657">
                  <c:v>1.8056999999997601</c:v>
                </c:pt>
                <c:pt idx="21658">
                  <c:v>1.80579999999976</c:v>
                </c:pt>
                <c:pt idx="21659">
                  <c:v>1.80589999999976</c:v>
                </c:pt>
                <c:pt idx="21660">
                  <c:v>1.80599999999976</c:v>
                </c:pt>
                <c:pt idx="21661">
                  <c:v>1.80609999999976</c:v>
                </c:pt>
                <c:pt idx="21662">
                  <c:v>1.80619999999976</c:v>
                </c:pt>
                <c:pt idx="21663">
                  <c:v>1.80629999999976</c:v>
                </c:pt>
                <c:pt idx="21664">
                  <c:v>1.80639999999976</c:v>
                </c:pt>
                <c:pt idx="21665">
                  <c:v>1.80649999999976</c:v>
                </c:pt>
                <c:pt idx="21666">
                  <c:v>1.80659999999976</c:v>
                </c:pt>
                <c:pt idx="21667">
                  <c:v>1.8066999999997599</c:v>
                </c:pt>
                <c:pt idx="21668">
                  <c:v>1.8067999999997599</c:v>
                </c:pt>
                <c:pt idx="21669">
                  <c:v>1.8068999999997599</c:v>
                </c:pt>
                <c:pt idx="21670">
                  <c:v>1.8069999999997599</c:v>
                </c:pt>
                <c:pt idx="21671">
                  <c:v>1.8070999999997599</c:v>
                </c:pt>
                <c:pt idx="21672">
                  <c:v>1.8071999999997601</c:v>
                </c:pt>
                <c:pt idx="21673">
                  <c:v>1.8072999999997601</c:v>
                </c:pt>
                <c:pt idx="21674">
                  <c:v>1.8073999999997601</c:v>
                </c:pt>
                <c:pt idx="21675">
                  <c:v>1.8074999999997601</c:v>
                </c:pt>
                <c:pt idx="21676">
                  <c:v>1.8075999999997601</c:v>
                </c:pt>
                <c:pt idx="21677">
                  <c:v>1.8076999999997601</c:v>
                </c:pt>
                <c:pt idx="21678">
                  <c:v>1.80779999999976</c:v>
                </c:pt>
                <c:pt idx="21679">
                  <c:v>1.80789999999976</c:v>
                </c:pt>
                <c:pt idx="21680">
                  <c:v>1.80799999999976</c:v>
                </c:pt>
                <c:pt idx="21681">
                  <c:v>1.80809999999976</c:v>
                </c:pt>
                <c:pt idx="21682">
                  <c:v>1.80819999999976</c:v>
                </c:pt>
                <c:pt idx="21683">
                  <c:v>1.80829999999976</c:v>
                </c:pt>
                <c:pt idx="21684">
                  <c:v>1.80839999999976</c:v>
                </c:pt>
                <c:pt idx="21685">
                  <c:v>1.80849999999976</c:v>
                </c:pt>
                <c:pt idx="21686">
                  <c:v>1.80859999999976</c:v>
                </c:pt>
                <c:pt idx="21687">
                  <c:v>1.8086999999997599</c:v>
                </c:pt>
                <c:pt idx="21688">
                  <c:v>1.8087999999997599</c:v>
                </c:pt>
                <c:pt idx="21689">
                  <c:v>1.8088999999997599</c:v>
                </c:pt>
                <c:pt idx="21690">
                  <c:v>1.8089999999997599</c:v>
                </c:pt>
                <c:pt idx="21691">
                  <c:v>1.8090999999997599</c:v>
                </c:pt>
                <c:pt idx="21692">
                  <c:v>1.8091999999997599</c:v>
                </c:pt>
                <c:pt idx="21693">
                  <c:v>1.8092999999997601</c:v>
                </c:pt>
                <c:pt idx="21694">
                  <c:v>1.8093999999997601</c:v>
                </c:pt>
                <c:pt idx="21695">
                  <c:v>1.8094999999997601</c:v>
                </c:pt>
                <c:pt idx="21696">
                  <c:v>1.8095999999997601</c:v>
                </c:pt>
                <c:pt idx="21697">
                  <c:v>1.8096999999997601</c:v>
                </c:pt>
                <c:pt idx="21698">
                  <c:v>1.80979999999976</c:v>
                </c:pt>
                <c:pt idx="21699">
                  <c:v>1.80989999999976</c:v>
                </c:pt>
                <c:pt idx="21700">
                  <c:v>1.80999999999976</c:v>
                </c:pt>
                <c:pt idx="21701">
                  <c:v>1.81009999999976</c:v>
                </c:pt>
                <c:pt idx="21702">
                  <c:v>1.81019999999976</c:v>
                </c:pt>
                <c:pt idx="21703">
                  <c:v>1.81029999999976</c:v>
                </c:pt>
                <c:pt idx="21704">
                  <c:v>1.81039999999976</c:v>
                </c:pt>
                <c:pt idx="21705">
                  <c:v>1.81049999999976</c:v>
                </c:pt>
                <c:pt idx="21706">
                  <c:v>1.81059999999976</c:v>
                </c:pt>
                <c:pt idx="21707">
                  <c:v>1.8106999999997599</c:v>
                </c:pt>
                <c:pt idx="21708">
                  <c:v>1.8107999999997599</c:v>
                </c:pt>
                <c:pt idx="21709">
                  <c:v>1.8108999999997599</c:v>
                </c:pt>
                <c:pt idx="21710">
                  <c:v>1.8109999999997599</c:v>
                </c:pt>
                <c:pt idx="21711">
                  <c:v>1.8110999999997599</c:v>
                </c:pt>
                <c:pt idx="21712">
                  <c:v>1.8111999999997599</c:v>
                </c:pt>
                <c:pt idx="21713">
                  <c:v>1.8112999999997601</c:v>
                </c:pt>
                <c:pt idx="21714">
                  <c:v>1.8113999999997601</c:v>
                </c:pt>
                <c:pt idx="21715">
                  <c:v>1.8114999999997601</c:v>
                </c:pt>
                <c:pt idx="21716">
                  <c:v>1.8115999999997601</c:v>
                </c:pt>
                <c:pt idx="21717">
                  <c:v>1.8116999999997601</c:v>
                </c:pt>
                <c:pt idx="21718">
                  <c:v>1.81179999999976</c:v>
                </c:pt>
                <c:pt idx="21719">
                  <c:v>1.81189999999976</c:v>
                </c:pt>
                <c:pt idx="21720">
                  <c:v>1.81199999999976</c:v>
                </c:pt>
                <c:pt idx="21721">
                  <c:v>1.81209999999976</c:v>
                </c:pt>
                <c:pt idx="21722">
                  <c:v>1.81219999999976</c:v>
                </c:pt>
                <c:pt idx="21723">
                  <c:v>1.81229999999976</c:v>
                </c:pt>
                <c:pt idx="21724">
                  <c:v>1.81239999999976</c:v>
                </c:pt>
                <c:pt idx="21725">
                  <c:v>1.81249999999976</c:v>
                </c:pt>
                <c:pt idx="21726">
                  <c:v>1.81259999999976</c:v>
                </c:pt>
                <c:pt idx="21727">
                  <c:v>1.8126999999997599</c:v>
                </c:pt>
                <c:pt idx="21728">
                  <c:v>1.8127999999997599</c:v>
                </c:pt>
                <c:pt idx="21729">
                  <c:v>1.8128999999997599</c:v>
                </c:pt>
                <c:pt idx="21730">
                  <c:v>1.8129999999997599</c:v>
                </c:pt>
                <c:pt idx="21731">
                  <c:v>1.8130999999997599</c:v>
                </c:pt>
                <c:pt idx="21732">
                  <c:v>1.8131999999997599</c:v>
                </c:pt>
                <c:pt idx="21733">
                  <c:v>1.8132999999997601</c:v>
                </c:pt>
                <c:pt idx="21734">
                  <c:v>1.8133999999997601</c:v>
                </c:pt>
                <c:pt idx="21735">
                  <c:v>1.8134999999997601</c:v>
                </c:pt>
                <c:pt idx="21736">
                  <c:v>1.8135999999997601</c:v>
                </c:pt>
                <c:pt idx="21737">
                  <c:v>1.8136999999997601</c:v>
                </c:pt>
                <c:pt idx="21738">
                  <c:v>1.81379999999976</c:v>
                </c:pt>
                <c:pt idx="21739">
                  <c:v>1.81389999999976</c:v>
                </c:pt>
                <c:pt idx="21740">
                  <c:v>1.81399999999976</c:v>
                </c:pt>
                <c:pt idx="21741">
                  <c:v>1.81409999999976</c:v>
                </c:pt>
                <c:pt idx="21742">
                  <c:v>1.81419999999976</c:v>
                </c:pt>
                <c:pt idx="21743">
                  <c:v>1.81429999999976</c:v>
                </c:pt>
                <c:pt idx="21744">
                  <c:v>1.81439999999976</c:v>
                </c:pt>
                <c:pt idx="21745">
                  <c:v>1.81449999999976</c:v>
                </c:pt>
                <c:pt idx="21746">
                  <c:v>1.81459999999976</c:v>
                </c:pt>
                <c:pt idx="21747">
                  <c:v>1.8146999999997599</c:v>
                </c:pt>
                <c:pt idx="21748">
                  <c:v>1.8147999999997599</c:v>
                </c:pt>
                <c:pt idx="21749">
                  <c:v>1.8148999999997599</c:v>
                </c:pt>
                <c:pt idx="21750">
                  <c:v>1.8149999999997599</c:v>
                </c:pt>
                <c:pt idx="21751">
                  <c:v>1.8150999999997599</c:v>
                </c:pt>
                <c:pt idx="21752">
                  <c:v>1.8151999999997599</c:v>
                </c:pt>
                <c:pt idx="21753">
                  <c:v>1.8152999999997601</c:v>
                </c:pt>
                <c:pt idx="21754">
                  <c:v>1.8153999999997601</c:v>
                </c:pt>
                <c:pt idx="21755">
                  <c:v>1.8154999999997601</c:v>
                </c:pt>
                <c:pt idx="21756">
                  <c:v>1.8155999999997601</c:v>
                </c:pt>
                <c:pt idx="21757">
                  <c:v>1.8156999999997601</c:v>
                </c:pt>
                <c:pt idx="21758">
                  <c:v>1.8157999999997601</c:v>
                </c:pt>
                <c:pt idx="21759">
                  <c:v>1.81589999999976</c:v>
                </c:pt>
                <c:pt idx="21760">
                  <c:v>1.81599999999976</c:v>
                </c:pt>
                <c:pt idx="21761">
                  <c:v>1.81609999999976</c:v>
                </c:pt>
                <c:pt idx="21762">
                  <c:v>1.81619999999976</c:v>
                </c:pt>
                <c:pt idx="21763">
                  <c:v>1.81629999999976</c:v>
                </c:pt>
                <c:pt idx="21764">
                  <c:v>1.81639999999976</c:v>
                </c:pt>
                <c:pt idx="21765">
                  <c:v>1.81649999999976</c:v>
                </c:pt>
                <c:pt idx="21766">
                  <c:v>1.81659999999976</c:v>
                </c:pt>
                <c:pt idx="21767">
                  <c:v>1.81669999999976</c:v>
                </c:pt>
                <c:pt idx="21768">
                  <c:v>1.8167999999997599</c:v>
                </c:pt>
                <c:pt idx="21769">
                  <c:v>1.8168999999997599</c:v>
                </c:pt>
                <c:pt idx="21770">
                  <c:v>1.8169999999997599</c:v>
                </c:pt>
                <c:pt idx="21771">
                  <c:v>1.8170999999997599</c:v>
                </c:pt>
                <c:pt idx="21772">
                  <c:v>1.8171999999997599</c:v>
                </c:pt>
                <c:pt idx="21773">
                  <c:v>1.8172999999997601</c:v>
                </c:pt>
                <c:pt idx="21774">
                  <c:v>1.8173999999997601</c:v>
                </c:pt>
                <c:pt idx="21775">
                  <c:v>1.8174999999997601</c:v>
                </c:pt>
                <c:pt idx="21776">
                  <c:v>1.8175999999997601</c:v>
                </c:pt>
                <c:pt idx="21777">
                  <c:v>1.8176999999997601</c:v>
                </c:pt>
                <c:pt idx="21778">
                  <c:v>1.8177999999997601</c:v>
                </c:pt>
                <c:pt idx="21779">
                  <c:v>1.81789999999976</c:v>
                </c:pt>
                <c:pt idx="21780">
                  <c:v>1.81799999999976</c:v>
                </c:pt>
                <c:pt idx="21781">
                  <c:v>1.81809999999976</c:v>
                </c:pt>
                <c:pt idx="21782">
                  <c:v>1.81819999999976</c:v>
                </c:pt>
                <c:pt idx="21783">
                  <c:v>1.81829999999976</c:v>
                </c:pt>
                <c:pt idx="21784">
                  <c:v>1.81839999999976</c:v>
                </c:pt>
                <c:pt idx="21785">
                  <c:v>1.81849999999976</c:v>
                </c:pt>
                <c:pt idx="21786">
                  <c:v>1.81859999999976</c:v>
                </c:pt>
                <c:pt idx="21787">
                  <c:v>1.81869999999976</c:v>
                </c:pt>
                <c:pt idx="21788">
                  <c:v>1.8187999999997599</c:v>
                </c:pt>
                <c:pt idx="21789">
                  <c:v>1.8188999999997599</c:v>
                </c:pt>
                <c:pt idx="21790">
                  <c:v>1.8189999999997599</c:v>
                </c:pt>
                <c:pt idx="21791">
                  <c:v>1.8190999999997599</c:v>
                </c:pt>
                <c:pt idx="21792">
                  <c:v>1.8191999999997599</c:v>
                </c:pt>
                <c:pt idx="21793">
                  <c:v>1.8192999999997601</c:v>
                </c:pt>
                <c:pt idx="21794">
                  <c:v>1.8193999999997601</c:v>
                </c:pt>
                <c:pt idx="21795">
                  <c:v>1.8194999999997601</c:v>
                </c:pt>
                <c:pt idx="21796">
                  <c:v>1.8195999999997601</c:v>
                </c:pt>
                <c:pt idx="21797">
                  <c:v>1.8196999999997601</c:v>
                </c:pt>
                <c:pt idx="21798">
                  <c:v>1.8197999999997601</c:v>
                </c:pt>
                <c:pt idx="21799">
                  <c:v>1.81989999999976</c:v>
                </c:pt>
                <c:pt idx="21800">
                  <c:v>1.81999999999976</c:v>
                </c:pt>
                <c:pt idx="21801">
                  <c:v>1.82009999999976</c:v>
                </c:pt>
                <c:pt idx="21802">
                  <c:v>1.82019999999976</c:v>
                </c:pt>
                <c:pt idx="21803">
                  <c:v>1.82029999999976</c:v>
                </c:pt>
                <c:pt idx="21804">
                  <c:v>1.82039999999976</c:v>
                </c:pt>
                <c:pt idx="21805">
                  <c:v>1.82049999999976</c:v>
                </c:pt>
                <c:pt idx="21806">
                  <c:v>1.82059999999976</c:v>
                </c:pt>
                <c:pt idx="21807">
                  <c:v>1.82069999999976</c:v>
                </c:pt>
                <c:pt idx="21808">
                  <c:v>1.8207999999997599</c:v>
                </c:pt>
                <c:pt idx="21809">
                  <c:v>1.8208999999997599</c:v>
                </c:pt>
                <c:pt idx="21810">
                  <c:v>1.8209999999997599</c:v>
                </c:pt>
                <c:pt idx="21811">
                  <c:v>1.8210999999997599</c:v>
                </c:pt>
                <c:pt idx="21812">
                  <c:v>1.8211999999997599</c:v>
                </c:pt>
                <c:pt idx="21813">
                  <c:v>1.8212999999997601</c:v>
                </c:pt>
                <c:pt idx="21814">
                  <c:v>1.8213999999997601</c:v>
                </c:pt>
                <c:pt idx="21815">
                  <c:v>1.8214999999997601</c:v>
                </c:pt>
                <c:pt idx="21816">
                  <c:v>1.8215999999997601</c:v>
                </c:pt>
                <c:pt idx="21817">
                  <c:v>1.8216999999997601</c:v>
                </c:pt>
                <c:pt idx="21818">
                  <c:v>1.8217999999997601</c:v>
                </c:pt>
                <c:pt idx="21819">
                  <c:v>1.82189999999976</c:v>
                </c:pt>
                <c:pt idx="21820">
                  <c:v>1.82199999999976</c:v>
                </c:pt>
                <c:pt idx="21821">
                  <c:v>1.82209999999976</c:v>
                </c:pt>
                <c:pt idx="21822">
                  <c:v>1.82219999999976</c:v>
                </c:pt>
                <c:pt idx="21823">
                  <c:v>1.82229999999976</c:v>
                </c:pt>
                <c:pt idx="21824">
                  <c:v>1.82239999999976</c:v>
                </c:pt>
                <c:pt idx="21825">
                  <c:v>1.82249999999976</c:v>
                </c:pt>
                <c:pt idx="21826">
                  <c:v>1.82259999999976</c:v>
                </c:pt>
                <c:pt idx="21827">
                  <c:v>1.82269999999976</c:v>
                </c:pt>
                <c:pt idx="21828">
                  <c:v>1.8227999999997599</c:v>
                </c:pt>
                <c:pt idx="21829">
                  <c:v>1.8228999999997599</c:v>
                </c:pt>
                <c:pt idx="21830">
                  <c:v>1.8229999999997599</c:v>
                </c:pt>
                <c:pt idx="21831">
                  <c:v>1.8230999999997599</c:v>
                </c:pt>
                <c:pt idx="21832">
                  <c:v>1.8231999999997599</c:v>
                </c:pt>
                <c:pt idx="21833">
                  <c:v>1.8232999999997599</c:v>
                </c:pt>
                <c:pt idx="21834">
                  <c:v>1.8233999999997601</c:v>
                </c:pt>
                <c:pt idx="21835">
                  <c:v>1.8234999999997601</c:v>
                </c:pt>
                <c:pt idx="21836">
                  <c:v>1.8235999999997601</c:v>
                </c:pt>
                <c:pt idx="21837">
                  <c:v>1.8236999999997601</c:v>
                </c:pt>
                <c:pt idx="21838">
                  <c:v>1.8237999999997601</c:v>
                </c:pt>
                <c:pt idx="21839">
                  <c:v>1.82389999999976</c:v>
                </c:pt>
                <c:pt idx="21840">
                  <c:v>1.82399999999976</c:v>
                </c:pt>
                <c:pt idx="21841">
                  <c:v>1.82409999999976</c:v>
                </c:pt>
                <c:pt idx="21842">
                  <c:v>1.82419999999976</c:v>
                </c:pt>
                <c:pt idx="21843">
                  <c:v>1.82429999999976</c:v>
                </c:pt>
                <c:pt idx="21844">
                  <c:v>1.82439999999976</c:v>
                </c:pt>
                <c:pt idx="21845">
                  <c:v>1.82449999999976</c:v>
                </c:pt>
                <c:pt idx="21846">
                  <c:v>1.82459999999976</c:v>
                </c:pt>
                <c:pt idx="21847">
                  <c:v>1.82469999999976</c:v>
                </c:pt>
                <c:pt idx="21848">
                  <c:v>1.8247999999997599</c:v>
                </c:pt>
                <c:pt idx="21849">
                  <c:v>1.8248999999997599</c:v>
                </c:pt>
                <c:pt idx="21850">
                  <c:v>1.8249999999997599</c:v>
                </c:pt>
                <c:pt idx="21851">
                  <c:v>1.8250999999997599</c:v>
                </c:pt>
                <c:pt idx="21852">
                  <c:v>1.8251999999997599</c:v>
                </c:pt>
                <c:pt idx="21853">
                  <c:v>1.8252999999997599</c:v>
                </c:pt>
                <c:pt idx="21854">
                  <c:v>1.8253999999997601</c:v>
                </c:pt>
                <c:pt idx="21855">
                  <c:v>1.8254999999997601</c:v>
                </c:pt>
                <c:pt idx="21856">
                  <c:v>1.8255999999997601</c:v>
                </c:pt>
                <c:pt idx="21857">
                  <c:v>1.8256999999997601</c:v>
                </c:pt>
                <c:pt idx="21858">
                  <c:v>1.8257999999997601</c:v>
                </c:pt>
                <c:pt idx="21859">
                  <c:v>1.82589999999976</c:v>
                </c:pt>
                <c:pt idx="21860">
                  <c:v>1.82599999999976</c:v>
                </c:pt>
                <c:pt idx="21861">
                  <c:v>1.82609999999976</c:v>
                </c:pt>
                <c:pt idx="21862">
                  <c:v>1.82619999999976</c:v>
                </c:pt>
                <c:pt idx="21863">
                  <c:v>1.82629999999976</c:v>
                </c:pt>
                <c:pt idx="21864">
                  <c:v>1.82639999999976</c:v>
                </c:pt>
                <c:pt idx="21865">
                  <c:v>1.82649999999976</c:v>
                </c:pt>
                <c:pt idx="21866">
                  <c:v>1.82659999999976</c:v>
                </c:pt>
                <c:pt idx="21867">
                  <c:v>1.82669999999976</c:v>
                </c:pt>
                <c:pt idx="21868">
                  <c:v>1.8267999999997599</c:v>
                </c:pt>
                <c:pt idx="21869">
                  <c:v>1.8268999999997599</c:v>
                </c:pt>
                <c:pt idx="21870">
                  <c:v>1.8269999999997599</c:v>
                </c:pt>
                <c:pt idx="21871">
                  <c:v>1.8270999999997599</c:v>
                </c:pt>
                <c:pt idx="21872">
                  <c:v>1.8271999999997599</c:v>
                </c:pt>
                <c:pt idx="21873">
                  <c:v>1.8272999999997599</c:v>
                </c:pt>
                <c:pt idx="21874">
                  <c:v>1.8273999999997601</c:v>
                </c:pt>
                <c:pt idx="21875">
                  <c:v>1.8274999999997601</c:v>
                </c:pt>
                <c:pt idx="21876">
                  <c:v>1.8275999999997601</c:v>
                </c:pt>
                <c:pt idx="21877">
                  <c:v>1.8276999999997601</c:v>
                </c:pt>
                <c:pt idx="21878">
                  <c:v>1.8277999999997601</c:v>
                </c:pt>
                <c:pt idx="21879">
                  <c:v>1.8278999999997601</c:v>
                </c:pt>
                <c:pt idx="21880">
                  <c:v>1.82799999999976</c:v>
                </c:pt>
                <c:pt idx="21881">
                  <c:v>1.82809999999976</c:v>
                </c:pt>
                <c:pt idx="21882">
                  <c:v>1.82819999999976</c:v>
                </c:pt>
                <c:pt idx="21883">
                  <c:v>1.82829999999976</c:v>
                </c:pt>
                <c:pt idx="21884">
                  <c:v>1.82839999999976</c:v>
                </c:pt>
                <c:pt idx="21885">
                  <c:v>1.82849999999976</c:v>
                </c:pt>
                <c:pt idx="21886">
                  <c:v>1.82859999999976</c:v>
                </c:pt>
                <c:pt idx="21887">
                  <c:v>1.82869999999976</c:v>
                </c:pt>
                <c:pt idx="21888">
                  <c:v>1.82879999999976</c:v>
                </c:pt>
                <c:pt idx="21889">
                  <c:v>1.8288999999997599</c:v>
                </c:pt>
                <c:pt idx="21890">
                  <c:v>1.8289999999997599</c:v>
                </c:pt>
                <c:pt idx="21891">
                  <c:v>1.8290999999997599</c:v>
                </c:pt>
                <c:pt idx="21892">
                  <c:v>1.8291999999997599</c:v>
                </c:pt>
                <c:pt idx="21893">
                  <c:v>1.8292999999997599</c:v>
                </c:pt>
                <c:pt idx="21894">
                  <c:v>1.8293999999997601</c:v>
                </c:pt>
                <c:pt idx="21895">
                  <c:v>1.8294999999997601</c:v>
                </c:pt>
                <c:pt idx="21896">
                  <c:v>1.8295999999997601</c:v>
                </c:pt>
                <c:pt idx="21897">
                  <c:v>1.8296999999997601</c:v>
                </c:pt>
                <c:pt idx="21898">
                  <c:v>1.8297999999997601</c:v>
                </c:pt>
                <c:pt idx="21899">
                  <c:v>1.8298999999997601</c:v>
                </c:pt>
                <c:pt idx="21900">
                  <c:v>1.82999999999976</c:v>
                </c:pt>
                <c:pt idx="21901">
                  <c:v>1.83009999999976</c:v>
                </c:pt>
                <c:pt idx="21902">
                  <c:v>1.83019999999976</c:v>
                </c:pt>
                <c:pt idx="21903">
                  <c:v>1.83029999999976</c:v>
                </c:pt>
                <c:pt idx="21904">
                  <c:v>1.83039999999976</c:v>
                </c:pt>
                <c:pt idx="21905">
                  <c:v>1.83049999999976</c:v>
                </c:pt>
                <c:pt idx="21906">
                  <c:v>1.83059999999976</c:v>
                </c:pt>
                <c:pt idx="21907">
                  <c:v>1.83069999999976</c:v>
                </c:pt>
                <c:pt idx="21908">
                  <c:v>1.83079999999976</c:v>
                </c:pt>
                <c:pt idx="21909">
                  <c:v>1.8308999999997599</c:v>
                </c:pt>
                <c:pt idx="21910">
                  <c:v>1.8309999999997599</c:v>
                </c:pt>
                <c:pt idx="21911">
                  <c:v>1.8310999999997599</c:v>
                </c:pt>
                <c:pt idx="21912">
                  <c:v>1.8311999999997599</c:v>
                </c:pt>
                <c:pt idx="21913">
                  <c:v>1.8312999999997599</c:v>
                </c:pt>
                <c:pt idx="21914">
                  <c:v>1.8313999999997601</c:v>
                </c:pt>
                <c:pt idx="21915">
                  <c:v>1.8314999999997601</c:v>
                </c:pt>
                <c:pt idx="21916">
                  <c:v>1.8315999999997601</c:v>
                </c:pt>
                <c:pt idx="21917">
                  <c:v>1.8316999999997601</c:v>
                </c:pt>
                <c:pt idx="21918">
                  <c:v>1.8317999999997601</c:v>
                </c:pt>
                <c:pt idx="21919">
                  <c:v>1.8318999999997601</c:v>
                </c:pt>
                <c:pt idx="21920">
                  <c:v>1.83199999999976</c:v>
                </c:pt>
                <c:pt idx="21921">
                  <c:v>1.83209999999976</c:v>
                </c:pt>
                <c:pt idx="21922">
                  <c:v>1.83219999999976</c:v>
                </c:pt>
                <c:pt idx="21923">
                  <c:v>1.83229999999976</c:v>
                </c:pt>
                <c:pt idx="21924">
                  <c:v>1.83239999999976</c:v>
                </c:pt>
                <c:pt idx="21925">
                  <c:v>1.83249999999976</c:v>
                </c:pt>
                <c:pt idx="21926">
                  <c:v>1.83259999999976</c:v>
                </c:pt>
                <c:pt idx="21927">
                  <c:v>1.83269999999976</c:v>
                </c:pt>
                <c:pt idx="21928">
                  <c:v>1.83279999999976</c:v>
                </c:pt>
                <c:pt idx="21929">
                  <c:v>1.8328999999997599</c:v>
                </c:pt>
                <c:pt idx="21930">
                  <c:v>1.8329999999997599</c:v>
                </c:pt>
                <c:pt idx="21931">
                  <c:v>1.8330999999997599</c:v>
                </c:pt>
                <c:pt idx="21932">
                  <c:v>1.8331999999997599</c:v>
                </c:pt>
                <c:pt idx="21933">
                  <c:v>1.8332999999997599</c:v>
                </c:pt>
                <c:pt idx="21934">
                  <c:v>1.8333999999997601</c:v>
                </c:pt>
                <c:pt idx="21935">
                  <c:v>1.8334999999997601</c:v>
                </c:pt>
                <c:pt idx="21936">
                  <c:v>1.8335999999997601</c:v>
                </c:pt>
                <c:pt idx="21937">
                  <c:v>1.8336999999997601</c:v>
                </c:pt>
                <c:pt idx="21938">
                  <c:v>1.8337999999997601</c:v>
                </c:pt>
                <c:pt idx="21939">
                  <c:v>1.8338999999997601</c:v>
                </c:pt>
                <c:pt idx="21940">
                  <c:v>1.83399999999976</c:v>
                </c:pt>
                <c:pt idx="21941">
                  <c:v>1.83409999999976</c:v>
                </c:pt>
                <c:pt idx="21942">
                  <c:v>1.83419999999976</c:v>
                </c:pt>
                <c:pt idx="21943">
                  <c:v>1.83429999999976</c:v>
                </c:pt>
                <c:pt idx="21944">
                  <c:v>1.83439999999976</c:v>
                </c:pt>
                <c:pt idx="21945">
                  <c:v>1.83449999999976</c:v>
                </c:pt>
                <c:pt idx="21946">
                  <c:v>1.83459999999976</c:v>
                </c:pt>
                <c:pt idx="21947">
                  <c:v>1.83469999999976</c:v>
                </c:pt>
                <c:pt idx="21948">
                  <c:v>1.83479999999976</c:v>
                </c:pt>
                <c:pt idx="21949">
                  <c:v>1.8348999999997599</c:v>
                </c:pt>
                <c:pt idx="21950">
                  <c:v>1.8349999999997599</c:v>
                </c:pt>
                <c:pt idx="21951">
                  <c:v>1.8350999999997599</c:v>
                </c:pt>
                <c:pt idx="21952">
                  <c:v>1.8351999999997599</c:v>
                </c:pt>
                <c:pt idx="21953">
                  <c:v>1.8352999999997599</c:v>
                </c:pt>
                <c:pt idx="21954">
                  <c:v>1.8353999999997599</c:v>
                </c:pt>
                <c:pt idx="21955">
                  <c:v>1.8354999999997601</c:v>
                </c:pt>
                <c:pt idx="21956">
                  <c:v>1.8355999999997601</c:v>
                </c:pt>
                <c:pt idx="21957">
                  <c:v>1.8356999999997601</c:v>
                </c:pt>
                <c:pt idx="21958">
                  <c:v>1.8357999999997601</c:v>
                </c:pt>
                <c:pt idx="21959">
                  <c:v>1.8358999999997601</c:v>
                </c:pt>
                <c:pt idx="21960">
                  <c:v>1.83599999999976</c:v>
                </c:pt>
                <c:pt idx="21961">
                  <c:v>1.83609999999976</c:v>
                </c:pt>
                <c:pt idx="21962">
                  <c:v>1.83619999999976</c:v>
                </c:pt>
                <c:pt idx="21963">
                  <c:v>1.83629999999976</c:v>
                </c:pt>
                <c:pt idx="21964">
                  <c:v>1.83639999999976</c:v>
                </c:pt>
                <c:pt idx="21965">
                  <c:v>1.83649999999976</c:v>
                </c:pt>
                <c:pt idx="21966">
                  <c:v>1.83659999999976</c:v>
                </c:pt>
                <c:pt idx="21967">
                  <c:v>1.83669999999976</c:v>
                </c:pt>
                <c:pt idx="21968">
                  <c:v>1.83679999999976</c:v>
                </c:pt>
                <c:pt idx="21969">
                  <c:v>1.8368999999997599</c:v>
                </c:pt>
                <c:pt idx="21970">
                  <c:v>1.8369999999997599</c:v>
                </c:pt>
                <c:pt idx="21971">
                  <c:v>1.8370999999997599</c:v>
                </c:pt>
                <c:pt idx="21972">
                  <c:v>1.8371999999997599</c:v>
                </c:pt>
                <c:pt idx="21973">
                  <c:v>1.8372999999997599</c:v>
                </c:pt>
                <c:pt idx="21974">
                  <c:v>1.8373999999997599</c:v>
                </c:pt>
                <c:pt idx="21975">
                  <c:v>1.8374999999997601</c:v>
                </c:pt>
                <c:pt idx="21976">
                  <c:v>1.8375999999997601</c:v>
                </c:pt>
                <c:pt idx="21977">
                  <c:v>1.8376999999997601</c:v>
                </c:pt>
                <c:pt idx="21978">
                  <c:v>1.8377999999997601</c:v>
                </c:pt>
                <c:pt idx="21979">
                  <c:v>1.8378999999997601</c:v>
                </c:pt>
                <c:pt idx="21980">
                  <c:v>1.83799999999976</c:v>
                </c:pt>
                <c:pt idx="21981">
                  <c:v>1.83809999999976</c:v>
                </c:pt>
                <c:pt idx="21982">
                  <c:v>1.83819999999976</c:v>
                </c:pt>
                <c:pt idx="21983">
                  <c:v>1.83829999999976</c:v>
                </c:pt>
                <c:pt idx="21984">
                  <c:v>1.83839999999976</c:v>
                </c:pt>
                <c:pt idx="21985">
                  <c:v>1.83849999999976</c:v>
                </c:pt>
                <c:pt idx="21986">
                  <c:v>1.83859999999976</c:v>
                </c:pt>
                <c:pt idx="21987">
                  <c:v>1.83869999999976</c:v>
                </c:pt>
                <c:pt idx="21988">
                  <c:v>1.83879999999976</c:v>
                </c:pt>
                <c:pt idx="21989">
                  <c:v>1.8388999999997599</c:v>
                </c:pt>
                <c:pt idx="21990">
                  <c:v>1.8389999999997599</c:v>
                </c:pt>
                <c:pt idx="21991">
                  <c:v>1.8390999999997599</c:v>
                </c:pt>
                <c:pt idx="21992">
                  <c:v>1.8391999999997599</c:v>
                </c:pt>
                <c:pt idx="21993">
                  <c:v>1.8392999999997599</c:v>
                </c:pt>
                <c:pt idx="21994">
                  <c:v>1.8393999999997599</c:v>
                </c:pt>
                <c:pt idx="21995">
                  <c:v>1.8394999999997601</c:v>
                </c:pt>
                <c:pt idx="21996">
                  <c:v>1.8395999999997601</c:v>
                </c:pt>
                <c:pt idx="21997">
                  <c:v>1.8396999999997601</c:v>
                </c:pt>
                <c:pt idx="21998">
                  <c:v>1.8397999999997601</c:v>
                </c:pt>
                <c:pt idx="21999">
                  <c:v>1.8398999999997601</c:v>
                </c:pt>
                <c:pt idx="22000">
                  <c:v>1.83999999999976</c:v>
                </c:pt>
                <c:pt idx="22001">
                  <c:v>1.84009999999976</c:v>
                </c:pt>
                <c:pt idx="22002">
                  <c:v>1.84019999999976</c:v>
                </c:pt>
                <c:pt idx="22003">
                  <c:v>1.84029999999976</c:v>
                </c:pt>
                <c:pt idx="22004">
                  <c:v>1.84039999999976</c:v>
                </c:pt>
                <c:pt idx="22005">
                  <c:v>1.84049999999976</c:v>
                </c:pt>
                <c:pt idx="22006">
                  <c:v>1.84059999999976</c:v>
                </c:pt>
                <c:pt idx="22007">
                  <c:v>1.84069999999976</c:v>
                </c:pt>
                <c:pt idx="22008">
                  <c:v>1.84079999999976</c:v>
                </c:pt>
                <c:pt idx="22009">
                  <c:v>1.84089999999976</c:v>
                </c:pt>
                <c:pt idx="22010">
                  <c:v>1.8409999999997599</c:v>
                </c:pt>
                <c:pt idx="22011">
                  <c:v>1.8410999999997599</c:v>
                </c:pt>
                <c:pt idx="22012">
                  <c:v>1.8411999999997599</c:v>
                </c:pt>
                <c:pt idx="22013">
                  <c:v>1.8412999999997599</c:v>
                </c:pt>
                <c:pt idx="22014">
                  <c:v>1.8413999999997599</c:v>
                </c:pt>
                <c:pt idx="22015">
                  <c:v>1.8414999999997601</c:v>
                </c:pt>
                <c:pt idx="22016">
                  <c:v>1.8415999999997601</c:v>
                </c:pt>
                <c:pt idx="22017">
                  <c:v>1.8416999999997601</c:v>
                </c:pt>
                <c:pt idx="22018">
                  <c:v>1.8417999999997601</c:v>
                </c:pt>
                <c:pt idx="22019">
                  <c:v>1.8418999999997601</c:v>
                </c:pt>
                <c:pt idx="22020">
                  <c:v>1.8419999999997601</c:v>
                </c:pt>
                <c:pt idx="22021">
                  <c:v>1.84209999999976</c:v>
                </c:pt>
                <c:pt idx="22022">
                  <c:v>1.84219999999976</c:v>
                </c:pt>
                <c:pt idx="22023">
                  <c:v>1.84229999999976</c:v>
                </c:pt>
                <c:pt idx="22024">
                  <c:v>1.84239999999976</c:v>
                </c:pt>
                <c:pt idx="22025">
                  <c:v>1.84249999999976</c:v>
                </c:pt>
                <c:pt idx="22026">
                  <c:v>1.84259999999976</c:v>
                </c:pt>
                <c:pt idx="22027">
                  <c:v>1.84269999999976</c:v>
                </c:pt>
                <c:pt idx="22028">
                  <c:v>1.84279999999976</c:v>
                </c:pt>
                <c:pt idx="22029">
                  <c:v>1.84289999999976</c:v>
                </c:pt>
                <c:pt idx="22030">
                  <c:v>1.8429999999997599</c:v>
                </c:pt>
                <c:pt idx="22031">
                  <c:v>1.8430999999997599</c:v>
                </c:pt>
                <c:pt idx="22032">
                  <c:v>1.8431999999997599</c:v>
                </c:pt>
                <c:pt idx="22033">
                  <c:v>1.8432999999997599</c:v>
                </c:pt>
                <c:pt idx="22034">
                  <c:v>1.8433999999997599</c:v>
                </c:pt>
                <c:pt idx="22035">
                  <c:v>1.8434999999997601</c:v>
                </c:pt>
                <c:pt idx="22036">
                  <c:v>1.8435999999997601</c:v>
                </c:pt>
                <c:pt idx="22037">
                  <c:v>1.8436999999997601</c:v>
                </c:pt>
                <c:pt idx="22038">
                  <c:v>1.8437999999997601</c:v>
                </c:pt>
                <c:pt idx="22039">
                  <c:v>1.8438999999997601</c:v>
                </c:pt>
                <c:pt idx="22040">
                  <c:v>1.8439999999997601</c:v>
                </c:pt>
                <c:pt idx="22041">
                  <c:v>1.84409999999976</c:v>
                </c:pt>
                <c:pt idx="22042">
                  <c:v>1.84419999999976</c:v>
                </c:pt>
                <c:pt idx="22043">
                  <c:v>1.84429999999976</c:v>
                </c:pt>
                <c:pt idx="22044">
                  <c:v>1.84439999999976</c:v>
                </c:pt>
                <c:pt idx="22045">
                  <c:v>1.84449999999976</c:v>
                </c:pt>
                <c:pt idx="22046">
                  <c:v>1.84459999999976</c:v>
                </c:pt>
                <c:pt idx="22047">
                  <c:v>1.84469999999976</c:v>
                </c:pt>
                <c:pt idx="22048">
                  <c:v>1.84479999999976</c:v>
                </c:pt>
                <c:pt idx="22049">
                  <c:v>1.84489999999976</c:v>
                </c:pt>
                <c:pt idx="22050">
                  <c:v>1.8449999999997599</c:v>
                </c:pt>
                <c:pt idx="22051">
                  <c:v>1.8450999999997599</c:v>
                </c:pt>
                <c:pt idx="22052">
                  <c:v>1.8451999999997599</c:v>
                </c:pt>
                <c:pt idx="22053">
                  <c:v>1.8452999999997599</c:v>
                </c:pt>
                <c:pt idx="22054">
                  <c:v>1.8453999999997599</c:v>
                </c:pt>
                <c:pt idx="22055">
                  <c:v>1.8454999999997601</c:v>
                </c:pt>
                <c:pt idx="22056">
                  <c:v>1.8455999999997601</c:v>
                </c:pt>
                <c:pt idx="22057">
                  <c:v>1.8456999999997601</c:v>
                </c:pt>
                <c:pt idx="22058">
                  <c:v>1.8457999999997601</c:v>
                </c:pt>
                <c:pt idx="22059">
                  <c:v>1.8458999999997601</c:v>
                </c:pt>
                <c:pt idx="22060">
                  <c:v>1.8459999999997601</c:v>
                </c:pt>
                <c:pt idx="22061">
                  <c:v>1.84609999999976</c:v>
                </c:pt>
                <c:pt idx="22062">
                  <c:v>1.84619999999976</c:v>
                </c:pt>
                <c:pt idx="22063">
                  <c:v>1.84629999999976</c:v>
                </c:pt>
                <c:pt idx="22064">
                  <c:v>1.84639999999976</c:v>
                </c:pt>
                <c:pt idx="22065">
                  <c:v>1.84649999999976</c:v>
                </c:pt>
                <c:pt idx="22066">
                  <c:v>1.84659999999976</c:v>
                </c:pt>
                <c:pt idx="22067">
                  <c:v>1.84669999999976</c:v>
                </c:pt>
                <c:pt idx="22068">
                  <c:v>1.84679999999976</c:v>
                </c:pt>
                <c:pt idx="22069">
                  <c:v>1.84689999999976</c:v>
                </c:pt>
                <c:pt idx="22070">
                  <c:v>1.8469999999997599</c:v>
                </c:pt>
                <c:pt idx="22071">
                  <c:v>1.8470999999997599</c:v>
                </c:pt>
                <c:pt idx="22072">
                  <c:v>1.8471999999997599</c:v>
                </c:pt>
                <c:pt idx="22073">
                  <c:v>1.8472999999997599</c:v>
                </c:pt>
                <c:pt idx="22074">
                  <c:v>1.8473999999997599</c:v>
                </c:pt>
                <c:pt idx="22075">
                  <c:v>1.8474999999997599</c:v>
                </c:pt>
                <c:pt idx="22076">
                  <c:v>1.8475999999997601</c:v>
                </c:pt>
                <c:pt idx="22077">
                  <c:v>1.8476999999997601</c:v>
                </c:pt>
                <c:pt idx="22078">
                  <c:v>1.8477999999997601</c:v>
                </c:pt>
                <c:pt idx="22079">
                  <c:v>1.8478999999997601</c:v>
                </c:pt>
                <c:pt idx="22080">
                  <c:v>1.8479999999997601</c:v>
                </c:pt>
                <c:pt idx="22081">
                  <c:v>1.84809999999976</c:v>
                </c:pt>
                <c:pt idx="22082">
                  <c:v>1.84819999999976</c:v>
                </c:pt>
                <c:pt idx="22083">
                  <c:v>1.84829999999976</c:v>
                </c:pt>
                <c:pt idx="22084">
                  <c:v>1.84839999999976</c:v>
                </c:pt>
                <c:pt idx="22085">
                  <c:v>1.84849999999976</c:v>
                </c:pt>
                <c:pt idx="22086">
                  <c:v>1.84859999999976</c:v>
                </c:pt>
                <c:pt idx="22087">
                  <c:v>1.84869999999976</c:v>
                </c:pt>
                <c:pt idx="22088">
                  <c:v>1.84879999999976</c:v>
                </c:pt>
                <c:pt idx="22089">
                  <c:v>1.84889999999976</c:v>
                </c:pt>
                <c:pt idx="22090">
                  <c:v>1.8489999999997599</c:v>
                </c:pt>
                <c:pt idx="22091">
                  <c:v>1.8490999999997599</c:v>
                </c:pt>
                <c:pt idx="22092">
                  <c:v>1.8491999999997599</c:v>
                </c:pt>
                <c:pt idx="22093">
                  <c:v>1.8492999999997599</c:v>
                </c:pt>
                <c:pt idx="22094">
                  <c:v>1.8493999999997599</c:v>
                </c:pt>
                <c:pt idx="22095">
                  <c:v>1.8494999999997599</c:v>
                </c:pt>
                <c:pt idx="22096">
                  <c:v>1.8495999999997601</c:v>
                </c:pt>
                <c:pt idx="22097">
                  <c:v>1.8496999999997601</c:v>
                </c:pt>
                <c:pt idx="22098">
                  <c:v>1.8497999999997601</c:v>
                </c:pt>
                <c:pt idx="22099">
                  <c:v>1.8498999999997601</c:v>
                </c:pt>
                <c:pt idx="22100">
                  <c:v>1.8499999999997601</c:v>
                </c:pt>
                <c:pt idx="22101">
                  <c:v>1.85009999999976</c:v>
                </c:pt>
                <c:pt idx="22102">
                  <c:v>1.85019999999976</c:v>
                </c:pt>
                <c:pt idx="22103">
                  <c:v>1.85029999999976</c:v>
                </c:pt>
                <c:pt idx="22104">
                  <c:v>1.85039999999976</c:v>
                </c:pt>
                <c:pt idx="22105">
                  <c:v>1.85049999999976</c:v>
                </c:pt>
                <c:pt idx="22106">
                  <c:v>1.85059999999976</c:v>
                </c:pt>
                <c:pt idx="22107">
                  <c:v>1.85069999999976</c:v>
                </c:pt>
                <c:pt idx="22108">
                  <c:v>1.85079999999976</c:v>
                </c:pt>
                <c:pt idx="22109">
                  <c:v>1.85089999999976</c:v>
                </c:pt>
                <c:pt idx="22110">
                  <c:v>1.8509999999997599</c:v>
                </c:pt>
                <c:pt idx="22111">
                  <c:v>1.8510999999997599</c:v>
                </c:pt>
                <c:pt idx="22112">
                  <c:v>1.8511999999997599</c:v>
                </c:pt>
                <c:pt idx="22113">
                  <c:v>1.8512999999997599</c:v>
                </c:pt>
                <c:pt idx="22114">
                  <c:v>1.8513999999997599</c:v>
                </c:pt>
                <c:pt idx="22115">
                  <c:v>1.8514999999997599</c:v>
                </c:pt>
                <c:pt idx="22116">
                  <c:v>1.8515999999997601</c:v>
                </c:pt>
                <c:pt idx="22117">
                  <c:v>1.8516999999997601</c:v>
                </c:pt>
                <c:pt idx="22118">
                  <c:v>1.8517999999997601</c:v>
                </c:pt>
                <c:pt idx="22119">
                  <c:v>1.8518999999997601</c:v>
                </c:pt>
                <c:pt idx="22120">
                  <c:v>1.8519999999997601</c:v>
                </c:pt>
                <c:pt idx="22121">
                  <c:v>1.85209999999976</c:v>
                </c:pt>
                <c:pt idx="22122">
                  <c:v>1.85219999999976</c:v>
                </c:pt>
                <c:pt idx="22123">
                  <c:v>1.85229999999976</c:v>
                </c:pt>
                <c:pt idx="22124">
                  <c:v>1.85239999999976</c:v>
                </c:pt>
                <c:pt idx="22125">
                  <c:v>1.85249999999976</c:v>
                </c:pt>
                <c:pt idx="22126">
                  <c:v>1.85259999999976</c:v>
                </c:pt>
                <c:pt idx="22127">
                  <c:v>1.85269999999976</c:v>
                </c:pt>
                <c:pt idx="22128">
                  <c:v>1.85279999999976</c:v>
                </c:pt>
                <c:pt idx="22129">
                  <c:v>1.85289999999976</c:v>
                </c:pt>
                <c:pt idx="22130">
                  <c:v>1.85299999999976</c:v>
                </c:pt>
                <c:pt idx="22131">
                  <c:v>1.8530999999997599</c:v>
                </c:pt>
                <c:pt idx="22132">
                  <c:v>1.8531999999997599</c:v>
                </c:pt>
                <c:pt idx="22133">
                  <c:v>1.8532999999997599</c:v>
                </c:pt>
                <c:pt idx="22134">
                  <c:v>1.8533999999997599</c:v>
                </c:pt>
                <c:pt idx="22135">
                  <c:v>1.8534999999997599</c:v>
                </c:pt>
                <c:pt idx="22136">
                  <c:v>1.8535999999997601</c:v>
                </c:pt>
                <c:pt idx="22137">
                  <c:v>1.8536999999997601</c:v>
                </c:pt>
                <c:pt idx="22138">
                  <c:v>1.8537999999997601</c:v>
                </c:pt>
                <c:pt idx="22139">
                  <c:v>1.8538999999997601</c:v>
                </c:pt>
                <c:pt idx="22140">
                  <c:v>1.8539999999997601</c:v>
                </c:pt>
                <c:pt idx="22141">
                  <c:v>1.8540999999997601</c:v>
                </c:pt>
                <c:pt idx="22142">
                  <c:v>1.85419999999976</c:v>
                </c:pt>
                <c:pt idx="22143">
                  <c:v>1.85429999999976</c:v>
                </c:pt>
                <c:pt idx="22144">
                  <c:v>1.85439999999976</c:v>
                </c:pt>
                <c:pt idx="22145">
                  <c:v>1.85449999999976</c:v>
                </c:pt>
                <c:pt idx="22146">
                  <c:v>1.85459999999976</c:v>
                </c:pt>
                <c:pt idx="22147">
                  <c:v>1.85469999999976</c:v>
                </c:pt>
                <c:pt idx="22148">
                  <c:v>1.85479999999976</c:v>
                </c:pt>
                <c:pt idx="22149">
                  <c:v>1.85489999999976</c:v>
                </c:pt>
                <c:pt idx="22150">
                  <c:v>1.85499999999976</c:v>
                </c:pt>
                <c:pt idx="22151">
                  <c:v>1.8550999999997599</c:v>
                </c:pt>
                <c:pt idx="22152">
                  <c:v>1.8551999999997599</c:v>
                </c:pt>
                <c:pt idx="22153">
                  <c:v>1.8552999999997599</c:v>
                </c:pt>
                <c:pt idx="22154">
                  <c:v>1.8553999999997599</c:v>
                </c:pt>
                <c:pt idx="22155">
                  <c:v>1.8554999999997599</c:v>
                </c:pt>
                <c:pt idx="22156">
                  <c:v>1.8555999999997601</c:v>
                </c:pt>
                <c:pt idx="22157">
                  <c:v>1.8556999999997601</c:v>
                </c:pt>
                <c:pt idx="22158">
                  <c:v>1.8557999999997601</c:v>
                </c:pt>
                <c:pt idx="22159">
                  <c:v>1.8558999999997601</c:v>
                </c:pt>
                <c:pt idx="22160">
                  <c:v>1.8559999999997601</c:v>
                </c:pt>
                <c:pt idx="22161">
                  <c:v>1.8560999999997601</c:v>
                </c:pt>
                <c:pt idx="22162">
                  <c:v>1.85619999999976</c:v>
                </c:pt>
                <c:pt idx="22163">
                  <c:v>1.85629999999976</c:v>
                </c:pt>
                <c:pt idx="22164">
                  <c:v>1.85639999999976</c:v>
                </c:pt>
                <c:pt idx="22165">
                  <c:v>1.85649999999976</c:v>
                </c:pt>
                <c:pt idx="22166">
                  <c:v>1.85659999999976</c:v>
                </c:pt>
                <c:pt idx="22167">
                  <c:v>1.85669999999976</c:v>
                </c:pt>
                <c:pt idx="22168">
                  <c:v>1.85679999999976</c:v>
                </c:pt>
                <c:pt idx="22169">
                  <c:v>1.85689999999976</c:v>
                </c:pt>
                <c:pt idx="22170">
                  <c:v>1.85699999999976</c:v>
                </c:pt>
                <c:pt idx="22171">
                  <c:v>1.8570999999997599</c:v>
                </c:pt>
                <c:pt idx="22172">
                  <c:v>1.8571999999997599</c:v>
                </c:pt>
                <c:pt idx="22173">
                  <c:v>1.8572999999997599</c:v>
                </c:pt>
                <c:pt idx="22174">
                  <c:v>1.8573999999997599</c:v>
                </c:pt>
                <c:pt idx="22175">
                  <c:v>1.8574999999997599</c:v>
                </c:pt>
                <c:pt idx="22176">
                  <c:v>1.8575999999997601</c:v>
                </c:pt>
                <c:pt idx="22177">
                  <c:v>1.8576999999997601</c:v>
                </c:pt>
                <c:pt idx="22178">
                  <c:v>1.8577999999997601</c:v>
                </c:pt>
                <c:pt idx="22179">
                  <c:v>1.8578999999997601</c:v>
                </c:pt>
                <c:pt idx="22180">
                  <c:v>1.8579999999997601</c:v>
                </c:pt>
                <c:pt idx="22181">
                  <c:v>1.8580999999997601</c:v>
                </c:pt>
                <c:pt idx="22182">
                  <c:v>1.85819999999976</c:v>
                </c:pt>
                <c:pt idx="22183">
                  <c:v>1.85829999999976</c:v>
                </c:pt>
                <c:pt idx="22184">
                  <c:v>1.85839999999976</c:v>
                </c:pt>
                <c:pt idx="22185">
                  <c:v>1.85849999999976</c:v>
                </c:pt>
                <c:pt idx="22186">
                  <c:v>1.85859999999976</c:v>
                </c:pt>
                <c:pt idx="22187">
                  <c:v>1.85869999999976</c:v>
                </c:pt>
                <c:pt idx="22188">
                  <c:v>1.85879999999976</c:v>
                </c:pt>
                <c:pt idx="22189">
                  <c:v>1.85889999999976</c:v>
                </c:pt>
                <c:pt idx="22190">
                  <c:v>1.85899999999976</c:v>
                </c:pt>
                <c:pt idx="22191">
                  <c:v>1.8590999999997599</c:v>
                </c:pt>
                <c:pt idx="22192">
                  <c:v>1.8591999999997599</c:v>
                </c:pt>
                <c:pt idx="22193">
                  <c:v>1.8592999999997599</c:v>
                </c:pt>
                <c:pt idx="22194">
                  <c:v>1.8593999999997599</c:v>
                </c:pt>
                <c:pt idx="22195">
                  <c:v>1.8594999999997599</c:v>
                </c:pt>
                <c:pt idx="22196">
                  <c:v>1.8595999999997599</c:v>
                </c:pt>
                <c:pt idx="22197">
                  <c:v>1.8596999999997601</c:v>
                </c:pt>
                <c:pt idx="22198">
                  <c:v>1.8597999999997601</c:v>
                </c:pt>
                <c:pt idx="22199">
                  <c:v>1.8598999999997601</c:v>
                </c:pt>
                <c:pt idx="22200">
                  <c:v>1.8599999999997601</c:v>
                </c:pt>
                <c:pt idx="22201">
                  <c:v>1.8600999999997601</c:v>
                </c:pt>
                <c:pt idx="22202">
                  <c:v>1.86019999999976</c:v>
                </c:pt>
                <c:pt idx="22203">
                  <c:v>1.86029999999976</c:v>
                </c:pt>
                <c:pt idx="22204">
                  <c:v>1.86039999999976</c:v>
                </c:pt>
                <c:pt idx="22205">
                  <c:v>1.86049999999976</c:v>
                </c:pt>
                <c:pt idx="22206">
                  <c:v>1.86059999999976</c:v>
                </c:pt>
                <c:pt idx="22207">
                  <c:v>1.86069999999976</c:v>
                </c:pt>
                <c:pt idx="22208">
                  <c:v>1.86079999999976</c:v>
                </c:pt>
                <c:pt idx="22209">
                  <c:v>1.86089999999976</c:v>
                </c:pt>
                <c:pt idx="22210">
                  <c:v>1.86099999999976</c:v>
                </c:pt>
                <c:pt idx="22211">
                  <c:v>1.8610999999997599</c:v>
                </c:pt>
                <c:pt idx="22212">
                  <c:v>1.8611999999997599</c:v>
                </c:pt>
                <c:pt idx="22213">
                  <c:v>1.8612999999997599</c:v>
                </c:pt>
                <c:pt idx="22214">
                  <c:v>1.8613999999997599</c:v>
                </c:pt>
                <c:pt idx="22215">
                  <c:v>1.8614999999997599</c:v>
                </c:pt>
                <c:pt idx="22216">
                  <c:v>1.8615999999997599</c:v>
                </c:pt>
                <c:pt idx="22217">
                  <c:v>1.8616999999997601</c:v>
                </c:pt>
                <c:pt idx="22218">
                  <c:v>1.8617999999997601</c:v>
                </c:pt>
                <c:pt idx="22219">
                  <c:v>1.8618999999997601</c:v>
                </c:pt>
                <c:pt idx="22220">
                  <c:v>1.8619999999997601</c:v>
                </c:pt>
                <c:pt idx="22221">
                  <c:v>1.8620999999997601</c:v>
                </c:pt>
                <c:pt idx="22222">
                  <c:v>1.86219999999976</c:v>
                </c:pt>
                <c:pt idx="22223">
                  <c:v>1.86229999999976</c:v>
                </c:pt>
                <c:pt idx="22224">
                  <c:v>1.86239999999976</c:v>
                </c:pt>
                <c:pt idx="22225">
                  <c:v>1.86249999999976</c:v>
                </c:pt>
                <c:pt idx="22226">
                  <c:v>1.86259999999976</c:v>
                </c:pt>
                <c:pt idx="22227">
                  <c:v>1.86269999999976</c:v>
                </c:pt>
                <c:pt idx="22228">
                  <c:v>1.86279999999976</c:v>
                </c:pt>
                <c:pt idx="22229">
                  <c:v>1.86289999999975</c:v>
                </c:pt>
                <c:pt idx="22230">
                  <c:v>1.86299999999976</c:v>
                </c:pt>
                <c:pt idx="22231">
                  <c:v>1.8630999999997599</c:v>
                </c:pt>
                <c:pt idx="22232">
                  <c:v>1.8631999999997599</c:v>
                </c:pt>
                <c:pt idx="22233">
                  <c:v>1.8632999999997499</c:v>
                </c:pt>
                <c:pt idx="22234">
                  <c:v>1.8633999999997599</c:v>
                </c:pt>
                <c:pt idx="22235">
                  <c:v>1.8634999999997599</c:v>
                </c:pt>
                <c:pt idx="22236">
                  <c:v>1.8635999999997599</c:v>
                </c:pt>
                <c:pt idx="22237">
                  <c:v>1.8636999999997499</c:v>
                </c:pt>
                <c:pt idx="22238">
                  <c:v>1.8637999999997601</c:v>
                </c:pt>
                <c:pt idx="22239">
                  <c:v>1.8638999999997601</c:v>
                </c:pt>
                <c:pt idx="22240">
                  <c:v>1.8639999999997601</c:v>
                </c:pt>
                <c:pt idx="22241">
                  <c:v>1.8640999999997501</c:v>
                </c:pt>
                <c:pt idx="22242">
                  <c:v>1.86419999999976</c:v>
                </c:pt>
                <c:pt idx="22243">
                  <c:v>1.86429999999976</c:v>
                </c:pt>
                <c:pt idx="22244">
                  <c:v>1.86439999999976</c:v>
                </c:pt>
                <c:pt idx="22245">
                  <c:v>1.86449999999975</c:v>
                </c:pt>
                <c:pt idx="22246">
                  <c:v>1.86459999999975</c:v>
                </c:pt>
                <c:pt idx="22247">
                  <c:v>1.86469999999976</c:v>
                </c:pt>
                <c:pt idx="22248">
                  <c:v>1.86479999999975</c:v>
                </c:pt>
                <c:pt idx="22249">
                  <c:v>1.86489999999975</c:v>
                </c:pt>
                <c:pt idx="22250">
                  <c:v>1.86499999999975</c:v>
                </c:pt>
                <c:pt idx="22251">
                  <c:v>1.8650999999997599</c:v>
                </c:pt>
                <c:pt idx="22252">
                  <c:v>1.8651999999997499</c:v>
                </c:pt>
                <c:pt idx="22253">
                  <c:v>1.8652999999997499</c:v>
                </c:pt>
                <c:pt idx="22254">
                  <c:v>1.8653999999997499</c:v>
                </c:pt>
                <c:pt idx="22255">
                  <c:v>1.8654999999997599</c:v>
                </c:pt>
                <c:pt idx="22256">
                  <c:v>1.8655999999997499</c:v>
                </c:pt>
                <c:pt idx="22257">
                  <c:v>1.8656999999997499</c:v>
                </c:pt>
                <c:pt idx="22258">
                  <c:v>1.8657999999997501</c:v>
                </c:pt>
                <c:pt idx="22259">
                  <c:v>1.8658999999997601</c:v>
                </c:pt>
                <c:pt idx="22260">
                  <c:v>1.8659999999997501</c:v>
                </c:pt>
                <c:pt idx="22261">
                  <c:v>1.8660999999997501</c:v>
                </c:pt>
                <c:pt idx="22262">
                  <c:v>1.8661999999997501</c:v>
                </c:pt>
                <c:pt idx="22263">
                  <c:v>1.86629999999976</c:v>
                </c:pt>
                <c:pt idx="22264">
                  <c:v>1.86639999999975</c:v>
                </c:pt>
                <c:pt idx="22265">
                  <c:v>1.86649999999975</c:v>
                </c:pt>
                <c:pt idx="22266">
                  <c:v>1.86659999999975</c:v>
                </c:pt>
                <c:pt idx="22267">
                  <c:v>1.86669999999975</c:v>
                </c:pt>
                <c:pt idx="22268">
                  <c:v>1.86679999999975</c:v>
                </c:pt>
                <c:pt idx="22269">
                  <c:v>1.86689999999975</c:v>
                </c:pt>
                <c:pt idx="22270">
                  <c:v>1.86699999999975</c:v>
                </c:pt>
                <c:pt idx="22271">
                  <c:v>1.86709999999975</c:v>
                </c:pt>
                <c:pt idx="22272">
                  <c:v>1.8671999999997499</c:v>
                </c:pt>
                <c:pt idx="22273">
                  <c:v>1.8672999999997499</c:v>
                </c:pt>
                <c:pt idx="22274">
                  <c:v>1.8673999999997499</c:v>
                </c:pt>
                <c:pt idx="22275">
                  <c:v>1.8674999999997499</c:v>
                </c:pt>
                <c:pt idx="22276">
                  <c:v>1.8675999999997499</c:v>
                </c:pt>
                <c:pt idx="22277">
                  <c:v>1.8676999999997499</c:v>
                </c:pt>
                <c:pt idx="22278">
                  <c:v>1.8677999999997501</c:v>
                </c:pt>
                <c:pt idx="22279">
                  <c:v>1.8678999999997501</c:v>
                </c:pt>
                <c:pt idx="22280">
                  <c:v>1.8679999999997501</c:v>
                </c:pt>
                <c:pt idx="22281">
                  <c:v>1.8680999999997501</c:v>
                </c:pt>
                <c:pt idx="22282">
                  <c:v>1.8681999999997501</c:v>
                </c:pt>
                <c:pt idx="22283">
                  <c:v>1.86829999999975</c:v>
                </c:pt>
                <c:pt idx="22284">
                  <c:v>1.86839999999975</c:v>
                </c:pt>
                <c:pt idx="22285">
                  <c:v>1.86849999999975</c:v>
                </c:pt>
                <c:pt idx="22286">
                  <c:v>1.86859999999975</c:v>
                </c:pt>
                <c:pt idx="22287">
                  <c:v>1.86869999999975</c:v>
                </c:pt>
                <c:pt idx="22288">
                  <c:v>1.86879999999975</c:v>
                </c:pt>
                <c:pt idx="22289">
                  <c:v>1.86889999999975</c:v>
                </c:pt>
                <c:pt idx="22290">
                  <c:v>1.86899999999975</c:v>
                </c:pt>
                <c:pt idx="22291">
                  <c:v>1.86909999999975</c:v>
                </c:pt>
                <c:pt idx="22292">
                  <c:v>1.86919999999975</c:v>
                </c:pt>
                <c:pt idx="22293">
                  <c:v>1.8692999999997499</c:v>
                </c:pt>
                <c:pt idx="22294">
                  <c:v>1.8693999999997499</c:v>
                </c:pt>
                <c:pt idx="22295">
                  <c:v>1.8694999999997499</c:v>
                </c:pt>
                <c:pt idx="22296">
                  <c:v>1.8695999999997499</c:v>
                </c:pt>
                <c:pt idx="22297">
                  <c:v>1.8696999999997499</c:v>
                </c:pt>
                <c:pt idx="22298">
                  <c:v>1.8697999999997501</c:v>
                </c:pt>
                <c:pt idx="22299">
                  <c:v>1.8698999999997501</c:v>
                </c:pt>
                <c:pt idx="22300">
                  <c:v>1.8699999999997501</c:v>
                </c:pt>
                <c:pt idx="22301">
                  <c:v>1.8700999999997501</c:v>
                </c:pt>
                <c:pt idx="22302">
                  <c:v>1.8701999999997501</c:v>
                </c:pt>
                <c:pt idx="22303">
                  <c:v>1.8702999999997501</c:v>
                </c:pt>
                <c:pt idx="22304">
                  <c:v>1.87039999999975</c:v>
                </c:pt>
                <c:pt idx="22305">
                  <c:v>1.87049999999975</c:v>
                </c:pt>
                <c:pt idx="22306">
                  <c:v>1.87059999999975</c:v>
                </c:pt>
                <c:pt idx="22307">
                  <c:v>1.87069999999975</c:v>
                </c:pt>
                <c:pt idx="22308">
                  <c:v>1.87079999999975</c:v>
                </c:pt>
                <c:pt idx="22309">
                  <c:v>1.87089999999975</c:v>
                </c:pt>
                <c:pt idx="22310">
                  <c:v>1.87099999999975</c:v>
                </c:pt>
                <c:pt idx="22311">
                  <c:v>1.87109999999975</c:v>
                </c:pt>
                <c:pt idx="22312">
                  <c:v>1.87119999999975</c:v>
                </c:pt>
                <c:pt idx="22313">
                  <c:v>1.8712999999997499</c:v>
                </c:pt>
                <c:pt idx="22314">
                  <c:v>1.8713999999997499</c:v>
                </c:pt>
                <c:pt idx="22315">
                  <c:v>1.8714999999997499</c:v>
                </c:pt>
                <c:pt idx="22316">
                  <c:v>1.8715999999997499</c:v>
                </c:pt>
                <c:pt idx="22317">
                  <c:v>1.8716999999997499</c:v>
                </c:pt>
                <c:pt idx="22318">
                  <c:v>1.8717999999997501</c:v>
                </c:pt>
                <c:pt idx="22319">
                  <c:v>1.8718999999997501</c:v>
                </c:pt>
                <c:pt idx="22320">
                  <c:v>1.8719999999997501</c:v>
                </c:pt>
                <c:pt idx="22321">
                  <c:v>1.8720999999997501</c:v>
                </c:pt>
                <c:pt idx="22322">
                  <c:v>1.8721999999997501</c:v>
                </c:pt>
                <c:pt idx="22323">
                  <c:v>1.8722999999997501</c:v>
                </c:pt>
                <c:pt idx="22324">
                  <c:v>1.87239999999975</c:v>
                </c:pt>
                <c:pt idx="22325">
                  <c:v>1.87249999999975</c:v>
                </c:pt>
                <c:pt idx="22326">
                  <c:v>1.87259999999975</c:v>
                </c:pt>
                <c:pt idx="22327">
                  <c:v>1.87269999999975</c:v>
                </c:pt>
                <c:pt idx="22328">
                  <c:v>1.87279999999975</c:v>
                </c:pt>
                <c:pt idx="22329">
                  <c:v>1.87289999999975</c:v>
                </c:pt>
                <c:pt idx="22330">
                  <c:v>1.87299999999975</c:v>
                </c:pt>
                <c:pt idx="22331">
                  <c:v>1.87309999999975</c:v>
                </c:pt>
                <c:pt idx="22332">
                  <c:v>1.87319999999975</c:v>
                </c:pt>
                <c:pt idx="22333">
                  <c:v>1.8732999999997499</c:v>
                </c:pt>
                <c:pt idx="22334">
                  <c:v>1.8733999999997499</c:v>
                </c:pt>
                <c:pt idx="22335">
                  <c:v>1.8734999999997499</c:v>
                </c:pt>
                <c:pt idx="22336">
                  <c:v>1.8735999999997499</c:v>
                </c:pt>
                <c:pt idx="22337">
                  <c:v>1.8736999999997499</c:v>
                </c:pt>
                <c:pt idx="22338">
                  <c:v>1.8737999999997501</c:v>
                </c:pt>
                <c:pt idx="22339">
                  <c:v>1.8738999999997501</c:v>
                </c:pt>
                <c:pt idx="22340">
                  <c:v>1.8739999999997501</c:v>
                </c:pt>
                <c:pt idx="22341">
                  <c:v>1.8740999999997501</c:v>
                </c:pt>
                <c:pt idx="22342">
                  <c:v>1.8741999999997501</c:v>
                </c:pt>
                <c:pt idx="22343">
                  <c:v>1.8742999999997501</c:v>
                </c:pt>
                <c:pt idx="22344">
                  <c:v>1.87439999999975</c:v>
                </c:pt>
                <c:pt idx="22345">
                  <c:v>1.87449999999975</c:v>
                </c:pt>
                <c:pt idx="22346">
                  <c:v>1.87459999999975</c:v>
                </c:pt>
                <c:pt idx="22347">
                  <c:v>1.87469999999975</c:v>
                </c:pt>
                <c:pt idx="22348">
                  <c:v>1.87479999999975</c:v>
                </c:pt>
                <c:pt idx="22349">
                  <c:v>1.87489999999975</c:v>
                </c:pt>
                <c:pt idx="22350">
                  <c:v>1.87499999999975</c:v>
                </c:pt>
                <c:pt idx="22351">
                  <c:v>1.87509999999975</c:v>
                </c:pt>
                <c:pt idx="22352">
                  <c:v>1.87519999999975</c:v>
                </c:pt>
                <c:pt idx="22353">
                  <c:v>1.8752999999997499</c:v>
                </c:pt>
                <c:pt idx="22354">
                  <c:v>1.8753999999997499</c:v>
                </c:pt>
                <c:pt idx="22355">
                  <c:v>1.8754999999997499</c:v>
                </c:pt>
                <c:pt idx="22356">
                  <c:v>1.8755999999997499</c:v>
                </c:pt>
                <c:pt idx="22357">
                  <c:v>1.8756999999997499</c:v>
                </c:pt>
                <c:pt idx="22358">
                  <c:v>1.8757999999997499</c:v>
                </c:pt>
                <c:pt idx="22359">
                  <c:v>1.8758999999997501</c:v>
                </c:pt>
                <c:pt idx="22360">
                  <c:v>1.8759999999997501</c:v>
                </c:pt>
                <c:pt idx="22361">
                  <c:v>1.8760999999997501</c:v>
                </c:pt>
                <c:pt idx="22362">
                  <c:v>1.8761999999997501</c:v>
                </c:pt>
                <c:pt idx="22363">
                  <c:v>1.8762999999997501</c:v>
                </c:pt>
                <c:pt idx="22364">
                  <c:v>1.87639999999975</c:v>
                </c:pt>
                <c:pt idx="22365">
                  <c:v>1.87649999999975</c:v>
                </c:pt>
                <c:pt idx="22366">
                  <c:v>1.87659999999975</c:v>
                </c:pt>
                <c:pt idx="22367">
                  <c:v>1.87669999999975</c:v>
                </c:pt>
                <c:pt idx="22368">
                  <c:v>1.87679999999975</c:v>
                </c:pt>
                <c:pt idx="22369">
                  <c:v>1.87689999999975</c:v>
                </c:pt>
                <c:pt idx="22370">
                  <c:v>1.87699999999975</c:v>
                </c:pt>
                <c:pt idx="22371">
                  <c:v>1.87709999999975</c:v>
                </c:pt>
                <c:pt idx="22372">
                  <c:v>1.87719999999975</c:v>
                </c:pt>
                <c:pt idx="22373">
                  <c:v>1.8772999999997499</c:v>
                </c:pt>
                <c:pt idx="22374">
                  <c:v>1.8773999999997499</c:v>
                </c:pt>
                <c:pt idx="22375">
                  <c:v>1.8774999999997499</c:v>
                </c:pt>
                <c:pt idx="22376">
                  <c:v>1.8775999999997499</c:v>
                </c:pt>
                <c:pt idx="22377">
                  <c:v>1.8776999999997499</c:v>
                </c:pt>
                <c:pt idx="22378">
                  <c:v>1.8777999999997499</c:v>
                </c:pt>
                <c:pt idx="22379">
                  <c:v>1.8778999999997501</c:v>
                </c:pt>
                <c:pt idx="22380">
                  <c:v>1.8779999999997501</c:v>
                </c:pt>
                <c:pt idx="22381">
                  <c:v>1.8780999999997501</c:v>
                </c:pt>
                <c:pt idx="22382">
                  <c:v>1.8781999999997501</c:v>
                </c:pt>
                <c:pt idx="22383">
                  <c:v>1.8782999999997501</c:v>
                </c:pt>
                <c:pt idx="22384">
                  <c:v>1.87839999999975</c:v>
                </c:pt>
                <c:pt idx="22385">
                  <c:v>1.87849999999975</c:v>
                </c:pt>
                <c:pt idx="22386">
                  <c:v>1.87859999999975</c:v>
                </c:pt>
                <c:pt idx="22387">
                  <c:v>1.87869999999975</c:v>
                </c:pt>
                <c:pt idx="22388">
                  <c:v>1.87879999999975</c:v>
                </c:pt>
                <c:pt idx="22389">
                  <c:v>1.87889999999975</c:v>
                </c:pt>
                <c:pt idx="22390">
                  <c:v>1.87899999999975</c:v>
                </c:pt>
                <c:pt idx="22391">
                  <c:v>1.87909999999975</c:v>
                </c:pt>
                <c:pt idx="22392">
                  <c:v>1.87919999999975</c:v>
                </c:pt>
                <c:pt idx="22393">
                  <c:v>1.8792999999997499</c:v>
                </c:pt>
                <c:pt idx="22394">
                  <c:v>1.8793999999997499</c:v>
                </c:pt>
                <c:pt idx="22395">
                  <c:v>1.8794999999997499</c:v>
                </c:pt>
                <c:pt idx="22396">
                  <c:v>1.8795999999997499</c:v>
                </c:pt>
                <c:pt idx="22397">
                  <c:v>1.8796999999997499</c:v>
                </c:pt>
                <c:pt idx="22398">
                  <c:v>1.8797999999997499</c:v>
                </c:pt>
                <c:pt idx="22399">
                  <c:v>1.8798999999997501</c:v>
                </c:pt>
                <c:pt idx="22400">
                  <c:v>1.8799999999997501</c:v>
                </c:pt>
                <c:pt idx="22401">
                  <c:v>1.8800999999997501</c:v>
                </c:pt>
                <c:pt idx="22402">
                  <c:v>1.8801999999997501</c:v>
                </c:pt>
                <c:pt idx="22403">
                  <c:v>1.8802999999997501</c:v>
                </c:pt>
                <c:pt idx="22404">
                  <c:v>1.88039999999975</c:v>
                </c:pt>
                <c:pt idx="22405">
                  <c:v>1.88049999999975</c:v>
                </c:pt>
                <c:pt idx="22406">
                  <c:v>1.88059999999975</c:v>
                </c:pt>
                <c:pt idx="22407">
                  <c:v>1.88069999999975</c:v>
                </c:pt>
                <c:pt idx="22408">
                  <c:v>1.88079999999975</c:v>
                </c:pt>
                <c:pt idx="22409">
                  <c:v>1.88089999999975</c:v>
                </c:pt>
                <c:pt idx="22410">
                  <c:v>1.88099999999975</c:v>
                </c:pt>
                <c:pt idx="22411">
                  <c:v>1.88109999999975</c:v>
                </c:pt>
                <c:pt idx="22412">
                  <c:v>1.88119999999975</c:v>
                </c:pt>
                <c:pt idx="22413">
                  <c:v>1.88129999999975</c:v>
                </c:pt>
                <c:pt idx="22414">
                  <c:v>1.8813999999997499</c:v>
                </c:pt>
                <c:pt idx="22415">
                  <c:v>1.8814999999997499</c:v>
                </c:pt>
                <c:pt idx="22416">
                  <c:v>1.8815999999997499</c:v>
                </c:pt>
                <c:pt idx="22417">
                  <c:v>1.8816999999997499</c:v>
                </c:pt>
                <c:pt idx="22418">
                  <c:v>1.8817999999997499</c:v>
                </c:pt>
                <c:pt idx="22419">
                  <c:v>1.8818999999997501</c:v>
                </c:pt>
                <c:pt idx="22420">
                  <c:v>1.8819999999997501</c:v>
                </c:pt>
                <c:pt idx="22421">
                  <c:v>1.8820999999997501</c:v>
                </c:pt>
                <c:pt idx="22422">
                  <c:v>1.8821999999997501</c:v>
                </c:pt>
                <c:pt idx="22423">
                  <c:v>1.8822999999997501</c:v>
                </c:pt>
                <c:pt idx="22424">
                  <c:v>1.8823999999997501</c:v>
                </c:pt>
                <c:pt idx="22425">
                  <c:v>1.88249999999975</c:v>
                </c:pt>
                <c:pt idx="22426">
                  <c:v>1.88259999999975</c:v>
                </c:pt>
                <c:pt idx="22427">
                  <c:v>1.88269999999975</c:v>
                </c:pt>
                <c:pt idx="22428">
                  <c:v>1.88279999999975</c:v>
                </c:pt>
                <c:pt idx="22429">
                  <c:v>1.88289999999975</c:v>
                </c:pt>
                <c:pt idx="22430">
                  <c:v>1.88299999999975</c:v>
                </c:pt>
                <c:pt idx="22431">
                  <c:v>1.88309999999975</c:v>
                </c:pt>
                <c:pt idx="22432">
                  <c:v>1.88319999999975</c:v>
                </c:pt>
                <c:pt idx="22433">
                  <c:v>1.88329999999975</c:v>
                </c:pt>
                <c:pt idx="22434">
                  <c:v>1.8833999999997499</c:v>
                </c:pt>
                <c:pt idx="22435">
                  <c:v>1.8834999999997499</c:v>
                </c:pt>
                <c:pt idx="22436">
                  <c:v>1.8835999999997499</c:v>
                </c:pt>
                <c:pt idx="22437">
                  <c:v>1.8836999999997499</c:v>
                </c:pt>
                <c:pt idx="22438">
                  <c:v>1.8837999999997499</c:v>
                </c:pt>
                <c:pt idx="22439">
                  <c:v>1.8838999999997501</c:v>
                </c:pt>
                <c:pt idx="22440">
                  <c:v>1.8839999999997501</c:v>
                </c:pt>
                <c:pt idx="22441">
                  <c:v>1.8840999999997501</c:v>
                </c:pt>
                <c:pt idx="22442">
                  <c:v>1.8841999999997501</c:v>
                </c:pt>
                <c:pt idx="22443">
                  <c:v>1.8842999999997501</c:v>
                </c:pt>
                <c:pt idx="22444">
                  <c:v>1.8843999999997501</c:v>
                </c:pt>
                <c:pt idx="22445">
                  <c:v>1.88449999999975</c:v>
                </c:pt>
                <c:pt idx="22446">
                  <c:v>1.88459999999975</c:v>
                </c:pt>
                <c:pt idx="22447">
                  <c:v>1.88469999999975</c:v>
                </c:pt>
                <c:pt idx="22448">
                  <c:v>1.88479999999975</c:v>
                </c:pt>
                <c:pt idx="22449">
                  <c:v>1.88489999999975</c:v>
                </c:pt>
                <c:pt idx="22450">
                  <c:v>1.88499999999975</c:v>
                </c:pt>
                <c:pt idx="22451">
                  <c:v>1.88509999999975</c:v>
                </c:pt>
                <c:pt idx="22452">
                  <c:v>1.88519999999975</c:v>
                </c:pt>
                <c:pt idx="22453">
                  <c:v>1.88529999999975</c:v>
                </c:pt>
                <c:pt idx="22454">
                  <c:v>1.8853999999997499</c:v>
                </c:pt>
                <c:pt idx="22455">
                  <c:v>1.8854999999997499</c:v>
                </c:pt>
                <c:pt idx="22456">
                  <c:v>1.8855999999997499</c:v>
                </c:pt>
                <c:pt idx="22457">
                  <c:v>1.8856999999997499</c:v>
                </c:pt>
                <c:pt idx="22458">
                  <c:v>1.8857999999997499</c:v>
                </c:pt>
                <c:pt idx="22459">
                  <c:v>1.8858999999997501</c:v>
                </c:pt>
                <c:pt idx="22460">
                  <c:v>1.8859999999997501</c:v>
                </c:pt>
                <c:pt idx="22461">
                  <c:v>1.8860999999997501</c:v>
                </c:pt>
                <c:pt idx="22462">
                  <c:v>1.8861999999997501</c:v>
                </c:pt>
                <c:pt idx="22463">
                  <c:v>1.8862999999997501</c:v>
                </c:pt>
                <c:pt idx="22464">
                  <c:v>1.8863999999997501</c:v>
                </c:pt>
                <c:pt idx="22465">
                  <c:v>1.88649999999975</c:v>
                </c:pt>
                <c:pt idx="22466">
                  <c:v>1.88659999999975</c:v>
                </c:pt>
                <c:pt idx="22467">
                  <c:v>1.88669999999975</c:v>
                </c:pt>
                <c:pt idx="22468">
                  <c:v>1.88679999999975</c:v>
                </c:pt>
                <c:pt idx="22469">
                  <c:v>1.88689999999975</c:v>
                </c:pt>
                <c:pt idx="22470">
                  <c:v>1.88699999999975</c:v>
                </c:pt>
                <c:pt idx="22471">
                  <c:v>1.88709999999975</c:v>
                </c:pt>
                <c:pt idx="22472">
                  <c:v>1.88719999999975</c:v>
                </c:pt>
                <c:pt idx="22473">
                  <c:v>1.88729999999975</c:v>
                </c:pt>
                <c:pt idx="22474">
                  <c:v>1.8873999999997499</c:v>
                </c:pt>
                <c:pt idx="22475">
                  <c:v>1.8874999999997499</c:v>
                </c:pt>
                <c:pt idx="22476">
                  <c:v>1.8875999999997499</c:v>
                </c:pt>
                <c:pt idx="22477">
                  <c:v>1.8876999999997499</c:v>
                </c:pt>
                <c:pt idx="22478">
                  <c:v>1.8877999999997499</c:v>
                </c:pt>
                <c:pt idx="22479">
                  <c:v>1.8878999999997499</c:v>
                </c:pt>
                <c:pt idx="22480">
                  <c:v>1.8879999999997501</c:v>
                </c:pt>
                <c:pt idx="22481">
                  <c:v>1.8880999999997501</c:v>
                </c:pt>
                <c:pt idx="22482">
                  <c:v>1.8881999999997501</c:v>
                </c:pt>
                <c:pt idx="22483">
                  <c:v>1.8882999999997501</c:v>
                </c:pt>
                <c:pt idx="22484">
                  <c:v>1.8883999999997501</c:v>
                </c:pt>
                <c:pt idx="22485">
                  <c:v>1.88849999999975</c:v>
                </c:pt>
                <c:pt idx="22486">
                  <c:v>1.88859999999975</c:v>
                </c:pt>
                <c:pt idx="22487">
                  <c:v>1.88869999999975</c:v>
                </c:pt>
                <c:pt idx="22488">
                  <c:v>1.88879999999975</c:v>
                </c:pt>
                <c:pt idx="22489">
                  <c:v>1.88889999999975</c:v>
                </c:pt>
                <c:pt idx="22490">
                  <c:v>1.88899999999975</c:v>
                </c:pt>
                <c:pt idx="22491">
                  <c:v>1.88909999999975</c:v>
                </c:pt>
                <c:pt idx="22492">
                  <c:v>1.88919999999975</c:v>
                </c:pt>
                <c:pt idx="22493">
                  <c:v>1.88929999999975</c:v>
                </c:pt>
                <c:pt idx="22494">
                  <c:v>1.8893999999997499</c:v>
                </c:pt>
                <c:pt idx="22495">
                  <c:v>1.8894999999997499</c:v>
                </c:pt>
                <c:pt idx="22496">
                  <c:v>1.8895999999997499</c:v>
                </c:pt>
                <c:pt idx="22497">
                  <c:v>1.8896999999997499</c:v>
                </c:pt>
                <c:pt idx="22498">
                  <c:v>1.8897999999997499</c:v>
                </c:pt>
                <c:pt idx="22499">
                  <c:v>1.8898999999997499</c:v>
                </c:pt>
                <c:pt idx="22500">
                  <c:v>1.8899999999997501</c:v>
                </c:pt>
                <c:pt idx="22501">
                  <c:v>1.8900999999997501</c:v>
                </c:pt>
                <c:pt idx="22502">
                  <c:v>1.8901999999997501</c:v>
                </c:pt>
                <c:pt idx="22503">
                  <c:v>1.8902999999997501</c:v>
                </c:pt>
                <c:pt idx="22504">
                  <c:v>1.8903999999997501</c:v>
                </c:pt>
                <c:pt idx="22505">
                  <c:v>1.89049999999975</c:v>
                </c:pt>
                <c:pt idx="22506">
                  <c:v>1.89059999999975</c:v>
                </c:pt>
                <c:pt idx="22507">
                  <c:v>1.89069999999975</c:v>
                </c:pt>
                <c:pt idx="22508">
                  <c:v>1.89079999999975</c:v>
                </c:pt>
                <c:pt idx="22509">
                  <c:v>1.89089999999975</c:v>
                </c:pt>
                <c:pt idx="22510">
                  <c:v>1.89099999999975</c:v>
                </c:pt>
                <c:pt idx="22511">
                  <c:v>1.89109999999975</c:v>
                </c:pt>
                <c:pt idx="22512">
                  <c:v>1.89119999999975</c:v>
                </c:pt>
                <c:pt idx="22513">
                  <c:v>1.89129999999975</c:v>
                </c:pt>
                <c:pt idx="22514">
                  <c:v>1.8913999999997499</c:v>
                </c:pt>
                <c:pt idx="22515">
                  <c:v>1.8914999999997499</c:v>
                </c:pt>
                <c:pt idx="22516">
                  <c:v>1.8915999999997499</c:v>
                </c:pt>
                <c:pt idx="22517">
                  <c:v>1.8916999999997499</c:v>
                </c:pt>
                <c:pt idx="22518">
                  <c:v>1.8917999999997499</c:v>
                </c:pt>
                <c:pt idx="22519">
                  <c:v>1.8918999999997499</c:v>
                </c:pt>
                <c:pt idx="22520">
                  <c:v>1.8919999999997501</c:v>
                </c:pt>
                <c:pt idx="22521">
                  <c:v>1.8920999999997501</c:v>
                </c:pt>
                <c:pt idx="22522">
                  <c:v>1.8921999999997501</c:v>
                </c:pt>
                <c:pt idx="22523">
                  <c:v>1.8922999999997501</c:v>
                </c:pt>
                <c:pt idx="22524">
                  <c:v>1.8923999999997501</c:v>
                </c:pt>
                <c:pt idx="22525">
                  <c:v>1.89249999999975</c:v>
                </c:pt>
                <c:pt idx="22526">
                  <c:v>1.89259999999975</c:v>
                </c:pt>
                <c:pt idx="22527">
                  <c:v>1.89269999999975</c:v>
                </c:pt>
                <c:pt idx="22528">
                  <c:v>1.89279999999975</c:v>
                </c:pt>
                <c:pt idx="22529">
                  <c:v>1.89289999999975</c:v>
                </c:pt>
                <c:pt idx="22530">
                  <c:v>1.89299999999975</c:v>
                </c:pt>
                <c:pt idx="22531">
                  <c:v>1.89309999999975</c:v>
                </c:pt>
                <c:pt idx="22532">
                  <c:v>1.89319999999975</c:v>
                </c:pt>
                <c:pt idx="22533">
                  <c:v>1.89329999999975</c:v>
                </c:pt>
                <c:pt idx="22534">
                  <c:v>1.8933999999997499</c:v>
                </c:pt>
                <c:pt idx="22535">
                  <c:v>1.8934999999997499</c:v>
                </c:pt>
                <c:pt idx="22536">
                  <c:v>1.8935999999997499</c:v>
                </c:pt>
                <c:pt idx="22537">
                  <c:v>1.8936999999997499</c:v>
                </c:pt>
                <c:pt idx="22538">
                  <c:v>1.8937999999997499</c:v>
                </c:pt>
                <c:pt idx="22539">
                  <c:v>1.8938999999997499</c:v>
                </c:pt>
                <c:pt idx="22540">
                  <c:v>1.8939999999997501</c:v>
                </c:pt>
                <c:pt idx="22541">
                  <c:v>1.8940999999997501</c:v>
                </c:pt>
                <c:pt idx="22542">
                  <c:v>1.8941999999997501</c:v>
                </c:pt>
                <c:pt idx="22543">
                  <c:v>1.8942999999997501</c:v>
                </c:pt>
                <c:pt idx="22544">
                  <c:v>1.8943999999997501</c:v>
                </c:pt>
                <c:pt idx="22545">
                  <c:v>1.8944999999997501</c:v>
                </c:pt>
                <c:pt idx="22546">
                  <c:v>1.89459999999975</c:v>
                </c:pt>
                <c:pt idx="22547">
                  <c:v>1.89469999999975</c:v>
                </c:pt>
                <c:pt idx="22548">
                  <c:v>1.89479999999975</c:v>
                </c:pt>
                <c:pt idx="22549">
                  <c:v>1.89489999999975</c:v>
                </c:pt>
                <c:pt idx="22550">
                  <c:v>1.89499999999975</c:v>
                </c:pt>
                <c:pt idx="22551">
                  <c:v>1.89509999999975</c:v>
                </c:pt>
                <c:pt idx="22552">
                  <c:v>1.89519999999975</c:v>
                </c:pt>
                <c:pt idx="22553">
                  <c:v>1.89529999999975</c:v>
                </c:pt>
                <c:pt idx="22554">
                  <c:v>1.89539999999975</c:v>
                </c:pt>
                <c:pt idx="22555">
                  <c:v>1.8954999999997499</c:v>
                </c:pt>
                <c:pt idx="22556">
                  <c:v>1.8955999999997499</c:v>
                </c:pt>
                <c:pt idx="22557">
                  <c:v>1.8956999999997499</c:v>
                </c:pt>
                <c:pt idx="22558">
                  <c:v>1.8957999999997499</c:v>
                </c:pt>
                <c:pt idx="22559">
                  <c:v>1.8958999999997499</c:v>
                </c:pt>
                <c:pt idx="22560">
                  <c:v>1.8959999999997501</c:v>
                </c:pt>
                <c:pt idx="22561">
                  <c:v>1.8960999999997501</c:v>
                </c:pt>
                <c:pt idx="22562">
                  <c:v>1.8961999999997501</c:v>
                </c:pt>
                <c:pt idx="22563">
                  <c:v>1.8962999999997501</c:v>
                </c:pt>
                <c:pt idx="22564">
                  <c:v>1.8963999999997501</c:v>
                </c:pt>
                <c:pt idx="22565">
                  <c:v>1.8964999999997501</c:v>
                </c:pt>
                <c:pt idx="22566">
                  <c:v>1.89659999999975</c:v>
                </c:pt>
                <c:pt idx="22567">
                  <c:v>1.89669999999975</c:v>
                </c:pt>
                <c:pt idx="22568">
                  <c:v>1.89679999999975</c:v>
                </c:pt>
                <c:pt idx="22569">
                  <c:v>1.89689999999975</c:v>
                </c:pt>
                <c:pt idx="22570">
                  <c:v>1.89699999999975</c:v>
                </c:pt>
                <c:pt idx="22571">
                  <c:v>1.89709999999975</c:v>
                </c:pt>
                <c:pt idx="22572">
                  <c:v>1.89719999999975</c:v>
                </c:pt>
                <c:pt idx="22573">
                  <c:v>1.89729999999975</c:v>
                </c:pt>
                <c:pt idx="22574">
                  <c:v>1.89739999999975</c:v>
                </c:pt>
                <c:pt idx="22575">
                  <c:v>1.8974999999997499</c:v>
                </c:pt>
                <c:pt idx="22576">
                  <c:v>1.8975999999997499</c:v>
                </c:pt>
                <c:pt idx="22577">
                  <c:v>1.8976999999997499</c:v>
                </c:pt>
                <c:pt idx="22578">
                  <c:v>1.8977999999997499</c:v>
                </c:pt>
                <c:pt idx="22579">
                  <c:v>1.8978999999997499</c:v>
                </c:pt>
                <c:pt idx="22580">
                  <c:v>1.8979999999997501</c:v>
                </c:pt>
                <c:pt idx="22581">
                  <c:v>1.8980999999997501</c:v>
                </c:pt>
                <c:pt idx="22582">
                  <c:v>1.8981999999997501</c:v>
                </c:pt>
                <c:pt idx="22583">
                  <c:v>1.8982999999997501</c:v>
                </c:pt>
                <c:pt idx="22584">
                  <c:v>1.8983999999997501</c:v>
                </c:pt>
                <c:pt idx="22585">
                  <c:v>1.8984999999997501</c:v>
                </c:pt>
                <c:pt idx="22586">
                  <c:v>1.89859999999975</c:v>
                </c:pt>
                <c:pt idx="22587">
                  <c:v>1.89869999999975</c:v>
                </c:pt>
                <c:pt idx="22588">
                  <c:v>1.89879999999975</c:v>
                </c:pt>
                <c:pt idx="22589">
                  <c:v>1.89889999999975</c:v>
                </c:pt>
                <c:pt idx="22590">
                  <c:v>1.89899999999975</c:v>
                </c:pt>
                <c:pt idx="22591">
                  <c:v>1.89909999999975</c:v>
                </c:pt>
                <c:pt idx="22592">
                  <c:v>1.89919999999975</c:v>
                </c:pt>
                <c:pt idx="22593">
                  <c:v>1.89929999999975</c:v>
                </c:pt>
                <c:pt idx="22594">
                  <c:v>1.89939999999975</c:v>
                </c:pt>
                <c:pt idx="22595">
                  <c:v>1.8994999999997499</c:v>
                </c:pt>
                <c:pt idx="22596">
                  <c:v>1.8995999999997499</c:v>
                </c:pt>
                <c:pt idx="22597">
                  <c:v>1.8996999999997499</c:v>
                </c:pt>
                <c:pt idx="22598">
                  <c:v>1.8997999999997499</c:v>
                </c:pt>
                <c:pt idx="22599">
                  <c:v>1.8998999999997499</c:v>
                </c:pt>
                <c:pt idx="22600">
                  <c:v>1.8999999999997499</c:v>
                </c:pt>
                <c:pt idx="22601">
                  <c:v>1.9000999999997501</c:v>
                </c:pt>
                <c:pt idx="22602">
                  <c:v>1.9001999999997501</c:v>
                </c:pt>
                <c:pt idx="22603">
                  <c:v>1.9002999999997501</c:v>
                </c:pt>
                <c:pt idx="22604">
                  <c:v>1.9003999999997501</c:v>
                </c:pt>
                <c:pt idx="22605">
                  <c:v>1.9004999999997501</c:v>
                </c:pt>
                <c:pt idx="22606">
                  <c:v>1.90059999999975</c:v>
                </c:pt>
                <c:pt idx="22607">
                  <c:v>1.90069999999975</c:v>
                </c:pt>
                <c:pt idx="22608">
                  <c:v>1.90079999999975</c:v>
                </c:pt>
                <c:pt idx="22609">
                  <c:v>1.90089999999975</c:v>
                </c:pt>
                <c:pt idx="22610">
                  <c:v>1.90099999999975</c:v>
                </c:pt>
                <c:pt idx="22611">
                  <c:v>1.90109999999975</c:v>
                </c:pt>
                <c:pt idx="22612">
                  <c:v>1.90119999999975</c:v>
                </c:pt>
                <c:pt idx="22613">
                  <c:v>1.90129999999975</c:v>
                </c:pt>
                <c:pt idx="22614">
                  <c:v>1.90139999999975</c:v>
                </c:pt>
                <c:pt idx="22615">
                  <c:v>1.9014999999997499</c:v>
                </c:pt>
                <c:pt idx="22616">
                  <c:v>1.9015999999997499</c:v>
                </c:pt>
                <c:pt idx="22617">
                  <c:v>1.9016999999997499</c:v>
                </c:pt>
                <c:pt idx="22618">
                  <c:v>1.9017999999997499</c:v>
                </c:pt>
                <c:pt idx="22619">
                  <c:v>1.9018999999997499</c:v>
                </c:pt>
                <c:pt idx="22620">
                  <c:v>1.9019999999997499</c:v>
                </c:pt>
                <c:pt idx="22621">
                  <c:v>1.9020999999997501</c:v>
                </c:pt>
                <c:pt idx="22622">
                  <c:v>1.9021999999997501</c:v>
                </c:pt>
                <c:pt idx="22623">
                  <c:v>1.9022999999997501</c:v>
                </c:pt>
                <c:pt idx="22624">
                  <c:v>1.9023999999997501</c:v>
                </c:pt>
                <c:pt idx="22625">
                  <c:v>1.9024999999997501</c:v>
                </c:pt>
                <c:pt idx="22626">
                  <c:v>1.90259999999975</c:v>
                </c:pt>
                <c:pt idx="22627">
                  <c:v>1.90269999999975</c:v>
                </c:pt>
                <c:pt idx="22628">
                  <c:v>1.90279999999975</c:v>
                </c:pt>
                <c:pt idx="22629">
                  <c:v>1.90289999999975</c:v>
                </c:pt>
                <c:pt idx="22630">
                  <c:v>1.90299999999975</c:v>
                </c:pt>
                <c:pt idx="22631">
                  <c:v>1.90309999999975</c:v>
                </c:pt>
                <c:pt idx="22632">
                  <c:v>1.90319999999975</c:v>
                </c:pt>
                <c:pt idx="22633">
                  <c:v>1.90329999999975</c:v>
                </c:pt>
                <c:pt idx="22634">
                  <c:v>1.90339999999975</c:v>
                </c:pt>
                <c:pt idx="22635">
                  <c:v>1.9034999999997499</c:v>
                </c:pt>
                <c:pt idx="22636">
                  <c:v>1.9035999999997499</c:v>
                </c:pt>
                <c:pt idx="22637">
                  <c:v>1.9036999999997499</c:v>
                </c:pt>
                <c:pt idx="22638">
                  <c:v>1.9037999999997499</c:v>
                </c:pt>
                <c:pt idx="22639">
                  <c:v>1.9038999999997499</c:v>
                </c:pt>
                <c:pt idx="22640">
                  <c:v>1.9039999999997499</c:v>
                </c:pt>
                <c:pt idx="22641">
                  <c:v>1.9040999999997501</c:v>
                </c:pt>
                <c:pt idx="22642">
                  <c:v>1.9041999999997501</c:v>
                </c:pt>
                <c:pt idx="22643">
                  <c:v>1.9042999999997501</c:v>
                </c:pt>
                <c:pt idx="22644">
                  <c:v>1.9043999999997501</c:v>
                </c:pt>
                <c:pt idx="22645">
                  <c:v>1.9044999999997501</c:v>
                </c:pt>
                <c:pt idx="22646">
                  <c:v>1.90459999999975</c:v>
                </c:pt>
                <c:pt idx="22647">
                  <c:v>1.90469999999975</c:v>
                </c:pt>
                <c:pt idx="22648">
                  <c:v>1.90479999999975</c:v>
                </c:pt>
                <c:pt idx="22649">
                  <c:v>1.90489999999975</c:v>
                </c:pt>
                <c:pt idx="22650">
                  <c:v>1.90499999999975</c:v>
                </c:pt>
                <c:pt idx="22651">
                  <c:v>1.90509999999975</c:v>
                </c:pt>
                <c:pt idx="22652">
                  <c:v>1.90519999999975</c:v>
                </c:pt>
                <c:pt idx="22653">
                  <c:v>1.90529999999975</c:v>
                </c:pt>
                <c:pt idx="22654">
                  <c:v>1.90539999999975</c:v>
                </c:pt>
                <c:pt idx="22655">
                  <c:v>1.9054999999997499</c:v>
                </c:pt>
                <c:pt idx="22656">
                  <c:v>1.9055999999997499</c:v>
                </c:pt>
                <c:pt idx="22657">
                  <c:v>1.9056999999997499</c:v>
                </c:pt>
                <c:pt idx="22658">
                  <c:v>1.9057999999997499</c:v>
                </c:pt>
                <c:pt idx="22659">
                  <c:v>1.9058999999997499</c:v>
                </c:pt>
                <c:pt idx="22660">
                  <c:v>1.9059999999997499</c:v>
                </c:pt>
                <c:pt idx="22661">
                  <c:v>1.9060999999997501</c:v>
                </c:pt>
                <c:pt idx="22662">
                  <c:v>1.9061999999997501</c:v>
                </c:pt>
                <c:pt idx="22663">
                  <c:v>1.9062999999997501</c:v>
                </c:pt>
                <c:pt idx="22664">
                  <c:v>1.9063999999997501</c:v>
                </c:pt>
                <c:pt idx="22665">
                  <c:v>1.9064999999997501</c:v>
                </c:pt>
                <c:pt idx="22666">
                  <c:v>1.9065999999997501</c:v>
                </c:pt>
                <c:pt idx="22667">
                  <c:v>1.90669999999975</c:v>
                </c:pt>
                <c:pt idx="22668">
                  <c:v>1.90679999999975</c:v>
                </c:pt>
                <c:pt idx="22669">
                  <c:v>1.90689999999975</c:v>
                </c:pt>
                <c:pt idx="22670">
                  <c:v>1.90699999999975</c:v>
                </c:pt>
                <c:pt idx="22671">
                  <c:v>1.90709999999975</c:v>
                </c:pt>
                <c:pt idx="22672">
                  <c:v>1.90719999999975</c:v>
                </c:pt>
                <c:pt idx="22673">
                  <c:v>1.90729999999975</c:v>
                </c:pt>
                <c:pt idx="22674">
                  <c:v>1.90739999999975</c:v>
                </c:pt>
                <c:pt idx="22675">
                  <c:v>1.90749999999975</c:v>
                </c:pt>
                <c:pt idx="22676">
                  <c:v>1.9075999999997499</c:v>
                </c:pt>
                <c:pt idx="22677">
                  <c:v>1.9076999999997499</c:v>
                </c:pt>
                <c:pt idx="22678">
                  <c:v>1.9077999999997499</c:v>
                </c:pt>
                <c:pt idx="22679">
                  <c:v>1.9078999999997499</c:v>
                </c:pt>
                <c:pt idx="22680">
                  <c:v>1.9079999999997499</c:v>
                </c:pt>
                <c:pt idx="22681">
                  <c:v>1.9080999999997501</c:v>
                </c:pt>
                <c:pt idx="22682">
                  <c:v>1.9081999999997501</c:v>
                </c:pt>
                <c:pt idx="22683">
                  <c:v>1.9082999999997501</c:v>
                </c:pt>
                <c:pt idx="22684">
                  <c:v>1.9083999999997501</c:v>
                </c:pt>
                <c:pt idx="22685">
                  <c:v>1.9084999999997501</c:v>
                </c:pt>
                <c:pt idx="22686">
                  <c:v>1.9085999999997501</c:v>
                </c:pt>
                <c:pt idx="22687">
                  <c:v>1.90869999999975</c:v>
                </c:pt>
                <c:pt idx="22688">
                  <c:v>1.90879999999975</c:v>
                </c:pt>
                <c:pt idx="22689">
                  <c:v>1.90889999999975</c:v>
                </c:pt>
                <c:pt idx="22690">
                  <c:v>1.90899999999975</c:v>
                </c:pt>
                <c:pt idx="22691">
                  <c:v>1.90909999999975</c:v>
                </c:pt>
                <c:pt idx="22692">
                  <c:v>1.90919999999975</c:v>
                </c:pt>
                <c:pt idx="22693">
                  <c:v>1.90929999999975</c:v>
                </c:pt>
                <c:pt idx="22694">
                  <c:v>1.90939999999975</c:v>
                </c:pt>
                <c:pt idx="22695">
                  <c:v>1.90949999999975</c:v>
                </c:pt>
                <c:pt idx="22696">
                  <c:v>1.9095999999997499</c:v>
                </c:pt>
                <c:pt idx="22697">
                  <c:v>1.9096999999997499</c:v>
                </c:pt>
                <c:pt idx="22698">
                  <c:v>1.9097999999997499</c:v>
                </c:pt>
                <c:pt idx="22699">
                  <c:v>1.9098999999997499</c:v>
                </c:pt>
                <c:pt idx="22700">
                  <c:v>1.9099999999997499</c:v>
                </c:pt>
                <c:pt idx="22701">
                  <c:v>1.9100999999997501</c:v>
                </c:pt>
                <c:pt idx="22702">
                  <c:v>1.9101999999997501</c:v>
                </c:pt>
                <c:pt idx="22703">
                  <c:v>1.9102999999997501</c:v>
                </c:pt>
                <c:pt idx="22704">
                  <c:v>1.9103999999997501</c:v>
                </c:pt>
                <c:pt idx="22705">
                  <c:v>1.9104999999997501</c:v>
                </c:pt>
                <c:pt idx="22706">
                  <c:v>1.9105999999997501</c:v>
                </c:pt>
                <c:pt idx="22707">
                  <c:v>1.91069999999975</c:v>
                </c:pt>
                <c:pt idx="22708">
                  <c:v>1.91079999999975</c:v>
                </c:pt>
                <c:pt idx="22709">
                  <c:v>1.91089999999975</c:v>
                </c:pt>
                <c:pt idx="22710">
                  <c:v>1.91099999999975</c:v>
                </c:pt>
                <c:pt idx="22711">
                  <c:v>1.91109999999975</c:v>
                </c:pt>
                <c:pt idx="22712">
                  <c:v>1.91119999999975</c:v>
                </c:pt>
                <c:pt idx="22713">
                  <c:v>1.91129999999975</c:v>
                </c:pt>
                <c:pt idx="22714">
                  <c:v>1.91139999999975</c:v>
                </c:pt>
                <c:pt idx="22715">
                  <c:v>1.91149999999975</c:v>
                </c:pt>
                <c:pt idx="22716">
                  <c:v>1.9115999999997499</c:v>
                </c:pt>
                <c:pt idx="22717">
                  <c:v>1.9116999999997499</c:v>
                </c:pt>
                <c:pt idx="22718">
                  <c:v>1.9117999999997499</c:v>
                </c:pt>
                <c:pt idx="22719">
                  <c:v>1.9118999999997499</c:v>
                </c:pt>
                <c:pt idx="22720">
                  <c:v>1.9119999999997499</c:v>
                </c:pt>
                <c:pt idx="22721">
                  <c:v>1.9120999999997501</c:v>
                </c:pt>
                <c:pt idx="22722">
                  <c:v>1.9121999999997501</c:v>
                </c:pt>
                <c:pt idx="22723">
                  <c:v>1.9122999999997501</c:v>
                </c:pt>
                <c:pt idx="22724">
                  <c:v>1.9123999999997501</c:v>
                </c:pt>
                <c:pt idx="22725">
                  <c:v>1.9124999999997501</c:v>
                </c:pt>
                <c:pt idx="22726">
                  <c:v>1.9125999999997501</c:v>
                </c:pt>
                <c:pt idx="22727">
                  <c:v>1.91269999999975</c:v>
                </c:pt>
                <c:pt idx="22728">
                  <c:v>1.91279999999975</c:v>
                </c:pt>
                <c:pt idx="22729">
                  <c:v>1.91289999999975</c:v>
                </c:pt>
                <c:pt idx="22730">
                  <c:v>1.91299999999975</c:v>
                </c:pt>
                <c:pt idx="22731">
                  <c:v>1.91309999999975</c:v>
                </c:pt>
                <c:pt idx="22732">
                  <c:v>1.91319999999975</c:v>
                </c:pt>
                <c:pt idx="22733">
                  <c:v>1.91329999999975</c:v>
                </c:pt>
                <c:pt idx="22734">
                  <c:v>1.91339999999975</c:v>
                </c:pt>
                <c:pt idx="22735">
                  <c:v>1.91349999999975</c:v>
                </c:pt>
                <c:pt idx="22736">
                  <c:v>1.9135999999997499</c:v>
                </c:pt>
                <c:pt idx="22737">
                  <c:v>1.9136999999997499</c:v>
                </c:pt>
                <c:pt idx="22738">
                  <c:v>1.9137999999997499</c:v>
                </c:pt>
                <c:pt idx="22739">
                  <c:v>1.9138999999997499</c:v>
                </c:pt>
                <c:pt idx="22740">
                  <c:v>1.9139999999997499</c:v>
                </c:pt>
                <c:pt idx="22741">
                  <c:v>1.9140999999997499</c:v>
                </c:pt>
                <c:pt idx="22742">
                  <c:v>1.9141999999997501</c:v>
                </c:pt>
                <c:pt idx="22743">
                  <c:v>1.9142999999997501</c:v>
                </c:pt>
                <c:pt idx="22744">
                  <c:v>1.9143999999997501</c:v>
                </c:pt>
                <c:pt idx="22745">
                  <c:v>1.9144999999997501</c:v>
                </c:pt>
                <c:pt idx="22746">
                  <c:v>1.9145999999997501</c:v>
                </c:pt>
                <c:pt idx="22747">
                  <c:v>1.91469999999975</c:v>
                </c:pt>
                <c:pt idx="22748">
                  <c:v>1.91479999999975</c:v>
                </c:pt>
                <c:pt idx="22749">
                  <c:v>1.91489999999975</c:v>
                </c:pt>
                <c:pt idx="22750">
                  <c:v>1.91499999999975</c:v>
                </c:pt>
                <c:pt idx="22751">
                  <c:v>1.91509999999975</c:v>
                </c:pt>
                <c:pt idx="22752">
                  <c:v>1.91519999999975</c:v>
                </c:pt>
                <c:pt idx="22753">
                  <c:v>1.91529999999975</c:v>
                </c:pt>
                <c:pt idx="22754">
                  <c:v>1.91539999999975</c:v>
                </c:pt>
                <c:pt idx="22755">
                  <c:v>1.91549999999975</c:v>
                </c:pt>
                <c:pt idx="22756">
                  <c:v>1.9155999999997499</c:v>
                </c:pt>
                <c:pt idx="22757">
                  <c:v>1.9156999999997499</c:v>
                </c:pt>
                <c:pt idx="22758">
                  <c:v>1.9157999999997499</c:v>
                </c:pt>
                <c:pt idx="22759">
                  <c:v>1.9158999999997499</c:v>
                </c:pt>
                <c:pt idx="22760">
                  <c:v>1.9159999999997499</c:v>
                </c:pt>
                <c:pt idx="22761">
                  <c:v>1.9160999999997499</c:v>
                </c:pt>
                <c:pt idx="22762">
                  <c:v>1.9161999999997501</c:v>
                </c:pt>
                <c:pt idx="22763">
                  <c:v>1.9162999999997501</c:v>
                </c:pt>
                <c:pt idx="22764">
                  <c:v>1.9163999999997501</c:v>
                </c:pt>
                <c:pt idx="22765">
                  <c:v>1.9164999999997501</c:v>
                </c:pt>
                <c:pt idx="22766">
                  <c:v>1.9165999999997501</c:v>
                </c:pt>
                <c:pt idx="22767">
                  <c:v>1.91669999999975</c:v>
                </c:pt>
                <c:pt idx="22768">
                  <c:v>1.91679999999975</c:v>
                </c:pt>
                <c:pt idx="22769">
                  <c:v>1.91689999999975</c:v>
                </c:pt>
                <c:pt idx="22770">
                  <c:v>1.91699999999975</c:v>
                </c:pt>
                <c:pt idx="22771">
                  <c:v>1.91709999999975</c:v>
                </c:pt>
                <c:pt idx="22772">
                  <c:v>1.91719999999975</c:v>
                </c:pt>
                <c:pt idx="22773">
                  <c:v>1.91729999999975</c:v>
                </c:pt>
                <c:pt idx="22774">
                  <c:v>1.91739999999975</c:v>
                </c:pt>
                <c:pt idx="22775">
                  <c:v>1.91749999999975</c:v>
                </c:pt>
                <c:pt idx="22776">
                  <c:v>1.9175999999997499</c:v>
                </c:pt>
                <c:pt idx="22777">
                  <c:v>1.9176999999997499</c:v>
                </c:pt>
                <c:pt idx="22778">
                  <c:v>1.9177999999997499</c:v>
                </c:pt>
                <c:pt idx="22779">
                  <c:v>1.9178999999997499</c:v>
                </c:pt>
                <c:pt idx="22780">
                  <c:v>1.9179999999997499</c:v>
                </c:pt>
                <c:pt idx="22781">
                  <c:v>1.9180999999997499</c:v>
                </c:pt>
                <c:pt idx="22782">
                  <c:v>1.9181999999997501</c:v>
                </c:pt>
                <c:pt idx="22783">
                  <c:v>1.9182999999997501</c:v>
                </c:pt>
                <c:pt idx="22784">
                  <c:v>1.9183999999997501</c:v>
                </c:pt>
                <c:pt idx="22785">
                  <c:v>1.9184999999997501</c:v>
                </c:pt>
                <c:pt idx="22786">
                  <c:v>1.9185999999997501</c:v>
                </c:pt>
                <c:pt idx="22787">
                  <c:v>1.91869999999975</c:v>
                </c:pt>
                <c:pt idx="22788">
                  <c:v>1.91879999999975</c:v>
                </c:pt>
                <c:pt idx="22789">
                  <c:v>1.91889999999975</c:v>
                </c:pt>
                <c:pt idx="22790">
                  <c:v>1.91899999999975</c:v>
                </c:pt>
                <c:pt idx="22791">
                  <c:v>1.91909999999975</c:v>
                </c:pt>
                <c:pt idx="22792">
                  <c:v>1.91919999999975</c:v>
                </c:pt>
                <c:pt idx="22793">
                  <c:v>1.91929999999975</c:v>
                </c:pt>
                <c:pt idx="22794">
                  <c:v>1.91939999999975</c:v>
                </c:pt>
                <c:pt idx="22795">
                  <c:v>1.91949999999975</c:v>
                </c:pt>
                <c:pt idx="22796">
                  <c:v>1.91959999999975</c:v>
                </c:pt>
                <c:pt idx="22797">
                  <c:v>1.9196999999997499</c:v>
                </c:pt>
                <c:pt idx="22798">
                  <c:v>1.9197999999997499</c:v>
                </c:pt>
                <c:pt idx="22799">
                  <c:v>1.9198999999997499</c:v>
                </c:pt>
                <c:pt idx="22800">
                  <c:v>1.9199999999997499</c:v>
                </c:pt>
                <c:pt idx="22801">
                  <c:v>1.9200999999997499</c:v>
                </c:pt>
                <c:pt idx="22802">
                  <c:v>1.9201999999997501</c:v>
                </c:pt>
                <c:pt idx="22803">
                  <c:v>1.9202999999997501</c:v>
                </c:pt>
                <c:pt idx="22804">
                  <c:v>1.9203999999997501</c:v>
                </c:pt>
                <c:pt idx="22805">
                  <c:v>1.9204999999997501</c:v>
                </c:pt>
                <c:pt idx="22806">
                  <c:v>1.9205999999997501</c:v>
                </c:pt>
                <c:pt idx="22807">
                  <c:v>1.9206999999997501</c:v>
                </c:pt>
                <c:pt idx="22808">
                  <c:v>1.92079999999975</c:v>
                </c:pt>
                <c:pt idx="22809">
                  <c:v>1.92089999999975</c:v>
                </c:pt>
                <c:pt idx="22810">
                  <c:v>1.92099999999975</c:v>
                </c:pt>
                <c:pt idx="22811">
                  <c:v>1.92109999999975</c:v>
                </c:pt>
                <c:pt idx="22812">
                  <c:v>1.92119999999975</c:v>
                </c:pt>
                <c:pt idx="22813">
                  <c:v>1.92129999999975</c:v>
                </c:pt>
                <c:pt idx="22814">
                  <c:v>1.92139999999975</c:v>
                </c:pt>
                <c:pt idx="22815">
                  <c:v>1.92149999999975</c:v>
                </c:pt>
                <c:pt idx="22816">
                  <c:v>1.92159999999975</c:v>
                </c:pt>
                <c:pt idx="22817">
                  <c:v>1.9216999999997499</c:v>
                </c:pt>
                <c:pt idx="22818">
                  <c:v>1.9217999999997499</c:v>
                </c:pt>
                <c:pt idx="22819">
                  <c:v>1.9218999999997499</c:v>
                </c:pt>
                <c:pt idx="22820">
                  <c:v>1.9219999999997499</c:v>
                </c:pt>
                <c:pt idx="22821">
                  <c:v>1.9220999999997499</c:v>
                </c:pt>
                <c:pt idx="22822">
                  <c:v>1.9221999999997501</c:v>
                </c:pt>
                <c:pt idx="22823">
                  <c:v>1.9222999999997501</c:v>
                </c:pt>
                <c:pt idx="22824">
                  <c:v>1.9223999999997501</c:v>
                </c:pt>
                <c:pt idx="22825">
                  <c:v>1.9224999999997501</c:v>
                </c:pt>
                <c:pt idx="22826">
                  <c:v>1.9225999999997501</c:v>
                </c:pt>
                <c:pt idx="22827">
                  <c:v>1.9226999999997501</c:v>
                </c:pt>
                <c:pt idx="22828">
                  <c:v>1.92279999999975</c:v>
                </c:pt>
                <c:pt idx="22829">
                  <c:v>1.92289999999975</c:v>
                </c:pt>
                <c:pt idx="22830">
                  <c:v>1.92299999999975</c:v>
                </c:pt>
                <c:pt idx="22831">
                  <c:v>1.92309999999975</c:v>
                </c:pt>
                <c:pt idx="22832">
                  <c:v>1.92319999999975</c:v>
                </c:pt>
                <c:pt idx="22833">
                  <c:v>1.92329999999975</c:v>
                </c:pt>
                <c:pt idx="22834">
                  <c:v>1.92339999999975</c:v>
                </c:pt>
                <c:pt idx="22835">
                  <c:v>1.92349999999975</c:v>
                </c:pt>
                <c:pt idx="22836">
                  <c:v>1.92359999999975</c:v>
                </c:pt>
                <c:pt idx="22837">
                  <c:v>1.9236999999997499</c:v>
                </c:pt>
                <c:pt idx="22838">
                  <c:v>1.9237999999997499</c:v>
                </c:pt>
                <c:pt idx="22839">
                  <c:v>1.9238999999997499</c:v>
                </c:pt>
                <c:pt idx="22840">
                  <c:v>1.9239999999997499</c:v>
                </c:pt>
                <c:pt idx="22841">
                  <c:v>1.9240999999997499</c:v>
                </c:pt>
                <c:pt idx="22842">
                  <c:v>1.9241999999997501</c:v>
                </c:pt>
                <c:pt idx="22843">
                  <c:v>1.9242999999997501</c:v>
                </c:pt>
                <c:pt idx="22844">
                  <c:v>1.9243999999997501</c:v>
                </c:pt>
                <c:pt idx="22845">
                  <c:v>1.9244999999997501</c:v>
                </c:pt>
                <c:pt idx="22846">
                  <c:v>1.9245999999997501</c:v>
                </c:pt>
                <c:pt idx="22847">
                  <c:v>1.9246999999997501</c:v>
                </c:pt>
                <c:pt idx="22848">
                  <c:v>1.92479999999975</c:v>
                </c:pt>
                <c:pt idx="22849">
                  <c:v>1.92489999999975</c:v>
                </c:pt>
                <c:pt idx="22850">
                  <c:v>1.92499999999975</c:v>
                </c:pt>
                <c:pt idx="22851">
                  <c:v>1.92509999999975</c:v>
                </c:pt>
                <c:pt idx="22852">
                  <c:v>1.92519999999975</c:v>
                </c:pt>
                <c:pt idx="22853">
                  <c:v>1.92529999999975</c:v>
                </c:pt>
                <c:pt idx="22854">
                  <c:v>1.92539999999975</c:v>
                </c:pt>
                <c:pt idx="22855">
                  <c:v>1.92549999999975</c:v>
                </c:pt>
                <c:pt idx="22856">
                  <c:v>1.92559999999975</c:v>
                </c:pt>
                <c:pt idx="22857">
                  <c:v>1.9256999999997499</c:v>
                </c:pt>
                <c:pt idx="22858">
                  <c:v>1.9257999999997499</c:v>
                </c:pt>
                <c:pt idx="22859">
                  <c:v>1.9258999999997499</c:v>
                </c:pt>
                <c:pt idx="22860">
                  <c:v>1.9259999999997499</c:v>
                </c:pt>
                <c:pt idx="22861">
                  <c:v>1.9260999999997499</c:v>
                </c:pt>
                <c:pt idx="22862">
                  <c:v>1.9261999999997499</c:v>
                </c:pt>
                <c:pt idx="22863">
                  <c:v>1.9262999999997501</c:v>
                </c:pt>
                <c:pt idx="22864">
                  <c:v>1.9263999999997501</c:v>
                </c:pt>
                <c:pt idx="22865">
                  <c:v>1.9264999999997501</c:v>
                </c:pt>
                <c:pt idx="22866">
                  <c:v>1.9265999999997501</c:v>
                </c:pt>
                <c:pt idx="22867">
                  <c:v>1.9266999999997501</c:v>
                </c:pt>
                <c:pt idx="22868">
                  <c:v>1.92679999999975</c:v>
                </c:pt>
                <c:pt idx="22869">
                  <c:v>1.92689999999975</c:v>
                </c:pt>
                <c:pt idx="22870">
                  <c:v>1.92699999999975</c:v>
                </c:pt>
                <c:pt idx="22871">
                  <c:v>1.92709999999975</c:v>
                </c:pt>
                <c:pt idx="22872">
                  <c:v>1.92719999999975</c:v>
                </c:pt>
                <c:pt idx="22873">
                  <c:v>1.92729999999975</c:v>
                </c:pt>
                <c:pt idx="22874">
                  <c:v>1.92739999999975</c:v>
                </c:pt>
                <c:pt idx="22875">
                  <c:v>1.92749999999975</c:v>
                </c:pt>
                <c:pt idx="22876">
                  <c:v>1.92759999999975</c:v>
                </c:pt>
                <c:pt idx="22877">
                  <c:v>1.9276999999997499</c:v>
                </c:pt>
                <c:pt idx="22878">
                  <c:v>1.9277999999997499</c:v>
                </c:pt>
                <c:pt idx="22879">
                  <c:v>1.9278999999997499</c:v>
                </c:pt>
                <c:pt idx="22880">
                  <c:v>1.9279999999997499</c:v>
                </c:pt>
                <c:pt idx="22881">
                  <c:v>1.9280999999997499</c:v>
                </c:pt>
                <c:pt idx="22882">
                  <c:v>1.9281999999997499</c:v>
                </c:pt>
                <c:pt idx="22883">
                  <c:v>1.9282999999997501</c:v>
                </c:pt>
                <c:pt idx="22884">
                  <c:v>1.9283999999997501</c:v>
                </c:pt>
                <c:pt idx="22885">
                  <c:v>1.9284999999997501</c:v>
                </c:pt>
                <c:pt idx="22886">
                  <c:v>1.9285999999997501</c:v>
                </c:pt>
                <c:pt idx="22887">
                  <c:v>1.9286999999997501</c:v>
                </c:pt>
                <c:pt idx="22888">
                  <c:v>1.92879999999975</c:v>
                </c:pt>
                <c:pt idx="22889">
                  <c:v>1.92889999999975</c:v>
                </c:pt>
                <c:pt idx="22890">
                  <c:v>1.92899999999975</c:v>
                </c:pt>
                <c:pt idx="22891">
                  <c:v>1.92909999999975</c:v>
                </c:pt>
                <c:pt idx="22892">
                  <c:v>1.92919999999975</c:v>
                </c:pt>
                <c:pt idx="22893">
                  <c:v>1.92929999999975</c:v>
                </c:pt>
                <c:pt idx="22894">
                  <c:v>1.92939999999975</c:v>
                </c:pt>
                <c:pt idx="22895">
                  <c:v>1.92949999999975</c:v>
                </c:pt>
                <c:pt idx="22896">
                  <c:v>1.92959999999975</c:v>
                </c:pt>
                <c:pt idx="22897">
                  <c:v>1.9296999999997499</c:v>
                </c:pt>
                <c:pt idx="22898">
                  <c:v>1.9297999999997499</c:v>
                </c:pt>
                <c:pt idx="22899">
                  <c:v>1.9298999999997499</c:v>
                </c:pt>
                <c:pt idx="22900">
                  <c:v>1.9299999999997499</c:v>
                </c:pt>
                <c:pt idx="22901">
                  <c:v>1.9300999999997499</c:v>
                </c:pt>
                <c:pt idx="22902">
                  <c:v>1.9301999999997499</c:v>
                </c:pt>
                <c:pt idx="22903">
                  <c:v>1.9302999999997501</c:v>
                </c:pt>
                <c:pt idx="22904">
                  <c:v>1.9303999999997501</c:v>
                </c:pt>
                <c:pt idx="22905">
                  <c:v>1.9304999999997501</c:v>
                </c:pt>
                <c:pt idx="22906">
                  <c:v>1.9305999999997501</c:v>
                </c:pt>
                <c:pt idx="22907">
                  <c:v>1.9306999999997501</c:v>
                </c:pt>
                <c:pt idx="22908">
                  <c:v>1.93079999999975</c:v>
                </c:pt>
                <c:pt idx="22909">
                  <c:v>1.93089999999975</c:v>
                </c:pt>
                <c:pt idx="22910">
                  <c:v>1.93099999999975</c:v>
                </c:pt>
                <c:pt idx="22911">
                  <c:v>1.93109999999975</c:v>
                </c:pt>
                <c:pt idx="22912">
                  <c:v>1.93119999999975</c:v>
                </c:pt>
                <c:pt idx="22913">
                  <c:v>1.93129999999975</c:v>
                </c:pt>
                <c:pt idx="22914">
                  <c:v>1.93139999999975</c:v>
                </c:pt>
                <c:pt idx="22915">
                  <c:v>1.93149999999975</c:v>
                </c:pt>
                <c:pt idx="22916">
                  <c:v>1.93159999999975</c:v>
                </c:pt>
                <c:pt idx="22917">
                  <c:v>1.93169999999975</c:v>
                </c:pt>
                <c:pt idx="22918">
                  <c:v>1.9317999999997499</c:v>
                </c:pt>
                <c:pt idx="22919">
                  <c:v>1.9318999999997499</c:v>
                </c:pt>
                <c:pt idx="22920">
                  <c:v>1.9319999999997499</c:v>
                </c:pt>
                <c:pt idx="22921">
                  <c:v>1.9320999999997499</c:v>
                </c:pt>
                <c:pt idx="22922">
                  <c:v>1.9321999999997499</c:v>
                </c:pt>
                <c:pt idx="22923">
                  <c:v>1.9322999999997501</c:v>
                </c:pt>
                <c:pt idx="22924">
                  <c:v>1.9323999999997501</c:v>
                </c:pt>
                <c:pt idx="22925">
                  <c:v>1.9324999999997501</c:v>
                </c:pt>
                <c:pt idx="22926">
                  <c:v>1.9325999999997501</c:v>
                </c:pt>
                <c:pt idx="22927">
                  <c:v>1.9326999999997501</c:v>
                </c:pt>
                <c:pt idx="22928">
                  <c:v>1.9327999999997501</c:v>
                </c:pt>
                <c:pt idx="22929">
                  <c:v>1.93289999999975</c:v>
                </c:pt>
                <c:pt idx="22930">
                  <c:v>1.93299999999975</c:v>
                </c:pt>
                <c:pt idx="22931">
                  <c:v>1.93309999999975</c:v>
                </c:pt>
                <c:pt idx="22932">
                  <c:v>1.93319999999975</c:v>
                </c:pt>
                <c:pt idx="22933">
                  <c:v>1.93329999999975</c:v>
                </c:pt>
                <c:pt idx="22934">
                  <c:v>1.93339999999975</c:v>
                </c:pt>
                <c:pt idx="22935">
                  <c:v>1.93349999999975</c:v>
                </c:pt>
                <c:pt idx="22936">
                  <c:v>1.93359999999975</c:v>
                </c:pt>
                <c:pt idx="22937">
                  <c:v>1.93369999999975</c:v>
                </c:pt>
                <c:pt idx="22938">
                  <c:v>1.9337999999997499</c:v>
                </c:pt>
                <c:pt idx="22939">
                  <c:v>1.9338999999997499</c:v>
                </c:pt>
                <c:pt idx="22940">
                  <c:v>1.9339999999997499</c:v>
                </c:pt>
                <c:pt idx="22941">
                  <c:v>1.9340999999997499</c:v>
                </c:pt>
                <c:pt idx="22942">
                  <c:v>1.9341999999997499</c:v>
                </c:pt>
                <c:pt idx="22943">
                  <c:v>1.9342999999997501</c:v>
                </c:pt>
                <c:pt idx="22944">
                  <c:v>1.9343999999997501</c:v>
                </c:pt>
                <c:pt idx="22945">
                  <c:v>1.9344999999997501</c:v>
                </c:pt>
                <c:pt idx="22946">
                  <c:v>1.9345999999997501</c:v>
                </c:pt>
                <c:pt idx="22947">
                  <c:v>1.9346999999997501</c:v>
                </c:pt>
                <c:pt idx="22948">
                  <c:v>1.9347999999997501</c:v>
                </c:pt>
                <c:pt idx="22949">
                  <c:v>1.93489999999975</c:v>
                </c:pt>
                <c:pt idx="22950">
                  <c:v>1.93499999999975</c:v>
                </c:pt>
                <c:pt idx="22951">
                  <c:v>1.93509999999975</c:v>
                </c:pt>
                <c:pt idx="22952">
                  <c:v>1.93519999999975</c:v>
                </c:pt>
                <c:pt idx="22953">
                  <c:v>1.93529999999975</c:v>
                </c:pt>
                <c:pt idx="22954">
                  <c:v>1.93539999999975</c:v>
                </c:pt>
                <c:pt idx="22955">
                  <c:v>1.93549999999975</c:v>
                </c:pt>
                <c:pt idx="22956">
                  <c:v>1.93559999999975</c:v>
                </c:pt>
                <c:pt idx="22957">
                  <c:v>1.93569999999975</c:v>
                </c:pt>
                <c:pt idx="22958">
                  <c:v>1.9357999999997499</c:v>
                </c:pt>
                <c:pt idx="22959">
                  <c:v>1.9358999999997499</c:v>
                </c:pt>
                <c:pt idx="22960">
                  <c:v>1.9359999999997499</c:v>
                </c:pt>
                <c:pt idx="22961">
                  <c:v>1.9360999999997499</c:v>
                </c:pt>
                <c:pt idx="22962">
                  <c:v>1.9361999999997499</c:v>
                </c:pt>
                <c:pt idx="22963">
                  <c:v>1.9362999999997501</c:v>
                </c:pt>
                <c:pt idx="22964">
                  <c:v>1.9363999999997501</c:v>
                </c:pt>
                <c:pt idx="22965">
                  <c:v>1.9364999999997501</c:v>
                </c:pt>
                <c:pt idx="22966">
                  <c:v>1.9365999999997501</c:v>
                </c:pt>
                <c:pt idx="22967">
                  <c:v>1.9366999999997501</c:v>
                </c:pt>
                <c:pt idx="22968">
                  <c:v>1.9367999999997501</c:v>
                </c:pt>
                <c:pt idx="22969">
                  <c:v>1.93689999999975</c:v>
                </c:pt>
                <c:pt idx="22970">
                  <c:v>1.93699999999975</c:v>
                </c:pt>
                <c:pt idx="22971">
                  <c:v>1.93709999999975</c:v>
                </c:pt>
                <c:pt idx="22972">
                  <c:v>1.93719999999975</c:v>
                </c:pt>
                <c:pt idx="22973">
                  <c:v>1.93729999999975</c:v>
                </c:pt>
                <c:pt idx="22974">
                  <c:v>1.93739999999975</c:v>
                </c:pt>
                <c:pt idx="22975">
                  <c:v>1.93749999999975</c:v>
                </c:pt>
                <c:pt idx="22976">
                  <c:v>1.93759999999975</c:v>
                </c:pt>
                <c:pt idx="22977">
                  <c:v>1.93769999999975</c:v>
                </c:pt>
                <c:pt idx="22978">
                  <c:v>1.9377999999997499</c:v>
                </c:pt>
                <c:pt idx="22979">
                  <c:v>1.9378999999997499</c:v>
                </c:pt>
                <c:pt idx="22980">
                  <c:v>1.9379999999997499</c:v>
                </c:pt>
                <c:pt idx="22981">
                  <c:v>1.9380999999997499</c:v>
                </c:pt>
                <c:pt idx="22982">
                  <c:v>1.9381999999997499</c:v>
                </c:pt>
                <c:pt idx="22983">
                  <c:v>1.9382999999997499</c:v>
                </c:pt>
                <c:pt idx="22984">
                  <c:v>1.9383999999997501</c:v>
                </c:pt>
                <c:pt idx="22985">
                  <c:v>1.9384999999997501</c:v>
                </c:pt>
                <c:pt idx="22986">
                  <c:v>1.9385999999997501</c:v>
                </c:pt>
                <c:pt idx="22987">
                  <c:v>1.9386999999997501</c:v>
                </c:pt>
                <c:pt idx="22988">
                  <c:v>1.9387999999997501</c:v>
                </c:pt>
                <c:pt idx="22989">
                  <c:v>1.93889999999975</c:v>
                </c:pt>
                <c:pt idx="22990">
                  <c:v>1.93899999999975</c:v>
                </c:pt>
                <c:pt idx="22991">
                  <c:v>1.93909999999975</c:v>
                </c:pt>
                <c:pt idx="22992">
                  <c:v>1.93919999999975</c:v>
                </c:pt>
                <c:pt idx="22993">
                  <c:v>1.93929999999975</c:v>
                </c:pt>
                <c:pt idx="22994">
                  <c:v>1.93939999999975</c:v>
                </c:pt>
                <c:pt idx="22995">
                  <c:v>1.93949999999975</c:v>
                </c:pt>
                <c:pt idx="22996">
                  <c:v>1.93959999999975</c:v>
                </c:pt>
                <c:pt idx="22997">
                  <c:v>1.93969999999975</c:v>
                </c:pt>
                <c:pt idx="22998">
                  <c:v>1.9397999999997499</c:v>
                </c:pt>
                <c:pt idx="22999">
                  <c:v>1.9398999999997499</c:v>
                </c:pt>
                <c:pt idx="23000">
                  <c:v>1.9399999999997499</c:v>
                </c:pt>
                <c:pt idx="23001">
                  <c:v>1.9400999999997499</c:v>
                </c:pt>
                <c:pt idx="23002">
                  <c:v>1.9401999999997499</c:v>
                </c:pt>
                <c:pt idx="23003">
                  <c:v>1.9402999999997499</c:v>
                </c:pt>
                <c:pt idx="23004">
                  <c:v>1.9403999999997501</c:v>
                </c:pt>
                <c:pt idx="23005">
                  <c:v>1.9404999999997501</c:v>
                </c:pt>
                <c:pt idx="23006">
                  <c:v>1.9405999999997501</c:v>
                </c:pt>
                <c:pt idx="23007">
                  <c:v>1.9406999999997501</c:v>
                </c:pt>
                <c:pt idx="23008">
                  <c:v>1.9407999999997501</c:v>
                </c:pt>
                <c:pt idx="23009">
                  <c:v>1.94089999999975</c:v>
                </c:pt>
                <c:pt idx="23010">
                  <c:v>1.94099999999975</c:v>
                </c:pt>
                <c:pt idx="23011">
                  <c:v>1.94109999999975</c:v>
                </c:pt>
                <c:pt idx="23012">
                  <c:v>1.94119999999975</c:v>
                </c:pt>
                <c:pt idx="23013">
                  <c:v>1.94129999999975</c:v>
                </c:pt>
                <c:pt idx="23014">
                  <c:v>1.94139999999975</c:v>
                </c:pt>
                <c:pt idx="23015">
                  <c:v>1.94149999999975</c:v>
                </c:pt>
                <c:pt idx="23016">
                  <c:v>1.94159999999975</c:v>
                </c:pt>
                <c:pt idx="23017">
                  <c:v>1.94169999999975</c:v>
                </c:pt>
                <c:pt idx="23018">
                  <c:v>1.9417999999997499</c:v>
                </c:pt>
                <c:pt idx="23019">
                  <c:v>1.9418999999997499</c:v>
                </c:pt>
                <c:pt idx="23020">
                  <c:v>1.9419999999997499</c:v>
                </c:pt>
                <c:pt idx="23021">
                  <c:v>1.9420999999997499</c:v>
                </c:pt>
                <c:pt idx="23022">
                  <c:v>1.9421999999997499</c:v>
                </c:pt>
                <c:pt idx="23023">
                  <c:v>1.9422999999997499</c:v>
                </c:pt>
                <c:pt idx="23024">
                  <c:v>1.9423999999997501</c:v>
                </c:pt>
                <c:pt idx="23025">
                  <c:v>1.9424999999997501</c:v>
                </c:pt>
                <c:pt idx="23026">
                  <c:v>1.9425999999997501</c:v>
                </c:pt>
                <c:pt idx="23027">
                  <c:v>1.9426999999997501</c:v>
                </c:pt>
                <c:pt idx="23028">
                  <c:v>1.9427999999997501</c:v>
                </c:pt>
                <c:pt idx="23029">
                  <c:v>1.94289999999975</c:v>
                </c:pt>
                <c:pt idx="23030">
                  <c:v>1.94299999999975</c:v>
                </c:pt>
                <c:pt idx="23031">
                  <c:v>1.94309999999975</c:v>
                </c:pt>
                <c:pt idx="23032">
                  <c:v>1.94319999999975</c:v>
                </c:pt>
                <c:pt idx="23033">
                  <c:v>1.94329999999975</c:v>
                </c:pt>
                <c:pt idx="23034">
                  <c:v>1.94339999999975</c:v>
                </c:pt>
                <c:pt idx="23035">
                  <c:v>1.94349999999975</c:v>
                </c:pt>
                <c:pt idx="23036">
                  <c:v>1.94359999999975</c:v>
                </c:pt>
                <c:pt idx="23037">
                  <c:v>1.94369999999975</c:v>
                </c:pt>
                <c:pt idx="23038">
                  <c:v>1.94379999999975</c:v>
                </c:pt>
                <c:pt idx="23039">
                  <c:v>1.9438999999997499</c:v>
                </c:pt>
                <c:pt idx="23040">
                  <c:v>1.9439999999997499</c:v>
                </c:pt>
                <c:pt idx="23041">
                  <c:v>1.9440999999997499</c:v>
                </c:pt>
                <c:pt idx="23042">
                  <c:v>1.9441999999997499</c:v>
                </c:pt>
                <c:pt idx="23043">
                  <c:v>1.9442999999997499</c:v>
                </c:pt>
                <c:pt idx="23044">
                  <c:v>1.9443999999997501</c:v>
                </c:pt>
                <c:pt idx="23045">
                  <c:v>1.9444999999997501</c:v>
                </c:pt>
                <c:pt idx="23046">
                  <c:v>1.9445999999997501</c:v>
                </c:pt>
                <c:pt idx="23047">
                  <c:v>1.9446999999997501</c:v>
                </c:pt>
                <c:pt idx="23048">
                  <c:v>1.9447999999997501</c:v>
                </c:pt>
                <c:pt idx="23049">
                  <c:v>1.9448999999997501</c:v>
                </c:pt>
                <c:pt idx="23050">
                  <c:v>1.94499999999975</c:v>
                </c:pt>
                <c:pt idx="23051">
                  <c:v>1.94509999999975</c:v>
                </c:pt>
                <c:pt idx="23052">
                  <c:v>1.94519999999975</c:v>
                </c:pt>
                <c:pt idx="23053">
                  <c:v>1.94529999999975</c:v>
                </c:pt>
                <c:pt idx="23054">
                  <c:v>1.94539999999975</c:v>
                </c:pt>
                <c:pt idx="23055">
                  <c:v>1.94549999999975</c:v>
                </c:pt>
                <c:pt idx="23056">
                  <c:v>1.94559999999975</c:v>
                </c:pt>
                <c:pt idx="23057">
                  <c:v>1.94569999999975</c:v>
                </c:pt>
                <c:pt idx="23058">
                  <c:v>1.94579999999975</c:v>
                </c:pt>
                <c:pt idx="23059">
                  <c:v>1.9458999999997499</c:v>
                </c:pt>
                <c:pt idx="23060">
                  <c:v>1.9459999999997499</c:v>
                </c:pt>
                <c:pt idx="23061">
                  <c:v>1.9460999999997499</c:v>
                </c:pt>
                <c:pt idx="23062">
                  <c:v>1.9461999999997499</c:v>
                </c:pt>
                <c:pt idx="23063">
                  <c:v>1.9462999999997499</c:v>
                </c:pt>
                <c:pt idx="23064">
                  <c:v>1.9463999999997501</c:v>
                </c:pt>
                <c:pt idx="23065">
                  <c:v>1.9464999999997501</c:v>
                </c:pt>
                <c:pt idx="23066">
                  <c:v>1.9465999999997501</c:v>
                </c:pt>
                <c:pt idx="23067">
                  <c:v>1.9466999999997501</c:v>
                </c:pt>
                <c:pt idx="23068">
                  <c:v>1.9467999999997501</c:v>
                </c:pt>
                <c:pt idx="23069">
                  <c:v>1.9468999999997501</c:v>
                </c:pt>
                <c:pt idx="23070">
                  <c:v>1.94699999999975</c:v>
                </c:pt>
                <c:pt idx="23071">
                  <c:v>1.94709999999975</c:v>
                </c:pt>
                <c:pt idx="23072">
                  <c:v>1.94719999999975</c:v>
                </c:pt>
                <c:pt idx="23073">
                  <c:v>1.94729999999975</c:v>
                </c:pt>
                <c:pt idx="23074">
                  <c:v>1.94739999999975</c:v>
                </c:pt>
                <c:pt idx="23075">
                  <c:v>1.94749999999975</c:v>
                </c:pt>
                <c:pt idx="23076">
                  <c:v>1.94759999999975</c:v>
                </c:pt>
                <c:pt idx="23077">
                  <c:v>1.94769999999975</c:v>
                </c:pt>
                <c:pt idx="23078">
                  <c:v>1.94779999999975</c:v>
                </c:pt>
                <c:pt idx="23079">
                  <c:v>1.9478999999997499</c:v>
                </c:pt>
                <c:pt idx="23080">
                  <c:v>1.9479999999997499</c:v>
                </c:pt>
                <c:pt idx="23081">
                  <c:v>1.9480999999997499</c:v>
                </c:pt>
                <c:pt idx="23082">
                  <c:v>1.9481999999997499</c:v>
                </c:pt>
                <c:pt idx="23083">
                  <c:v>1.9482999999997499</c:v>
                </c:pt>
                <c:pt idx="23084">
                  <c:v>1.9483999999997501</c:v>
                </c:pt>
                <c:pt idx="23085">
                  <c:v>1.9484999999997501</c:v>
                </c:pt>
                <c:pt idx="23086">
                  <c:v>1.9485999999997501</c:v>
                </c:pt>
                <c:pt idx="23087">
                  <c:v>1.9486999999997501</c:v>
                </c:pt>
                <c:pt idx="23088">
                  <c:v>1.9487999999997501</c:v>
                </c:pt>
                <c:pt idx="23089">
                  <c:v>1.9488999999997501</c:v>
                </c:pt>
                <c:pt idx="23090">
                  <c:v>1.94899999999975</c:v>
                </c:pt>
                <c:pt idx="23091">
                  <c:v>1.94909999999975</c:v>
                </c:pt>
                <c:pt idx="23092">
                  <c:v>1.94919999999975</c:v>
                </c:pt>
                <c:pt idx="23093">
                  <c:v>1.94929999999975</c:v>
                </c:pt>
                <c:pt idx="23094">
                  <c:v>1.94939999999975</c:v>
                </c:pt>
                <c:pt idx="23095">
                  <c:v>1.94949999999975</c:v>
                </c:pt>
                <c:pt idx="23096">
                  <c:v>1.94959999999975</c:v>
                </c:pt>
                <c:pt idx="23097">
                  <c:v>1.94969999999975</c:v>
                </c:pt>
                <c:pt idx="23098">
                  <c:v>1.94979999999975</c:v>
                </c:pt>
                <c:pt idx="23099">
                  <c:v>1.9498999999997499</c:v>
                </c:pt>
                <c:pt idx="23100">
                  <c:v>1.9499999999997499</c:v>
                </c:pt>
                <c:pt idx="23101">
                  <c:v>1.9500999999997499</c:v>
                </c:pt>
                <c:pt idx="23102">
                  <c:v>1.9501999999997499</c:v>
                </c:pt>
                <c:pt idx="23103">
                  <c:v>1.9502999999997499</c:v>
                </c:pt>
                <c:pt idx="23104">
                  <c:v>1.9503999999997499</c:v>
                </c:pt>
                <c:pt idx="23105">
                  <c:v>1.9504999999997501</c:v>
                </c:pt>
                <c:pt idx="23106">
                  <c:v>1.9505999999997501</c:v>
                </c:pt>
                <c:pt idx="23107">
                  <c:v>1.9506999999997501</c:v>
                </c:pt>
                <c:pt idx="23108">
                  <c:v>1.9507999999997501</c:v>
                </c:pt>
                <c:pt idx="23109">
                  <c:v>1.9508999999997501</c:v>
                </c:pt>
                <c:pt idx="23110">
                  <c:v>1.95099999999975</c:v>
                </c:pt>
                <c:pt idx="23111">
                  <c:v>1.95109999999975</c:v>
                </c:pt>
                <c:pt idx="23112">
                  <c:v>1.95119999999975</c:v>
                </c:pt>
                <c:pt idx="23113">
                  <c:v>1.95129999999975</c:v>
                </c:pt>
                <c:pt idx="23114">
                  <c:v>1.95139999999975</c:v>
                </c:pt>
                <c:pt idx="23115">
                  <c:v>1.95149999999975</c:v>
                </c:pt>
                <c:pt idx="23116">
                  <c:v>1.95159999999975</c:v>
                </c:pt>
                <c:pt idx="23117">
                  <c:v>1.95169999999975</c:v>
                </c:pt>
                <c:pt idx="23118">
                  <c:v>1.95179999999975</c:v>
                </c:pt>
                <c:pt idx="23119">
                  <c:v>1.9518999999997499</c:v>
                </c:pt>
                <c:pt idx="23120">
                  <c:v>1.9519999999997499</c:v>
                </c:pt>
                <c:pt idx="23121">
                  <c:v>1.9520999999997499</c:v>
                </c:pt>
                <c:pt idx="23122">
                  <c:v>1.9521999999997499</c:v>
                </c:pt>
                <c:pt idx="23123">
                  <c:v>1.9522999999997499</c:v>
                </c:pt>
                <c:pt idx="23124">
                  <c:v>1.9523999999997499</c:v>
                </c:pt>
                <c:pt idx="23125">
                  <c:v>1.9524999999997501</c:v>
                </c:pt>
                <c:pt idx="23126">
                  <c:v>1.9525999999997501</c:v>
                </c:pt>
                <c:pt idx="23127">
                  <c:v>1.9526999999997501</c:v>
                </c:pt>
                <c:pt idx="23128">
                  <c:v>1.9527999999997501</c:v>
                </c:pt>
                <c:pt idx="23129">
                  <c:v>1.9528999999997501</c:v>
                </c:pt>
                <c:pt idx="23130">
                  <c:v>1.95299999999975</c:v>
                </c:pt>
                <c:pt idx="23131">
                  <c:v>1.95309999999975</c:v>
                </c:pt>
                <c:pt idx="23132">
                  <c:v>1.95319999999975</c:v>
                </c:pt>
                <c:pt idx="23133">
                  <c:v>1.95329999999975</c:v>
                </c:pt>
                <c:pt idx="23134">
                  <c:v>1.95339999999975</c:v>
                </c:pt>
                <c:pt idx="23135">
                  <c:v>1.95349999999975</c:v>
                </c:pt>
                <c:pt idx="23136">
                  <c:v>1.95359999999975</c:v>
                </c:pt>
                <c:pt idx="23137">
                  <c:v>1.95369999999974</c:v>
                </c:pt>
                <c:pt idx="23138">
                  <c:v>1.95379999999975</c:v>
                </c:pt>
                <c:pt idx="23139">
                  <c:v>1.9538999999997499</c:v>
                </c:pt>
                <c:pt idx="23140">
                  <c:v>1.9539999999997499</c:v>
                </c:pt>
                <c:pt idx="23141">
                  <c:v>1.9540999999997399</c:v>
                </c:pt>
                <c:pt idx="23142">
                  <c:v>1.9541999999997499</c:v>
                </c:pt>
                <c:pt idx="23143">
                  <c:v>1.9542999999997499</c:v>
                </c:pt>
                <c:pt idx="23144">
                  <c:v>1.9543999999997499</c:v>
                </c:pt>
                <c:pt idx="23145">
                  <c:v>1.9544999999997399</c:v>
                </c:pt>
                <c:pt idx="23146">
                  <c:v>1.9545999999997501</c:v>
                </c:pt>
                <c:pt idx="23147">
                  <c:v>1.9546999999997501</c:v>
                </c:pt>
                <c:pt idx="23148">
                  <c:v>1.9547999999997501</c:v>
                </c:pt>
                <c:pt idx="23149">
                  <c:v>1.9548999999997401</c:v>
                </c:pt>
                <c:pt idx="23150">
                  <c:v>1.95499999999975</c:v>
                </c:pt>
                <c:pt idx="23151">
                  <c:v>1.95509999999975</c:v>
                </c:pt>
                <c:pt idx="23152">
                  <c:v>1.95519999999975</c:v>
                </c:pt>
                <c:pt idx="23153">
                  <c:v>1.95529999999974</c:v>
                </c:pt>
                <c:pt idx="23154">
                  <c:v>1.95539999999974</c:v>
                </c:pt>
                <c:pt idx="23155">
                  <c:v>1.95549999999975</c:v>
                </c:pt>
                <c:pt idx="23156">
                  <c:v>1.95559999999974</c:v>
                </c:pt>
                <c:pt idx="23157">
                  <c:v>1.95569999999974</c:v>
                </c:pt>
                <c:pt idx="23158">
                  <c:v>1.95579999999974</c:v>
                </c:pt>
                <c:pt idx="23159">
                  <c:v>1.9558999999997499</c:v>
                </c:pt>
                <c:pt idx="23160">
                  <c:v>1.9559999999997399</c:v>
                </c:pt>
                <c:pt idx="23161">
                  <c:v>1.9560999999997399</c:v>
                </c:pt>
                <c:pt idx="23162">
                  <c:v>1.9561999999997399</c:v>
                </c:pt>
                <c:pt idx="23163">
                  <c:v>1.9562999999997499</c:v>
                </c:pt>
                <c:pt idx="23164">
                  <c:v>1.9563999999997399</c:v>
                </c:pt>
                <c:pt idx="23165">
                  <c:v>1.9564999999997399</c:v>
                </c:pt>
                <c:pt idx="23166">
                  <c:v>1.9565999999997401</c:v>
                </c:pt>
                <c:pt idx="23167">
                  <c:v>1.9566999999997501</c:v>
                </c:pt>
                <c:pt idx="23168">
                  <c:v>1.9567999999997401</c:v>
                </c:pt>
                <c:pt idx="23169">
                  <c:v>1.9568999999997401</c:v>
                </c:pt>
                <c:pt idx="23170">
                  <c:v>1.9569999999997401</c:v>
                </c:pt>
                <c:pt idx="23171">
                  <c:v>1.95709999999975</c:v>
                </c:pt>
                <c:pt idx="23172">
                  <c:v>1.95719999999974</c:v>
                </c:pt>
                <c:pt idx="23173">
                  <c:v>1.95729999999974</c:v>
                </c:pt>
                <c:pt idx="23174">
                  <c:v>1.95739999999974</c:v>
                </c:pt>
                <c:pt idx="23175">
                  <c:v>1.95749999999974</c:v>
                </c:pt>
                <c:pt idx="23176">
                  <c:v>1.95759999999974</c:v>
                </c:pt>
                <c:pt idx="23177">
                  <c:v>1.95769999999974</c:v>
                </c:pt>
                <c:pt idx="23178">
                  <c:v>1.95779999999974</c:v>
                </c:pt>
                <c:pt idx="23179">
                  <c:v>1.95789999999974</c:v>
                </c:pt>
                <c:pt idx="23180">
                  <c:v>1.9579999999997399</c:v>
                </c:pt>
                <c:pt idx="23181">
                  <c:v>1.9580999999997399</c:v>
                </c:pt>
                <c:pt idx="23182">
                  <c:v>1.9581999999997399</c:v>
                </c:pt>
                <c:pt idx="23183">
                  <c:v>1.9582999999997399</c:v>
                </c:pt>
                <c:pt idx="23184">
                  <c:v>1.9583999999997399</c:v>
                </c:pt>
                <c:pt idx="23185">
                  <c:v>1.9584999999997399</c:v>
                </c:pt>
                <c:pt idx="23186">
                  <c:v>1.9585999999997401</c:v>
                </c:pt>
                <c:pt idx="23187">
                  <c:v>1.9586999999997401</c:v>
                </c:pt>
                <c:pt idx="23188">
                  <c:v>1.9587999999997401</c:v>
                </c:pt>
                <c:pt idx="23189">
                  <c:v>1.9588999999997401</c:v>
                </c:pt>
                <c:pt idx="23190">
                  <c:v>1.9589999999997401</c:v>
                </c:pt>
                <c:pt idx="23191">
                  <c:v>1.95909999999974</c:v>
                </c:pt>
                <c:pt idx="23192">
                  <c:v>1.95919999999974</c:v>
                </c:pt>
                <c:pt idx="23193">
                  <c:v>1.95929999999974</c:v>
                </c:pt>
                <c:pt idx="23194">
                  <c:v>1.95939999999974</c:v>
                </c:pt>
                <c:pt idx="23195">
                  <c:v>1.95949999999974</c:v>
                </c:pt>
                <c:pt idx="23196">
                  <c:v>1.95959999999974</c:v>
                </c:pt>
                <c:pt idx="23197">
                  <c:v>1.95969999999974</c:v>
                </c:pt>
                <c:pt idx="23198">
                  <c:v>1.95979999999974</c:v>
                </c:pt>
                <c:pt idx="23199">
                  <c:v>1.95989999999974</c:v>
                </c:pt>
                <c:pt idx="23200">
                  <c:v>1.95999999999974</c:v>
                </c:pt>
                <c:pt idx="23201">
                  <c:v>1.9600999999997399</c:v>
                </c:pt>
                <c:pt idx="23202">
                  <c:v>1.9601999999997399</c:v>
                </c:pt>
                <c:pt idx="23203">
                  <c:v>1.9602999999997399</c:v>
                </c:pt>
                <c:pt idx="23204">
                  <c:v>1.9603999999997399</c:v>
                </c:pt>
                <c:pt idx="23205">
                  <c:v>1.9604999999997399</c:v>
                </c:pt>
                <c:pt idx="23206">
                  <c:v>1.9605999999997401</c:v>
                </c:pt>
                <c:pt idx="23207">
                  <c:v>1.9606999999997401</c:v>
                </c:pt>
                <c:pt idx="23208">
                  <c:v>1.9607999999997401</c:v>
                </c:pt>
                <c:pt idx="23209">
                  <c:v>1.9608999999997401</c:v>
                </c:pt>
                <c:pt idx="23210">
                  <c:v>1.9609999999997401</c:v>
                </c:pt>
                <c:pt idx="23211">
                  <c:v>1.9610999999997401</c:v>
                </c:pt>
                <c:pt idx="23212">
                  <c:v>1.96119999999974</c:v>
                </c:pt>
                <c:pt idx="23213">
                  <c:v>1.96129999999974</c:v>
                </c:pt>
                <c:pt idx="23214">
                  <c:v>1.96139999999974</c:v>
                </c:pt>
                <c:pt idx="23215">
                  <c:v>1.96149999999974</c:v>
                </c:pt>
                <c:pt idx="23216">
                  <c:v>1.96159999999974</c:v>
                </c:pt>
                <c:pt idx="23217">
                  <c:v>1.96169999999974</c:v>
                </c:pt>
                <c:pt idx="23218">
                  <c:v>1.96179999999974</c:v>
                </c:pt>
                <c:pt idx="23219">
                  <c:v>1.96189999999974</c:v>
                </c:pt>
                <c:pt idx="23220">
                  <c:v>1.96199999999974</c:v>
                </c:pt>
                <c:pt idx="23221">
                  <c:v>1.9620999999997399</c:v>
                </c:pt>
                <c:pt idx="23222">
                  <c:v>1.9621999999997399</c:v>
                </c:pt>
                <c:pt idx="23223">
                  <c:v>1.9622999999997399</c:v>
                </c:pt>
                <c:pt idx="23224">
                  <c:v>1.9623999999997399</c:v>
                </c:pt>
                <c:pt idx="23225">
                  <c:v>1.9624999999997399</c:v>
                </c:pt>
                <c:pt idx="23226">
                  <c:v>1.9625999999997401</c:v>
                </c:pt>
                <c:pt idx="23227">
                  <c:v>1.9626999999997401</c:v>
                </c:pt>
                <c:pt idx="23228">
                  <c:v>1.9627999999997401</c:v>
                </c:pt>
                <c:pt idx="23229">
                  <c:v>1.9628999999997401</c:v>
                </c:pt>
                <c:pt idx="23230">
                  <c:v>1.9629999999997401</c:v>
                </c:pt>
                <c:pt idx="23231">
                  <c:v>1.9630999999997401</c:v>
                </c:pt>
                <c:pt idx="23232">
                  <c:v>1.96319999999974</c:v>
                </c:pt>
                <c:pt idx="23233">
                  <c:v>1.96329999999974</c:v>
                </c:pt>
                <c:pt idx="23234">
                  <c:v>1.96339999999974</c:v>
                </c:pt>
                <c:pt idx="23235">
                  <c:v>1.96349999999974</c:v>
                </c:pt>
                <c:pt idx="23236">
                  <c:v>1.96359999999974</c:v>
                </c:pt>
                <c:pt idx="23237">
                  <c:v>1.96369999999974</c:v>
                </c:pt>
                <c:pt idx="23238">
                  <c:v>1.96379999999974</c:v>
                </c:pt>
                <c:pt idx="23239">
                  <c:v>1.96389999999974</c:v>
                </c:pt>
                <c:pt idx="23240">
                  <c:v>1.96399999999974</c:v>
                </c:pt>
                <c:pt idx="23241">
                  <c:v>1.9640999999997399</c:v>
                </c:pt>
                <c:pt idx="23242">
                  <c:v>1.9641999999997399</c:v>
                </c:pt>
                <c:pt idx="23243">
                  <c:v>1.9642999999997399</c:v>
                </c:pt>
                <c:pt idx="23244">
                  <c:v>1.9643999999997399</c:v>
                </c:pt>
                <c:pt idx="23245">
                  <c:v>1.9644999999997399</c:v>
                </c:pt>
                <c:pt idx="23246">
                  <c:v>1.9645999999997401</c:v>
                </c:pt>
                <c:pt idx="23247">
                  <c:v>1.9646999999997401</c:v>
                </c:pt>
                <c:pt idx="23248">
                  <c:v>1.9647999999997401</c:v>
                </c:pt>
                <c:pt idx="23249">
                  <c:v>1.9648999999997401</c:v>
                </c:pt>
                <c:pt idx="23250">
                  <c:v>1.9649999999997401</c:v>
                </c:pt>
                <c:pt idx="23251">
                  <c:v>1.9650999999997401</c:v>
                </c:pt>
                <c:pt idx="23252">
                  <c:v>1.96519999999974</c:v>
                </c:pt>
                <c:pt idx="23253">
                  <c:v>1.96529999999974</c:v>
                </c:pt>
                <c:pt idx="23254">
                  <c:v>1.96539999999974</c:v>
                </c:pt>
                <c:pt idx="23255">
                  <c:v>1.96549999999974</c:v>
                </c:pt>
                <c:pt idx="23256">
                  <c:v>1.96559999999974</c:v>
                </c:pt>
                <c:pt idx="23257">
                  <c:v>1.96569999999974</c:v>
                </c:pt>
                <c:pt idx="23258">
                  <c:v>1.96579999999974</c:v>
                </c:pt>
                <c:pt idx="23259">
                  <c:v>1.96589999999974</c:v>
                </c:pt>
                <c:pt idx="23260">
                  <c:v>1.96599999999974</c:v>
                </c:pt>
                <c:pt idx="23261">
                  <c:v>1.9660999999997399</c:v>
                </c:pt>
                <c:pt idx="23262">
                  <c:v>1.9661999999997399</c:v>
                </c:pt>
                <c:pt idx="23263">
                  <c:v>1.9662999999997399</c:v>
                </c:pt>
                <c:pt idx="23264">
                  <c:v>1.9663999999997399</c:v>
                </c:pt>
                <c:pt idx="23265">
                  <c:v>1.9664999999997399</c:v>
                </c:pt>
                <c:pt idx="23266">
                  <c:v>1.9665999999997399</c:v>
                </c:pt>
                <c:pt idx="23267">
                  <c:v>1.9666999999997401</c:v>
                </c:pt>
                <c:pt idx="23268">
                  <c:v>1.9667999999997401</c:v>
                </c:pt>
                <c:pt idx="23269">
                  <c:v>1.9668999999997401</c:v>
                </c:pt>
                <c:pt idx="23270">
                  <c:v>1.9669999999997401</c:v>
                </c:pt>
                <c:pt idx="23271">
                  <c:v>1.9670999999997401</c:v>
                </c:pt>
                <c:pt idx="23272">
                  <c:v>1.96719999999974</c:v>
                </c:pt>
                <c:pt idx="23273">
                  <c:v>1.96729999999974</c:v>
                </c:pt>
                <c:pt idx="23274">
                  <c:v>1.96739999999974</c:v>
                </c:pt>
                <c:pt idx="23275">
                  <c:v>1.96749999999974</c:v>
                </c:pt>
                <c:pt idx="23276">
                  <c:v>1.96759999999974</c:v>
                </c:pt>
                <c:pt idx="23277">
                  <c:v>1.96769999999974</c:v>
                </c:pt>
                <c:pt idx="23278">
                  <c:v>1.96779999999974</c:v>
                </c:pt>
                <c:pt idx="23279">
                  <c:v>1.96789999999974</c:v>
                </c:pt>
                <c:pt idx="23280">
                  <c:v>1.96799999999974</c:v>
                </c:pt>
                <c:pt idx="23281">
                  <c:v>1.9680999999997399</c:v>
                </c:pt>
                <c:pt idx="23282">
                  <c:v>1.9681999999997399</c:v>
                </c:pt>
                <c:pt idx="23283">
                  <c:v>1.9682999999997399</c:v>
                </c:pt>
                <c:pt idx="23284">
                  <c:v>1.9683999999997399</c:v>
                </c:pt>
                <c:pt idx="23285">
                  <c:v>1.9684999999997399</c:v>
                </c:pt>
                <c:pt idx="23286">
                  <c:v>1.9685999999997399</c:v>
                </c:pt>
                <c:pt idx="23287">
                  <c:v>1.9686999999997401</c:v>
                </c:pt>
                <c:pt idx="23288">
                  <c:v>1.9687999999997401</c:v>
                </c:pt>
                <c:pt idx="23289">
                  <c:v>1.9688999999997401</c:v>
                </c:pt>
                <c:pt idx="23290">
                  <c:v>1.9689999999997401</c:v>
                </c:pt>
                <c:pt idx="23291">
                  <c:v>1.9690999999997401</c:v>
                </c:pt>
                <c:pt idx="23292">
                  <c:v>1.96919999999974</c:v>
                </c:pt>
                <c:pt idx="23293">
                  <c:v>1.96929999999974</c:v>
                </c:pt>
                <c:pt idx="23294">
                  <c:v>1.96939999999974</c:v>
                </c:pt>
                <c:pt idx="23295">
                  <c:v>1.96949999999974</c:v>
                </c:pt>
                <c:pt idx="23296">
                  <c:v>1.96959999999974</c:v>
                </c:pt>
                <c:pt idx="23297">
                  <c:v>1.96969999999974</c:v>
                </c:pt>
                <c:pt idx="23298">
                  <c:v>1.96979999999974</c:v>
                </c:pt>
                <c:pt idx="23299">
                  <c:v>1.96989999999974</c:v>
                </c:pt>
                <c:pt idx="23300">
                  <c:v>1.96999999999974</c:v>
                </c:pt>
                <c:pt idx="23301">
                  <c:v>1.9700999999997399</c:v>
                </c:pt>
                <c:pt idx="23302">
                  <c:v>1.9701999999997399</c:v>
                </c:pt>
                <c:pt idx="23303">
                  <c:v>1.9702999999997399</c:v>
                </c:pt>
                <c:pt idx="23304">
                  <c:v>1.9703999999997399</c:v>
                </c:pt>
                <c:pt idx="23305">
                  <c:v>1.9704999999997399</c:v>
                </c:pt>
                <c:pt idx="23306">
                  <c:v>1.9705999999997399</c:v>
                </c:pt>
                <c:pt idx="23307">
                  <c:v>1.9706999999997401</c:v>
                </c:pt>
                <c:pt idx="23308">
                  <c:v>1.9707999999997401</c:v>
                </c:pt>
                <c:pt idx="23309">
                  <c:v>1.9708999999997401</c:v>
                </c:pt>
                <c:pt idx="23310">
                  <c:v>1.9709999999997401</c:v>
                </c:pt>
                <c:pt idx="23311">
                  <c:v>1.9710999999997401</c:v>
                </c:pt>
                <c:pt idx="23312">
                  <c:v>1.97119999999974</c:v>
                </c:pt>
                <c:pt idx="23313">
                  <c:v>1.97129999999974</c:v>
                </c:pt>
                <c:pt idx="23314">
                  <c:v>1.97139999999974</c:v>
                </c:pt>
                <c:pt idx="23315">
                  <c:v>1.97149999999974</c:v>
                </c:pt>
                <c:pt idx="23316">
                  <c:v>1.97159999999974</c:v>
                </c:pt>
                <c:pt idx="23317">
                  <c:v>1.97169999999974</c:v>
                </c:pt>
                <c:pt idx="23318">
                  <c:v>1.97179999999974</c:v>
                </c:pt>
                <c:pt idx="23319">
                  <c:v>1.97189999999974</c:v>
                </c:pt>
                <c:pt idx="23320">
                  <c:v>1.97199999999974</c:v>
                </c:pt>
                <c:pt idx="23321">
                  <c:v>1.9720999999997399</c:v>
                </c:pt>
                <c:pt idx="23322">
                  <c:v>1.9721999999997399</c:v>
                </c:pt>
                <c:pt idx="23323">
                  <c:v>1.9722999999997399</c:v>
                </c:pt>
                <c:pt idx="23324">
                  <c:v>1.9723999999997399</c:v>
                </c:pt>
                <c:pt idx="23325">
                  <c:v>1.9724999999997399</c:v>
                </c:pt>
                <c:pt idx="23326">
                  <c:v>1.9725999999997399</c:v>
                </c:pt>
                <c:pt idx="23327">
                  <c:v>1.9726999999997401</c:v>
                </c:pt>
                <c:pt idx="23328">
                  <c:v>1.9727999999997401</c:v>
                </c:pt>
                <c:pt idx="23329">
                  <c:v>1.9728999999997401</c:v>
                </c:pt>
                <c:pt idx="23330">
                  <c:v>1.9729999999997401</c:v>
                </c:pt>
                <c:pt idx="23331">
                  <c:v>1.9730999999997401</c:v>
                </c:pt>
                <c:pt idx="23332">
                  <c:v>1.9731999999997401</c:v>
                </c:pt>
                <c:pt idx="23333">
                  <c:v>1.97329999999974</c:v>
                </c:pt>
                <c:pt idx="23334">
                  <c:v>1.97339999999974</c:v>
                </c:pt>
                <c:pt idx="23335">
                  <c:v>1.97349999999974</c:v>
                </c:pt>
                <c:pt idx="23336">
                  <c:v>1.97359999999974</c:v>
                </c:pt>
                <c:pt idx="23337">
                  <c:v>1.97369999999974</c:v>
                </c:pt>
                <c:pt idx="23338">
                  <c:v>1.97379999999974</c:v>
                </c:pt>
                <c:pt idx="23339">
                  <c:v>1.97389999999974</c:v>
                </c:pt>
                <c:pt idx="23340">
                  <c:v>1.97399999999974</c:v>
                </c:pt>
                <c:pt idx="23341">
                  <c:v>1.97409999999974</c:v>
                </c:pt>
                <c:pt idx="23342">
                  <c:v>1.9741999999997399</c:v>
                </c:pt>
                <c:pt idx="23343">
                  <c:v>1.9742999999997399</c:v>
                </c:pt>
                <c:pt idx="23344">
                  <c:v>1.9743999999997399</c:v>
                </c:pt>
                <c:pt idx="23345">
                  <c:v>1.9744999999997399</c:v>
                </c:pt>
                <c:pt idx="23346">
                  <c:v>1.9745999999997399</c:v>
                </c:pt>
                <c:pt idx="23347">
                  <c:v>1.9746999999997401</c:v>
                </c:pt>
                <c:pt idx="23348">
                  <c:v>1.9747999999997401</c:v>
                </c:pt>
                <c:pt idx="23349">
                  <c:v>1.9748999999997401</c:v>
                </c:pt>
                <c:pt idx="23350">
                  <c:v>1.9749999999997401</c:v>
                </c:pt>
                <c:pt idx="23351">
                  <c:v>1.9750999999997401</c:v>
                </c:pt>
                <c:pt idx="23352">
                  <c:v>1.9751999999997401</c:v>
                </c:pt>
                <c:pt idx="23353">
                  <c:v>1.97529999999974</c:v>
                </c:pt>
                <c:pt idx="23354">
                  <c:v>1.97539999999974</c:v>
                </c:pt>
                <c:pt idx="23355">
                  <c:v>1.97549999999974</c:v>
                </c:pt>
                <c:pt idx="23356">
                  <c:v>1.97559999999974</c:v>
                </c:pt>
                <c:pt idx="23357">
                  <c:v>1.97569999999974</c:v>
                </c:pt>
                <c:pt idx="23358">
                  <c:v>1.97579999999974</c:v>
                </c:pt>
                <c:pt idx="23359">
                  <c:v>1.97589999999974</c:v>
                </c:pt>
                <c:pt idx="23360">
                  <c:v>1.97599999999974</c:v>
                </c:pt>
                <c:pt idx="23361">
                  <c:v>1.97609999999974</c:v>
                </c:pt>
                <c:pt idx="23362">
                  <c:v>1.9761999999997399</c:v>
                </c:pt>
                <c:pt idx="23363">
                  <c:v>1.9762999999997399</c:v>
                </c:pt>
                <c:pt idx="23364">
                  <c:v>1.9763999999997399</c:v>
                </c:pt>
                <c:pt idx="23365">
                  <c:v>1.9764999999997399</c:v>
                </c:pt>
                <c:pt idx="23366">
                  <c:v>1.9765999999997399</c:v>
                </c:pt>
                <c:pt idx="23367">
                  <c:v>1.9766999999997401</c:v>
                </c:pt>
                <c:pt idx="23368">
                  <c:v>1.9767999999997401</c:v>
                </c:pt>
                <c:pt idx="23369">
                  <c:v>1.9768999999997401</c:v>
                </c:pt>
                <c:pt idx="23370">
                  <c:v>1.9769999999997401</c:v>
                </c:pt>
                <c:pt idx="23371">
                  <c:v>1.9770999999997401</c:v>
                </c:pt>
                <c:pt idx="23372">
                  <c:v>1.9771999999997401</c:v>
                </c:pt>
                <c:pt idx="23373">
                  <c:v>1.97729999999974</c:v>
                </c:pt>
                <c:pt idx="23374">
                  <c:v>1.97739999999974</c:v>
                </c:pt>
                <c:pt idx="23375">
                  <c:v>1.97749999999974</c:v>
                </c:pt>
                <c:pt idx="23376">
                  <c:v>1.97759999999974</c:v>
                </c:pt>
                <c:pt idx="23377">
                  <c:v>1.97769999999974</c:v>
                </c:pt>
                <c:pt idx="23378">
                  <c:v>1.97779999999974</c:v>
                </c:pt>
                <c:pt idx="23379">
                  <c:v>1.97789999999974</c:v>
                </c:pt>
                <c:pt idx="23380">
                  <c:v>1.97799999999974</c:v>
                </c:pt>
                <c:pt idx="23381">
                  <c:v>1.97809999999974</c:v>
                </c:pt>
                <c:pt idx="23382">
                  <c:v>1.9781999999997399</c:v>
                </c:pt>
                <c:pt idx="23383">
                  <c:v>1.9782999999997399</c:v>
                </c:pt>
                <c:pt idx="23384">
                  <c:v>1.9783999999997399</c:v>
                </c:pt>
                <c:pt idx="23385">
                  <c:v>1.9784999999997399</c:v>
                </c:pt>
                <c:pt idx="23386">
                  <c:v>1.9785999999997399</c:v>
                </c:pt>
                <c:pt idx="23387">
                  <c:v>1.9786999999997399</c:v>
                </c:pt>
                <c:pt idx="23388">
                  <c:v>1.9787999999997401</c:v>
                </c:pt>
                <c:pt idx="23389">
                  <c:v>1.9788999999997401</c:v>
                </c:pt>
                <c:pt idx="23390">
                  <c:v>1.9789999999997401</c:v>
                </c:pt>
                <c:pt idx="23391">
                  <c:v>1.9790999999997401</c:v>
                </c:pt>
                <c:pt idx="23392">
                  <c:v>1.9791999999997401</c:v>
                </c:pt>
                <c:pt idx="23393">
                  <c:v>1.97929999999974</c:v>
                </c:pt>
                <c:pt idx="23394">
                  <c:v>1.97939999999974</c:v>
                </c:pt>
                <c:pt idx="23395">
                  <c:v>1.97949999999974</c:v>
                </c:pt>
                <c:pt idx="23396">
                  <c:v>1.97959999999974</c:v>
                </c:pt>
                <c:pt idx="23397">
                  <c:v>1.97969999999974</c:v>
                </c:pt>
                <c:pt idx="23398">
                  <c:v>1.97979999999974</c:v>
                </c:pt>
                <c:pt idx="23399">
                  <c:v>1.97989999999974</c:v>
                </c:pt>
                <c:pt idx="23400">
                  <c:v>1.97999999999974</c:v>
                </c:pt>
                <c:pt idx="23401">
                  <c:v>1.98009999999974</c:v>
                </c:pt>
                <c:pt idx="23402">
                  <c:v>1.9801999999997399</c:v>
                </c:pt>
                <c:pt idx="23403">
                  <c:v>1.9802999999997399</c:v>
                </c:pt>
                <c:pt idx="23404">
                  <c:v>1.9803999999997399</c:v>
                </c:pt>
                <c:pt idx="23405">
                  <c:v>1.9804999999997399</c:v>
                </c:pt>
                <c:pt idx="23406">
                  <c:v>1.9805999999997399</c:v>
                </c:pt>
                <c:pt idx="23407">
                  <c:v>1.9806999999997399</c:v>
                </c:pt>
                <c:pt idx="23408">
                  <c:v>1.9807999999997401</c:v>
                </c:pt>
                <c:pt idx="23409">
                  <c:v>1.9808999999997401</c:v>
                </c:pt>
                <c:pt idx="23410">
                  <c:v>1.9809999999997401</c:v>
                </c:pt>
                <c:pt idx="23411">
                  <c:v>1.9810999999997401</c:v>
                </c:pt>
                <c:pt idx="23412">
                  <c:v>1.9811999999997401</c:v>
                </c:pt>
                <c:pt idx="23413">
                  <c:v>1.98129999999974</c:v>
                </c:pt>
                <c:pt idx="23414">
                  <c:v>1.98139999999974</c:v>
                </c:pt>
                <c:pt idx="23415">
                  <c:v>1.98149999999974</c:v>
                </c:pt>
                <c:pt idx="23416">
                  <c:v>1.98159999999974</c:v>
                </c:pt>
                <c:pt idx="23417">
                  <c:v>1.98169999999974</c:v>
                </c:pt>
                <c:pt idx="23418">
                  <c:v>1.98179999999974</c:v>
                </c:pt>
                <c:pt idx="23419">
                  <c:v>1.98189999999974</c:v>
                </c:pt>
                <c:pt idx="23420">
                  <c:v>1.98199999999974</c:v>
                </c:pt>
                <c:pt idx="23421">
                  <c:v>1.98209999999974</c:v>
                </c:pt>
                <c:pt idx="23422">
                  <c:v>1.9821999999997399</c:v>
                </c:pt>
                <c:pt idx="23423">
                  <c:v>1.9822999999997399</c:v>
                </c:pt>
                <c:pt idx="23424">
                  <c:v>1.9823999999997399</c:v>
                </c:pt>
                <c:pt idx="23425">
                  <c:v>1.9824999999997399</c:v>
                </c:pt>
                <c:pt idx="23426">
                  <c:v>1.9825999999997399</c:v>
                </c:pt>
                <c:pt idx="23427">
                  <c:v>1.9826999999997399</c:v>
                </c:pt>
                <c:pt idx="23428">
                  <c:v>1.9827999999997401</c:v>
                </c:pt>
                <c:pt idx="23429">
                  <c:v>1.9828999999997401</c:v>
                </c:pt>
                <c:pt idx="23430">
                  <c:v>1.9829999999997401</c:v>
                </c:pt>
                <c:pt idx="23431">
                  <c:v>1.9830999999997401</c:v>
                </c:pt>
                <c:pt idx="23432">
                  <c:v>1.9831999999997401</c:v>
                </c:pt>
                <c:pt idx="23433">
                  <c:v>1.98329999999974</c:v>
                </c:pt>
                <c:pt idx="23434">
                  <c:v>1.98339999999974</c:v>
                </c:pt>
                <c:pt idx="23435">
                  <c:v>1.98349999999974</c:v>
                </c:pt>
                <c:pt idx="23436">
                  <c:v>1.98359999999974</c:v>
                </c:pt>
                <c:pt idx="23437">
                  <c:v>1.98369999999974</c:v>
                </c:pt>
                <c:pt idx="23438">
                  <c:v>1.98379999999974</c:v>
                </c:pt>
                <c:pt idx="23439">
                  <c:v>1.98389999999974</c:v>
                </c:pt>
                <c:pt idx="23440">
                  <c:v>1.98399999999974</c:v>
                </c:pt>
                <c:pt idx="23441">
                  <c:v>1.98409999999974</c:v>
                </c:pt>
                <c:pt idx="23442">
                  <c:v>1.9841999999997399</c:v>
                </c:pt>
                <c:pt idx="23443">
                  <c:v>1.9842999999997399</c:v>
                </c:pt>
                <c:pt idx="23444">
                  <c:v>1.9843999999997399</c:v>
                </c:pt>
                <c:pt idx="23445">
                  <c:v>1.9844999999997399</c:v>
                </c:pt>
                <c:pt idx="23446">
                  <c:v>1.9845999999997399</c:v>
                </c:pt>
                <c:pt idx="23447">
                  <c:v>1.9846999999997399</c:v>
                </c:pt>
                <c:pt idx="23448">
                  <c:v>1.9847999999997401</c:v>
                </c:pt>
                <c:pt idx="23449">
                  <c:v>1.9848999999997401</c:v>
                </c:pt>
                <c:pt idx="23450">
                  <c:v>1.9849999999997401</c:v>
                </c:pt>
                <c:pt idx="23451">
                  <c:v>1.9850999999997401</c:v>
                </c:pt>
                <c:pt idx="23452">
                  <c:v>1.9851999999997401</c:v>
                </c:pt>
                <c:pt idx="23453">
                  <c:v>1.9852999999997401</c:v>
                </c:pt>
                <c:pt idx="23454">
                  <c:v>1.98539999999974</c:v>
                </c:pt>
                <c:pt idx="23455">
                  <c:v>1.98549999999974</c:v>
                </c:pt>
                <c:pt idx="23456">
                  <c:v>1.98559999999974</c:v>
                </c:pt>
                <c:pt idx="23457">
                  <c:v>1.98569999999974</c:v>
                </c:pt>
                <c:pt idx="23458">
                  <c:v>1.98579999999974</c:v>
                </c:pt>
                <c:pt idx="23459">
                  <c:v>1.98589999999974</c:v>
                </c:pt>
                <c:pt idx="23460">
                  <c:v>1.98599999999974</c:v>
                </c:pt>
                <c:pt idx="23461">
                  <c:v>1.98609999999974</c:v>
                </c:pt>
                <c:pt idx="23462">
                  <c:v>1.98619999999974</c:v>
                </c:pt>
                <c:pt idx="23463">
                  <c:v>1.9862999999997399</c:v>
                </c:pt>
                <c:pt idx="23464">
                  <c:v>1.9863999999997399</c:v>
                </c:pt>
                <c:pt idx="23465">
                  <c:v>1.9864999999997399</c:v>
                </c:pt>
                <c:pt idx="23466">
                  <c:v>1.9865999999997399</c:v>
                </c:pt>
                <c:pt idx="23467">
                  <c:v>1.9866999999997399</c:v>
                </c:pt>
                <c:pt idx="23468">
                  <c:v>1.9867999999997401</c:v>
                </c:pt>
                <c:pt idx="23469">
                  <c:v>1.9868999999997401</c:v>
                </c:pt>
                <c:pt idx="23470">
                  <c:v>1.9869999999997401</c:v>
                </c:pt>
                <c:pt idx="23471">
                  <c:v>1.9870999999997401</c:v>
                </c:pt>
                <c:pt idx="23472">
                  <c:v>1.9871999999997401</c:v>
                </c:pt>
                <c:pt idx="23473">
                  <c:v>1.9872999999997401</c:v>
                </c:pt>
                <c:pt idx="23474">
                  <c:v>1.98739999999974</c:v>
                </c:pt>
                <c:pt idx="23475">
                  <c:v>1.98749999999974</c:v>
                </c:pt>
                <c:pt idx="23476">
                  <c:v>1.98759999999974</c:v>
                </c:pt>
                <c:pt idx="23477">
                  <c:v>1.98769999999974</c:v>
                </c:pt>
                <c:pt idx="23478">
                  <c:v>1.98779999999974</c:v>
                </c:pt>
                <c:pt idx="23479">
                  <c:v>1.98789999999974</c:v>
                </c:pt>
                <c:pt idx="23480">
                  <c:v>1.98799999999974</c:v>
                </c:pt>
                <c:pt idx="23481">
                  <c:v>1.98809999999974</c:v>
                </c:pt>
                <c:pt idx="23482">
                  <c:v>1.98819999999974</c:v>
                </c:pt>
                <c:pt idx="23483">
                  <c:v>1.9882999999997399</c:v>
                </c:pt>
                <c:pt idx="23484">
                  <c:v>1.9883999999997399</c:v>
                </c:pt>
                <c:pt idx="23485">
                  <c:v>1.9884999999997399</c:v>
                </c:pt>
                <c:pt idx="23486">
                  <c:v>1.9885999999997399</c:v>
                </c:pt>
                <c:pt idx="23487">
                  <c:v>1.9886999999997399</c:v>
                </c:pt>
                <c:pt idx="23488">
                  <c:v>1.9887999999997401</c:v>
                </c:pt>
                <c:pt idx="23489">
                  <c:v>1.9888999999997401</c:v>
                </c:pt>
                <c:pt idx="23490">
                  <c:v>1.9889999999997401</c:v>
                </c:pt>
                <c:pt idx="23491">
                  <c:v>1.9890999999997401</c:v>
                </c:pt>
                <c:pt idx="23492">
                  <c:v>1.9891999999997401</c:v>
                </c:pt>
                <c:pt idx="23493">
                  <c:v>1.9892999999997401</c:v>
                </c:pt>
                <c:pt idx="23494">
                  <c:v>1.98939999999974</c:v>
                </c:pt>
                <c:pt idx="23495">
                  <c:v>1.98949999999974</c:v>
                </c:pt>
                <c:pt idx="23496">
                  <c:v>1.98959999999974</c:v>
                </c:pt>
                <c:pt idx="23497">
                  <c:v>1.98969999999974</c:v>
                </c:pt>
                <c:pt idx="23498">
                  <c:v>1.98979999999974</c:v>
                </c:pt>
                <c:pt idx="23499">
                  <c:v>1.98989999999974</c:v>
                </c:pt>
                <c:pt idx="23500">
                  <c:v>1.98999999999974</c:v>
                </c:pt>
                <c:pt idx="23501">
                  <c:v>1.99009999999974</c:v>
                </c:pt>
                <c:pt idx="23502">
                  <c:v>1.99019999999974</c:v>
                </c:pt>
                <c:pt idx="23503">
                  <c:v>1.9902999999997399</c:v>
                </c:pt>
                <c:pt idx="23504">
                  <c:v>1.9903999999997399</c:v>
                </c:pt>
                <c:pt idx="23505">
                  <c:v>1.9904999999997399</c:v>
                </c:pt>
                <c:pt idx="23506">
                  <c:v>1.9905999999997399</c:v>
                </c:pt>
                <c:pt idx="23507">
                  <c:v>1.9906999999997399</c:v>
                </c:pt>
                <c:pt idx="23508">
                  <c:v>1.9907999999997401</c:v>
                </c:pt>
                <c:pt idx="23509">
                  <c:v>1.9908999999997401</c:v>
                </c:pt>
                <c:pt idx="23510">
                  <c:v>1.9909999999997401</c:v>
                </c:pt>
                <c:pt idx="23511">
                  <c:v>1.9910999999997401</c:v>
                </c:pt>
                <c:pt idx="23512">
                  <c:v>1.9911999999997401</c:v>
                </c:pt>
                <c:pt idx="23513">
                  <c:v>1.9912999999997401</c:v>
                </c:pt>
                <c:pt idx="23514">
                  <c:v>1.99139999999974</c:v>
                </c:pt>
                <c:pt idx="23515">
                  <c:v>1.99149999999974</c:v>
                </c:pt>
                <c:pt idx="23516">
                  <c:v>1.99159999999974</c:v>
                </c:pt>
                <c:pt idx="23517">
                  <c:v>1.99169999999974</c:v>
                </c:pt>
                <c:pt idx="23518">
                  <c:v>1.99179999999974</c:v>
                </c:pt>
                <c:pt idx="23519">
                  <c:v>1.99189999999974</c:v>
                </c:pt>
                <c:pt idx="23520">
                  <c:v>1.99199999999974</c:v>
                </c:pt>
                <c:pt idx="23521">
                  <c:v>1.99209999999974</c:v>
                </c:pt>
                <c:pt idx="23522">
                  <c:v>1.99219999999974</c:v>
                </c:pt>
                <c:pt idx="23523">
                  <c:v>1.9922999999997399</c:v>
                </c:pt>
                <c:pt idx="23524">
                  <c:v>1.9923999999997399</c:v>
                </c:pt>
                <c:pt idx="23525">
                  <c:v>1.9924999999997399</c:v>
                </c:pt>
                <c:pt idx="23526">
                  <c:v>1.9925999999997399</c:v>
                </c:pt>
                <c:pt idx="23527">
                  <c:v>1.9926999999997399</c:v>
                </c:pt>
                <c:pt idx="23528">
                  <c:v>1.9927999999997399</c:v>
                </c:pt>
                <c:pt idx="23529">
                  <c:v>1.9928999999997401</c:v>
                </c:pt>
                <c:pt idx="23530">
                  <c:v>1.9929999999997401</c:v>
                </c:pt>
                <c:pt idx="23531">
                  <c:v>1.9930999999997401</c:v>
                </c:pt>
                <c:pt idx="23532">
                  <c:v>1.9931999999997401</c:v>
                </c:pt>
                <c:pt idx="23533">
                  <c:v>1.9932999999997401</c:v>
                </c:pt>
                <c:pt idx="23534">
                  <c:v>1.99339999999974</c:v>
                </c:pt>
                <c:pt idx="23535">
                  <c:v>1.99349999999974</c:v>
                </c:pt>
                <c:pt idx="23536">
                  <c:v>1.99359999999974</c:v>
                </c:pt>
                <c:pt idx="23537">
                  <c:v>1.99369999999974</c:v>
                </c:pt>
                <c:pt idx="23538">
                  <c:v>1.99379999999974</c:v>
                </c:pt>
                <c:pt idx="23539">
                  <c:v>1.99389999999974</c:v>
                </c:pt>
                <c:pt idx="23540">
                  <c:v>1.99399999999974</c:v>
                </c:pt>
                <c:pt idx="23541">
                  <c:v>1.99409999999974</c:v>
                </c:pt>
                <c:pt idx="23542">
                  <c:v>1.99419999999974</c:v>
                </c:pt>
                <c:pt idx="23543">
                  <c:v>1.9942999999997399</c:v>
                </c:pt>
                <c:pt idx="23544">
                  <c:v>1.9943999999997399</c:v>
                </c:pt>
                <c:pt idx="23545">
                  <c:v>1.9944999999997399</c:v>
                </c:pt>
                <c:pt idx="23546">
                  <c:v>1.9945999999997399</c:v>
                </c:pt>
                <c:pt idx="23547">
                  <c:v>1.9946999999997399</c:v>
                </c:pt>
                <c:pt idx="23548">
                  <c:v>1.9947999999997399</c:v>
                </c:pt>
                <c:pt idx="23549">
                  <c:v>1.9948999999997401</c:v>
                </c:pt>
                <c:pt idx="23550">
                  <c:v>1.9949999999997401</c:v>
                </c:pt>
                <c:pt idx="23551">
                  <c:v>1.9950999999997401</c:v>
                </c:pt>
                <c:pt idx="23552">
                  <c:v>1.9951999999997401</c:v>
                </c:pt>
                <c:pt idx="23553">
                  <c:v>1.9952999999997401</c:v>
                </c:pt>
                <c:pt idx="23554">
                  <c:v>1.99539999999974</c:v>
                </c:pt>
                <c:pt idx="23555">
                  <c:v>1.99549999999974</c:v>
                </c:pt>
                <c:pt idx="23556">
                  <c:v>1.99559999999974</c:v>
                </c:pt>
                <c:pt idx="23557">
                  <c:v>1.99569999999974</c:v>
                </c:pt>
                <c:pt idx="23558">
                  <c:v>1.99579999999974</c:v>
                </c:pt>
                <c:pt idx="23559">
                  <c:v>1.99589999999974</c:v>
                </c:pt>
                <c:pt idx="23560">
                  <c:v>1.99599999999974</c:v>
                </c:pt>
                <c:pt idx="23561">
                  <c:v>1.99609999999974</c:v>
                </c:pt>
                <c:pt idx="23562">
                  <c:v>1.99619999999974</c:v>
                </c:pt>
                <c:pt idx="23563">
                  <c:v>1.9962999999997399</c:v>
                </c:pt>
                <c:pt idx="23564">
                  <c:v>1.9963999999997399</c:v>
                </c:pt>
                <c:pt idx="23565">
                  <c:v>1.9964999999997399</c:v>
                </c:pt>
                <c:pt idx="23566">
                  <c:v>1.9965999999997399</c:v>
                </c:pt>
                <c:pt idx="23567">
                  <c:v>1.9966999999997399</c:v>
                </c:pt>
                <c:pt idx="23568">
                  <c:v>1.9967999999997399</c:v>
                </c:pt>
                <c:pt idx="23569">
                  <c:v>1.9968999999997401</c:v>
                </c:pt>
                <c:pt idx="23570">
                  <c:v>1.9969999999997401</c:v>
                </c:pt>
                <c:pt idx="23571">
                  <c:v>1.9970999999997401</c:v>
                </c:pt>
                <c:pt idx="23572">
                  <c:v>1.9971999999997401</c:v>
                </c:pt>
                <c:pt idx="23573">
                  <c:v>1.9972999999997401</c:v>
                </c:pt>
                <c:pt idx="23574">
                  <c:v>1.9973999999997401</c:v>
                </c:pt>
                <c:pt idx="23575">
                  <c:v>1.99749999999974</c:v>
                </c:pt>
                <c:pt idx="23576">
                  <c:v>1.99759999999974</c:v>
                </c:pt>
                <c:pt idx="23577">
                  <c:v>1.99769999999974</c:v>
                </c:pt>
                <c:pt idx="23578">
                  <c:v>1.99779999999974</c:v>
                </c:pt>
                <c:pt idx="23579">
                  <c:v>1.99789999999974</c:v>
                </c:pt>
                <c:pt idx="23580">
                  <c:v>1.99799999999974</c:v>
                </c:pt>
                <c:pt idx="23581">
                  <c:v>1.99809999999974</c:v>
                </c:pt>
                <c:pt idx="23582">
                  <c:v>1.99819999999974</c:v>
                </c:pt>
                <c:pt idx="23583">
                  <c:v>1.99829999999974</c:v>
                </c:pt>
                <c:pt idx="23584">
                  <c:v>1.9983999999997399</c:v>
                </c:pt>
                <c:pt idx="23585">
                  <c:v>1.9984999999997399</c:v>
                </c:pt>
                <c:pt idx="23586">
                  <c:v>1.9985999999997399</c:v>
                </c:pt>
                <c:pt idx="23587">
                  <c:v>1.9986999999997399</c:v>
                </c:pt>
                <c:pt idx="23588">
                  <c:v>1.9987999999997399</c:v>
                </c:pt>
                <c:pt idx="23589">
                  <c:v>1.9988999999997401</c:v>
                </c:pt>
                <c:pt idx="23590">
                  <c:v>1.9989999999997401</c:v>
                </c:pt>
                <c:pt idx="23591">
                  <c:v>1.9990999999997401</c:v>
                </c:pt>
                <c:pt idx="23592">
                  <c:v>1.9991999999997401</c:v>
                </c:pt>
                <c:pt idx="23593">
                  <c:v>1.9992999999997401</c:v>
                </c:pt>
                <c:pt idx="23594">
                  <c:v>1.9993999999997401</c:v>
                </c:pt>
                <c:pt idx="23595">
                  <c:v>1.99949999999974</c:v>
                </c:pt>
                <c:pt idx="23596">
                  <c:v>1.99959999999974</c:v>
                </c:pt>
                <c:pt idx="23597">
                  <c:v>1.99969999999974</c:v>
                </c:pt>
                <c:pt idx="23598">
                  <c:v>1.99979999999974</c:v>
                </c:pt>
                <c:pt idx="23599">
                  <c:v>1.99989999999974</c:v>
                </c:pt>
                <c:pt idx="23600">
                  <c:v>1.99999999999974</c:v>
                </c:pt>
                <c:pt idx="23601">
                  <c:v>2.00009999999974</c:v>
                </c:pt>
                <c:pt idx="23602">
                  <c:v>2.0001999999997402</c:v>
                </c:pt>
                <c:pt idx="23603">
                  <c:v>2.00029999999974</c:v>
                </c:pt>
                <c:pt idx="23604">
                  <c:v>2.0003999999997402</c:v>
                </c:pt>
                <c:pt idx="23605">
                  <c:v>2.0004999999997399</c:v>
                </c:pt>
                <c:pt idx="23606">
                  <c:v>2.0005999999997401</c:v>
                </c:pt>
                <c:pt idx="23607">
                  <c:v>2.0006999999997399</c:v>
                </c:pt>
                <c:pt idx="23608">
                  <c:v>2.0007999999997401</c:v>
                </c:pt>
                <c:pt idx="23609">
                  <c:v>2.0008999999997399</c:v>
                </c:pt>
                <c:pt idx="23610">
                  <c:v>2.0009999999997401</c:v>
                </c:pt>
                <c:pt idx="23611">
                  <c:v>2.0010999999997399</c:v>
                </c:pt>
                <c:pt idx="23612">
                  <c:v>2.0011999999997401</c:v>
                </c:pt>
                <c:pt idx="23613">
                  <c:v>2.0012999999997398</c:v>
                </c:pt>
                <c:pt idx="23614">
                  <c:v>2.0013999999997401</c:v>
                </c:pt>
                <c:pt idx="23615">
                  <c:v>2.0014999999997398</c:v>
                </c:pt>
                <c:pt idx="23616">
                  <c:v>2.00159999999974</c:v>
                </c:pt>
                <c:pt idx="23617">
                  <c:v>2.0016999999997398</c:v>
                </c:pt>
                <c:pt idx="23618">
                  <c:v>2.00179999999974</c:v>
                </c:pt>
                <c:pt idx="23619">
                  <c:v>2.0018999999997402</c:v>
                </c:pt>
                <c:pt idx="23620">
                  <c:v>2.00199999999974</c:v>
                </c:pt>
                <c:pt idx="23621">
                  <c:v>2.0020999999997402</c:v>
                </c:pt>
                <c:pt idx="23622">
                  <c:v>2.00219999999974</c:v>
                </c:pt>
                <c:pt idx="23623">
                  <c:v>2.0022999999997402</c:v>
                </c:pt>
                <c:pt idx="23624">
                  <c:v>2.0023999999997399</c:v>
                </c:pt>
                <c:pt idx="23625">
                  <c:v>2.0024999999997402</c:v>
                </c:pt>
                <c:pt idx="23626">
                  <c:v>2.0025999999997399</c:v>
                </c:pt>
                <c:pt idx="23627">
                  <c:v>2.0026999999997401</c:v>
                </c:pt>
                <c:pt idx="23628">
                  <c:v>2.0027999999997399</c:v>
                </c:pt>
                <c:pt idx="23629">
                  <c:v>2.0028999999997401</c:v>
                </c:pt>
                <c:pt idx="23630">
                  <c:v>2.0029999999997399</c:v>
                </c:pt>
                <c:pt idx="23631">
                  <c:v>2.0030999999997401</c:v>
                </c:pt>
                <c:pt idx="23632">
                  <c:v>2.0031999999997399</c:v>
                </c:pt>
                <c:pt idx="23633">
                  <c:v>2.0032999999997401</c:v>
                </c:pt>
                <c:pt idx="23634">
                  <c:v>2.0033999999997398</c:v>
                </c:pt>
                <c:pt idx="23635">
                  <c:v>2.00349999999974</c:v>
                </c:pt>
                <c:pt idx="23636">
                  <c:v>2.0035999999997398</c:v>
                </c:pt>
                <c:pt idx="23637">
                  <c:v>2.00369999999974</c:v>
                </c:pt>
                <c:pt idx="23638">
                  <c:v>2.0037999999997398</c:v>
                </c:pt>
                <c:pt idx="23639">
                  <c:v>2.00389999999974</c:v>
                </c:pt>
                <c:pt idx="23640">
                  <c:v>2.0039999999997402</c:v>
                </c:pt>
                <c:pt idx="23641">
                  <c:v>2.00409999999974</c:v>
                </c:pt>
                <c:pt idx="23642">
                  <c:v>2.0041999999997402</c:v>
                </c:pt>
                <c:pt idx="23643">
                  <c:v>2.00429999999974</c:v>
                </c:pt>
                <c:pt idx="23644">
                  <c:v>2.0043999999997402</c:v>
                </c:pt>
                <c:pt idx="23645">
                  <c:v>2.0044999999997399</c:v>
                </c:pt>
                <c:pt idx="23646">
                  <c:v>2.0045999999997401</c:v>
                </c:pt>
                <c:pt idx="23647">
                  <c:v>2.0046999999997399</c:v>
                </c:pt>
                <c:pt idx="23648">
                  <c:v>2.0047999999997401</c:v>
                </c:pt>
                <c:pt idx="23649">
                  <c:v>2.0048999999997399</c:v>
                </c:pt>
                <c:pt idx="23650">
                  <c:v>2.0049999999997401</c:v>
                </c:pt>
                <c:pt idx="23651">
                  <c:v>2.0050999999997399</c:v>
                </c:pt>
                <c:pt idx="23652">
                  <c:v>2.0051999999997401</c:v>
                </c:pt>
                <c:pt idx="23653">
                  <c:v>2.0052999999997398</c:v>
                </c:pt>
                <c:pt idx="23654">
                  <c:v>2.0053999999997401</c:v>
                </c:pt>
                <c:pt idx="23655">
                  <c:v>2.0054999999997398</c:v>
                </c:pt>
                <c:pt idx="23656">
                  <c:v>2.00559999999974</c:v>
                </c:pt>
                <c:pt idx="23657">
                  <c:v>2.0056999999997398</c:v>
                </c:pt>
                <c:pt idx="23658">
                  <c:v>2.00579999999974</c:v>
                </c:pt>
                <c:pt idx="23659">
                  <c:v>2.0058999999997398</c:v>
                </c:pt>
                <c:pt idx="23660">
                  <c:v>2.00599999999974</c:v>
                </c:pt>
                <c:pt idx="23661">
                  <c:v>2.0060999999997402</c:v>
                </c:pt>
                <c:pt idx="23662">
                  <c:v>2.00619999999974</c:v>
                </c:pt>
                <c:pt idx="23663">
                  <c:v>2.0062999999997402</c:v>
                </c:pt>
                <c:pt idx="23664">
                  <c:v>2.0063999999997399</c:v>
                </c:pt>
                <c:pt idx="23665">
                  <c:v>2.0064999999997402</c:v>
                </c:pt>
                <c:pt idx="23666">
                  <c:v>2.0065999999997399</c:v>
                </c:pt>
                <c:pt idx="23667">
                  <c:v>2.0066999999997401</c:v>
                </c:pt>
                <c:pt idx="23668">
                  <c:v>2.0067999999997399</c:v>
                </c:pt>
                <c:pt idx="23669">
                  <c:v>2.0068999999997401</c:v>
                </c:pt>
                <c:pt idx="23670">
                  <c:v>2.0069999999997399</c:v>
                </c:pt>
                <c:pt idx="23671">
                  <c:v>2.0070999999997401</c:v>
                </c:pt>
                <c:pt idx="23672">
                  <c:v>2.0071999999997399</c:v>
                </c:pt>
                <c:pt idx="23673">
                  <c:v>2.0072999999997401</c:v>
                </c:pt>
                <c:pt idx="23674">
                  <c:v>2.0073999999997398</c:v>
                </c:pt>
                <c:pt idx="23675">
                  <c:v>2.00749999999974</c:v>
                </c:pt>
                <c:pt idx="23676">
                  <c:v>2.0075999999997398</c:v>
                </c:pt>
                <c:pt idx="23677">
                  <c:v>2.00769999999974</c:v>
                </c:pt>
                <c:pt idx="23678">
                  <c:v>2.0077999999997398</c:v>
                </c:pt>
                <c:pt idx="23679">
                  <c:v>2.00789999999974</c:v>
                </c:pt>
                <c:pt idx="23680">
                  <c:v>2.0079999999997402</c:v>
                </c:pt>
                <c:pt idx="23681">
                  <c:v>2.00809999999974</c:v>
                </c:pt>
                <c:pt idx="23682">
                  <c:v>2.0081999999997402</c:v>
                </c:pt>
                <c:pt idx="23683">
                  <c:v>2.00829999999974</c:v>
                </c:pt>
                <c:pt idx="23684">
                  <c:v>2.0083999999997402</c:v>
                </c:pt>
                <c:pt idx="23685">
                  <c:v>2.0084999999997399</c:v>
                </c:pt>
                <c:pt idx="23686">
                  <c:v>2.0085999999997401</c:v>
                </c:pt>
                <c:pt idx="23687">
                  <c:v>2.0086999999997399</c:v>
                </c:pt>
                <c:pt idx="23688">
                  <c:v>2.0087999999997401</c:v>
                </c:pt>
                <c:pt idx="23689">
                  <c:v>2.0088999999997399</c:v>
                </c:pt>
                <c:pt idx="23690">
                  <c:v>2.0089999999997401</c:v>
                </c:pt>
                <c:pt idx="23691">
                  <c:v>2.0090999999997399</c:v>
                </c:pt>
                <c:pt idx="23692">
                  <c:v>2.0091999999997401</c:v>
                </c:pt>
                <c:pt idx="23693">
                  <c:v>2.0092999999997398</c:v>
                </c:pt>
                <c:pt idx="23694">
                  <c:v>2.0093999999997401</c:v>
                </c:pt>
                <c:pt idx="23695">
                  <c:v>2.0094999999997398</c:v>
                </c:pt>
                <c:pt idx="23696">
                  <c:v>2.00959999999974</c:v>
                </c:pt>
                <c:pt idx="23697">
                  <c:v>2.0096999999997398</c:v>
                </c:pt>
                <c:pt idx="23698">
                  <c:v>2.00979999999974</c:v>
                </c:pt>
                <c:pt idx="23699">
                  <c:v>2.0098999999997398</c:v>
                </c:pt>
                <c:pt idx="23700">
                  <c:v>2.00999999999974</c:v>
                </c:pt>
                <c:pt idx="23701">
                  <c:v>2.0100999999997402</c:v>
                </c:pt>
                <c:pt idx="23702">
                  <c:v>2.01019999999974</c:v>
                </c:pt>
                <c:pt idx="23703">
                  <c:v>2.0102999999997402</c:v>
                </c:pt>
                <c:pt idx="23704">
                  <c:v>2.01039999999974</c:v>
                </c:pt>
                <c:pt idx="23705">
                  <c:v>2.0104999999997402</c:v>
                </c:pt>
                <c:pt idx="23706">
                  <c:v>2.0105999999997399</c:v>
                </c:pt>
                <c:pt idx="23707">
                  <c:v>2.0106999999997401</c:v>
                </c:pt>
                <c:pt idx="23708">
                  <c:v>2.0107999999997399</c:v>
                </c:pt>
                <c:pt idx="23709">
                  <c:v>2.0108999999997401</c:v>
                </c:pt>
                <c:pt idx="23710">
                  <c:v>2.0109999999997399</c:v>
                </c:pt>
                <c:pt idx="23711">
                  <c:v>2.0110999999997401</c:v>
                </c:pt>
                <c:pt idx="23712">
                  <c:v>2.0111999999997399</c:v>
                </c:pt>
                <c:pt idx="23713">
                  <c:v>2.0112999999997401</c:v>
                </c:pt>
                <c:pt idx="23714">
                  <c:v>2.0113999999997398</c:v>
                </c:pt>
                <c:pt idx="23715">
                  <c:v>2.0114999999997401</c:v>
                </c:pt>
                <c:pt idx="23716">
                  <c:v>2.0115999999997398</c:v>
                </c:pt>
                <c:pt idx="23717">
                  <c:v>2.01169999999974</c:v>
                </c:pt>
                <c:pt idx="23718">
                  <c:v>2.0117999999997398</c:v>
                </c:pt>
                <c:pt idx="23719">
                  <c:v>2.01189999999974</c:v>
                </c:pt>
                <c:pt idx="23720">
                  <c:v>2.0119999999997402</c:v>
                </c:pt>
                <c:pt idx="23721">
                  <c:v>2.01209999999974</c:v>
                </c:pt>
                <c:pt idx="23722">
                  <c:v>2.0121999999997402</c:v>
                </c:pt>
                <c:pt idx="23723">
                  <c:v>2.01229999999974</c:v>
                </c:pt>
                <c:pt idx="23724">
                  <c:v>2.0123999999997402</c:v>
                </c:pt>
                <c:pt idx="23725">
                  <c:v>2.0124999999997399</c:v>
                </c:pt>
                <c:pt idx="23726">
                  <c:v>2.0125999999997402</c:v>
                </c:pt>
                <c:pt idx="23727">
                  <c:v>2.0126999999997399</c:v>
                </c:pt>
                <c:pt idx="23728">
                  <c:v>2.0127999999997401</c:v>
                </c:pt>
                <c:pt idx="23729">
                  <c:v>2.0128999999997399</c:v>
                </c:pt>
                <c:pt idx="23730">
                  <c:v>2.0129999999997401</c:v>
                </c:pt>
                <c:pt idx="23731">
                  <c:v>2.0130999999997399</c:v>
                </c:pt>
                <c:pt idx="23732">
                  <c:v>2.0131999999997401</c:v>
                </c:pt>
                <c:pt idx="23733">
                  <c:v>2.0132999999997399</c:v>
                </c:pt>
                <c:pt idx="23734">
                  <c:v>2.0133999999997401</c:v>
                </c:pt>
                <c:pt idx="23735">
                  <c:v>2.0134999999997398</c:v>
                </c:pt>
                <c:pt idx="23736">
                  <c:v>2.01359999999974</c:v>
                </c:pt>
                <c:pt idx="23737">
                  <c:v>2.0136999999997398</c:v>
                </c:pt>
                <c:pt idx="23738">
                  <c:v>2.01379999999974</c:v>
                </c:pt>
                <c:pt idx="23739">
                  <c:v>2.0138999999997398</c:v>
                </c:pt>
                <c:pt idx="23740">
                  <c:v>2.01399999999974</c:v>
                </c:pt>
                <c:pt idx="23741">
                  <c:v>2.0140999999997402</c:v>
                </c:pt>
                <c:pt idx="23742">
                  <c:v>2.01419999999974</c:v>
                </c:pt>
                <c:pt idx="23743">
                  <c:v>2.0142999999997402</c:v>
                </c:pt>
                <c:pt idx="23744">
                  <c:v>2.01439999999974</c:v>
                </c:pt>
                <c:pt idx="23745">
                  <c:v>2.0144999999997402</c:v>
                </c:pt>
                <c:pt idx="23746">
                  <c:v>2.0145999999997399</c:v>
                </c:pt>
                <c:pt idx="23747">
                  <c:v>2.0146999999997401</c:v>
                </c:pt>
                <c:pt idx="23748">
                  <c:v>2.0147999999997399</c:v>
                </c:pt>
                <c:pt idx="23749">
                  <c:v>2.0148999999997401</c:v>
                </c:pt>
                <c:pt idx="23750">
                  <c:v>2.0149999999997399</c:v>
                </c:pt>
                <c:pt idx="23751">
                  <c:v>2.0150999999997401</c:v>
                </c:pt>
                <c:pt idx="23752">
                  <c:v>2.0151999999997399</c:v>
                </c:pt>
                <c:pt idx="23753">
                  <c:v>2.0152999999997401</c:v>
                </c:pt>
                <c:pt idx="23754">
                  <c:v>2.0153999999997398</c:v>
                </c:pt>
                <c:pt idx="23755">
                  <c:v>2.0154999999997401</c:v>
                </c:pt>
                <c:pt idx="23756">
                  <c:v>2.0155999999997398</c:v>
                </c:pt>
                <c:pt idx="23757">
                  <c:v>2.01569999999974</c:v>
                </c:pt>
                <c:pt idx="23758">
                  <c:v>2.0157999999997398</c:v>
                </c:pt>
                <c:pt idx="23759">
                  <c:v>2.01589999999974</c:v>
                </c:pt>
                <c:pt idx="23760">
                  <c:v>2.0159999999997398</c:v>
                </c:pt>
                <c:pt idx="23761">
                  <c:v>2.01609999999974</c:v>
                </c:pt>
                <c:pt idx="23762">
                  <c:v>2.0161999999997402</c:v>
                </c:pt>
                <c:pt idx="23763">
                  <c:v>2.01629999999974</c:v>
                </c:pt>
                <c:pt idx="23764">
                  <c:v>2.0163999999997402</c:v>
                </c:pt>
                <c:pt idx="23765">
                  <c:v>2.0164999999997399</c:v>
                </c:pt>
                <c:pt idx="23766">
                  <c:v>2.0165999999997402</c:v>
                </c:pt>
                <c:pt idx="23767">
                  <c:v>2.0166999999997399</c:v>
                </c:pt>
                <c:pt idx="23768">
                  <c:v>2.0167999999997401</c:v>
                </c:pt>
                <c:pt idx="23769">
                  <c:v>2.0168999999997399</c:v>
                </c:pt>
                <c:pt idx="23770">
                  <c:v>2.0169999999997401</c:v>
                </c:pt>
                <c:pt idx="23771">
                  <c:v>2.0170999999997399</c:v>
                </c:pt>
                <c:pt idx="23772">
                  <c:v>2.0171999999997401</c:v>
                </c:pt>
                <c:pt idx="23773">
                  <c:v>2.0172999999997399</c:v>
                </c:pt>
                <c:pt idx="23774">
                  <c:v>2.0173999999997401</c:v>
                </c:pt>
                <c:pt idx="23775">
                  <c:v>2.0174999999997398</c:v>
                </c:pt>
                <c:pt idx="23776">
                  <c:v>2.01759999999974</c:v>
                </c:pt>
                <c:pt idx="23777">
                  <c:v>2.0176999999997398</c:v>
                </c:pt>
                <c:pt idx="23778">
                  <c:v>2.01779999999974</c:v>
                </c:pt>
                <c:pt idx="23779">
                  <c:v>2.0178999999997398</c:v>
                </c:pt>
                <c:pt idx="23780">
                  <c:v>2.01799999999974</c:v>
                </c:pt>
                <c:pt idx="23781">
                  <c:v>2.0180999999997402</c:v>
                </c:pt>
                <c:pt idx="23782">
                  <c:v>2.01819999999974</c:v>
                </c:pt>
                <c:pt idx="23783">
                  <c:v>2.0182999999997402</c:v>
                </c:pt>
                <c:pt idx="23784">
                  <c:v>2.01839999999974</c:v>
                </c:pt>
                <c:pt idx="23785">
                  <c:v>2.0184999999997402</c:v>
                </c:pt>
                <c:pt idx="23786">
                  <c:v>2.0185999999997399</c:v>
                </c:pt>
                <c:pt idx="23787">
                  <c:v>2.0186999999997401</c:v>
                </c:pt>
                <c:pt idx="23788">
                  <c:v>2.0187999999997399</c:v>
                </c:pt>
                <c:pt idx="23789">
                  <c:v>2.0188999999997401</c:v>
                </c:pt>
                <c:pt idx="23790">
                  <c:v>2.0189999999997399</c:v>
                </c:pt>
                <c:pt idx="23791">
                  <c:v>2.0190999999997401</c:v>
                </c:pt>
                <c:pt idx="23792">
                  <c:v>2.0191999999997399</c:v>
                </c:pt>
                <c:pt idx="23793">
                  <c:v>2.0192999999997401</c:v>
                </c:pt>
                <c:pt idx="23794">
                  <c:v>2.0193999999997398</c:v>
                </c:pt>
                <c:pt idx="23795">
                  <c:v>2.0194999999997401</c:v>
                </c:pt>
                <c:pt idx="23796">
                  <c:v>2.0195999999997398</c:v>
                </c:pt>
                <c:pt idx="23797">
                  <c:v>2.01969999999974</c:v>
                </c:pt>
                <c:pt idx="23798">
                  <c:v>2.0197999999997398</c:v>
                </c:pt>
                <c:pt idx="23799">
                  <c:v>2.01989999999974</c:v>
                </c:pt>
                <c:pt idx="23800">
                  <c:v>2.0199999999997398</c:v>
                </c:pt>
                <c:pt idx="23801">
                  <c:v>2.02009999999974</c:v>
                </c:pt>
                <c:pt idx="23802">
                  <c:v>2.0201999999997402</c:v>
                </c:pt>
                <c:pt idx="23803">
                  <c:v>2.02029999999974</c:v>
                </c:pt>
                <c:pt idx="23804">
                  <c:v>2.0203999999997402</c:v>
                </c:pt>
                <c:pt idx="23805">
                  <c:v>2.0204999999997399</c:v>
                </c:pt>
                <c:pt idx="23806">
                  <c:v>2.0205999999997402</c:v>
                </c:pt>
                <c:pt idx="23807">
                  <c:v>2.0206999999997399</c:v>
                </c:pt>
                <c:pt idx="23808">
                  <c:v>2.0207999999997401</c:v>
                </c:pt>
                <c:pt idx="23809">
                  <c:v>2.0208999999997399</c:v>
                </c:pt>
                <c:pt idx="23810">
                  <c:v>2.0209999999997401</c:v>
                </c:pt>
                <c:pt idx="23811">
                  <c:v>2.0210999999997399</c:v>
                </c:pt>
                <c:pt idx="23812">
                  <c:v>2.0211999999997401</c:v>
                </c:pt>
                <c:pt idx="23813">
                  <c:v>2.0212999999997399</c:v>
                </c:pt>
                <c:pt idx="23814">
                  <c:v>2.0213999999997401</c:v>
                </c:pt>
                <c:pt idx="23815">
                  <c:v>2.0214999999997398</c:v>
                </c:pt>
                <c:pt idx="23816">
                  <c:v>2.02159999999974</c:v>
                </c:pt>
                <c:pt idx="23817">
                  <c:v>2.0216999999997398</c:v>
                </c:pt>
                <c:pt idx="23818">
                  <c:v>2.02179999999974</c:v>
                </c:pt>
                <c:pt idx="23819">
                  <c:v>2.0218999999997398</c:v>
                </c:pt>
                <c:pt idx="23820">
                  <c:v>2.02199999999974</c:v>
                </c:pt>
                <c:pt idx="23821">
                  <c:v>2.0220999999997402</c:v>
                </c:pt>
                <c:pt idx="23822">
                  <c:v>2.02219999999974</c:v>
                </c:pt>
                <c:pt idx="23823">
                  <c:v>2.0222999999997402</c:v>
                </c:pt>
                <c:pt idx="23824">
                  <c:v>2.02239999999974</c:v>
                </c:pt>
                <c:pt idx="23825">
                  <c:v>2.0224999999997402</c:v>
                </c:pt>
                <c:pt idx="23826">
                  <c:v>2.0225999999997399</c:v>
                </c:pt>
                <c:pt idx="23827">
                  <c:v>2.0226999999997402</c:v>
                </c:pt>
                <c:pt idx="23828">
                  <c:v>2.0227999999997399</c:v>
                </c:pt>
                <c:pt idx="23829">
                  <c:v>2.0228999999997401</c:v>
                </c:pt>
                <c:pt idx="23830">
                  <c:v>2.0229999999997399</c:v>
                </c:pt>
                <c:pt idx="23831">
                  <c:v>2.0230999999997401</c:v>
                </c:pt>
                <c:pt idx="23832">
                  <c:v>2.0231999999997399</c:v>
                </c:pt>
                <c:pt idx="23833">
                  <c:v>2.0232999999997401</c:v>
                </c:pt>
                <c:pt idx="23834">
                  <c:v>2.0233999999997399</c:v>
                </c:pt>
                <c:pt idx="23835">
                  <c:v>2.0234999999997401</c:v>
                </c:pt>
                <c:pt idx="23836">
                  <c:v>2.0235999999997398</c:v>
                </c:pt>
                <c:pt idx="23837">
                  <c:v>2.02369999999974</c:v>
                </c:pt>
                <c:pt idx="23838">
                  <c:v>2.0237999999997398</c:v>
                </c:pt>
                <c:pt idx="23839">
                  <c:v>2.02389999999974</c:v>
                </c:pt>
                <c:pt idx="23840">
                  <c:v>2.0239999999997398</c:v>
                </c:pt>
                <c:pt idx="23841">
                  <c:v>2.02409999999974</c:v>
                </c:pt>
                <c:pt idx="23842">
                  <c:v>2.0241999999997402</c:v>
                </c:pt>
                <c:pt idx="23843">
                  <c:v>2.02429999999974</c:v>
                </c:pt>
                <c:pt idx="23844">
                  <c:v>2.0243999999997402</c:v>
                </c:pt>
                <c:pt idx="23845">
                  <c:v>2.02449999999974</c:v>
                </c:pt>
                <c:pt idx="23846">
                  <c:v>2.0245999999997402</c:v>
                </c:pt>
                <c:pt idx="23847">
                  <c:v>2.0246999999997399</c:v>
                </c:pt>
                <c:pt idx="23848">
                  <c:v>2.0247999999997401</c:v>
                </c:pt>
                <c:pt idx="23849">
                  <c:v>2.0248999999997399</c:v>
                </c:pt>
                <c:pt idx="23850">
                  <c:v>2.0249999999997401</c:v>
                </c:pt>
                <c:pt idx="23851">
                  <c:v>2.0250999999997399</c:v>
                </c:pt>
                <c:pt idx="23852">
                  <c:v>2.0251999999997401</c:v>
                </c:pt>
                <c:pt idx="23853">
                  <c:v>2.0252999999997399</c:v>
                </c:pt>
                <c:pt idx="23854">
                  <c:v>2.0253999999997401</c:v>
                </c:pt>
                <c:pt idx="23855">
                  <c:v>2.0254999999997398</c:v>
                </c:pt>
                <c:pt idx="23856">
                  <c:v>2.0255999999997401</c:v>
                </c:pt>
                <c:pt idx="23857">
                  <c:v>2.0256999999997398</c:v>
                </c:pt>
                <c:pt idx="23858">
                  <c:v>2.02579999999974</c:v>
                </c:pt>
                <c:pt idx="23859">
                  <c:v>2.0258999999997398</c:v>
                </c:pt>
                <c:pt idx="23860">
                  <c:v>2.02599999999974</c:v>
                </c:pt>
                <c:pt idx="23861">
                  <c:v>2.0260999999997402</c:v>
                </c:pt>
                <c:pt idx="23862">
                  <c:v>2.02619999999974</c:v>
                </c:pt>
                <c:pt idx="23863">
                  <c:v>2.0262999999997402</c:v>
                </c:pt>
                <c:pt idx="23864">
                  <c:v>2.02639999999974</c:v>
                </c:pt>
                <c:pt idx="23865">
                  <c:v>2.0264999999997402</c:v>
                </c:pt>
                <c:pt idx="23866">
                  <c:v>2.0265999999997399</c:v>
                </c:pt>
                <c:pt idx="23867">
                  <c:v>2.0266999999997402</c:v>
                </c:pt>
                <c:pt idx="23868">
                  <c:v>2.0267999999997399</c:v>
                </c:pt>
                <c:pt idx="23869">
                  <c:v>2.0268999999997401</c:v>
                </c:pt>
                <c:pt idx="23870">
                  <c:v>2.0269999999997399</c:v>
                </c:pt>
                <c:pt idx="23871">
                  <c:v>2.0270999999997401</c:v>
                </c:pt>
                <c:pt idx="23872">
                  <c:v>2.0271999999997399</c:v>
                </c:pt>
                <c:pt idx="23873">
                  <c:v>2.0272999999997401</c:v>
                </c:pt>
                <c:pt idx="23874">
                  <c:v>2.0273999999997399</c:v>
                </c:pt>
                <c:pt idx="23875">
                  <c:v>2.0274999999997401</c:v>
                </c:pt>
                <c:pt idx="23876">
                  <c:v>2.0275999999997398</c:v>
                </c:pt>
                <c:pt idx="23877">
                  <c:v>2.02769999999974</c:v>
                </c:pt>
                <c:pt idx="23878">
                  <c:v>2.0277999999997398</c:v>
                </c:pt>
                <c:pt idx="23879">
                  <c:v>2.02789999999974</c:v>
                </c:pt>
                <c:pt idx="23880">
                  <c:v>2.0279999999997398</c:v>
                </c:pt>
                <c:pt idx="23881">
                  <c:v>2.02809999999974</c:v>
                </c:pt>
                <c:pt idx="23882">
                  <c:v>2.0281999999997402</c:v>
                </c:pt>
                <c:pt idx="23883">
                  <c:v>2.02829999999974</c:v>
                </c:pt>
                <c:pt idx="23884">
                  <c:v>2.0283999999997402</c:v>
                </c:pt>
                <c:pt idx="23885">
                  <c:v>2.02849999999974</c:v>
                </c:pt>
                <c:pt idx="23886">
                  <c:v>2.0285999999997402</c:v>
                </c:pt>
                <c:pt idx="23887">
                  <c:v>2.0286999999997399</c:v>
                </c:pt>
                <c:pt idx="23888">
                  <c:v>2.0287999999997401</c:v>
                </c:pt>
                <c:pt idx="23889">
                  <c:v>2.0288999999997399</c:v>
                </c:pt>
                <c:pt idx="23890">
                  <c:v>2.0289999999997401</c:v>
                </c:pt>
                <c:pt idx="23891">
                  <c:v>2.0290999999997399</c:v>
                </c:pt>
                <c:pt idx="23892">
                  <c:v>2.0291999999997401</c:v>
                </c:pt>
                <c:pt idx="23893">
                  <c:v>2.0292999999997399</c:v>
                </c:pt>
                <c:pt idx="23894">
                  <c:v>2.0293999999997401</c:v>
                </c:pt>
                <c:pt idx="23895">
                  <c:v>2.0294999999997398</c:v>
                </c:pt>
                <c:pt idx="23896">
                  <c:v>2.0295999999997401</c:v>
                </c:pt>
                <c:pt idx="23897">
                  <c:v>2.0296999999997398</c:v>
                </c:pt>
                <c:pt idx="23898">
                  <c:v>2.02979999999974</c:v>
                </c:pt>
                <c:pt idx="23899">
                  <c:v>2.0298999999997398</c:v>
                </c:pt>
                <c:pt idx="23900">
                  <c:v>2.02999999999974</c:v>
                </c:pt>
                <c:pt idx="23901">
                  <c:v>2.0300999999997398</c:v>
                </c:pt>
                <c:pt idx="23902">
                  <c:v>2.03019999999974</c:v>
                </c:pt>
                <c:pt idx="23903">
                  <c:v>2.0302999999997402</c:v>
                </c:pt>
                <c:pt idx="23904">
                  <c:v>2.03039999999974</c:v>
                </c:pt>
                <c:pt idx="23905">
                  <c:v>2.0304999999997402</c:v>
                </c:pt>
                <c:pt idx="23906">
                  <c:v>2.0305999999997399</c:v>
                </c:pt>
                <c:pt idx="23907">
                  <c:v>2.0306999999997402</c:v>
                </c:pt>
                <c:pt idx="23908">
                  <c:v>2.0307999999997399</c:v>
                </c:pt>
                <c:pt idx="23909">
                  <c:v>2.0308999999997401</c:v>
                </c:pt>
                <c:pt idx="23910">
                  <c:v>2.0309999999997399</c:v>
                </c:pt>
                <c:pt idx="23911">
                  <c:v>2.0310999999997401</c:v>
                </c:pt>
                <c:pt idx="23912">
                  <c:v>2.0311999999997399</c:v>
                </c:pt>
                <c:pt idx="23913">
                  <c:v>2.0312999999997401</c:v>
                </c:pt>
                <c:pt idx="23914">
                  <c:v>2.0313999999997399</c:v>
                </c:pt>
                <c:pt idx="23915">
                  <c:v>2.0314999999997401</c:v>
                </c:pt>
                <c:pt idx="23916">
                  <c:v>2.0315999999997398</c:v>
                </c:pt>
                <c:pt idx="23917">
                  <c:v>2.03169999999974</c:v>
                </c:pt>
                <c:pt idx="23918">
                  <c:v>2.0317999999997398</c:v>
                </c:pt>
                <c:pt idx="23919">
                  <c:v>2.03189999999974</c:v>
                </c:pt>
                <c:pt idx="23920">
                  <c:v>2.0319999999997398</c:v>
                </c:pt>
                <c:pt idx="23921">
                  <c:v>2.03209999999974</c:v>
                </c:pt>
                <c:pt idx="23922">
                  <c:v>2.0321999999997402</c:v>
                </c:pt>
                <c:pt idx="23923">
                  <c:v>2.03229999999974</c:v>
                </c:pt>
                <c:pt idx="23924">
                  <c:v>2.0323999999997402</c:v>
                </c:pt>
                <c:pt idx="23925">
                  <c:v>2.03249999999974</c:v>
                </c:pt>
                <c:pt idx="23926">
                  <c:v>2.0325999999997402</c:v>
                </c:pt>
                <c:pt idx="23927">
                  <c:v>2.0326999999997399</c:v>
                </c:pt>
                <c:pt idx="23928">
                  <c:v>2.0327999999997401</c:v>
                </c:pt>
                <c:pt idx="23929">
                  <c:v>2.0328999999997399</c:v>
                </c:pt>
                <c:pt idx="23930">
                  <c:v>2.0329999999997401</c:v>
                </c:pt>
                <c:pt idx="23931">
                  <c:v>2.0330999999997399</c:v>
                </c:pt>
                <c:pt idx="23932">
                  <c:v>2.0331999999997401</c:v>
                </c:pt>
                <c:pt idx="23933">
                  <c:v>2.0332999999997399</c:v>
                </c:pt>
                <c:pt idx="23934">
                  <c:v>2.0333999999997401</c:v>
                </c:pt>
                <c:pt idx="23935">
                  <c:v>2.0334999999997398</c:v>
                </c:pt>
                <c:pt idx="23936">
                  <c:v>2.0335999999997401</c:v>
                </c:pt>
                <c:pt idx="23937">
                  <c:v>2.0336999999997398</c:v>
                </c:pt>
                <c:pt idx="23938">
                  <c:v>2.03379999999974</c:v>
                </c:pt>
                <c:pt idx="23939">
                  <c:v>2.0338999999997398</c:v>
                </c:pt>
                <c:pt idx="23940">
                  <c:v>2.03399999999974</c:v>
                </c:pt>
                <c:pt idx="23941">
                  <c:v>2.0340999999997398</c:v>
                </c:pt>
                <c:pt idx="23942">
                  <c:v>2.03419999999974</c:v>
                </c:pt>
                <c:pt idx="23943">
                  <c:v>2.0342999999997402</c:v>
                </c:pt>
                <c:pt idx="23944">
                  <c:v>2.03439999999974</c:v>
                </c:pt>
                <c:pt idx="23945">
                  <c:v>2.0344999999997402</c:v>
                </c:pt>
                <c:pt idx="23946">
                  <c:v>2.0345999999997399</c:v>
                </c:pt>
                <c:pt idx="23947">
                  <c:v>2.0346999999997402</c:v>
                </c:pt>
                <c:pt idx="23948">
                  <c:v>2.0347999999997399</c:v>
                </c:pt>
                <c:pt idx="23949">
                  <c:v>2.0348999999997401</c:v>
                </c:pt>
                <c:pt idx="23950">
                  <c:v>2.0349999999997399</c:v>
                </c:pt>
                <c:pt idx="23951">
                  <c:v>2.0350999999997401</c:v>
                </c:pt>
                <c:pt idx="23952">
                  <c:v>2.0351999999997399</c:v>
                </c:pt>
                <c:pt idx="23953">
                  <c:v>2.0352999999997401</c:v>
                </c:pt>
                <c:pt idx="23954">
                  <c:v>2.0353999999997399</c:v>
                </c:pt>
                <c:pt idx="23955">
                  <c:v>2.0354999999997401</c:v>
                </c:pt>
                <c:pt idx="23956">
                  <c:v>2.0355999999997398</c:v>
                </c:pt>
                <c:pt idx="23957">
                  <c:v>2.0356999999997401</c:v>
                </c:pt>
                <c:pt idx="23958">
                  <c:v>2.0357999999997398</c:v>
                </c:pt>
                <c:pt idx="23959">
                  <c:v>2.03589999999974</c:v>
                </c:pt>
                <c:pt idx="23960">
                  <c:v>2.0359999999997398</c:v>
                </c:pt>
                <c:pt idx="23961">
                  <c:v>2.03609999999974</c:v>
                </c:pt>
                <c:pt idx="23962">
                  <c:v>2.0361999999997402</c:v>
                </c:pt>
                <c:pt idx="23963">
                  <c:v>2.03629999999974</c:v>
                </c:pt>
                <c:pt idx="23964">
                  <c:v>2.0363999999997402</c:v>
                </c:pt>
                <c:pt idx="23965">
                  <c:v>2.03649999999974</c:v>
                </c:pt>
                <c:pt idx="23966">
                  <c:v>2.0365999999997402</c:v>
                </c:pt>
                <c:pt idx="23967">
                  <c:v>2.0366999999997399</c:v>
                </c:pt>
                <c:pt idx="23968">
                  <c:v>2.0367999999997402</c:v>
                </c:pt>
                <c:pt idx="23969">
                  <c:v>2.0368999999997399</c:v>
                </c:pt>
                <c:pt idx="23970">
                  <c:v>2.0369999999997401</c:v>
                </c:pt>
                <c:pt idx="23971">
                  <c:v>2.0370999999997399</c:v>
                </c:pt>
                <c:pt idx="23972">
                  <c:v>2.0371999999997401</c:v>
                </c:pt>
                <c:pt idx="23973">
                  <c:v>2.0372999999997399</c:v>
                </c:pt>
                <c:pt idx="23974">
                  <c:v>2.0373999999997401</c:v>
                </c:pt>
                <c:pt idx="23975">
                  <c:v>2.0374999999997399</c:v>
                </c:pt>
                <c:pt idx="23976">
                  <c:v>2.0375999999997401</c:v>
                </c:pt>
                <c:pt idx="23977">
                  <c:v>2.0376999999997398</c:v>
                </c:pt>
                <c:pt idx="23978">
                  <c:v>2.03779999999974</c:v>
                </c:pt>
                <c:pt idx="23979">
                  <c:v>2.0378999999997398</c:v>
                </c:pt>
                <c:pt idx="23980">
                  <c:v>2.03799999999974</c:v>
                </c:pt>
                <c:pt idx="23981">
                  <c:v>2.0380999999997398</c:v>
                </c:pt>
                <c:pt idx="23982">
                  <c:v>2.03819999999974</c:v>
                </c:pt>
                <c:pt idx="23983">
                  <c:v>2.0382999999997402</c:v>
                </c:pt>
                <c:pt idx="23984">
                  <c:v>2.03839999999974</c:v>
                </c:pt>
                <c:pt idx="23985">
                  <c:v>2.0384999999997402</c:v>
                </c:pt>
                <c:pt idx="23986">
                  <c:v>2.03859999999974</c:v>
                </c:pt>
                <c:pt idx="23987">
                  <c:v>2.0386999999997402</c:v>
                </c:pt>
                <c:pt idx="23988">
                  <c:v>2.0387999999997399</c:v>
                </c:pt>
                <c:pt idx="23989">
                  <c:v>2.0388999999997401</c:v>
                </c:pt>
                <c:pt idx="23990">
                  <c:v>2.0389999999997399</c:v>
                </c:pt>
                <c:pt idx="23991">
                  <c:v>2.0390999999997401</c:v>
                </c:pt>
                <c:pt idx="23992">
                  <c:v>2.0391999999997399</c:v>
                </c:pt>
                <c:pt idx="23993">
                  <c:v>2.0392999999997401</c:v>
                </c:pt>
                <c:pt idx="23994">
                  <c:v>2.0393999999997399</c:v>
                </c:pt>
                <c:pt idx="23995">
                  <c:v>2.0394999999997401</c:v>
                </c:pt>
                <c:pt idx="23996">
                  <c:v>2.0395999999997398</c:v>
                </c:pt>
                <c:pt idx="23997">
                  <c:v>2.0396999999997401</c:v>
                </c:pt>
                <c:pt idx="23998">
                  <c:v>2.0397999999997398</c:v>
                </c:pt>
                <c:pt idx="23999">
                  <c:v>2.03989999999974</c:v>
                </c:pt>
                <c:pt idx="24000">
                  <c:v>2.0399999999997398</c:v>
                </c:pt>
                <c:pt idx="24001">
                  <c:v>2.04009999999974</c:v>
                </c:pt>
                <c:pt idx="24002">
                  <c:v>2.0401999999997402</c:v>
                </c:pt>
                <c:pt idx="24003">
                  <c:v>2.04029999999974</c:v>
                </c:pt>
                <c:pt idx="24004">
                  <c:v>2.0403999999997402</c:v>
                </c:pt>
                <c:pt idx="24005">
                  <c:v>2.04049999999974</c:v>
                </c:pt>
                <c:pt idx="24006">
                  <c:v>2.0405999999997402</c:v>
                </c:pt>
                <c:pt idx="24007">
                  <c:v>2.0406999999997399</c:v>
                </c:pt>
                <c:pt idx="24008">
                  <c:v>2.0407999999997402</c:v>
                </c:pt>
                <c:pt idx="24009">
                  <c:v>2.0408999999997399</c:v>
                </c:pt>
                <c:pt idx="24010">
                  <c:v>2.0409999999997401</c:v>
                </c:pt>
                <c:pt idx="24011">
                  <c:v>2.0410999999997399</c:v>
                </c:pt>
                <c:pt idx="24012">
                  <c:v>2.0411999999997401</c:v>
                </c:pt>
                <c:pt idx="24013">
                  <c:v>2.0412999999997399</c:v>
                </c:pt>
                <c:pt idx="24014">
                  <c:v>2.0413999999997401</c:v>
                </c:pt>
                <c:pt idx="24015">
                  <c:v>2.0414999999997399</c:v>
                </c:pt>
                <c:pt idx="24016">
                  <c:v>2.0415999999997401</c:v>
                </c:pt>
                <c:pt idx="24017">
                  <c:v>2.0416999999997398</c:v>
                </c:pt>
                <c:pt idx="24018">
                  <c:v>2.04179999999974</c:v>
                </c:pt>
                <c:pt idx="24019">
                  <c:v>2.0418999999997398</c:v>
                </c:pt>
                <c:pt idx="24020">
                  <c:v>2.04199999999974</c:v>
                </c:pt>
                <c:pt idx="24021">
                  <c:v>2.0420999999997398</c:v>
                </c:pt>
                <c:pt idx="24022">
                  <c:v>2.04219999999974</c:v>
                </c:pt>
                <c:pt idx="24023">
                  <c:v>2.0422999999997402</c:v>
                </c:pt>
                <c:pt idx="24024">
                  <c:v>2.04239999999974</c:v>
                </c:pt>
                <c:pt idx="24025">
                  <c:v>2.0424999999997402</c:v>
                </c:pt>
                <c:pt idx="24026">
                  <c:v>2.04259999999974</c:v>
                </c:pt>
                <c:pt idx="24027">
                  <c:v>2.0426999999997402</c:v>
                </c:pt>
                <c:pt idx="24028">
                  <c:v>2.0427999999997399</c:v>
                </c:pt>
                <c:pt idx="24029">
                  <c:v>2.0428999999997401</c:v>
                </c:pt>
                <c:pt idx="24030">
                  <c:v>2.0429999999997399</c:v>
                </c:pt>
                <c:pt idx="24031">
                  <c:v>2.0430999999997401</c:v>
                </c:pt>
                <c:pt idx="24032">
                  <c:v>2.0431999999997399</c:v>
                </c:pt>
                <c:pt idx="24033">
                  <c:v>2.0432999999997401</c:v>
                </c:pt>
                <c:pt idx="24034">
                  <c:v>2.0433999999997399</c:v>
                </c:pt>
                <c:pt idx="24035">
                  <c:v>2.0434999999997401</c:v>
                </c:pt>
                <c:pt idx="24036">
                  <c:v>2.0435999999997398</c:v>
                </c:pt>
                <c:pt idx="24037">
                  <c:v>2.0436999999997401</c:v>
                </c:pt>
                <c:pt idx="24038">
                  <c:v>2.0437999999997398</c:v>
                </c:pt>
                <c:pt idx="24039">
                  <c:v>2.04389999999974</c:v>
                </c:pt>
                <c:pt idx="24040">
                  <c:v>2.0439999999997398</c:v>
                </c:pt>
                <c:pt idx="24041">
                  <c:v>2.04409999999974</c:v>
                </c:pt>
                <c:pt idx="24042">
                  <c:v>2.0441999999997398</c:v>
                </c:pt>
                <c:pt idx="24043">
                  <c:v>2.04429999999974</c:v>
                </c:pt>
                <c:pt idx="24044">
                  <c:v>2.0443999999997402</c:v>
                </c:pt>
                <c:pt idx="24045">
                  <c:v>2.0444999999997302</c:v>
                </c:pt>
                <c:pt idx="24046">
                  <c:v>2.0445999999997402</c:v>
                </c:pt>
                <c:pt idx="24047">
                  <c:v>2.0446999999997399</c:v>
                </c:pt>
                <c:pt idx="24048">
                  <c:v>2.0447999999997402</c:v>
                </c:pt>
                <c:pt idx="24049">
                  <c:v>2.0448999999997302</c:v>
                </c:pt>
                <c:pt idx="24050">
                  <c:v>2.0449999999997401</c:v>
                </c:pt>
                <c:pt idx="24051">
                  <c:v>2.0450999999997399</c:v>
                </c:pt>
                <c:pt idx="24052">
                  <c:v>2.0451999999997401</c:v>
                </c:pt>
                <c:pt idx="24053">
                  <c:v>2.0452999999997301</c:v>
                </c:pt>
                <c:pt idx="24054">
                  <c:v>2.0453999999997401</c:v>
                </c:pt>
                <c:pt idx="24055">
                  <c:v>2.0454999999997399</c:v>
                </c:pt>
                <c:pt idx="24056">
                  <c:v>2.0455999999997401</c:v>
                </c:pt>
                <c:pt idx="24057">
                  <c:v>2.0456999999997301</c:v>
                </c:pt>
                <c:pt idx="24058">
                  <c:v>2.04579999999974</c:v>
                </c:pt>
                <c:pt idx="24059">
                  <c:v>2.0458999999997398</c:v>
                </c:pt>
                <c:pt idx="24060">
                  <c:v>2.04599999999974</c:v>
                </c:pt>
                <c:pt idx="24061">
                  <c:v>2.04609999999973</c:v>
                </c:pt>
                <c:pt idx="24062">
                  <c:v>2.0461999999997298</c:v>
                </c:pt>
                <c:pt idx="24063">
                  <c:v>2.0462999999997402</c:v>
                </c:pt>
                <c:pt idx="24064">
                  <c:v>2.0463999999997302</c:v>
                </c:pt>
                <c:pt idx="24065">
                  <c:v>2.04649999999973</c:v>
                </c:pt>
                <c:pt idx="24066">
                  <c:v>2.0465999999997302</c:v>
                </c:pt>
                <c:pt idx="24067">
                  <c:v>2.0466999999997402</c:v>
                </c:pt>
                <c:pt idx="24068">
                  <c:v>2.0467999999997302</c:v>
                </c:pt>
                <c:pt idx="24069">
                  <c:v>2.0468999999997299</c:v>
                </c:pt>
                <c:pt idx="24070">
                  <c:v>2.0469999999997301</c:v>
                </c:pt>
                <c:pt idx="24071">
                  <c:v>2.0470999999997401</c:v>
                </c:pt>
                <c:pt idx="24072">
                  <c:v>2.0471999999997301</c:v>
                </c:pt>
                <c:pt idx="24073">
                  <c:v>2.0472999999997299</c:v>
                </c:pt>
                <c:pt idx="24074">
                  <c:v>2.0473999999997301</c:v>
                </c:pt>
                <c:pt idx="24075">
                  <c:v>2.0474999999997401</c:v>
                </c:pt>
                <c:pt idx="24076">
                  <c:v>2.0475999999997301</c:v>
                </c:pt>
                <c:pt idx="24077">
                  <c:v>2.0476999999997298</c:v>
                </c:pt>
                <c:pt idx="24078">
                  <c:v>2.0477999999997301</c:v>
                </c:pt>
                <c:pt idx="24079">
                  <c:v>2.04789999999974</c:v>
                </c:pt>
                <c:pt idx="24080">
                  <c:v>2.04799999999973</c:v>
                </c:pt>
                <c:pt idx="24081">
                  <c:v>2.0480999999997298</c:v>
                </c:pt>
                <c:pt idx="24082">
                  <c:v>2.04819999999973</c:v>
                </c:pt>
                <c:pt idx="24083">
                  <c:v>2.0482999999997298</c:v>
                </c:pt>
                <c:pt idx="24084">
                  <c:v>2.04839999999973</c:v>
                </c:pt>
                <c:pt idx="24085">
                  <c:v>2.0484999999997302</c:v>
                </c:pt>
                <c:pt idx="24086">
                  <c:v>2.04859999999973</c:v>
                </c:pt>
                <c:pt idx="24087">
                  <c:v>2.0486999999997302</c:v>
                </c:pt>
                <c:pt idx="24088">
                  <c:v>2.0487999999997299</c:v>
                </c:pt>
                <c:pt idx="24089">
                  <c:v>2.0488999999997302</c:v>
                </c:pt>
                <c:pt idx="24090">
                  <c:v>2.0489999999997299</c:v>
                </c:pt>
                <c:pt idx="24091">
                  <c:v>2.0490999999997301</c:v>
                </c:pt>
                <c:pt idx="24092">
                  <c:v>2.0491999999997299</c:v>
                </c:pt>
                <c:pt idx="24093">
                  <c:v>2.0492999999997301</c:v>
                </c:pt>
                <c:pt idx="24094">
                  <c:v>2.0493999999997299</c:v>
                </c:pt>
                <c:pt idx="24095">
                  <c:v>2.0494999999997301</c:v>
                </c:pt>
                <c:pt idx="24096">
                  <c:v>2.0495999999997299</c:v>
                </c:pt>
                <c:pt idx="24097">
                  <c:v>2.0496999999997301</c:v>
                </c:pt>
                <c:pt idx="24098">
                  <c:v>2.0497999999997298</c:v>
                </c:pt>
                <c:pt idx="24099">
                  <c:v>2.04989999999973</c:v>
                </c:pt>
                <c:pt idx="24100">
                  <c:v>2.0499999999997298</c:v>
                </c:pt>
                <c:pt idx="24101">
                  <c:v>2.05009999999973</c:v>
                </c:pt>
                <c:pt idx="24102">
                  <c:v>2.0501999999997298</c:v>
                </c:pt>
                <c:pt idx="24103">
                  <c:v>2.05029999999973</c:v>
                </c:pt>
                <c:pt idx="24104">
                  <c:v>2.0503999999997302</c:v>
                </c:pt>
                <c:pt idx="24105">
                  <c:v>2.05049999999973</c:v>
                </c:pt>
                <c:pt idx="24106">
                  <c:v>2.0505999999997302</c:v>
                </c:pt>
                <c:pt idx="24107">
                  <c:v>2.05069999999973</c:v>
                </c:pt>
                <c:pt idx="24108">
                  <c:v>2.0507999999997302</c:v>
                </c:pt>
                <c:pt idx="24109">
                  <c:v>2.0508999999997299</c:v>
                </c:pt>
                <c:pt idx="24110">
                  <c:v>2.0509999999997302</c:v>
                </c:pt>
                <c:pt idx="24111">
                  <c:v>2.0510999999997299</c:v>
                </c:pt>
                <c:pt idx="24112">
                  <c:v>2.0511999999997301</c:v>
                </c:pt>
                <c:pt idx="24113">
                  <c:v>2.0512999999997299</c:v>
                </c:pt>
                <c:pt idx="24114">
                  <c:v>2.0513999999997301</c:v>
                </c:pt>
                <c:pt idx="24115">
                  <c:v>2.0514999999997299</c:v>
                </c:pt>
                <c:pt idx="24116">
                  <c:v>2.0515999999997301</c:v>
                </c:pt>
                <c:pt idx="24117">
                  <c:v>2.0516999999997299</c:v>
                </c:pt>
                <c:pt idx="24118">
                  <c:v>2.0517999999997301</c:v>
                </c:pt>
                <c:pt idx="24119">
                  <c:v>2.0518999999997298</c:v>
                </c:pt>
                <c:pt idx="24120">
                  <c:v>2.05199999999973</c:v>
                </c:pt>
                <c:pt idx="24121">
                  <c:v>2.0520999999997298</c:v>
                </c:pt>
                <c:pt idx="24122">
                  <c:v>2.05219999999973</c:v>
                </c:pt>
                <c:pt idx="24123">
                  <c:v>2.0522999999997298</c:v>
                </c:pt>
                <c:pt idx="24124">
                  <c:v>2.05239999999973</c:v>
                </c:pt>
                <c:pt idx="24125">
                  <c:v>2.0524999999997302</c:v>
                </c:pt>
                <c:pt idx="24126">
                  <c:v>2.05259999999973</c:v>
                </c:pt>
                <c:pt idx="24127">
                  <c:v>2.0526999999997302</c:v>
                </c:pt>
                <c:pt idx="24128">
                  <c:v>2.05279999999973</c:v>
                </c:pt>
                <c:pt idx="24129">
                  <c:v>2.0528999999997302</c:v>
                </c:pt>
                <c:pt idx="24130">
                  <c:v>2.0529999999997299</c:v>
                </c:pt>
                <c:pt idx="24131">
                  <c:v>2.0530999999997301</c:v>
                </c:pt>
                <c:pt idx="24132">
                  <c:v>2.0531999999997299</c:v>
                </c:pt>
                <c:pt idx="24133">
                  <c:v>2.0532999999997301</c:v>
                </c:pt>
                <c:pt idx="24134">
                  <c:v>2.0533999999997299</c:v>
                </c:pt>
                <c:pt idx="24135">
                  <c:v>2.0534999999997301</c:v>
                </c:pt>
                <c:pt idx="24136">
                  <c:v>2.0535999999997299</c:v>
                </c:pt>
                <c:pt idx="24137">
                  <c:v>2.0536999999997301</c:v>
                </c:pt>
                <c:pt idx="24138">
                  <c:v>2.0537999999997298</c:v>
                </c:pt>
                <c:pt idx="24139">
                  <c:v>2.0538999999997301</c:v>
                </c:pt>
                <c:pt idx="24140">
                  <c:v>2.0539999999997298</c:v>
                </c:pt>
                <c:pt idx="24141">
                  <c:v>2.05409999999973</c:v>
                </c:pt>
                <c:pt idx="24142">
                  <c:v>2.0541999999997298</c:v>
                </c:pt>
                <c:pt idx="24143">
                  <c:v>2.05429999999973</c:v>
                </c:pt>
                <c:pt idx="24144">
                  <c:v>2.0543999999997302</c:v>
                </c:pt>
                <c:pt idx="24145">
                  <c:v>2.05449999999973</c:v>
                </c:pt>
                <c:pt idx="24146">
                  <c:v>2.0545999999997302</c:v>
                </c:pt>
                <c:pt idx="24147">
                  <c:v>2.05469999999973</c:v>
                </c:pt>
                <c:pt idx="24148">
                  <c:v>2.0547999999997302</c:v>
                </c:pt>
                <c:pt idx="24149">
                  <c:v>2.0548999999997299</c:v>
                </c:pt>
                <c:pt idx="24150">
                  <c:v>2.0549999999997302</c:v>
                </c:pt>
                <c:pt idx="24151">
                  <c:v>2.0550999999997299</c:v>
                </c:pt>
                <c:pt idx="24152">
                  <c:v>2.0551999999997301</c:v>
                </c:pt>
                <c:pt idx="24153">
                  <c:v>2.0552999999997299</c:v>
                </c:pt>
                <c:pt idx="24154">
                  <c:v>2.0553999999997301</c:v>
                </c:pt>
                <c:pt idx="24155">
                  <c:v>2.0554999999997299</c:v>
                </c:pt>
                <c:pt idx="24156">
                  <c:v>2.0555999999997301</c:v>
                </c:pt>
                <c:pt idx="24157">
                  <c:v>2.0556999999997299</c:v>
                </c:pt>
                <c:pt idx="24158">
                  <c:v>2.0557999999997301</c:v>
                </c:pt>
                <c:pt idx="24159">
                  <c:v>2.0558999999997298</c:v>
                </c:pt>
                <c:pt idx="24160">
                  <c:v>2.05599999999973</c:v>
                </c:pt>
                <c:pt idx="24161">
                  <c:v>2.0560999999997298</c:v>
                </c:pt>
                <c:pt idx="24162">
                  <c:v>2.05619999999973</c:v>
                </c:pt>
                <c:pt idx="24163">
                  <c:v>2.0562999999997298</c:v>
                </c:pt>
                <c:pt idx="24164">
                  <c:v>2.05639999999973</c:v>
                </c:pt>
                <c:pt idx="24165">
                  <c:v>2.0564999999997302</c:v>
                </c:pt>
                <c:pt idx="24166">
                  <c:v>2.05659999999973</c:v>
                </c:pt>
                <c:pt idx="24167">
                  <c:v>2.0566999999997302</c:v>
                </c:pt>
                <c:pt idx="24168">
                  <c:v>2.05679999999973</c:v>
                </c:pt>
                <c:pt idx="24169">
                  <c:v>2.0568999999997302</c:v>
                </c:pt>
                <c:pt idx="24170">
                  <c:v>2.0569999999997299</c:v>
                </c:pt>
                <c:pt idx="24171">
                  <c:v>2.0570999999997301</c:v>
                </c:pt>
                <c:pt idx="24172">
                  <c:v>2.0571999999997299</c:v>
                </c:pt>
                <c:pt idx="24173">
                  <c:v>2.0572999999997301</c:v>
                </c:pt>
                <c:pt idx="24174">
                  <c:v>2.0573999999997299</c:v>
                </c:pt>
                <c:pt idx="24175">
                  <c:v>2.0574999999997301</c:v>
                </c:pt>
                <c:pt idx="24176">
                  <c:v>2.0575999999997299</c:v>
                </c:pt>
                <c:pt idx="24177">
                  <c:v>2.0576999999997301</c:v>
                </c:pt>
                <c:pt idx="24178">
                  <c:v>2.0577999999997298</c:v>
                </c:pt>
                <c:pt idx="24179">
                  <c:v>2.0578999999997301</c:v>
                </c:pt>
                <c:pt idx="24180">
                  <c:v>2.0579999999997298</c:v>
                </c:pt>
                <c:pt idx="24181">
                  <c:v>2.05809999999973</c:v>
                </c:pt>
                <c:pt idx="24182">
                  <c:v>2.0581999999997298</c:v>
                </c:pt>
                <c:pt idx="24183">
                  <c:v>2.05829999999973</c:v>
                </c:pt>
                <c:pt idx="24184">
                  <c:v>2.0583999999997298</c:v>
                </c:pt>
                <c:pt idx="24185">
                  <c:v>2.05849999999973</c:v>
                </c:pt>
                <c:pt idx="24186">
                  <c:v>2.0585999999997302</c:v>
                </c:pt>
                <c:pt idx="24187">
                  <c:v>2.05869999999973</c:v>
                </c:pt>
                <c:pt idx="24188">
                  <c:v>2.0587999999997302</c:v>
                </c:pt>
                <c:pt idx="24189">
                  <c:v>2.0588999999997299</c:v>
                </c:pt>
                <c:pt idx="24190">
                  <c:v>2.0589999999997302</c:v>
                </c:pt>
                <c:pt idx="24191">
                  <c:v>2.0590999999997299</c:v>
                </c:pt>
                <c:pt idx="24192">
                  <c:v>2.0591999999997301</c:v>
                </c:pt>
                <c:pt idx="24193">
                  <c:v>2.0592999999997299</c:v>
                </c:pt>
                <c:pt idx="24194">
                  <c:v>2.0593999999997301</c:v>
                </c:pt>
                <c:pt idx="24195">
                  <c:v>2.0594999999997299</c:v>
                </c:pt>
                <c:pt idx="24196">
                  <c:v>2.0595999999997301</c:v>
                </c:pt>
                <c:pt idx="24197">
                  <c:v>2.0596999999997299</c:v>
                </c:pt>
                <c:pt idx="24198">
                  <c:v>2.0597999999997301</c:v>
                </c:pt>
                <c:pt idx="24199">
                  <c:v>2.0598999999997298</c:v>
                </c:pt>
                <c:pt idx="24200">
                  <c:v>2.05999999999973</c:v>
                </c:pt>
                <c:pt idx="24201">
                  <c:v>2.0600999999997298</c:v>
                </c:pt>
                <c:pt idx="24202">
                  <c:v>2.06019999999973</c:v>
                </c:pt>
                <c:pt idx="24203">
                  <c:v>2.0602999999997298</c:v>
                </c:pt>
                <c:pt idx="24204">
                  <c:v>2.06039999999973</c:v>
                </c:pt>
                <c:pt idx="24205">
                  <c:v>2.0604999999997302</c:v>
                </c:pt>
                <c:pt idx="24206">
                  <c:v>2.06059999999973</c:v>
                </c:pt>
                <c:pt idx="24207">
                  <c:v>2.0606999999997302</c:v>
                </c:pt>
                <c:pt idx="24208">
                  <c:v>2.06079999999973</c:v>
                </c:pt>
                <c:pt idx="24209">
                  <c:v>2.0608999999997302</c:v>
                </c:pt>
                <c:pt idx="24210">
                  <c:v>2.0609999999997299</c:v>
                </c:pt>
                <c:pt idx="24211">
                  <c:v>2.0610999999997301</c:v>
                </c:pt>
                <c:pt idx="24212">
                  <c:v>2.0611999999997299</c:v>
                </c:pt>
                <c:pt idx="24213">
                  <c:v>2.0612999999997301</c:v>
                </c:pt>
                <c:pt idx="24214">
                  <c:v>2.0613999999997299</c:v>
                </c:pt>
                <c:pt idx="24215">
                  <c:v>2.0614999999997301</c:v>
                </c:pt>
                <c:pt idx="24216">
                  <c:v>2.0615999999997299</c:v>
                </c:pt>
                <c:pt idx="24217">
                  <c:v>2.0616999999997301</c:v>
                </c:pt>
                <c:pt idx="24218">
                  <c:v>2.0617999999997298</c:v>
                </c:pt>
                <c:pt idx="24219">
                  <c:v>2.0618999999997301</c:v>
                </c:pt>
                <c:pt idx="24220">
                  <c:v>2.0619999999997298</c:v>
                </c:pt>
                <c:pt idx="24221">
                  <c:v>2.06209999999973</c:v>
                </c:pt>
                <c:pt idx="24222">
                  <c:v>2.0621999999997298</c:v>
                </c:pt>
                <c:pt idx="24223">
                  <c:v>2.06229999999973</c:v>
                </c:pt>
                <c:pt idx="24224">
                  <c:v>2.0623999999997298</c:v>
                </c:pt>
                <c:pt idx="24225">
                  <c:v>2.06249999999973</c:v>
                </c:pt>
                <c:pt idx="24226">
                  <c:v>2.0625999999997302</c:v>
                </c:pt>
                <c:pt idx="24227">
                  <c:v>2.06269999999973</c:v>
                </c:pt>
                <c:pt idx="24228">
                  <c:v>2.0627999999997302</c:v>
                </c:pt>
                <c:pt idx="24229">
                  <c:v>2.0628999999997299</c:v>
                </c:pt>
                <c:pt idx="24230">
                  <c:v>2.0629999999997302</c:v>
                </c:pt>
                <c:pt idx="24231">
                  <c:v>2.0630999999997299</c:v>
                </c:pt>
                <c:pt idx="24232">
                  <c:v>2.0631999999997301</c:v>
                </c:pt>
                <c:pt idx="24233">
                  <c:v>2.0632999999997299</c:v>
                </c:pt>
                <c:pt idx="24234">
                  <c:v>2.0633999999997301</c:v>
                </c:pt>
                <c:pt idx="24235">
                  <c:v>2.0634999999997299</c:v>
                </c:pt>
                <c:pt idx="24236">
                  <c:v>2.0635999999997301</c:v>
                </c:pt>
                <c:pt idx="24237">
                  <c:v>2.0636999999997299</c:v>
                </c:pt>
                <c:pt idx="24238">
                  <c:v>2.0637999999997301</c:v>
                </c:pt>
                <c:pt idx="24239">
                  <c:v>2.0638999999997298</c:v>
                </c:pt>
                <c:pt idx="24240">
                  <c:v>2.0639999999997301</c:v>
                </c:pt>
                <c:pt idx="24241">
                  <c:v>2.0640999999997298</c:v>
                </c:pt>
                <c:pt idx="24242">
                  <c:v>2.06419999999973</c:v>
                </c:pt>
                <c:pt idx="24243">
                  <c:v>2.0642999999997298</c:v>
                </c:pt>
                <c:pt idx="24244">
                  <c:v>2.06439999999973</c:v>
                </c:pt>
                <c:pt idx="24245">
                  <c:v>2.0644999999997302</c:v>
                </c:pt>
                <c:pt idx="24246">
                  <c:v>2.06459999999973</c:v>
                </c:pt>
                <c:pt idx="24247">
                  <c:v>2.0646999999997302</c:v>
                </c:pt>
                <c:pt idx="24248">
                  <c:v>2.06479999999973</c:v>
                </c:pt>
                <c:pt idx="24249">
                  <c:v>2.0648999999997302</c:v>
                </c:pt>
                <c:pt idx="24250">
                  <c:v>2.0649999999997299</c:v>
                </c:pt>
                <c:pt idx="24251">
                  <c:v>2.0650999999997302</c:v>
                </c:pt>
                <c:pt idx="24252">
                  <c:v>2.0651999999997299</c:v>
                </c:pt>
                <c:pt idx="24253">
                  <c:v>2.0652999999997301</c:v>
                </c:pt>
                <c:pt idx="24254">
                  <c:v>2.0653999999997299</c:v>
                </c:pt>
                <c:pt idx="24255">
                  <c:v>2.0654999999997301</c:v>
                </c:pt>
                <c:pt idx="24256">
                  <c:v>2.0655999999997299</c:v>
                </c:pt>
                <c:pt idx="24257">
                  <c:v>2.0656999999997301</c:v>
                </c:pt>
                <c:pt idx="24258">
                  <c:v>2.0657999999997299</c:v>
                </c:pt>
                <c:pt idx="24259">
                  <c:v>2.0658999999997301</c:v>
                </c:pt>
                <c:pt idx="24260">
                  <c:v>2.0659999999997298</c:v>
                </c:pt>
                <c:pt idx="24261">
                  <c:v>2.06609999999973</c:v>
                </c:pt>
                <c:pt idx="24262">
                  <c:v>2.0661999999997298</c:v>
                </c:pt>
                <c:pt idx="24263">
                  <c:v>2.06629999999973</c:v>
                </c:pt>
                <c:pt idx="24264">
                  <c:v>2.0663999999997298</c:v>
                </c:pt>
                <c:pt idx="24265">
                  <c:v>2.06649999999973</c:v>
                </c:pt>
                <c:pt idx="24266">
                  <c:v>2.0665999999997302</c:v>
                </c:pt>
                <c:pt idx="24267">
                  <c:v>2.06669999999973</c:v>
                </c:pt>
                <c:pt idx="24268">
                  <c:v>2.0667999999997302</c:v>
                </c:pt>
                <c:pt idx="24269">
                  <c:v>2.06689999999973</c:v>
                </c:pt>
                <c:pt idx="24270">
                  <c:v>2.0669999999997302</c:v>
                </c:pt>
                <c:pt idx="24271">
                  <c:v>2.0670999999997299</c:v>
                </c:pt>
                <c:pt idx="24272">
                  <c:v>2.0671999999997301</c:v>
                </c:pt>
                <c:pt idx="24273">
                  <c:v>2.0672999999997299</c:v>
                </c:pt>
                <c:pt idx="24274">
                  <c:v>2.0673999999997301</c:v>
                </c:pt>
                <c:pt idx="24275">
                  <c:v>2.0674999999997299</c:v>
                </c:pt>
                <c:pt idx="24276">
                  <c:v>2.0675999999997301</c:v>
                </c:pt>
                <c:pt idx="24277">
                  <c:v>2.0676999999997299</c:v>
                </c:pt>
                <c:pt idx="24278">
                  <c:v>2.0677999999997301</c:v>
                </c:pt>
                <c:pt idx="24279">
                  <c:v>2.0678999999997298</c:v>
                </c:pt>
                <c:pt idx="24280">
                  <c:v>2.0679999999997301</c:v>
                </c:pt>
                <c:pt idx="24281">
                  <c:v>2.0680999999997298</c:v>
                </c:pt>
                <c:pt idx="24282">
                  <c:v>2.06819999999973</c:v>
                </c:pt>
                <c:pt idx="24283">
                  <c:v>2.0682999999997298</c:v>
                </c:pt>
                <c:pt idx="24284">
                  <c:v>2.06839999999973</c:v>
                </c:pt>
                <c:pt idx="24285">
                  <c:v>2.0684999999997302</c:v>
                </c:pt>
                <c:pt idx="24286">
                  <c:v>2.06859999999973</c:v>
                </c:pt>
                <c:pt idx="24287">
                  <c:v>2.0686999999997302</c:v>
                </c:pt>
                <c:pt idx="24288">
                  <c:v>2.06879999999973</c:v>
                </c:pt>
                <c:pt idx="24289">
                  <c:v>2.0688999999997302</c:v>
                </c:pt>
                <c:pt idx="24290">
                  <c:v>2.0689999999997299</c:v>
                </c:pt>
                <c:pt idx="24291">
                  <c:v>2.0690999999997302</c:v>
                </c:pt>
                <c:pt idx="24292">
                  <c:v>2.0691999999997299</c:v>
                </c:pt>
                <c:pt idx="24293">
                  <c:v>2.0692999999997301</c:v>
                </c:pt>
                <c:pt idx="24294">
                  <c:v>2.0693999999997299</c:v>
                </c:pt>
                <c:pt idx="24295">
                  <c:v>2.0694999999997301</c:v>
                </c:pt>
                <c:pt idx="24296">
                  <c:v>2.0695999999997299</c:v>
                </c:pt>
                <c:pt idx="24297">
                  <c:v>2.0696999999997301</c:v>
                </c:pt>
                <c:pt idx="24298">
                  <c:v>2.0697999999997299</c:v>
                </c:pt>
                <c:pt idx="24299">
                  <c:v>2.0698999999997301</c:v>
                </c:pt>
                <c:pt idx="24300">
                  <c:v>2.0699999999997298</c:v>
                </c:pt>
                <c:pt idx="24301">
                  <c:v>2.07009999999973</c:v>
                </c:pt>
                <c:pt idx="24302">
                  <c:v>2.0701999999997298</c:v>
                </c:pt>
                <c:pt idx="24303">
                  <c:v>2.07029999999973</c:v>
                </c:pt>
                <c:pt idx="24304">
                  <c:v>2.0703999999997298</c:v>
                </c:pt>
                <c:pt idx="24305">
                  <c:v>2.07049999999973</c:v>
                </c:pt>
                <c:pt idx="24306">
                  <c:v>2.0705999999997302</c:v>
                </c:pt>
                <c:pt idx="24307">
                  <c:v>2.07069999999973</c:v>
                </c:pt>
                <c:pt idx="24308">
                  <c:v>2.0707999999997302</c:v>
                </c:pt>
                <c:pt idx="24309">
                  <c:v>2.07089999999973</c:v>
                </c:pt>
                <c:pt idx="24310">
                  <c:v>2.0709999999997302</c:v>
                </c:pt>
                <c:pt idx="24311">
                  <c:v>2.0710999999997299</c:v>
                </c:pt>
                <c:pt idx="24312">
                  <c:v>2.0711999999997301</c:v>
                </c:pt>
                <c:pt idx="24313">
                  <c:v>2.0712999999997299</c:v>
                </c:pt>
                <c:pt idx="24314">
                  <c:v>2.0713999999997301</c:v>
                </c:pt>
                <c:pt idx="24315">
                  <c:v>2.0714999999997299</c:v>
                </c:pt>
                <c:pt idx="24316">
                  <c:v>2.0715999999997301</c:v>
                </c:pt>
                <c:pt idx="24317">
                  <c:v>2.0716999999997299</c:v>
                </c:pt>
                <c:pt idx="24318">
                  <c:v>2.0717999999997301</c:v>
                </c:pt>
                <c:pt idx="24319">
                  <c:v>2.0718999999997298</c:v>
                </c:pt>
                <c:pt idx="24320">
                  <c:v>2.0719999999997301</c:v>
                </c:pt>
                <c:pt idx="24321">
                  <c:v>2.0720999999997298</c:v>
                </c:pt>
                <c:pt idx="24322">
                  <c:v>2.07219999999973</c:v>
                </c:pt>
                <c:pt idx="24323">
                  <c:v>2.0722999999997298</c:v>
                </c:pt>
                <c:pt idx="24324">
                  <c:v>2.07239999999973</c:v>
                </c:pt>
                <c:pt idx="24325">
                  <c:v>2.0724999999997298</c:v>
                </c:pt>
                <c:pt idx="24326">
                  <c:v>2.07259999999973</c:v>
                </c:pt>
                <c:pt idx="24327">
                  <c:v>2.0726999999997302</c:v>
                </c:pt>
                <c:pt idx="24328">
                  <c:v>2.07279999999973</c:v>
                </c:pt>
                <c:pt idx="24329">
                  <c:v>2.0728999999997302</c:v>
                </c:pt>
                <c:pt idx="24330">
                  <c:v>2.0729999999997299</c:v>
                </c:pt>
                <c:pt idx="24331">
                  <c:v>2.0730999999997302</c:v>
                </c:pt>
                <c:pt idx="24332">
                  <c:v>2.0731999999997299</c:v>
                </c:pt>
                <c:pt idx="24333">
                  <c:v>2.0732999999997301</c:v>
                </c:pt>
                <c:pt idx="24334">
                  <c:v>2.0733999999997299</c:v>
                </c:pt>
                <c:pt idx="24335">
                  <c:v>2.0734999999997301</c:v>
                </c:pt>
                <c:pt idx="24336">
                  <c:v>2.0735999999997299</c:v>
                </c:pt>
                <c:pt idx="24337">
                  <c:v>2.0736999999997301</c:v>
                </c:pt>
                <c:pt idx="24338">
                  <c:v>2.0737999999997299</c:v>
                </c:pt>
                <c:pt idx="24339">
                  <c:v>2.0738999999997301</c:v>
                </c:pt>
                <c:pt idx="24340">
                  <c:v>2.0739999999997298</c:v>
                </c:pt>
                <c:pt idx="24341">
                  <c:v>2.07409999999973</c:v>
                </c:pt>
                <c:pt idx="24342">
                  <c:v>2.0741999999997298</c:v>
                </c:pt>
                <c:pt idx="24343">
                  <c:v>2.07429999999973</c:v>
                </c:pt>
                <c:pt idx="24344">
                  <c:v>2.0743999999997298</c:v>
                </c:pt>
                <c:pt idx="24345">
                  <c:v>2.07449999999973</c:v>
                </c:pt>
                <c:pt idx="24346">
                  <c:v>2.0745999999997302</c:v>
                </c:pt>
                <c:pt idx="24347">
                  <c:v>2.07469999999973</c:v>
                </c:pt>
                <c:pt idx="24348">
                  <c:v>2.0747999999997302</c:v>
                </c:pt>
                <c:pt idx="24349">
                  <c:v>2.07489999999973</c:v>
                </c:pt>
                <c:pt idx="24350">
                  <c:v>2.0749999999997302</c:v>
                </c:pt>
                <c:pt idx="24351">
                  <c:v>2.0750999999997299</c:v>
                </c:pt>
                <c:pt idx="24352">
                  <c:v>2.0751999999997301</c:v>
                </c:pt>
                <c:pt idx="24353">
                  <c:v>2.0752999999997299</c:v>
                </c:pt>
                <c:pt idx="24354">
                  <c:v>2.0753999999997301</c:v>
                </c:pt>
                <c:pt idx="24355">
                  <c:v>2.0754999999997299</c:v>
                </c:pt>
                <c:pt idx="24356">
                  <c:v>2.0755999999997301</c:v>
                </c:pt>
                <c:pt idx="24357">
                  <c:v>2.0756999999997299</c:v>
                </c:pt>
                <c:pt idx="24358">
                  <c:v>2.0757999999997301</c:v>
                </c:pt>
                <c:pt idx="24359">
                  <c:v>2.0758999999997299</c:v>
                </c:pt>
                <c:pt idx="24360">
                  <c:v>2.0759999999997301</c:v>
                </c:pt>
                <c:pt idx="24361">
                  <c:v>2.0760999999997298</c:v>
                </c:pt>
                <c:pt idx="24362">
                  <c:v>2.07619999999973</c:v>
                </c:pt>
                <c:pt idx="24363">
                  <c:v>2.0762999999997298</c:v>
                </c:pt>
                <c:pt idx="24364">
                  <c:v>2.07639999999973</c:v>
                </c:pt>
                <c:pt idx="24365">
                  <c:v>2.0764999999997298</c:v>
                </c:pt>
                <c:pt idx="24366">
                  <c:v>2.07659999999973</c:v>
                </c:pt>
                <c:pt idx="24367">
                  <c:v>2.0766999999997302</c:v>
                </c:pt>
                <c:pt idx="24368">
                  <c:v>2.07679999999973</c:v>
                </c:pt>
                <c:pt idx="24369">
                  <c:v>2.0768999999997302</c:v>
                </c:pt>
                <c:pt idx="24370">
                  <c:v>2.07699999999973</c:v>
                </c:pt>
                <c:pt idx="24371">
                  <c:v>2.0770999999997302</c:v>
                </c:pt>
                <c:pt idx="24372">
                  <c:v>2.0771999999997299</c:v>
                </c:pt>
                <c:pt idx="24373">
                  <c:v>2.0772999999997301</c:v>
                </c:pt>
                <c:pt idx="24374">
                  <c:v>2.0773999999997299</c:v>
                </c:pt>
                <c:pt idx="24375">
                  <c:v>2.0774999999997301</c:v>
                </c:pt>
                <c:pt idx="24376">
                  <c:v>2.0775999999997299</c:v>
                </c:pt>
                <c:pt idx="24377">
                  <c:v>2.0776999999997301</c:v>
                </c:pt>
                <c:pt idx="24378">
                  <c:v>2.0777999999997299</c:v>
                </c:pt>
                <c:pt idx="24379">
                  <c:v>2.0778999999997301</c:v>
                </c:pt>
                <c:pt idx="24380">
                  <c:v>2.0779999999997298</c:v>
                </c:pt>
                <c:pt idx="24381">
                  <c:v>2.0780999999997301</c:v>
                </c:pt>
                <c:pt idx="24382">
                  <c:v>2.0781999999997298</c:v>
                </c:pt>
                <c:pt idx="24383">
                  <c:v>2.07829999999973</c:v>
                </c:pt>
                <c:pt idx="24384">
                  <c:v>2.0783999999997298</c:v>
                </c:pt>
                <c:pt idx="24385">
                  <c:v>2.07849999999973</c:v>
                </c:pt>
                <c:pt idx="24386">
                  <c:v>2.0785999999997302</c:v>
                </c:pt>
                <c:pt idx="24387">
                  <c:v>2.07869999999973</c:v>
                </c:pt>
                <c:pt idx="24388">
                  <c:v>2.0787999999997302</c:v>
                </c:pt>
                <c:pt idx="24389">
                  <c:v>2.07889999999973</c:v>
                </c:pt>
                <c:pt idx="24390">
                  <c:v>2.0789999999997302</c:v>
                </c:pt>
                <c:pt idx="24391">
                  <c:v>2.0790999999997299</c:v>
                </c:pt>
                <c:pt idx="24392">
                  <c:v>2.0791999999997302</c:v>
                </c:pt>
                <c:pt idx="24393">
                  <c:v>2.0792999999997299</c:v>
                </c:pt>
                <c:pt idx="24394">
                  <c:v>2.0793999999997301</c:v>
                </c:pt>
                <c:pt idx="24395">
                  <c:v>2.0794999999997299</c:v>
                </c:pt>
                <c:pt idx="24396">
                  <c:v>2.0795999999997301</c:v>
                </c:pt>
                <c:pt idx="24397">
                  <c:v>2.0796999999997299</c:v>
                </c:pt>
                <c:pt idx="24398">
                  <c:v>2.0797999999997301</c:v>
                </c:pt>
                <c:pt idx="24399">
                  <c:v>2.0798999999997299</c:v>
                </c:pt>
                <c:pt idx="24400">
                  <c:v>2.0799999999997301</c:v>
                </c:pt>
                <c:pt idx="24401">
                  <c:v>2.0800999999997298</c:v>
                </c:pt>
                <c:pt idx="24402">
                  <c:v>2.08019999999973</c:v>
                </c:pt>
                <c:pt idx="24403">
                  <c:v>2.0802999999997298</c:v>
                </c:pt>
                <c:pt idx="24404">
                  <c:v>2.08039999999973</c:v>
                </c:pt>
                <c:pt idx="24405">
                  <c:v>2.0804999999997298</c:v>
                </c:pt>
                <c:pt idx="24406">
                  <c:v>2.08059999999973</c:v>
                </c:pt>
                <c:pt idx="24407">
                  <c:v>2.0806999999997302</c:v>
                </c:pt>
                <c:pt idx="24408">
                  <c:v>2.08079999999973</c:v>
                </c:pt>
                <c:pt idx="24409">
                  <c:v>2.0808999999997302</c:v>
                </c:pt>
                <c:pt idx="24410">
                  <c:v>2.08099999999973</c:v>
                </c:pt>
                <c:pt idx="24411">
                  <c:v>2.0810999999997302</c:v>
                </c:pt>
                <c:pt idx="24412">
                  <c:v>2.0811999999997299</c:v>
                </c:pt>
                <c:pt idx="24413">
                  <c:v>2.0812999999997301</c:v>
                </c:pt>
                <c:pt idx="24414">
                  <c:v>2.0813999999997299</c:v>
                </c:pt>
                <c:pt idx="24415">
                  <c:v>2.0814999999997301</c:v>
                </c:pt>
                <c:pt idx="24416">
                  <c:v>2.0815999999997299</c:v>
                </c:pt>
                <c:pt idx="24417">
                  <c:v>2.0816999999997301</c:v>
                </c:pt>
                <c:pt idx="24418">
                  <c:v>2.0817999999997299</c:v>
                </c:pt>
                <c:pt idx="24419">
                  <c:v>2.0818999999997301</c:v>
                </c:pt>
                <c:pt idx="24420">
                  <c:v>2.0819999999997298</c:v>
                </c:pt>
                <c:pt idx="24421">
                  <c:v>2.0820999999997301</c:v>
                </c:pt>
                <c:pt idx="24422">
                  <c:v>2.0821999999997298</c:v>
                </c:pt>
                <c:pt idx="24423">
                  <c:v>2.08229999999973</c:v>
                </c:pt>
                <c:pt idx="24424">
                  <c:v>2.0823999999997298</c:v>
                </c:pt>
                <c:pt idx="24425">
                  <c:v>2.08249999999973</c:v>
                </c:pt>
                <c:pt idx="24426">
                  <c:v>2.0825999999997298</c:v>
                </c:pt>
                <c:pt idx="24427">
                  <c:v>2.08269999999973</c:v>
                </c:pt>
                <c:pt idx="24428">
                  <c:v>2.0827999999997302</c:v>
                </c:pt>
                <c:pt idx="24429">
                  <c:v>2.08289999999973</c:v>
                </c:pt>
                <c:pt idx="24430">
                  <c:v>2.0829999999997302</c:v>
                </c:pt>
                <c:pt idx="24431">
                  <c:v>2.0830999999997299</c:v>
                </c:pt>
                <c:pt idx="24432">
                  <c:v>2.0831999999997302</c:v>
                </c:pt>
                <c:pt idx="24433">
                  <c:v>2.0832999999997299</c:v>
                </c:pt>
                <c:pt idx="24434">
                  <c:v>2.0833999999997301</c:v>
                </c:pt>
                <c:pt idx="24435">
                  <c:v>2.0834999999997299</c:v>
                </c:pt>
                <c:pt idx="24436">
                  <c:v>2.0835999999997301</c:v>
                </c:pt>
                <c:pt idx="24437">
                  <c:v>2.0836999999997299</c:v>
                </c:pt>
                <c:pt idx="24438">
                  <c:v>2.0837999999997301</c:v>
                </c:pt>
                <c:pt idx="24439">
                  <c:v>2.0838999999997299</c:v>
                </c:pt>
                <c:pt idx="24440">
                  <c:v>2.0839999999997301</c:v>
                </c:pt>
                <c:pt idx="24441">
                  <c:v>2.0840999999997298</c:v>
                </c:pt>
                <c:pt idx="24442">
                  <c:v>2.08419999999973</c:v>
                </c:pt>
                <c:pt idx="24443">
                  <c:v>2.0842999999997298</c:v>
                </c:pt>
                <c:pt idx="24444">
                  <c:v>2.08439999999973</c:v>
                </c:pt>
                <c:pt idx="24445">
                  <c:v>2.0844999999997298</c:v>
                </c:pt>
                <c:pt idx="24446">
                  <c:v>2.08459999999973</c:v>
                </c:pt>
                <c:pt idx="24447">
                  <c:v>2.0846999999997302</c:v>
                </c:pt>
                <c:pt idx="24448">
                  <c:v>2.08479999999973</c:v>
                </c:pt>
                <c:pt idx="24449">
                  <c:v>2.0848999999997302</c:v>
                </c:pt>
                <c:pt idx="24450">
                  <c:v>2.08499999999973</c:v>
                </c:pt>
                <c:pt idx="24451">
                  <c:v>2.0850999999997302</c:v>
                </c:pt>
                <c:pt idx="24452">
                  <c:v>2.0851999999997299</c:v>
                </c:pt>
                <c:pt idx="24453">
                  <c:v>2.0852999999997301</c:v>
                </c:pt>
                <c:pt idx="24454">
                  <c:v>2.0853999999997299</c:v>
                </c:pt>
                <c:pt idx="24455">
                  <c:v>2.0854999999997301</c:v>
                </c:pt>
                <c:pt idx="24456">
                  <c:v>2.0855999999997299</c:v>
                </c:pt>
                <c:pt idx="24457">
                  <c:v>2.0856999999997301</c:v>
                </c:pt>
                <c:pt idx="24458">
                  <c:v>2.0857999999997299</c:v>
                </c:pt>
                <c:pt idx="24459">
                  <c:v>2.0858999999997301</c:v>
                </c:pt>
                <c:pt idx="24460">
                  <c:v>2.0859999999997298</c:v>
                </c:pt>
                <c:pt idx="24461">
                  <c:v>2.0860999999997301</c:v>
                </c:pt>
                <c:pt idx="24462">
                  <c:v>2.0861999999997298</c:v>
                </c:pt>
                <c:pt idx="24463">
                  <c:v>2.08629999999973</c:v>
                </c:pt>
                <c:pt idx="24464">
                  <c:v>2.0863999999997298</c:v>
                </c:pt>
                <c:pt idx="24465">
                  <c:v>2.08649999999973</c:v>
                </c:pt>
                <c:pt idx="24466">
                  <c:v>2.0865999999997298</c:v>
                </c:pt>
                <c:pt idx="24467">
                  <c:v>2.08669999999973</c:v>
                </c:pt>
                <c:pt idx="24468">
                  <c:v>2.0867999999997302</c:v>
                </c:pt>
                <c:pt idx="24469">
                  <c:v>2.08689999999973</c:v>
                </c:pt>
                <c:pt idx="24470">
                  <c:v>2.0869999999997302</c:v>
                </c:pt>
                <c:pt idx="24471">
                  <c:v>2.0870999999997299</c:v>
                </c:pt>
                <c:pt idx="24472">
                  <c:v>2.0871999999997302</c:v>
                </c:pt>
                <c:pt idx="24473">
                  <c:v>2.0872999999997299</c:v>
                </c:pt>
                <c:pt idx="24474">
                  <c:v>2.0873999999997301</c:v>
                </c:pt>
                <c:pt idx="24475">
                  <c:v>2.0874999999997299</c:v>
                </c:pt>
                <c:pt idx="24476">
                  <c:v>2.0875999999997301</c:v>
                </c:pt>
                <c:pt idx="24477">
                  <c:v>2.0876999999997299</c:v>
                </c:pt>
                <c:pt idx="24478">
                  <c:v>2.0877999999997301</c:v>
                </c:pt>
                <c:pt idx="24479">
                  <c:v>2.0878999999997299</c:v>
                </c:pt>
                <c:pt idx="24480">
                  <c:v>2.0879999999997301</c:v>
                </c:pt>
                <c:pt idx="24481">
                  <c:v>2.0880999999997298</c:v>
                </c:pt>
                <c:pt idx="24482">
                  <c:v>2.08819999999973</c:v>
                </c:pt>
                <c:pt idx="24483">
                  <c:v>2.0882999999997298</c:v>
                </c:pt>
                <c:pt idx="24484">
                  <c:v>2.08839999999973</c:v>
                </c:pt>
                <c:pt idx="24485">
                  <c:v>2.0884999999997298</c:v>
                </c:pt>
                <c:pt idx="24486">
                  <c:v>2.08859999999973</c:v>
                </c:pt>
                <c:pt idx="24487">
                  <c:v>2.0886999999997302</c:v>
                </c:pt>
                <c:pt idx="24488">
                  <c:v>2.08879999999973</c:v>
                </c:pt>
                <c:pt idx="24489">
                  <c:v>2.0888999999997302</c:v>
                </c:pt>
                <c:pt idx="24490">
                  <c:v>2.08899999999973</c:v>
                </c:pt>
                <c:pt idx="24491">
                  <c:v>2.0890999999997302</c:v>
                </c:pt>
                <c:pt idx="24492">
                  <c:v>2.0891999999997299</c:v>
                </c:pt>
                <c:pt idx="24493">
                  <c:v>2.0892999999997302</c:v>
                </c:pt>
                <c:pt idx="24494">
                  <c:v>2.0893999999997299</c:v>
                </c:pt>
                <c:pt idx="24495">
                  <c:v>2.0894999999997301</c:v>
                </c:pt>
                <c:pt idx="24496">
                  <c:v>2.0895999999997299</c:v>
                </c:pt>
                <c:pt idx="24497">
                  <c:v>2.0896999999997301</c:v>
                </c:pt>
                <c:pt idx="24498">
                  <c:v>2.0897999999997299</c:v>
                </c:pt>
                <c:pt idx="24499">
                  <c:v>2.0898999999997301</c:v>
                </c:pt>
                <c:pt idx="24500">
                  <c:v>2.0899999999997299</c:v>
                </c:pt>
                <c:pt idx="24501">
                  <c:v>2.0900999999997301</c:v>
                </c:pt>
                <c:pt idx="24502">
                  <c:v>2.0901999999997298</c:v>
                </c:pt>
                <c:pt idx="24503">
                  <c:v>2.09029999999973</c:v>
                </c:pt>
                <c:pt idx="24504">
                  <c:v>2.0903999999997298</c:v>
                </c:pt>
                <c:pt idx="24505">
                  <c:v>2.09049999999973</c:v>
                </c:pt>
                <c:pt idx="24506">
                  <c:v>2.0905999999997298</c:v>
                </c:pt>
                <c:pt idx="24507">
                  <c:v>2.09069999999973</c:v>
                </c:pt>
                <c:pt idx="24508">
                  <c:v>2.0907999999997302</c:v>
                </c:pt>
                <c:pt idx="24509">
                  <c:v>2.09089999999973</c:v>
                </c:pt>
                <c:pt idx="24510">
                  <c:v>2.0909999999997302</c:v>
                </c:pt>
                <c:pt idx="24511">
                  <c:v>2.09109999999973</c:v>
                </c:pt>
                <c:pt idx="24512">
                  <c:v>2.0911999999997302</c:v>
                </c:pt>
                <c:pt idx="24513">
                  <c:v>2.0912999999997299</c:v>
                </c:pt>
                <c:pt idx="24514">
                  <c:v>2.0913999999997301</c:v>
                </c:pt>
                <c:pt idx="24515">
                  <c:v>2.0914999999997299</c:v>
                </c:pt>
                <c:pt idx="24516">
                  <c:v>2.0915999999997301</c:v>
                </c:pt>
                <c:pt idx="24517">
                  <c:v>2.0916999999997299</c:v>
                </c:pt>
                <c:pt idx="24518">
                  <c:v>2.0917999999997301</c:v>
                </c:pt>
                <c:pt idx="24519">
                  <c:v>2.0918999999997299</c:v>
                </c:pt>
                <c:pt idx="24520">
                  <c:v>2.0919999999997301</c:v>
                </c:pt>
                <c:pt idx="24521">
                  <c:v>2.0920999999997298</c:v>
                </c:pt>
                <c:pt idx="24522">
                  <c:v>2.0921999999997301</c:v>
                </c:pt>
                <c:pt idx="24523">
                  <c:v>2.0922999999997298</c:v>
                </c:pt>
                <c:pt idx="24524">
                  <c:v>2.09239999999973</c:v>
                </c:pt>
                <c:pt idx="24525">
                  <c:v>2.0924999999997298</c:v>
                </c:pt>
                <c:pt idx="24526">
                  <c:v>2.09259999999973</c:v>
                </c:pt>
                <c:pt idx="24527">
                  <c:v>2.0926999999997302</c:v>
                </c:pt>
                <c:pt idx="24528">
                  <c:v>2.09279999999973</c:v>
                </c:pt>
                <c:pt idx="24529">
                  <c:v>2.0928999999997302</c:v>
                </c:pt>
                <c:pt idx="24530">
                  <c:v>2.09299999999973</c:v>
                </c:pt>
                <c:pt idx="24531">
                  <c:v>2.0930999999997302</c:v>
                </c:pt>
                <c:pt idx="24532">
                  <c:v>2.0931999999997299</c:v>
                </c:pt>
                <c:pt idx="24533">
                  <c:v>2.0932999999997302</c:v>
                </c:pt>
                <c:pt idx="24534">
                  <c:v>2.0933999999997299</c:v>
                </c:pt>
                <c:pt idx="24535">
                  <c:v>2.0934999999997301</c:v>
                </c:pt>
                <c:pt idx="24536">
                  <c:v>2.0935999999997299</c:v>
                </c:pt>
                <c:pt idx="24537">
                  <c:v>2.0936999999997301</c:v>
                </c:pt>
                <c:pt idx="24538">
                  <c:v>2.0937999999997299</c:v>
                </c:pt>
                <c:pt idx="24539">
                  <c:v>2.0938999999997301</c:v>
                </c:pt>
                <c:pt idx="24540">
                  <c:v>2.0939999999997299</c:v>
                </c:pt>
                <c:pt idx="24541">
                  <c:v>2.0940999999997301</c:v>
                </c:pt>
                <c:pt idx="24542">
                  <c:v>2.0941999999997298</c:v>
                </c:pt>
                <c:pt idx="24543">
                  <c:v>2.09429999999973</c:v>
                </c:pt>
                <c:pt idx="24544">
                  <c:v>2.0943999999997298</c:v>
                </c:pt>
                <c:pt idx="24545">
                  <c:v>2.09449999999973</c:v>
                </c:pt>
                <c:pt idx="24546">
                  <c:v>2.0945999999997298</c:v>
                </c:pt>
                <c:pt idx="24547">
                  <c:v>2.09469999999973</c:v>
                </c:pt>
                <c:pt idx="24548">
                  <c:v>2.0947999999997302</c:v>
                </c:pt>
                <c:pt idx="24549">
                  <c:v>2.09489999999973</c:v>
                </c:pt>
                <c:pt idx="24550">
                  <c:v>2.0949999999997302</c:v>
                </c:pt>
                <c:pt idx="24551">
                  <c:v>2.09509999999973</c:v>
                </c:pt>
                <c:pt idx="24552">
                  <c:v>2.0951999999997302</c:v>
                </c:pt>
                <c:pt idx="24553">
                  <c:v>2.0952999999997299</c:v>
                </c:pt>
                <c:pt idx="24554">
                  <c:v>2.0953999999997301</c:v>
                </c:pt>
                <c:pt idx="24555">
                  <c:v>2.0954999999997299</c:v>
                </c:pt>
                <c:pt idx="24556">
                  <c:v>2.0955999999997301</c:v>
                </c:pt>
                <c:pt idx="24557">
                  <c:v>2.0956999999997299</c:v>
                </c:pt>
                <c:pt idx="24558">
                  <c:v>2.0957999999997301</c:v>
                </c:pt>
                <c:pt idx="24559">
                  <c:v>2.0958999999997299</c:v>
                </c:pt>
                <c:pt idx="24560">
                  <c:v>2.0959999999997301</c:v>
                </c:pt>
                <c:pt idx="24561">
                  <c:v>2.0960999999997298</c:v>
                </c:pt>
                <c:pt idx="24562">
                  <c:v>2.0961999999997301</c:v>
                </c:pt>
                <c:pt idx="24563">
                  <c:v>2.0962999999997298</c:v>
                </c:pt>
                <c:pt idx="24564">
                  <c:v>2.09639999999973</c:v>
                </c:pt>
                <c:pt idx="24565">
                  <c:v>2.0964999999997298</c:v>
                </c:pt>
                <c:pt idx="24566">
                  <c:v>2.09659999999973</c:v>
                </c:pt>
                <c:pt idx="24567">
                  <c:v>2.0966999999997298</c:v>
                </c:pt>
                <c:pt idx="24568">
                  <c:v>2.09679999999973</c:v>
                </c:pt>
                <c:pt idx="24569">
                  <c:v>2.0968999999997302</c:v>
                </c:pt>
                <c:pt idx="24570">
                  <c:v>2.09699999999973</c:v>
                </c:pt>
                <c:pt idx="24571">
                  <c:v>2.0970999999997302</c:v>
                </c:pt>
                <c:pt idx="24572">
                  <c:v>2.0971999999997299</c:v>
                </c:pt>
                <c:pt idx="24573">
                  <c:v>2.0972999999997302</c:v>
                </c:pt>
                <c:pt idx="24574">
                  <c:v>2.0973999999997299</c:v>
                </c:pt>
                <c:pt idx="24575">
                  <c:v>2.0974999999997301</c:v>
                </c:pt>
                <c:pt idx="24576">
                  <c:v>2.0975999999997299</c:v>
                </c:pt>
                <c:pt idx="24577">
                  <c:v>2.0976999999997301</c:v>
                </c:pt>
                <c:pt idx="24578">
                  <c:v>2.0977999999997299</c:v>
                </c:pt>
                <c:pt idx="24579">
                  <c:v>2.0978999999997301</c:v>
                </c:pt>
                <c:pt idx="24580">
                  <c:v>2.0979999999997299</c:v>
                </c:pt>
                <c:pt idx="24581">
                  <c:v>2.0980999999997301</c:v>
                </c:pt>
                <c:pt idx="24582">
                  <c:v>2.0981999999997298</c:v>
                </c:pt>
                <c:pt idx="24583">
                  <c:v>2.09829999999973</c:v>
                </c:pt>
                <c:pt idx="24584">
                  <c:v>2.0983999999997298</c:v>
                </c:pt>
                <c:pt idx="24585">
                  <c:v>2.09849999999973</c:v>
                </c:pt>
                <c:pt idx="24586">
                  <c:v>2.0985999999997298</c:v>
                </c:pt>
                <c:pt idx="24587">
                  <c:v>2.09869999999973</c:v>
                </c:pt>
                <c:pt idx="24588">
                  <c:v>2.0987999999997302</c:v>
                </c:pt>
                <c:pt idx="24589">
                  <c:v>2.09889999999973</c:v>
                </c:pt>
                <c:pt idx="24590">
                  <c:v>2.0989999999997302</c:v>
                </c:pt>
                <c:pt idx="24591">
                  <c:v>2.09909999999973</c:v>
                </c:pt>
                <c:pt idx="24592">
                  <c:v>2.0991999999997302</c:v>
                </c:pt>
                <c:pt idx="24593">
                  <c:v>2.0992999999997299</c:v>
                </c:pt>
                <c:pt idx="24594">
                  <c:v>2.0993999999997301</c:v>
                </c:pt>
                <c:pt idx="24595">
                  <c:v>2.0994999999997299</c:v>
                </c:pt>
                <c:pt idx="24596">
                  <c:v>2.0995999999997301</c:v>
                </c:pt>
                <c:pt idx="24597">
                  <c:v>2.0996999999997299</c:v>
                </c:pt>
                <c:pt idx="24598">
                  <c:v>2.0997999999997301</c:v>
                </c:pt>
                <c:pt idx="24599">
                  <c:v>2.0998999999997299</c:v>
                </c:pt>
                <c:pt idx="24600">
                  <c:v>2.0999999999997301</c:v>
                </c:pt>
                <c:pt idx="24601">
                  <c:v>2.1000999999997298</c:v>
                </c:pt>
                <c:pt idx="24602">
                  <c:v>2.1001999999997301</c:v>
                </c:pt>
                <c:pt idx="24603">
                  <c:v>2.1002999999997298</c:v>
                </c:pt>
                <c:pt idx="24604">
                  <c:v>2.10039999999973</c:v>
                </c:pt>
                <c:pt idx="24605">
                  <c:v>2.1004999999997298</c:v>
                </c:pt>
                <c:pt idx="24606">
                  <c:v>2.10059999999973</c:v>
                </c:pt>
                <c:pt idx="24607">
                  <c:v>2.1006999999997298</c:v>
                </c:pt>
                <c:pt idx="24608">
                  <c:v>2.10079999999973</c:v>
                </c:pt>
                <c:pt idx="24609">
                  <c:v>2.1008999999997302</c:v>
                </c:pt>
                <c:pt idx="24610">
                  <c:v>2.10099999999973</c:v>
                </c:pt>
                <c:pt idx="24611">
                  <c:v>2.1010999999997302</c:v>
                </c:pt>
                <c:pt idx="24612">
                  <c:v>2.10119999999973</c:v>
                </c:pt>
                <c:pt idx="24613">
                  <c:v>2.1012999999997302</c:v>
                </c:pt>
                <c:pt idx="24614">
                  <c:v>2.1013999999997299</c:v>
                </c:pt>
                <c:pt idx="24615">
                  <c:v>2.1014999999997301</c:v>
                </c:pt>
                <c:pt idx="24616">
                  <c:v>2.1015999999997299</c:v>
                </c:pt>
                <c:pt idx="24617">
                  <c:v>2.1016999999997301</c:v>
                </c:pt>
                <c:pt idx="24618">
                  <c:v>2.1017999999997299</c:v>
                </c:pt>
                <c:pt idx="24619">
                  <c:v>2.1018999999997301</c:v>
                </c:pt>
                <c:pt idx="24620">
                  <c:v>2.1019999999997299</c:v>
                </c:pt>
                <c:pt idx="24621">
                  <c:v>2.1020999999997301</c:v>
                </c:pt>
                <c:pt idx="24622">
                  <c:v>2.1021999999997298</c:v>
                </c:pt>
                <c:pt idx="24623">
                  <c:v>2.1022999999997301</c:v>
                </c:pt>
                <c:pt idx="24624">
                  <c:v>2.1023999999997298</c:v>
                </c:pt>
                <c:pt idx="24625">
                  <c:v>2.10249999999973</c:v>
                </c:pt>
                <c:pt idx="24626">
                  <c:v>2.1025999999997298</c:v>
                </c:pt>
                <c:pt idx="24627">
                  <c:v>2.10269999999973</c:v>
                </c:pt>
                <c:pt idx="24628">
                  <c:v>2.1027999999997302</c:v>
                </c:pt>
                <c:pt idx="24629">
                  <c:v>2.10289999999973</c:v>
                </c:pt>
                <c:pt idx="24630">
                  <c:v>2.1029999999997302</c:v>
                </c:pt>
                <c:pt idx="24631">
                  <c:v>2.10309999999973</c:v>
                </c:pt>
                <c:pt idx="24632">
                  <c:v>2.1031999999997302</c:v>
                </c:pt>
                <c:pt idx="24633">
                  <c:v>2.1032999999997299</c:v>
                </c:pt>
                <c:pt idx="24634">
                  <c:v>2.1033999999997302</c:v>
                </c:pt>
                <c:pt idx="24635">
                  <c:v>2.1034999999997299</c:v>
                </c:pt>
                <c:pt idx="24636">
                  <c:v>2.1035999999997301</c:v>
                </c:pt>
                <c:pt idx="24637">
                  <c:v>2.1036999999997299</c:v>
                </c:pt>
                <c:pt idx="24638">
                  <c:v>2.1037999999997301</c:v>
                </c:pt>
                <c:pt idx="24639">
                  <c:v>2.1038999999997299</c:v>
                </c:pt>
                <c:pt idx="24640">
                  <c:v>2.1039999999997301</c:v>
                </c:pt>
                <c:pt idx="24641">
                  <c:v>2.1040999999997299</c:v>
                </c:pt>
                <c:pt idx="24642">
                  <c:v>2.1041999999997301</c:v>
                </c:pt>
                <c:pt idx="24643">
                  <c:v>2.1042999999997298</c:v>
                </c:pt>
                <c:pt idx="24644">
                  <c:v>2.10439999999973</c:v>
                </c:pt>
                <c:pt idx="24645">
                  <c:v>2.1044999999997298</c:v>
                </c:pt>
                <c:pt idx="24646">
                  <c:v>2.10459999999973</c:v>
                </c:pt>
                <c:pt idx="24647">
                  <c:v>2.1046999999997298</c:v>
                </c:pt>
                <c:pt idx="24648">
                  <c:v>2.10479999999973</c:v>
                </c:pt>
                <c:pt idx="24649">
                  <c:v>2.1048999999997302</c:v>
                </c:pt>
                <c:pt idx="24650">
                  <c:v>2.10499999999973</c:v>
                </c:pt>
                <c:pt idx="24651">
                  <c:v>2.1050999999997302</c:v>
                </c:pt>
                <c:pt idx="24652">
                  <c:v>2.10519999999973</c:v>
                </c:pt>
                <c:pt idx="24653">
                  <c:v>2.1052999999997302</c:v>
                </c:pt>
                <c:pt idx="24654">
                  <c:v>2.1053999999997299</c:v>
                </c:pt>
                <c:pt idx="24655">
                  <c:v>2.1054999999997301</c:v>
                </c:pt>
                <c:pt idx="24656">
                  <c:v>2.1055999999997299</c:v>
                </c:pt>
                <c:pt idx="24657">
                  <c:v>2.1056999999997301</c:v>
                </c:pt>
                <c:pt idx="24658">
                  <c:v>2.1057999999997299</c:v>
                </c:pt>
                <c:pt idx="24659">
                  <c:v>2.1058999999997301</c:v>
                </c:pt>
                <c:pt idx="24660">
                  <c:v>2.1059999999997299</c:v>
                </c:pt>
                <c:pt idx="24661">
                  <c:v>2.1060999999997301</c:v>
                </c:pt>
                <c:pt idx="24662">
                  <c:v>2.1061999999997298</c:v>
                </c:pt>
                <c:pt idx="24663">
                  <c:v>2.1062999999997301</c:v>
                </c:pt>
                <c:pt idx="24664">
                  <c:v>2.1063999999997298</c:v>
                </c:pt>
                <c:pt idx="24665">
                  <c:v>2.10649999999973</c:v>
                </c:pt>
                <c:pt idx="24666">
                  <c:v>2.1065999999997298</c:v>
                </c:pt>
                <c:pt idx="24667">
                  <c:v>2.10669999999973</c:v>
                </c:pt>
                <c:pt idx="24668">
                  <c:v>2.1067999999997302</c:v>
                </c:pt>
                <c:pt idx="24669">
                  <c:v>2.10689999999973</c:v>
                </c:pt>
                <c:pt idx="24670">
                  <c:v>2.1069999999997302</c:v>
                </c:pt>
                <c:pt idx="24671">
                  <c:v>2.10709999999973</c:v>
                </c:pt>
                <c:pt idx="24672">
                  <c:v>2.1071999999997302</c:v>
                </c:pt>
                <c:pt idx="24673">
                  <c:v>2.1072999999997299</c:v>
                </c:pt>
                <c:pt idx="24674">
                  <c:v>2.1073999999997302</c:v>
                </c:pt>
                <c:pt idx="24675">
                  <c:v>2.1074999999997299</c:v>
                </c:pt>
                <c:pt idx="24676">
                  <c:v>2.1075999999997301</c:v>
                </c:pt>
                <c:pt idx="24677">
                  <c:v>2.1076999999997299</c:v>
                </c:pt>
                <c:pt idx="24678">
                  <c:v>2.1077999999997301</c:v>
                </c:pt>
                <c:pt idx="24679">
                  <c:v>2.1078999999997299</c:v>
                </c:pt>
                <c:pt idx="24680">
                  <c:v>2.1079999999997301</c:v>
                </c:pt>
                <c:pt idx="24681">
                  <c:v>2.1080999999997299</c:v>
                </c:pt>
                <c:pt idx="24682">
                  <c:v>2.1081999999997301</c:v>
                </c:pt>
                <c:pt idx="24683">
                  <c:v>2.1082999999997298</c:v>
                </c:pt>
                <c:pt idx="24684">
                  <c:v>2.10839999999973</c:v>
                </c:pt>
                <c:pt idx="24685">
                  <c:v>2.1084999999997298</c:v>
                </c:pt>
                <c:pt idx="24686">
                  <c:v>2.10859999999973</c:v>
                </c:pt>
                <c:pt idx="24687">
                  <c:v>2.1086999999997298</c:v>
                </c:pt>
                <c:pt idx="24688">
                  <c:v>2.10879999999973</c:v>
                </c:pt>
                <c:pt idx="24689">
                  <c:v>2.1088999999997302</c:v>
                </c:pt>
                <c:pt idx="24690">
                  <c:v>2.10899999999973</c:v>
                </c:pt>
                <c:pt idx="24691">
                  <c:v>2.1090999999997302</c:v>
                </c:pt>
                <c:pt idx="24692">
                  <c:v>2.10919999999973</c:v>
                </c:pt>
                <c:pt idx="24693">
                  <c:v>2.1092999999997302</c:v>
                </c:pt>
                <c:pt idx="24694">
                  <c:v>2.1093999999997299</c:v>
                </c:pt>
                <c:pt idx="24695">
                  <c:v>2.1094999999997301</c:v>
                </c:pt>
                <c:pt idx="24696">
                  <c:v>2.1095999999997299</c:v>
                </c:pt>
                <c:pt idx="24697">
                  <c:v>2.1096999999997301</c:v>
                </c:pt>
                <c:pt idx="24698">
                  <c:v>2.1097999999997299</c:v>
                </c:pt>
                <c:pt idx="24699">
                  <c:v>2.1098999999997301</c:v>
                </c:pt>
                <c:pt idx="24700">
                  <c:v>2.1099999999997299</c:v>
                </c:pt>
                <c:pt idx="24701">
                  <c:v>2.1100999999997301</c:v>
                </c:pt>
                <c:pt idx="24702">
                  <c:v>2.1101999999997298</c:v>
                </c:pt>
                <c:pt idx="24703">
                  <c:v>2.1102999999997301</c:v>
                </c:pt>
                <c:pt idx="24704">
                  <c:v>2.1103999999997298</c:v>
                </c:pt>
                <c:pt idx="24705">
                  <c:v>2.11049999999973</c:v>
                </c:pt>
                <c:pt idx="24706">
                  <c:v>2.1105999999997298</c:v>
                </c:pt>
                <c:pt idx="24707">
                  <c:v>2.11069999999973</c:v>
                </c:pt>
                <c:pt idx="24708">
                  <c:v>2.1107999999997298</c:v>
                </c:pt>
                <c:pt idx="24709">
                  <c:v>2.11089999999973</c:v>
                </c:pt>
                <c:pt idx="24710">
                  <c:v>2.1109999999997302</c:v>
                </c:pt>
                <c:pt idx="24711">
                  <c:v>2.11109999999973</c:v>
                </c:pt>
                <c:pt idx="24712">
                  <c:v>2.1111999999997302</c:v>
                </c:pt>
                <c:pt idx="24713">
                  <c:v>2.1112999999997299</c:v>
                </c:pt>
                <c:pt idx="24714">
                  <c:v>2.1113999999997302</c:v>
                </c:pt>
                <c:pt idx="24715">
                  <c:v>2.1114999999997299</c:v>
                </c:pt>
                <c:pt idx="24716">
                  <c:v>2.1115999999997301</c:v>
                </c:pt>
                <c:pt idx="24717">
                  <c:v>2.1116999999997299</c:v>
                </c:pt>
                <c:pt idx="24718">
                  <c:v>2.1117999999997301</c:v>
                </c:pt>
                <c:pt idx="24719">
                  <c:v>2.1118999999997299</c:v>
                </c:pt>
                <c:pt idx="24720">
                  <c:v>2.1119999999997301</c:v>
                </c:pt>
                <c:pt idx="24721">
                  <c:v>2.1120999999997299</c:v>
                </c:pt>
                <c:pt idx="24722">
                  <c:v>2.1121999999997301</c:v>
                </c:pt>
                <c:pt idx="24723">
                  <c:v>2.1122999999997298</c:v>
                </c:pt>
                <c:pt idx="24724">
                  <c:v>2.11239999999973</c:v>
                </c:pt>
                <c:pt idx="24725">
                  <c:v>2.1124999999997298</c:v>
                </c:pt>
                <c:pt idx="24726">
                  <c:v>2.11259999999973</c:v>
                </c:pt>
                <c:pt idx="24727">
                  <c:v>2.1126999999997298</c:v>
                </c:pt>
                <c:pt idx="24728">
                  <c:v>2.11279999999973</c:v>
                </c:pt>
                <c:pt idx="24729">
                  <c:v>2.1128999999997302</c:v>
                </c:pt>
                <c:pt idx="24730">
                  <c:v>2.11299999999973</c:v>
                </c:pt>
                <c:pt idx="24731">
                  <c:v>2.1130999999997302</c:v>
                </c:pt>
                <c:pt idx="24732">
                  <c:v>2.11319999999973</c:v>
                </c:pt>
                <c:pt idx="24733">
                  <c:v>2.1132999999997302</c:v>
                </c:pt>
                <c:pt idx="24734">
                  <c:v>2.1133999999997299</c:v>
                </c:pt>
                <c:pt idx="24735">
                  <c:v>2.1134999999997302</c:v>
                </c:pt>
                <c:pt idx="24736">
                  <c:v>2.1135999999997299</c:v>
                </c:pt>
                <c:pt idx="24737">
                  <c:v>2.1136999999997301</c:v>
                </c:pt>
                <c:pt idx="24738">
                  <c:v>2.1137999999997299</c:v>
                </c:pt>
                <c:pt idx="24739">
                  <c:v>2.1138999999997301</c:v>
                </c:pt>
                <c:pt idx="24740">
                  <c:v>2.1139999999997299</c:v>
                </c:pt>
                <c:pt idx="24741">
                  <c:v>2.1140999999997301</c:v>
                </c:pt>
                <c:pt idx="24742">
                  <c:v>2.1141999999997299</c:v>
                </c:pt>
                <c:pt idx="24743">
                  <c:v>2.1142999999997301</c:v>
                </c:pt>
                <c:pt idx="24744">
                  <c:v>2.1143999999997298</c:v>
                </c:pt>
                <c:pt idx="24745">
                  <c:v>2.11449999999973</c:v>
                </c:pt>
                <c:pt idx="24746">
                  <c:v>2.1145999999997298</c:v>
                </c:pt>
                <c:pt idx="24747">
                  <c:v>2.11469999999973</c:v>
                </c:pt>
                <c:pt idx="24748">
                  <c:v>2.1147999999997298</c:v>
                </c:pt>
                <c:pt idx="24749">
                  <c:v>2.11489999999973</c:v>
                </c:pt>
                <c:pt idx="24750">
                  <c:v>2.1149999999997302</c:v>
                </c:pt>
                <c:pt idx="24751">
                  <c:v>2.11509999999973</c:v>
                </c:pt>
                <c:pt idx="24752">
                  <c:v>2.1151999999997302</c:v>
                </c:pt>
                <c:pt idx="24753">
                  <c:v>2.11529999999973</c:v>
                </c:pt>
                <c:pt idx="24754">
                  <c:v>2.1153999999997302</c:v>
                </c:pt>
                <c:pt idx="24755">
                  <c:v>2.1154999999997299</c:v>
                </c:pt>
                <c:pt idx="24756">
                  <c:v>2.1155999999997301</c:v>
                </c:pt>
                <c:pt idx="24757">
                  <c:v>2.1156999999997299</c:v>
                </c:pt>
                <c:pt idx="24758">
                  <c:v>2.1157999999997301</c:v>
                </c:pt>
                <c:pt idx="24759">
                  <c:v>2.1158999999997299</c:v>
                </c:pt>
                <c:pt idx="24760">
                  <c:v>2.1159999999997301</c:v>
                </c:pt>
                <c:pt idx="24761">
                  <c:v>2.1160999999997299</c:v>
                </c:pt>
                <c:pt idx="24762">
                  <c:v>2.1161999999997301</c:v>
                </c:pt>
                <c:pt idx="24763">
                  <c:v>2.1162999999997298</c:v>
                </c:pt>
                <c:pt idx="24764">
                  <c:v>2.1163999999997301</c:v>
                </c:pt>
                <c:pt idx="24765">
                  <c:v>2.1164999999997298</c:v>
                </c:pt>
                <c:pt idx="24766">
                  <c:v>2.11659999999973</c:v>
                </c:pt>
                <c:pt idx="24767">
                  <c:v>2.1166999999997298</c:v>
                </c:pt>
                <c:pt idx="24768">
                  <c:v>2.11679999999973</c:v>
                </c:pt>
                <c:pt idx="24769">
                  <c:v>2.1168999999997302</c:v>
                </c:pt>
                <c:pt idx="24770">
                  <c:v>2.11699999999973</c:v>
                </c:pt>
                <c:pt idx="24771">
                  <c:v>2.1170999999997302</c:v>
                </c:pt>
                <c:pt idx="24772">
                  <c:v>2.11719999999973</c:v>
                </c:pt>
                <c:pt idx="24773">
                  <c:v>2.1172999999997302</c:v>
                </c:pt>
                <c:pt idx="24774">
                  <c:v>2.1173999999997299</c:v>
                </c:pt>
                <c:pt idx="24775">
                  <c:v>2.1174999999997302</c:v>
                </c:pt>
                <c:pt idx="24776">
                  <c:v>2.1175999999997299</c:v>
                </c:pt>
                <c:pt idx="24777">
                  <c:v>2.1176999999997301</c:v>
                </c:pt>
                <c:pt idx="24778">
                  <c:v>2.1177999999997299</c:v>
                </c:pt>
                <c:pt idx="24779">
                  <c:v>2.1178999999997301</c:v>
                </c:pt>
                <c:pt idx="24780">
                  <c:v>2.1179999999997299</c:v>
                </c:pt>
                <c:pt idx="24781">
                  <c:v>2.1180999999997301</c:v>
                </c:pt>
                <c:pt idx="24782">
                  <c:v>2.1181999999997299</c:v>
                </c:pt>
                <c:pt idx="24783">
                  <c:v>2.1182999999997301</c:v>
                </c:pt>
                <c:pt idx="24784">
                  <c:v>2.1183999999997298</c:v>
                </c:pt>
                <c:pt idx="24785">
                  <c:v>2.11849999999973</c:v>
                </c:pt>
                <c:pt idx="24786">
                  <c:v>2.1185999999997298</c:v>
                </c:pt>
                <c:pt idx="24787">
                  <c:v>2.11869999999973</c:v>
                </c:pt>
                <c:pt idx="24788">
                  <c:v>2.1187999999997298</c:v>
                </c:pt>
                <c:pt idx="24789">
                  <c:v>2.11889999999973</c:v>
                </c:pt>
                <c:pt idx="24790">
                  <c:v>2.1189999999997302</c:v>
                </c:pt>
                <c:pt idx="24791">
                  <c:v>2.11909999999973</c:v>
                </c:pt>
                <c:pt idx="24792">
                  <c:v>2.1191999999997302</c:v>
                </c:pt>
                <c:pt idx="24793">
                  <c:v>2.11929999999973</c:v>
                </c:pt>
                <c:pt idx="24794">
                  <c:v>2.1193999999997302</c:v>
                </c:pt>
                <c:pt idx="24795">
                  <c:v>2.1194999999997299</c:v>
                </c:pt>
                <c:pt idx="24796">
                  <c:v>2.1195999999997301</c:v>
                </c:pt>
                <c:pt idx="24797">
                  <c:v>2.1196999999997299</c:v>
                </c:pt>
                <c:pt idx="24798">
                  <c:v>2.1197999999997301</c:v>
                </c:pt>
                <c:pt idx="24799">
                  <c:v>2.1198999999997299</c:v>
                </c:pt>
                <c:pt idx="24800">
                  <c:v>2.1199999999997301</c:v>
                </c:pt>
                <c:pt idx="24801">
                  <c:v>2.1200999999997299</c:v>
                </c:pt>
                <c:pt idx="24802">
                  <c:v>2.1201999999997301</c:v>
                </c:pt>
                <c:pt idx="24803">
                  <c:v>2.1202999999997298</c:v>
                </c:pt>
                <c:pt idx="24804">
                  <c:v>2.1203999999997301</c:v>
                </c:pt>
                <c:pt idx="24805">
                  <c:v>2.1204999999997298</c:v>
                </c:pt>
                <c:pt idx="24806">
                  <c:v>2.12059999999973</c:v>
                </c:pt>
                <c:pt idx="24807">
                  <c:v>2.1206999999997298</c:v>
                </c:pt>
                <c:pt idx="24808">
                  <c:v>2.12079999999973</c:v>
                </c:pt>
                <c:pt idx="24809">
                  <c:v>2.1208999999997298</c:v>
                </c:pt>
                <c:pt idx="24810">
                  <c:v>2.12099999999973</c:v>
                </c:pt>
                <c:pt idx="24811">
                  <c:v>2.1210999999997302</c:v>
                </c:pt>
                <c:pt idx="24812">
                  <c:v>2.12119999999973</c:v>
                </c:pt>
                <c:pt idx="24813">
                  <c:v>2.1212999999997302</c:v>
                </c:pt>
                <c:pt idx="24814">
                  <c:v>2.1213999999997299</c:v>
                </c:pt>
                <c:pt idx="24815">
                  <c:v>2.1214999999997302</c:v>
                </c:pt>
                <c:pt idx="24816">
                  <c:v>2.1215999999997299</c:v>
                </c:pt>
                <c:pt idx="24817">
                  <c:v>2.1216999999997301</c:v>
                </c:pt>
                <c:pt idx="24818">
                  <c:v>2.1217999999997299</c:v>
                </c:pt>
                <c:pt idx="24819">
                  <c:v>2.1218999999997301</c:v>
                </c:pt>
                <c:pt idx="24820">
                  <c:v>2.1219999999997299</c:v>
                </c:pt>
                <c:pt idx="24821">
                  <c:v>2.1220999999997301</c:v>
                </c:pt>
                <c:pt idx="24822">
                  <c:v>2.1221999999997299</c:v>
                </c:pt>
                <c:pt idx="24823">
                  <c:v>2.1222999999997301</c:v>
                </c:pt>
                <c:pt idx="24824">
                  <c:v>2.1223999999997298</c:v>
                </c:pt>
                <c:pt idx="24825">
                  <c:v>2.12249999999973</c:v>
                </c:pt>
                <c:pt idx="24826">
                  <c:v>2.1225999999997298</c:v>
                </c:pt>
                <c:pt idx="24827">
                  <c:v>2.12269999999973</c:v>
                </c:pt>
                <c:pt idx="24828">
                  <c:v>2.1227999999997298</c:v>
                </c:pt>
                <c:pt idx="24829">
                  <c:v>2.12289999999973</c:v>
                </c:pt>
                <c:pt idx="24830">
                  <c:v>2.1229999999997302</c:v>
                </c:pt>
                <c:pt idx="24831">
                  <c:v>2.12309999999973</c:v>
                </c:pt>
                <c:pt idx="24832">
                  <c:v>2.1231999999997302</c:v>
                </c:pt>
                <c:pt idx="24833">
                  <c:v>2.12329999999973</c:v>
                </c:pt>
                <c:pt idx="24834">
                  <c:v>2.1233999999997302</c:v>
                </c:pt>
                <c:pt idx="24835">
                  <c:v>2.1234999999997299</c:v>
                </c:pt>
                <c:pt idx="24836">
                  <c:v>2.1235999999997301</c:v>
                </c:pt>
                <c:pt idx="24837">
                  <c:v>2.1236999999997299</c:v>
                </c:pt>
                <c:pt idx="24838">
                  <c:v>2.1237999999997301</c:v>
                </c:pt>
                <c:pt idx="24839">
                  <c:v>2.1238999999997299</c:v>
                </c:pt>
                <c:pt idx="24840">
                  <c:v>2.1239999999997301</c:v>
                </c:pt>
                <c:pt idx="24841">
                  <c:v>2.1240999999997299</c:v>
                </c:pt>
                <c:pt idx="24842">
                  <c:v>2.1241999999997301</c:v>
                </c:pt>
                <c:pt idx="24843">
                  <c:v>2.1242999999997298</c:v>
                </c:pt>
                <c:pt idx="24844">
                  <c:v>2.1243999999997301</c:v>
                </c:pt>
                <c:pt idx="24845">
                  <c:v>2.1244999999997298</c:v>
                </c:pt>
                <c:pt idx="24846">
                  <c:v>2.12459999999973</c:v>
                </c:pt>
                <c:pt idx="24847">
                  <c:v>2.1246999999997298</c:v>
                </c:pt>
                <c:pt idx="24848">
                  <c:v>2.12479999999973</c:v>
                </c:pt>
                <c:pt idx="24849">
                  <c:v>2.1248999999997298</c:v>
                </c:pt>
                <c:pt idx="24850">
                  <c:v>2.12499999999973</c:v>
                </c:pt>
                <c:pt idx="24851">
                  <c:v>2.1250999999997302</c:v>
                </c:pt>
                <c:pt idx="24852">
                  <c:v>2.12519999999973</c:v>
                </c:pt>
                <c:pt idx="24853">
                  <c:v>2.1252999999997302</c:v>
                </c:pt>
                <c:pt idx="24854">
                  <c:v>2.1253999999997299</c:v>
                </c:pt>
                <c:pt idx="24855">
                  <c:v>2.1254999999997302</c:v>
                </c:pt>
                <c:pt idx="24856">
                  <c:v>2.1255999999997299</c:v>
                </c:pt>
                <c:pt idx="24857">
                  <c:v>2.1256999999997301</c:v>
                </c:pt>
                <c:pt idx="24858">
                  <c:v>2.1257999999997299</c:v>
                </c:pt>
                <c:pt idx="24859">
                  <c:v>2.1258999999997301</c:v>
                </c:pt>
                <c:pt idx="24860">
                  <c:v>2.1259999999997299</c:v>
                </c:pt>
                <c:pt idx="24861">
                  <c:v>2.1260999999997301</c:v>
                </c:pt>
                <c:pt idx="24862">
                  <c:v>2.1261999999997299</c:v>
                </c:pt>
                <c:pt idx="24863">
                  <c:v>2.1262999999997301</c:v>
                </c:pt>
                <c:pt idx="24864">
                  <c:v>2.1263999999997298</c:v>
                </c:pt>
                <c:pt idx="24865">
                  <c:v>2.1264999999997301</c:v>
                </c:pt>
                <c:pt idx="24866">
                  <c:v>2.1265999999997298</c:v>
                </c:pt>
                <c:pt idx="24867">
                  <c:v>2.12669999999973</c:v>
                </c:pt>
                <c:pt idx="24868">
                  <c:v>2.1267999999997298</c:v>
                </c:pt>
                <c:pt idx="24869">
                  <c:v>2.12689999999973</c:v>
                </c:pt>
                <c:pt idx="24870">
                  <c:v>2.1269999999997302</c:v>
                </c:pt>
                <c:pt idx="24871">
                  <c:v>2.12709999999973</c:v>
                </c:pt>
                <c:pt idx="24872">
                  <c:v>2.1271999999997302</c:v>
                </c:pt>
                <c:pt idx="24873">
                  <c:v>2.12729999999973</c:v>
                </c:pt>
                <c:pt idx="24874">
                  <c:v>2.1273999999997302</c:v>
                </c:pt>
                <c:pt idx="24875">
                  <c:v>2.1274999999997299</c:v>
                </c:pt>
                <c:pt idx="24876">
                  <c:v>2.1275999999997302</c:v>
                </c:pt>
                <c:pt idx="24877">
                  <c:v>2.1276999999997299</c:v>
                </c:pt>
                <c:pt idx="24878">
                  <c:v>2.1277999999997301</c:v>
                </c:pt>
                <c:pt idx="24879">
                  <c:v>2.1278999999997299</c:v>
                </c:pt>
                <c:pt idx="24880">
                  <c:v>2.1279999999997301</c:v>
                </c:pt>
                <c:pt idx="24881">
                  <c:v>2.1280999999997299</c:v>
                </c:pt>
                <c:pt idx="24882">
                  <c:v>2.1281999999997301</c:v>
                </c:pt>
                <c:pt idx="24883">
                  <c:v>2.1282999999997299</c:v>
                </c:pt>
                <c:pt idx="24884">
                  <c:v>2.1283999999997301</c:v>
                </c:pt>
                <c:pt idx="24885">
                  <c:v>2.1284999999997298</c:v>
                </c:pt>
                <c:pt idx="24886">
                  <c:v>2.12859999999973</c:v>
                </c:pt>
                <c:pt idx="24887">
                  <c:v>2.1286999999997298</c:v>
                </c:pt>
                <c:pt idx="24888">
                  <c:v>2.12879999999973</c:v>
                </c:pt>
                <c:pt idx="24889">
                  <c:v>2.1288999999997298</c:v>
                </c:pt>
                <c:pt idx="24890">
                  <c:v>2.12899999999973</c:v>
                </c:pt>
                <c:pt idx="24891">
                  <c:v>2.1290999999997302</c:v>
                </c:pt>
                <c:pt idx="24892">
                  <c:v>2.12919999999973</c:v>
                </c:pt>
                <c:pt idx="24893">
                  <c:v>2.1292999999997302</c:v>
                </c:pt>
                <c:pt idx="24894">
                  <c:v>2.12939999999973</c:v>
                </c:pt>
                <c:pt idx="24895">
                  <c:v>2.1294999999997302</c:v>
                </c:pt>
                <c:pt idx="24896">
                  <c:v>2.1295999999997299</c:v>
                </c:pt>
                <c:pt idx="24897">
                  <c:v>2.1296999999997301</c:v>
                </c:pt>
                <c:pt idx="24898">
                  <c:v>2.1297999999997299</c:v>
                </c:pt>
                <c:pt idx="24899">
                  <c:v>2.1298999999997301</c:v>
                </c:pt>
                <c:pt idx="24900">
                  <c:v>2.1299999999997299</c:v>
                </c:pt>
                <c:pt idx="24901">
                  <c:v>2.1300999999997301</c:v>
                </c:pt>
                <c:pt idx="24902">
                  <c:v>2.1301999999997299</c:v>
                </c:pt>
                <c:pt idx="24903">
                  <c:v>2.1302999999997301</c:v>
                </c:pt>
                <c:pt idx="24904">
                  <c:v>2.1303999999997298</c:v>
                </c:pt>
                <c:pt idx="24905">
                  <c:v>2.1304999999997301</c:v>
                </c:pt>
                <c:pt idx="24906">
                  <c:v>2.1305999999997298</c:v>
                </c:pt>
                <c:pt idx="24907">
                  <c:v>2.13069999999973</c:v>
                </c:pt>
                <c:pt idx="24908">
                  <c:v>2.1307999999997298</c:v>
                </c:pt>
                <c:pt idx="24909">
                  <c:v>2.13089999999973</c:v>
                </c:pt>
                <c:pt idx="24910">
                  <c:v>2.1309999999997302</c:v>
                </c:pt>
                <c:pt idx="24911">
                  <c:v>2.13109999999973</c:v>
                </c:pt>
                <c:pt idx="24912">
                  <c:v>2.1311999999997302</c:v>
                </c:pt>
                <c:pt idx="24913">
                  <c:v>2.13129999999973</c:v>
                </c:pt>
                <c:pt idx="24914">
                  <c:v>2.1313999999997302</c:v>
                </c:pt>
                <c:pt idx="24915">
                  <c:v>2.1314999999997299</c:v>
                </c:pt>
                <c:pt idx="24916">
                  <c:v>2.1315999999997302</c:v>
                </c:pt>
                <c:pt idx="24917">
                  <c:v>2.1316999999997299</c:v>
                </c:pt>
                <c:pt idx="24918">
                  <c:v>2.1317999999997301</c:v>
                </c:pt>
                <c:pt idx="24919">
                  <c:v>2.1318999999997299</c:v>
                </c:pt>
                <c:pt idx="24920">
                  <c:v>2.1319999999997301</c:v>
                </c:pt>
                <c:pt idx="24921">
                  <c:v>2.1320999999997299</c:v>
                </c:pt>
                <c:pt idx="24922">
                  <c:v>2.1321999999997301</c:v>
                </c:pt>
                <c:pt idx="24923">
                  <c:v>2.1322999999997299</c:v>
                </c:pt>
                <c:pt idx="24924">
                  <c:v>2.1323999999997301</c:v>
                </c:pt>
                <c:pt idx="24925">
                  <c:v>2.1324999999997298</c:v>
                </c:pt>
                <c:pt idx="24926">
                  <c:v>2.13259999999973</c:v>
                </c:pt>
                <c:pt idx="24927">
                  <c:v>2.1326999999997298</c:v>
                </c:pt>
                <c:pt idx="24928">
                  <c:v>2.13279999999973</c:v>
                </c:pt>
                <c:pt idx="24929">
                  <c:v>2.1328999999997298</c:v>
                </c:pt>
                <c:pt idx="24930">
                  <c:v>2.13299999999973</c:v>
                </c:pt>
                <c:pt idx="24931">
                  <c:v>2.1330999999997302</c:v>
                </c:pt>
                <c:pt idx="24932">
                  <c:v>2.13319999999973</c:v>
                </c:pt>
                <c:pt idx="24933">
                  <c:v>2.1332999999997302</c:v>
                </c:pt>
                <c:pt idx="24934">
                  <c:v>2.13339999999973</c:v>
                </c:pt>
                <c:pt idx="24935">
                  <c:v>2.1334999999997302</c:v>
                </c:pt>
                <c:pt idx="24936">
                  <c:v>2.1335999999997299</c:v>
                </c:pt>
                <c:pt idx="24937">
                  <c:v>2.1336999999997301</c:v>
                </c:pt>
                <c:pt idx="24938">
                  <c:v>2.1337999999997299</c:v>
                </c:pt>
                <c:pt idx="24939">
                  <c:v>2.1338999999997301</c:v>
                </c:pt>
                <c:pt idx="24940">
                  <c:v>2.1339999999997299</c:v>
                </c:pt>
                <c:pt idx="24941">
                  <c:v>2.1340999999997301</c:v>
                </c:pt>
                <c:pt idx="24942">
                  <c:v>2.1341999999997299</c:v>
                </c:pt>
                <c:pt idx="24943">
                  <c:v>2.1342999999997301</c:v>
                </c:pt>
                <c:pt idx="24944">
                  <c:v>2.1343999999997298</c:v>
                </c:pt>
                <c:pt idx="24945">
                  <c:v>2.1344999999997301</c:v>
                </c:pt>
                <c:pt idx="24946">
                  <c:v>2.1345999999997298</c:v>
                </c:pt>
                <c:pt idx="24947">
                  <c:v>2.13469999999973</c:v>
                </c:pt>
                <c:pt idx="24948">
                  <c:v>2.1347999999997298</c:v>
                </c:pt>
                <c:pt idx="24949">
                  <c:v>2.13489999999973</c:v>
                </c:pt>
                <c:pt idx="24950">
                  <c:v>2.1349999999997298</c:v>
                </c:pt>
                <c:pt idx="24951">
                  <c:v>2.13509999999973</c:v>
                </c:pt>
                <c:pt idx="24952">
                  <c:v>2.1351999999997302</c:v>
                </c:pt>
                <c:pt idx="24953">
                  <c:v>2.1352999999997202</c:v>
                </c:pt>
                <c:pt idx="24954">
                  <c:v>2.1353999999997302</c:v>
                </c:pt>
                <c:pt idx="24955">
                  <c:v>2.1354999999997299</c:v>
                </c:pt>
                <c:pt idx="24956">
                  <c:v>2.1355999999997302</c:v>
                </c:pt>
                <c:pt idx="24957">
                  <c:v>2.1356999999997202</c:v>
                </c:pt>
                <c:pt idx="24958">
                  <c:v>2.1357999999997301</c:v>
                </c:pt>
                <c:pt idx="24959">
                  <c:v>2.1358999999997299</c:v>
                </c:pt>
                <c:pt idx="24960">
                  <c:v>2.1359999999997301</c:v>
                </c:pt>
                <c:pt idx="24961">
                  <c:v>2.1360999999997201</c:v>
                </c:pt>
                <c:pt idx="24962">
                  <c:v>2.1361999999997301</c:v>
                </c:pt>
                <c:pt idx="24963">
                  <c:v>2.1362999999997299</c:v>
                </c:pt>
                <c:pt idx="24964">
                  <c:v>2.1363999999997301</c:v>
                </c:pt>
                <c:pt idx="24965">
                  <c:v>2.1364999999997201</c:v>
                </c:pt>
                <c:pt idx="24966">
                  <c:v>2.13659999999973</c:v>
                </c:pt>
                <c:pt idx="24967">
                  <c:v>2.1366999999997298</c:v>
                </c:pt>
                <c:pt idx="24968">
                  <c:v>2.13679999999973</c:v>
                </c:pt>
                <c:pt idx="24969">
                  <c:v>2.13689999999972</c:v>
                </c:pt>
                <c:pt idx="24970">
                  <c:v>2.1369999999997198</c:v>
                </c:pt>
                <c:pt idx="24971">
                  <c:v>2.1370999999997302</c:v>
                </c:pt>
                <c:pt idx="24972">
                  <c:v>2.1371999999997202</c:v>
                </c:pt>
                <c:pt idx="24973">
                  <c:v>2.13729999999972</c:v>
                </c:pt>
                <c:pt idx="24974">
                  <c:v>2.1373999999997202</c:v>
                </c:pt>
                <c:pt idx="24975">
                  <c:v>2.1374999999997302</c:v>
                </c:pt>
                <c:pt idx="24976">
                  <c:v>2.1375999999997202</c:v>
                </c:pt>
                <c:pt idx="24977">
                  <c:v>2.1376999999997199</c:v>
                </c:pt>
                <c:pt idx="24978">
                  <c:v>2.1377999999997201</c:v>
                </c:pt>
                <c:pt idx="24979">
                  <c:v>2.1378999999997301</c:v>
                </c:pt>
                <c:pt idx="24980">
                  <c:v>2.1379999999997201</c:v>
                </c:pt>
                <c:pt idx="24981">
                  <c:v>2.1380999999997199</c:v>
                </c:pt>
                <c:pt idx="24982">
                  <c:v>2.1381999999997201</c:v>
                </c:pt>
                <c:pt idx="24983">
                  <c:v>2.1382999999997301</c:v>
                </c:pt>
                <c:pt idx="24984">
                  <c:v>2.1383999999997201</c:v>
                </c:pt>
                <c:pt idx="24985">
                  <c:v>2.1384999999997198</c:v>
                </c:pt>
                <c:pt idx="24986">
                  <c:v>2.1385999999997201</c:v>
                </c:pt>
                <c:pt idx="24987">
                  <c:v>2.13869999999973</c:v>
                </c:pt>
                <c:pt idx="24988">
                  <c:v>2.13879999999972</c:v>
                </c:pt>
                <c:pt idx="24989">
                  <c:v>2.1388999999997198</c:v>
                </c:pt>
                <c:pt idx="24990">
                  <c:v>2.13899999999972</c:v>
                </c:pt>
                <c:pt idx="24991">
                  <c:v>2.1390999999997198</c:v>
                </c:pt>
                <c:pt idx="24992">
                  <c:v>2.13919999999972</c:v>
                </c:pt>
                <c:pt idx="24993">
                  <c:v>2.1392999999997202</c:v>
                </c:pt>
                <c:pt idx="24994">
                  <c:v>2.13939999999972</c:v>
                </c:pt>
                <c:pt idx="24995">
                  <c:v>2.1394999999997202</c:v>
                </c:pt>
                <c:pt idx="24996">
                  <c:v>2.1395999999997199</c:v>
                </c:pt>
                <c:pt idx="24997">
                  <c:v>2.1396999999997202</c:v>
                </c:pt>
                <c:pt idx="24998">
                  <c:v>2.1397999999997199</c:v>
                </c:pt>
                <c:pt idx="24999">
                  <c:v>2.1398999999997201</c:v>
                </c:pt>
                <c:pt idx="25000">
                  <c:v>2.1399999999997199</c:v>
                </c:pt>
                <c:pt idx="25001">
                  <c:v>2.1400999999997201</c:v>
                </c:pt>
                <c:pt idx="25002">
                  <c:v>2.1401999999997199</c:v>
                </c:pt>
                <c:pt idx="25003">
                  <c:v>2.1402999999997201</c:v>
                </c:pt>
                <c:pt idx="25004">
                  <c:v>2.1403999999997199</c:v>
                </c:pt>
                <c:pt idx="25005">
                  <c:v>2.1404999999997201</c:v>
                </c:pt>
                <c:pt idx="25006">
                  <c:v>2.1405999999997198</c:v>
                </c:pt>
                <c:pt idx="25007">
                  <c:v>2.14069999999972</c:v>
                </c:pt>
                <c:pt idx="25008">
                  <c:v>2.1407999999997198</c:v>
                </c:pt>
                <c:pt idx="25009">
                  <c:v>2.14089999999972</c:v>
                </c:pt>
                <c:pt idx="25010">
                  <c:v>2.1409999999997198</c:v>
                </c:pt>
                <c:pt idx="25011">
                  <c:v>2.14109999999972</c:v>
                </c:pt>
                <c:pt idx="25012">
                  <c:v>2.1411999999997202</c:v>
                </c:pt>
                <c:pt idx="25013">
                  <c:v>2.14129999999972</c:v>
                </c:pt>
                <c:pt idx="25014">
                  <c:v>2.1413999999997202</c:v>
                </c:pt>
                <c:pt idx="25015">
                  <c:v>2.14149999999972</c:v>
                </c:pt>
                <c:pt idx="25016">
                  <c:v>2.1415999999997202</c:v>
                </c:pt>
                <c:pt idx="25017">
                  <c:v>2.1416999999997199</c:v>
                </c:pt>
                <c:pt idx="25018">
                  <c:v>2.1417999999997201</c:v>
                </c:pt>
                <c:pt idx="25019">
                  <c:v>2.1418999999997199</c:v>
                </c:pt>
                <c:pt idx="25020">
                  <c:v>2.1419999999997201</c:v>
                </c:pt>
                <c:pt idx="25021">
                  <c:v>2.1420999999997199</c:v>
                </c:pt>
                <c:pt idx="25022">
                  <c:v>2.1421999999997201</c:v>
                </c:pt>
                <c:pt idx="25023">
                  <c:v>2.1422999999997199</c:v>
                </c:pt>
                <c:pt idx="25024">
                  <c:v>2.1423999999997201</c:v>
                </c:pt>
                <c:pt idx="25025">
                  <c:v>2.1424999999997199</c:v>
                </c:pt>
                <c:pt idx="25026">
                  <c:v>2.1425999999997201</c:v>
                </c:pt>
                <c:pt idx="25027">
                  <c:v>2.1426999999997198</c:v>
                </c:pt>
                <c:pt idx="25028">
                  <c:v>2.14279999999972</c:v>
                </c:pt>
                <c:pt idx="25029">
                  <c:v>2.1428999999997198</c:v>
                </c:pt>
                <c:pt idx="25030">
                  <c:v>2.14299999999972</c:v>
                </c:pt>
                <c:pt idx="25031">
                  <c:v>2.1430999999997198</c:v>
                </c:pt>
                <c:pt idx="25032">
                  <c:v>2.14319999999972</c:v>
                </c:pt>
                <c:pt idx="25033">
                  <c:v>2.1432999999997202</c:v>
                </c:pt>
                <c:pt idx="25034">
                  <c:v>2.14339999999972</c:v>
                </c:pt>
                <c:pt idx="25035">
                  <c:v>2.1434999999997202</c:v>
                </c:pt>
                <c:pt idx="25036">
                  <c:v>2.14359999999972</c:v>
                </c:pt>
                <c:pt idx="25037">
                  <c:v>2.1436999999997202</c:v>
                </c:pt>
                <c:pt idx="25038">
                  <c:v>2.1437999999997199</c:v>
                </c:pt>
                <c:pt idx="25039">
                  <c:v>2.1438999999997201</c:v>
                </c:pt>
                <c:pt idx="25040">
                  <c:v>2.1439999999997199</c:v>
                </c:pt>
                <c:pt idx="25041">
                  <c:v>2.1440999999997201</c:v>
                </c:pt>
                <c:pt idx="25042">
                  <c:v>2.1441999999997199</c:v>
                </c:pt>
                <c:pt idx="25043">
                  <c:v>2.1442999999997201</c:v>
                </c:pt>
                <c:pt idx="25044">
                  <c:v>2.1443999999997199</c:v>
                </c:pt>
                <c:pt idx="25045">
                  <c:v>2.1444999999997201</c:v>
                </c:pt>
                <c:pt idx="25046">
                  <c:v>2.1445999999997198</c:v>
                </c:pt>
                <c:pt idx="25047">
                  <c:v>2.1446999999997201</c:v>
                </c:pt>
                <c:pt idx="25048">
                  <c:v>2.1447999999997198</c:v>
                </c:pt>
                <c:pt idx="25049">
                  <c:v>2.14489999999972</c:v>
                </c:pt>
                <c:pt idx="25050">
                  <c:v>2.1449999999997198</c:v>
                </c:pt>
                <c:pt idx="25051">
                  <c:v>2.14509999999972</c:v>
                </c:pt>
                <c:pt idx="25052">
                  <c:v>2.1451999999997202</c:v>
                </c:pt>
                <c:pt idx="25053">
                  <c:v>2.14529999999972</c:v>
                </c:pt>
                <c:pt idx="25054">
                  <c:v>2.1453999999997202</c:v>
                </c:pt>
                <c:pt idx="25055">
                  <c:v>2.14549999999972</c:v>
                </c:pt>
                <c:pt idx="25056">
                  <c:v>2.1455999999997202</c:v>
                </c:pt>
                <c:pt idx="25057">
                  <c:v>2.1456999999997199</c:v>
                </c:pt>
                <c:pt idx="25058">
                  <c:v>2.1457999999997202</c:v>
                </c:pt>
                <c:pt idx="25059">
                  <c:v>2.1458999999997199</c:v>
                </c:pt>
                <c:pt idx="25060">
                  <c:v>2.1459999999997201</c:v>
                </c:pt>
                <c:pt idx="25061">
                  <c:v>2.1460999999997199</c:v>
                </c:pt>
                <c:pt idx="25062">
                  <c:v>2.1461999999997201</c:v>
                </c:pt>
                <c:pt idx="25063">
                  <c:v>2.1462999999997199</c:v>
                </c:pt>
                <c:pt idx="25064">
                  <c:v>2.1463999999997201</c:v>
                </c:pt>
                <c:pt idx="25065">
                  <c:v>2.1464999999997199</c:v>
                </c:pt>
                <c:pt idx="25066">
                  <c:v>2.1465999999997201</c:v>
                </c:pt>
                <c:pt idx="25067">
                  <c:v>2.1466999999997198</c:v>
                </c:pt>
                <c:pt idx="25068">
                  <c:v>2.14679999999972</c:v>
                </c:pt>
                <c:pt idx="25069">
                  <c:v>2.1468999999997198</c:v>
                </c:pt>
                <c:pt idx="25070">
                  <c:v>2.14699999999972</c:v>
                </c:pt>
                <c:pt idx="25071">
                  <c:v>2.1470999999997198</c:v>
                </c:pt>
                <c:pt idx="25072">
                  <c:v>2.14719999999972</c:v>
                </c:pt>
                <c:pt idx="25073">
                  <c:v>2.1472999999997202</c:v>
                </c:pt>
                <c:pt idx="25074">
                  <c:v>2.14739999999972</c:v>
                </c:pt>
                <c:pt idx="25075">
                  <c:v>2.1474999999997202</c:v>
                </c:pt>
                <c:pt idx="25076">
                  <c:v>2.14759999999972</c:v>
                </c:pt>
                <c:pt idx="25077">
                  <c:v>2.1476999999997202</c:v>
                </c:pt>
                <c:pt idx="25078">
                  <c:v>2.1477999999997199</c:v>
                </c:pt>
                <c:pt idx="25079">
                  <c:v>2.1478999999997201</c:v>
                </c:pt>
                <c:pt idx="25080">
                  <c:v>2.1479999999997199</c:v>
                </c:pt>
                <c:pt idx="25081">
                  <c:v>2.1480999999997201</c:v>
                </c:pt>
                <c:pt idx="25082">
                  <c:v>2.1481999999997199</c:v>
                </c:pt>
                <c:pt idx="25083">
                  <c:v>2.1482999999997201</c:v>
                </c:pt>
                <c:pt idx="25084">
                  <c:v>2.1483999999997199</c:v>
                </c:pt>
                <c:pt idx="25085">
                  <c:v>2.1484999999997201</c:v>
                </c:pt>
                <c:pt idx="25086">
                  <c:v>2.1485999999997198</c:v>
                </c:pt>
                <c:pt idx="25087">
                  <c:v>2.1486999999997201</c:v>
                </c:pt>
                <c:pt idx="25088">
                  <c:v>2.1487999999997198</c:v>
                </c:pt>
                <c:pt idx="25089">
                  <c:v>2.14889999999972</c:v>
                </c:pt>
                <c:pt idx="25090">
                  <c:v>2.1489999999997198</c:v>
                </c:pt>
                <c:pt idx="25091">
                  <c:v>2.14909999999972</c:v>
                </c:pt>
                <c:pt idx="25092">
                  <c:v>2.1491999999997198</c:v>
                </c:pt>
                <c:pt idx="25093">
                  <c:v>2.14929999999972</c:v>
                </c:pt>
                <c:pt idx="25094">
                  <c:v>2.1493999999997202</c:v>
                </c:pt>
                <c:pt idx="25095">
                  <c:v>2.14949999999972</c:v>
                </c:pt>
                <c:pt idx="25096">
                  <c:v>2.1495999999997202</c:v>
                </c:pt>
                <c:pt idx="25097">
                  <c:v>2.1496999999997199</c:v>
                </c:pt>
                <c:pt idx="25098">
                  <c:v>2.1497999999997202</c:v>
                </c:pt>
                <c:pt idx="25099">
                  <c:v>2.1498999999997199</c:v>
                </c:pt>
                <c:pt idx="25100">
                  <c:v>2.1499999999997201</c:v>
                </c:pt>
                <c:pt idx="25101">
                  <c:v>2.1500999999997199</c:v>
                </c:pt>
                <c:pt idx="25102">
                  <c:v>2.1501999999997201</c:v>
                </c:pt>
                <c:pt idx="25103">
                  <c:v>2.1502999999997199</c:v>
                </c:pt>
                <c:pt idx="25104">
                  <c:v>2.1503999999997201</c:v>
                </c:pt>
                <c:pt idx="25105">
                  <c:v>2.1504999999997199</c:v>
                </c:pt>
                <c:pt idx="25106">
                  <c:v>2.1505999999997201</c:v>
                </c:pt>
                <c:pt idx="25107">
                  <c:v>2.1506999999997198</c:v>
                </c:pt>
                <c:pt idx="25108">
                  <c:v>2.15079999999972</c:v>
                </c:pt>
                <c:pt idx="25109">
                  <c:v>2.1508999999997198</c:v>
                </c:pt>
                <c:pt idx="25110">
                  <c:v>2.15099999999972</c:v>
                </c:pt>
                <c:pt idx="25111">
                  <c:v>2.1510999999997198</c:v>
                </c:pt>
                <c:pt idx="25112">
                  <c:v>2.15119999999972</c:v>
                </c:pt>
                <c:pt idx="25113">
                  <c:v>2.1512999999997202</c:v>
                </c:pt>
                <c:pt idx="25114">
                  <c:v>2.15139999999972</c:v>
                </c:pt>
                <c:pt idx="25115">
                  <c:v>2.1514999999997202</c:v>
                </c:pt>
                <c:pt idx="25116">
                  <c:v>2.15159999999972</c:v>
                </c:pt>
                <c:pt idx="25117">
                  <c:v>2.1516999999997202</c:v>
                </c:pt>
                <c:pt idx="25118">
                  <c:v>2.1517999999997199</c:v>
                </c:pt>
                <c:pt idx="25119">
                  <c:v>2.1518999999997201</c:v>
                </c:pt>
                <c:pt idx="25120">
                  <c:v>2.1519999999997199</c:v>
                </c:pt>
                <c:pt idx="25121">
                  <c:v>2.1520999999997201</c:v>
                </c:pt>
                <c:pt idx="25122">
                  <c:v>2.1521999999997199</c:v>
                </c:pt>
                <c:pt idx="25123">
                  <c:v>2.1522999999997201</c:v>
                </c:pt>
                <c:pt idx="25124">
                  <c:v>2.1523999999997199</c:v>
                </c:pt>
                <c:pt idx="25125">
                  <c:v>2.1524999999997201</c:v>
                </c:pt>
                <c:pt idx="25126">
                  <c:v>2.1525999999997198</c:v>
                </c:pt>
                <c:pt idx="25127">
                  <c:v>2.1526999999997201</c:v>
                </c:pt>
                <c:pt idx="25128">
                  <c:v>2.1527999999997198</c:v>
                </c:pt>
                <c:pt idx="25129">
                  <c:v>2.15289999999972</c:v>
                </c:pt>
                <c:pt idx="25130">
                  <c:v>2.1529999999997198</c:v>
                </c:pt>
                <c:pt idx="25131">
                  <c:v>2.15309999999972</c:v>
                </c:pt>
                <c:pt idx="25132">
                  <c:v>2.1531999999997198</c:v>
                </c:pt>
                <c:pt idx="25133">
                  <c:v>2.15329999999972</c:v>
                </c:pt>
                <c:pt idx="25134">
                  <c:v>2.1533999999997202</c:v>
                </c:pt>
                <c:pt idx="25135">
                  <c:v>2.15349999999972</c:v>
                </c:pt>
                <c:pt idx="25136">
                  <c:v>2.1535999999997202</c:v>
                </c:pt>
                <c:pt idx="25137">
                  <c:v>2.1536999999997199</c:v>
                </c:pt>
                <c:pt idx="25138">
                  <c:v>2.1537999999997202</c:v>
                </c:pt>
                <c:pt idx="25139">
                  <c:v>2.1538999999997199</c:v>
                </c:pt>
                <c:pt idx="25140">
                  <c:v>2.1539999999997201</c:v>
                </c:pt>
                <c:pt idx="25141">
                  <c:v>2.1540999999997199</c:v>
                </c:pt>
                <c:pt idx="25142">
                  <c:v>2.1541999999997201</c:v>
                </c:pt>
                <c:pt idx="25143">
                  <c:v>2.1542999999997199</c:v>
                </c:pt>
                <c:pt idx="25144">
                  <c:v>2.1543999999997201</c:v>
                </c:pt>
                <c:pt idx="25145">
                  <c:v>2.1544999999997199</c:v>
                </c:pt>
                <c:pt idx="25146">
                  <c:v>2.1545999999997201</c:v>
                </c:pt>
                <c:pt idx="25147">
                  <c:v>2.1546999999997198</c:v>
                </c:pt>
                <c:pt idx="25148">
                  <c:v>2.1547999999997201</c:v>
                </c:pt>
                <c:pt idx="25149">
                  <c:v>2.1548999999997198</c:v>
                </c:pt>
                <c:pt idx="25150">
                  <c:v>2.15499999999972</c:v>
                </c:pt>
                <c:pt idx="25151">
                  <c:v>2.1550999999997198</c:v>
                </c:pt>
                <c:pt idx="25152">
                  <c:v>2.15519999999972</c:v>
                </c:pt>
                <c:pt idx="25153">
                  <c:v>2.1552999999997202</c:v>
                </c:pt>
                <c:pt idx="25154">
                  <c:v>2.15539999999972</c:v>
                </c:pt>
                <c:pt idx="25155">
                  <c:v>2.1554999999997202</c:v>
                </c:pt>
                <c:pt idx="25156">
                  <c:v>2.15559999999972</c:v>
                </c:pt>
                <c:pt idx="25157">
                  <c:v>2.1556999999997202</c:v>
                </c:pt>
                <c:pt idx="25158">
                  <c:v>2.1557999999997199</c:v>
                </c:pt>
                <c:pt idx="25159">
                  <c:v>2.1558999999997202</c:v>
                </c:pt>
                <c:pt idx="25160">
                  <c:v>2.1559999999997199</c:v>
                </c:pt>
                <c:pt idx="25161">
                  <c:v>2.1560999999997201</c:v>
                </c:pt>
                <c:pt idx="25162">
                  <c:v>2.1561999999997199</c:v>
                </c:pt>
                <c:pt idx="25163">
                  <c:v>2.1562999999997201</c:v>
                </c:pt>
                <c:pt idx="25164">
                  <c:v>2.1563999999997199</c:v>
                </c:pt>
                <c:pt idx="25165">
                  <c:v>2.1564999999997201</c:v>
                </c:pt>
                <c:pt idx="25166">
                  <c:v>2.1565999999997199</c:v>
                </c:pt>
                <c:pt idx="25167">
                  <c:v>2.1566999999997201</c:v>
                </c:pt>
                <c:pt idx="25168">
                  <c:v>2.1567999999997198</c:v>
                </c:pt>
                <c:pt idx="25169">
                  <c:v>2.15689999999972</c:v>
                </c:pt>
                <c:pt idx="25170">
                  <c:v>2.1569999999997198</c:v>
                </c:pt>
                <c:pt idx="25171">
                  <c:v>2.15709999999972</c:v>
                </c:pt>
                <c:pt idx="25172">
                  <c:v>2.1571999999997198</c:v>
                </c:pt>
                <c:pt idx="25173">
                  <c:v>2.15729999999972</c:v>
                </c:pt>
                <c:pt idx="25174">
                  <c:v>2.1573999999997202</c:v>
                </c:pt>
                <c:pt idx="25175">
                  <c:v>2.15749999999972</c:v>
                </c:pt>
                <c:pt idx="25176">
                  <c:v>2.1575999999997202</c:v>
                </c:pt>
                <c:pt idx="25177">
                  <c:v>2.15769999999972</c:v>
                </c:pt>
                <c:pt idx="25178">
                  <c:v>2.1577999999997202</c:v>
                </c:pt>
                <c:pt idx="25179">
                  <c:v>2.1578999999997199</c:v>
                </c:pt>
                <c:pt idx="25180">
                  <c:v>2.1579999999997201</c:v>
                </c:pt>
                <c:pt idx="25181">
                  <c:v>2.1580999999997199</c:v>
                </c:pt>
                <c:pt idx="25182">
                  <c:v>2.1581999999997201</c:v>
                </c:pt>
                <c:pt idx="25183">
                  <c:v>2.1582999999997199</c:v>
                </c:pt>
                <c:pt idx="25184">
                  <c:v>2.1583999999997201</c:v>
                </c:pt>
                <c:pt idx="25185">
                  <c:v>2.1584999999997199</c:v>
                </c:pt>
                <c:pt idx="25186">
                  <c:v>2.1585999999997201</c:v>
                </c:pt>
                <c:pt idx="25187">
                  <c:v>2.1586999999997198</c:v>
                </c:pt>
                <c:pt idx="25188">
                  <c:v>2.1587999999997201</c:v>
                </c:pt>
                <c:pt idx="25189">
                  <c:v>2.1588999999997198</c:v>
                </c:pt>
                <c:pt idx="25190">
                  <c:v>2.15899999999972</c:v>
                </c:pt>
                <c:pt idx="25191">
                  <c:v>2.1590999999997198</c:v>
                </c:pt>
                <c:pt idx="25192">
                  <c:v>2.15919999999972</c:v>
                </c:pt>
                <c:pt idx="25193">
                  <c:v>2.1592999999997202</c:v>
                </c:pt>
                <c:pt idx="25194">
                  <c:v>2.15939999999972</c:v>
                </c:pt>
                <c:pt idx="25195">
                  <c:v>2.1594999999997202</c:v>
                </c:pt>
                <c:pt idx="25196">
                  <c:v>2.15959999999972</c:v>
                </c:pt>
                <c:pt idx="25197">
                  <c:v>2.1596999999997202</c:v>
                </c:pt>
                <c:pt idx="25198">
                  <c:v>2.1597999999997199</c:v>
                </c:pt>
                <c:pt idx="25199">
                  <c:v>2.1598999999997202</c:v>
                </c:pt>
                <c:pt idx="25200">
                  <c:v>2.1599999999997199</c:v>
                </c:pt>
                <c:pt idx="25201">
                  <c:v>2.1600999999997201</c:v>
                </c:pt>
                <c:pt idx="25202">
                  <c:v>2.1601999999997199</c:v>
                </c:pt>
                <c:pt idx="25203">
                  <c:v>2.1602999999997201</c:v>
                </c:pt>
                <c:pt idx="25204">
                  <c:v>2.1603999999997199</c:v>
                </c:pt>
                <c:pt idx="25205">
                  <c:v>2.1604999999997201</c:v>
                </c:pt>
                <c:pt idx="25206">
                  <c:v>2.1605999999997199</c:v>
                </c:pt>
                <c:pt idx="25207">
                  <c:v>2.1606999999997201</c:v>
                </c:pt>
                <c:pt idx="25208">
                  <c:v>2.1607999999997198</c:v>
                </c:pt>
                <c:pt idx="25209">
                  <c:v>2.16089999999972</c:v>
                </c:pt>
                <c:pt idx="25210">
                  <c:v>2.1609999999997198</c:v>
                </c:pt>
                <c:pt idx="25211">
                  <c:v>2.16109999999972</c:v>
                </c:pt>
                <c:pt idx="25212">
                  <c:v>2.1611999999997198</c:v>
                </c:pt>
                <c:pt idx="25213">
                  <c:v>2.16129999999972</c:v>
                </c:pt>
                <c:pt idx="25214">
                  <c:v>2.1613999999997202</c:v>
                </c:pt>
                <c:pt idx="25215">
                  <c:v>2.16149999999972</c:v>
                </c:pt>
                <c:pt idx="25216">
                  <c:v>2.1615999999997202</c:v>
                </c:pt>
                <c:pt idx="25217">
                  <c:v>2.16169999999972</c:v>
                </c:pt>
                <c:pt idx="25218">
                  <c:v>2.1617999999997202</c:v>
                </c:pt>
                <c:pt idx="25219">
                  <c:v>2.1618999999997199</c:v>
                </c:pt>
                <c:pt idx="25220">
                  <c:v>2.1619999999997201</c:v>
                </c:pt>
                <c:pt idx="25221">
                  <c:v>2.1620999999997199</c:v>
                </c:pt>
                <c:pt idx="25222">
                  <c:v>2.1621999999997201</c:v>
                </c:pt>
                <c:pt idx="25223">
                  <c:v>2.1622999999997199</c:v>
                </c:pt>
                <c:pt idx="25224">
                  <c:v>2.1623999999997201</c:v>
                </c:pt>
                <c:pt idx="25225">
                  <c:v>2.1624999999997199</c:v>
                </c:pt>
                <c:pt idx="25226">
                  <c:v>2.1625999999997201</c:v>
                </c:pt>
                <c:pt idx="25227">
                  <c:v>2.1626999999997198</c:v>
                </c:pt>
                <c:pt idx="25228">
                  <c:v>2.1627999999997201</c:v>
                </c:pt>
                <c:pt idx="25229">
                  <c:v>2.1628999999997198</c:v>
                </c:pt>
                <c:pt idx="25230">
                  <c:v>2.16299999999972</c:v>
                </c:pt>
                <c:pt idx="25231">
                  <c:v>2.1630999999997198</c:v>
                </c:pt>
                <c:pt idx="25232">
                  <c:v>2.16319999999972</c:v>
                </c:pt>
                <c:pt idx="25233">
                  <c:v>2.1632999999997198</c:v>
                </c:pt>
                <c:pt idx="25234">
                  <c:v>2.16339999999972</c:v>
                </c:pt>
                <c:pt idx="25235">
                  <c:v>2.1634999999997202</c:v>
                </c:pt>
                <c:pt idx="25236">
                  <c:v>2.16359999999972</c:v>
                </c:pt>
                <c:pt idx="25237">
                  <c:v>2.1636999999997202</c:v>
                </c:pt>
                <c:pt idx="25238">
                  <c:v>2.1637999999997199</c:v>
                </c:pt>
                <c:pt idx="25239">
                  <c:v>2.1638999999997202</c:v>
                </c:pt>
                <c:pt idx="25240">
                  <c:v>2.1639999999997199</c:v>
                </c:pt>
                <c:pt idx="25241">
                  <c:v>2.1640999999997201</c:v>
                </c:pt>
                <c:pt idx="25242">
                  <c:v>2.1641999999997199</c:v>
                </c:pt>
                <c:pt idx="25243">
                  <c:v>2.1642999999997201</c:v>
                </c:pt>
                <c:pt idx="25244">
                  <c:v>2.1643999999997199</c:v>
                </c:pt>
                <c:pt idx="25245">
                  <c:v>2.1644999999997201</c:v>
                </c:pt>
                <c:pt idx="25246">
                  <c:v>2.1645999999997199</c:v>
                </c:pt>
                <c:pt idx="25247">
                  <c:v>2.1646999999997201</c:v>
                </c:pt>
                <c:pt idx="25248">
                  <c:v>2.1647999999997198</c:v>
                </c:pt>
                <c:pt idx="25249">
                  <c:v>2.16489999999972</c:v>
                </c:pt>
                <c:pt idx="25250">
                  <c:v>2.1649999999997198</c:v>
                </c:pt>
                <c:pt idx="25251">
                  <c:v>2.16509999999972</c:v>
                </c:pt>
                <c:pt idx="25252">
                  <c:v>2.1651999999997198</c:v>
                </c:pt>
                <c:pt idx="25253">
                  <c:v>2.16529999999972</c:v>
                </c:pt>
                <c:pt idx="25254">
                  <c:v>2.1653999999997202</c:v>
                </c:pt>
                <c:pt idx="25255">
                  <c:v>2.16549999999972</c:v>
                </c:pt>
                <c:pt idx="25256">
                  <c:v>2.1655999999997202</c:v>
                </c:pt>
                <c:pt idx="25257">
                  <c:v>2.16569999999972</c:v>
                </c:pt>
                <c:pt idx="25258">
                  <c:v>2.1657999999997202</c:v>
                </c:pt>
                <c:pt idx="25259">
                  <c:v>2.1658999999997199</c:v>
                </c:pt>
                <c:pt idx="25260">
                  <c:v>2.1659999999997201</c:v>
                </c:pt>
                <c:pt idx="25261">
                  <c:v>2.1660999999997199</c:v>
                </c:pt>
                <c:pt idx="25262">
                  <c:v>2.1661999999997201</c:v>
                </c:pt>
                <c:pt idx="25263">
                  <c:v>2.1662999999997199</c:v>
                </c:pt>
                <c:pt idx="25264">
                  <c:v>2.1663999999997201</c:v>
                </c:pt>
                <c:pt idx="25265">
                  <c:v>2.1664999999997199</c:v>
                </c:pt>
                <c:pt idx="25266">
                  <c:v>2.1665999999997201</c:v>
                </c:pt>
                <c:pt idx="25267">
                  <c:v>2.1666999999997199</c:v>
                </c:pt>
                <c:pt idx="25268">
                  <c:v>2.1667999999997201</c:v>
                </c:pt>
                <c:pt idx="25269">
                  <c:v>2.1668999999997198</c:v>
                </c:pt>
                <c:pt idx="25270">
                  <c:v>2.16699999999972</c:v>
                </c:pt>
                <c:pt idx="25271">
                  <c:v>2.1670999999997198</c:v>
                </c:pt>
                <c:pt idx="25272">
                  <c:v>2.16719999999972</c:v>
                </c:pt>
                <c:pt idx="25273">
                  <c:v>2.1672999999997198</c:v>
                </c:pt>
                <c:pt idx="25274">
                  <c:v>2.16739999999972</c:v>
                </c:pt>
                <c:pt idx="25275">
                  <c:v>2.1674999999997202</c:v>
                </c:pt>
                <c:pt idx="25276">
                  <c:v>2.16759999999972</c:v>
                </c:pt>
                <c:pt idx="25277">
                  <c:v>2.1676999999997202</c:v>
                </c:pt>
                <c:pt idx="25278">
                  <c:v>2.16779999999972</c:v>
                </c:pt>
                <c:pt idx="25279">
                  <c:v>2.1678999999997202</c:v>
                </c:pt>
                <c:pt idx="25280">
                  <c:v>2.1679999999997199</c:v>
                </c:pt>
                <c:pt idx="25281">
                  <c:v>2.1680999999997201</c:v>
                </c:pt>
                <c:pt idx="25282">
                  <c:v>2.1681999999997199</c:v>
                </c:pt>
                <c:pt idx="25283">
                  <c:v>2.1682999999997201</c:v>
                </c:pt>
                <c:pt idx="25284">
                  <c:v>2.1683999999997199</c:v>
                </c:pt>
                <c:pt idx="25285">
                  <c:v>2.1684999999997201</c:v>
                </c:pt>
                <c:pt idx="25286">
                  <c:v>2.1685999999997199</c:v>
                </c:pt>
                <c:pt idx="25287">
                  <c:v>2.1686999999997201</c:v>
                </c:pt>
                <c:pt idx="25288">
                  <c:v>2.1687999999997198</c:v>
                </c:pt>
                <c:pt idx="25289">
                  <c:v>2.1688999999997201</c:v>
                </c:pt>
                <c:pt idx="25290">
                  <c:v>2.1689999999997198</c:v>
                </c:pt>
                <c:pt idx="25291">
                  <c:v>2.16909999999972</c:v>
                </c:pt>
                <c:pt idx="25292">
                  <c:v>2.1691999999997198</c:v>
                </c:pt>
                <c:pt idx="25293">
                  <c:v>2.16929999999972</c:v>
                </c:pt>
                <c:pt idx="25294">
                  <c:v>2.1693999999997202</c:v>
                </c:pt>
                <c:pt idx="25295">
                  <c:v>2.16949999999972</c:v>
                </c:pt>
                <c:pt idx="25296">
                  <c:v>2.1695999999997202</c:v>
                </c:pt>
                <c:pt idx="25297">
                  <c:v>2.16969999999972</c:v>
                </c:pt>
                <c:pt idx="25298">
                  <c:v>2.1697999999997202</c:v>
                </c:pt>
                <c:pt idx="25299">
                  <c:v>2.1698999999997199</c:v>
                </c:pt>
                <c:pt idx="25300">
                  <c:v>2.1699999999997202</c:v>
                </c:pt>
                <c:pt idx="25301">
                  <c:v>2.1700999999997199</c:v>
                </c:pt>
                <c:pt idx="25302">
                  <c:v>2.1701999999997201</c:v>
                </c:pt>
                <c:pt idx="25303">
                  <c:v>2.1702999999997199</c:v>
                </c:pt>
                <c:pt idx="25304">
                  <c:v>2.1703999999997201</c:v>
                </c:pt>
                <c:pt idx="25305">
                  <c:v>2.1704999999997199</c:v>
                </c:pt>
                <c:pt idx="25306">
                  <c:v>2.1705999999997201</c:v>
                </c:pt>
                <c:pt idx="25307">
                  <c:v>2.1706999999997199</c:v>
                </c:pt>
                <c:pt idx="25308">
                  <c:v>2.1707999999997201</c:v>
                </c:pt>
                <c:pt idx="25309">
                  <c:v>2.1708999999997198</c:v>
                </c:pt>
                <c:pt idx="25310">
                  <c:v>2.17099999999972</c:v>
                </c:pt>
                <c:pt idx="25311">
                  <c:v>2.1710999999997198</c:v>
                </c:pt>
                <c:pt idx="25312">
                  <c:v>2.17119999999972</c:v>
                </c:pt>
                <c:pt idx="25313">
                  <c:v>2.1712999999997198</c:v>
                </c:pt>
                <c:pt idx="25314">
                  <c:v>2.17139999999972</c:v>
                </c:pt>
                <c:pt idx="25315">
                  <c:v>2.1714999999997202</c:v>
                </c:pt>
                <c:pt idx="25316">
                  <c:v>2.17159999999972</c:v>
                </c:pt>
                <c:pt idx="25317">
                  <c:v>2.1716999999997202</c:v>
                </c:pt>
                <c:pt idx="25318">
                  <c:v>2.17179999999972</c:v>
                </c:pt>
                <c:pt idx="25319">
                  <c:v>2.1718999999997202</c:v>
                </c:pt>
                <c:pt idx="25320">
                  <c:v>2.1719999999997199</c:v>
                </c:pt>
                <c:pt idx="25321">
                  <c:v>2.1720999999997201</c:v>
                </c:pt>
                <c:pt idx="25322">
                  <c:v>2.1721999999997199</c:v>
                </c:pt>
                <c:pt idx="25323">
                  <c:v>2.1722999999997201</c:v>
                </c:pt>
                <c:pt idx="25324">
                  <c:v>2.1723999999997199</c:v>
                </c:pt>
                <c:pt idx="25325">
                  <c:v>2.1724999999997201</c:v>
                </c:pt>
                <c:pt idx="25326">
                  <c:v>2.1725999999997199</c:v>
                </c:pt>
                <c:pt idx="25327">
                  <c:v>2.1726999999997201</c:v>
                </c:pt>
                <c:pt idx="25328">
                  <c:v>2.1727999999997198</c:v>
                </c:pt>
                <c:pt idx="25329">
                  <c:v>2.1728999999997201</c:v>
                </c:pt>
                <c:pt idx="25330">
                  <c:v>2.1729999999997198</c:v>
                </c:pt>
                <c:pt idx="25331">
                  <c:v>2.17309999999972</c:v>
                </c:pt>
                <c:pt idx="25332">
                  <c:v>2.1731999999997198</c:v>
                </c:pt>
                <c:pt idx="25333">
                  <c:v>2.17329999999972</c:v>
                </c:pt>
                <c:pt idx="25334">
                  <c:v>2.1733999999997198</c:v>
                </c:pt>
                <c:pt idx="25335">
                  <c:v>2.17349999999972</c:v>
                </c:pt>
                <c:pt idx="25336">
                  <c:v>2.1735999999997202</c:v>
                </c:pt>
                <c:pt idx="25337">
                  <c:v>2.17369999999972</c:v>
                </c:pt>
                <c:pt idx="25338">
                  <c:v>2.1737999999997202</c:v>
                </c:pt>
                <c:pt idx="25339">
                  <c:v>2.1738999999997199</c:v>
                </c:pt>
                <c:pt idx="25340">
                  <c:v>2.1739999999997202</c:v>
                </c:pt>
                <c:pt idx="25341">
                  <c:v>2.1740999999997199</c:v>
                </c:pt>
                <c:pt idx="25342">
                  <c:v>2.1741999999997201</c:v>
                </c:pt>
                <c:pt idx="25343">
                  <c:v>2.1742999999997199</c:v>
                </c:pt>
                <c:pt idx="25344">
                  <c:v>2.1743999999997201</c:v>
                </c:pt>
                <c:pt idx="25345">
                  <c:v>2.1744999999997199</c:v>
                </c:pt>
                <c:pt idx="25346">
                  <c:v>2.1745999999997201</c:v>
                </c:pt>
                <c:pt idx="25347">
                  <c:v>2.1746999999997199</c:v>
                </c:pt>
                <c:pt idx="25348">
                  <c:v>2.1747999999997201</c:v>
                </c:pt>
                <c:pt idx="25349">
                  <c:v>2.1748999999997198</c:v>
                </c:pt>
                <c:pt idx="25350">
                  <c:v>2.17499999999972</c:v>
                </c:pt>
                <c:pt idx="25351">
                  <c:v>2.1750999999997198</c:v>
                </c:pt>
                <c:pt idx="25352">
                  <c:v>2.17519999999972</c:v>
                </c:pt>
                <c:pt idx="25353">
                  <c:v>2.1752999999997198</c:v>
                </c:pt>
                <c:pt idx="25354">
                  <c:v>2.17539999999972</c:v>
                </c:pt>
                <c:pt idx="25355">
                  <c:v>2.1754999999997202</c:v>
                </c:pt>
                <c:pt idx="25356">
                  <c:v>2.17559999999972</c:v>
                </c:pt>
                <c:pt idx="25357">
                  <c:v>2.1756999999997202</c:v>
                </c:pt>
                <c:pt idx="25358">
                  <c:v>2.17579999999972</c:v>
                </c:pt>
                <c:pt idx="25359">
                  <c:v>2.1758999999997202</c:v>
                </c:pt>
                <c:pt idx="25360">
                  <c:v>2.1759999999997199</c:v>
                </c:pt>
                <c:pt idx="25361">
                  <c:v>2.1760999999997201</c:v>
                </c:pt>
                <c:pt idx="25362">
                  <c:v>2.1761999999997199</c:v>
                </c:pt>
                <c:pt idx="25363">
                  <c:v>2.1762999999997201</c:v>
                </c:pt>
                <c:pt idx="25364">
                  <c:v>2.1763999999997199</c:v>
                </c:pt>
                <c:pt idx="25365">
                  <c:v>2.1764999999997201</c:v>
                </c:pt>
                <c:pt idx="25366">
                  <c:v>2.1765999999997199</c:v>
                </c:pt>
                <c:pt idx="25367">
                  <c:v>2.1766999999997201</c:v>
                </c:pt>
                <c:pt idx="25368">
                  <c:v>2.1767999999997198</c:v>
                </c:pt>
                <c:pt idx="25369">
                  <c:v>2.1768999999997201</c:v>
                </c:pt>
                <c:pt idx="25370">
                  <c:v>2.1769999999997198</c:v>
                </c:pt>
                <c:pt idx="25371">
                  <c:v>2.17709999999972</c:v>
                </c:pt>
                <c:pt idx="25372">
                  <c:v>2.1771999999997198</c:v>
                </c:pt>
                <c:pt idx="25373">
                  <c:v>2.17729999999972</c:v>
                </c:pt>
                <c:pt idx="25374">
                  <c:v>2.1773999999997198</c:v>
                </c:pt>
                <c:pt idx="25375">
                  <c:v>2.17749999999972</c:v>
                </c:pt>
                <c:pt idx="25376">
                  <c:v>2.1775999999997202</c:v>
                </c:pt>
                <c:pt idx="25377">
                  <c:v>2.17769999999972</c:v>
                </c:pt>
                <c:pt idx="25378">
                  <c:v>2.1777999999997202</c:v>
                </c:pt>
                <c:pt idx="25379">
                  <c:v>2.1778999999997199</c:v>
                </c:pt>
                <c:pt idx="25380">
                  <c:v>2.1779999999997202</c:v>
                </c:pt>
                <c:pt idx="25381">
                  <c:v>2.1780999999997199</c:v>
                </c:pt>
                <c:pt idx="25382">
                  <c:v>2.1781999999997201</c:v>
                </c:pt>
                <c:pt idx="25383">
                  <c:v>2.1782999999997199</c:v>
                </c:pt>
                <c:pt idx="25384">
                  <c:v>2.1783999999997201</c:v>
                </c:pt>
                <c:pt idx="25385">
                  <c:v>2.1784999999997199</c:v>
                </c:pt>
                <c:pt idx="25386">
                  <c:v>2.1785999999997201</c:v>
                </c:pt>
                <c:pt idx="25387">
                  <c:v>2.1786999999997199</c:v>
                </c:pt>
                <c:pt idx="25388">
                  <c:v>2.1787999999997201</c:v>
                </c:pt>
                <c:pt idx="25389">
                  <c:v>2.1788999999997198</c:v>
                </c:pt>
                <c:pt idx="25390">
                  <c:v>2.17899999999972</c:v>
                </c:pt>
                <c:pt idx="25391">
                  <c:v>2.1790999999997198</c:v>
                </c:pt>
                <c:pt idx="25392">
                  <c:v>2.17919999999972</c:v>
                </c:pt>
                <c:pt idx="25393">
                  <c:v>2.1792999999997198</c:v>
                </c:pt>
                <c:pt idx="25394">
                  <c:v>2.17939999999972</c:v>
                </c:pt>
                <c:pt idx="25395">
                  <c:v>2.1794999999997202</c:v>
                </c:pt>
                <c:pt idx="25396">
                  <c:v>2.17959999999972</c:v>
                </c:pt>
                <c:pt idx="25397">
                  <c:v>2.1796999999997202</c:v>
                </c:pt>
                <c:pt idx="25398">
                  <c:v>2.17979999999972</c:v>
                </c:pt>
                <c:pt idx="25399">
                  <c:v>2.1798999999997202</c:v>
                </c:pt>
                <c:pt idx="25400">
                  <c:v>2.1799999999997199</c:v>
                </c:pt>
                <c:pt idx="25401">
                  <c:v>2.1800999999997202</c:v>
                </c:pt>
                <c:pt idx="25402">
                  <c:v>2.1801999999997199</c:v>
                </c:pt>
                <c:pt idx="25403">
                  <c:v>2.1802999999997201</c:v>
                </c:pt>
                <c:pt idx="25404">
                  <c:v>2.1803999999997199</c:v>
                </c:pt>
                <c:pt idx="25405">
                  <c:v>2.1804999999997201</c:v>
                </c:pt>
                <c:pt idx="25406">
                  <c:v>2.1805999999997199</c:v>
                </c:pt>
                <c:pt idx="25407">
                  <c:v>2.1806999999997201</c:v>
                </c:pt>
                <c:pt idx="25408">
                  <c:v>2.1807999999997199</c:v>
                </c:pt>
                <c:pt idx="25409">
                  <c:v>2.1808999999997201</c:v>
                </c:pt>
                <c:pt idx="25410">
                  <c:v>2.1809999999997198</c:v>
                </c:pt>
                <c:pt idx="25411">
                  <c:v>2.18109999999972</c:v>
                </c:pt>
                <c:pt idx="25412">
                  <c:v>2.1811999999997198</c:v>
                </c:pt>
                <c:pt idx="25413">
                  <c:v>2.18129999999972</c:v>
                </c:pt>
                <c:pt idx="25414">
                  <c:v>2.1813999999997198</c:v>
                </c:pt>
                <c:pt idx="25415">
                  <c:v>2.18149999999972</c:v>
                </c:pt>
                <c:pt idx="25416">
                  <c:v>2.1815999999997202</c:v>
                </c:pt>
                <c:pt idx="25417">
                  <c:v>2.18169999999972</c:v>
                </c:pt>
                <c:pt idx="25418">
                  <c:v>2.1817999999997202</c:v>
                </c:pt>
                <c:pt idx="25419">
                  <c:v>2.18189999999972</c:v>
                </c:pt>
                <c:pt idx="25420">
                  <c:v>2.1819999999997202</c:v>
                </c:pt>
                <c:pt idx="25421">
                  <c:v>2.1820999999997199</c:v>
                </c:pt>
                <c:pt idx="25422">
                  <c:v>2.1821999999997201</c:v>
                </c:pt>
                <c:pt idx="25423">
                  <c:v>2.1822999999997199</c:v>
                </c:pt>
                <c:pt idx="25424">
                  <c:v>2.1823999999997201</c:v>
                </c:pt>
                <c:pt idx="25425">
                  <c:v>2.1824999999997199</c:v>
                </c:pt>
                <c:pt idx="25426">
                  <c:v>2.1825999999997201</c:v>
                </c:pt>
                <c:pt idx="25427">
                  <c:v>2.1826999999997199</c:v>
                </c:pt>
                <c:pt idx="25428">
                  <c:v>2.1827999999997201</c:v>
                </c:pt>
                <c:pt idx="25429">
                  <c:v>2.1828999999997198</c:v>
                </c:pt>
                <c:pt idx="25430">
                  <c:v>2.1829999999997201</c:v>
                </c:pt>
                <c:pt idx="25431">
                  <c:v>2.1830999999997198</c:v>
                </c:pt>
                <c:pt idx="25432">
                  <c:v>2.18319999999972</c:v>
                </c:pt>
                <c:pt idx="25433">
                  <c:v>2.1832999999997198</c:v>
                </c:pt>
                <c:pt idx="25434">
                  <c:v>2.18339999999972</c:v>
                </c:pt>
                <c:pt idx="25435">
                  <c:v>2.1834999999997202</c:v>
                </c:pt>
                <c:pt idx="25436">
                  <c:v>2.18359999999972</c:v>
                </c:pt>
                <c:pt idx="25437">
                  <c:v>2.1836999999997202</c:v>
                </c:pt>
                <c:pt idx="25438">
                  <c:v>2.18379999999972</c:v>
                </c:pt>
                <c:pt idx="25439">
                  <c:v>2.1838999999997202</c:v>
                </c:pt>
                <c:pt idx="25440">
                  <c:v>2.1839999999997199</c:v>
                </c:pt>
                <c:pt idx="25441">
                  <c:v>2.1840999999997202</c:v>
                </c:pt>
                <c:pt idx="25442">
                  <c:v>2.1841999999997199</c:v>
                </c:pt>
                <c:pt idx="25443">
                  <c:v>2.1842999999997201</c:v>
                </c:pt>
                <c:pt idx="25444">
                  <c:v>2.1843999999997199</c:v>
                </c:pt>
                <c:pt idx="25445">
                  <c:v>2.1844999999997201</c:v>
                </c:pt>
                <c:pt idx="25446">
                  <c:v>2.1845999999997199</c:v>
                </c:pt>
                <c:pt idx="25447">
                  <c:v>2.1846999999997201</c:v>
                </c:pt>
                <c:pt idx="25448">
                  <c:v>2.1847999999997199</c:v>
                </c:pt>
                <c:pt idx="25449">
                  <c:v>2.1848999999997201</c:v>
                </c:pt>
                <c:pt idx="25450">
                  <c:v>2.1849999999997198</c:v>
                </c:pt>
                <c:pt idx="25451">
                  <c:v>2.18509999999972</c:v>
                </c:pt>
                <c:pt idx="25452">
                  <c:v>2.1851999999997198</c:v>
                </c:pt>
                <c:pt idx="25453">
                  <c:v>2.18529999999972</c:v>
                </c:pt>
                <c:pt idx="25454">
                  <c:v>2.1853999999997198</c:v>
                </c:pt>
                <c:pt idx="25455">
                  <c:v>2.18549999999972</c:v>
                </c:pt>
                <c:pt idx="25456">
                  <c:v>2.1855999999997202</c:v>
                </c:pt>
                <c:pt idx="25457">
                  <c:v>2.18569999999972</c:v>
                </c:pt>
                <c:pt idx="25458">
                  <c:v>2.1857999999997202</c:v>
                </c:pt>
                <c:pt idx="25459">
                  <c:v>2.18589999999972</c:v>
                </c:pt>
                <c:pt idx="25460">
                  <c:v>2.1859999999997202</c:v>
                </c:pt>
                <c:pt idx="25461">
                  <c:v>2.1860999999997199</c:v>
                </c:pt>
                <c:pt idx="25462">
                  <c:v>2.1861999999997201</c:v>
                </c:pt>
                <c:pt idx="25463">
                  <c:v>2.1862999999997199</c:v>
                </c:pt>
                <c:pt idx="25464">
                  <c:v>2.1863999999997201</c:v>
                </c:pt>
                <c:pt idx="25465">
                  <c:v>2.1864999999997199</c:v>
                </c:pt>
                <c:pt idx="25466">
                  <c:v>2.1865999999997201</c:v>
                </c:pt>
                <c:pt idx="25467">
                  <c:v>2.1866999999997199</c:v>
                </c:pt>
                <c:pt idx="25468">
                  <c:v>2.1867999999997201</c:v>
                </c:pt>
                <c:pt idx="25469">
                  <c:v>2.1868999999997198</c:v>
                </c:pt>
                <c:pt idx="25470">
                  <c:v>2.1869999999997201</c:v>
                </c:pt>
                <c:pt idx="25471">
                  <c:v>2.1870999999997198</c:v>
                </c:pt>
                <c:pt idx="25472">
                  <c:v>2.18719999999972</c:v>
                </c:pt>
                <c:pt idx="25473">
                  <c:v>2.1872999999997198</c:v>
                </c:pt>
                <c:pt idx="25474">
                  <c:v>2.18739999999972</c:v>
                </c:pt>
                <c:pt idx="25475">
                  <c:v>2.1874999999997198</c:v>
                </c:pt>
                <c:pt idx="25476">
                  <c:v>2.18759999999972</c:v>
                </c:pt>
                <c:pt idx="25477">
                  <c:v>2.1876999999997202</c:v>
                </c:pt>
                <c:pt idx="25478">
                  <c:v>2.18779999999972</c:v>
                </c:pt>
                <c:pt idx="25479">
                  <c:v>2.1878999999997202</c:v>
                </c:pt>
                <c:pt idx="25480">
                  <c:v>2.1879999999997199</c:v>
                </c:pt>
                <c:pt idx="25481">
                  <c:v>2.1880999999997202</c:v>
                </c:pt>
                <c:pt idx="25482">
                  <c:v>2.1881999999997199</c:v>
                </c:pt>
                <c:pt idx="25483">
                  <c:v>2.1882999999997201</c:v>
                </c:pt>
                <c:pt idx="25484">
                  <c:v>2.1883999999997199</c:v>
                </c:pt>
                <c:pt idx="25485">
                  <c:v>2.1884999999997201</c:v>
                </c:pt>
                <c:pt idx="25486">
                  <c:v>2.1885999999997199</c:v>
                </c:pt>
                <c:pt idx="25487">
                  <c:v>2.1886999999997201</c:v>
                </c:pt>
                <c:pt idx="25488">
                  <c:v>2.1887999999997199</c:v>
                </c:pt>
                <c:pt idx="25489">
                  <c:v>2.1888999999997201</c:v>
                </c:pt>
                <c:pt idx="25490">
                  <c:v>2.1889999999997198</c:v>
                </c:pt>
                <c:pt idx="25491">
                  <c:v>2.18909999999972</c:v>
                </c:pt>
                <c:pt idx="25492">
                  <c:v>2.1891999999997198</c:v>
                </c:pt>
                <c:pt idx="25493">
                  <c:v>2.18929999999972</c:v>
                </c:pt>
                <c:pt idx="25494">
                  <c:v>2.1893999999997198</c:v>
                </c:pt>
                <c:pt idx="25495">
                  <c:v>2.18949999999972</c:v>
                </c:pt>
                <c:pt idx="25496">
                  <c:v>2.1895999999997202</c:v>
                </c:pt>
                <c:pt idx="25497">
                  <c:v>2.18969999999972</c:v>
                </c:pt>
                <c:pt idx="25498">
                  <c:v>2.1897999999997202</c:v>
                </c:pt>
                <c:pt idx="25499">
                  <c:v>2.18989999999972</c:v>
                </c:pt>
                <c:pt idx="25500">
                  <c:v>2.1899999999997202</c:v>
                </c:pt>
                <c:pt idx="25501">
                  <c:v>2.1900999999997199</c:v>
                </c:pt>
                <c:pt idx="25502">
                  <c:v>2.1901999999997201</c:v>
                </c:pt>
                <c:pt idx="25503">
                  <c:v>2.1902999999997199</c:v>
                </c:pt>
                <c:pt idx="25504">
                  <c:v>2.1903999999997201</c:v>
                </c:pt>
                <c:pt idx="25505">
                  <c:v>2.1904999999997199</c:v>
                </c:pt>
                <c:pt idx="25506">
                  <c:v>2.1905999999997201</c:v>
                </c:pt>
                <c:pt idx="25507">
                  <c:v>2.1906999999997199</c:v>
                </c:pt>
                <c:pt idx="25508">
                  <c:v>2.1907999999997201</c:v>
                </c:pt>
                <c:pt idx="25509">
                  <c:v>2.1908999999997198</c:v>
                </c:pt>
                <c:pt idx="25510">
                  <c:v>2.1909999999997201</c:v>
                </c:pt>
                <c:pt idx="25511">
                  <c:v>2.1910999999997198</c:v>
                </c:pt>
                <c:pt idx="25512">
                  <c:v>2.19119999999972</c:v>
                </c:pt>
                <c:pt idx="25513">
                  <c:v>2.1912999999997198</c:v>
                </c:pt>
                <c:pt idx="25514">
                  <c:v>2.19139999999972</c:v>
                </c:pt>
                <c:pt idx="25515">
                  <c:v>2.1914999999997198</c:v>
                </c:pt>
                <c:pt idx="25516">
                  <c:v>2.19159999999972</c:v>
                </c:pt>
                <c:pt idx="25517">
                  <c:v>2.1916999999997202</c:v>
                </c:pt>
                <c:pt idx="25518">
                  <c:v>2.19179999999972</c:v>
                </c:pt>
                <c:pt idx="25519">
                  <c:v>2.1918999999997202</c:v>
                </c:pt>
                <c:pt idx="25520">
                  <c:v>2.19199999999972</c:v>
                </c:pt>
                <c:pt idx="25521">
                  <c:v>2.1920999999997202</c:v>
                </c:pt>
                <c:pt idx="25522">
                  <c:v>2.1921999999997199</c:v>
                </c:pt>
                <c:pt idx="25523">
                  <c:v>2.1922999999997201</c:v>
                </c:pt>
                <c:pt idx="25524">
                  <c:v>2.1923999999997199</c:v>
                </c:pt>
                <c:pt idx="25525">
                  <c:v>2.1924999999997201</c:v>
                </c:pt>
                <c:pt idx="25526">
                  <c:v>2.1925999999997199</c:v>
                </c:pt>
                <c:pt idx="25527">
                  <c:v>2.1926999999997201</c:v>
                </c:pt>
                <c:pt idx="25528">
                  <c:v>2.1927999999997199</c:v>
                </c:pt>
                <c:pt idx="25529">
                  <c:v>2.1928999999997201</c:v>
                </c:pt>
                <c:pt idx="25530">
                  <c:v>2.1929999999997198</c:v>
                </c:pt>
                <c:pt idx="25531">
                  <c:v>2.1930999999997201</c:v>
                </c:pt>
                <c:pt idx="25532">
                  <c:v>2.1931999999997198</c:v>
                </c:pt>
                <c:pt idx="25533">
                  <c:v>2.19329999999972</c:v>
                </c:pt>
                <c:pt idx="25534">
                  <c:v>2.1933999999997198</c:v>
                </c:pt>
                <c:pt idx="25535">
                  <c:v>2.19349999999972</c:v>
                </c:pt>
                <c:pt idx="25536">
                  <c:v>2.1935999999997202</c:v>
                </c:pt>
                <c:pt idx="25537">
                  <c:v>2.19369999999972</c:v>
                </c:pt>
                <c:pt idx="25538">
                  <c:v>2.1937999999997202</c:v>
                </c:pt>
                <c:pt idx="25539">
                  <c:v>2.19389999999972</c:v>
                </c:pt>
                <c:pt idx="25540">
                  <c:v>2.1939999999997202</c:v>
                </c:pt>
                <c:pt idx="25541">
                  <c:v>2.1940999999997199</c:v>
                </c:pt>
                <c:pt idx="25542">
                  <c:v>2.1941999999997202</c:v>
                </c:pt>
                <c:pt idx="25543">
                  <c:v>2.1942999999997199</c:v>
                </c:pt>
                <c:pt idx="25544">
                  <c:v>2.1943999999997201</c:v>
                </c:pt>
                <c:pt idx="25545">
                  <c:v>2.1944999999997199</c:v>
                </c:pt>
                <c:pt idx="25546">
                  <c:v>2.1945999999997201</c:v>
                </c:pt>
                <c:pt idx="25547">
                  <c:v>2.1946999999997199</c:v>
                </c:pt>
                <c:pt idx="25548">
                  <c:v>2.1947999999997201</c:v>
                </c:pt>
                <c:pt idx="25549">
                  <c:v>2.1948999999997199</c:v>
                </c:pt>
                <c:pt idx="25550">
                  <c:v>2.1949999999997201</c:v>
                </c:pt>
                <c:pt idx="25551">
                  <c:v>2.1950999999997198</c:v>
                </c:pt>
                <c:pt idx="25552">
                  <c:v>2.19519999999972</c:v>
                </c:pt>
                <c:pt idx="25553">
                  <c:v>2.1952999999997198</c:v>
                </c:pt>
                <c:pt idx="25554">
                  <c:v>2.19539999999972</c:v>
                </c:pt>
                <c:pt idx="25555">
                  <c:v>2.1954999999997198</c:v>
                </c:pt>
                <c:pt idx="25556">
                  <c:v>2.19559999999972</c:v>
                </c:pt>
                <c:pt idx="25557">
                  <c:v>2.1956999999997202</c:v>
                </c:pt>
                <c:pt idx="25558">
                  <c:v>2.19579999999972</c:v>
                </c:pt>
                <c:pt idx="25559">
                  <c:v>2.1958999999997202</c:v>
                </c:pt>
                <c:pt idx="25560">
                  <c:v>2.19599999999972</c:v>
                </c:pt>
                <c:pt idx="25561">
                  <c:v>2.1960999999997202</c:v>
                </c:pt>
                <c:pt idx="25562">
                  <c:v>2.1961999999997199</c:v>
                </c:pt>
                <c:pt idx="25563">
                  <c:v>2.1962999999997201</c:v>
                </c:pt>
                <c:pt idx="25564">
                  <c:v>2.1963999999997199</c:v>
                </c:pt>
                <c:pt idx="25565">
                  <c:v>2.1964999999997201</c:v>
                </c:pt>
                <c:pt idx="25566">
                  <c:v>2.1965999999997199</c:v>
                </c:pt>
                <c:pt idx="25567">
                  <c:v>2.1966999999997201</c:v>
                </c:pt>
                <c:pt idx="25568">
                  <c:v>2.1967999999997199</c:v>
                </c:pt>
                <c:pt idx="25569">
                  <c:v>2.1968999999997201</c:v>
                </c:pt>
                <c:pt idx="25570">
                  <c:v>2.1969999999997198</c:v>
                </c:pt>
                <c:pt idx="25571">
                  <c:v>2.1970999999997201</c:v>
                </c:pt>
                <c:pt idx="25572">
                  <c:v>2.1971999999997198</c:v>
                </c:pt>
                <c:pt idx="25573">
                  <c:v>2.19729999999972</c:v>
                </c:pt>
                <c:pt idx="25574">
                  <c:v>2.1973999999997198</c:v>
                </c:pt>
                <c:pt idx="25575">
                  <c:v>2.19749999999972</c:v>
                </c:pt>
                <c:pt idx="25576">
                  <c:v>2.1975999999997202</c:v>
                </c:pt>
                <c:pt idx="25577">
                  <c:v>2.19769999999972</c:v>
                </c:pt>
                <c:pt idx="25578">
                  <c:v>2.1977999999997202</c:v>
                </c:pt>
                <c:pt idx="25579">
                  <c:v>2.19789999999972</c:v>
                </c:pt>
                <c:pt idx="25580">
                  <c:v>2.1979999999997202</c:v>
                </c:pt>
                <c:pt idx="25581">
                  <c:v>2.1980999999997199</c:v>
                </c:pt>
                <c:pt idx="25582">
                  <c:v>2.1981999999997202</c:v>
                </c:pt>
                <c:pt idx="25583">
                  <c:v>2.1982999999997199</c:v>
                </c:pt>
                <c:pt idx="25584">
                  <c:v>2.1983999999997201</c:v>
                </c:pt>
                <c:pt idx="25585">
                  <c:v>2.1984999999997199</c:v>
                </c:pt>
                <c:pt idx="25586">
                  <c:v>2.1985999999997201</c:v>
                </c:pt>
                <c:pt idx="25587">
                  <c:v>2.1986999999997199</c:v>
                </c:pt>
                <c:pt idx="25588">
                  <c:v>2.1987999999997201</c:v>
                </c:pt>
                <c:pt idx="25589">
                  <c:v>2.1988999999997199</c:v>
                </c:pt>
                <c:pt idx="25590">
                  <c:v>2.1989999999997201</c:v>
                </c:pt>
                <c:pt idx="25591">
                  <c:v>2.1990999999997198</c:v>
                </c:pt>
                <c:pt idx="25592">
                  <c:v>2.19919999999972</c:v>
                </c:pt>
                <c:pt idx="25593">
                  <c:v>2.1992999999997198</c:v>
                </c:pt>
                <c:pt idx="25594">
                  <c:v>2.19939999999972</c:v>
                </c:pt>
                <c:pt idx="25595">
                  <c:v>2.1994999999997198</c:v>
                </c:pt>
                <c:pt idx="25596">
                  <c:v>2.19959999999972</c:v>
                </c:pt>
                <c:pt idx="25597">
                  <c:v>2.1996999999997202</c:v>
                </c:pt>
                <c:pt idx="25598">
                  <c:v>2.19979999999972</c:v>
                </c:pt>
                <c:pt idx="25599">
                  <c:v>2.1998999999997202</c:v>
                </c:pt>
                <c:pt idx="25600">
                  <c:v>2.19999999999972</c:v>
                </c:pt>
                <c:pt idx="25601">
                  <c:v>2.2000999999997202</c:v>
                </c:pt>
                <c:pt idx="25602">
                  <c:v>2.2001999999997199</c:v>
                </c:pt>
                <c:pt idx="25603">
                  <c:v>2.2002999999997201</c:v>
                </c:pt>
                <c:pt idx="25604">
                  <c:v>2.2003999999997199</c:v>
                </c:pt>
                <c:pt idx="25605">
                  <c:v>2.2004999999997201</c:v>
                </c:pt>
                <c:pt idx="25606">
                  <c:v>2.2005999999997199</c:v>
                </c:pt>
                <c:pt idx="25607">
                  <c:v>2.2006999999997201</c:v>
                </c:pt>
                <c:pt idx="25608">
                  <c:v>2.2007999999997199</c:v>
                </c:pt>
                <c:pt idx="25609">
                  <c:v>2.2008999999997201</c:v>
                </c:pt>
                <c:pt idx="25610">
                  <c:v>2.2009999999997198</c:v>
                </c:pt>
                <c:pt idx="25611">
                  <c:v>2.2010999999997201</c:v>
                </c:pt>
                <c:pt idx="25612">
                  <c:v>2.2011999999997198</c:v>
                </c:pt>
                <c:pt idx="25613">
                  <c:v>2.20129999999972</c:v>
                </c:pt>
                <c:pt idx="25614">
                  <c:v>2.2013999999997198</c:v>
                </c:pt>
                <c:pt idx="25615">
                  <c:v>2.20149999999972</c:v>
                </c:pt>
                <c:pt idx="25616">
                  <c:v>2.2015999999997198</c:v>
                </c:pt>
                <c:pt idx="25617">
                  <c:v>2.20169999999972</c:v>
                </c:pt>
                <c:pt idx="25618">
                  <c:v>2.2017999999997202</c:v>
                </c:pt>
                <c:pt idx="25619">
                  <c:v>2.20189999999972</c:v>
                </c:pt>
                <c:pt idx="25620">
                  <c:v>2.2019999999997202</c:v>
                </c:pt>
                <c:pt idx="25621">
                  <c:v>2.2020999999997199</c:v>
                </c:pt>
                <c:pt idx="25622">
                  <c:v>2.2021999999997202</c:v>
                </c:pt>
                <c:pt idx="25623">
                  <c:v>2.2022999999997199</c:v>
                </c:pt>
                <c:pt idx="25624">
                  <c:v>2.2023999999997201</c:v>
                </c:pt>
                <c:pt idx="25625">
                  <c:v>2.2024999999997199</c:v>
                </c:pt>
                <c:pt idx="25626">
                  <c:v>2.2025999999997201</c:v>
                </c:pt>
                <c:pt idx="25627">
                  <c:v>2.2026999999997199</c:v>
                </c:pt>
                <c:pt idx="25628">
                  <c:v>2.2027999999997201</c:v>
                </c:pt>
                <c:pt idx="25629">
                  <c:v>2.2028999999997199</c:v>
                </c:pt>
                <c:pt idx="25630">
                  <c:v>2.2029999999997201</c:v>
                </c:pt>
                <c:pt idx="25631">
                  <c:v>2.2030999999997198</c:v>
                </c:pt>
                <c:pt idx="25632">
                  <c:v>2.20319999999972</c:v>
                </c:pt>
                <c:pt idx="25633">
                  <c:v>2.2032999999997198</c:v>
                </c:pt>
                <c:pt idx="25634">
                  <c:v>2.20339999999972</c:v>
                </c:pt>
                <c:pt idx="25635">
                  <c:v>2.2034999999997198</c:v>
                </c:pt>
                <c:pt idx="25636">
                  <c:v>2.20359999999972</c:v>
                </c:pt>
                <c:pt idx="25637">
                  <c:v>2.2036999999997202</c:v>
                </c:pt>
                <c:pt idx="25638">
                  <c:v>2.20379999999972</c:v>
                </c:pt>
                <c:pt idx="25639">
                  <c:v>2.2038999999997202</c:v>
                </c:pt>
                <c:pt idx="25640">
                  <c:v>2.20399999999972</c:v>
                </c:pt>
                <c:pt idx="25641">
                  <c:v>2.2040999999997202</c:v>
                </c:pt>
                <c:pt idx="25642">
                  <c:v>2.2041999999997199</c:v>
                </c:pt>
                <c:pt idx="25643">
                  <c:v>2.2042999999997201</c:v>
                </c:pt>
                <c:pt idx="25644">
                  <c:v>2.2043999999997199</c:v>
                </c:pt>
                <c:pt idx="25645">
                  <c:v>2.2044999999997201</c:v>
                </c:pt>
                <c:pt idx="25646">
                  <c:v>2.2045999999997199</c:v>
                </c:pt>
                <c:pt idx="25647">
                  <c:v>2.2046999999997201</c:v>
                </c:pt>
                <c:pt idx="25648">
                  <c:v>2.2047999999997199</c:v>
                </c:pt>
                <c:pt idx="25649">
                  <c:v>2.2048999999997201</c:v>
                </c:pt>
                <c:pt idx="25650">
                  <c:v>2.2049999999997199</c:v>
                </c:pt>
                <c:pt idx="25651">
                  <c:v>2.2050999999997201</c:v>
                </c:pt>
                <c:pt idx="25652">
                  <c:v>2.2051999999997198</c:v>
                </c:pt>
                <c:pt idx="25653">
                  <c:v>2.20529999999972</c:v>
                </c:pt>
                <c:pt idx="25654">
                  <c:v>2.2053999999997198</c:v>
                </c:pt>
                <c:pt idx="25655">
                  <c:v>2.20549999999972</c:v>
                </c:pt>
                <c:pt idx="25656">
                  <c:v>2.2055999999997198</c:v>
                </c:pt>
                <c:pt idx="25657">
                  <c:v>2.20569999999972</c:v>
                </c:pt>
                <c:pt idx="25658">
                  <c:v>2.2057999999997202</c:v>
                </c:pt>
                <c:pt idx="25659">
                  <c:v>2.20589999999972</c:v>
                </c:pt>
                <c:pt idx="25660">
                  <c:v>2.2059999999997202</c:v>
                </c:pt>
                <c:pt idx="25661">
                  <c:v>2.20609999999972</c:v>
                </c:pt>
                <c:pt idx="25662">
                  <c:v>2.2061999999997202</c:v>
                </c:pt>
                <c:pt idx="25663">
                  <c:v>2.2062999999997199</c:v>
                </c:pt>
                <c:pt idx="25664">
                  <c:v>2.2063999999997201</c:v>
                </c:pt>
                <c:pt idx="25665">
                  <c:v>2.2064999999997199</c:v>
                </c:pt>
                <c:pt idx="25666">
                  <c:v>2.2065999999997201</c:v>
                </c:pt>
                <c:pt idx="25667">
                  <c:v>2.2066999999997199</c:v>
                </c:pt>
                <c:pt idx="25668">
                  <c:v>2.2067999999997201</c:v>
                </c:pt>
                <c:pt idx="25669">
                  <c:v>2.2068999999997199</c:v>
                </c:pt>
                <c:pt idx="25670">
                  <c:v>2.2069999999997201</c:v>
                </c:pt>
                <c:pt idx="25671">
                  <c:v>2.2070999999997198</c:v>
                </c:pt>
                <c:pt idx="25672">
                  <c:v>2.2071999999997201</c:v>
                </c:pt>
                <c:pt idx="25673">
                  <c:v>2.2072999999997198</c:v>
                </c:pt>
                <c:pt idx="25674">
                  <c:v>2.20739999999972</c:v>
                </c:pt>
                <c:pt idx="25675">
                  <c:v>2.2074999999997198</c:v>
                </c:pt>
                <c:pt idx="25676">
                  <c:v>2.20759999999972</c:v>
                </c:pt>
                <c:pt idx="25677">
                  <c:v>2.2076999999997202</c:v>
                </c:pt>
                <c:pt idx="25678">
                  <c:v>2.20779999999972</c:v>
                </c:pt>
                <c:pt idx="25679">
                  <c:v>2.2078999999997202</c:v>
                </c:pt>
                <c:pt idx="25680">
                  <c:v>2.20799999999972</c:v>
                </c:pt>
                <c:pt idx="25681">
                  <c:v>2.2080999999997202</c:v>
                </c:pt>
                <c:pt idx="25682">
                  <c:v>2.2081999999997199</c:v>
                </c:pt>
                <c:pt idx="25683">
                  <c:v>2.2082999999997202</c:v>
                </c:pt>
                <c:pt idx="25684">
                  <c:v>2.2083999999997199</c:v>
                </c:pt>
                <c:pt idx="25685">
                  <c:v>2.2084999999997201</c:v>
                </c:pt>
                <c:pt idx="25686">
                  <c:v>2.2085999999997199</c:v>
                </c:pt>
                <c:pt idx="25687">
                  <c:v>2.2086999999997201</c:v>
                </c:pt>
                <c:pt idx="25688">
                  <c:v>2.2087999999997199</c:v>
                </c:pt>
                <c:pt idx="25689">
                  <c:v>2.2088999999997201</c:v>
                </c:pt>
                <c:pt idx="25690">
                  <c:v>2.2089999999997199</c:v>
                </c:pt>
                <c:pt idx="25691">
                  <c:v>2.2090999999997201</c:v>
                </c:pt>
                <c:pt idx="25692">
                  <c:v>2.2091999999997198</c:v>
                </c:pt>
                <c:pt idx="25693">
                  <c:v>2.20929999999972</c:v>
                </c:pt>
                <c:pt idx="25694">
                  <c:v>2.2093999999997198</c:v>
                </c:pt>
                <c:pt idx="25695">
                  <c:v>2.20949999999972</c:v>
                </c:pt>
                <c:pt idx="25696">
                  <c:v>2.2095999999997198</c:v>
                </c:pt>
                <c:pt idx="25697">
                  <c:v>2.20969999999972</c:v>
                </c:pt>
                <c:pt idx="25698">
                  <c:v>2.2097999999997202</c:v>
                </c:pt>
                <c:pt idx="25699">
                  <c:v>2.20989999999972</c:v>
                </c:pt>
                <c:pt idx="25700">
                  <c:v>2.2099999999997202</c:v>
                </c:pt>
                <c:pt idx="25701">
                  <c:v>2.21009999999972</c:v>
                </c:pt>
                <c:pt idx="25702">
                  <c:v>2.2101999999997202</c:v>
                </c:pt>
                <c:pt idx="25703">
                  <c:v>2.2102999999997199</c:v>
                </c:pt>
                <c:pt idx="25704">
                  <c:v>2.2103999999997201</c:v>
                </c:pt>
                <c:pt idx="25705">
                  <c:v>2.2104999999997199</c:v>
                </c:pt>
                <c:pt idx="25706">
                  <c:v>2.2105999999997201</c:v>
                </c:pt>
                <c:pt idx="25707">
                  <c:v>2.2106999999997199</c:v>
                </c:pt>
                <c:pt idx="25708">
                  <c:v>2.2107999999997201</c:v>
                </c:pt>
                <c:pt idx="25709">
                  <c:v>2.2108999999997199</c:v>
                </c:pt>
                <c:pt idx="25710">
                  <c:v>2.2109999999997201</c:v>
                </c:pt>
                <c:pt idx="25711">
                  <c:v>2.2110999999997198</c:v>
                </c:pt>
                <c:pt idx="25712">
                  <c:v>2.2111999999997201</c:v>
                </c:pt>
                <c:pt idx="25713">
                  <c:v>2.2112999999997198</c:v>
                </c:pt>
                <c:pt idx="25714">
                  <c:v>2.21139999999972</c:v>
                </c:pt>
                <c:pt idx="25715">
                  <c:v>2.2114999999997198</c:v>
                </c:pt>
                <c:pt idx="25716">
                  <c:v>2.21159999999972</c:v>
                </c:pt>
                <c:pt idx="25717">
                  <c:v>2.2116999999997198</c:v>
                </c:pt>
                <c:pt idx="25718">
                  <c:v>2.21179999999972</c:v>
                </c:pt>
                <c:pt idx="25719">
                  <c:v>2.2118999999997202</c:v>
                </c:pt>
                <c:pt idx="25720">
                  <c:v>2.21199999999972</c:v>
                </c:pt>
                <c:pt idx="25721">
                  <c:v>2.2120999999997202</c:v>
                </c:pt>
                <c:pt idx="25722">
                  <c:v>2.2121999999997199</c:v>
                </c:pt>
                <c:pt idx="25723">
                  <c:v>2.2122999999997202</c:v>
                </c:pt>
                <c:pt idx="25724">
                  <c:v>2.2123999999997199</c:v>
                </c:pt>
                <c:pt idx="25725">
                  <c:v>2.2124999999997201</c:v>
                </c:pt>
                <c:pt idx="25726">
                  <c:v>2.2125999999997199</c:v>
                </c:pt>
                <c:pt idx="25727">
                  <c:v>2.2126999999997201</c:v>
                </c:pt>
                <c:pt idx="25728">
                  <c:v>2.2127999999997199</c:v>
                </c:pt>
                <c:pt idx="25729">
                  <c:v>2.2128999999997201</c:v>
                </c:pt>
                <c:pt idx="25730">
                  <c:v>2.2129999999997199</c:v>
                </c:pt>
                <c:pt idx="25731">
                  <c:v>2.2130999999997201</c:v>
                </c:pt>
                <c:pt idx="25732">
                  <c:v>2.2131999999997198</c:v>
                </c:pt>
                <c:pt idx="25733">
                  <c:v>2.21329999999972</c:v>
                </c:pt>
                <c:pt idx="25734">
                  <c:v>2.2133999999997198</c:v>
                </c:pt>
                <c:pt idx="25735">
                  <c:v>2.21349999999972</c:v>
                </c:pt>
                <c:pt idx="25736">
                  <c:v>2.2135999999997198</c:v>
                </c:pt>
                <c:pt idx="25737">
                  <c:v>2.21369999999972</c:v>
                </c:pt>
                <c:pt idx="25738">
                  <c:v>2.2137999999997202</c:v>
                </c:pt>
                <c:pt idx="25739">
                  <c:v>2.21389999999972</c:v>
                </c:pt>
                <c:pt idx="25740">
                  <c:v>2.2139999999997202</c:v>
                </c:pt>
                <c:pt idx="25741">
                  <c:v>2.21409999999972</c:v>
                </c:pt>
                <c:pt idx="25742">
                  <c:v>2.2141999999997202</c:v>
                </c:pt>
                <c:pt idx="25743">
                  <c:v>2.2142999999997199</c:v>
                </c:pt>
                <c:pt idx="25744">
                  <c:v>2.2143999999997201</c:v>
                </c:pt>
                <c:pt idx="25745">
                  <c:v>2.2144999999997199</c:v>
                </c:pt>
                <c:pt idx="25746">
                  <c:v>2.2145999999997201</c:v>
                </c:pt>
                <c:pt idx="25747">
                  <c:v>2.2146999999997199</c:v>
                </c:pt>
                <c:pt idx="25748">
                  <c:v>2.2147999999997201</c:v>
                </c:pt>
                <c:pt idx="25749">
                  <c:v>2.2148999999997199</c:v>
                </c:pt>
                <c:pt idx="25750">
                  <c:v>2.2149999999997201</c:v>
                </c:pt>
                <c:pt idx="25751">
                  <c:v>2.2150999999997198</c:v>
                </c:pt>
                <c:pt idx="25752">
                  <c:v>2.2151999999997201</c:v>
                </c:pt>
                <c:pt idx="25753">
                  <c:v>2.2152999999997198</c:v>
                </c:pt>
                <c:pt idx="25754">
                  <c:v>2.21539999999972</c:v>
                </c:pt>
                <c:pt idx="25755">
                  <c:v>2.2154999999997198</c:v>
                </c:pt>
                <c:pt idx="25756">
                  <c:v>2.21559999999972</c:v>
                </c:pt>
                <c:pt idx="25757">
                  <c:v>2.2156999999997198</c:v>
                </c:pt>
                <c:pt idx="25758">
                  <c:v>2.21579999999972</c:v>
                </c:pt>
                <c:pt idx="25759">
                  <c:v>2.2158999999997202</c:v>
                </c:pt>
                <c:pt idx="25760">
                  <c:v>2.21599999999972</c:v>
                </c:pt>
                <c:pt idx="25761">
                  <c:v>2.2160999999997202</c:v>
                </c:pt>
                <c:pt idx="25762">
                  <c:v>2.2161999999997199</c:v>
                </c:pt>
                <c:pt idx="25763">
                  <c:v>2.2162999999997202</c:v>
                </c:pt>
                <c:pt idx="25764">
                  <c:v>2.2163999999997199</c:v>
                </c:pt>
                <c:pt idx="25765">
                  <c:v>2.2164999999997201</c:v>
                </c:pt>
                <c:pt idx="25766">
                  <c:v>2.2165999999997199</c:v>
                </c:pt>
                <c:pt idx="25767">
                  <c:v>2.2166999999997201</c:v>
                </c:pt>
                <c:pt idx="25768">
                  <c:v>2.2167999999997199</c:v>
                </c:pt>
                <c:pt idx="25769">
                  <c:v>2.2168999999997201</c:v>
                </c:pt>
                <c:pt idx="25770">
                  <c:v>2.2169999999997199</c:v>
                </c:pt>
                <c:pt idx="25771">
                  <c:v>2.2170999999997201</c:v>
                </c:pt>
                <c:pt idx="25772">
                  <c:v>2.2171999999997198</c:v>
                </c:pt>
                <c:pt idx="25773">
                  <c:v>2.2172999999997201</c:v>
                </c:pt>
                <c:pt idx="25774">
                  <c:v>2.2173999999997198</c:v>
                </c:pt>
                <c:pt idx="25775">
                  <c:v>2.21749999999972</c:v>
                </c:pt>
                <c:pt idx="25776">
                  <c:v>2.2175999999997198</c:v>
                </c:pt>
                <c:pt idx="25777">
                  <c:v>2.21769999999972</c:v>
                </c:pt>
                <c:pt idx="25778">
                  <c:v>2.2177999999997202</c:v>
                </c:pt>
                <c:pt idx="25779">
                  <c:v>2.21789999999972</c:v>
                </c:pt>
                <c:pt idx="25780">
                  <c:v>2.2179999999997202</c:v>
                </c:pt>
                <c:pt idx="25781">
                  <c:v>2.21809999999972</c:v>
                </c:pt>
                <c:pt idx="25782">
                  <c:v>2.2181999999997202</c:v>
                </c:pt>
                <c:pt idx="25783">
                  <c:v>2.2182999999997199</c:v>
                </c:pt>
                <c:pt idx="25784">
                  <c:v>2.2183999999997202</c:v>
                </c:pt>
                <c:pt idx="25785">
                  <c:v>2.2184999999997199</c:v>
                </c:pt>
                <c:pt idx="25786">
                  <c:v>2.2185999999997201</c:v>
                </c:pt>
                <c:pt idx="25787">
                  <c:v>2.2186999999997199</c:v>
                </c:pt>
                <c:pt idx="25788">
                  <c:v>2.2187999999997201</c:v>
                </c:pt>
                <c:pt idx="25789">
                  <c:v>2.2188999999997199</c:v>
                </c:pt>
                <c:pt idx="25790">
                  <c:v>2.2189999999997201</c:v>
                </c:pt>
                <c:pt idx="25791">
                  <c:v>2.2190999999997199</c:v>
                </c:pt>
                <c:pt idx="25792">
                  <c:v>2.2191999999997201</c:v>
                </c:pt>
                <c:pt idx="25793">
                  <c:v>2.2192999999997198</c:v>
                </c:pt>
                <c:pt idx="25794">
                  <c:v>2.21939999999972</c:v>
                </c:pt>
                <c:pt idx="25795">
                  <c:v>2.2194999999997198</c:v>
                </c:pt>
                <c:pt idx="25796">
                  <c:v>2.21959999999972</c:v>
                </c:pt>
                <c:pt idx="25797">
                  <c:v>2.2196999999997198</c:v>
                </c:pt>
                <c:pt idx="25798">
                  <c:v>2.21979999999972</c:v>
                </c:pt>
                <c:pt idx="25799">
                  <c:v>2.2198999999997202</c:v>
                </c:pt>
                <c:pt idx="25800">
                  <c:v>2.21999999999972</c:v>
                </c:pt>
                <c:pt idx="25801">
                  <c:v>2.2200999999997202</c:v>
                </c:pt>
                <c:pt idx="25802">
                  <c:v>2.22019999999972</c:v>
                </c:pt>
                <c:pt idx="25803">
                  <c:v>2.2202999999997202</c:v>
                </c:pt>
                <c:pt idx="25804">
                  <c:v>2.2203999999997199</c:v>
                </c:pt>
                <c:pt idx="25805">
                  <c:v>2.2204999999997201</c:v>
                </c:pt>
                <c:pt idx="25806">
                  <c:v>2.2205999999997199</c:v>
                </c:pt>
                <c:pt idx="25807">
                  <c:v>2.2206999999997201</c:v>
                </c:pt>
                <c:pt idx="25808">
                  <c:v>2.2207999999997199</c:v>
                </c:pt>
                <c:pt idx="25809">
                  <c:v>2.2208999999997201</c:v>
                </c:pt>
                <c:pt idx="25810">
                  <c:v>2.2209999999997199</c:v>
                </c:pt>
                <c:pt idx="25811">
                  <c:v>2.2210999999997201</c:v>
                </c:pt>
                <c:pt idx="25812">
                  <c:v>2.2211999999997198</c:v>
                </c:pt>
                <c:pt idx="25813">
                  <c:v>2.2212999999997201</c:v>
                </c:pt>
                <c:pt idx="25814">
                  <c:v>2.2213999999997198</c:v>
                </c:pt>
                <c:pt idx="25815">
                  <c:v>2.22149999999972</c:v>
                </c:pt>
                <c:pt idx="25816">
                  <c:v>2.2215999999997198</c:v>
                </c:pt>
                <c:pt idx="25817">
                  <c:v>2.22169999999972</c:v>
                </c:pt>
                <c:pt idx="25818">
                  <c:v>2.2217999999997202</c:v>
                </c:pt>
                <c:pt idx="25819">
                  <c:v>2.22189999999972</c:v>
                </c:pt>
                <c:pt idx="25820">
                  <c:v>2.2219999999997202</c:v>
                </c:pt>
                <c:pt idx="25821">
                  <c:v>2.22209999999972</c:v>
                </c:pt>
                <c:pt idx="25822">
                  <c:v>2.2221999999997202</c:v>
                </c:pt>
                <c:pt idx="25823">
                  <c:v>2.2222999999997199</c:v>
                </c:pt>
                <c:pt idx="25824">
                  <c:v>2.2223999999997202</c:v>
                </c:pt>
                <c:pt idx="25825">
                  <c:v>2.2224999999997199</c:v>
                </c:pt>
                <c:pt idx="25826">
                  <c:v>2.2225999999997201</c:v>
                </c:pt>
                <c:pt idx="25827">
                  <c:v>2.2226999999997199</c:v>
                </c:pt>
                <c:pt idx="25828">
                  <c:v>2.2227999999997201</c:v>
                </c:pt>
                <c:pt idx="25829">
                  <c:v>2.2228999999997199</c:v>
                </c:pt>
                <c:pt idx="25830">
                  <c:v>2.2229999999997201</c:v>
                </c:pt>
                <c:pt idx="25831">
                  <c:v>2.2230999999997199</c:v>
                </c:pt>
                <c:pt idx="25832">
                  <c:v>2.2231999999997201</c:v>
                </c:pt>
                <c:pt idx="25833">
                  <c:v>2.2232999999997198</c:v>
                </c:pt>
                <c:pt idx="25834">
                  <c:v>2.22339999999972</c:v>
                </c:pt>
                <c:pt idx="25835">
                  <c:v>2.2234999999997198</c:v>
                </c:pt>
                <c:pt idx="25836">
                  <c:v>2.22359999999972</c:v>
                </c:pt>
                <c:pt idx="25837">
                  <c:v>2.2236999999997198</c:v>
                </c:pt>
                <c:pt idx="25838">
                  <c:v>2.22379999999972</c:v>
                </c:pt>
                <c:pt idx="25839">
                  <c:v>2.2238999999997202</c:v>
                </c:pt>
                <c:pt idx="25840">
                  <c:v>2.22399999999972</c:v>
                </c:pt>
                <c:pt idx="25841">
                  <c:v>2.2240999999997202</c:v>
                </c:pt>
                <c:pt idx="25842">
                  <c:v>2.22419999999972</c:v>
                </c:pt>
                <c:pt idx="25843">
                  <c:v>2.2242999999997202</c:v>
                </c:pt>
                <c:pt idx="25844">
                  <c:v>2.2243999999997199</c:v>
                </c:pt>
                <c:pt idx="25845">
                  <c:v>2.2244999999997201</c:v>
                </c:pt>
                <c:pt idx="25846">
                  <c:v>2.2245999999997199</c:v>
                </c:pt>
                <c:pt idx="25847">
                  <c:v>2.2246999999997201</c:v>
                </c:pt>
                <c:pt idx="25848">
                  <c:v>2.2247999999997199</c:v>
                </c:pt>
                <c:pt idx="25849">
                  <c:v>2.2248999999997201</c:v>
                </c:pt>
                <c:pt idx="25850">
                  <c:v>2.2249999999997199</c:v>
                </c:pt>
                <c:pt idx="25851">
                  <c:v>2.2250999999997201</c:v>
                </c:pt>
                <c:pt idx="25852">
                  <c:v>2.2251999999997198</c:v>
                </c:pt>
                <c:pt idx="25853">
                  <c:v>2.2252999999997201</c:v>
                </c:pt>
                <c:pt idx="25854">
                  <c:v>2.2253999999997198</c:v>
                </c:pt>
                <c:pt idx="25855">
                  <c:v>2.22549999999972</c:v>
                </c:pt>
                <c:pt idx="25856">
                  <c:v>2.2255999999997198</c:v>
                </c:pt>
                <c:pt idx="25857">
                  <c:v>2.22569999999972</c:v>
                </c:pt>
                <c:pt idx="25858">
                  <c:v>2.2257999999997198</c:v>
                </c:pt>
                <c:pt idx="25859">
                  <c:v>2.22589999999972</c:v>
                </c:pt>
                <c:pt idx="25860">
                  <c:v>2.2259999999997202</c:v>
                </c:pt>
                <c:pt idx="25861">
                  <c:v>2.2260999999997102</c:v>
                </c:pt>
                <c:pt idx="25862">
                  <c:v>2.2261999999997202</c:v>
                </c:pt>
                <c:pt idx="25863">
                  <c:v>2.2262999999997199</c:v>
                </c:pt>
                <c:pt idx="25864">
                  <c:v>2.2263999999997202</c:v>
                </c:pt>
                <c:pt idx="25865">
                  <c:v>2.2264999999997102</c:v>
                </c:pt>
                <c:pt idx="25866">
                  <c:v>2.2265999999997201</c:v>
                </c:pt>
                <c:pt idx="25867">
                  <c:v>2.2266999999997199</c:v>
                </c:pt>
                <c:pt idx="25868">
                  <c:v>2.2267999999997201</c:v>
                </c:pt>
                <c:pt idx="25869">
                  <c:v>2.2268999999997101</c:v>
                </c:pt>
                <c:pt idx="25870">
                  <c:v>2.2269999999997201</c:v>
                </c:pt>
                <c:pt idx="25871">
                  <c:v>2.2270999999997199</c:v>
                </c:pt>
                <c:pt idx="25872">
                  <c:v>2.2271999999997201</c:v>
                </c:pt>
                <c:pt idx="25873">
                  <c:v>2.2272999999997101</c:v>
                </c:pt>
                <c:pt idx="25874">
                  <c:v>2.22739999999972</c:v>
                </c:pt>
                <c:pt idx="25875">
                  <c:v>2.2274999999997198</c:v>
                </c:pt>
                <c:pt idx="25876">
                  <c:v>2.22759999999972</c:v>
                </c:pt>
                <c:pt idx="25877">
                  <c:v>2.22769999999971</c:v>
                </c:pt>
                <c:pt idx="25878">
                  <c:v>2.2277999999997098</c:v>
                </c:pt>
                <c:pt idx="25879">
                  <c:v>2.2278999999997202</c:v>
                </c:pt>
                <c:pt idx="25880">
                  <c:v>2.2279999999997102</c:v>
                </c:pt>
                <c:pt idx="25881">
                  <c:v>2.22809999999971</c:v>
                </c:pt>
                <c:pt idx="25882">
                  <c:v>2.2281999999997102</c:v>
                </c:pt>
                <c:pt idx="25883">
                  <c:v>2.2282999999997202</c:v>
                </c:pt>
                <c:pt idx="25884">
                  <c:v>2.2283999999997102</c:v>
                </c:pt>
                <c:pt idx="25885">
                  <c:v>2.2284999999997099</c:v>
                </c:pt>
                <c:pt idx="25886">
                  <c:v>2.2285999999997101</c:v>
                </c:pt>
                <c:pt idx="25887">
                  <c:v>2.2286999999997201</c:v>
                </c:pt>
                <c:pt idx="25888">
                  <c:v>2.2287999999997101</c:v>
                </c:pt>
                <c:pt idx="25889">
                  <c:v>2.2288999999997099</c:v>
                </c:pt>
                <c:pt idx="25890">
                  <c:v>2.2289999999997101</c:v>
                </c:pt>
                <c:pt idx="25891">
                  <c:v>2.2290999999997201</c:v>
                </c:pt>
                <c:pt idx="25892">
                  <c:v>2.2291999999997101</c:v>
                </c:pt>
                <c:pt idx="25893">
                  <c:v>2.2292999999997098</c:v>
                </c:pt>
                <c:pt idx="25894">
                  <c:v>2.2293999999997101</c:v>
                </c:pt>
                <c:pt idx="25895">
                  <c:v>2.22949999999972</c:v>
                </c:pt>
                <c:pt idx="25896">
                  <c:v>2.22959999999971</c:v>
                </c:pt>
                <c:pt idx="25897">
                  <c:v>2.2296999999997098</c:v>
                </c:pt>
                <c:pt idx="25898">
                  <c:v>2.22979999999971</c:v>
                </c:pt>
                <c:pt idx="25899">
                  <c:v>2.2298999999997098</c:v>
                </c:pt>
                <c:pt idx="25900">
                  <c:v>2.22999999999971</c:v>
                </c:pt>
                <c:pt idx="25901">
                  <c:v>2.2300999999997102</c:v>
                </c:pt>
                <c:pt idx="25902">
                  <c:v>2.23019999999971</c:v>
                </c:pt>
                <c:pt idx="25903">
                  <c:v>2.2302999999997102</c:v>
                </c:pt>
                <c:pt idx="25904">
                  <c:v>2.2303999999997099</c:v>
                </c:pt>
                <c:pt idx="25905">
                  <c:v>2.2304999999997102</c:v>
                </c:pt>
                <c:pt idx="25906">
                  <c:v>2.2305999999997099</c:v>
                </c:pt>
                <c:pt idx="25907">
                  <c:v>2.2306999999997101</c:v>
                </c:pt>
                <c:pt idx="25908">
                  <c:v>2.2307999999997099</c:v>
                </c:pt>
                <c:pt idx="25909">
                  <c:v>2.2308999999997101</c:v>
                </c:pt>
                <c:pt idx="25910">
                  <c:v>2.2309999999997099</c:v>
                </c:pt>
                <c:pt idx="25911">
                  <c:v>2.2310999999997101</c:v>
                </c:pt>
                <c:pt idx="25912">
                  <c:v>2.2311999999997099</c:v>
                </c:pt>
                <c:pt idx="25913">
                  <c:v>2.2312999999997101</c:v>
                </c:pt>
                <c:pt idx="25914">
                  <c:v>2.2313999999997098</c:v>
                </c:pt>
                <c:pt idx="25915">
                  <c:v>2.23149999999971</c:v>
                </c:pt>
                <c:pt idx="25916">
                  <c:v>2.2315999999997098</c:v>
                </c:pt>
                <c:pt idx="25917">
                  <c:v>2.23169999999971</c:v>
                </c:pt>
                <c:pt idx="25918">
                  <c:v>2.2317999999997098</c:v>
                </c:pt>
                <c:pt idx="25919">
                  <c:v>2.23189999999971</c:v>
                </c:pt>
                <c:pt idx="25920">
                  <c:v>2.2319999999997102</c:v>
                </c:pt>
                <c:pt idx="25921">
                  <c:v>2.23209999999971</c:v>
                </c:pt>
                <c:pt idx="25922">
                  <c:v>2.2321999999997102</c:v>
                </c:pt>
                <c:pt idx="25923">
                  <c:v>2.23229999999971</c:v>
                </c:pt>
                <c:pt idx="25924">
                  <c:v>2.2323999999997102</c:v>
                </c:pt>
                <c:pt idx="25925">
                  <c:v>2.2324999999997099</c:v>
                </c:pt>
                <c:pt idx="25926">
                  <c:v>2.2325999999997101</c:v>
                </c:pt>
                <c:pt idx="25927">
                  <c:v>2.2326999999997099</c:v>
                </c:pt>
                <c:pt idx="25928">
                  <c:v>2.2327999999997101</c:v>
                </c:pt>
                <c:pt idx="25929">
                  <c:v>2.2328999999997099</c:v>
                </c:pt>
                <c:pt idx="25930">
                  <c:v>2.2329999999997101</c:v>
                </c:pt>
                <c:pt idx="25931">
                  <c:v>2.2330999999997099</c:v>
                </c:pt>
                <c:pt idx="25932">
                  <c:v>2.2331999999997101</c:v>
                </c:pt>
                <c:pt idx="25933">
                  <c:v>2.2332999999997099</c:v>
                </c:pt>
                <c:pt idx="25934">
                  <c:v>2.2333999999997101</c:v>
                </c:pt>
                <c:pt idx="25935">
                  <c:v>2.2334999999997098</c:v>
                </c:pt>
                <c:pt idx="25936">
                  <c:v>2.23359999999971</c:v>
                </c:pt>
                <c:pt idx="25937">
                  <c:v>2.2336999999997098</c:v>
                </c:pt>
                <c:pt idx="25938">
                  <c:v>2.23379999999971</c:v>
                </c:pt>
                <c:pt idx="25939">
                  <c:v>2.2338999999997098</c:v>
                </c:pt>
                <c:pt idx="25940">
                  <c:v>2.23399999999971</c:v>
                </c:pt>
                <c:pt idx="25941">
                  <c:v>2.2340999999997102</c:v>
                </c:pt>
                <c:pt idx="25942">
                  <c:v>2.23419999999971</c:v>
                </c:pt>
                <c:pt idx="25943">
                  <c:v>2.2342999999997102</c:v>
                </c:pt>
                <c:pt idx="25944">
                  <c:v>2.23439999999971</c:v>
                </c:pt>
                <c:pt idx="25945">
                  <c:v>2.2344999999997102</c:v>
                </c:pt>
                <c:pt idx="25946">
                  <c:v>2.2345999999997099</c:v>
                </c:pt>
                <c:pt idx="25947">
                  <c:v>2.2346999999997101</c:v>
                </c:pt>
                <c:pt idx="25948">
                  <c:v>2.2347999999997099</c:v>
                </c:pt>
                <c:pt idx="25949">
                  <c:v>2.2348999999997101</c:v>
                </c:pt>
                <c:pt idx="25950">
                  <c:v>2.2349999999997099</c:v>
                </c:pt>
                <c:pt idx="25951">
                  <c:v>2.2350999999997101</c:v>
                </c:pt>
                <c:pt idx="25952">
                  <c:v>2.2351999999997099</c:v>
                </c:pt>
                <c:pt idx="25953">
                  <c:v>2.2352999999997101</c:v>
                </c:pt>
                <c:pt idx="25954">
                  <c:v>2.2353999999997098</c:v>
                </c:pt>
                <c:pt idx="25955">
                  <c:v>2.2354999999997101</c:v>
                </c:pt>
                <c:pt idx="25956">
                  <c:v>2.2355999999997098</c:v>
                </c:pt>
                <c:pt idx="25957">
                  <c:v>2.23569999999971</c:v>
                </c:pt>
                <c:pt idx="25958">
                  <c:v>2.2357999999997098</c:v>
                </c:pt>
                <c:pt idx="25959">
                  <c:v>2.23589999999971</c:v>
                </c:pt>
                <c:pt idx="25960">
                  <c:v>2.2359999999997102</c:v>
                </c:pt>
                <c:pt idx="25961">
                  <c:v>2.23609999999971</c:v>
                </c:pt>
                <c:pt idx="25962">
                  <c:v>2.2361999999997102</c:v>
                </c:pt>
                <c:pt idx="25963">
                  <c:v>2.23629999999971</c:v>
                </c:pt>
                <c:pt idx="25964">
                  <c:v>2.2363999999997102</c:v>
                </c:pt>
                <c:pt idx="25965">
                  <c:v>2.2364999999997099</c:v>
                </c:pt>
                <c:pt idx="25966">
                  <c:v>2.2365999999997102</c:v>
                </c:pt>
                <c:pt idx="25967">
                  <c:v>2.2366999999997099</c:v>
                </c:pt>
                <c:pt idx="25968">
                  <c:v>2.2367999999997101</c:v>
                </c:pt>
                <c:pt idx="25969">
                  <c:v>2.2368999999997099</c:v>
                </c:pt>
                <c:pt idx="25970">
                  <c:v>2.2369999999997101</c:v>
                </c:pt>
                <c:pt idx="25971">
                  <c:v>2.2370999999997099</c:v>
                </c:pt>
                <c:pt idx="25972">
                  <c:v>2.2371999999997101</c:v>
                </c:pt>
                <c:pt idx="25973">
                  <c:v>2.2372999999997099</c:v>
                </c:pt>
                <c:pt idx="25974">
                  <c:v>2.2373999999997101</c:v>
                </c:pt>
                <c:pt idx="25975">
                  <c:v>2.2374999999997098</c:v>
                </c:pt>
                <c:pt idx="25976">
                  <c:v>2.23759999999971</c:v>
                </c:pt>
                <c:pt idx="25977">
                  <c:v>2.2376999999997098</c:v>
                </c:pt>
                <c:pt idx="25978">
                  <c:v>2.23779999999971</c:v>
                </c:pt>
                <c:pt idx="25979">
                  <c:v>2.2378999999997098</c:v>
                </c:pt>
                <c:pt idx="25980">
                  <c:v>2.23799999999971</c:v>
                </c:pt>
                <c:pt idx="25981">
                  <c:v>2.2380999999997102</c:v>
                </c:pt>
                <c:pt idx="25982">
                  <c:v>2.23819999999971</c:v>
                </c:pt>
                <c:pt idx="25983">
                  <c:v>2.2382999999997102</c:v>
                </c:pt>
                <c:pt idx="25984">
                  <c:v>2.23839999999971</c:v>
                </c:pt>
                <c:pt idx="25985">
                  <c:v>2.2384999999997102</c:v>
                </c:pt>
                <c:pt idx="25986">
                  <c:v>2.2385999999997099</c:v>
                </c:pt>
                <c:pt idx="25987">
                  <c:v>2.2386999999997101</c:v>
                </c:pt>
                <c:pt idx="25988">
                  <c:v>2.2387999999997099</c:v>
                </c:pt>
                <c:pt idx="25989">
                  <c:v>2.2388999999997101</c:v>
                </c:pt>
                <c:pt idx="25990">
                  <c:v>2.2389999999997099</c:v>
                </c:pt>
                <c:pt idx="25991">
                  <c:v>2.2390999999997101</c:v>
                </c:pt>
                <c:pt idx="25992">
                  <c:v>2.2391999999997099</c:v>
                </c:pt>
                <c:pt idx="25993">
                  <c:v>2.2392999999997101</c:v>
                </c:pt>
                <c:pt idx="25994">
                  <c:v>2.2393999999997098</c:v>
                </c:pt>
                <c:pt idx="25995">
                  <c:v>2.2394999999997101</c:v>
                </c:pt>
                <c:pt idx="25996">
                  <c:v>2.2395999999997098</c:v>
                </c:pt>
                <c:pt idx="25997">
                  <c:v>2.23969999999971</c:v>
                </c:pt>
                <c:pt idx="25998">
                  <c:v>2.2397999999997098</c:v>
                </c:pt>
                <c:pt idx="25999">
                  <c:v>2.23989999999971</c:v>
                </c:pt>
                <c:pt idx="26000">
                  <c:v>2.2399999999997098</c:v>
                </c:pt>
                <c:pt idx="26001">
                  <c:v>2.24009999999971</c:v>
                </c:pt>
                <c:pt idx="26002">
                  <c:v>2.2401999999997102</c:v>
                </c:pt>
                <c:pt idx="26003">
                  <c:v>2.24029999999971</c:v>
                </c:pt>
                <c:pt idx="26004">
                  <c:v>2.2403999999997102</c:v>
                </c:pt>
                <c:pt idx="26005">
                  <c:v>2.2404999999997099</c:v>
                </c:pt>
                <c:pt idx="26006">
                  <c:v>2.2405999999997102</c:v>
                </c:pt>
                <c:pt idx="26007">
                  <c:v>2.2406999999997099</c:v>
                </c:pt>
                <c:pt idx="26008">
                  <c:v>2.2407999999997101</c:v>
                </c:pt>
                <c:pt idx="26009">
                  <c:v>2.2408999999997099</c:v>
                </c:pt>
                <c:pt idx="26010">
                  <c:v>2.2409999999997101</c:v>
                </c:pt>
                <c:pt idx="26011">
                  <c:v>2.2410999999997099</c:v>
                </c:pt>
                <c:pt idx="26012">
                  <c:v>2.2411999999997101</c:v>
                </c:pt>
                <c:pt idx="26013">
                  <c:v>2.2412999999997099</c:v>
                </c:pt>
                <c:pt idx="26014">
                  <c:v>2.2413999999997101</c:v>
                </c:pt>
                <c:pt idx="26015">
                  <c:v>2.2414999999997098</c:v>
                </c:pt>
                <c:pt idx="26016">
                  <c:v>2.24159999999971</c:v>
                </c:pt>
                <c:pt idx="26017">
                  <c:v>2.2416999999997098</c:v>
                </c:pt>
                <c:pt idx="26018">
                  <c:v>2.24179999999971</c:v>
                </c:pt>
                <c:pt idx="26019">
                  <c:v>2.2418999999997098</c:v>
                </c:pt>
                <c:pt idx="26020">
                  <c:v>2.24199999999971</c:v>
                </c:pt>
                <c:pt idx="26021">
                  <c:v>2.2420999999997102</c:v>
                </c:pt>
                <c:pt idx="26022">
                  <c:v>2.24219999999971</c:v>
                </c:pt>
                <c:pt idx="26023">
                  <c:v>2.2422999999997102</c:v>
                </c:pt>
                <c:pt idx="26024">
                  <c:v>2.24239999999971</c:v>
                </c:pt>
                <c:pt idx="26025">
                  <c:v>2.2424999999997102</c:v>
                </c:pt>
                <c:pt idx="26026">
                  <c:v>2.2425999999997099</c:v>
                </c:pt>
                <c:pt idx="26027">
                  <c:v>2.2426999999997101</c:v>
                </c:pt>
                <c:pt idx="26028">
                  <c:v>2.2427999999997099</c:v>
                </c:pt>
                <c:pt idx="26029">
                  <c:v>2.2428999999997101</c:v>
                </c:pt>
                <c:pt idx="26030">
                  <c:v>2.2429999999997099</c:v>
                </c:pt>
                <c:pt idx="26031">
                  <c:v>2.2430999999997101</c:v>
                </c:pt>
                <c:pt idx="26032">
                  <c:v>2.2431999999997099</c:v>
                </c:pt>
                <c:pt idx="26033">
                  <c:v>2.2432999999997101</c:v>
                </c:pt>
                <c:pt idx="26034">
                  <c:v>2.2433999999997098</c:v>
                </c:pt>
                <c:pt idx="26035">
                  <c:v>2.2434999999997101</c:v>
                </c:pt>
                <c:pt idx="26036">
                  <c:v>2.2435999999997098</c:v>
                </c:pt>
                <c:pt idx="26037">
                  <c:v>2.24369999999971</c:v>
                </c:pt>
                <c:pt idx="26038">
                  <c:v>2.2437999999997098</c:v>
                </c:pt>
                <c:pt idx="26039">
                  <c:v>2.24389999999971</c:v>
                </c:pt>
                <c:pt idx="26040">
                  <c:v>2.2439999999997098</c:v>
                </c:pt>
                <c:pt idx="26041">
                  <c:v>2.24409999999971</c:v>
                </c:pt>
                <c:pt idx="26042">
                  <c:v>2.2441999999997102</c:v>
                </c:pt>
                <c:pt idx="26043">
                  <c:v>2.24429999999971</c:v>
                </c:pt>
                <c:pt idx="26044">
                  <c:v>2.2443999999997102</c:v>
                </c:pt>
                <c:pt idx="26045">
                  <c:v>2.2444999999997099</c:v>
                </c:pt>
                <c:pt idx="26046">
                  <c:v>2.2445999999997102</c:v>
                </c:pt>
                <c:pt idx="26047">
                  <c:v>2.2446999999997099</c:v>
                </c:pt>
                <c:pt idx="26048">
                  <c:v>2.2447999999997101</c:v>
                </c:pt>
                <c:pt idx="26049">
                  <c:v>2.2448999999997099</c:v>
                </c:pt>
                <c:pt idx="26050">
                  <c:v>2.2449999999997101</c:v>
                </c:pt>
                <c:pt idx="26051">
                  <c:v>2.2450999999997099</c:v>
                </c:pt>
                <c:pt idx="26052">
                  <c:v>2.2451999999997101</c:v>
                </c:pt>
                <c:pt idx="26053">
                  <c:v>2.2452999999997099</c:v>
                </c:pt>
                <c:pt idx="26054">
                  <c:v>2.2453999999997101</c:v>
                </c:pt>
                <c:pt idx="26055">
                  <c:v>2.2454999999997098</c:v>
                </c:pt>
                <c:pt idx="26056">
                  <c:v>2.2455999999997101</c:v>
                </c:pt>
                <c:pt idx="26057">
                  <c:v>2.2456999999997098</c:v>
                </c:pt>
                <c:pt idx="26058">
                  <c:v>2.24579999999971</c:v>
                </c:pt>
                <c:pt idx="26059">
                  <c:v>2.2458999999997098</c:v>
                </c:pt>
                <c:pt idx="26060">
                  <c:v>2.24599999999971</c:v>
                </c:pt>
                <c:pt idx="26061">
                  <c:v>2.2460999999997102</c:v>
                </c:pt>
                <c:pt idx="26062">
                  <c:v>2.24619999999971</c:v>
                </c:pt>
                <c:pt idx="26063">
                  <c:v>2.2462999999997102</c:v>
                </c:pt>
                <c:pt idx="26064">
                  <c:v>2.24639999999971</c:v>
                </c:pt>
                <c:pt idx="26065">
                  <c:v>2.2464999999997102</c:v>
                </c:pt>
                <c:pt idx="26066">
                  <c:v>2.2465999999997099</c:v>
                </c:pt>
                <c:pt idx="26067">
                  <c:v>2.2466999999997102</c:v>
                </c:pt>
                <c:pt idx="26068">
                  <c:v>2.2467999999997099</c:v>
                </c:pt>
                <c:pt idx="26069">
                  <c:v>2.2468999999997101</c:v>
                </c:pt>
                <c:pt idx="26070">
                  <c:v>2.2469999999997099</c:v>
                </c:pt>
                <c:pt idx="26071">
                  <c:v>2.2470999999997101</c:v>
                </c:pt>
                <c:pt idx="26072">
                  <c:v>2.2471999999997099</c:v>
                </c:pt>
                <c:pt idx="26073">
                  <c:v>2.2472999999997101</c:v>
                </c:pt>
                <c:pt idx="26074">
                  <c:v>2.2473999999997099</c:v>
                </c:pt>
                <c:pt idx="26075">
                  <c:v>2.2474999999997101</c:v>
                </c:pt>
                <c:pt idx="26076">
                  <c:v>2.2475999999997098</c:v>
                </c:pt>
                <c:pt idx="26077">
                  <c:v>2.24769999999971</c:v>
                </c:pt>
                <c:pt idx="26078">
                  <c:v>2.2477999999997098</c:v>
                </c:pt>
                <c:pt idx="26079">
                  <c:v>2.24789999999971</c:v>
                </c:pt>
                <c:pt idx="26080">
                  <c:v>2.2479999999997098</c:v>
                </c:pt>
                <c:pt idx="26081">
                  <c:v>2.24809999999971</c:v>
                </c:pt>
                <c:pt idx="26082">
                  <c:v>2.2481999999997102</c:v>
                </c:pt>
                <c:pt idx="26083">
                  <c:v>2.24829999999971</c:v>
                </c:pt>
                <c:pt idx="26084">
                  <c:v>2.2483999999997102</c:v>
                </c:pt>
                <c:pt idx="26085">
                  <c:v>2.24849999999971</c:v>
                </c:pt>
                <c:pt idx="26086">
                  <c:v>2.2485999999997102</c:v>
                </c:pt>
                <c:pt idx="26087">
                  <c:v>2.2486999999997099</c:v>
                </c:pt>
                <c:pt idx="26088">
                  <c:v>2.2487999999997101</c:v>
                </c:pt>
                <c:pt idx="26089">
                  <c:v>2.2488999999997099</c:v>
                </c:pt>
                <c:pt idx="26090">
                  <c:v>2.2489999999997101</c:v>
                </c:pt>
                <c:pt idx="26091">
                  <c:v>2.2490999999997099</c:v>
                </c:pt>
                <c:pt idx="26092">
                  <c:v>2.2491999999997101</c:v>
                </c:pt>
                <c:pt idx="26093">
                  <c:v>2.2492999999997099</c:v>
                </c:pt>
                <c:pt idx="26094">
                  <c:v>2.2493999999997101</c:v>
                </c:pt>
                <c:pt idx="26095">
                  <c:v>2.2494999999997098</c:v>
                </c:pt>
                <c:pt idx="26096">
                  <c:v>2.2495999999997101</c:v>
                </c:pt>
                <c:pt idx="26097">
                  <c:v>2.2496999999997098</c:v>
                </c:pt>
                <c:pt idx="26098">
                  <c:v>2.24979999999971</c:v>
                </c:pt>
                <c:pt idx="26099">
                  <c:v>2.2498999999997098</c:v>
                </c:pt>
                <c:pt idx="26100">
                  <c:v>2.24999999999971</c:v>
                </c:pt>
                <c:pt idx="26101">
                  <c:v>2.2500999999997102</c:v>
                </c:pt>
                <c:pt idx="26102">
                  <c:v>2.25019999999971</c:v>
                </c:pt>
                <c:pt idx="26103">
                  <c:v>2.2502999999997102</c:v>
                </c:pt>
                <c:pt idx="26104">
                  <c:v>2.25039999999971</c:v>
                </c:pt>
                <c:pt idx="26105">
                  <c:v>2.2504999999997102</c:v>
                </c:pt>
                <c:pt idx="26106">
                  <c:v>2.2505999999997099</c:v>
                </c:pt>
                <c:pt idx="26107">
                  <c:v>2.2506999999997102</c:v>
                </c:pt>
                <c:pt idx="26108">
                  <c:v>2.2507999999997099</c:v>
                </c:pt>
                <c:pt idx="26109">
                  <c:v>2.2508999999997101</c:v>
                </c:pt>
                <c:pt idx="26110">
                  <c:v>2.2509999999997099</c:v>
                </c:pt>
                <c:pt idx="26111">
                  <c:v>2.2510999999997101</c:v>
                </c:pt>
                <c:pt idx="26112">
                  <c:v>2.2511999999997099</c:v>
                </c:pt>
                <c:pt idx="26113">
                  <c:v>2.2512999999997101</c:v>
                </c:pt>
                <c:pt idx="26114">
                  <c:v>2.2513999999997099</c:v>
                </c:pt>
                <c:pt idx="26115">
                  <c:v>2.2514999999997101</c:v>
                </c:pt>
                <c:pt idx="26116">
                  <c:v>2.2515999999997098</c:v>
                </c:pt>
                <c:pt idx="26117">
                  <c:v>2.25169999999971</c:v>
                </c:pt>
                <c:pt idx="26118">
                  <c:v>2.2517999999997098</c:v>
                </c:pt>
                <c:pt idx="26119">
                  <c:v>2.25189999999971</c:v>
                </c:pt>
                <c:pt idx="26120">
                  <c:v>2.2519999999997098</c:v>
                </c:pt>
                <c:pt idx="26121">
                  <c:v>2.25209999999971</c:v>
                </c:pt>
                <c:pt idx="26122">
                  <c:v>2.2521999999997102</c:v>
                </c:pt>
                <c:pt idx="26123">
                  <c:v>2.25229999999971</c:v>
                </c:pt>
                <c:pt idx="26124">
                  <c:v>2.2523999999997102</c:v>
                </c:pt>
                <c:pt idx="26125">
                  <c:v>2.25249999999971</c:v>
                </c:pt>
                <c:pt idx="26126">
                  <c:v>2.2525999999997102</c:v>
                </c:pt>
                <c:pt idx="26127">
                  <c:v>2.2526999999997099</c:v>
                </c:pt>
                <c:pt idx="26128">
                  <c:v>2.2527999999997101</c:v>
                </c:pt>
                <c:pt idx="26129">
                  <c:v>2.2528999999997099</c:v>
                </c:pt>
                <c:pt idx="26130">
                  <c:v>2.2529999999997101</c:v>
                </c:pt>
                <c:pt idx="26131">
                  <c:v>2.2530999999997099</c:v>
                </c:pt>
                <c:pt idx="26132">
                  <c:v>2.2531999999997101</c:v>
                </c:pt>
                <c:pt idx="26133">
                  <c:v>2.2532999999997099</c:v>
                </c:pt>
                <c:pt idx="26134">
                  <c:v>2.2533999999997101</c:v>
                </c:pt>
                <c:pt idx="26135">
                  <c:v>2.2534999999997098</c:v>
                </c:pt>
                <c:pt idx="26136">
                  <c:v>2.2535999999997101</c:v>
                </c:pt>
                <c:pt idx="26137">
                  <c:v>2.2536999999997098</c:v>
                </c:pt>
                <c:pt idx="26138">
                  <c:v>2.25379999999971</c:v>
                </c:pt>
                <c:pt idx="26139">
                  <c:v>2.2538999999997098</c:v>
                </c:pt>
                <c:pt idx="26140">
                  <c:v>2.25399999999971</c:v>
                </c:pt>
                <c:pt idx="26141">
                  <c:v>2.2540999999997098</c:v>
                </c:pt>
                <c:pt idx="26142">
                  <c:v>2.25419999999971</c:v>
                </c:pt>
                <c:pt idx="26143">
                  <c:v>2.2542999999997102</c:v>
                </c:pt>
                <c:pt idx="26144">
                  <c:v>2.25439999999971</c:v>
                </c:pt>
                <c:pt idx="26145">
                  <c:v>2.2544999999997102</c:v>
                </c:pt>
                <c:pt idx="26146">
                  <c:v>2.2545999999997099</c:v>
                </c:pt>
                <c:pt idx="26147">
                  <c:v>2.2546999999997102</c:v>
                </c:pt>
                <c:pt idx="26148">
                  <c:v>2.2547999999997099</c:v>
                </c:pt>
                <c:pt idx="26149">
                  <c:v>2.2548999999997101</c:v>
                </c:pt>
                <c:pt idx="26150">
                  <c:v>2.2549999999997099</c:v>
                </c:pt>
                <c:pt idx="26151">
                  <c:v>2.2550999999997101</c:v>
                </c:pt>
                <c:pt idx="26152">
                  <c:v>2.2551999999997099</c:v>
                </c:pt>
                <c:pt idx="26153">
                  <c:v>2.2552999999997101</c:v>
                </c:pt>
                <c:pt idx="26154">
                  <c:v>2.2553999999997099</c:v>
                </c:pt>
                <c:pt idx="26155">
                  <c:v>2.2554999999997101</c:v>
                </c:pt>
                <c:pt idx="26156">
                  <c:v>2.2555999999997098</c:v>
                </c:pt>
                <c:pt idx="26157">
                  <c:v>2.25569999999971</c:v>
                </c:pt>
                <c:pt idx="26158">
                  <c:v>2.2557999999997098</c:v>
                </c:pt>
                <c:pt idx="26159">
                  <c:v>2.25589999999971</c:v>
                </c:pt>
                <c:pt idx="26160">
                  <c:v>2.2559999999997098</c:v>
                </c:pt>
                <c:pt idx="26161">
                  <c:v>2.25609999999971</c:v>
                </c:pt>
                <c:pt idx="26162">
                  <c:v>2.2561999999997102</c:v>
                </c:pt>
                <c:pt idx="26163">
                  <c:v>2.25629999999971</c:v>
                </c:pt>
                <c:pt idx="26164">
                  <c:v>2.2563999999997102</c:v>
                </c:pt>
                <c:pt idx="26165">
                  <c:v>2.25649999999971</c:v>
                </c:pt>
                <c:pt idx="26166">
                  <c:v>2.2565999999997102</c:v>
                </c:pt>
                <c:pt idx="26167">
                  <c:v>2.2566999999997099</c:v>
                </c:pt>
                <c:pt idx="26168">
                  <c:v>2.2567999999997101</c:v>
                </c:pt>
                <c:pt idx="26169">
                  <c:v>2.2568999999997099</c:v>
                </c:pt>
                <c:pt idx="26170">
                  <c:v>2.2569999999997101</c:v>
                </c:pt>
                <c:pt idx="26171">
                  <c:v>2.2570999999997099</c:v>
                </c:pt>
                <c:pt idx="26172">
                  <c:v>2.2571999999997101</c:v>
                </c:pt>
                <c:pt idx="26173">
                  <c:v>2.2572999999997099</c:v>
                </c:pt>
                <c:pt idx="26174">
                  <c:v>2.2573999999997101</c:v>
                </c:pt>
                <c:pt idx="26175">
                  <c:v>2.2574999999997098</c:v>
                </c:pt>
                <c:pt idx="26176">
                  <c:v>2.2575999999997101</c:v>
                </c:pt>
                <c:pt idx="26177">
                  <c:v>2.2576999999997098</c:v>
                </c:pt>
                <c:pt idx="26178">
                  <c:v>2.25779999999971</c:v>
                </c:pt>
                <c:pt idx="26179">
                  <c:v>2.2578999999997098</c:v>
                </c:pt>
                <c:pt idx="26180">
                  <c:v>2.25799999999971</c:v>
                </c:pt>
                <c:pt idx="26181">
                  <c:v>2.2580999999997098</c:v>
                </c:pt>
                <c:pt idx="26182">
                  <c:v>2.25819999999971</c:v>
                </c:pt>
                <c:pt idx="26183">
                  <c:v>2.2582999999997102</c:v>
                </c:pt>
                <c:pt idx="26184">
                  <c:v>2.25839999999971</c:v>
                </c:pt>
                <c:pt idx="26185">
                  <c:v>2.2584999999997102</c:v>
                </c:pt>
                <c:pt idx="26186">
                  <c:v>2.25859999999971</c:v>
                </c:pt>
                <c:pt idx="26187">
                  <c:v>2.2586999999997102</c:v>
                </c:pt>
                <c:pt idx="26188">
                  <c:v>2.2587999999997099</c:v>
                </c:pt>
                <c:pt idx="26189">
                  <c:v>2.2588999999997101</c:v>
                </c:pt>
                <c:pt idx="26190">
                  <c:v>2.2589999999997099</c:v>
                </c:pt>
                <c:pt idx="26191">
                  <c:v>2.2590999999997101</c:v>
                </c:pt>
                <c:pt idx="26192">
                  <c:v>2.2591999999997099</c:v>
                </c:pt>
                <c:pt idx="26193">
                  <c:v>2.2592999999997101</c:v>
                </c:pt>
                <c:pt idx="26194">
                  <c:v>2.2593999999997099</c:v>
                </c:pt>
                <c:pt idx="26195">
                  <c:v>2.2594999999997101</c:v>
                </c:pt>
                <c:pt idx="26196">
                  <c:v>2.2595999999997098</c:v>
                </c:pt>
                <c:pt idx="26197">
                  <c:v>2.2596999999997101</c:v>
                </c:pt>
                <c:pt idx="26198">
                  <c:v>2.2597999999997098</c:v>
                </c:pt>
                <c:pt idx="26199">
                  <c:v>2.25989999999971</c:v>
                </c:pt>
                <c:pt idx="26200">
                  <c:v>2.2599999999997098</c:v>
                </c:pt>
                <c:pt idx="26201">
                  <c:v>2.26009999999971</c:v>
                </c:pt>
                <c:pt idx="26202">
                  <c:v>2.2601999999997102</c:v>
                </c:pt>
                <c:pt idx="26203">
                  <c:v>2.26029999999971</c:v>
                </c:pt>
                <c:pt idx="26204">
                  <c:v>2.2603999999997102</c:v>
                </c:pt>
                <c:pt idx="26205">
                  <c:v>2.26049999999971</c:v>
                </c:pt>
                <c:pt idx="26206">
                  <c:v>2.2605999999997102</c:v>
                </c:pt>
                <c:pt idx="26207">
                  <c:v>2.2606999999997099</c:v>
                </c:pt>
                <c:pt idx="26208">
                  <c:v>2.2607999999997102</c:v>
                </c:pt>
                <c:pt idx="26209">
                  <c:v>2.2608999999997099</c:v>
                </c:pt>
                <c:pt idx="26210">
                  <c:v>2.2609999999997101</c:v>
                </c:pt>
                <c:pt idx="26211">
                  <c:v>2.2610999999997099</c:v>
                </c:pt>
                <c:pt idx="26212">
                  <c:v>2.2611999999997101</c:v>
                </c:pt>
                <c:pt idx="26213">
                  <c:v>2.2612999999997099</c:v>
                </c:pt>
                <c:pt idx="26214">
                  <c:v>2.2613999999997101</c:v>
                </c:pt>
                <c:pt idx="26215">
                  <c:v>2.2614999999997099</c:v>
                </c:pt>
                <c:pt idx="26216">
                  <c:v>2.2615999999997101</c:v>
                </c:pt>
                <c:pt idx="26217">
                  <c:v>2.2616999999997098</c:v>
                </c:pt>
                <c:pt idx="26218">
                  <c:v>2.26179999999971</c:v>
                </c:pt>
                <c:pt idx="26219">
                  <c:v>2.2618999999997098</c:v>
                </c:pt>
                <c:pt idx="26220">
                  <c:v>2.26199999999971</c:v>
                </c:pt>
                <c:pt idx="26221">
                  <c:v>2.2620999999997098</c:v>
                </c:pt>
                <c:pt idx="26222">
                  <c:v>2.26219999999971</c:v>
                </c:pt>
                <c:pt idx="26223">
                  <c:v>2.2622999999997102</c:v>
                </c:pt>
                <c:pt idx="26224">
                  <c:v>2.26239999999971</c:v>
                </c:pt>
                <c:pt idx="26225">
                  <c:v>2.2624999999997102</c:v>
                </c:pt>
                <c:pt idx="26226">
                  <c:v>2.26259999999971</c:v>
                </c:pt>
                <c:pt idx="26227">
                  <c:v>2.2626999999997102</c:v>
                </c:pt>
                <c:pt idx="26228">
                  <c:v>2.2627999999997099</c:v>
                </c:pt>
                <c:pt idx="26229">
                  <c:v>2.2628999999997101</c:v>
                </c:pt>
                <c:pt idx="26230">
                  <c:v>2.2629999999997099</c:v>
                </c:pt>
                <c:pt idx="26231">
                  <c:v>2.2630999999997101</c:v>
                </c:pt>
                <c:pt idx="26232">
                  <c:v>2.2631999999997099</c:v>
                </c:pt>
                <c:pt idx="26233">
                  <c:v>2.2632999999997101</c:v>
                </c:pt>
                <c:pt idx="26234">
                  <c:v>2.2633999999997099</c:v>
                </c:pt>
                <c:pt idx="26235">
                  <c:v>2.2634999999997101</c:v>
                </c:pt>
                <c:pt idx="26236">
                  <c:v>2.2635999999997098</c:v>
                </c:pt>
                <c:pt idx="26237">
                  <c:v>2.2636999999997101</c:v>
                </c:pt>
                <c:pt idx="26238">
                  <c:v>2.2637999999997098</c:v>
                </c:pt>
                <c:pt idx="26239">
                  <c:v>2.26389999999971</c:v>
                </c:pt>
                <c:pt idx="26240">
                  <c:v>2.2639999999997098</c:v>
                </c:pt>
                <c:pt idx="26241">
                  <c:v>2.26409999999971</c:v>
                </c:pt>
                <c:pt idx="26242">
                  <c:v>2.2641999999997098</c:v>
                </c:pt>
                <c:pt idx="26243">
                  <c:v>2.26429999999971</c:v>
                </c:pt>
                <c:pt idx="26244">
                  <c:v>2.2643999999997102</c:v>
                </c:pt>
                <c:pt idx="26245">
                  <c:v>2.26449999999971</c:v>
                </c:pt>
                <c:pt idx="26246">
                  <c:v>2.2645999999997102</c:v>
                </c:pt>
                <c:pt idx="26247">
                  <c:v>2.2646999999997099</c:v>
                </c:pt>
                <c:pt idx="26248">
                  <c:v>2.2647999999997102</c:v>
                </c:pt>
                <c:pt idx="26249">
                  <c:v>2.2648999999997099</c:v>
                </c:pt>
                <c:pt idx="26250">
                  <c:v>2.2649999999997101</c:v>
                </c:pt>
                <c:pt idx="26251">
                  <c:v>2.2650999999997099</c:v>
                </c:pt>
                <c:pt idx="26252">
                  <c:v>2.2651999999997101</c:v>
                </c:pt>
                <c:pt idx="26253">
                  <c:v>2.2652999999997099</c:v>
                </c:pt>
                <c:pt idx="26254">
                  <c:v>2.2653999999997101</c:v>
                </c:pt>
                <c:pt idx="26255">
                  <c:v>2.2654999999997099</c:v>
                </c:pt>
                <c:pt idx="26256">
                  <c:v>2.2655999999997101</c:v>
                </c:pt>
                <c:pt idx="26257">
                  <c:v>2.2656999999997098</c:v>
                </c:pt>
                <c:pt idx="26258">
                  <c:v>2.26579999999971</c:v>
                </c:pt>
                <c:pt idx="26259">
                  <c:v>2.2658999999997098</c:v>
                </c:pt>
                <c:pt idx="26260">
                  <c:v>2.26599999999971</c:v>
                </c:pt>
                <c:pt idx="26261">
                  <c:v>2.2660999999997098</c:v>
                </c:pt>
                <c:pt idx="26262">
                  <c:v>2.26619999999971</c:v>
                </c:pt>
                <c:pt idx="26263">
                  <c:v>2.2662999999997102</c:v>
                </c:pt>
                <c:pt idx="26264">
                  <c:v>2.26639999999971</c:v>
                </c:pt>
                <c:pt idx="26265">
                  <c:v>2.2664999999997102</c:v>
                </c:pt>
                <c:pt idx="26266">
                  <c:v>2.26659999999971</c:v>
                </c:pt>
                <c:pt idx="26267">
                  <c:v>2.2666999999997102</c:v>
                </c:pt>
                <c:pt idx="26268">
                  <c:v>2.2667999999997099</c:v>
                </c:pt>
                <c:pt idx="26269">
                  <c:v>2.2668999999997101</c:v>
                </c:pt>
                <c:pt idx="26270">
                  <c:v>2.2669999999997099</c:v>
                </c:pt>
                <c:pt idx="26271">
                  <c:v>2.2670999999997101</c:v>
                </c:pt>
                <c:pt idx="26272">
                  <c:v>2.2671999999997099</c:v>
                </c:pt>
                <c:pt idx="26273">
                  <c:v>2.2672999999997101</c:v>
                </c:pt>
                <c:pt idx="26274">
                  <c:v>2.2673999999997099</c:v>
                </c:pt>
                <c:pt idx="26275">
                  <c:v>2.2674999999997101</c:v>
                </c:pt>
                <c:pt idx="26276">
                  <c:v>2.2675999999997098</c:v>
                </c:pt>
                <c:pt idx="26277">
                  <c:v>2.2676999999997101</c:v>
                </c:pt>
                <c:pt idx="26278">
                  <c:v>2.2677999999997098</c:v>
                </c:pt>
                <c:pt idx="26279">
                  <c:v>2.26789999999971</c:v>
                </c:pt>
                <c:pt idx="26280">
                  <c:v>2.2679999999997098</c:v>
                </c:pt>
                <c:pt idx="26281">
                  <c:v>2.26809999999971</c:v>
                </c:pt>
                <c:pt idx="26282">
                  <c:v>2.2681999999997098</c:v>
                </c:pt>
                <c:pt idx="26283">
                  <c:v>2.26829999999971</c:v>
                </c:pt>
                <c:pt idx="26284">
                  <c:v>2.2683999999997102</c:v>
                </c:pt>
                <c:pt idx="26285">
                  <c:v>2.26849999999971</c:v>
                </c:pt>
                <c:pt idx="26286">
                  <c:v>2.2685999999997102</c:v>
                </c:pt>
                <c:pt idx="26287">
                  <c:v>2.2686999999997099</c:v>
                </c:pt>
                <c:pt idx="26288">
                  <c:v>2.2687999999997102</c:v>
                </c:pt>
                <c:pt idx="26289">
                  <c:v>2.2688999999997099</c:v>
                </c:pt>
                <c:pt idx="26290">
                  <c:v>2.2689999999997101</c:v>
                </c:pt>
                <c:pt idx="26291">
                  <c:v>2.2690999999997099</c:v>
                </c:pt>
                <c:pt idx="26292">
                  <c:v>2.2691999999997101</c:v>
                </c:pt>
                <c:pt idx="26293">
                  <c:v>2.2692999999997099</c:v>
                </c:pt>
                <c:pt idx="26294">
                  <c:v>2.2693999999997101</c:v>
                </c:pt>
                <c:pt idx="26295">
                  <c:v>2.2694999999997099</c:v>
                </c:pt>
                <c:pt idx="26296">
                  <c:v>2.2695999999997101</c:v>
                </c:pt>
                <c:pt idx="26297">
                  <c:v>2.2696999999997098</c:v>
                </c:pt>
                <c:pt idx="26298">
                  <c:v>2.26979999999971</c:v>
                </c:pt>
                <c:pt idx="26299">
                  <c:v>2.2698999999997098</c:v>
                </c:pt>
                <c:pt idx="26300">
                  <c:v>2.26999999999971</c:v>
                </c:pt>
                <c:pt idx="26301">
                  <c:v>2.2700999999997098</c:v>
                </c:pt>
                <c:pt idx="26302">
                  <c:v>2.27019999999971</c:v>
                </c:pt>
                <c:pt idx="26303">
                  <c:v>2.2702999999997102</c:v>
                </c:pt>
                <c:pt idx="26304">
                  <c:v>2.27039999999971</c:v>
                </c:pt>
                <c:pt idx="26305">
                  <c:v>2.2704999999997102</c:v>
                </c:pt>
                <c:pt idx="26306">
                  <c:v>2.27059999999971</c:v>
                </c:pt>
                <c:pt idx="26307">
                  <c:v>2.2706999999997102</c:v>
                </c:pt>
                <c:pt idx="26308">
                  <c:v>2.2707999999997099</c:v>
                </c:pt>
                <c:pt idx="26309">
                  <c:v>2.2708999999997102</c:v>
                </c:pt>
                <c:pt idx="26310">
                  <c:v>2.2709999999997099</c:v>
                </c:pt>
                <c:pt idx="26311">
                  <c:v>2.2710999999997101</c:v>
                </c:pt>
                <c:pt idx="26312">
                  <c:v>2.2711999999997099</c:v>
                </c:pt>
                <c:pt idx="26313">
                  <c:v>2.2712999999997101</c:v>
                </c:pt>
                <c:pt idx="26314">
                  <c:v>2.2713999999997099</c:v>
                </c:pt>
                <c:pt idx="26315">
                  <c:v>2.2714999999997101</c:v>
                </c:pt>
                <c:pt idx="26316">
                  <c:v>2.2715999999997099</c:v>
                </c:pt>
                <c:pt idx="26317">
                  <c:v>2.2716999999997101</c:v>
                </c:pt>
                <c:pt idx="26318">
                  <c:v>2.2717999999997098</c:v>
                </c:pt>
                <c:pt idx="26319">
                  <c:v>2.27189999999971</c:v>
                </c:pt>
                <c:pt idx="26320">
                  <c:v>2.2719999999997098</c:v>
                </c:pt>
                <c:pt idx="26321">
                  <c:v>2.27209999999971</c:v>
                </c:pt>
                <c:pt idx="26322">
                  <c:v>2.2721999999997098</c:v>
                </c:pt>
                <c:pt idx="26323">
                  <c:v>2.27229999999971</c:v>
                </c:pt>
                <c:pt idx="26324">
                  <c:v>2.2723999999997102</c:v>
                </c:pt>
                <c:pt idx="26325">
                  <c:v>2.27249999999971</c:v>
                </c:pt>
                <c:pt idx="26326">
                  <c:v>2.2725999999997102</c:v>
                </c:pt>
                <c:pt idx="26327">
                  <c:v>2.27269999999971</c:v>
                </c:pt>
                <c:pt idx="26328">
                  <c:v>2.2727999999997102</c:v>
                </c:pt>
                <c:pt idx="26329">
                  <c:v>2.2728999999997099</c:v>
                </c:pt>
                <c:pt idx="26330">
                  <c:v>2.2729999999997101</c:v>
                </c:pt>
                <c:pt idx="26331">
                  <c:v>2.2730999999997099</c:v>
                </c:pt>
                <c:pt idx="26332">
                  <c:v>2.2731999999997101</c:v>
                </c:pt>
                <c:pt idx="26333">
                  <c:v>2.2732999999997099</c:v>
                </c:pt>
                <c:pt idx="26334">
                  <c:v>2.2733999999997101</c:v>
                </c:pt>
                <c:pt idx="26335">
                  <c:v>2.2734999999997099</c:v>
                </c:pt>
                <c:pt idx="26336">
                  <c:v>2.2735999999997101</c:v>
                </c:pt>
                <c:pt idx="26337">
                  <c:v>2.2736999999997098</c:v>
                </c:pt>
                <c:pt idx="26338">
                  <c:v>2.2737999999997101</c:v>
                </c:pt>
                <c:pt idx="26339">
                  <c:v>2.2738999999997098</c:v>
                </c:pt>
                <c:pt idx="26340">
                  <c:v>2.27399999999971</c:v>
                </c:pt>
                <c:pt idx="26341">
                  <c:v>2.2740999999997098</c:v>
                </c:pt>
                <c:pt idx="26342">
                  <c:v>2.27419999999971</c:v>
                </c:pt>
                <c:pt idx="26343">
                  <c:v>2.2742999999997102</c:v>
                </c:pt>
                <c:pt idx="26344">
                  <c:v>2.27439999999971</c:v>
                </c:pt>
                <c:pt idx="26345">
                  <c:v>2.2744999999997102</c:v>
                </c:pt>
                <c:pt idx="26346">
                  <c:v>2.27459999999971</c:v>
                </c:pt>
                <c:pt idx="26347">
                  <c:v>2.2746999999997102</c:v>
                </c:pt>
                <c:pt idx="26348">
                  <c:v>2.2747999999997099</c:v>
                </c:pt>
                <c:pt idx="26349">
                  <c:v>2.2748999999997102</c:v>
                </c:pt>
                <c:pt idx="26350">
                  <c:v>2.2749999999997099</c:v>
                </c:pt>
                <c:pt idx="26351">
                  <c:v>2.2750999999997101</c:v>
                </c:pt>
                <c:pt idx="26352">
                  <c:v>2.2751999999997099</c:v>
                </c:pt>
                <c:pt idx="26353">
                  <c:v>2.2752999999997101</c:v>
                </c:pt>
                <c:pt idx="26354">
                  <c:v>2.2753999999997099</c:v>
                </c:pt>
                <c:pt idx="26355">
                  <c:v>2.2754999999997101</c:v>
                </c:pt>
                <c:pt idx="26356">
                  <c:v>2.2755999999997099</c:v>
                </c:pt>
                <c:pt idx="26357">
                  <c:v>2.2756999999997101</c:v>
                </c:pt>
                <c:pt idx="26358">
                  <c:v>2.2757999999997098</c:v>
                </c:pt>
                <c:pt idx="26359">
                  <c:v>2.27589999999971</c:v>
                </c:pt>
                <c:pt idx="26360">
                  <c:v>2.2759999999997098</c:v>
                </c:pt>
                <c:pt idx="26361">
                  <c:v>2.27609999999971</c:v>
                </c:pt>
                <c:pt idx="26362">
                  <c:v>2.2761999999997098</c:v>
                </c:pt>
                <c:pt idx="26363">
                  <c:v>2.27629999999971</c:v>
                </c:pt>
                <c:pt idx="26364">
                  <c:v>2.2763999999997102</c:v>
                </c:pt>
                <c:pt idx="26365">
                  <c:v>2.27649999999971</c:v>
                </c:pt>
                <c:pt idx="26366">
                  <c:v>2.2765999999997102</c:v>
                </c:pt>
                <c:pt idx="26367">
                  <c:v>2.27669999999971</c:v>
                </c:pt>
                <c:pt idx="26368">
                  <c:v>2.2767999999997102</c:v>
                </c:pt>
                <c:pt idx="26369">
                  <c:v>2.2768999999997099</c:v>
                </c:pt>
                <c:pt idx="26370">
                  <c:v>2.2769999999997101</c:v>
                </c:pt>
                <c:pt idx="26371">
                  <c:v>2.2770999999997099</c:v>
                </c:pt>
                <c:pt idx="26372">
                  <c:v>2.2771999999997101</c:v>
                </c:pt>
                <c:pt idx="26373">
                  <c:v>2.2772999999997099</c:v>
                </c:pt>
                <c:pt idx="26374">
                  <c:v>2.2773999999997101</c:v>
                </c:pt>
                <c:pt idx="26375">
                  <c:v>2.2774999999997099</c:v>
                </c:pt>
                <c:pt idx="26376">
                  <c:v>2.2775999999997101</c:v>
                </c:pt>
                <c:pt idx="26377">
                  <c:v>2.2776999999997098</c:v>
                </c:pt>
                <c:pt idx="26378">
                  <c:v>2.2777999999997101</c:v>
                </c:pt>
                <c:pt idx="26379">
                  <c:v>2.2778999999997098</c:v>
                </c:pt>
                <c:pt idx="26380">
                  <c:v>2.27799999999971</c:v>
                </c:pt>
                <c:pt idx="26381">
                  <c:v>2.2780999999997098</c:v>
                </c:pt>
                <c:pt idx="26382">
                  <c:v>2.27819999999971</c:v>
                </c:pt>
                <c:pt idx="26383">
                  <c:v>2.2782999999997098</c:v>
                </c:pt>
                <c:pt idx="26384">
                  <c:v>2.27839999999971</c:v>
                </c:pt>
                <c:pt idx="26385">
                  <c:v>2.2784999999997102</c:v>
                </c:pt>
                <c:pt idx="26386">
                  <c:v>2.27859999999971</c:v>
                </c:pt>
                <c:pt idx="26387">
                  <c:v>2.2786999999997102</c:v>
                </c:pt>
                <c:pt idx="26388">
                  <c:v>2.2787999999997099</c:v>
                </c:pt>
                <c:pt idx="26389">
                  <c:v>2.2788999999997102</c:v>
                </c:pt>
                <c:pt idx="26390">
                  <c:v>2.2789999999997099</c:v>
                </c:pt>
                <c:pt idx="26391">
                  <c:v>2.2790999999997101</c:v>
                </c:pt>
                <c:pt idx="26392">
                  <c:v>2.2791999999997099</c:v>
                </c:pt>
                <c:pt idx="26393">
                  <c:v>2.2792999999997101</c:v>
                </c:pt>
                <c:pt idx="26394">
                  <c:v>2.2793999999997099</c:v>
                </c:pt>
                <c:pt idx="26395">
                  <c:v>2.2794999999997101</c:v>
                </c:pt>
                <c:pt idx="26396">
                  <c:v>2.2795999999997099</c:v>
                </c:pt>
                <c:pt idx="26397">
                  <c:v>2.2796999999997101</c:v>
                </c:pt>
                <c:pt idx="26398">
                  <c:v>2.2797999999997098</c:v>
                </c:pt>
                <c:pt idx="26399">
                  <c:v>2.27989999999971</c:v>
                </c:pt>
                <c:pt idx="26400">
                  <c:v>2.2799999999997098</c:v>
                </c:pt>
                <c:pt idx="26401">
                  <c:v>2.28009999999971</c:v>
                </c:pt>
                <c:pt idx="26402">
                  <c:v>2.2801999999997098</c:v>
                </c:pt>
                <c:pt idx="26403">
                  <c:v>2.28029999999971</c:v>
                </c:pt>
                <c:pt idx="26404">
                  <c:v>2.2803999999997102</c:v>
                </c:pt>
                <c:pt idx="26405">
                  <c:v>2.28049999999971</c:v>
                </c:pt>
                <c:pt idx="26406">
                  <c:v>2.2805999999997102</c:v>
                </c:pt>
                <c:pt idx="26407">
                  <c:v>2.28069999999971</c:v>
                </c:pt>
                <c:pt idx="26408">
                  <c:v>2.2807999999997102</c:v>
                </c:pt>
                <c:pt idx="26409">
                  <c:v>2.2808999999997099</c:v>
                </c:pt>
                <c:pt idx="26410">
                  <c:v>2.2809999999997101</c:v>
                </c:pt>
                <c:pt idx="26411">
                  <c:v>2.2810999999997099</c:v>
                </c:pt>
                <c:pt idx="26412">
                  <c:v>2.2811999999997101</c:v>
                </c:pt>
                <c:pt idx="26413">
                  <c:v>2.2812999999997099</c:v>
                </c:pt>
                <c:pt idx="26414">
                  <c:v>2.2813999999997101</c:v>
                </c:pt>
                <c:pt idx="26415">
                  <c:v>2.2814999999997099</c:v>
                </c:pt>
                <c:pt idx="26416">
                  <c:v>2.2815999999997101</c:v>
                </c:pt>
                <c:pt idx="26417">
                  <c:v>2.2816999999997098</c:v>
                </c:pt>
                <c:pt idx="26418">
                  <c:v>2.2817999999997101</c:v>
                </c:pt>
                <c:pt idx="26419">
                  <c:v>2.2818999999997098</c:v>
                </c:pt>
                <c:pt idx="26420">
                  <c:v>2.28199999999971</c:v>
                </c:pt>
                <c:pt idx="26421">
                  <c:v>2.2820999999997098</c:v>
                </c:pt>
                <c:pt idx="26422">
                  <c:v>2.28219999999971</c:v>
                </c:pt>
                <c:pt idx="26423">
                  <c:v>2.2822999999997098</c:v>
                </c:pt>
                <c:pt idx="26424">
                  <c:v>2.28239999999971</c:v>
                </c:pt>
                <c:pt idx="26425">
                  <c:v>2.2824999999997102</c:v>
                </c:pt>
                <c:pt idx="26426">
                  <c:v>2.28259999999971</c:v>
                </c:pt>
                <c:pt idx="26427">
                  <c:v>2.2826999999997102</c:v>
                </c:pt>
                <c:pt idx="26428">
                  <c:v>2.28279999999971</c:v>
                </c:pt>
                <c:pt idx="26429">
                  <c:v>2.2828999999997102</c:v>
                </c:pt>
                <c:pt idx="26430">
                  <c:v>2.2829999999997099</c:v>
                </c:pt>
                <c:pt idx="26431">
                  <c:v>2.2830999999997101</c:v>
                </c:pt>
                <c:pt idx="26432">
                  <c:v>2.2831999999997099</c:v>
                </c:pt>
                <c:pt idx="26433">
                  <c:v>2.2832999999997101</c:v>
                </c:pt>
                <c:pt idx="26434">
                  <c:v>2.2833999999997099</c:v>
                </c:pt>
                <c:pt idx="26435">
                  <c:v>2.2834999999997101</c:v>
                </c:pt>
                <c:pt idx="26436">
                  <c:v>2.2835999999997099</c:v>
                </c:pt>
                <c:pt idx="26437">
                  <c:v>2.2836999999997101</c:v>
                </c:pt>
                <c:pt idx="26438">
                  <c:v>2.2837999999997098</c:v>
                </c:pt>
                <c:pt idx="26439">
                  <c:v>2.2838999999997101</c:v>
                </c:pt>
                <c:pt idx="26440">
                  <c:v>2.2839999999997098</c:v>
                </c:pt>
                <c:pt idx="26441">
                  <c:v>2.28409999999971</c:v>
                </c:pt>
                <c:pt idx="26442">
                  <c:v>2.2841999999997098</c:v>
                </c:pt>
                <c:pt idx="26443">
                  <c:v>2.28429999999971</c:v>
                </c:pt>
                <c:pt idx="26444">
                  <c:v>2.2843999999997102</c:v>
                </c:pt>
                <c:pt idx="26445">
                  <c:v>2.28449999999971</c:v>
                </c:pt>
                <c:pt idx="26446">
                  <c:v>2.2845999999997102</c:v>
                </c:pt>
                <c:pt idx="26447">
                  <c:v>2.28469999999971</c:v>
                </c:pt>
                <c:pt idx="26448">
                  <c:v>2.2847999999997102</c:v>
                </c:pt>
                <c:pt idx="26449">
                  <c:v>2.2848999999997099</c:v>
                </c:pt>
                <c:pt idx="26450">
                  <c:v>2.2849999999997102</c:v>
                </c:pt>
                <c:pt idx="26451">
                  <c:v>2.2850999999997099</c:v>
                </c:pt>
                <c:pt idx="26452">
                  <c:v>2.2851999999997101</c:v>
                </c:pt>
                <c:pt idx="26453">
                  <c:v>2.2852999999997099</c:v>
                </c:pt>
                <c:pt idx="26454">
                  <c:v>2.2853999999997101</c:v>
                </c:pt>
                <c:pt idx="26455">
                  <c:v>2.2854999999997099</c:v>
                </c:pt>
                <c:pt idx="26456">
                  <c:v>2.2855999999997101</c:v>
                </c:pt>
                <c:pt idx="26457">
                  <c:v>2.2856999999997099</c:v>
                </c:pt>
                <c:pt idx="26458">
                  <c:v>2.2857999999997101</c:v>
                </c:pt>
                <c:pt idx="26459">
                  <c:v>2.2858999999997098</c:v>
                </c:pt>
                <c:pt idx="26460">
                  <c:v>2.28599999999971</c:v>
                </c:pt>
                <c:pt idx="26461">
                  <c:v>2.2860999999997098</c:v>
                </c:pt>
                <c:pt idx="26462">
                  <c:v>2.28619999999971</c:v>
                </c:pt>
                <c:pt idx="26463">
                  <c:v>2.2862999999997098</c:v>
                </c:pt>
                <c:pt idx="26464">
                  <c:v>2.28639999999971</c:v>
                </c:pt>
                <c:pt idx="26465">
                  <c:v>2.2864999999997102</c:v>
                </c:pt>
                <c:pt idx="26466">
                  <c:v>2.28659999999971</c:v>
                </c:pt>
                <c:pt idx="26467">
                  <c:v>2.2866999999997102</c:v>
                </c:pt>
                <c:pt idx="26468">
                  <c:v>2.28679999999971</c:v>
                </c:pt>
                <c:pt idx="26469">
                  <c:v>2.2868999999997102</c:v>
                </c:pt>
                <c:pt idx="26470">
                  <c:v>2.2869999999997099</c:v>
                </c:pt>
                <c:pt idx="26471">
                  <c:v>2.2870999999997101</c:v>
                </c:pt>
                <c:pt idx="26472">
                  <c:v>2.2871999999997099</c:v>
                </c:pt>
                <c:pt idx="26473">
                  <c:v>2.2872999999997101</c:v>
                </c:pt>
                <c:pt idx="26474">
                  <c:v>2.2873999999997099</c:v>
                </c:pt>
                <c:pt idx="26475">
                  <c:v>2.2874999999997101</c:v>
                </c:pt>
                <c:pt idx="26476">
                  <c:v>2.2875999999997099</c:v>
                </c:pt>
                <c:pt idx="26477">
                  <c:v>2.2876999999997101</c:v>
                </c:pt>
                <c:pt idx="26478">
                  <c:v>2.2877999999997098</c:v>
                </c:pt>
                <c:pt idx="26479">
                  <c:v>2.2878999999997101</c:v>
                </c:pt>
                <c:pt idx="26480">
                  <c:v>2.2879999999997098</c:v>
                </c:pt>
                <c:pt idx="26481">
                  <c:v>2.28809999999971</c:v>
                </c:pt>
                <c:pt idx="26482">
                  <c:v>2.2881999999997098</c:v>
                </c:pt>
                <c:pt idx="26483">
                  <c:v>2.28829999999971</c:v>
                </c:pt>
                <c:pt idx="26484">
                  <c:v>2.2883999999997102</c:v>
                </c:pt>
                <c:pt idx="26485">
                  <c:v>2.28849999999971</c:v>
                </c:pt>
                <c:pt idx="26486">
                  <c:v>2.2885999999997102</c:v>
                </c:pt>
                <c:pt idx="26487">
                  <c:v>2.28869999999971</c:v>
                </c:pt>
                <c:pt idx="26488">
                  <c:v>2.2887999999997102</c:v>
                </c:pt>
                <c:pt idx="26489">
                  <c:v>2.2888999999997099</c:v>
                </c:pt>
                <c:pt idx="26490">
                  <c:v>2.2889999999997102</c:v>
                </c:pt>
                <c:pt idx="26491">
                  <c:v>2.2890999999997099</c:v>
                </c:pt>
                <c:pt idx="26492">
                  <c:v>2.2891999999997101</c:v>
                </c:pt>
                <c:pt idx="26493">
                  <c:v>2.2892999999997099</c:v>
                </c:pt>
                <c:pt idx="26494">
                  <c:v>2.2893999999997101</c:v>
                </c:pt>
                <c:pt idx="26495">
                  <c:v>2.2894999999997099</c:v>
                </c:pt>
                <c:pt idx="26496">
                  <c:v>2.2895999999997101</c:v>
                </c:pt>
                <c:pt idx="26497">
                  <c:v>2.2896999999997099</c:v>
                </c:pt>
                <c:pt idx="26498">
                  <c:v>2.2897999999997101</c:v>
                </c:pt>
                <c:pt idx="26499">
                  <c:v>2.2898999999997098</c:v>
                </c:pt>
                <c:pt idx="26500">
                  <c:v>2.28999999999971</c:v>
                </c:pt>
                <c:pt idx="26501">
                  <c:v>2.2900999999997098</c:v>
                </c:pt>
                <c:pt idx="26502">
                  <c:v>2.29019999999971</c:v>
                </c:pt>
                <c:pt idx="26503">
                  <c:v>2.2902999999997098</c:v>
                </c:pt>
                <c:pt idx="26504">
                  <c:v>2.29039999999971</c:v>
                </c:pt>
                <c:pt idx="26505">
                  <c:v>2.2904999999997102</c:v>
                </c:pt>
                <c:pt idx="26506">
                  <c:v>2.29059999999971</c:v>
                </c:pt>
                <c:pt idx="26507">
                  <c:v>2.2906999999997102</c:v>
                </c:pt>
                <c:pt idx="26508">
                  <c:v>2.29079999999971</c:v>
                </c:pt>
                <c:pt idx="26509">
                  <c:v>2.2908999999997102</c:v>
                </c:pt>
                <c:pt idx="26510">
                  <c:v>2.2909999999997099</c:v>
                </c:pt>
                <c:pt idx="26511">
                  <c:v>2.2910999999997101</c:v>
                </c:pt>
                <c:pt idx="26512">
                  <c:v>2.2911999999997099</c:v>
                </c:pt>
                <c:pt idx="26513">
                  <c:v>2.2912999999997101</c:v>
                </c:pt>
                <c:pt idx="26514">
                  <c:v>2.2913999999997099</c:v>
                </c:pt>
                <c:pt idx="26515">
                  <c:v>2.2914999999997101</c:v>
                </c:pt>
                <c:pt idx="26516">
                  <c:v>2.2915999999997099</c:v>
                </c:pt>
                <c:pt idx="26517">
                  <c:v>2.2916999999997101</c:v>
                </c:pt>
                <c:pt idx="26518">
                  <c:v>2.2917999999997098</c:v>
                </c:pt>
                <c:pt idx="26519">
                  <c:v>2.2918999999997101</c:v>
                </c:pt>
                <c:pt idx="26520">
                  <c:v>2.2919999999997098</c:v>
                </c:pt>
                <c:pt idx="26521">
                  <c:v>2.29209999999971</c:v>
                </c:pt>
                <c:pt idx="26522">
                  <c:v>2.2921999999997098</c:v>
                </c:pt>
                <c:pt idx="26523">
                  <c:v>2.29229999999971</c:v>
                </c:pt>
                <c:pt idx="26524">
                  <c:v>2.2923999999997098</c:v>
                </c:pt>
                <c:pt idx="26525">
                  <c:v>2.29249999999971</c:v>
                </c:pt>
                <c:pt idx="26526">
                  <c:v>2.2925999999997102</c:v>
                </c:pt>
                <c:pt idx="26527">
                  <c:v>2.29269999999971</c:v>
                </c:pt>
                <c:pt idx="26528">
                  <c:v>2.2927999999997102</c:v>
                </c:pt>
                <c:pt idx="26529">
                  <c:v>2.2928999999997099</c:v>
                </c:pt>
                <c:pt idx="26530">
                  <c:v>2.2929999999997102</c:v>
                </c:pt>
                <c:pt idx="26531">
                  <c:v>2.2930999999997099</c:v>
                </c:pt>
                <c:pt idx="26532">
                  <c:v>2.2931999999997101</c:v>
                </c:pt>
                <c:pt idx="26533">
                  <c:v>2.2932999999997099</c:v>
                </c:pt>
                <c:pt idx="26534">
                  <c:v>2.2933999999997101</c:v>
                </c:pt>
                <c:pt idx="26535">
                  <c:v>2.2934999999997099</c:v>
                </c:pt>
                <c:pt idx="26536">
                  <c:v>2.2935999999997101</c:v>
                </c:pt>
                <c:pt idx="26537">
                  <c:v>2.2936999999997099</c:v>
                </c:pt>
                <c:pt idx="26538">
                  <c:v>2.2937999999997101</c:v>
                </c:pt>
                <c:pt idx="26539">
                  <c:v>2.2938999999997098</c:v>
                </c:pt>
                <c:pt idx="26540">
                  <c:v>2.29399999999971</c:v>
                </c:pt>
                <c:pt idx="26541">
                  <c:v>2.2940999999997098</c:v>
                </c:pt>
                <c:pt idx="26542">
                  <c:v>2.29419999999971</c:v>
                </c:pt>
                <c:pt idx="26543">
                  <c:v>2.2942999999997098</c:v>
                </c:pt>
                <c:pt idx="26544">
                  <c:v>2.29439999999971</c:v>
                </c:pt>
                <c:pt idx="26545">
                  <c:v>2.2944999999997102</c:v>
                </c:pt>
                <c:pt idx="26546">
                  <c:v>2.29459999999971</c:v>
                </c:pt>
                <c:pt idx="26547">
                  <c:v>2.2946999999997102</c:v>
                </c:pt>
                <c:pt idx="26548">
                  <c:v>2.29479999999971</c:v>
                </c:pt>
                <c:pt idx="26549">
                  <c:v>2.2948999999997102</c:v>
                </c:pt>
                <c:pt idx="26550">
                  <c:v>2.2949999999997099</c:v>
                </c:pt>
                <c:pt idx="26551">
                  <c:v>2.2950999999997101</c:v>
                </c:pt>
                <c:pt idx="26552">
                  <c:v>2.2951999999997099</c:v>
                </c:pt>
                <c:pt idx="26553">
                  <c:v>2.2952999999997101</c:v>
                </c:pt>
                <c:pt idx="26554">
                  <c:v>2.2953999999997099</c:v>
                </c:pt>
                <c:pt idx="26555">
                  <c:v>2.2954999999997101</c:v>
                </c:pt>
                <c:pt idx="26556">
                  <c:v>2.2955999999997099</c:v>
                </c:pt>
                <c:pt idx="26557">
                  <c:v>2.2956999999997101</c:v>
                </c:pt>
                <c:pt idx="26558">
                  <c:v>2.2957999999997099</c:v>
                </c:pt>
                <c:pt idx="26559">
                  <c:v>2.2958999999997101</c:v>
                </c:pt>
                <c:pt idx="26560">
                  <c:v>2.2959999999997098</c:v>
                </c:pt>
                <c:pt idx="26561">
                  <c:v>2.29609999999971</c:v>
                </c:pt>
                <c:pt idx="26562">
                  <c:v>2.2961999999997098</c:v>
                </c:pt>
                <c:pt idx="26563">
                  <c:v>2.29629999999971</c:v>
                </c:pt>
                <c:pt idx="26564">
                  <c:v>2.2963999999997098</c:v>
                </c:pt>
                <c:pt idx="26565">
                  <c:v>2.29649999999971</c:v>
                </c:pt>
                <c:pt idx="26566">
                  <c:v>2.2965999999997102</c:v>
                </c:pt>
                <c:pt idx="26567">
                  <c:v>2.29669999999971</c:v>
                </c:pt>
                <c:pt idx="26568">
                  <c:v>2.2967999999997102</c:v>
                </c:pt>
                <c:pt idx="26569">
                  <c:v>2.29689999999971</c:v>
                </c:pt>
                <c:pt idx="26570">
                  <c:v>2.2969999999997102</c:v>
                </c:pt>
                <c:pt idx="26571">
                  <c:v>2.2970999999997099</c:v>
                </c:pt>
                <c:pt idx="26572">
                  <c:v>2.2971999999997101</c:v>
                </c:pt>
                <c:pt idx="26573">
                  <c:v>2.2972999999997099</c:v>
                </c:pt>
                <c:pt idx="26574">
                  <c:v>2.2973999999997101</c:v>
                </c:pt>
                <c:pt idx="26575">
                  <c:v>2.2974999999997099</c:v>
                </c:pt>
                <c:pt idx="26576">
                  <c:v>2.2975999999997101</c:v>
                </c:pt>
                <c:pt idx="26577">
                  <c:v>2.2976999999997099</c:v>
                </c:pt>
                <c:pt idx="26578">
                  <c:v>2.2977999999997101</c:v>
                </c:pt>
                <c:pt idx="26579">
                  <c:v>2.2978999999997098</c:v>
                </c:pt>
                <c:pt idx="26580">
                  <c:v>2.2979999999997101</c:v>
                </c:pt>
                <c:pt idx="26581">
                  <c:v>2.2980999999997098</c:v>
                </c:pt>
                <c:pt idx="26582">
                  <c:v>2.29819999999971</c:v>
                </c:pt>
                <c:pt idx="26583">
                  <c:v>2.2982999999997098</c:v>
                </c:pt>
                <c:pt idx="26584">
                  <c:v>2.29839999999971</c:v>
                </c:pt>
                <c:pt idx="26585">
                  <c:v>2.2984999999997102</c:v>
                </c:pt>
                <c:pt idx="26586">
                  <c:v>2.29859999999971</c:v>
                </c:pt>
                <c:pt idx="26587">
                  <c:v>2.2986999999997102</c:v>
                </c:pt>
                <c:pt idx="26588">
                  <c:v>2.29879999999971</c:v>
                </c:pt>
                <c:pt idx="26589">
                  <c:v>2.2988999999997102</c:v>
                </c:pt>
                <c:pt idx="26590">
                  <c:v>2.2989999999997099</c:v>
                </c:pt>
                <c:pt idx="26591">
                  <c:v>2.2990999999997102</c:v>
                </c:pt>
                <c:pt idx="26592">
                  <c:v>2.2991999999997099</c:v>
                </c:pt>
                <c:pt idx="26593">
                  <c:v>2.2992999999997101</c:v>
                </c:pt>
                <c:pt idx="26594">
                  <c:v>2.2993999999997099</c:v>
                </c:pt>
                <c:pt idx="26595">
                  <c:v>2.2994999999997101</c:v>
                </c:pt>
                <c:pt idx="26596">
                  <c:v>2.2995999999997099</c:v>
                </c:pt>
                <c:pt idx="26597">
                  <c:v>2.2996999999997101</c:v>
                </c:pt>
                <c:pt idx="26598">
                  <c:v>2.2997999999997099</c:v>
                </c:pt>
                <c:pt idx="26599">
                  <c:v>2.2998999999997101</c:v>
                </c:pt>
                <c:pt idx="26600">
                  <c:v>2.2999999999997098</c:v>
                </c:pt>
                <c:pt idx="26601">
                  <c:v>2.30009999999971</c:v>
                </c:pt>
                <c:pt idx="26602">
                  <c:v>2.3001999999997098</c:v>
                </c:pt>
                <c:pt idx="26603">
                  <c:v>2.30029999999971</c:v>
                </c:pt>
                <c:pt idx="26604">
                  <c:v>2.3003999999997098</c:v>
                </c:pt>
                <c:pt idx="26605">
                  <c:v>2.30049999999971</c:v>
                </c:pt>
                <c:pt idx="26606">
                  <c:v>2.3005999999997102</c:v>
                </c:pt>
                <c:pt idx="26607">
                  <c:v>2.30069999999971</c:v>
                </c:pt>
                <c:pt idx="26608">
                  <c:v>2.3007999999997102</c:v>
                </c:pt>
                <c:pt idx="26609">
                  <c:v>2.30089999999971</c:v>
                </c:pt>
                <c:pt idx="26610">
                  <c:v>2.3009999999997102</c:v>
                </c:pt>
                <c:pt idx="26611">
                  <c:v>2.3010999999997099</c:v>
                </c:pt>
                <c:pt idx="26612">
                  <c:v>2.3011999999997101</c:v>
                </c:pt>
                <c:pt idx="26613">
                  <c:v>2.3012999999997099</c:v>
                </c:pt>
                <c:pt idx="26614">
                  <c:v>2.3013999999997101</c:v>
                </c:pt>
                <c:pt idx="26615">
                  <c:v>2.3014999999997099</c:v>
                </c:pt>
                <c:pt idx="26616">
                  <c:v>2.3015999999997101</c:v>
                </c:pt>
                <c:pt idx="26617">
                  <c:v>2.3016999999997099</c:v>
                </c:pt>
                <c:pt idx="26618">
                  <c:v>2.3017999999997101</c:v>
                </c:pt>
                <c:pt idx="26619">
                  <c:v>2.3018999999997098</c:v>
                </c:pt>
                <c:pt idx="26620">
                  <c:v>2.3019999999997101</c:v>
                </c:pt>
                <c:pt idx="26621">
                  <c:v>2.3020999999997098</c:v>
                </c:pt>
                <c:pt idx="26622">
                  <c:v>2.30219999999971</c:v>
                </c:pt>
                <c:pt idx="26623">
                  <c:v>2.3022999999997098</c:v>
                </c:pt>
                <c:pt idx="26624">
                  <c:v>2.30239999999971</c:v>
                </c:pt>
                <c:pt idx="26625">
                  <c:v>2.3024999999997098</c:v>
                </c:pt>
                <c:pt idx="26626">
                  <c:v>2.30259999999971</c:v>
                </c:pt>
                <c:pt idx="26627">
                  <c:v>2.3026999999997102</c:v>
                </c:pt>
                <c:pt idx="26628">
                  <c:v>2.30279999999971</c:v>
                </c:pt>
                <c:pt idx="26629">
                  <c:v>2.3028999999997102</c:v>
                </c:pt>
                <c:pt idx="26630">
                  <c:v>2.3029999999997099</c:v>
                </c:pt>
                <c:pt idx="26631">
                  <c:v>2.3030999999997102</c:v>
                </c:pt>
                <c:pt idx="26632">
                  <c:v>2.3031999999997099</c:v>
                </c:pt>
                <c:pt idx="26633">
                  <c:v>2.3032999999997101</c:v>
                </c:pt>
                <c:pt idx="26634">
                  <c:v>2.3033999999997099</c:v>
                </c:pt>
                <c:pt idx="26635">
                  <c:v>2.3034999999997101</c:v>
                </c:pt>
                <c:pt idx="26636">
                  <c:v>2.3035999999997099</c:v>
                </c:pt>
                <c:pt idx="26637">
                  <c:v>2.3036999999997101</c:v>
                </c:pt>
                <c:pt idx="26638">
                  <c:v>2.3037999999997099</c:v>
                </c:pt>
                <c:pt idx="26639">
                  <c:v>2.3038999999997101</c:v>
                </c:pt>
                <c:pt idx="26640">
                  <c:v>2.3039999999997098</c:v>
                </c:pt>
                <c:pt idx="26641">
                  <c:v>2.30409999999971</c:v>
                </c:pt>
                <c:pt idx="26642">
                  <c:v>2.3041999999997098</c:v>
                </c:pt>
                <c:pt idx="26643">
                  <c:v>2.30429999999971</c:v>
                </c:pt>
                <c:pt idx="26644">
                  <c:v>2.3043999999997098</c:v>
                </c:pt>
                <c:pt idx="26645">
                  <c:v>2.30449999999971</c:v>
                </c:pt>
                <c:pt idx="26646">
                  <c:v>2.3045999999997102</c:v>
                </c:pt>
                <c:pt idx="26647">
                  <c:v>2.30469999999971</c:v>
                </c:pt>
                <c:pt idx="26648">
                  <c:v>2.3047999999997102</c:v>
                </c:pt>
                <c:pt idx="26649">
                  <c:v>2.30489999999971</c:v>
                </c:pt>
                <c:pt idx="26650">
                  <c:v>2.3049999999997102</c:v>
                </c:pt>
                <c:pt idx="26651">
                  <c:v>2.3050999999997099</c:v>
                </c:pt>
                <c:pt idx="26652">
                  <c:v>2.3051999999997101</c:v>
                </c:pt>
                <c:pt idx="26653">
                  <c:v>2.3052999999997099</c:v>
                </c:pt>
                <c:pt idx="26654">
                  <c:v>2.3053999999997101</c:v>
                </c:pt>
                <c:pt idx="26655">
                  <c:v>2.3054999999997099</c:v>
                </c:pt>
                <c:pt idx="26656">
                  <c:v>2.3055999999997101</c:v>
                </c:pt>
                <c:pt idx="26657">
                  <c:v>2.3056999999997099</c:v>
                </c:pt>
                <c:pt idx="26658">
                  <c:v>2.3057999999997101</c:v>
                </c:pt>
                <c:pt idx="26659">
                  <c:v>2.3058999999997098</c:v>
                </c:pt>
                <c:pt idx="26660">
                  <c:v>2.3059999999997101</c:v>
                </c:pt>
                <c:pt idx="26661">
                  <c:v>2.3060999999997098</c:v>
                </c:pt>
                <c:pt idx="26662">
                  <c:v>2.30619999999971</c:v>
                </c:pt>
                <c:pt idx="26663">
                  <c:v>2.3062999999997098</c:v>
                </c:pt>
                <c:pt idx="26664">
                  <c:v>2.30639999999971</c:v>
                </c:pt>
                <c:pt idx="26665">
                  <c:v>2.3064999999997098</c:v>
                </c:pt>
                <c:pt idx="26666">
                  <c:v>2.30659999999971</c:v>
                </c:pt>
                <c:pt idx="26667">
                  <c:v>2.3066999999997102</c:v>
                </c:pt>
                <c:pt idx="26668">
                  <c:v>2.30679999999971</c:v>
                </c:pt>
                <c:pt idx="26669">
                  <c:v>2.3068999999997102</c:v>
                </c:pt>
                <c:pt idx="26670">
                  <c:v>2.3069999999997099</c:v>
                </c:pt>
                <c:pt idx="26671">
                  <c:v>2.3070999999997102</c:v>
                </c:pt>
                <c:pt idx="26672">
                  <c:v>2.3071999999997099</c:v>
                </c:pt>
                <c:pt idx="26673">
                  <c:v>2.3072999999997101</c:v>
                </c:pt>
                <c:pt idx="26674">
                  <c:v>2.3073999999997099</c:v>
                </c:pt>
                <c:pt idx="26675">
                  <c:v>2.3074999999997101</c:v>
                </c:pt>
                <c:pt idx="26676">
                  <c:v>2.3075999999997099</c:v>
                </c:pt>
                <c:pt idx="26677">
                  <c:v>2.3076999999997101</c:v>
                </c:pt>
                <c:pt idx="26678">
                  <c:v>2.3077999999997099</c:v>
                </c:pt>
                <c:pt idx="26679">
                  <c:v>2.3078999999997101</c:v>
                </c:pt>
                <c:pt idx="26680">
                  <c:v>2.3079999999997098</c:v>
                </c:pt>
                <c:pt idx="26681">
                  <c:v>2.3080999999997101</c:v>
                </c:pt>
                <c:pt idx="26682">
                  <c:v>2.3081999999997098</c:v>
                </c:pt>
                <c:pt idx="26683">
                  <c:v>2.30829999999971</c:v>
                </c:pt>
                <c:pt idx="26684">
                  <c:v>2.3083999999997098</c:v>
                </c:pt>
                <c:pt idx="26685">
                  <c:v>2.30849999999971</c:v>
                </c:pt>
                <c:pt idx="26686">
                  <c:v>2.3085999999997102</c:v>
                </c:pt>
                <c:pt idx="26687">
                  <c:v>2.30869999999971</c:v>
                </c:pt>
                <c:pt idx="26688">
                  <c:v>2.3087999999997102</c:v>
                </c:pt>
                <c:pt idx="26689">
                  <c:v>2.30889999999971</c:v>
                </c:pt>
                <c:pt idx="26690">
                  <c:v>2.3089999999997102</c:v>
                </c:pt>
                <c:pt idx="26691">
                  <c:v>2.3090999999997099</c:v>
                </c:pt>
                <c:pt idx="26692">
                  <c:v>2.3091999999997102</c:v>
                </c:pt>
                <c:pt idx="26693">
                  <c:v>2.3092999999997099</c:v>
                </c:pt>
                <c:pt idx="26694">
                  <c:v>2.3093999999997101</c:v>
                </c:pt>
                <c:pt idx="26695">
                  <c:v>2.3094999999997099</c:v>
                </c:pt>
                <c:pt idx="26696">
                  <c:v>2.3095999999997101</c:v>
                </c:pt>
                <c:pt idx="26697">
                  <c:v>2.3096999999997099</c:v>
                </c:pt>
                <c:pt idx="26698">
                  <c:v>2.3097999999997101</c:v>
                </c:pt>
                <c:pt idx="26699">
                  <c:v>2.3098999999997099</c:v>
                </c:pt>
                <c:pt idx="26700">
                  <c:v>2.3099999999997101</c:v>
                </c:pt>
                <c:pt idx="26701">
                  <c:v>2.3100999999997098</c:v>
                </c:pt>
                <c:pt idx="26702">
                  <c:v>2.31019999999971</c:v>
                </c:pt>
                <c:pt idx="26703">
                  <c:v>2.3102999999997098</c:v>
                </c:pt>
                <c:pt idx="26704">
                  <c:v>2.31039999999971</c:v>
                </c:pt>
                <c:pt idx="26705">
                  <c:v>2.3104999999997098</c:v>
                </c:pt>
                <c:pt idx="26706">
                  <c:v>2.31059999999971</c:v>
                </c:pt>
                <c:pt idx="26707">
                  <c:v>2.3106999999997102</c:v>
                </c:pt>
                <c:pt idx="26708">
                  <c:v>2.31079999999971</c:v>
                </c:pt>
                <c:pt idx="26709">
                  <c:v>2.3108999999997102</c:v>
                </c:pt>
                <c:pt idx="26710">
                  <c:v>2.31099999999971</c:v>
                </c:pt>
                <c:pt idx="26711">
                  <c:v>2.3110999999997102</c:v>
                </c:pt>
                <c:pt idx="26712">
                  <c:v>2.3111999999997099</c:v>
                </c:pt>
                <c:pt idx="26713">
                  <c:v>2.3112999999997101</c:v>
                </c:pt>
                <c:pt idx="26714">
                  <c:v>2.3113999999997099</c:v>
                </c:pt>
                <c:pt idx="26715">
                  <c:v>2.3114999999997101</c:v>
                </c:pt>
                <c:pt idx="26716">
                  <c:v>2.3115999999997099</c:v>
                </c:pt>
                <c:pt idx="26717">
                  <c:v>2.3116999999997101</c:v>
                </c:pt>
                <c:pt idx="26718">
                  <c:v>2.3117999999997099</c:v>
                </c:pt>
                <c:pt idx="26719">
                  <c:v>2.3118999999997101</c:v>
                </c:pt>
                <c:pt idx="26720">
                  <c:v>2.3119999999997098</c:v>
                </c:pt>
                <c:pt idx="26721">
                  <c:v>2.3120999999997101</c:v>
                </c:pt>
                <c:pt idx="26722">
                  <c:v>2.3121999999997098</c:v>
                </c:pt>
                <c:pt idx="26723">
                  <c:v>2.31229999999971</c:v>
                </c:pt>
                <c:pt idx="26724">
                  <c:v>2.3123999999997098</c:v>
                </c:pt>
                <c:pt idx="26725">
                  <c:v>2.31249999999971</c:v>
                </c:pt>
                <c:pt idx="26726">
                  <c:v>2.3125999999997102</c:v>
                </c:pt>
                <c:pt idx="26727">
                  <c:v>2.31269999999971</c:v>
                </c:pt>
                <c:pt idx="26728">
                  <c:v>2.3127999999997102</c:v>
                </c:pt>
                <c:pt idx="26729">
                  <c:v>2.31289999999971</c:v>
                </c:pt>
                <c:pt idx="26730">
                  <c:v>2.3129999999997102</c:v>
                </c:pt>
                <c:pt idx="26731">
                  <c:v>2.3130999999997099</c:v>
                </c:pt>
                <c:pt idx="26732">
                  <c:v>2.3131999999997102</c:v>
                </c:pt>
                <c:pt idx="26733">
                  <c:v>2.3132999999997099</c:v>
                </c:pt>
                <c:pt idx="26734">
                  <c:v>2.3133999999997101</c:v>
                </c:pt>
                <c:pt idx="26735">
                  <c:v>2.3134999999997099</c:v>
                </c:pt>
                <c:pt idx="26736">
                  <c:v>2.3135999999997101</c:v>
                </c:pt>
                <c:pt idx="26737">
                  <c:v>2.3136999999997099</c:v>
                </c:pt>
                <c:pt idx="26738">
                  <c:v>2.3137999999997101</c:v>
                </c:pt>
                <c:pt idx="26739">
                  <c:v>2.3138999999997099</c:v>
                </c:pt>
                <c:pt idx="26740">
                  <c:v>2.3139999999997101</c:v>
                </c:pt>
                <c:pt idx="26741">
                  <c:v>2.3140999999997098</c:v>
                </c:pt>
                <c:pt idx="26742">
                  <c:v>2.31419999999971</c:v>
                </c:pt>
                <c:pt idx="26743">
                  <c:v>2.3142999999997098</c:v>
                </c:pt>
                <c:pt idx="26744">
                  <c:v>2.31439999999971</c:v>
                </c:pt>
                <c:pt idx="26745">
                  <c:v>2.3144999999997098</c:v>
                </c:pt>
                <c:pt idx="26746">
                  <c:v>2.31459999999971</c:v>
                </c:pt>
                <c:pt idx="26747">
                  <c:v>2.3146999999997102</c:v>
                </c:pt>
                <c:pt idx="26748">
                  <c:v>2.31479999999971</c:v>
                </c:pt>
                <c:pt idx="26749">
                  <c:v>2.3148999999997102</c:v>
                </c:pt>
                <c:pt idx="26750">
                  <c:v>2.31499999999971</c:v>
                </c:pt>
                <c:pt idx="26751">
                  <c:v>2.3150999999997102</c:v>
                </c:pt>
                <c:pt idx="26752">
                  <c:v>2.3151999999997099</c:v>
                </c:pt>
                <c:pt idx="26753">
                  <c:v>2.3152999999997101</c:v>
                </c:pt>
                <c:pt idx="26754">
                  <c:v>2.3153999999997099</c:v>
                </c:pt>
                <c:pt idx="26755">
                  <c:v>2.3154999999997101</c:v>
                </c:pt>
                <c:pt idx="26756">
                  <c:v>2.3155999999997099</c:v>
                </c:pt>
                <c:pt idx="26757">
                  <c:v>2.3156999999997101</c:v>
                </c:pt>
                <c:pt idx="26758">
                  <c:v>2.3157999999997099</c:v>
                </c:pt>
                <c:pt idx="26759">
                  <c:v>2.3158999999997101</c:v>
                </c:pt>
                <c:pt idx="26760">
                  <c:v>2.3159999999997098</c:v>
                </c:pt>
                <c:pt idx="26761">
                  <c:v>2.3160999999997101</c:v>
                </c:pt>
                <c:pt idx="26762">
                  <c:v>2.3161999999997098</c:v>
                </c:pt>
                <c:pt idx="26763">
                  <c:v>2.31629999999971</c:v>
                </c:pt>
                <c:pt idx="26764">
                  <c:v>2.3163999999997098</c:v>
                </c:pt>
                <c:pt idx="26765">
                  <c:v>2.31649999999971</c:v>
                </c:pt>
                <c:pt idx="26766">
                  <c:v>2.3165999999997098</c:v>
                </c:pt>
                <c:pt idx="26767">
                  <c:v>2.31669999999971</c:v>
                </c:pt>
                <c:pt idx="26768">
                  <c:v>2.3167999999997102</c:v>
                </c:pt>
                <c:pt idx="26769">
                  <c:v>2.3168999999997002</c:v>
                </c:pt>
                <c:pt idx="26770">
                  <c:v>2.3169999999997102</c:v>
                </c:pt>
                <c:pt idx="26771">
                  <c:v>2.3170999999997099</c:v>
                </c:pt>
                <c:pt idx="26772">
                  <c:v>2.3171999999997102</c:v>
                </c:pt>
                <c:pt idx="26773">
                  <c:v>2.3172999999997002</c:v>
                </c:pt>
                <c:pt idx="26774">
                  <c:v>2.3173999999997101</c:v>
                </c:pt>
                <c:pt idx="26775">
                  <c:v>2.3174999999997099</c:v>
                </c:pt>
                <c:pt idx="26776">
                  <c:v>2.3175999999997101</c:v>
                </c:pt>
                <c:pt idx="26777">
                  <c:v>2.3176999999997001</c:v>
                </c:pt>
                <c:pt idx="26778">
                  <c:v>2.3177999999997101</c:v>
                </c:pt>
                <c:pt idx="26779">
                  <c:v>2.3178999999997099</c:v>
                </c:pt>
                <c:pt idx="26780">
                  <c:v>2.3179999999997101</c:v>
                </c:pt>
                <c:pt idx="26781">
                  <c:v>2.3180999999997001</c:v>
                </c:pt>
                <c:pt idx="26782">
                  <c:v>2.31819999999971</c:v>
                </c:pt>
                <c:pt idx="26783">
                  <c:v>2.3182999999997098</c:v>
                </c:pt>
                <c:pt idx="26784">
                  <c:v>2.31839999999971</c:v>
                </c:pt>
                <c:pt idx="26785">
                  <c:v>2.3184999999997</c:v>
                </c:pt>
                <c:pt idx="26786">
                  <c:v>2.3185999999996998</c:v>
                </c:pt>
                <c:pt idx="26787">
                  <c:v>2.3186999999997102</c:v>
                </c:pt>
                <c:pt idx="26788">
                  <c:v>2.3187999999997002</c:v>
                </c:pt>
                <c:pt idx="26789">
                  <c:v>2.3188999999997</c:v>
                </c:pt>
                <c:pt idx="26790">
                  <c:v>2.3189999999997002</c:v>
                </c:pt>
                <c:pt idx="26791">
                  <c:v>2.3190999999997102</c:v>
                </c:pt>
                <c:pt idx="26792">
                  <c:v>2.3191999999997002</c:v>
                </c:pt>
                <c:pt idx="26793">
                  <c:v>2.3192999999996999</c:v>
                </c:pt>
                <c:pt idx="26794">
                  <c:v>2.3193999999997001</c:v>
                </c:pt>
                <c:pt idx="26795">
                  <c:v>2.3194999999997101</c:v>
                </c:pt>
                <c:pt idx="26796">
                  <c:v>2.3195999999997001</c:v>
                </c:pt>
                <c:pt idx="26797">
                  <c:v>2.3196999999996999</c:v>
                </c:pt>
                <c:pt idx="26798">
                  <c:v>2.3197999999997001</c:v>
                </c:pt>
                <c:pt idx="26799">
                  <c:v>2.3198999999997101</c:v>
                </c:pt>
                <c:pt idx="26800">
                  <c:v>2.3199999999997001</c:v>
                </c:pt>
                <c:pt idx="26801">
                  <c:v>2.3200999999996998</c:v>
                </c:pt>
                <c:pt idx="26802">
                  <c:v>2.3201999999997001</c:v>
                </c:pt>
                <c:pt idx="26803">
                  <c:v>2.32029999999971</c:v>
                </c:pt>
                <c:pt idx="26804">
                  <c:v>2.3203999999997</c:v>
                </c:pt>
                <c:pt idx="26805">
                  <c:v>2.3204999999996998</c:v>
                </c:pt>
                <c:pt idx="26806">
                  <c:v>2.3205999999997</c:v>
                </c:pt>
                <c:pt idx="26807">
                  <c:v>2.3206999999996998</c:v>
                </c:pt>
                <c:pt idx="26808">
                  <c:v>2.3207999999997</c:v>
                </c:pt>
                <c:pt idx="26809">
                  <c:v>2.3208999999997002</c:v>
                </c:pt>
                <c:pt idx="26810">
                  <c:v>2.3209999999997</c:v>
                </c:pt>
                <c:pt idx="26811">
                  <c:v>2.3210999999997002</c:v>
                </c:pt>
                <c:pt idx="26812">
                  <c:v>2.3211999999996999</c:v>
                </c:pt>
                <c:pt idx="26813">
                  <c:v>2.3212999999997002</c:v>
                </c:pt>
                <c:pt idx="26814">
                  <c:v>2.3213999999996999</c:v>
                </c:pt>
                <c:pt idx="26815">
                  <c:v>2.3214999999997001</c:v>
                </c:pt>
                <c:pt idx="26816">
                  <c:v>2.3215999999996999</c:v>
                </c:pt>
                <c:pt idx="26817">
                  <c:v>2.3216999999997001</c:v>
                </c:pt>
                <c:pt idx="26818">
                  <c:v>2.3217999999996999</c:v>
                </c:pt>
                <c:pt idx="26819">
                  <c:v>2.3218999999997001</c:v>
                </c:pt>
                <c:pt idx="26820">
                  <c:v>2.3219999999996999</c:v>
                </c:pt>
                <c:pt idx="26821">
                  <c:v>2.3220999999997001</c:v>
                </c:pt>
                <c:pt idx="26822">
                  <c:v>2.3221999999996998</c:v>
                </c:pt>
                <c:pt idx="26823">
                  <c:v>2.3222999999997</c:v>
                </c:pt>
                <c:pt idx="26824">
                  <c:v>2.3223999999996998</c:v>
                </c:pt>
                <c:pt idx="26825">
                  <c:v>2.3224999999997</c:v>
                </c:pt>
                <c:pt idx="26826">
                  <c:v>2.3225999999996998</c:v>
                </c:pt>
                <c:pt idx="26827">
                  <c:v>2.3226999999997</c:v>
                </c:pt>
                <c:pt idx="26828">
                  <c:v>2.3227999999997002</c:v>
                </c:pt>
                <c:pt idx="26829">
                  <c:v>2.3228999999997</c:v>
                </c:pt>
                <c:pt idx="26830">
                  <c:v>2.3229999999997002</c:v>
                </c:pt>
                <c:pt idx="26831">
                  <c:v>2.3230999999997</c:v>
                </c:pt>
                <c:pt idx="26832">
                  <c:v>2.3231999999997002</c:v>
                </c:pt>
                <c:pt idx="26833">
                  <c:v>2.3232999999996999</c:v>
                </c:pt>
                <c:pt idx="26834">
                  <c:v>2.3233999999997001</c:v>
                </c:pt>
                <c:pt idx="26835">
                  <c:v>2.3234999999996999</c:v>
                </c:pt>
                <c:pt idx="26836">
                  <c:v>2.3235999999997001</c:v>
                </c:pt>
                <c:pt idx="26837">
                  <c:v>2.3236999999996999</c:v>
                </c:pt>
                <c:pt idx="26838">
                  <c:v>2.3237999999997001</c:v>
                </c:pt>
                <c:pt idx="26839">
                  <c:v>2.3238999999996999</c:v>
                </c:pt>
                <c:pt idx="26840">
                  <c:v>2.3239999999997001</c:v>
                </c:pt>
                <c:pt idx="26841">
                  <c:v>2.3240999999996999</c:v>
                </c:pt>
                <c:pt idx="26842">
                  <c:v>2.3241999999997001</c:v>
                </c:pt>
                <c:pt idx="26843">
                  <c:v>2.3242999999996998</c:v>
                </c:pt>
                <c:pt idx="26844">
                  <c:v>2.3243999999997</c:v>
                </c:pt>
                <c:pt idx="26845">
                  <c:v>2.3244999999996998</c:v>
                </c:pt>
                <c:pt idx="26846">
                  <c:v>2.3245999999997</c:v>
                </c:pt>
                <c:pt idx="26847">
                  <c:v>2.3246999999996998</c:v>
                </c:pt>
                <c:pt idx="26848">
                  <c:v>2.3247999999997</c:v>
                </c:pt>
                <c:pt idx="26849">
                  <c:v>2.3248999999997002</c:v>
                </c:pt>
                <c:pt idx="26850">
                  <c:v>2.3249999999997</c:v>
                </c:pt>
                <c:pt idx="26851">
                  <c:v>2.3250999999997002</c:v>
                </c:pt>
                <c:pt idx="26852">
                  <c:v>2.3251999999997</c:v>
                </c:pt>
                <c:pt idx="26853">
                  <c:v>2.3252999999997002</c:v>
                </c:pt>
                <c:pt idx="26854">
                  <c:v>2.3253999999996999</c:v>
                </c:pt>
                <c:pt idx="26855">
                  <c:v>2.3254999999997001</c:v>
                </c:pt>
                <c:pt idx="26856">
                  <c:v>2.3255999999996999</c:v>
                </c:pt>
                <c:pt idx="26857">
                  <c:v>2.3256999999997001</c:v>
                </c:pt>
                <c:pt idx="26858">
                  <c:v>2.3257999999996999</c:v>
                </c:pt>
                <c:pt idx="26859">
                  <c:v>2.3258999999997001</c:v>
                </c:pt>
                <c:pt idx="26860">
                  <c:v>2.3259999999996999</c:v>
                </c:pt>
                <c:pt idx="26861">
                  <c:v>2.3260999999997001</c:v>
                </c:pt>
                <c:pt idx="26862">
                  <c:v>2.3261999999996998</c:v>
                </c:pt>
                <c:pt idx="26863">
                  <c:v>2.3262999999997001</c:v>
                </c:pt>
                <c:pt idx="26864">
                  <c:v>2.3263999999996998</c:v>
                </c:pt>
                <c:pt idx="26865">
                  <c:v>2.3264999999997</c:v>
                </c:pt>
                <c:pt idx="26866">
                  <c:v>2.3265999999996998</c:v>
                </c:pt>
                <c:pt idx="26867">
                  <c:v>2.3266999999997</c:v>
                </c:pt>
                <c:pt idx="26868">
                  <c:v>2.3267999999997002</c:v>
                </c:pt>
                <c:pt idx="26869">
                  <c:v>2.3268999999997</c:v>
                </c:pt>
                <c:pt idx="26870">
                  <c:v>2.3269999999997002</c:v>
                </c:pt>
                <c:pt idx="26871">
                  <c:v>2.3270999999997</c:v>
                </c:pt>
                <c:pt idx="26872">
                  <c:v>2.3271999999997002</c:v>
                </c:pt>
                <c:pt idx="26873">
                  <c:v>2.3272999999996999</c:v>
                </c:pt>
                <c:pt idx="26874">
                  <c:v>2.3273999999997002</c:v>
                </c:pt>
                <c:pt idx="26875">
                  <c:v>2.3274999999996999</c:v>
                </c:pt>
                <c:pt idx="26876">
                  <c:v>2.3275999999997001</c:v>
                </c:pt>
                <c:pt idx="26877">
                  <c:v>2.3276999999996999</c:v>
                </c:pt>
                <c:pt idx="26878">
                  <c:v>2.3277999999997001</c:v>
                </c:pt>
                <c:pt idx="26879">
                  <c:v>2.3278999999996999</c:v>
                </c:pt>
                <c:pt idx="26880">
                  <c:v>2.3279999999997001</c:v>
                </c:pt>
                <c:pt idx="26881">
                  <c:v>2.3280999999996999</c:v>
                </c:pt>
                <c:pt idx="26882">
                  <c:v>2.3281999999997001</c:v>
                </c:pt>
                <c:pt idx="26883">
                  <c:v>2.3282999999996998</c:v>
                </c:pt>
                <c:pt idx="26884">
                  <c:v>2.3283999999997</c:v>
                </c:pt>
                <c:pt idx="26885">
                  <c:v>2.3284999999996998</c:v>
                </c:pt>
                <c:pt idx="26886">
                  <c:v>2.3285999999997</c:v>
                </c:pt>
                <c:pt idx="26887">
                  <c:v>2.3286999999996998</c:v>
                </c:pt>
                <c:pt idx="26888">
                  <c:v>2.3287999999997</c:v>
                </c:pt>
                <c:pt idx="26889">
                  <c:v>2.3288999999997002</c:v>
                </c:pt>
                <c:pt idx="26890">
                  <c:v>2.3289999999997</c:v>
                </c:pt>
                <c:pt idx="26891">
                  <c:v>2.3290999999997002</c:v>
                </c:pt>
                <c:pt idx="26892">
                  <c:v>2.3291999999997</c:v>
                </c:pt>
                <c:pt idx="26893">
                  <c:v>2.3292999999997002</c:v>
                </c:pt>
                <c:pt idx="26894">
                  <c:v>2.3293999999996999</c:v>
                </c:pt>
                <c:pt idx="26895">
                  <c:v>2.3294999999997001</c:v>
                </c:pt>
                <c:pt idx="26896">
                  <c:v>2.3295999999996999</c:v>
                </c:pt>
                <c:pt idx="26897">
                  <c:v>2.3296999999997001</c:v>
                </c:pt>
                <c:pt idx="26898">
                  <c:v>2.3297999999996999</c:v>
                </c:pt>
                <c:pt idx="26899">
                  <c:v>2.3298999999997001</c:v>
                </c:pt>
                <c:pt idx="26900">
                  <c:v>2.3299999999996999</c:v>
                </c:pt>
                <c:pt idx="26901">
                  <c:v>2.3300999999997001</c:v>
                </c:pt>
                <c:pt idx="26902">
                  <c:v>2.3301999999996998</c:v>
                </c:pt>
                <c:pt idx="26903">
                  <c:v>2.3302999999997001</c:v>
                </c:pt>
                <c:pt idx="26904">
                  <c:v>2.3303999999996998</c:v>
                </c:pt>
                <c:pt idx="26905">
                  <c:v>2.3304999999997</c:v>
                </c:pt>
                <c:pt idx="26906">
                  <c:v>2.3305999999996998</c:v>
                </c:pt>
                <c:pt idx="26907">
                  <c:v>2.3306999999997</c:v>
                </c:pt>
                <c:pt idx="26908">
                  <c:v>2.3307999999996998</c:v>
                </c:pt>
                <c:pt idx="26909">
                  <c:v>2.3308999999997</c:v>
                </c:pt>
                <c:pt idx="26910">
                  <c:v>2.3309999999997002</c:v>
                </c:pt>
                <c:pt idx="26911">
                  <c:v>2.3310999999997</c:v>
                </c:pt>
                <c:pt idx="26912">
                  <c:v>2.3311999999997002</c:v>
                </c:pt>
                <c:pt idx="26913">
                  <c:v>2.3312999999996999</c:v>
                </c:pt>
                <c:pt idx="26914">
                  <c:v>2.3313999999997002</c:v>
                </c:pt>
                <c:pt idx="26915">
                  <c:v>2.3314999999996999</c:v>
                </c:pt>
                <c:pt idx="26916">
                  <c:v>2.3315999999997001</c:v>
                </c:pt>
                <c:pt idx="26917">
                  <c:v>2.3316999999996999</c:v>
                </c:pt>
                <c:pt idx="26918">
                  <c:v>2.3317999999997001</c:v>
                </c:pt>
                <c:pt idx="26919">
                  <c:v>2.3318999999996999</c:v>
                </c:pt>
                <c:pt idx="26920">
                  <c:v>2.3319999999997001</c:v>
                </c:pt>
                <c:pt idx="26921">
                  <c:v>2.3320999999996999</c:v>
                </c:pt>
                <c:pt idx="26922">
                  <c:v>2.3321999999997001</c:v>
                </c:pt>
                <c:pt idx="26923">
                  <c:v>2.3322999999996998</c:v>
                </c:pt>
                <c:pt idx="26924">
                  <c:v>2.3323999999997</c:v>
                </c:pt>
                <c:pt idx="26925">
                  <c:v>2.3324999999996998</c:v>
                </c:pt>
                <c:pt idx="26926">
                  <c:v>2.3325999999997</c:v>
                </c:pt>
                <c:pt idx="26927">
                  <c:v>2.3326999999996998</c:v>
                </c:pt>
                <c:pt idx="26928">
                  <c:v>2.3327999999997</c:v>
                </c:pt>
                <c:pt idx="26929">
                  <c:v>2.3328999999997002</c:v>
                </c:pt>
                <c:pt idx="26930">
                  <c:v>2.3329999999997</c:v>
                </c:pt>
                <c:pt idx="26931">
                  <c:v>2.3330999999997002</c:v>
                </c:pt>
                <c:pt idx="26932">
                  <c:v>2.3331999999997</c:v>
                </c:pt>
                <c:pt idx="26933">
                  <c:v>2.3332999999997002</c:v>
                </c:pt>
                <c:pt idx="26934">
                  <c:v>2.3333999999996999</c:v>
                </c:pt>
                <c:pt idx="26935">
                  <c:v>2.3334999999997001</c:v>
                </c:pt>
                <c:pt idx="26936">
                  <c:v>2.3335999999996999</c:v>
                </c:pt>
                <c:pt idx="26937">
                  <c:v>2.3336999999997001</c:v>
                </c:pt>
                <c:pt idx="26938">
                  <c:v>2.3337999999996999</c:v>
                </c:pt>
                <c:pt idx="26939">
                  <c:v>2.3338999999997001</c:v>
                </c:pt>
                <c:pt idx="26940">
                  <c:v>2.3339999999996999</c:v>
                </c:pt>
                <c:pt idx="26941">
                  <c:v>2.3340999999997001</c:v>
                </c:pt>
                <c:pt idx="26942">
                  <c:v>2.3341999999996998</c:v>
                </c:pt>
                <c:pt idx="26943">
                  <c:v>2.3342999999997001</c:v>
                </c:pt>
                <c:pt idx="26944">
                  <c:v>2.3343999999996998</c:v>
                </c:pt>
                <c:pt idx="26945">
                  <c:v>2.3344999999997</c:v>
                </c:pt>
                <c:pt idx="26946">
                  <c:v>2.3345999999996998</c:v>
                </c:pt>
                <c:pt idx="26947">
                  <c:v>2.3346999999997</c:v>
                </c:pt>
                <c:pt idx="26948">
                  <c:v>2.3347999999996998</c:v>
                </c:pt>
                <c:pt idx="26949">
                  <c:v>2.3348999999997</c:v>
                </c:pt>
                <c:pt idx="26950">
                  <c:v>2.3349999999997002</c:v>
                </c:pt>
                <c:pt idx="26951">
                  <c:v>2.3350999999997</c:v>
                </c:pt>
                <c:pt idx="26952">
                  <c:v>2.3351999999997002</c:v>
                </c:pt>
                <c:pt idx="26953">
                  <c:v>2.3352999999996999</c:v>
                </c:pt>
                <c:pt idx="26954">
                  <c:v>2.3353999999997002</c:v>
                </c:pt>
                <c:pt idx="26955">
                  <c:v>2.3354999999996999</c:v>
                </c:pt>
                <c:pt idx="26956">
                  <c:v>2.3355999999997001</c:v>
                </c:pt>
                <c:pt idx="26957">
                  <c:v>2.3356999999996999</c:v>
                </c:pt>
                <c:pt idx="26958">
                  <c:v>2.3357999999997001</c:v>
                </c:pt>
                <c:pt idx="26959">
                  <c:v>2.3358999999996999</c:v>
                </c:pt>
                <c:pt idx="26960">
                  <c:v>2.3359999999997001</c:v>
                </c:pt>
                <c:pt idx="26961">
                  <c:v>2.3360999999996999</c:v>
                </c:pt>
                <c:pt idx="26962">
                  <c:v>2.3361999999997001</c:v>
                </c:pt>
                <c:pt idx="26963">
                  <c:v>2.3362999999996998</c:v>
                </c:pt>
                <c:pt idx="26964">
                  <c:v>2.3363999999997001</c:v>
                </c:pt>
                <c:pt idx="26965">
                  <c:v>2.3364999999996998</c:v>
                </c:pt>
                <c:pt idx="26966">
                  <c:v>2.3365999999997</c:v>
                </c:pt>
                <c:pt idx="26967">
                  <c:v>2.3366999999996998</c:v>
                </c:pt>
                <c:pt idx="26968">
                  <c:v>2.3367999999997</c:v>
                </c:pt>
                <c:pt idx="26969">
                  <c:v>2.3368999999997002</c:v>
                </c:pt>
                <c:pt idx="26970">
                  <c:v>2.3369999999997</c:v>
                </c:pt>
                <c:pt idx="26971">
                  <c:v>2.3370999999997002</c:v>
                </c:pt>
                <c:pt idx="26972">
                  <c:v>2.3371999999997</c:v>
                </c:pt>
                <c:pt idx="26973">
                  <c:v>2.3372999999997002</c:v>
                </c:pt>
                <c:pt idx="26974">
                  <c:v>2.3373999999996999</c:v>
                </c:pt>
                <c:pt idx="26975">
                  <c:v>2.3374999999997002</c:v>
                </c:pt>
                <c:pt idx="26976">
                  <c:v>2.3375999999996999</c:v>
                </c:pt>
                <c:pt idx="26977">
                  <c:v>2.3376999999997001</c:v>
                </c:pt>
                <c:pt idx="26978">
                  <c:v>2.3377999999996999</c:v>
                </c:pt>
                <c:pt idx="26979">
                  <c:v>2.3378999999997001</c:v>
                </c:pt>
                <c:pt idx="26980">
                  <c:v>2.3379999999996999</c:v>
                </c:pt>
                <c:pt idx="26981">
                  <c:v>2.3380999999997001</c:v>
                </c:pt>
                <c:pt idx="26982">
                  <c:v>2.3381999999996999</c:v>
                </c:pt>
                <c:pt idx="26983">
                  <c:v>2.3382999999997001</c:v>
                </c:pt>
                <c:pt idx="26984">
                  <c:v>2.3383999999996998</c:v>
                </c:pt>
                <c:pt idx="26985">
                  <c:v>2.3384999999997</c:v>
                </c:pt>
                <c:pt idx="26986">
                  <c:v>2.3385999999996998</c:v>
                </c:pt>
                <c:pt idx="26987">
                  <c:v>2.3386999999997</c:v>
                </c:pt>
                <c:pt idx="26988">
                  <c:v>2.3387999999996998</c:v>
                </c:pt>
                <c:pt idx="26989">
                  <c:v>2.3388999999997</c:v>
                </c:pt>
                <c:pt idx="26990">
                  <c:v>2.3389999999997002</c:v>
                </c:pt>
                <c:pt idx="26991">
                  <c:v>2.3390999999997</c:v>
                </c:pt>
                <c:pt idx="26992">
                  <c:v>2.3391999999997002</c:v>
                </c:pt>
                <c:pt idx="26993">
                  <c:v>2.3392999999997</c:v>
                </c:pt>
                <c:pt idx="26994">
                  <c:v>2.3393999999997002</c:v>
                </c:pt>
                <c:pt idx="26995">
                  <c:v>2.3394999999996999</c:v>
                </c:pt>
                <c:pt idx="26996">
                  <c:v>2.3395999999997001</c:v>
                </c:pt>
                <c:pt idx="26997">
                  <c:v>2.3396999999996999</c:v>
                </c:pt>
                <c:pt idx="26998">
                  <c:v>2.3397999999997001</c:v>
                </c:pt>
                <c:pt idx="26999">
                  <c:v>2.3398999999996999</c:v>
                </c:pt>
                <c:pt idx="27000">
                  <c:v>2.3399999999997001</c:v>
                </c:pt>
                <c:pt idx="27001">
                  <c:v>2.3400999999996999</c:v>
                </c:pt>
                <c:pt idx="27002">
                  <c:v>2.3401999999997001</c:v>
                </c:pt>
                <c:pt idx="27003">
                  <c:v>2.3402999999996998</c:v>
                </c:pt>
                <c:pt idx="27004">
                  <c:v>2.3403999999997001</c:v>
                </c:pt>
                <c:pt idx="27005">
                  <c:v>2.3404999999996998</c:v>
                </c:pt>
                <c:pt idx="27006">
                  <c:v>2.3405999999997</c:v>
                </c:pt>
                <c:pt idx="27007">
                  <c:v>2.3406999999996998</c:v>
                </c:pt>
                <c:pt idx="27008">
                  <c:v>2.3407999999997</c:v>
                </c:pt>
                <c:pt idx="27009">
                  <c:v>2.3408999999997002</c:v>
                </c:pt>
                <c:pt idx="27010">
                  <c:v>2.3409999999997</c:v>
                </c:pt>
                <c:pt idx="27011">
                  <c:v>2.3410999999997002</c:v>
                </c:pt>
                <c:pt idx="27012">
                  <c:v>2.3411999999997</c:v>
                </c:pt>
                <c:pt idx="27013">
                  <c:v>2.3412999999997002</c:v>
                </c:pt>
                <c:pt idx="27014">
                  <c:v>2.3413999999996999</c:v>
                </c:pt>
                <c:pt idx="27015">
                  <c:v>2.3414999999997002</c:v>
                </c:pt>
                <c:pt idx="27016">
                  <c:v>2.3415999999996999</c:v>
                </c:pt>
                <c:pt idx="27017">
                  <c:v>2.3416999999997001</c:v>
                </c:pt>
                <c:pt idx="27018">
                  <c:v>2.3417999999996999</c:v>
                </c:pt>
                <c:pt idx="27019">
                  <c:v>2.3418999999997001</c:v>
                </c:pt>
                <c:pt idx="27020">
                  <c:v>2.3419999999996999</c:v>
                </c:pt>
                <c:pt idx="27021">
                  <c:v>2.3420999999997001</c:v>
                </c:pt>
                <c:pt idx="27022">
                  <c:v>2.3421999999996999</c:v>
                </c:pt>
                <c:pt idx="27023">
                  <c:v>2.3422999999997001</c:v>
                </c:pt>
                <c:pt idx="27024">
                  <c:v>2.3423999999996998</c:v>
                </c:pt>
                <c:pt idx="27025">
                  <c:v>2.3424999999997</c:v>
                </c:pt>
                <c:pt idx="27026">
                  <c:v>2.3425999999996998</c:v>
                </c:pt>
                <c:pt idx="27027">
                  <c:v>2.3426999999997</c:v>
                </c:pt>
                <c:pt idx="27028">
                  <c:v>2.3427999999996998</c:v>
                </c:pt>
                <c:pt idx="27029">
                  <c:v>2.3428999999997</c:v>
                </c:pt>
                <c:pt idx="27030">
                  <c:v>2.3429999999997002</c:v>
                </c:pt>
                <c:pt idx="27031">
                  <c:v>2.3430999999997</c:v>
                </c:pt>
                <c:pt idx="27032">
                  <c:v>2.3431999999997002</c:v>
                </c:pt>
                <c:pt idx="27033">
                  <c:v>2.3432999999997</c:v>
                </c:pt>
                <c:pt idx="27034">
                  <c:v>2.3433999999997002</c:v>
                </c:pt>
                <c:pt idx="27035">
                  <c:v>2.3434999999996999</c:v>
                </c:pt>
                <c:pt idx="27036">
                  <c:v>2.3435999999997001</c:v>
                </c:pt>
                <c:pt idx="27037">
                  <c:v>2.3436999999996999</c:v>
                </c:pt>
                <c:pt idx="27038">
                  <c:v>2.3437999999997001</c:v>
                </c:pt>
                <c:pt idx="27039">
                  <c:v>2.3438999999996999</c:v>
                </c:pt>
                <c:pt idx="27040">
                  <c:v>2.3439999999997001</c:v>
                </c:pt>
                <c:pt idx="27041">
                  <c:v>2.3440999999996999</c:v>
                </c:pt>
                <c:pt idx="27042">
                  <c:v>2.3441999999997001</c:v>
                </c:pt>
                <c:pt idx="27043">
                  <c:v>2.3442999999996998</c:v>
                </c:pt>
                <c:pt idx="27044">
                  <c:v>2.3443999999997001</c:v>
                </c:pt>
                <c:pt idx="27045">
                  <c:v>2.3444999999996998</c:v>
                </c:pt>
                <c:pt idx="27046">
                  <c:v>2.3445999999997</c:v>
                </c:pt>
                <c:pt idx="27047">
                  <c:v>2.3446999999996998</c:v>
                </c:pt>
                <c:pt idx="27048">
                  <c:v>2.3447999999997</c:v>
                </c:pt>
                <c:pt idx="27049">
                  <c:v>2.3448999999996998</c:v>
                </c:pt>
                <c:pt idx="27050">
                  <c:v>2.3449999999997</c:v>
                </c:pt>
                <c:pt idx="27051">
                  <c:v>2.3450999999997002</c:v>
                </c:pt>
                <c:pt idx="27052">
                  <c:v>2.3451999999997</c:v>
                </c:pt>
                <c:pt idx="27053">
                  <c:v>2.3452999999997002</c:v>
                </c:pt>
                <c:pt idx="27054">
                  <c:v>2.3453999999996999</c:v>
                </c:pt>
                <c:pt idx="27055">
                  <c:v>2.3454999999997002</c:v>
                </c:pt>
                <c:pt idx="27056">
                  <c:v>2.3455999999996999</c:v>
                </c:pt>
                <c:pt idx="27057">
                  <c:v>2.3456999999997001</c:v>
                </c:pt>
                <c:pt idx="27058">
                  <c:v>2.3457999999996999</c:v>
                </c:pt>
                <c:pt idx="27059">
                  <c:v>2.3458999999997001</c:v>
                </c:pt>
                <c:pt idx="27060">
                  <c:v>2.3459999999996999</c:v>
                </c:pt>
                <c:pt idx="27061">
                  <c:v>2.3460999999997001</c:v>
                </c:pt>
                <c:pt idx="27062">
                  <c:v>2.3461999999996999</c:v>
                </c:pt>
                <c:pt idx="27063">
                  <c:v>2.3462999999997001</c:v>
                </c:pt>
                <c:pt idx="27064">
                  <c:v>2.3463999999996998</c:v>
                </c:pt>
                <c:pt idx="27065">
                  <c:v>2.3464999999997</c:v>
                </c:pt>
                <c:pt idx="27066">
                  <c:v>2.3465999999996998</c:v>
                </c:pt>
                <c:pt idx="27067">
                  <c:v>2.3466999999997</c:v>
                </c:pt>
                <c:pt idx="27068">
                  <c:v>2.3467999999996998</c:v>
                </c:pt>
                <c:pt idx="27069">
                  <c:v>2.3468999999997</c:v>
                </c:pt>
                <c:pt idx="27070">
                  <c:v>2.3469999999997002</c:v>
                </c:pt>
                <c:pt idx="27071">
                  <c:v>2.3470999999997</c:v>
                </c:pt>
                <c:pt idx="27072">
                  <c:v>2.3471999999997002</c:v>
                </c:pt>
                <c:pt idx="27073">
                  <c:v>2.3472999999997</c:v>
                </c:pt>
                <c:pt idx="27074">
                  <c:v>2.3473999999997002</c:v>
                </c:pt>
                <c:pt idx="27075">
                  <c:v>2.3474999999996999</c:v>
                </c:pt>
                <c:pt idx="27076">
                  <c:v>2.3475999999997001</c:v>
                </c:pt>
                <c:pt idx="27077">
                  <c:v>2.3476999999996999</c:v>
                </c:pt>
                <c:pt idx="27078">
                  <c:v>2.3477999999997001</c:v>
                </c:pt>
                <c:pt idx="27079">
                  <c:v>2.3478999999996999</c:v>
                </c:pt>
                <c:pt idx="27080">
                  <c:v>2.3479999999997001</c:v>
                </c:pt>
                <c:pt idx="27081">
                  <c:v>2.3480999999996999</c:v>
                </c:pt>
                <c:pt idx="27082">
                  <c:v>2.3481999999997001</c:v>
                </c:pt>
                <c:pt idx="27083">
                  <c:v>2.3482999999996998</c:v>
                </c:pt>
                <c:pt idx="27084">
                  <c:v>2.3483999999997001</c:v>
                </c:pt>
                <c:pt idx="27085">
                  <c:v>2.3484999999996998</c:v>
                </c:pt>
                <c:pt idx="27086">
                  <c:v>2.3485999999997</c:v>
                </c:pt>
                <c:pt idx="27087">
                  <c:v>2.3486999999996998</c:v>
                </c:pt>
                <c:pt idx="27088">
                  <c:v>2.3487999999997</c:v>
                </c:pt>
                <c:pt idx="27089">
                  <c:v>2.3488999999996998</c:v>
                </c:pt>
                <c:pt idx="27090">
                  <c:v>2.3489999999997</c:v>
                </c:pt>
                <c:pt idx="27091">
                  <c:v>2.3490999999997002</c:v>
                </c:pt>
                <c:pt idx="27092">
                  <c:v>2.3491999999997</c:v>
                </c:pt>
                <c:pt idx="27093">
                  <c:v>2.3492999999997002</c:v>
                </c:pt>
                <c:pt idx="27094">
                  <c:v>2.3493999999997</c:v>
                </c:pt>
                <c:pt idx="27095">
                  <c:v>2.3494999999997002</c:v>
                </c:pt>
                <c:pt idx="27096">
                  <c:v>2.3495999999996999</c:v>
                </c:pt>
                <c:pt idx="27097">
                  <c:v>2.3496999999997001</c:v>
                </c:pt>
                <c:pt idx="27098">
                  <c:v>2.3497999999996999</c:v>
                </c:pt>
                <c:pt idx="27099">
                  <c:v>2.3498999999997001</c:v>
                </c:pt>
                <c:pt idx="27100">
                  <c:v>2.3499999999996999</c:v>
                </c:pt>
                <c:pt idx="27101">
                  <c:v>2.3500999999997001</c:v>
                </c:pt>
                <c:pt idx="27102">
                  <c:v>2.3501999999996999</c:v>
                </c:pt>
                <c:pt idx="27103">
                  <c:v>2.3502999999997001</c:v>
                </c:pt>
                <c:pt idx="27104">
                  <c:v>2.3503999999996998</c:v>
                </c:pt>
                <c:pt idx="27105">
                  <c:v>2.3504999999997001</c:v>
                </c:pt>
                <c:pt idx="27106">
                  <c:v>2.3505999999996998</c:v>
                </c:pt>
                <c:pt idx="27107">
                  <c:v>2.3506999999997</c:v>
                </c:pt>
                <c:pt idx="27108">
                  <c:v>2.3507999999996998</c:v>
                </c:pt>
                <c:pt idx="27109">
                  <c:v>2.3508999999997</c:v>
                </c:pt>
                <c:pt idx="27110">
                  <c:v>2.3509999999997002</c:v>
                </c:pt>
                <c:pt idx="27111">
                  <c:v>2.3510999999997</c:v>
                </c:pt>
                <c:pt idx="27112">
                  <c:v>2.3511999999997002</c:v>
                </c:pt>
                <c:pt idx="27113">
                  <c:v>2.3512999999997</c:v>
                </c:pt>
                <c:pt idx="27114">
                  <c:v>2.3513999999997002</c:v>
                </c:pt>
                <c:pt idx="27115">
                  <c:v>2.3514999999996999</c:v>
                </c:pt>
                <c:pt idx="27116">
                  <c:v>2.3515999999997002</c:v>
                </c:pt>
                <c:pt idx="27117">
                  <c:v>2.3516999999996999</c:v>
                </c:pt>
                <c:pt idx="27118">
                  <c:v>2.3517999999997001</c:v>
                </c:pt>
                <c:pt idx="27119">
                  <c:v>2.3518999999996999</c:v>
                </c:pt>
                <c:pt idx="27120">
                  <c:v>2.3519999999997001</c:v>
                </c:pt>
                <c:pt idx="27121">
                  <c:v>2.3520999999996999</c:v>
                </c:pt>
                <c:pt idx="27122">
                  <c:v>2.3521999999997001</c:v>
                </c:pt>
                <c:pt idx="27123">
                  <c:v>2.3522999999996999</c:v>
                </c:pt>
                <c:pt idx="27124">
                  <c:v>2.3523999999997001</c:v>
                </c:pt>
                <c:pt idx="27125">
                  <c:v>2.3524999999996998</c:v>
                </c:pt>
                <c:pt idx="27126">
                  <c:v>2.3525999999997</c:v>
                </c:pt>
                <c:pt idx="27127">
                  <c:v>2.3526999999996998</c:v>
                </c:pt>
                <c:pt idx="27128">
                  <c:v>2.3527999999997</c:v>
                </c:pt>
                <c:pt idx="27129">
                  <c:v>2.3528999999996998</c:v>
                </c:pt>
                <c:pt idx="27130">
                  <c:v>2.3529999999997</c:v>
                </c:pt>
                <c:pt idx="27131">
                  <c:v>2.3530999999997002</c:v>
                </c:pt>
                <c:pt idx="27132">
                  <c:v>2.3531999999997</c:v>
                </c:pt>
                <c:pt idx="27133">
                  <c:v>2.3532999999997002</c:v>
                </c:pt>
                <c:pt idx="27134">
                  <c:v>2.3533999999997</c:v>
                </c:pt>
                <c:pt idx="27135">
                  <c:v>2.3534999999997002</c:v>
                </c:pt>
                <c:pt idx="27136">
                  <c:v>2.3535999999996999</c:v>
                </c:pt>
                <c:pt idx="27137">
                  <c:v>2.3536999999997001</c:v>
                </c:pt>
                <c:pt idx="27138">
                  <c:v>2.3537999999996999</c:v>
                </c:pt>
                <c:pt idx="27139">
                  <c:v>2.3538999999997001</c:v>
                </c:pt>
                <c:pt idx="27140">
                  <c:v>2.3539999999996999</c:v>
                </c:pt>
                <c:pt idx="27141">
                  <c:v>2.3540999999997001</c:v>
                </c:pt>
                <c:pt idx="27142">
                  <c:v>2.3541999999996999</c:v>
                </c:pt>
                <c:pt idx="27143">
                  <c:v>2.3542999999997001</c:v>
                </c:pt>
                <c:pt idx="27144">
                  <c:v>2.3543999999996998</c:v>
                </c:pt>
                <c:pt idx="27145">
                  <c:v>2.3544999999997001</c:v>
                </c:pt>
                <c:pt idx="27146">
                  <c:v>2.3545999999996998</c:v>
                </c:pt>
                <c:pt idx="27147">
                  <c:v>2.3546999999997</c:v>
                </c:pt>
                <c:pt idx="27148">
                  <c:v>2.3547999999996998</c:v>
                </c:pt>
                <c:pt idx="27149">
                  <c:v>2.3548999999997</c:v>
                </c:pt>
                <c:pt idx="27150">
                  <c:v>2.3549999999997002</c:v>
                </c:pt>
                <c:pt idx="27151">
                  <c:v>2.3550999999997</c:v>
                </c:pt>
                <c:pt idx="27152">
                  <c:v>2.3551999999997002</c:v>
                </c:pt>
                <c:pt idx="27153">
                  <c:v>2.3552999999997</c:v>
                </c:pt>
                <c:pt idx="27154">
                  <c:v>2.3553999999997002</c:v>
                </c:pt>
                <c:pt idx="27155">
                  <c:v>2.3554999999996999</c:v>
                </c:pt>
                <c:pt idx="27156">
                  <c:v>2.3555999999997002</c:v>
                </c:pt>
                <c:pt idx="27157">
                  <c:v>2.3556999999996999</c:v>
                </c:pt>
                <c:pt idx="27158">
                  <c:v>2.3557999999997001</c:v>
                </c:pt>
                <c:pt idx="27159">
                  <c:v>2.3558999999996999</c:v>
                </c:pt>
                <c:pt idx="27160">
                  <c:v>2.3559999999997001</c:v>
                </c:pt>
                <c:pt idx="27161">
                  <c:v>2.3560999999996999</c:v>
                </c:pt>
                <c:pt idx="27162">
                  <c:v>2.3561999999997001</c:v>
                </c:pt>
                <c:pt idx="27163">
                  <c:v>2.3562999999996999</c:v>
                </c:pt>
                <c:pt idx="27164">
                  <c:v>2.3563999999997001</c:v>
                </c:pt>
                <c:pt idx="27165">
                  <c:v>2.3564999999996998</c:v>
                </c:pt>
                <c:pt idx="27166">
                  <c:v>2.3565999999997</c:v>
                </c:pt>
                <c:pt idx="27167">
                  <c:v>2.3566999999996998</c:v>
                </c:pt>
                <c:pt idx="27168">
                  <c:v>2.3567999999997</c:v>
                </c:pt>
                <c:pt idx="27169">
                  <c:v>2.3568999999996998</c:v>
                </c:pt>
                <c:pt idx="27170">
                  <c:v>2.3569999999997</c:v>
                </c:pt>
                <c:pt idx="27171">
                  <c:v>2.3570999999997002</c:v>
                </c:pt>
                <c:pt idx="27172">
                  <c:v>2.3571999999997</c:v>
                </c:pt>
                <c:pt idx="27173">
                  <c:v>2.3572999999997002</c:v>
                </c:pt>
                <c:pt idx="27174">
                  <c:v>2.3573999999997</c:v>
                </c:pt>
                <c:pt idx="27175">
                  <c:v>2.3574999999997002</c:v>
                </c:pt>
                <c:pt idx="27176">
                  <c:v>2.3575999999996999</c:v>
                </c:pt>
                <c:pt idx="27177">
                  <c:v>2.3576999999997001</c:v>
                </c:pt>
                <c:pt idx="27178">
                  <c:v>2.3577999999996999</c:v>
                </c:pt>
                <c:pt idx="27179">
                  <c:v>2.3578999999997001</c:v>
                </c:pt>
                <c:pt idx="27180">
                  <c:v>2.3579999999996999</c:v>
                </c:pt>
                <c:pt idx="27181">
                  <c:v>2.3580999999997001</c:v>
                </c:pt>
                <c:pt idx="27182">
                  <c:v>2.3581999999996999</c:v>
                </c:pt>
                <c:pt idx="27183">
                  <c:v>2.3582999999997001</c:v>
                </c:pt>
                <c:pt idx="27184">
                  <c:v>2.3583999999996998</c:v>
                </c:pt>
                <c:pt idx="27185">
                  <c:v>2.3584999999997001</c:v>
                </c:pt>
                <c:pt idx="27186">
                  <c:v>2.3585999999996998</c:v>
                </c:pt>
                <c:pt idx="27187">
                  <c:v>2.3586999999997</c:v>
                </c:pt>
                <c:pt idx="27188">
                  <c:v>2.3587999999996998</c:v>
                </c:pt>
                <c:pt idx="27189">
                  <c:v>2.3588999999997</c:v>
                </c:pt>
                <c:pt idx="27190">
                  <c:v>2.3589999999996998</c:v>
                </c:pt>
                <c:pt idx="27191">
                  <c:v>2.3590999999997</c:v>
                </c:pt>
                <c:pt idx="27192">
                  <c:v>2.3591999999997002</c:v>
                </c:pt>
                <c:pt idx="27193">
                  <c:v>2.3592999999997</c:v>
                </c:pt>
                <c:pt idx="27194">
                  <c:v>2.3593999999997002</c:v>
                </c:pt>
                <c:pt idx="27195">
                  <c:v>2.3594999999996999</c:v>
                </c:pt>
                <c:pt idx="27196">
                  <c:v>2.3595999999997002</c:v>
                </c:pt>
                <c:pt idx="27197">
                  <c:v>2.3596999999996999</c:v>
                </c:pt>
                <c:pt idx="27198">
                  <c:v>2.3597999999997001</c:v>
                </c:pt>
                <c:pt idx="27199">
                  <c:v>2.3598999999996999</c:v>
                </c:pt>
                <c:pt idx="27200">
                  <c:v>2.3599999999997001</c:v>
                </c:pt>
                <c:pt idx="27201">
                  <c:v>2.3600999999996999</c:v>
                </c:pt>
                <c:pt idx="27202">
                  <c:v>2.3601999999997001</c:v>
                </c:pt>
                <c:pt idx="27203">
                  <c:v>2.3602999999996999</c:v>
                </c:pt>
                <c:pt idx="27204">
                  <c:v>2.3603999999997001</c:v>
                </c:pt>
                <c:pt idx="27205">
                  <c:v>2.3604999999996998</c:v>
                </c:pt>
                <c:pt idx="27206">
                  <c:v>2.3605999999997</c:v>
                </c:pt>
                <c:pt idx="27207">
                  <c:v>2.3606999999996998</c:v>
                </c:pt>
                <c:pt idx="27208">
                  <c:v>2.3607999999997</c:v>
                </c:pt>
                <c:pt idx="27209">
                  <c:v>2.3608999999996998</c:v>
                </c:pt>
                <c:pt idx="27210">
                  <c:v>2.3609999999997</c:v>
                </c:pt>
                <c:pt idx="27211">
                  <c:v>2.3610999999997002</c:v>
                </c:pt>
                <c:pt idx="27212">
                  <c:v>2.3611999999997</c:v>
                </c:pt>
                <c:pt idx="27213">
                  <c:v>2.3612999999997002</c:v>
                </c:pt>
                <c:pt idx="27214">
                  <c:v>2.3613999999997</c:v>
                </c:pt>
                <c:pt idx="27215">
                  <c:v>2.3614999999997002</c:v>
                </c:pt>
                <c:pt idx="27216">
                  <c:v>2.3615999999996999</c:v>
                </c:pt>
                <c:pt idx="27217">
                  <c:v>2.3616999999997002</c:v>
                </c:pt>
                <c:pt idx="27218">
                  <c:v>2.3617999999996999</c:v>
                </c:pt>
                <c:pt idx="27219">
                  <c:v>2.3618999999997001</c:v>
                </c:pt>
                <c:pt idx="27220">
                  <c:v>2.3619999999996999</c:v>
                </c:pt>
                <c:pt idx="27221">
                  <c:v>2.3620999999997001</c:v>
                </c:pt>
                <c:pt idx="27222">
                  <c:v>2.3621999999996999</c:v>
                </c:pt>
                <c:pt idx="27223">
                  <c:v>2.3622999999997001</c:v>
                </c:pt>
                <c:pt idx="27224">
                  <c:v>2.3623999999996999</c:v>
                </c:pt>
                <c:pt idx="27225">
                  <c:v>2.3624999999997001</c:v>
                </c:pt>
                <c:pt idx="27226">
                  <c:v>2.3625999999996998</c:v>
                </c:pt>
                <c:pt idx="27227">
                  <c:v>2.3626999999997</c:v>
                </c:pt>
                <c:pt idx="27228">
                  <c:v>2.3627999999996998</c:v>
                </c:pt>
                <c:pt idx="27229">
                  <c:v>2.3628999999997</c:v>
                </c:pt>
                <c:pt idx="27230">
                  <c:v>2.3629999999996998</c:v>
                </c:pt>
                <c:pt idx="27231">
                  <c:v>2.3630999999997</c:v>
                </c:pt>
                <c:pt idx="27232">
                  <c:v>2.3631999999997002</c:v>
                </c:pt>
                <c:pt idx="27233">
                  <c:v>2.3632999999997</c:v>
                </c:pt>
                <c:pt idx="27234">
                  <c:v>2.3633999999997002</c:v>
                </c:pt>
                <c:pt idx="27235">
                  <c:v>2.3634999999997</c:v>
                </c:pt>
                <c:pt idx="27236">
                  <c:v>2.3635999999997002</c:v>
                </c:pt>
                <c:pt idx="27237">
                  <c:v>2.3636999999996999</c:v>
                </c:pt>
                <c:pt idx="27238">
                  <c:v>2.3637999999997001</c:v>
                </c:pt>
                <c:pt idx="27239">
                  <c:v>2.3638999999996999</c:v>
                </c:pt>
                <c:pt idx="27240">
                  <c:v>2.3639999999997001</c:v>
                </c:pt>
                <c:pt idx="27241">
                  <c:v>2.3640999999996999</c:v>
                </c:pt>
                <c:pt idx="27242">
                  <c:v>2.3641999999997001</c:v>
                </c:pt>
                <c:pt idx="27243">
                  <c:v>2.3642999999996999</c:v>
                </c:pt>
                <c:pt idx="27244">
                  <c:v>2.3643999999997001</c:v>
                </c:pt>
                <c:pt idx="27245">
                  <c:v>2.3644999999996998</c:v>
                </c:pt>
                <c:pt idx="27246">
                  <c:v>2.3645999999997001</c:v>
                </c:pt>
                <c:pt idx="27247">
                  <c:v>2.3646999999996998</c:v>
                </c:pt>
                <c:pt idx="27248">
                  <c:v>2.3647999999997</c:v>
                </c:pt>
                <c:pt idx="27249">
                  <c:v>2.3648999999996998</c:v>
                </c:pt>
                <c:pt idx="27250">
                  <c:v>2.3649999999997</c:v>
                </c:pt>
                <c:pt idx="27251">
                  <c:v>2.3650999999997002</c:v>
                </c:pt>
                <c:pt idx="27252">
                  <c:v>2.3651999999997</c:v>
                </c:pt>
                <c:pt idx="27253">
                  <c:v>2.3652999999997002</c:v>
                </c:pt>
                <c:pt idx="27254">
                  <c:v>2.3653999999997</c:v>
                </c:pt>
                <c:pt idx="27255">
                  <c:v>2.3654999999997002</c:v>
                </c:pt>
                <c:pt idx="27256">
                  <c:v>2.3655999999996999</c:v>
                </c:pt>
                <c:pt idx="27257">
                  <c:v>2.3656999999997002</c:v>
                </c:pt>
                <c:pt idx="27258">
                  <c:v>2.3657999999996999</c:v>
                </c:pt>
                <c:pt idx="27259">
                  <c:v>2.3658999999997001</c:v>
                </c:pt>
                <c:pt idx="27260">
                  <c:v>2.3659999999996999</c:v>
                </c:pt>
                <c:pt idx="27261">
                  <c:v>2.3660999999997001</c:v>
                </c:pt>
                <c:pt idx="27262">
                  <c:v>2.3661999999996999</c:v>
                </c:pt>
                <c:pt idx="27263">
                  <c:v>2.3662999999997001</c:v>
                </c:pt>
                <c:pt idx="27264">
                  <c:v>2.3663999999996999</c:v>
                </c:pt>
                <c:pt idx="27265">
                  <c:v>2.3664999999997001</c:v>
                </c:pt>
                <c:pt idx="27266">
                  <c:v>2.3665999999996998</c:v>
                </c:pt>
                <c:pt idx="27267">
                  <c:v>2.3666999999997</c:v>
                </c:pt>
                <c:pt idx="27268">
                  <c:v>2.3667999999996998</c:v>
                </c:pt>
                <c:pt idx="27269">
                  <c:v>2.3668999999997</c:v>
                </c:pt>
                <c:pt idx="27270">
                  <c:v>2.3669999999996998</c:v>
                </c:pt>
                <c:pt idx="27271">
                  <c:v>2.3670999999997</c:v>
                </c:pt>
                <c:pt idx="27272">
                  <c:v>2.3671999999997002</c:v>
                </c:pt>
                <c:pt idx="27273">
                  <c:v>2.3672999999997</c:v>
                </c:pt>
                <c:pt idx="27274">
                  <c:v>2.3673999999997002</c:v>
                </c:pt>
                <c:pt idx="27275">
                  <c:v>2.3674999999997</c:v>
                </c:pt>
                <c:pt idx="27276">
                  <c:v>2.3675999999997002</c:v>
                </c:pt>
                <c:pt idx="27277">
                  <c:v>2.3676999999996999</c:v>
                </c:pt>
                <c:pt idx="27278">
                  <c:v>2.3677999999997001</c:v>
                </c:pt>
                <c:pt idx="27279">
                  <c:v>2.3678999999996999</c:v>
                </c:pt>
                <c:pt idx="27280">
                  <c:v>2.3679999999997001</c:v>
                </c:pt>
                <c:pt idx="27281">
                  <c:v>2.3680999999996999</c:v>
                </c:pt>
                <c:pt idx="27282">
                  <c:v>2.3681999999997001</c:v>
                </c:pt>
                <c:pt idx="27283">
                  <c:v>2.3682999999996999</c:v>
                </c:pt>
                <c:pt idx="27284">
                  <c:v>2.3683999999997001</c:v>
                </c:pt>
                <c:pt idx="27285">
                  <c:v>2.3684999999996998</c:v>
                </c:pt>
                <c:pt idx="27286">
                  <c:v>2.3685999999997001</c:v>
                </c:pt>
                <c:pt idx="27287">
                  <c:v>2.3686999999996998</c:v>
                </c:pt>
                <c:pt idx="27288">
                  <c:v>2.3687999999997</c:v>
                </c:pt>
                <c:pt idx="27289">
                  <c:v>2.3688999999996998</c:v>
                </c:pt>
                <c:pt idx="27290">
                  <c:v>2.3689999999997</c:v>
                </c:pt>
                <c:pt idx="27291">
                  <c:v>2.3690999999996998</c:v>
                </c:pt>
                <c:pt idx="27292">
                  <c:v>2.3691999999997</c:v>
                </c:pt>
                <c:pt idx="27293">
                  <c:v>2.3692999999997002</c:v>
                </c:pt>
                <c:pt idx="27294">
                  <c:v>2.3693999999997</c:v>
                </c:pt>
                <c:pt idx="27295">
                  <c:v>2.3694999999997002</c:v>
                </c:pt>
                <c:pt idx="27296">
                  <c:v>2.3695999999996999</c:v>
                </c:pt>
                <c:pt idx="27297">
                  <c:v>2.3696999999997002</c:v>
                </c:pt>
                <c:pt idx="27298">
                  <c:v>2.3697999999996999</c:v>
                </c:pt>
                <c:pt idx="27299">
                  <c:v>2.3698999999997001</c:v>
                </c:pt>
                <c:pt idx="27300">
                  <c:v>2.3699999999996999</c:v>
                </c:pt>
                <c:pt idx="27301">
                  <c:v>2.3700999999997001</c:v>
                </c:pt>
                <c:pt idx="27302">
                  <c:v>2.3701999999996999</c:v>
                </c:pt>
                <c:pt idx="27303">
                  <c:v>2.3702999999997001</c:v>
                </c:pt>
                <c:pt idx="27304">
                  <c:v>2.3703999999996999</c:v>
                </c:pt>
                <c:pt idx="27305">
                  <c:v>2.3704999999997001</c:v>
                </c:pt>
                <c:pt idx="27306">
                  <c:v>2.3705999999996998</c:v>
                </c:pt>
                <c:pt idx="27307">
                  <c:v>2.3706999999997</c:v>
                </c:pt>
                <c:pt idx="27308">
                  <c:v>2.3707999999996998</c:v>
                </c:pt>
                <c:pt idx="27309">
                  <c:v>2.3708999999997</c:v>
                </c:pt>
                <c:pt idx="27310">
                  <c:v>2.3709999999996998</c:v>
                </c:pt>
                <c:pt idx="27311">
                  <c:v>2.3710999999997</c:v>
                </c:pt>
                <c:pt idx="27312">
                  <c:v>2.3711999999997002</c:v>
                </c:pt>
                <c:pt idx="27313">
                  <c:v>2.3712999999997</c:v>
                </c:pt>
                <c:pt idx="27314">
                  <c:v>2.3713999999997002</c:v>
                </c:pt>
                <c:pt idx="27315">
                  <c:v>2.3714999999997</c:v>
                </c:pt>
                <c:pt idx="27316">
                  <c:v>2.3715999999997002</c:v>
                </c:pt>
                <c:pt idx="27317">
                  <c:v>2.3716999999996999</c:v>
                </c:pt>
                <c:pt idx="27318">
                  <c:v>2.3717999999997001</c:v>
                </c:pt>
                <c:pt idx="27319">
                  <c:v>2.3718999999996999</c:v>
                </c:pt>
                <c:pt idx="27320">
                  <c:v>2.3719999999997001</c:v>
                </c:pt>
                <c:pt idx="27321">
                  <c:v>2.3720999999996999</c:v>
                </c:pt>
                <c:pt idx="27322">
                  <c:v>2.3721999999997001</c:v>
                </c:pt>
                <c:pt idx="27323">
                  <c:v>2.3722999999996999</c:v>
                </c:pt>
                <c:pt idx="27324">
                  <c:v>2.3723999999997001</c:v>
                </c:pt>
                <c:pt idx="27325">
                  <c:v>2.3724999999996998</c:v>
                </c:pt>
                <c:pt idx="27326">
                  <c:v>2.3725999999997001</c:v>
                </c:pt>
                <c:pt idx="27327">
                  <c:v>2.3726999999996998</c:v>
                </c:pt>
                <c:pt idx="27328">
                  <c:v>2.3727999999997</c:v>
                </c:pt>
                <c:pt idx="27329">
                  <c:v>2.3728999999996998</c:v>
                </c:pt>
                <c:pt idx="27330">
                  <c:v>2.3729999999997</c:v>
                </c:pt>
                <c:pt idx="27331">
                  <c:v>2.3730999999996998</c:v>
                </c:pt>
                <c:pt idx="27332">
                  <c:v>2.3731999999997</c:v>
                </c:pt>
                <c:pt idx="27333">
                  <c:v>2.3732999999997002</c:v>
                </c:pt>
                <c:pt idx="27334">
                  <c:v>2.3733999999997</c:v>
                </c:pt>
                <c:pt idx="27335">
                  <c:v>2.3734999999997002</c:v>
                </c:pt>
                <c:pt idx="27336">
                  <c:v>2.3735999999996999</c:v>
                </c:pt>
                <c:pt idx="27337">
                  <c:v>2.3736999999997002</c:v>
                </c:pt>
                <c:pt idx="27338">
                  <c:v>2.3737999999996999</c:v>
                </c:pt>
                <c:pt idx="27339">
                  <c:v>2.3738999999997001</c:v>
                </c:pt>
                <c:pt idx="27340">
                  <c:v>2.3739999999996999</c:v>
                </c:pt>
                <c:pt idx="27341">
                  <c:v>2.3740999999997001</c:v>
                </c:pt>
                <c:pt idx="27342">
                  <c:v>2.3741999999996999</c:v>
                </c:pt>
                <c:pt idx="27343">
                  <c:v>2.3742999999997001</c:v>
                </c:pt>
                <c:pt idx="27344">
                  <c:v>2.3743999999996999</c:v>
                </c:pt>
                <c:pt idx="27345">
                  <c:v>2.3744999999997001</c:v>
                </c:pt>
                <c:pt idx="27346">
                  <c:v>2.3745999999996998</c:v>
                </c:pt>
                <c:pt idx="27347">
                  <c:v>2.3746999999997001</c:v>
                </c:pt>
                <c:pt idx="27348">
                  <c:v>2.3747999999996998</c:v>
                </c:pt>
                <c:pt idx="27349">
                  <c:v>2.3748999999997</c:v>
                </c:pt>
                <c:pt idx="27350">
                  <c:v>2.3749999999996998</c:v>
                </c:pt>
                <c:pt idx="27351">
                  <c:v>2.3750999999997</c:v>
                </c:pt>
                <c:pt idx="27352">
                  <c:v>2.3751999999997002</c:v>
                </c:pt>
                <c:pt idx="27353">
                  <c:v>2.3752999999997</c:v>
                </c:pt>
                <c:pt idx="27354">
                  <c:v>2.3753999999997002</c:v>
                </c:pt>
                <c:pt idx="27355">
                  <c:v>2.3754999999997</c:v>
                </c:pt>
                <c:pt idx="27356">
                  <c:v>2.3755999999997002</c:v>
                </c:pt>
                <c:pt idx="27357">
                  <c:v>2.3756999999996999</c:v>
                </c:pt>
                <c:pt idx="27358">
                  <c:v>2.3757999999997002</c:v>
                </c:pt>
                <c:pt idx="27359">
                  <c:v>2.3758999999996999</c:v>
                </c:pt>
                <c:pt idx="27360">
                  <c:v>2.3759999999997001</c:v>
                </c:pt>
                <c:pt idx="27361">
                  <c:v>2.3760999999996999</c:v>
                </c:pt>
                <c:pt idx="27362">
                  <c:v>2.3761999999997001</c:v>
                </c:pt>
                <c:pt idx="27363">
                  <c:v>2.3762999999996999</c:v>
                </c:pt>
                <c:pt idx="27364">
                  <c:v>2.3763999999997001</c:v>
                </c:pt>
                <c:pt idx="27365">
                  <c:v>2.3764999999996999</c:v>
                </c:pt>
                <c:pt idx="27366">
                  <c:v>2.3765999999997001</c:v>
                </c:pt>
                <c:pt idx="27367">
                  <c:v>2.3766999999996998</c:v>
                </c:pt>
                <c:pt idx="27368">
                  <c:v>2.3767999999997</c:v>
                </c:pt>
                <c:pt idx="27369">
                  <c:v>2.3768999999996998</c:v>
                </c:pt>
                <c:pt idx="27370">
                  <c:v>2.3769999999997</c:v>
                </c:pt>
                <c:pt idx="27371">
                  <c:v>2.3770999999996998</c:v>
                </c:pt>
                <c:pt idx="27372">
                  <c:v>2.3771999999997</c:v>
                </c:pt>
                <c:pt idx="27373">
                  <c:v>2.3772999999997002</c:v>
                </c:pt>
                <c:pt idx="27374">
                  <c:v>2.3773999999997</c:v>
                </c:pt>
                <c:pt idx="27375">
                  <c:v>2.3774999999997002</c:v>
                </c:pt>
                <c:pt idx="27376">
                  <c:v>2.3775999999997</c:v>
                </c:pt>
                <c:pt idx="27377">
                  <c:v>2.3776999999997002</c:v>
                </c:pt>
                <c:pt idx="27378">
                  <c:v>2.3777999999996999</c:v>
                </c:pt>
                <c:pt idx="27379">
                  <c:v>2.3778999999997001</c:v>
                </c:pt>
                <c:pt idx="27380">
                  <c:v>2.3779999999996999</c:v>
                </c:pt>
                <c:pt idx="27381">
                  <c:v>2.3780999999997001</c:v>
                </c:pt>
                <c:pt idx="27382">
                  <c:v>2.3781999999996999</c:v>
                </c:pt>
                <c:pt idx="27383">
                  <c:v>2.3782999999997001</c:v>
                </c:pt>
                <c:pt idx="27384">
                  <c:v>2.3783999999996999</c:v>
                </c:pt>
                <c:pt idx="27385">
                  <c:v>2.3784999999997001</c:v>
                </c:pt>
                <c:pt idx="27386">
                  <c:v>2.3785999999996998</c:v>
                </c:pt>
                <c:pt idx="27387">
                  <c:v>2.3786999999997001</c:v>
                </c:pt>
                <c:pt idx="27388">
                  <c:v>2.3787999999996998</c:v>
                </c:pt>
                <c:pt idx="27389">
                  <c:v>2.3788999999997</c:v>
                </c:pt>
                <c:pt idx="27390">
                  <c:v>2.3789999999996998</c:v>
                </c:pt>
                <c:pt idx="27391">
                  <c:v>2.3790999999997</c:v>
                </c:pt>
                <c:pt idx="27392">
                  <c:v>2.3791999999997002</c:v>
                </c:pt>
                <c:pt idx="27393">
                  <c:v>2.3792999999997</c:v>
                </c:pt>
                <c:pt idx="27394">
                  <c:v>2.3793999999997002</c:v>
                </c:pt>
                <c:pt idx="27395">
                  <c:v>2.3794999999997</c:v>
                </c:pt>
                <c:pt idx="27396">
                  <c:v>2.3795999999997002</c:v>
                </c:pt>
                <c:pt idx="27397">
                  <c:v>2.3796999999996999</c:v>
                </c:pt>
                <c:pt idx="27398">
                  <c:v>2.3797999999997002</c:v>
                </c:pt>
                <c:pt idx="27399">
                  <c:v>2.3798999999996999</c:v>
                </c:pt>
                <c:pt idx="27400">
                  <c:v>2.3799999999997001</c:v>
                </c:pt>
                <c:pt idx="27401">
                  <c:v>2.3800999999996999</c:v>
                </c:pt>
                <c:pt idx="27402">
                  <c:v>2.3801999999997001</c:v>
                </c:pt>
                <c:pt idx="27403">
                  <c:v>2.3802999999996999</c:v>
                </c:pt>
                <c:pt idx="27404">
                  <c:v>2.3803999999997001</c:v>
                </c:pt>
                <c:pt idx="27405">
                  <c:v>2.3804999999996999</c:v>
                </c:pt>
                <c:pt idx="27406">
                  <c:v>2.3805999999997001</c:v>
                </c:pt>
                <c:pt idx="27407">
                  <c:v>2.3806999999996998</c:v>
                </c:pt>
                <c:pt idx="27408">
                  <c:v>2.3807999999997</c:v>
                </c:pt>
                <c:pt idx="27409">
                  <c:v>2.3808999999996998</c:v>
                </c:pt>
                <c:pt idx="27410">
                  <c:v>2.3809999999997</c:v>
                </c:pt>
                <c:pt idx="27411">
                  <c:v>2.3810999999996998</c:v>
                </c:pt>
                <c:pt idx="27412">
                  <c:v>2.3811999999997</c:v>
                </c:pt>
                <c:pt idx="27413">
                  <c:v>2.3812999999997002</c:v>
                </c:pt>
                <c:pt idx="27414">
                  <c:v>2.3813999999997</c:v>
                </c:pt>
                <c:pt idx="27415">
                  <c:v>2.3814999999997002</c:v>
                </c:pt>
                <c:pt idx="27416">
                  <c:v>2.3815999999997</c:v>
                </c:pt>
                <c:pt idx="27417">
                  <c:v>2.3816999999997002</c:v>
                </c:pt>
                <c:pt idx="27418">
                  <c:v>2.3817999999996999</c:v>
                </c:pt>
                <c:pt idx="27419">
                  <c:v>2.3818999999997001</c:v>
                </c:pt>
                <c:pt idx="27420">
                  <c:v>2.3819999999996999</c:v>
                </c:pt>
                <c:pt idx="27421">
                  <c:v>2.3820999999997001</c:v>
                </c:pt>
                <c:pt idx="27422">
                  <c:v>2.3821999999996999</c:v>
                </c:pt>
                <c:pt idx="27423">
                  <c:v>2.3822999999997001</c:v>
                </c:pt>
                <c:pt idx="27424">
                  <c:v>2.3823999999996999</c:v>
                </c:pt>
                <c:pt idx="27425">
                  <c:v>2.3824999999997001</c:v>
                </c:pt>
                <c:pt idx="27426">
                  <c:v>2.3825999999996998</c:v>
                </c:pt>
                <c:pt idx="27427">
                  <c:v>2.3826999999997001</c:v>
                </c:pt>
                <c:pt idx="27428">
                  <c:v>2.3827999999996998</c:v>
                </c:pt>
                <c:pt idx="27429">
                  <c:v>2.3828999999997</c:v>
                </c:pt>
                <c:pt idx="27430">
                  <c:v>2.3829999999996998</c:v>
                </c:pt>
                <c:pt idx="27431">
                  <c:v>2.3830999999997</c:v>
                </c:pt>
                <c:pt idx="27432">
                  <c:v>2.3831999999996998</c:v>
                </c:pt>
                <c:pt idx="27433">
                  <c:v>2.3832999999997</c:v>
                </c:pt>
                <c:pt idx="27434">
                  <c:v>2.3833999999997002</c:v>
                </c:pt>
                <c:pt idx="27435">
                  <c:v>2.3834999999997</c:v>
                </c:pt>
                <c:pt idx="27436">
                  <c:v>2.3835999999997002</c:v>
                </c:pt>
                <c:pt idx="27437">
                  <c:v>2.3836999999996999</c:v>
                </c:pt>
                <c:pt idx="27438">
                  <c:v>2.3837999999997002</c:v>
                </c:pt>
                <c:pt idx="27439">
                  <c:v>2.3838999999996999</c:v>
                </c:pt>
                <c:pt idx="27440">
                  <c:v>2.3839999999997001</c:v>
                </c:pt>
                <c:pt idx="27441">
                  <c:v>2.3840999999996999</c:v>
                </c:pt>
                <c:pt idx="27442">
                  <c:v>2.3841999999997001</c:v>
                </c:pt>
                <c:pt idx="27443">
                  <c:v>2.3842999999996999</c:v>
                </c:pt>
                <c:pt idx="27444">
                  <c:v>2.3843999999997001</c:v>
                </c:pt>
                <c:pt idx="27445">
                  <c:v>2.3844999999996999</c:v>
                </c:pt>
                <c:pt idx="27446">
                  <c:v>2.3845999999997001</c:v>
                </c:pt>
                <c:pt idx="27447">
                  <c:v>2.3846999999996998</c:v>
                </c:pt>
                <c:pt idx="27448">
                  <c:v>2.3847999999997</c:v>
                </c:pt>
                <c:pt idx="27449">
                  <c:v>2.3848999999996998</c:v>
                </c:pt>
                <c:pt idx="27450">
                  <c:v>2.3849999999997</c:v>
                </c:pt>
                <c:pt idx="27451">
                  <c:v>2.3850999999996998</c:v>
                </c:pt>
                <c:pt idx="27452">
                  <c:v>2.3851999999997</c:v>
                </c:pt>
                <c:pt idx="27453">
                  <c:v>2.3852999999997002</c:v>
                </c:pt>
                <c:pt idx="27454">
                  <c:v>2.3853999999997</c:v>
                </c:pt>
                <c:pt idx="27455">
                  <c:v>2.3854999999997002</c:v>
                </c:pt>
                <c:pt idx="27456">
                  <c:v>2.3855999999997</c:v>
                </c:pt>
                <c:pt idx="27457">
                  <c:v>2.3856999999997002</c:v>
                </c:pt>
                <c:pt idx="27458">
                  <c:v>2.3857999999996999</c:v>
                </c:pt>
                <c:pt idx="27459">
                  <c:v>2.3858999999997001</c:v>
                </c:pt>
                <c:pt idx="27460">
                  <c:v>2.3859999999996999</c:v>
                </c:pt>
                <c:pt idx="27461">
                  <c:v>2.3860999999997001</c:v>
                </c:pt>
                <c:pt idx="27462">
                  <c:v>2.3861999999996999</c:v>
                </c:pt>
                <c:pt idx="27463">
                  <c:v>2.3862999999997001</c:v>
                </c:pt>
                <c:pt idx="27464">
                  <c:v>2.3863999999996999</c:v>
                </c:pt>
                <c:pt idx="27465">
                  <c:v>2.3864999999997001</c:v>
                </c:pt>
                <c:pt idx="27466">
                  <c:v>2.3865999999996999</c:v>
                </c:pt>
                <c:pt idx="27467">
                  <c:v>2.3866999999997001</c:v>
                </c:pt>
                <c:pt idx="27468">
                  <c:v>2.3867999999996998</c:v>
                </c:pt>
                <c:pt idx="27469">
                  <c:v>2.3868999999997</c:v>
                </c:pt>
                <c:pt idx="27470">
                  <c:v>2.3869999999996998</c:v>
                </c:pt>
                <c:pt idx="27471">
                  <c:v>2.3870999999997</c:v>
                </c:pt>
                <c:pt idx="27472">
                  <c:v>2.3871999999996998</c:v>
                </c:pt>
                <c:pt idx="27473">
                  <c:v>2.3872999999997</c:v>
                </c:pt>
                <c:pt idx="27474">
                  <c:v>2.3873999999997002</c:v>
                </c:pt>
                <c:pt idx="27475">
                  <c:v>2.3874999999997</c:v>
                </c:pt>
                <c:pt idx="27476">
                  <c:v>2.3875999999997002</c:v>
                </c:pt>
                <c:pt idx="27477">
                  <c:v>2.3876999999997</c:v>
                </c:pt>
                <c:pt idx="27478">
                  <c:v>2.3877999999997002</c:v>
                </c:pt>
                <c:pt idx="27479">
                  <c:v>2.3878999999996999</c:v>
                </c:pt>
                <c:pt idx="27480">
                  <c:v>2.3879999999997001</c:v>
                </c:pt>
                <c:pt idx="27481">
                  <c:v>2.3880999999996999</c:v>
                </c:pt>
                <c:pt idx="27482">
                  <c:v>2.3881999999997001</c:v>
                </c:pt>
                <c:pt idx="27483">
                  <c:v>2.3882999999996999</c:v>
                </c:pt>
                <c:pt idx="27484">
                  <c:v>2.3883999999997001</c:v>
                </c:pt>
                <c:pt idx="27485">
                  <c:v>2.3884999999996999</c:v>
                </c:pt>
                <c:pt idx="27486">
                  <c:v>2.3885999999997001</c:v>
                </c:pt>
                <c:pt idx="27487">
                  <c:v>2.3886999999996998</c:v>
                </c:pt>
                <c:pt idx="27488">
                  <c:v>2.3887999999997001</c:v>
                </c:pt>
                <c:pt idx="27489">
                  <c:v>2.3888999999996998</c:v>
                </c:pt>
                <c:pt idx="27490">
                  <c:v>2.3889999999997</c:v>
                </c:pt>
                <c:pt idx="27491">
                  <c:v>2.3890999999996998</c:v>
                </c:pt>
                <c:pt idx="27492">
                  <c:v>2.3891999999997</c:v>
                </c:pt>
                <c:pt idx="27493">
                  <c:v>2.3892999999997002</c:v>
                </c:pt>
                <c:pt idx="27494">
                  <c:v>2.3893999999997</c:v>
                </c:pt>
                <c:pt idx="27495">
                  <c:v>2.3894999999997002</c:v>
                </c:pt>
                <c:pt idx="27496">
                  <c:v>2.3895999999997</c:v>
                </c:pt>
                <c:pt idx="27497">
                  <c:v>2.3896999999997002</c:v>
                </c:pt>
                <c:pt idx="27498">
                  <c:v>2.3897999999996999</c:v>
                </c:pt>
                <c:pt idx="27499">
                  <c:v>2.3898999999997002</c:v>
                </c:pt>
                <c:pt idx="27500">
                  <c:v>2.3899999999996999</c:v>
                </c:pt>
                <c:pt idx="27501">
                  <c:v>2.3900999999997001</c:v>
                </c:pt>
                <c:pt idx="27502">
                  <c:v>2.3901999999996999</c:v>
                </c:pt>
                <c:pt idx="27503">
                  <c:v>2.3902999999997001</c:v>
                </c:pt>
                <c:pt idx="27504">
                  <c:v>2.3903999999996999</c:v>
                </c:pt>
                <c:pt idx="27505">
                  <c:v>2.3904999999997001</c:v>
                </c:pt>
                <c:pt idx="27506">
                  <c:v>2.3905999999996999</c:v>
                </c:pt>
                <c:pt idx="27507">
                  <c:v>2.3906999999997001</c:v>
                </c:pt>
                <c:pt idx="27508">
                  <c:v>2.3907999999996998</c:v>
                </c:pt>
                <c:pt idx="27509">
                  <c:v>2.3908999999997</c:v>
                </c:pt>
                <c:pt idx="27510">
                  <c:v>2.3909999999996998</c:v>
                </c:pt>
                <c:pt idx="27511">
                  <c:v>2.3910999999997</c:v>
                </c:pt>
                <c:pt idx="27512">
                  <c:v>2.3911999999996998</c:v>
                </c:pt>
                <c:pt idx="27513">
                  <c:v>2.3912999999997</c:v>
                </c:pt>
                <c:pt idx="27514">
                  <c:v>2.3913999999997002</c:v>
                </c:pt>
                <c:pt idx="27515">
                  <c:v>2.3914999999997</c:v>
                </c:pt>
                <c:pt idx="27516">
                  <c:v>2.3915999999997002</c:v>
                </c:pt>
                <c:pt idx="27517">
                  <c:v>2.3916999999997</c:v>
                </c:pt>
                <c:pt idx="27518">
                  <c:v>2.3917999999997002</c:v>
                </c:pt>
                <c:pt idx="27519">
                  <c:v>2.3918999999996999</c:v>
                </c:pt>
                <c:pt idx="27520">
                  <c:v>2.3919999999997001</c:v>
                </c:pt>
                <c:pt idx="27521">
                  <c:v>2.3920999999996999</c:v>
                </c:pt>
                <c:pt idx="27522">
                  <c:v>2.3921999999997001</c:v>
                </c:pt>
                <c:pt idx="27523">
                  <c:v>2.3922999999996999</c:v>
                </c:pt>
                <c:pt idx="27524">
                  <c:v>2.3923999999997001</c:v>
                </c:pt>
                <c:pt idx="27525">
                  <c:v>2.3924999999996999</c:v>
                </c:pt>
                <c:pt idx="27526">
                  <c:v>2.3925999999997001</c:v>
                </c:pt>
                <c:pt idx="27527">
                  <c:v>2.3926999999996998</c:v>
                </c:pt>
                <c:pt idx="27528">
                  <c:v>2.3927999999997001</c:v>
                </c:pt>
                <c:pt idx="27529">
                  <c:v>2.3928999999996998</c:v>
                </c:pt>
                <c:pt idx="27530">
                  <c:v>2.3929999999997</c:v>
                </c:pt>
                <c:pt idx="27531">
                  <c:v>2.3930999999996998</c:v>
                </c:pt>
                <c:pt idx="27532">
                  <c:v>2.3931999999997</c:v>
                </c:pt>
                <c:pt idx="27533">
                  <c:v>2.3932999999996998</c:v>
                </c:pt>
                <c:pt idx="27534">
                  <c:v>2.3933999999997</c:v>
                </c:pt>
                <c:pt idx="27535">
                  <c:v>2.3934999999997002</c:v>
                </c:pt>
                <c:pt idx="27536">
                  <c:v>2.3935999999997</c:v>
                </c:pt>
                <c:pt idx="27537">
                  <c:v>2.3936999999997002</c:v>
                </c:pt>
                <c:pt idx="27538">
                  <c:v>2.3937999999996999</c:v>
                </c:pt>
                <c:pt idx="27539">
                  <c:v>2.3938999999997002</c:v>
                </c:pt>
                <c:pt idx="27540">
                  <c:v>2.3939999999996999</c:v>
                </c:pt>
                <c:pt idx="27541">
                  <c:v>2.3940999999997001</c:v>
                </c:pt>
                <c:pt idx="27542">
                  <c:v>2.3941999999996999</c:v>
                </c:pt>
                <c:pt idx="27543">
                  <c:v>2.3942999999997001</c:v>
                </c:pt>
                <c:pt idx="27544">
                  <c:v>2.3943999999996999</c:v>
                </c:pt>
                <c:pt idx="27545">
                  <c:v>2.3944999999997001</c:v>
                </c:pt>
                <c:pt idx="27546">
                  <c:v>2.3945999999996999</c:v>
                </c:pt>
                <c:pt idx="27547">
                  <c:v>2.3946999999997001</c:v>
                </c:pt>
                <c:pt idx="27548">
                  <c:v>2.3947999999996998</c:v>
                </c:pt>
                <c:pt idx="27549">
                  <c:v>2.3948999999997</c:v>
                </c:pt>
                <c:pt idx="27550">
                  <c:v>2.3949999999996998</c:v>
                </c:pt>
                <c:pt idx="27551">
                  <c:v>2.3950999999997</c:v>
                </c:pt>
                <c:pt idx="27552">
                  <c:v>2.3951999999996998</c:v>
                </c:pt>
                <c:pt idx="27553">
                  <c:v>2.3952999999997</c:v>
                </c:pt>
                <c:pt idx="27554">
                  <c:v>2.3953999999997002</c:v>
                </c:pt>
                <c:pt idx="27555">
                  <c:v>2.3954999999997</c:v>
                </c:pt>
                <c:pt idx="27556">
                  <c:v>2.3955999999997002</c:v>
                </c:pt>
                <c:pt idx="27557">
                  <c:v>2.3956999999997</c:v>
                </c:pt>
                <c:pt idx="27558">
                  <c:v>2.3957999999997002</c:v>
                </c:pt>
                <c:pt idx="27559">
                  <c:v>2.3958999999996999</c:v>
                </c:pt>
                <c:pt idx="27560">
                  <c:v>2.3959999999997001</c:v>
                </c:pt>
                <c:pt idx="27561">
                  <c:v>2.3960999999996999</c:v>
                </c:pt>
                <c:pt idx="27562">
                  <c:v>2.3961999999997001</c:v>
                </c:pt>
                <c:pt idx="27563">
                  <c:v>2.3962999999996999</c:v>
                </c:pt>
                <c:pt idx="27564">
                  <c:v>2.3963999999997001</c:v>
                </c:pt>
                <c:pt idx="27565">
                  <c:v>2.3964999999996999</c:v>
                </c:pt>
                <c:pt idx="27566">
                  <c:v>2.3965999999997001</c:v>
                </c:pt>
                <c:pt idx="27567">
                  <c:v>2.3966999999996998</c:v>
                </c:pt>
                <c:pt idx="27568">
                  <c:v>2.3967999999997001</c:v>
                </c:pt>
                <c:pt idx="27569">
                  <c:v>2.3968999999996998</c:v>
                </c:pt>
                <c:pt idx="27570">
                  <c:v>2.3969999999997</c:v>
                </c:pt>
                <c:pt idx="27571">
                  <c:v>2.3970999999996998</c:v>
                </c:pt>
                <c:pt idx="27572">
                  <c:v>2.3971999999997</c:v>
                </c:pt>
                <c:pt idx="27573">
                  <c:v>2.3972999999996998</c:v>
                </c:pt>
                <c:pt idx="27574">
                  <c:v>2.3973999999997</c:v>
                </c:pt>
                <c:pt idx="27575">
                  <c:v>2.3974999999997002</c:v>
                </c:pt>
                <c:pt idx="27576">
                  <c:v>2.3975999999997</c:v>
                </c:pt>
                <c:pt idx="27577">
                  <c:v>2.3976999999997002</c:v>
                </c:pt>
                <c:pt idx="27578">
                  <c:v>2.3977999999996999</c:v>
                </c:pt>
                <c:pt idx="27579">
                  <c:v>2.3978999999997002</c:v>
                </c:pt>
                <c:pt idx="27580">
                  <c:v>2.3979999999996999</c:v>
                </c:pt>
                <c:pt idx="27581">
                  <c:v>2.3980999999997001</c:v>
                </c:pt>
                <c:pt idx="27582">
                  <c:v>2.3981999999996999</c:v>
                </c:pt>
                <c:pt idx="27583">
                  <c:v>2.3982999999997001</c:v>
                </c:pt>
                <c:pt idx="27584">
                  <c:v>2.3983999999996999</c:v>
                </c:pt>
                <c:pt idx="27585">
                  <c:v>2.3984999999997001</c:v>
                </c:pt>
                <c:pt idx="27586">
                  <c:v>2.3985999999996999</c:v>
                </c:pt>
                <c:pt idx="27587">
                  <c:v>2.3986999999997001</c:v>
                </c:pt>
                <c:pt idx="27588">
                  <c:v>2.3987999999996998</c:v>
                </c:pt>
                <c:pt idx="27589">
                  <c:v>2.3988999999997001</c:v>
                </c:pt>
                <c:pt idx="27590">
                  <c:v>2.3989999999996998</c:v>
                </c:pt>
                <c:pt idx="27591">
                  <c:v>2.3990999999997</c:v>
                </c:pt>
                <c:pt idx="27592">
                  <c:v>2.3991999999996998</c:v>
                </c:pt>
                <c:pt idx="27593">
                  <c:v>2.3992999999997</c:v>
                </c:pt>
                <c:pt idx="27594">
                  <c:v>2.3993999999997002</c:v>
                </c:pt>
                <c:pt idx="27595">
                  <c:v>2.3994999999997</c:v>
                </c:pt>
                <c:pt idx="27596">
                  <c:v>2.3995999999997002</c:v>
                </c:pt>
                <c:pt idx="27597">
                  <c:v>2.3996999999997</c:v>
                </c:pt>
                <c:pt idx="27598">
                  <c:v>2.3997999999997002</c:v>
                </c:pt>
                <c:pt idx="27599">
                  <c:v>2.3998999999996999</c:v>
                </c:pt>
                <c:pt idx="27600">
                  <c:v>2.3999999999997002</c:v>
                </c:pt>
                <c:pt idx="27601">
                  <c:v>2.4000999999996999</c:v>
                </c:pt>
                <c:pt idx="27602">
                  <c:v>2.4001999999997001</c:v>
                </c:pt>
                <c:pt idx="27603">
                  <c:v>2.4002999999996999</c:v>
                </c:pt>
                <c:pt idx="27604">
                  <c:v>2.4003999999997001</c:v>
                </c:pt>
                <c:pt idx="27605">
                  <c:v>2.4004999999996999</c:v>
                </c:pt>
                <c:pt idx="27606">
                  <c:v>2.4005999999997001</c:v>
                </c:pt>
                <c:pt idx="27607">
                  <c:v>2.4006999999996999</c:v>
                </c:pt>
                <c:pt idx="27608">
                  <c:v>2.4007999999997001</c:v>
                </c:pt>
                <c:pt idx="27609">
                  <c:v>2.4008999999996998</c:v>
                </c:pt>
                <c:pt idx="27610">
                  <c:v>2.4009999999997</c:v>
                </c:pt>
                <c:pt idx="27611">
                  <c:v>2.4010999999996998</c:v>
                </c:pt>
                <c:pt idx="27612">
                  <c:v>2.4011999999997</c:v>
                </c:pt>
                <c:pt idx="27613">
                  <c:v>2.4012999999996998</c:v>
                </c:pt>
                <c:pt idx="27614">
                  <c:v>2.4013999999997</c:v>
                </c:pt>
                <c:pt idx="27615">
                  <c:v>2.4014999999997002</c:v>
                </c:pt>
                <c:pt idx="27616">
                  <c:v>2.4015999999997</c:v>
                </c:pt>
                <c:pt idx="27617">
                  <c:v>2.4016999999997002</c:v>
                </c:pt>
                <c:pt idx="27618">
                  <c:v>2.4017999999997</c:v>
                </c:pt>
                <c:pt idx="27619">
                  <c:v>2.4018999999997002</c:v>
                </c:pt>
                <c:pt idx="27620">
                  <c:v>2.4019999999996999</c:v>
                </c:pt>
                <c:pt idx="27621">
                  <c:v>2.4020999999997001</c:v>
                </c:pt>
                <c:pt idx="27622">
                  <c:v>2.4021999999996999</c:v>
                </c:pt>
                <c:pt idx="27623">
                  <c:v>2.4022999999997001</c:v>
                </c:pt>
                <c:pt idx="27624">
                  <c:v>2.4023999999996999</c:v>
                </c:pt>
                <c:pt idx="27625">
                  <c:v>2.4024999999997001</c:v>
                </c:pt>
                <c:pt idx="27626">
                  <c:v>2.4025999999996999</c:v>
                </c:pt>
                <c:pt idx="27627">
                  <c:v>2.4026999999997001</c:v>
                </c:pt>
                <c:pt idx="27628">
                  <c:v>2.4027999999996998</c:v>
                </c:pt>
                <c:pt idx="27629">
                  <c:v>2.4028999999997001</c:v>
                </c:pt>
                <c:pt idx="27630">
                  <c:v>2.4029999999996998</c:v>
                </c:pt>
                <c:pt idx="27631">
                  <c:v>2.4030999999997</c:v>
                </c:pt>
                <c:pt idx="27632">
                  <c:v>2.4031999999996998</c:v>
                </c:pt>
                <c:pt idx="27633">
                  <c:v>2.4032999999997</c:v>
                </c:pt>
                <c:pt idx="27634">
                  <c:v>2.4033999999997002</c:v>
                </c:pt>
                <c:pt idx="27635">
                  <c:v>2.4034999999997</c:v>
                </c:pt>
                <c:pt idx="27636">
                  <c:v>2.4035999999997002</c:v>
                </c:pt>
                <c:pt idx="27637">
                  <c:v>2.4036999999997</c:v>
                </c:pt>
                <c:pt idx="27638">
                  <c:v>2.4037999999997002</c:v>
                </c:pt>
                <c:pt idx="27639">
                  <c:v>2.4038999999996999</c:v>
                </c:pt>
                <c:pt idx="27640">
                  <c:v>2.4039999999997002</c:v>
                </c:pt>
                <c:pt idx="27641">
                  <c:v>2.4040999999996999</c:v>
                </c:pt>
                <c:pt idx="27642">
                  <c:v>2.4041999999997001</c:v>
                </c:pt>
                <c:pt idx="27643">
                  <c:v>2.4042999999996999</c:v>
                </c:pt>
                <c:pt idx="27644">
                  <c:v>2.4043999999997001</c:v>
                </c:pt>
                <c:pt idx="27645">
                  <c:v>2.4044999999996999</c:v>
                </c:pt>
                <c:pt idx="27646">
                  <c:v>2.4045999999997001</c:v>
                </c:pt>
                <c:pt idx="27647">
                  <c:v>2.4046999999996999</c:v>
                </c:pt>
                <c:pt idx="27648">
                  <c:v>2.4047999999997001</c:v>
                </c:pt>
                <c:pt idx="27649">
                  <c:v>2.4048999999996998</c:v>
                </c:pt>
                <c:pt idx="27650">
                  <c:v>2.4049999999997</c:v>
                </c:pt>
                <c:pt idx="27651">
                  <c:v>2.4050999999996998</c:v>
                </c:pt>
                <c:pt idx="27652">
                  <c:v>2.4051999999997</c:v>
                </c:pt>
                <c:pt idx="27653">
                  <c:v>2.4052999999996998</c:v>
                </c:pt>
                <c:pt idx="27654">
                  <c:v>2.4053999999997</c:v>
                </c:pt>
                <c:pt idx="27655">
                  <c:v>2.4054999999997002</c:v>
                </c:pt>
                <c:pt idx="27656">
                  <c:v>2.4055999999997</c:v>
                </c:pt>
                <c:pt idx="27657">
                  <c:v>2.4056999999997002</c:v>
                </c:pt>
                <c:pt idx="27658">
                  <c:v>2.4057999999997</c:v>
                </c:pt>
                <c:pt idx="27659">
                  <c:v>2.4058999999997002</c:v>
                </c:pt>
                <c:pt idx="27660">
                  <c:v>2.4059999999996999</c:v>
                </c:pt>
                <c:pt idx="27661">
                  <c:v>2.4060999999997001</c:v>
                </c:pt>
                <c:pt idx="27662">
                  <c:v>2.4061999999996999</c:v>
                </c:pt>
                <c:pt idx="27663">
                  <c:v>2.4062999999997001</c:v>
                </c:pt>
                <c:pt idx="27664">
                  <c:v>2.4063999999996999</c:v>
                </c:pt>
                <c:pt idx="27665">
                  <c:v>2.4064999999997001</c:v>
                </c:pt>
                <c:pt idx="27666">
                  <c:v>2.4065999999996999</c:v>
                </c:pt>
                <c:pt idx="27667">
                  <c:v>2.4066999999997001</c:v>
                </c:pt>
                <c:pt idx="27668">
                  <c:v>2.4067999999996998</c:v>
                </c:pt>
                <c:pt idx="27669">
                  <c:v>2.4068999999997001</c:v>
                </c:pt>
                <c:pt idx="27670">
                  <c:v>2.4069999999996998</c:v>
                </c:pt>
                <c:pt idx="27671">
                  <c:v>2.4070999999997</c:v>
                </c:pt>
                <c:pt idx="27672">
                  <c:v>2.4071999999996998</c:v>
                </c:pt>
                <c:pt idx="27673">
                  <c:v>2.4072999999997</c:v>
                </c:pt>
                <c:pt idx="27674">
                  <c:v>2.4073999999996998</c:v>
                </c:pt>
                <c:pt idx="27675">
                  <c:v>2.4074999999997</c:v>
                </c:pt>
                <c:pt idx="27676">
                  <c:v>2.4075999999997002</c:v>
                </c:pt>
                <c:pt idx="27677">
                  <c:v>2.4076999999996902</c:v>
                </c:pt>
                <c:pt idx="27678">
                  <c:v>2.4077999999997002</c:v>
                </c:pt>
                <c:pt idx="27679">
                  <c:v>2.4078999999996999</c:v>
                </c:pt>
                <c:pt idx="27680">
                  <c:v>2.4079999999997002</c:v>
                </c:pt>
                <c:pt idx="27681">
                  <c:v>2.4080999999996902</c:v>
                </c:pt>
                <c:pt idx="27682">
                  <c:v>2.4081999999997001</c:v>
                </c:pt>
                <c:pt idx="27683">
                  <c:v>2.4082999999996999</c:v>
                </c:pt>
                <c:pt idx="27684">
                  <c:v>2.4083999999997001</c:v>
                </c:pt>
                <c:pt idx="27685">
                  <c:v>2.4084999999996901</c:v>
                </c:pt>
                <c:pt idx="27686">
                  <c:v>2.4085999999997001</c:v>
                </c:pt>
                <c:pt idx="27687">
                  <c:v>2.4086999999996999</c:v>
                </c:pt>
                <c:pt idx="27688">
                  <c:v>2.4087999999997001</c:v>
                </c:pt>
                <c:pt idx="27689">
                  <c:v>2.4088999999996901</c:v>
                </c:pt>
                <c:pt idx="27690">
                  <c:v>2.4089999999997</c:v>
                </c:pt>
                <c:pt idx="27691">
                  <c:v>2.4090999999996998</c:v>
                </c:pt>
                <c:pt idx="27692">
                  <c:v>2.4091999999997</c:v>
                </c:pt>
                <c:pt idx="27693">
                  <c:v>2.40929999999969</c:v>
                </c:pt>
                <c:pt idx="27694">
                  <c:v>2.4093999999996898</c:v>
                </c:pt>
                <c:pt idx="27695">
                  <c:v>2.4094999999997002</c:v>
                </c:pt>
                <c:pt idx="27696">
                  <c:v>2.4095999999996902</c:v>
                </c:pt>
                <c:pt idx="27697">
                  <c:v>2.40969999999969</c:v>
                </c:pt>
                <c:pt idx="27698">
                  <c:v>2.4097999999996902</c:v>
                </c:pt>
                <c:pt idx="27699">
                  <c:v>2.4098999999997002</c:v>
                </c:pt>
                <c:pt idx="27700">
                  <c:v>2.4099999999996902</c:v>
                </c:pt>
                <c:pt idx="27701">
                  <c:v>2.4100999999996899</c:v>
                </c:pt>
                <c:pt idx="27702">
                  <c:v>2.4101999999996901</c:v>
                </c:pt>
                <c:pt idx="27703">
                  <c:v>2.4102999999997001</c:v>
                </c:pt>
                <c:pt idx="27704">
                  <c:v>2.4103999999996901</c:v>
                </c:pt>
                <c:pt idx="27705">
                  <c:v>2.4104999999996899</c:v>
                </c:pt>
                <c:pt idx="27706">
                  <c:v>2.4105999999996901</c:v>
                </c:pt>
                <c:pt idx="27707">
                  <c:v>2.4106999999997001</c:v>
                </c:pt>
                <c:pt idx="27708">
                  <c:v>2.4107999999996901</c:v>
                </c:pt>
                <c:pt idx="27709">
                  <c:v>2.4108999999996898</c:v>
                </c:pt>
                <c:pt idx="27710">
                  <c:v>2.4109999999996901</c:v>
                </c:pt>
                <c:pt idx="27711">
                  <c:v>2.4110999999997</c:v>
                </c:pt>
                <c:pt idx="27712">
                  <c:v>2.41119999999969</c:v>
                </c:pt>
                <c:pt idx="27713">
                  <c:v>2.4112999999996898</c:v>
                </c:pt>
                <c:pt idx="27714">
                  <c:v>2.41139999999969</c:v>
                </c:pt>
                <c:pt idx="27715">
                  <c:v>2.4114999999996898</c:v>
                </c:pt>
                <c:pt idx="27716">
                  <c:v>2.41159999999969</c:v>
                </c:pt>
                <c:pt idx="27717">
                  <c:v>2.4116999999996902</c:v>
                </c:pt>
                <c:pt idx="27718">
                  <c:v>2.41179999999969</c:v>
                </c:pt>
                <c:pt idx="27719">
                  <c:v>2.4118999999996902</c:v>
                </c:pt>
                <c:pt idx="27720">
                  <c:v>2.4119999999996899</c:v>
                </c:pt>
                <c:pt idx="27721">
                  <c:v>2.4120999999996902</c:v>
                </c:pt>
                <c:pt idx="27722">
                  <c:v>2.4121999999996899</c:v>
                </c:pt>
                <c:pt idx="27723">
                  <c:v>2.4122999999996901</c:v>
                </c:pt>
                <c:pt idx="27724">
                  <c:v>2.4123999999996899</c:v>
                </c:pt>
                <c:pt idx="27725">
                  <c:v>2.4124999999996901</c:v>
                </c:pt>
                <c:pt idx="27726">
                  <c:v>2.4125999999996899</c:v>
                </c:pt>
                <c:pt idx="27727">
                  <c:v>2.4126999999996901</c:v>
                </c:pt>
                <c:pt idx="27728">
                  <c:v>2.4127999999996899</c:v>
                </c:pt>
                <c:pt idx="27729">
                  <c:v>2.4128999999996901</c:v>
                </c:pt>
                <c:pt idx="27730">
                  <c:v>2.4129999999996898</c:v>
                </c:pt>
                <c:pt idx="27731">
                  <c:v>2.41309999999969</c:v>
                </c:pt>
                <c:pt idx="27732">
                  <c:v>2.4131999999996898</c:v>
                </c:pt>
                <c:pt idx="27733">
                  <c:v>2.41329999999969</c:v>
                </c:pt>
                <c:pt idx="27734">
                  <c:v>2.4133999999996898</c:v>
                </c:pt>
                <c:pt idx="27735">
                  <c:v>2.41349999999969</c:v>
                </c:pt>
                <c:pt idx="27736">
                  <c:v>2.4135999999996902</c:v>
                </c:pt>
                <c:pt idx="27737">
                  <c:v>2.41369999999969</c:v>
                </c:pt>
                <c:pt idx="27738">
                  <c:v>2.4137999999996902</c:v>
                </c:pt>
                <c:pt idx="27739">
                  <c:v>2.41389999999969</c:v>
                </c:pt>
                <c:pt idx="27740">
                  <c:v>2.4139999999996902</c:v>
                </c:pt>
                <c:pt idx="27741">
                  <c:v>2.4140999999996899</c:v>
                </c:pt>
                <c:pt idx="27742">
                  <c:v>2.4141999999996901</c:v>
                </c:pt>
                <c:pt idx="27743">
                  <c:v>2.4142999999996899</c:v>
                </c:pt>
                <c:pt idx="27744">
                  <c:v>2.4143999999996901</c:v>
                </c:pt>
                <c:pt idx="27745">
                  <c:v>2.4144999999996899</c:v>
                </c:pt>
                <c:pt idx="27746">
                  <c:v>2.4145999999996901</c:v>
                </c:pt>
                <c:pt idx="27747">
                  <c:v>2.4146999999996899</c:v>
                </c:pt>
                <c:pt idx="27748">
                  <c:v>2.4147999999996901</c:v>
                </c:pt>
                <c:pt idx="27749">
                  <c:v>2.4148999999996899</c:v>
                </c:pt>
                <c:pt idx="27750">
                  <c:v>2.4149999999996901</c:v>
                </c:pt>
                <c:pt idx="27751">
                  <c:v>2.4150999999996898</c:v>
                </c:pt>
                <c:pt idx="27752">
                  <c:v>2.41519999999969</c:v>
                </c:pt>
                <c:pt idx="27753">
                  <c:v>2.4152999999996898</c:v>
                </c:pt>
                <c:pt idx="27754">
                  <c:v>2.41539999999969</c:v>
                </c:pt>
                <c:pt idx="27755">
                  <c:v>2.4154999999996898</c:v>
                </c:pt>
                <c:pt idx="27756">
                  <c:v>2.41559999999969</c:v>
                </c:pt>
                <c:pt idx="27757">
                  <c:v>2.4156999999996902</c:v>
                </c:pt>
                <c:pt idx="27758">
                  <c:v>2.41579999999969</c:v>
                </c:pt>
                <c:pt idx="27759">
                  <c:v>2.4158999999996902</c:v>
                </c:pt>
                <c:pt idx="27760">
                  <c:v>2.41599999999969</c:v>
                </c:pt>
                <c:pt idx="27761">
                  <c:v>2.4160999999996902</c:v>
                </c:pt>
                <c:pt idx="27762">
                  <c:v>2.4161999999996899</c:v>
                </c:pt>
                <c:pt idx="27763">
                  <c:v>2.4162999999996901</c:v>
                </c:pt>
                <c:pt idx="27764">
                  <c:v>2.4163999999996899</c:v>
                </c:pt>
                <c:pt idx="27765">
                  <c:v>2.4164999999996901</c:v>
                </c:pt>
                <c:pt idx="27766">
                  <c:v>2.4165999999996899</c:v>
                </c:pt>
                <c:pt idx="27767">
                  <c:v>2.4166999999996901</c:v>
                </c:pt>
                <c:pt idx="27768">
                  <c:v>2.4167999999996899</c:v>
                </c:pt>
                <c:pt idx="27769">
                  <c:v>2.4168999999996901</c:v>
                </c:pt>
                <c:pt idx="27770">
                  <c:v>2.4169999999996898</c:v>
                </c:pt>
                <c:pt idx="27771">
                  <c:v>2.4170999999996901</c:v>
                </c:pt>
                <c:pt idx="27772">
                  <c:v>2.4171999999996898</c:v>
                </c:pt>
                <c:pt idx="27773">
                  <c:v>2.41729999999969</c:v>
                </c:pt>
                <c:pt idx="27774">
                  <c:v>2.4173999999996898</c:v>
                </c:pt>
                <c:pt idx="27775">
                  <c:v>2.41749999999969</c:v>
                </c:pt>
                <c:pt idx="27776">
                  <c:v>2.4175999999996902</c:v>
                </c:pt>
                <c:pt idx="27777">
                  <c:v>2.41769999999969</c:v>
                </c:pt>
                <c:pt idx="27778">
                  <c:v>2.4177999999996902</c:v>
                </c:pt>
                <c:pt idx="27779">
                  <c:v>2.41789999999969</c:v>
                </c:pt>
                <c:pt idx="27780">
                  <c:v>2.4179999999996902</c:v>
                </c:pt>
                <c:pt idx="27781">
                  <c:v>2.4180999999996899</c:v>
                </c:pt>
                <c:pt idx="27782">
                  <c:v>2.4181999999996902</c:v>
                </c:pt>
                <c:pt idx="27783">
                  <c:v>2.4182999999996899</c:v>
                </c:pt>
                <c:pt idx="27784">
                  <c:v>2.4183999999996901</c:v>
                </c:pt>
                <c:pt idx="27785">
                  <c:v>2.4184999999996899</c:v>
                </c:pt>
                <c:pt idx="27786">
                  <c:v>2.4185999999996901</c:v>
                </c:pt>
                <c:pt idx="27787">
                  <c:v>2.4186999999996899</c:v>
                </c:pt>
                <c:pt idx="27788">
                  <c:v>2.4187999999996901</c:v>
                </c:pt>
                <c:pt idx="27789">
                  <c:v>2.4188999999996899</c:v>
                </c:pt>
                <c:pt idx="27790">
                  <c:v>2.4189999999996901</c:v>
                </c:pt>
                <c:pt idx="27791">
                  <c:v>2.4190999999996898</c:v>
                </c:pt>
                <c:pt idx="27792">
                  <c:v>2.41919999999969</c:v>
                </c:pt>
                <c:pt idx="27793">
                  <c:v>2.4192999999996898</c:v>
                </c:pt>
                <c:pt idx="27794">
                  <c:v>2.41939999999969</c:v>
                </c:pt>
                <c:pt idx="27795">
                  <c:v>2.4194999999996898</c:v>
                </c:pt>
                <c:pt idx="27796">
                  <c:v>2.41959999999969</c:v>
                </c:pt>
                <c:pt idx="27797">
                  <c:v>2.4196999999996902</c:v>
                </c:pt>
                <c:pt idx="27798">
                  <c:v>2.41979999999969</c:v>
                </c:pt>
                <c:pt idx="27799">
                  <c:v>2.4198999999996902</c:v>
                </c:pt>
                <c:pt idx="27800">
                  <c:v>2.41999999999969</c:v>
                </c:pt>
                <c:pt idx="27801">
                  <c:v>2.4200999999996902</c:v>
                </c:pt>
                <c:pt idx="27802">
                  <c:v>2.4201999999996899</c:v>
                </c:pt>
                <c:pt idx="27803">
                  <c:v>2.4202999999996901</c:v>
                </c:pt>
                <c:pt idx="27804">
                  <c:v>2.4203999999996899</c:v>
                </c:pt>
                <c:pt idx="27805">
                  <c:v>2.4204999999996901</c:v>
                </c:pt>
                <c:pt idx="27806">
                  <c:v>2.4205999999996899</c:v>
                </c:pt>
                <c:pt idx="27807">
                  <c:v>2.4206999999996901</c:v>
                </c:pt>
                <c:pt idx="27808">
                  <c:v>2.4207999999996899</c:v>
                </c:pt>
                <c:pt idx="27809">
                  <c:v>2.4208999999996901</c:v>
                </c:pt>
                <c:pt idx="27810">
                  <c:v>2.4209999999996898</c:v>
                </c:pt>
                <c:pt idx="27811">
                  <c:v>2.4210999999996901</c:v>
                </c:pt>
                <c:pt idx="27812">
                  <c:v>2.4211999999996898</c:v>
                </c:pt>
                <c:pt idx="27813">
                  <c:v>2.42129999999969</c:v>
                </c:pt>
                <c:pt idx="27814">
                  <c:v>2.4213999999996898</c:v>
                </c:pt>
                <c:pt idx="27815">
                  <c:v>2.42149999999969</c:v>
                </c:pt>
                <c:pt idx="27816">
                  <c:v>2.4215999999996898</c:v>
                </c:pt>
                <c:pt idx="27817">
                  <c:v>2.42169999999969</c:v>
                </c:pt>
                <c:pt idx="27818">
                  <c:v>2.4217999999996902</c:v>
                </c:pt>
                <c:pt idx="27819">
                  <c:v>2.42189999999969</c:v>
                </c:pt>
                <c:pt idx="27820">
                  <c:v>2.4219999999996902</c:v>
                </c:pt>
                <c:pt idx="27821">
                  <c:v>2.4220999999996899</c:v>
                </c:pt>
                <c:pt idx="27822">
                  <c:v>2.4221999999996902</c:v>
                </c:pt>
                <c:pt idx="27823">
                  <c:v>2.4222999999996899</c:v>
                </c:pt>
                <c:pt idx="27824">
                  <c:v>2.4223999999996901</c:v>
                </c:pt>
                <c:pt idx="27825">
                  <c:v>2.4224999999996899</c:v>
                </c:pt>
                <c:pt idx="27826">
                  <c:v>2.4225999999996901</c:v>
                </c:pt>
                <c:pt idx="27827">
                  <c:v>2.4226999999996899</c:v>
                </c:pt>
                <c:pt idx="27828">
                  <c:v>2.4227999999996901</c:v>
                </c:pt>
                <c:pt idx="27829">
                  <c:v>2.4228999999996899</c:v>
                </c:pt>
                <c:pt idx="27830">
                  <c:v>2.4229999999996901</c:v>
                </c:pt>
                <c:pt idx="27831">
                  <c:v>2.4230999999996898</c:v>
                </c:pt>
                <c:pt idx="27832">
                  <c:v>2.42319999999969</c:v>
                </c:pt>
                <c:pt idx="27833">
                  <c:v>2.4232999999996898</c:v>
                </c:pt>
                <c:pt idx="27834">
                  <c:v>2.42339999999969</c:v>
                </c:pt>
                <c:pt idx="27835">
                  <c:v>2.4234999999996898</c:v>
                </c:pt>
                <c:pt idx="27836">
                  <c:v>2.42359999999969</c:v>
                </c:pt>
                <c:pt idx="27837">
                  <c:v>2.4236999999996902</c:v>
                </c:pt>
                <c:pt idx="27838">
                  <c:v>2.42379999999969</c:v>
                </c:pt>
                <c:pt idx="27839">
                  <c:v>2.4238999999996902</c:v>
                </c:pt>
                <c:pt idx="27840">
                  <c:v>2.42399999999969</c:v>
                </c:pt>
                <c:pt idx="27841">
                  <c:v>2.4240999999996902</c:v>
                </c:pt>
                <c:pt idx="27842">
                  <c:v>2.4241999999996899</c:v>
                </c:pt>
                <c:pt idx="27843">
                  <c:v>2.4242999999996901</c:v>
                </c:pt>
                <c:pt idx="27844">
                  <c:v>2.4243999999996899</c:v>
                </c:pt>
                <c:pt idx="27845">
                  <c:v>2.4244999999996901</c:v>
                </c:pt>
                <c:pt idx="27846">
                  <c:v>2.4245999999996899</c:v>
                </c:pt>
                <c:pt idx="27847">
                  <c:v>2.4246999999996901</c:v>
                </c:pt>
                <c:pt idx="27848">
                  <c:v>2.4247999999996899</c:v>
                </c:pt>
                <c:pt idx="27849">
                  <c:v>2.4248999999996901</c:v>
                </c:pt>
                <c:pt idx="27850">
                  <c:v>2.4249999999996898</c:v>
                </c:pt>
                <c:pt idx="27851">
                  <c:v>2.4250999999996901</c:v>
                </c:pt>
                <c:pt idx="27852">
                  <c:v>2.4251999999996898</c:v>
                </c:pt>
                <c:pt idx="27853">
                  <c:v>2.42529999999969</c:v>
                </c:pt>
                <c:pt idx="27854">
                  <c:v>2.4253999999996898</c:v>
                </c:pt>
                <c:pt idx="27855">
                  <c:v>2.42549999999969</c:v>
                </c:pt>
                <c:pt idx="27856">
                  <c:v>2.4255999999996898</c:v>
                </c:pt>
                <c:pt idx="27857">
                  <c:v>2.42569999999969</c:v>
                </c:pt>
                <c:pt idx="27858">
                  <c:v>2.4257999999996902</c:v>
                </c:pt>
                <c:pt idx="27859">
                  <c:v>2.42589999999969</c:v>
                </c:pt>
                <c:pt idx="27860">
                  <c:v>2.4259999999996902</c:v>
                </c:pt>
                <c:pt idx="27861">
                  <c:v>2.4260999999996899</c:v>
                </c:pt>
                <c:pt idx="27862">
                  <c:v>2.4261999999996902</c:v>
                </c:pt>
                <c:pt idx="27863">
                  <c:v>2.4262999999996899</c:v>
                </c:pt>
                <c:pt idx="27864">
                  <c:v>2.4263999999996901</c:v>
                </c:pt>
                <c:pt idx="27865">
                  <c:v>2.4264999999996899</c:v>
                </c:pt>
                <c:pt idx="27866">
                  <c:v>2.4265999999996901</c:v>
                </c:pt>
                <c:pt idx="27867">
                  <c:v>2.4266999999996899</c:v>
                </c:pt>
                <c:pt idx="27868">
                  <c:v>2.4267999999996901</c:v>
                </c:pt>
                <c:pt idx="27869">
                  <c:v>2.4268999999996899</c:v>
                </c:pt>
                <c:pt idx="27870">
                  <c:v>2.4269999999996901</c:v>
                </c:pt>
                <c:pt idx="27871">
                  <c:v>2.4270999999996898</c:v>
                </c:pt>
                <c:pt idx="27872">
                  <c:v>2.42719999999969</c:v>
                </c:pt>
                <c:pt idx="27873">
                  <c:v>2.4272999999996898</c:v>
                </c:pt>
                <c:pt idx="27874">
                  <c:v>2.42739999999969</c:v>
                </c:pt>
                <c:pt idx="27875">
                  <c:v>2.4274999999996898</c:v>
                </c:pt>
                <c:pt idx="27876">
                  <c:v>2.42759999999969</c:v>
                </c:pt>
                <c:pt idx="27877">
                  <c:v>2.4276999999996902</c:v>
                </c:pt>
                <c:pt idx="27878">
                  <c:v>2.42779999999969</c:v>
                </c:pt>
                <c:pt idx="27879">
                  <c:v>2.4278999999996902</c:v>
                </c:pt>
                <c:pt idx="27880">
                  <c:v>2.42799999999969</c:v>
                </c:pt>
                <c:pt idx="27881">
                  <c:v>2.4280999999996902</c:v>
                </c:pt>
                <c:pt idx="27882">
                  <c:v>2.4281999999996899</c:v>
                </c:pt>
                <c:pt idx="27883">
                  <c:v>2.4282999999996902</c:v>
                </c:pt>
                <c:pt idx="27884">
                  <c:v>2.4283999999996899</c:v>
                </c:pt>
                <c:pt idx="27885">
                  <c:v>2.4284999999996901</c:v>
                </c:pt>
                <c:pt idx="27886">
                  <c:v>2.4285999999996899</c:v>
                </c:pt>
                <c:pt idx="27887">
                  <c:v>2.4286999999996901</c:v>
                </c:pt>
                <c:pt idx="27888">
                  <c:v>2.4287999999996899</c:v>
                </c:pt>
                <c:pt idx="27889">
                  <c:v>2.4288999999996901</c:v>
                </c:pt>
                <c:pt idx="27890">
                  <c:v>2.4289999999996899</c:v>
                </c:pt>
                <c:pt idx="27891">
                  <c:v>2.4290999999996901</c:v>
                </c:pt>
                <c:pt idx="27892">
                  <c:v>2.4291999999996898</c:v>
                </c:pt>
                <c:pt idx="27893">
                  <c:v>2.42929999999969</c:v>
                </c:pt>
                <c:pt idx="27894">
                  <c:v>2.4293999999996898</c:v>
                </c:pt>
                <c:pt idx="27895">
                  <c:v>2.42949999999969</c:v>
                </c:pt>
                <c:pt idx="27896">
                  <c:v>2.4295999999996898</c:v>
                </c:pt>
                <c:pt idx="27897">
                  <c:v>2.42969999999969</c:v>
                </c:pt>
                <c:pt idx="27898">
                  <c:v>2.4297999999996902</c:v>
                </c:pt>
                <c:pt idx="27899">
                  <c:v>2.42989999999969</c:v>
                </c:pt>
                <c:pt idx="27900">
                  <c:v>2.4299999999996902</c:v>
                </c:pt>
                <c:pt idx="27901">
                  <c:v>2.43009999999969</c:v>
                </c:pt>
                <c:pt idx="27902">
                  <c:v>2.4301999999996902</c:v>
                </c:pt>
                <c:pt idx="27903">
                  <c:v>2.4302999999996899</c:v>
                </c:pt>
                <c:pt idx="27904">
                  <c:v>2.4303999999996901</c:v>
                </c:pt>
                <c:pt idx="27905">
                  <c:v>2.4304999999996899</c:v>
                </c:pt>
                <c:pt idx="27906">
                  <c:v>2.4305999999996901</c:v>
                </c:pt>
                <c:pt idx="27907">
                  <c:v>2.4306999999996899</c:v>
                </c:pt>
                <c:pt idx="27908">
                  <c:v>2.4307999999996901</c:v>
                </c:pt>
                <c:pt idx="27909">
                  <c:v>2.4308999999996899</c:v>
                </c:pt>
                <c:pt idx="27910">
                  <c:v>2.4309999999996901</c:v>
                </c:pt>
                <c:pt idx="27911">
                  <c:v>2.4310999999996898</c:v>
                </c:pt>
                <c:pt idx="27912">
                  <c:v>2.4311999999996901</c:v>
                </c:pt>
                <c:pt idx="27913">
                  <c:v>2.4312999999996898</c:v>
                </c:pt>
                <c:pt idx="27914">
                  <c:v>2.43139999999969</c:v>
                </c:pt>
                <c:pt idx="27915">
                  <c:v>2.4314999999996898</c:v>
                </c:pt>
                <c:pt idx="27916">
                  <c:v>2.43159999999969</c:v>
                </c:pt>
                <c:pt idx="27917">
                  <c:v>2.4316999999996902</c:v>
                </c:pt>
                <c:pt idx="27918">
                  <c:v>2.43179999999969</c:v>
                </c:pt>
                <c:pt idx="27919">
                  <c:v>2.4318999999996902</c:v>
                </c:pt>
                <c:pt idx="27920">
                  <c:v>2.43199999999969</c:v>
                </c:pt>
                <c:pt idx="27921">
                  <c:v>2.4320999999996902</c:v>
                </c:pt>
                <c:pt idx="27922">
                  <c:v>2.4321999999996899</c:v>
                </c:pt>
                <c:pt idx="27923">
                  <c:v>2.4322999999996902</c:v>
                </c:pt>
                <c:pt idx="27924">
                  <c:v>2.4323999999996899</c:v>
                </c:pt>
                <c:pt idx="27925">
                  <c:v>2.4324999999996901</c:v>
                </c:pt>
                <c:pt idx="27926">
                  <c:v>2.4325999999996899</c:v>
                </c:pt>
                <c:pt idx="27927">
                  <c:v>2.4326999999996901</c:v>
                </c:pt>
                <c:pt idx="27928">
                  <c:v>2.4327999999996899</c:v>
                </c:pt>
                <c:pt idx="27929">
                  <c:v>2.4328999999996901</c:v>
                </c:pt>
                <c:pt idx="27930">
                  <c:v>2.4329999999996899</c:v>
                </c:pt>
                <c:pt idx="27931">
                  <c:v>2.4330999999996901</c:v>
                </c:pt>
                <c:pt idx="27932">
                  <c:v>2.4331999999996898</c:v>
                </c:pt>
                <c:pt idx="27933">
                  <c:v>2.43329999999969</c:v>
                </c:pt>
                <c:pt idx="27934">
                  <c:v>2.4333999999996898</c:v>
                </c:pt>
                <c:pt idx="27935">
                  <c:v>2.43349999999969</c:v>
                </c:pt>
                <c:pt idx="27936">
                  <c:v>2.4335999999996898</c:v>
                </c:pt>
                <c:pt idx="27937">
                  <c:v>2.43369999999969</c:v>
                </c:pt>
                <c:pt idx="27938">
                  <c:v>2.4337999999996902</c:v>
                </c:pt>
                <c:pt idx="27939">
                  <c:v>2.43389999999969</c:v>
                </c:pt>
                <c:pt idx="27940">
                  <c:v>2.4339999999996902</c:v>
                </c:pt>
                <c:pt idx="27941">
                  <c:v>2.43409999999969</c:v>
                </c:pt>
                <c:pt idx="27942">
                  <c:v>2.4341999999996902</c:v>
                </c:pt>
                <c:pt idx="27943">
                  <c:v>2.4342999999996899</c:v>
                </c:pt>
                <c:pt idx="27944">
                  <c:v>2.4343999999996901</c:v>
                </c:pt>
                <c:pt idx="27945">
                  <c:v>2.4344999999996899</c:v>
                </c:pt>
                <c:pt idx="27946">
                  <c:v>2.4345999999996901</c:v>
                </c:pt>
                <c:pt idx="27947">
                  <c:v>2.4346999999996899</c:v>
                </c:pt>
                <c:pt idx="27948">
                  <c:v>2.4347999999996901</c:v>
                </c:pt>
                <c:pt idx="27949">
                  <c:v>2.4348999999996899</c:v>
                </c:pt>
                <c:pt idx="27950">
                  <c:v>2.4349999999996901</c:v>
                </c:pt>
                <c:pt idx="27951">
                  <c:v>2.4350999999996898</c:v>
                </c:pt>
                <c:pt idx="27952">
                  <c:v>2.4351999999996901</c:v>
                </c:pt>
                <c:pt idx="27953">
                  <c:v>2.4352999999996898</c:v>
                </c:pt>
                <c:pt idx="27954">
                  <c:v>2.43539999999969</c:v>
                </c:pt>
                <c:pt idx="27955">
                  <c:v>2.4354999999996898</c:v>
                </c:pt>
                <c:pt idx="27956">
                  <c:v>2.43559999999969</c:v>
                </c:pt>
                <c:pt idx="27957">
                  <c:v>2.4356999999996898</c:v>
                </c:pt>
                <c:pt idx="27958">
                  <c:v>2.43579999999969</c:v>
                </c:pt>
                <c:pt idx="27959">
                  <c:v>2.4358999999996902</c:v>
                </c:pt>
                <c:pt idx="27960">
                  <c:v>2.43599999999969</c:v>
                </c:pt>
                <c:pt idx="27961">
                  <c:v>2.4360999999996902</c:v>
                </c:pt>
                <c:pt idx="27962">
                  <c:v>2.4361999999996899</c:v>
                </c:pt>
                <c:pt idx="27963">
                  <c:v>2.4362999999996902</c:v>
                </c:pt>
                <c:pt idx="27964">
                  <c:v>2.4363999999996899</c:v>
                </c:pt>
                <c:pt idx="27965">
                  <c:v>2.4364999999996901</c:v>
                </c:pt>
                <c:pt idx="27966">
                  <c:v>2.4365999999996899</c:v>
                </c:pt>
                <c:pt idx="27967">
                  <c:v>2.4366999999996901</c:v>
                </c:pt>
                <c:pt idx="27968">
                  <c:v>2.4367999999996899</c:v>
                </c:pt>
                <c:pt idx="27969">
                  <c:v>2.4368999999996901</c:v>
                </c:pt>
                <c:pt idx="27970">
                  <c:v>2.4369999999996899</c:v>
                </c:pt>
                <c:pt idx="27971">
                  <c:v>2.4370999999996901</c:v>
                </c:pt>
                <c:pt idx="27972">
                  <c:v>2.4371999999996898</c:v>
                </c:pt>
                <c:pt idx="27973">
                  <c:v>2.43729999999969</c:v>
                </c:pt>
                <c:pt idx="27974">
                  <c:v>2.4373999999996898</c:v>
                </c:pt>
                <c:pt idx="27975">
                  <c:v>2.43749999999969</c:v>
                </c:pt>
                <c:pt idx="27976">
                  <c:v>2.4375999999996898</c:v>
                </c:pt>
                <c:pt idx="27977">
                  <c:v>2.43769999999969</c:v>
                </c:pt>
                <c:pt idx="27978">
                  <c:v>2.4377999999996902</c:v>
                </c:pt>
                <c:pt idx="27979">
                  <c:v>2.43789999999969</c:v>
                </c:pt>
                <c:pt idx="27980">
                  <c:v>2.4379999999996902</c:v>
                </c:pt>
                <c:pt idx="27981">
                  <c:v>2.43809999999969</c:v>
                </c:pt>
                <c:pt idx="27982">
                  <c:v>2.4381999999996902</c:v>
                </c:pt>
                <c:pt idx="27983">
                  <c:v>2.4382999999996899</c:v>
                </c:pt>
                <c:pt idx="27984">
                  <c:v>2.4383999999996901</c:v>
                </c:pt>
                <c:pt idx="27985">
                  <c:v>2.4384999999996899</c:v>
                </c:pt>
                <c:pt idx="27986">
                  <c:v>2.4385999999996901</c:v>
                </c:pt>
                <c:pt idx="27987">
                  <c:v>2.4386999999996899</c:v>
                </c:pt>
                <c:pt idx="27988">
                  <c:v>2.4387999999996901</c:v>
                </c:pt>
                <c:pt idx="27989">
                  <c:v>2.4388999999996899</c:v>
                </c:pt>
                <c:pt idx="27990">
                  <c:v>2.4389999999996901</c:v>
                </c:pt>
                <c:pt idx="27991">
                  <c:v>2.4390999999996898</c:v>
                </c:pt>
                <c:pt idx="27992">
                  <c:v>2.4391999999996901</c:v>
                </c:pt>
                <c:pt idx="27993">
                  <c:v>2.4392999999996898</c:v>
                </c:pt>
                <c:pt idx="27994">
                  <c:v>2.43939999999969</c:v>
                </c:pt>
                <c:pt idx="27995">
                  <c:v>2.4394999999996898</c:v>
                </c:pt>
                <c:pt idx="27996">
                  <c:v>2.43959999999969</c:v>
                </c:pt>
                <c:pt idx="27997">
                  <c:v>2.4396999999996898</c:v>
                </c:pt>
                <c:pt idx="27998">
                  <c:v>2.43979999999969</c:v>
                </c:pt>
                <c:pt idx="27999">
                  <c:v>2.4398999999996902</c:v>
                </c:pt>
                <c:pt idx="28000">
                  <c:v>2.43999999999969</c:v>
                </c:pt>
                <c:pt idx="28001">
                  <c:v>2.4400999999996902</c:v>
                </c:pt>
                <c:pt idx="28002">
                  <c:v>2.44019999999969</c:v>
                </c:pt>
                <c:pt idx="28003">
                  <c:v>2.4402999999996902</c:v>
                </c:pt>
                <c:pt idx="28004">
                  <c:v>2.4403999999996899</c:v>
                </c:pt>
                <c:pt idx="28005">
                  <c:v>2.4404999999996901</c:v>
                </c:pt>
                <c:pt idx="28006">
                  <c:v>2.4405999999996899</c:v>
                </c:pt>
                <c:pt idx="28007">
                  <c:v>2.4406999999996901</c:v>
                </c:pt>
                <c:pt idx="28008">
                  <c:v>2.4407999999996899</c:v>
                </c:pt>
                <c:pt idx="28009">
                  <c:v>2.4408999999996901</c:v>
                </c:pt>
                <c:pt idx="28010">
                  <c:v>2.4409999999996899</c:v>
                </c:pt>
                <c:pt idx="28011">
                  <c:v>2.4410999999996901</c:v>
                </c:pt>
                <c:pt idx="28012">
                  <c:v>2.4411999999996898</c:v>
                </c:pt>
                <c:pt idx="28013">
                  <c:v>2.4412999999996901</c:v>
                </c:pt>
                <c:pt idx="28014">
                  <c:v>2.4413999999996898</c:v>
                </c:pt>
                <c:pt idx="28015">
                  <c:v>2.44149999999969</c:v>
                </c:pt>
                <c:pt idx="28016">
                  <c:v>2.4415999999996898</c:v>
                </c:pt>
                <c:pt idx="28017">
                  <c:v>2.44169999999969</c:v>
                </c:pt>
                <c:pt idx="28018">
                  <c:v>2.4417999999996902</c:v>
                </c:pt>
                <c:pt idx="28019">
                  <c:v>2.44189999999969</c:v>
                </c:pt>
                <c:pt idx="28020">
                  <c:v>2.4419999999996902</c:v>
                </c:pt>
                <c:pt idx="28021">
                  <c:v>2.44209999999969</c:v>
                </c:pt>
                <c:pt idx="28022">
                  <c:v>2.4421999999996902</c:v>
                </c:pt>
                <c:pt idx="28023">
                  <c:v>2.4422999999996899</c:v>
                </c:pt>
                <c:pt idx="28024">
                  <c:v>2.4423999999996902</c:v>
                </c:pt>
                <c:pt idx="28025">
                  <c:v>2.4424999999996899</c:v>
                </c:pt>
                <c:pt idx="28026">
                  <c:v>2.4425999999996901</c:v>
                </c:pt>
                <c:pt idx="28027">
                  <c:v>2.4426999999996899</c:v>
                </c:pt>
                <c:pt idx="28028">
                  <c:v>2.4427999999996901</c:v>
                </c:pt>
                <c:pt idx="28029">
                  <c:v>2.4428999999996899</c:v>
                </c:pt>
                <c:pt idx="28030">
                  <c:v>2.4429999999996901</c:v>
                </c:pt>
                <c:pt idx="28031">
                  <c:v>2.4430999999996899</c:v>
                </c:pt>
                <c:pt idx="28032">
                  <c:v>2.4431999999996901</c:v>
                </c:pt>
                <c:pt idx="28033">
                  <c:v>2.4432999999996898</c:v>
                </c:pt>
                <c:pt idx="28034">
                  <c:v>2.44339999999969</c:v>
                </c:pt>
                <c:pt idx="28035">
                  <c:v>2.4434999999996898</c:v>
                </c:pt>
                <c:pt idx="28036">
                  <c:v>2.44359999999969</c:v>
                </c:pt>
                <c:pt idx="28037">
                  <c:v>2.4436999999996898</c:v>
                </c:pt>
                <c:pt idx="28038">
                  <c:v>2.44379999999969</c:v>
                </c:pt>
                <c:pt idx="28039">
                  <c:v>2.4438999999996902</c:v>
                </c:pt>
                <c:pt idx="28040">
                  <c:v>2.44399999999969</c:v>
                </c:pt>
                <c:pt idx="28041">
                  <c:v>2.4440999999996902</c:v>
                </c:pt>
                <c:pt idx="28042">
                  <c:v>2.44419999999969</c:v>
                </c:pt>
                <c:pt idx="28043">
                  <c:v>2.4442999999996902</c:v>
                </c:pt>
                <c:pt idx="28044">
                  <c:v>2.4443999999996899</c:v>
                </c:pt>
                <c:pt idx="28045">
                  <c:v>2.4444999999996901</c:v>
                </c:pt>
                <c:pt idx="28046">
                  <c:v>2.4445999999996899</c:v>
                </c:pt>
                <c:pt idx="28047">
                  <c:v>2.4446999999996901</c:v>
                </c:pt>
                <c:pt idx="28048">
                  <c:v>2.4447999999996899</c:v>
                </c:pt>
                <c:pt idx="28049">
                  <c:v>2.4448999999996901</c:v>
                </c:pt>
                <c:pt idx="28050">
                  <c:v>2.4449999999996899</c:v>
                </c:pt>
                <c:pt idx="28051">
                  <c:v>2.4450999999996901</c:v>
                </c:pt>
                <c:pt idx="28052">
                  <c:v>2.4451999999996898</c:v>
                </c:pt>
                <c:pt idx="28053">
                  <c:v>2.4452999999996901</c:v>
                </c:pt>
                <c:pt idx="28054">
                  <c:v>2.4453999999996898</c:v>
                </c:pt>
                <c:pt idx="28055">
                  <c:v>2.44549999999969</c:v>
                </c:pt>
                <c:pt idx="28056">
                  <c:v>2.4455999999996898</c:v>
                </c:pt>
                <c:pt idx="28057">
                  <c:v>2.44569999999969</c:v>
                </c:pt>
                <c:pt idx="28058">
                  <c:v>2.4457999999996902</c:v>
                </c:pt>
                <c:pt idx="28059">
                  <c:v>2.44589999999969</c:v>
                </c:pt>
                <c:pt idx="28060">
                  <c:v>2.4459999999996902</c:v>
                </c:pt>
                <c:pt idx="28061">
                  <c:v>2.44609999999969</c:v>
                </c:pt>
                <c:pt idx="28062">
                  <c:v>2.4461999999996902</c:v>
                </c:pt>
                <c:pt idx="28063">
                  <c:v>2.4462999999996899</c:v>
                </c:pt>
                <c:pt idx="28064">
                  <c:v>2.4463999999996902</c:v>
                </c:pt>
                <c:pt idx="28065">
                  <c:v>2.4464999999996899</c:v>
                </c:pt>
                <c:pt idx="28066">
                  <c:v>2.4465999999996901</c:v>
                </c:pt>
                <c:pt idx="28067">
                  <c:v>2.4466999999996899</c:v>
                </c:pt>
                <c:pt idx="28068">
                  <c:v>2.4467999999996901</c:v>
                </c:pt>
                <c:pt idx="28069">
                  <c:v>2.4468999999996899</c:v>
                </c:pt>
                <c:pt idx="28070">
                  <c:v>2.4469999999996901</c:v>
                </c:pt>
                <c:pt idx="28071">
                  <c:v>2.4470999999996899</c:v>
                </c:pt>
                <c:pt idx="28072">
                  <c:v>2.4471999999996901</c:v>
                </c:pt>
                <c:pt idx="28073">
                  <c:v>2.4472999999996898</c:v>
                </c:pt>
                <c:pt idx="28074">
                  <c:v>2.44739999999969</c:v>
                </c:pt>
                <c:pt idx="28075">
                  <c:v>2.4474999999996898</c:v>
                </c:pt>
                <c:pt idx="28076">
                  <c:v>2.44759999999969</c:v>
                </c:pt>
                <c:pt idx="28077">
                  <c:v>2.4476999999996898</c:v>
                </c:pt>
                <c:pt idx="28078">
                  <c:v>2.44779999999969</c:v>
                </c:pt>
                <c:pt idx="28079">
                  <c:v>2.4478999999996902</c:v>
                </c:pt>
                <c:pt idx="28080">
                  <c:v>2.44799999999969</c:v>
                </c:pt>
                <c:pt idx="28081">
                  <c:v>2.4480999999996902</c:v>
                </c:pt>
                <c:pt idx="28082">
                  <c:v>2.44819999999969</c:v>
                </c:pt>
                <c:pt idx="28083">
                  <c:v>2.4482999999996902</c:v>
                </c:pt>
                <c:pt idx="28084">
                  <c:v>2.4483999999996899</c:v>
                </c:pt>
                <c:pt idx="28085">
                  <c:v>2.4484999999996901</c:v>
                </c:pt>
                <c:pt idx="28086">
                  <c:v>2.4485999999996899</c:v>
                </c:pt>
                <c:pt idx="28087">
                  <c:v>2.4486999999996901</c:v>
                </c:pt>
                <c:pt idx="28088">
                  <c:v>2.4487999999996899</c:v>
                </c:pt>
                <c:pt idx="28089">
                  <c:v>2.4488999999996901</c:v>
                </c:pt>
                <c:pt idx="28090">
                  <c:v>2.4489999999996899</c:v>
                </c:pt>
                <c:pt idx="28091">
                  <c:v>2.4490999999996901</c:v>
                </c:pt>
                <c:pt idx="28092">
                  <c:v>2.4491999999996898</c:v>
                </c:pt>
                <c:pt idx="28093">
                  <c:v>2.4492999999996901</c:v>
                </c:pt>
                <c:pt idx="28094">
                  <c:v>2.4493999999996898</c:v>
                </c:pt>
                <c:pt idx="28095">
                  <c:v>2.44949999999969</c:v>
                </c:pt>
                <c:pt idx="28096">
                  <c:v>2.4495999999996898</c:v>
                </c:pt>
                <c:pt idx="28097">
                  <c:v>2.44969999999969</c:v>
                </c:pt>
                <c:pt idx="28098">
                  <c:v>2.4497999999996898</c:v>
                </c:pt>
                <c:pt idx="28099">
                  <c:v>2.44989999999969</c:v>
                </c:pt>
                <c:pt idx="28100">
                  <c:v>2.4499999999996902</c:v>
                </c:pt>
                <c:pt idx="28101">
                  <c:v>2.45009999999969</c:v>
                </c:pt>
                <c:pt idx="28102">
                  <c:v>2.4501999999996902</c:v>
                </c:pt>
                <c:pt idx="28103">
                  <c:v>2.4502999999996899</c:v>
                </c:pt>
                <c:pt idx="28104">
                  <c:v>2.4503999999996902</c:v>
                </c:pt>
                <c:pt idx="28105">
                  <c:v>2.4504999999996899</c:v>
                </c:pt>
                <c:pt idx="28106">
                  <c:v>2.4505999999996901</c:v>
                </c:pt>
                <c:pt idx="28107">
                  <c:v>2.4506999999996899</c:v>
                </c:pt>
                <c:pt idx="28108">
                  <c:v>2.4507999999996901</c:v>
                </c:pt>
                <c:pt idx="28109">
                  <c:v>2.4508999999996899</c:v>
                </c:pt>
                <c:pt idx="28110">
                  <c:v>2.4509999999996901</c:v>
                </c:pt>
                <c:pt idx="28111">
                  <c:v>2.4510999999996899</c:v>
                </c:pt>
                <c:pt idx="28112">
                  <c:v>2.4511999999996901</c:v>
                </c:pt>
                <c:pt idx="28113">
                  <c:v>2.4512999999996898</c:v>
                </c:pt>
                <c:pt idx="28114">
                  <c:v>2.45139999999969</c:v>
                </c:pt>
                <c:pt idx="28115">
                  <c:v>2.4514999999996898</c:v>
                </c:pt>
                <c:pt idx="28116">
                  <c:v>2.45159999999969</c:v>
                </c:pt>
                <c:pt idx="28117">
                  <c:v>2.4516999999996898</c:v>
                </c:pt>
                <c:pt idx="28118">
                  <c:v>2.45179999999969</c:v>
                </c:pt>
                <c:pt idx="28119">
                  <c:v>2.4518999999996902</c:v>
                </c:pt>
                <c:pt idx="28120">
                  <c:v>2.45199999999969</c:v>
                </c:pt>
                <c:pt idx="28121">
                  <c:v>2.4520999999996902</c:v>
                </c:pt>
                <c:pt idx="28122">
                  <c:v>2.45219999999969</c:v>
                </c:pt>
                <c:pt idx="28123">
                  <c:v>2.4522999999996902</c:v>
                </c:pt>
                <c:pt idx="28124">
                  <c:v>2.4523999999996899</c:v>
                </c:pt>
                <c:pt idx="28125">
                  <c:v>2.4524999999996902</c:v>
                </c:pt>
                <c:pt idx="28126">
                  <c:v>2.4525999999996899</c:v>
                </c:pt>
                <c:pt idx="28127">
                  <c:v>2.4526999999996901</c:v>
                </c:pt>
                <c:pt idx="28128">
                  <c:v>2.4527999999996899</c:v>
                </c:pt>
                <c:pt idx="28129">
                  <c:v>2.4528999999996901</c:v>
                </c:pt>
                <c:pt idx="28130">
                  <c:v>2.4529999999996899</c:v>
                </c:pt>
                <c:pt idx="28131">
                  <c:v>2.4530999999996901</c:v>
                </c:pt>
                <c:pt idx="28132">
                  <c:v>2.4531999999996899</c:v>
                </c:pt>
                <c:pt idx="28133">
                  <c:v>2.4532999999996901</c:v>
                </c:pt>
                <c:pt idx="28134">
                  <c:v>2.4533999999996898</c:v>
                </c:pt>
                <c:pt idx="28135">
                  <c:v>2.45349999999969</c:v>
                </c:pt>
                <c:pt idx="28136">
                  <c:v>2.4535999999996898</c:v>
                </c:pt>
                <c:pt idx="28137">
                  <c:v>2.45369999999969</c:v>
                </c:pt>
                <c:pt idx="28138">
                  <c:v>2.4537999999996898</c:v>
                </c:pt>
                <c:pt idx="28139">
                  <c:v>2.45389999999969</c:v>
                </c:pt>
                <c:pt idx="28140">
                  <c:v>2.4539999999996902</c:v>
                </c:pt>
                <c:pt idx="28141">
                  <c:v>2.45409999999969</c:v>
                </c:pt>
                <c:pt idx="28142">
                  <c:v>2.4541999999996902</c:v>
                </c:pt>
                <c:pt idx="28143">
                  <c:v>2.45429999999969</c:v>
                </c:pt>
                <c:pt idx="28144">
                  <c:v>2.4543999999996902</c:v>
                </c:pt>
                <c:pt idx="28145">
                  <c:v>2.4544999999996899</c:v>
                </c:pt>
                <c:pt idx="28146">
                  <c:v>2.4545999999996901</c:v>
                </c:pt>
                <c:pt idx="28147">
                  <c:v>2.4546999999996899</c:v>
                </c:pt>
                <c:pt idx="28148">
                  <c:v>2.4547999999996901</c:v>
                </c:pt>
                <c:pt idx="28149">
                  <c:v>2.4548999999996899</c:v>
                </c:pt>
                <c:pt idx="28150">
                  <c:v>2.4549999999996901</c:v>
                </c:pt>
                <c:pt idx="28151">
                  <c:v>2.4550999999996899</c:v>
                </c:pt>
                <c:pt idx="28152">
                  <c:v>2.4551999999996901</c:v>
                </c:pt>
                <c:pt idx="28153">
                  <c:v>2.4552999999996898</c:v>
                </c:pt>
                <c:pt idx="28154">
                  <c:v>2.4553999999996901</c:v>
                </c:pt>
                <c:pt idx="28155">
                  <c:v>2.4554999999996898</c:v>
                </c:pt>
                <c:pt idx="28156">
                  <c:v>2.45559999999969</c:v>
                </c:pt>
                <c:pt idx="28157">
                  <c:v>2.4556999999996898</c:v>
                </c:pt>
                <c:pt idx="28158">
                  <c:v>2.45579999999969</c:v>
                </c:pt>
                <c:pt idx="28159">
                  <c:v>2.4558999999996902</c:v>
                </c:pt>
                <c:pt idx="28160">
                  <c:v>2.45599999999969</c:v>
                </c:pt>
                <c:pt idx="28161">
                  <c:v>2.4560999999996902</c:v>
                </c:pt>
                <c:pt idx="28162">
                  <c:v>2.45619999999969</c:v>
                </c:pt>
                <c:pt idx="28163">
                  <c:v>2.4562999999996902</c:v>
                </c:pt>
                <c:pt idx="28164">
                  <c:v>2.4563999999996899</c:v>
                </c:pt>
                <c:pt idx="28165">
                  <c:v>2.4564999999996902</c:v>
                </c:pt>
                <c:pt idx="28166">
                  <c:v>2.4565999999996899</c:v>
                </c:pt>
                <c:pt idx="28167">
                  <c:v>2.4566999999996901</c:v>
                </c:pt>
                <c:pt idx="28168">
                  <c:v>2.4567999999996899</c:v>
                </c:pt>
                <c:pt idx="28169">
                  <c:v>2.4568999999996901</c:v>
                </c:pt>
                <c:pt idx="28170">
                  <c:v>2.4569999999996899</c:v>
                </c:pt>
                <c:pt idx="28171">
                  <c:v>2.4570999999996901</c:v>
                </c:pt>
                <c:pt idx="28172">
                  <c:v>2.4571999999996899</c:v>
                </c:pt>
                <c:pt idx="28173">
                  <c:v>2.4572999999996901</c:v>
                </c:pt>
                <c:pt idx="28174">
                  <c:v>2.4573999999996898</c:v>
                </c:pt>
                <c:pt idx="28175">
                  <c:v>2.45749999999969</c:v>
                </c:pt>
                <c:pt idx="28176">
                  <c:v>2.4575999999996898</c:v>
                </c:pt>
                <c:pt idx="28177">
                  <c:v>2.45769999999969</c:v>
                </c:pt>
                <c:pt idx="28178">
                  <c:v>2.4577999999996898</c:v>
                </c:pt>
                <c:pt idx="28179">
                  <c:v>2.45789999999969</c:v>
                </c:pt>
                <c:pt idx="28180">
                  <c:v>2.4579999999996902</c:v>
                </c:pt>
                <c:pt idx="28181">
                  <c:v>2.45809999999969</c:v>
                </c:pt>
                <c:pt idx="28182">
                  <c:v>2.4581999999996902</c:v>
                </c:pt>
                <c:pt idx="28183">
                  <c:v>2.45829999999969</c:v>
                </c:pt>
                <c:pt idx="28184">
                  <c:v>2.4583999999996902</c:v>
                </c:pt>
                <c:pt idx="28185">
                  <c:v>2.4584999999996899</c:v>
                </c:pt>
                <c:pt idx="28186">
                  <c:v>2.4585999999996901</c:v>
                </c:pt>
                <c:pt idx="28187">
                  <c:v>2.4586999999996899</c:v>
                </c:pt>
                <c:pt idx="28188">
                  <c:v>2.4587999999996901</c:v>
                </c:pt>
                <c:pt idx="28189">
                  <c:v>2.4588999999996899</c:v>
                </c:pt>
                <c:pt idx="28190">
                  <c:v>2.4589999999996901</c:v>
                </c:pt>
                <c:pt idx="28191">
                  <c:v>2.4590999999996899</c:v>
                </c:pt>
                <c:pt idx="28192">
                  <c:v>2.4591999999996901</c:v>
                </c:pt>
                <c:pt idx="28193">
                  <c:v>2.4592999999996898</c:v>
                </c:pt>
                <c:pt idx="28194">
                  <c:v>2.4593999999996901</c:v>
                </c:pt>
                <c:pt idx="28195">
                  <c:v>2.4594999999996898</c:v>
                </c:pt>
                <c:pt idx="28196">
                  <c:v>2.45959999999969</c:v>
                </c:pt>
                <c:pt idx="28197">
                  <c:v>2.4596999999996898</c:v>
                </c:pt>
                <c:pt idx="28198">
                  <c:v>2.45979999999969</c:v>
                </c:pt>
                <c:pt idx="28199">
                  <c:v>2.4598999999996898</c:v>
                </c:pt>
                <c:pt idx="28200">
                  <c:v>2.45999999999969</c:v>
                </c:pt>
                <c:pt idx="28201">
                  <c:v>2.4600999999996902</c:v>
                </c:pt>
                <c:pt idx="28202">
                  <c:v>2.46019999999969</c:v>
                </c:pt>
                <c:pt idx="28203">
                  <c:v>2.4602999999996902</c:v>
                </c:pt>
                <c:pt idx="28204">
                  <c:v>2.4603999999996899</c:v>
                </c:pt>
                <c:pt idx="28205">
                  <c:v>2.4604999999996902</c:v>
                </c:pt>
                <c:pt idx="28206">
                  <c:v>2.4605999999996899</c:v>
                </c:pt>
                <c:pt idx="28207">
                  <c:v>2.4606999999996901</c:v>
                </c:pt>
                <c:pt idx="28208">
                  <c:v>2.4607999999996899</c:v>
                </c:pt>
                <c:pt idx="28209">
                  <c:v>2.4608999999996901</c:v>
                </c:pt>
                <c:pt idx="28210">
                  <c:v>2.4609999999996899</c:v>
                </c:pt>
                <c:pt idx="28211">
                  <c:v>2.4610999999996901</c:v>
                </c:pt>
                <c:pt idx="28212">
                  <c:v>2.4611999999996899</c:v>
                </c:pt>
                <c:pt idx="28213">
                  <c:v>2.4612999999996901</c:v>
                </c:pt>
                <c:pt idx="28214">
                  <c:v>2.4613999999996898</c:v>
                </c:pt>
                <c:pt idx="28215">
                  <c:v>2.46149999999969</c:v>
                </c:pt>
                <c:pt idx="28216">
                  <c:v>2.4615999999996898</c:v>
                </c:pt>
                <c:pt idx="28217">
                  <c:v>2.46169999999969</c:v>
                </c:pt>
                <c:pt idx="28218">
                  <c:v>2.4617999999996898</c:v>
                </c:pt>
                <c:pt idx="28219">
                  <c:v>2.46189999999969</c:v>
                </c:pt>
                <c:pt idx="28220">
                  <c:v>2.4619999999996902</c:v>
                </c:pt>
                <c:pt idx="28221">
                  <c:v>2.46209999999969</c:v>
                </c:pt>
                <c:pt idx="28222">
                  <c:v>2.4621999999996902</c:v>
                </c:pt>
                <c:pt idx="28223">
                  <c:v>2.46229999999969</c:v>
                </c:pt>
                <c:pt idx="28224">
                  <c:v>2.4623999999996902</c:v>
                </c:pt>
                <c:pt idx="28225">
                  <c:v>2.4624999999996899</c:v>
                </c:pt>
                <c:pt idx="28226">
                  <c:v>2.4625999999996901</c:v>
                </c:pt>
                <c:pt idx="28227">
                  <c:v>2.4626999999996899</c:v>
                </c:pt>
                <c:pt idx="28228">
                  <c:v>2.4627999999996901</c:v>
                </c:pt>
                <c:pt idx="28229">
                  <c:v>2.4628999999996899</c:v>
                </c:pt>
                <c:pt idx="28230">
                  <c:v>2.4629999999996901</c:v>
                </c:pt>
                <c:pt idx="28231">
                  <c:v>2.4630999999996899</c:v>
                </c:pt>
                <c:pt idx="28232">
                  <c:v>2.4631999999996901</c:v>
                </c:pt>
                <c:pt idx="28233">
                  <c:v>2.4632999999996898</c:v>
                </c:pt>
                <c:pt idx="28234">
                  <c:v>2.4633999999996901</c:v>
                </c:pt>
                <c:pt idx="28235">
                  <c:v>2.4634999999996898</c:v>
                </c:pt>
                <c:pt idx="28236">
                  <c:v>2.46359999999969</c:v>
                </c:pt>
                <c:pt idx="28237">
                  <c:v>2.4636999999996898</c:v>
                </c:pt>
                <c:pt idx="28238">
                  <c:v>2.46379999999969</c:v>
                </c:pt>
                <c:pt idx="28239">
                  <c:v>2.4638999999996898</c:v>
                </c:pt>
                <c:pt idx="28240">
                  <c:v>2.46399999999969</c:v>
                </c:pt>
                <c:pt idx="28241">
                  <c:v>2.4640999999996902</c:v>
                </c:pt>
                <c:pt idx="28242">
                  <c:v>2.46419999999969</c:v>
                </c:pt>
                <c:pt idx="28243">
                  <c:v>2.4642999999996902</c:v>
                </c:pt>
                <c:pt idx="28244">
                  <c:v>2.4643999999996899</c:v>
                </c:pt>
                <c:pt idx="28245">
                  <c:v>2.4644999999996902</c:v>
                </c:pt>
                <c:pt idx="28246">
                  <c:v>2.4645999999996899</c:v>
                </c:pt>
                <c:pt idx="28247">
                  <c:v>2.4646999999996901</c:v>
                </c:pt>
                <c:pt idx="28248">
                  <c:v>2.4647999999996899</c:v>
                </c:pt>
                <c:pt idx="28249">
                  <c:v>2.4648999999996901</c:v>
                </c:pt>
                <c:pt idx="28250">
                  <c:v>2.4649999999996899</c:v>
                </c:pt>
                <c:pt idx="28251">
                  <c:v>2.4650999999996901</c:v>
                </c:pt>
                <c:pt idx="28252">
                  <c:v>2.4651999999996899</c:v>
                </c:pt>
                <c:pt idx="28253">
                  <c:v>2.4652999999996901</c:v>
                </c:pt>
                <c:pt idx="28254">
                  <c:v>2.4653999999996898</c:v>
                </c:pt>
                <c:pt idx="28255">
                  <c:v>2.4654999999996901</c:v>
                </c:pt>
                <c:pt idx="28256">
                  <c:v>2.4655999999996898</c:v>
                </c:pt>
                <c:pt idx="28257">
                  <c:v>2.46569999999969</c:v>
                </c:pt>
                <c:pt idx="28258">
                  <c:v>2.4657999999996898</c:v>
                </c:pt>
                <c:pt idx="28259">
                  <c:v>2.46589999999969</c:v>
                </c:pt>
                <c:pt idx="28260">
                  <c:v>2.4659999999996902</c:v>
                </c:pt>
                <c:pt idx="28261">
                  <c:v>2.46609999999969</c:v>
                </c:pt>
                <c:pt idx="28262">
                  <c:v>2.4661999999996902</c:v>
                </c:pt>
                <c:pt idx="28263">
                  <c:v>2.46629999999969</c:v>
                </c:pt>
                <c:pt idx="28264">
                  <c:v>2.4663999999996902</c:v>
                </c:pt>
                <c:pt idx="28265">
                  <c:v>2.4664999999996899</c:v>
                </c:pt>
                <c:pt idx="28266">
                  <c:v>2.4665999999996902</c:v>
                </c:pt>
                <c:pt idx="28267">
                  <c:v>2.4666999999996899</c:v>
                </c:pt>
                <c:pt idx="28268">
                  <c:v>2.4667999999996901</c:v>
                </c:pt>
                <c:pt idx="28269">
                  <c:v>2.4668999999996899</c:v>
                </c:pt>
                <c:pt idx="28270">
                  <c:v>2.4669999999996901</c:v>
                </c:pt>
                <c:pt idx="28271">
                  <c:v>2.4670999999996899</c:v>
                </c:pt>
                <c:pt idx="28272">
                  <c:v>2.4671999999996901</c:v>
                </c:pt>
                <c:pt idx="28273">
                  <c:v>2.4672999999996899</c:v>
                </c:pt>
                <c:pt idx="28274">
                  <c:v>2.4673999999996901</c:v>
                </c:pt>
                <c:pt idx="28275">
                  <c:v>2.4674999999996898</c:v>
                </c:pt>
                <c:pt idx="28276">
                  <c:v>2.46759999999969</c:v>
                </c:pt>
                <c:pt idx="28277">
                  <c:v>2.4676999999996898</c:v>
                </c:pt>
                <c:pt idx="28278">
                  <c:v>2.46779999999969</c:v>
                </c:pt>
                <c:pt idx="28279">
                  <c:v>2.4678999999996898</c:v>
                </c:pt>
                <c:pt idx="28280">
                  <c:v>2.46799999999969</c:v>
                </c:pt>
                <c:pt idx="28281">
                  <c:v>2.4680999999996902</c:v>
                </c:pt>
                <c:pt idx="28282">
                  <c:v>2.46819999999969</c:v>
                </c:pt>
                <c:pt idx="28283">
                  <c:v>2.4682999999996902</c:v>
                </c:pt>
                <c:pt idx="28284">
                  <c:v>2.46839999999969</c:v>
                </c:pt>
                <c:pt idx="28285">
                  <c:v>2.4684999999996902</c:v>
                </c:pt>
                <c:pt idx="28286">
                  <c:v>2.4685999999996899</c:v>
                </c:pt>
                <c:pt idx="28287">
                  <c:v>2.4686999999996901</c:v>
                </c:pt>
                <c:pt idx="28288">
                  <c:v>2.4687999999996899</c:v>
                </c:pt>
                <c:pt idx="28289">
                  <c:v>2.4688999999996901</c:v>
                </c:pt>
                <c:pt idx="28290">
                  <c:v>2.4689999999996899</c:v>
                </c:pt>
                <c:pt idx="28291">
                  <c:v>2.4690999999996901</c:v>
                </c:pt>
                <c:pt idx="28292">
                  <c:v>2.4691999999996899</c:v>
                </c:pt>
                <c:pt idx="28293">
                  <c:v>2.4692999999996901</c:v>
                </c:pt>
                <c:pt idx="28294">
                  <c:v>2.4693999999996898</c:v>
                </c:pt>
                <c:pt idx="28295">
                  <c:v>2.4694999999996901</c:v>
                </c:pt>
                <c:pt idx="28296">
                  <c:v>2.4695999999996898</c:v>
                </c:pt>
                <c:pt idx="28297">
                  <c:v>2.46969999999969</c:v>
                </c:pt>
                <c:pt idx="28298">
                  <c:v>2.4697999999996898</c:v>
                </c:pt>
                <c:pt idx="28299">
                  <c:v>2.46989999999969</c:v>
                </c:pt>
                <c:pt idx="28300">
                  <c:v>2.4699999999996902</c:v>
                </c:pt>
                <c:pt idx="28301">
                  <c:v>2.47009999999969</c:v>
                </c:pt>
                <c:pt idx="28302">
                  <c:v>2.4701999999996902</c:v>
                </c:pt>
                <c:pt idx="28303">
                  <c:v>2.47029999999969</c:v>
                </c:pt>
                <c:pt idx="28304">
                  <c:v>2.4703999999996902</c:v>
                </c:pt>
                <c:pt idx="28305">
                  <c:v>2.4704999999996899</c:v>
                </c:pt>
                <c:pt idx="28306">
                  <c:v>2.4705999999996902</c:v>
                </c:pt>
                <c:pt idx="28307">
                  <c:v>2.4706999999996899</c:v>
                </c:pt>
                <c:pt idx="28308">
                  <c:v>2.4707999999996901</c:v>
                </c:pt>
                <c:pt idx="28309">
                  <c:v>2.4708999999996899</c:v>
                </c:pt>
                <c:pt idx="28310">
                  <c:v>2.4709999999996901</c:v>
                </c:pt>
                <c:pt idx="28311">
                  <c:v>2.4710999999996899</c:v>
                </c:pt>
                <c:pt idx="28312">
                  <c:v>2.4711999999996901</c:v>
                </c:pt>
                <c:pt idx="28313">
                  <c:v>2.4712999999996899</c:v>
                </c:pt>
                <c:pt idx="28314">
                  <c:v>2.4713999999996901</c:v>
                </c:pt>
                <c:pt idx="28315">
                  <c:v>2.4714999999996898</c:v>
                </c:pt>
                <c:pt idx="28316">
                  <c:v>2.47159999999969</c:v>
                </c:pt>
                <c:pt idx="28317">
                  <c:v>2.4716999999996898</c:v>
                </c:pt>
                <c:pt idx="28318">
                  <c:v>2.47179999999969</c:v>
                </c:pt>
                <c:pt idx="28319">
                  <c:v>2.4718999999996898</c:v>
                </c:pt>
                <c:pt idx="28320">
                  <c:v>2.47199999999969</c:v>
                </c:pt>
                <c:pt idx="28321">
                  <c:v>2.4720999999996902</c:v>
                </c:pt>
                <c:pt idx="28322">
                  <c:v>2.47219999999969</c:v>
                </c:pt>
                <c:pt idx="28323">
                  <c:v>2.4722999999996902</c:v>
                </c:pt>
                <c:pt idx="28324">
                  <c:v>2.47239999999969</c:v>
                </c:pt>
                <c:pt idx="28325">
                  <c:v>2.4724999999996902</c:v>
                </c:pt>
                <c:pt idx="28326">
                  <c:v>2.4725999999996899</c:v>
                </c:pt>
                <c:pt idx="28327">
                  <c:v>2.4726999999996901</c:v>
                </c:pt>
                <c:pt idx="28328">
                  <c:v>2.4727999999996899</c:v>
                </c:pt>
                <c:pt idx="28329">
                  <c:v>2.4728999999996901</c:v>
                </c:pt>
                <c:pt idx="28330">
                  <c:v>2.4729999999996899</c:v>
                </c:pt>
                <c:pt idx="28331">
                  <c:v>2.4730999999996901</c:v>
                </c:pt>
                <c:pt idx="28332">
                  <c:v>2.4731999999996899</c:v>
                </c:pt>
                <c:pt idx="28333">
                  <c:v>2.4732999999996901</c:v>
                </c:pt>
                <c:pt idx="28334">
                  <c:v>2.4733999999996898</c:v>
                </c:pt>
                <c:pt idx="28335">
                  <c:v>2.4734999999996901</c:v>
                </c:pt>
                <c:pt idx="28336">
                  <c:v>2.4735999999996898</c:v>
                </c:pt>
                <c:pt idx="28337">
                  <c:v>2.47369999999969</c:v>
                </c:pt>
                <c:pt idx="28338">
                  <c:v>2.4737999999996898</c:v>
                </c:pt>
                <c:pt idx="28339">
                  <c:v>2.47389999999969</c:v>
                </c:pt>
                <c:pt idx="28340">
                  <c:v>2.4739999999996898</c:v>
                </c:pt>
                <c:pt idx="28341">
                  <c:v>2.47409999999969</c:v>
                </c:pt>
                <c:pt idx="28342">
                  <c:v>2.4741999999996902</c:v>
                </c:pt>
                <c:pt idx="28343">
                  <c:v>2.47429999999969</c:v>
                </c:pt>
                <c:pt idx="28344">
                  <c:v>2.4743999999996902</c:v>
                </c:pt>
                <c:pt idx="28345">
                  <c:v>2.4744999999996899</c:v>
                </c:pt>
                <c:pt idx="28346">
                  <c:v>2.4745999999996902</c:v>
                </c:pt>
                <c:pt idx="28347">
                  <c:v>2.4746999999996899</c:v>
                </c:pt>
                <c:pt idx="28348">
                  <c:v>2.4747999999996901</c:v>
                </c:pt>
                <c:pt idx="28349">
                  <c:v>2.4748999999996899</c:v>
                </c:pt>
                <c:pt idx="28350">
                  <c:v>2.4749999999996901</c:v>
                </c:pt>
                <c:pt idx="28351">
                  <c:v>2.4750999999996899</c:v>
                </c:pt>
              </c:numCache>
            </c:numRef>
          </c:xVal>
          <c:yVal>
            <c:numRef>
              <c:f>Tabelle1!$D$3:$D$28354</c:f>
              <c:numCache>
                <c:formatCode>General</c:formatCode>
                <c:ptCount val="28352"/>
                <c:pt idx="0">
                  <c:v>3.1475495383898704E-2</c:v>
                </c:pt>
                <c:pt idx="1">
                  <c:v>3.2982222989088657E-2</c:v>
                </c:pt>
                <c:pt idx="2">
                  <c:v>3.0872804341822723E-2</c:v>
                </c:pt>
                <c:pt idx="3">
                  <c:v>3.3132895749607649E-2</c:v>
                </c:pt>
                <c:pt idx="4">
                  <c:v>3.4036932312721625E-2</c:v>
                </c:pt>
                <c:pt idx="5">
                  <c:v>3.1776840904936703E-2</c:v>
                </c:pt>
                <c:pt idx="6">
                  <c:v>3.3283568510126649E-2</c:v>
                </c:pt>
                <c:pt idx="7">
                  <c:v>3.4338277833759617E-2</c:v>
                </c:pt>
                <c:pt idx="8">
                  <c:v>2.951674949715177E-2</c:v>
                </c:pt>
                <c:pt idx="9">
                  <c:v>3.3283568510126649E-2</c:v>
                </c:pt>
                <c:pt idx="10">
                  <c:v>3.2078186425974688E-2</c:v>
                </c:pt>
                <c:pt idx="11">
                  <c:v>3.3434241270645648E-2</c:v>
                </c:pt>
                <c:pt idx="12">
                  <c:v>3.237953194701268E-2</c:v>
                </c:pt>
                <c:pt idx="13">
                  <c:v>3.3434241270645648E-2</c:v>
                </c:pt>
                <c:pt idx="14">
                  <c:v>3.2530204707531672E-2</c:v>
                </c:pt>
                <c:pt idx="15">
                  <c:v>3.237953194701268E-2</c:v>
                </c:pt>
                <c:pt idx="16">
                  <c:v>3.3434241270645648E-2</c:v>
                </c:pt>
                <c:pt idx="17">
                  <c:v>3.1174149862860712E-2</c:v>
                </c:pt>
                <c:pt idx="18">
                  <c:v>3.3434241270645648E-2</c:v>
                </c:pt>
                <c:pt idx="19">
                  <c:v>3.2078186425974688E-2</c:v>
                </c:pt>
                <c:pt idx="20">
                  <c:v>3.2530204707531672E-2</c:v>
                </c:pt>
                <c:pt idx="21">
                  <c:v>3.3434241270645648E-2</c:v>
                </c:pt>
                <c:pt idx="22">
                  <c:v>3.2078186425974688E-2</c:v>
                </c:pt>
                <c:pt idx="23">
                  <c:v>3.4187605073240618E-2</c:v>
                </c:pt>
                <c:pt idx="24">
                  <c:v>3.2831550228569657E-2</c:v>
                </c:pt>
                <c:pt idx="25">
                  <c:v>3.2982222989088657E-2</c:v>
                </c:pt>
                <c:pt idx="26">
                  <c:v>3.5091641636354594E-2</c:v>
                </c:pt>
                <c:pt idx="27">
                  <c:v>3.1626168144417703E-2</c:v>
                </c:pt>
                <c:pt idx="28">
                  <c:v>3.3132895749607649E-2</c:v>
                </c:pt>
                <c:pt idx="29">
                  <c:v>3.2982222989088657E-2</c:v>
                </c:pt>
                <c:pt idx="30">
                  <c:v>3.2078186425974688E-2</c:v>
                </c:pt>
                <c:pt idx="31">
                  <c:v>3.3132895749607649E-2</c:v>
                </c:pt>
                <c:pt idx="32">
                  <c:v>3.3283568510126649E-2</c:v>
                </c:pt>
                <c:pt idx="33">
                  <c:v>3.3735586791683633E-2</c:v>
                </c:pt>
                <c:pt idx="34">
                  <c:v>3.3283568510126649E-2</c:v>
                </c:pt>
                <c:pt idx="35">
                  <c:v>3.2831550228569657E-2</c:v>
                </c:pt>
                <c:pt idx="36">
                  <c:v>3.1626168144417703E-2</c:v>
                </c:pt>
                <c:pt idx="37">
                  <c:v>3.1927513665455688E-2</c:v>
                </c:pt>
                <c:pt idx="38">
                  <c:v>3.4790296115316595E-2</c:v>
                </c:pt>
                <c:pt idx="39">
                  <c:v>3.3434241270645648E-2</c:v>
                </c:pt>
                <c:pt idx="40">
                  <c:v>3.2078186425974688E-2</c:v>
                </c:pt>
                <c:pt idx="41">
                  <c:v>3.1776840904936703E-2</c:v>
                </c:pt>
                <c:pt idx="42">
                  <c:v>3.2530204707531672E-2</c:v>
                </c:pt>
                <c:pt idx="43">
                  <c:v>3.2680877468050672E-2</c:v>
                </c:pt>
                <c:pt idx="44">
                  <c:v>3.237953194701268E-2</c:v>
                </c:pt>
                <c:pt idx="45">
                  <c:v>3.3283568510126649E-2</c:v>
                </c:pt>
                <c:pt idx="46">
                  <c:v>3.2831550228569657E-2</c:v>
                </c:pt>
                <c:pt idx="47">
                  <c:v>3.3434241270645648E-2</c:v>
                </c:pt>
                <c:pt idx="48">
                  <c:v>3.3886259552202626E-2</c:v>
                </c:pt>
                <c:pt idx="49">
                  <c:v>3.448895059427861E-2</c:v>
                </c:pt>
                <c:pt idx="50">
                  <c:v>3.2831550228569657E-2</c:v>
                </c:pt>
                <c:pt idx="51">
                  <c:v>3.3434241270645648E-2</c:v>
                </c:pt>
                <c:pt idx="52">
                  <c:v>3.3584914031164641E-2</c:v>
                </c:pt>
                <c:pt idx="53">
                  <c:v>3.3735586791683633E-2</c:v>
                </c:pt>
                <c:pt idx="54">
                  <c:v>3.1475495383898704E-2</c:v>
                </c:pt>
                <c:pt idx="55">
                  <c:v>3.3886259552202626E-2</c:v>
                </c:pt>
                <c:pt idx="56">
                  <c:v>3.3735586791683633E-2</c:v>
                </c:pt>
                <c:pt idx="57">
                  <c:v>3.3886259552202626E-2</c:v>
                </c:pt>
                <c:pt idx="58">
                  <c:v>3.2530204707531672E-2</c:v>
                </c:pt>
                <c:pt idx="59">
                  <c:v>3.5242314396873586E-2</c:v>
                </c:pt>
                <c:pt idx="60">
                  <c:v>3.4790296115316595E-2</c:v>
                </c:pt>
                <c:pt idx="61">
                  <c:v>3.3132895749607649E-2</c:v>
                </c:pt>
                <c:pt idx="62">
                  <c:v>3.3283568510126649E-2</c:v>
                </c:pt>
                <c:pt idx="63">
                  <c:v>3.1475495383898704E-2</c:v>
                </c:pt>
                <c:pt idx="64">
                  <c:v>3.4187605073240618E-2</c:v>
                </c:pt>
                <c:pt idx="65">
                  <c:v>3.4639623354797609E-2</c:v>
                </c:pt>
                <c:pt idx="66">
                  <c:v>3.3283568510126649E-2</c:v>
                </c:pt>
                <c:pt idx="67">
                  <c:v>3.448895059427861E-2</c:v>
                </c:pt>
                <c:pt idx="68">
                  <c:v>3.1626168144417703E-2</c:v>
                </c:pt>
                <c:pt idx="69">
                  <c:v>3.2530204707531672E-2</c:v>
                </c:pt>
                <c:pt idx="70">
                  <c:v>3.5242314396873586E-2</c:v>
                </c:pt>
                <c:pt idx="71">
                  <c:v>3.2982222989088657E-2</c:v>
                </c:pt>
                <c:pt idx="72">
                  <c:v>3.222885918649368E-2</c:v>
                </c:pt>
                <c:pt idx="73">
                  <c:v>3.2982222989088657E-2</c:v>
                </c:pt>
                <c:pt idx="74">
                  <c:v>3.3735586791683633E-2</c:v>
                </c:pt>
                <c:pt idx="75">
                  <c:v>3.1927513665455688E-2</c:v>
                </c:pt>
                <c:pt idx="76">
                  <c:v>3.2982222989088657E-2</c:v>
                </c:pt>
                <c:pt idx="77">
                  <c:v>3.2831550228569657E-2</c:v>
                </c:pt>
                <c:pt idx="78">
                  <c:v>3.3283568510126649E-2</c:v>
                </c:pt>
                <c:pt idx="79">
                  <c:v>3.2831550228569657E-2</c:v>
                </c:pt>
                <c:pt idx="80">
                  <c:v>3.0872804341822723E-2</c:v>
                </c:pt>
                <c:pt idx="81">
                  <c:v>3.1324822623379711E-2</c:v>
                </c:pt>
                <c:pt idx="82">
                  <c:v>3.222885918649368E-2</c:v>
                </c:pt>
                <c:pt idx="83">
                  <c:v>3.1776840904936703E-2</c:v>
                </c:pt>
                <c:pt idx="84">
                  <c:v>3.3132895749607649E-2</c:v>
                </c:pt>
                <c:pt idx="85">
                  <c:v>3.3434241270645648E-2</c:v>
                </c:pt>
                <c:pt idx="86">
                  <c:v>3.2831550228569657E-2</c:v>
                </c:pt>
                <c:pt idx="87">
                  <c:v>3.3283568510126649E-2</c:v>
                </c:pt>
                <c:pt idx="88">
                  <c:v>3.3735586791683633E-2</c:v>
                </c:pt>
                <c:pt idx="89">
                  <c:v>3.4338277833759617E-2</c:v>
                </c:pt>
                <c:pt idx="90">
                  <c:v>3.1626168144417703E-2</c:v>
                </c:pt>
                <c:pt idx="91">
                  <c:v>3.2530204707531672E-2</c:v>
                </c:pt>
                <c:pt idx="92">
                  <c:v>3.3434241270645648E-2</c:v>
                </c:pt>
                <c:pt idx="93">
                  <c:v>3.2530204707531672E-2</c:v>
                </c:pt>
                <c:pt idx="94">
                  <c:v>3.3584914031164641E-2</c:v>
                </c:pt>
                <c:pt idx="95">
                  <c:v>3.1174149862860712E-2</c:v>
                </c:pt>
                <c:pt idx="96">
                  <c:v>3.3886259552202626E-2</c:v>
                </c:pt>
                <c:pt idx="97">
                  <c:v>3.2078186425974688E-2</c:v>
                </c:pt>
                <c:pt idx="98">
                  <c:v>3.1927513665455688E-2</c:v>
                </c:pt>
                <c:pt idx="99">
                  <c:v>3.4036932312721625E-2</c:v>
                </c:pt>
                <c:pt idx="100">
                  <c:v>3.1324822623379711E-2</c:v>
                </c:pt>
                <c:pt idx="101">
                  <c:v>3.2078186425974688E-2</c:v>
                </c:pt>
                <c:pt idx="102">
                  <c:v>3.2680877468050672E-2</c:v>
                </c:pt>
                <c:pt idx="103">
                  <c:v>3.4639623354797609E-2</c:v>
                </c:pt>
                <c:pt idx="104">
                  <c:v>3.2831550228569657E-2</c:v>
                </c:pt>
                <c:pt idx="105">
                  <c:v>3.3283568510126649E-2</c:v>
                </c:pt>
                <c:pt idx="106">
                  <c:v>3.4187605073240618E-2</c:v>
                </c:pt>
                <c:pt idx="107">
                  <c:v>3.0420786060265742E-2</c:v>
                </c:pt>
                <c:pt idx="108">
                  <c:v>3.2831550228569657E-2</c:v>
                </c:pt>
                <c:pt idx="109">
                  <c:v>3.5242314396873586E-2</c:v>
                </c:pt>
                <c:pt idx="110">
                  <c:v>3.222885918649368E-2</c:v>
                </c:pt>
                <c:pt idx="111">
                  <c:v>3.237953194701268E-2</c:v>
                </c:pt>
                <c:pt idx="112">
                  <c:v>3.1776840904936703E-2</c:v>
                </c:pt>
                <c:pt idx="113">
                  <c:v>3.3132895749607649E-2</c:v>
                </c:pt>
                <c:pt idx="114">
                  <c:v>3.3132895749607649E-2</c:v>
                </c:pt>
                <c:pt idx="115">
                  <c:v>2.9818095018189755E-2</c:v>
                </c:pt>
                <c:pt idx="116">
                  <c:v>3.1023477102341723E-2</c:v>
                </c:pt>
                <c:pt idx="117">
                  <c:v>3.2078186425974688E-2</c:v>
                </c:pt>
                <c:pt idx="118">
                  <c:v>3.2530204707531672E-2</c:v>
                </c:pt>
                <c:pt idx="119">
                  <c:v>3.1475495383898704E-2</c:v>
                </c:pt>
                <c:pt idx="120">
                  <c:v>3.2982222989088657E-2</c:v>
                </c:pt>
                <c:pt idx="121">
                  <c:v>3.2680877468050672E-2</c:v>
                </c:pt>
                <c:pt idx="122">
                  <c:v>3.2078186425974688E-2</c:v>
                </c:pt>
                <c:pt idx="123">
                  <c:v>3.1626168144417703E-2</c:v>
                </c:pt>
                <c:pt idx="124">
                  <c:v>3.2078186425974688E-2</c:v>
                </c:pt>
                <c:pt idx="125">
                  <c:v>3.3434241270645648E-2</c:v>
                </c:pt>
                <c:pt idx="126">
                  <c:v>3.2982222989088657E-2</c:v>
                </c:pt>
                <c:pt idx="127">
                  <c:v>3.222885918649368E-2</c:v>
                </c:pt>
                <c:pt idx="128">
                  <c:v>3.3132895749607649E-2</c:v>
                </c:pt>
                <c:pt idx="129">
                  <c:v>3.2680877468050672E-2</c:v>
                </c:pt>
                <c:pt idx="130">
                  <c:v>3.3132895749607649E-2</c:v>
                </c:pt>
                <c:pt idx="131">
                  <c:v>3.3735586791683633E-2</c:v>
                </c:pt>
                <c:pt idx="132">
                  <c:v>3.237953194701268E-2</c:v>
                </c:pt>
                <c:pt idx="133">
                  <c:v>3.2530204707531672E-2</c:v>
                </c:pt>
                <c:pt idx="134">
                  <c:v>3.1776840904936703E-2</c:v>
                </c:pt>
                <c:pt idx="135">
                  <c:v>3.2078186425974688E-2</c:v>
                </c:pt>
                <c:pt idx="136">
                  <c:v>3.1776840904936703E-2</c:v>
                </c:pt>
                <c:pt idx="137">
                  <c:v>3.237953194701268E-2</c:v>
                </c:pt>
                <c:pt idx="138">
                  <c:v>3.1475495383898704E-2</c:v>
                </c:pt>
                <c:pt idx="139">
                  <c:v>3.2530204707531672E-2</c:v>
                </c:pt>
                <c:pt idx="140">
                  <c:v>3.1776840904936703E-2</c:v>
                </c:pt>
                <c:pt idx="141">
                  <c:v>3.2530204707531672E-2</c:v>
                </c:pt>
                <c:pt idx="142">
                  <c:v>3.3434241270645648E-2</c:v>
                </c:pt>
                <c:pt idx="143">
                  <c:v>3.3434241270645648E-2</c:v>
                </c:pt>
                <c:pt idx="144">
                  <c:v>3.3434241270645648E-2</c:v>
                </c:pt>
                <c:pt idx="145">
                  <c:v>3.237953194701268E-2</c:v>
                </c:pt>
                <c:pt idx="146">
                  <c:v>3.1174149862860712E-2</c:v>
                </c:pt>
                <c:pt idx="147">
                  <c:v>3.222885918649368E-2</c:v>
                </c:pt>
                <c:pt idx="148">
                  <c:v>3.2831550228569657E-2</c:v>
                </c:pt>
                <c:pt idx="149">
                  <c:v>3.3283568510126649E-2</c:v>
                </c:pt>
                <c:pt idx="150">
                  <c:v>3.1626168144417703E-2</c:v>
                </c:pt>
                <c:pt idx="151">
                  <c:v>3.1174149862860712E-2</c:v>
                </c:pt>
                <c:pt idx="152">
                  <c:v>3.1776840904936703E-2</c:v>
                </c:pt>
                <c:pt idx="153">
                  <c:v>3.5242314396873586E-2</c:v>
                </c:pt>
                <c:pt idx="154">
                  <c:v>3.222885918649368E-2</c:v>
                </c:pt>
                <c:pt idx="155">
                  <c:v>3.3434241270645648E-2</c:v>
                </c:pt>
                <c:pt idx="156">
                  <c:v>3.3434241270645648E-2</c:v>
                </c:pt>
                <c:pt idx="157">
                  <c:v>3.2530204707531672E-2</c:v>
                </c:pt>
                <c:pt idx="158">
                  <c:v>3.2982222989088657E-2</c:v>
                </c:pt>
                <c:pt idx="159">
                  <c:v>3.222885918649368E-2</c:v>
                </c:pt>
                <c:pt idx="160">
                  <c:v>3.1776840904936703E-2</c:v>
                </c:pt>
                <c:pt idx="161">
                  <c:v>3.1475495383898704E-2</c:v>
                </c:pt>
                <c:pt idx="162">
                  <c:v>3.4187605073240618E-2</c:v>
                </c:pt>
                <c:pt idx="163">
                  <c:v>3.222885918649368E-2</c:v>
                </c:pt>
                <c:pt idx="164">
                  <c:v>3.1776840904936703E-2</c:v>
                </c:pt>
                <c:pt idx="165">
                  <c:v>3.237953194701268E-2</c:v>
                </c:pt>
                <c:pt idx="166">
                  <c:v>3.2078186425974688E-2</c:v>
                </c:pt>
                <c:pt idx="167">
                  <c:v>3.2530204707531672E-2</c:v>
                </c:pt>
                <c:pt idx="168">
                  <c:v>3.1626168144417703E-2</c:v>
                </c:pt>
                <c:pt idx="169">
                  <c:v>3.2982222989088657E-2</c:v>
                </c:pt>
                <c:pt idx="170">
                  <c:v>3.237953194701268E-2</c:v>
                </c:pt>
                <c:pt idx="171">
                  <c:v>3.2530204707531672E-2</c:v>
                </c:pt>
                <c:pt idx="172">
                  <c:v>3.3434241270645648E-2</c:v>
                </c:pt>
                <c:pt idx="173">
                  <c:v>3.1324822623379711E-2</c:v>
                </c:pt>
                <c:pt idx="174">
                  <c:v>3.2530204707531672E-2</c:v>
                </c:pt>
                <c:pt idx="175">
                  <c:v>3.4036932312721625E-2</c:v>
                </c:pt>
                <c:pt idx="176">
                  <c:v>3.2078186425974688E-2</c:v>
                </c:pt>
                <c:pt idx="177">
                  <c:v>3.3434241270645648E-2</c:v>
                </c:pt>
                <c:pt idx="178">
                  <c:v>3.222885918649368E-2</c:v>
                </c:pt>
                <c:pt idx="179">
                  <c:v>3.2530204707531672E-2</c:v>
                </c:pt>
                <c:pt idx="180">
                  <c:v>3.3132895749607649E-2</c:v>
                </c:pt>
                <c:pt idx="181">
                  <c:v>3.222885918649368E-2</c:v>
                </c:pt>
                <c:pt idx="182">
                  <c:v>3.2982222989088657E-2</c:v>
                </c:pt>
                <c:pt idx="183">
                  <c:v>3.2982222989088657E-2</c:v>
                </c:pt>
                <c:pt idx="184">
                  <c:v>3.1927513665455688E-2</c:v>
                </c:pt>
                <c:pt idx="185">
                  <c:v>3.222885918649368E-2</c:v>
                </c:pt>
                <c:pt idx="186">
                  <c:v>3.222885918649368E-2</c:v>
                </c:pt>
                <c:pt idx="187">
                  <c:v>3.4036932312721625E-2</c:v>
                </c:pt>
                <c:pt idx="188">
                  <c:v>3.2831550228569657E-2</c:v>
                </c:pt>
                <c:pt idx="189">
                  <c:v>3.3584914031164641E-2</c:v>
                </c:pt>
                <c:pt idx="190">
                  <c:v>3.237953194701268E-2</c:v>
                </c:pt>
                <c:pt idx="191">
                  <c:v>3.2530204707531672E-2</c:v>
                </c:pt>
                <c:pt idx="192">
                  <c:v>3.3735586791683633E-2</c:v>
                </c:pt>
                <c:pt idx="193">
                  <c:v>3.2831550228569657E-2</c:v>
                </c:pt>
                <c:pt idx="194">
                  <c:v>3.1927513665455688E-2</c:v>
                </c:pt>
                <c:pt idx="195">
                  <c:v>3.237953194701268E-2</c:v>
                </c:pt>
                <c:pt idx="196">
                  <c:v>3.2831550228569657E-2</c:v>
                </c:pt>
                <c:pt idx="197">
                  <c:v>3.4940968875835594E-2</c:v>
                </c:pt>
                <c:pt idx="198">
                  <c:v>3.3735586791683633E-2</c:v>
                </c:pt>
                <c:pt idx="199">
                  <c:v>3.3886259552202626E-2</c:v>
                </c:pt>
                <c:pt idx="200">
                  <c:v>3.1324822623379711E-2</c:v>
                </c:pt>
                <c:pt idx="201">
                  <c:v>3.2680877468050672E-2</c:v>
                </c:pt>
                <c:pt idx="202">
                  <c:v>3.2982222989088657E-2</c:v>
                </c:pt>
                <c:pt idx="203">
                  <c:v>3.2831550228569657E-2</c:v>
                </c:pt>
                <c:pt idx="204">
                  <c:v>3.4187605073240618E-2</c:v>
                </c:pt>
                <c:pt idx="205">
                  <c:v>3.0722131581303731E-2</c:v>
                </c:pt>
                <c:pt idx="206">
                  <c:v>3.4338277833759617E-2</c:v>
                </c:pt>
                <c:pt idx="207">
                  <c:v>3.2078186425974688E-2</c:v>
                </c:pt>
                <c:pt idx="208">
                  <c:v>3.3283568510126649E-2</c:v>
                </c:pt>
                <c:pt idx="209">
                  <c:v>3.3886259552202626E-2</c:v>
                </c:pt>
                <c:pt idx="210">
                  <c:v>3.2078186425974688E-2</c:v>
                </c:pt>
                <c:pt idx="211">
                  <c:v>3.237953194701268E-2</c:v>
                </c:pt>
                <c:pt idx="212">
                  <c:v>3.1776840904936703E-2</c:v>
                </c:pt>
                <c:pt idx="213">
                  <c:v>3.4940968875835594E-2</c:v>
                </c:pt>
                <c:pt idx="214">
                  <c:v>3.4639623354797609E-2</c:v>
                </c:pt>
                <c:pt idx="215">
                  <c:v>3.2982222989088657E-2</c:v>
                </c:pt>
                <c:pt idx="216">
                  <c:v>3.3132895749607649E-2</c:v>
                </c:pt>
                <c:pt idx="217">
                  <c:v>3.3283568510126649E-2</c:v>
                </c:pt>
                <c:pt idx="218">
                  <c:v>3.1776840904936703E-2</c:v>
                </c:pt>
                <c:pt idx="219">
                  <c:v>3.3735586791683633E-2</c:v>
                </c:pt>
                <c:pt idx="220">
                  <c:v>3.3584914031164641E-2</c:v>
                </c:pt>
                <c:pt idx="221">
                  <c:v>3.3283568510126649E-2</c:v>
                </c:pt>
                <c:pt idx="222">
                  <c:v>3.2982222989088657E-2</c:v>
                </c:pt>
                <c:pt idx="223">
                  <c:v>3.237953194701268E-2</c:v>
                </c:pt>
                <c:pt idx="224">
                  <c:v>3.3283568510126649E-2</c:v>
                </c:pt>
                <c:pt idx="225">
                  <c:v>3.2680877468050672E-2</c:v>
                </c:pt>
                <c:pt idx="226">
                  <c:v>3.3283568510126649E-2</c:v>
                </c:pt>
                <c:pt idx="227">
                  <c:v>3.1776840904936703E-2</c:v>
                </c:pt>
                <c:pt idx="228">
                  <c:v>3.1776840904936703E-2</c:v>
                </c:pt>
                <c:pt idx="229">
                  <c:v>3.1023477102341723E-2</c:v>
                </c:pt>
                <c:pt idx="230">
                  <c:v>3.0872804341822723E-2</c:v>
                </c:pt>
                <c:pt idx="231">
                  <c:v>3.3132895749607649E-2</c:v>
                </c:pt>
                <c:pt idx="232">
                  <c:v>3.4338277833759617E-2</c:v>
                </c:pt>
                <c:pt idx="233">
                  <c:v>3.237953194701268E-2</c:v>
                </c:pt>
                <c:pt idx="234">
                  <c:v>3.1626168144417703E-2</c:v>
                </c:pt>
                <c:pt idx="235">
                  <c:v>3.222885918649368E-2</c:v>
                </c:pt>
                <c:pt idx="236">
                  <c:v>3.5392987157392586E-2</c:v>
                </c:pt>
                <c:pt idx="237">
                  <c:v>3.3886259552202626E-2</c:v>
                </c:pt>
                <c:pt idx="238">
                  <c:v>3.1927513665455688E-2</c:v>
                </c:pt>
                <c:pt idx="239">
                  <c:v>3.237953194701268E-2</c:v>
                </c:pt>
                <c:pt idx="240">
                  <c:v>3.1927513665455688E-2</c:v>
                </c:pt>
                <c:pt idx="241">
                  <c:v>3.5392987157392586E-2</c:v>
                </c:pt>
                <c:pt idx="242">
                  <c:v>3.2680877468050672E-2</c:v>
                </c:pt>
                <c:pt idx="243">
                  <c:v>3.3434241270645648E-2</c:v>
                </c:pt>
                <c:pt idx="244">
                  <c:v>3.2982222989088657E-2</c:v>
                </c:pt>
                <c:pt idx="245">
                  <c:v>3.2530204707531672E-2</c:v>
                </c:pt>
                <c:pt idx="246">
                  <c:v>3.3283568510126649E-2</c:v>
                </c:pt>
                <c:pt idx="247">
                  <c:v>3.3735586791683633E-2</c:v>
                </c:pt>
                <c:pt idx="248">
                  <c:v>3.4338277833759617E-2</c:v>
                </c:pt>
                <c:pt idx="249">
                  <c:v>3.4338277833759617E-2</c:v>
                </c:pt>
                <c:pt idx="250">
                  <c:v>3.4639623354797609E-2</c:v>
                </c:pt>
                <c:pt idx="251">
                  <c:v>3.0872804341822723E-2</c:v>
                </c:pt>
                <c:pt idx="252">
                  <c:v>3.2530204707531672E-2</c:v>
                </c:pt>
                <c:pt idx="253">
                  <c:v>3.2530204707531672E-2</c:v>
                </c:pt>
                <c:pt idx="254">
                  <c:v>3.2831550228569657E-2</c:v>
                </c:pt>
                <c:pt idx="255">
                  <c:v>3.2982222989088657E-2</c:v>
                </c:pt>
                <c:pt idx="256">
                  <c:v>3.1475495383898704E-2</c:v>
                </c:pt>
                <c:pt idx="257">
                  <c:v>3.2982222989088657E-2</c:v>
                </c:pt>
                <c:pt idx="258">
                  <c:v>3.2982222989088657E-2</c:v>
                </c:pt>
                <c:pt idx="259">
                  <c:v>3.4790296115316595E-2</c:v>
                </c:pt>
                <c:pt idx="260">
                  <c:v>3.3434241270645648E-2</c:v>
                </c:pt>
                <c:pt idx="261">
                  <c:v>3.1927513665455688E-2</c:v>
                </c:pt>
                <c:pt idx="262">
                  <c:v>3.3434241270645648E-2</c:v>
                </c:pt>
                <c:pt idx="263">
                  <c:v>3.448895059427861E-2</c:v>
                </c:pt>
                <c:pt idx="264">
                  <c:v>3.3283568510126649E-2</c:v>
                </c:pt>
                <c:pt idx="265">
                  <c:v>3.3434241270645648E-2</c:v>
                </c:pt>
                <c:pt idx="266">
                  <c:v>3.2831550228569657E-2</c:v>
                </c:pt>
                <c:pt idx="267">
                  <c:v>3.4790296115316595E-2</c:v>
                </c:pt>
                <c:pt idx="268">
                  <c:v>3.3434241270645648E-2</c:v>
                </c:pt>
                <c:pt idx="269">
                  <c:v>3.2982222989088657E-2</c:v>
                </c:pt>
                <c:pt idx="270">
                  <c:v>3.4036932312721625E-2</c:v>
                </c:pt>
                <c:pt idx="271">
                  <c:v>3.222885918649368E-2</c:v>
                </c:pt>
                <c:pt idx="272">
                  <c:v>3.2831550228569657E-2</c:v>
                </c:pt>
                <c:pt idx="273">
                  <c:v>3.2680877468050672E-2</c:v>
                </c:pt>
                <c:pt idx="274">
                  <c:v>3.4036932312721625E-2</c:v>
                </c:pt>
                <c:pt idx="275">
                  <c:v>3.3735586791683633E-2</c:v>
                </c:pt>
                <c:pt idx="276">
                  <c:v>3.3132895749607649E-2</c:v>
                </c:pt>
                <c:pt idx="277">
                  <c:v>3.5392987157392586E-2</c:v>
                </c:pt>
                <c:pt idx="278">
                  <c:v>3.1927513665455688E-2</c:v>
                </c:pt>
                <c:pt idx="279">
                  <c:v>3.2530204707531672E-2</c:v>
                </c:pt>
                <c:pt idx="280">
                  <c:v>3.1927513665455688E-2</c:v>
                </c:pt>
                <c:pt idx="281">
                  <c:v>3.1023477102341723E-2</c:v>
                </c:pt>
                <c:pt idx="282">
                  <c:v>3.3735586791683633E-2</c:v>
                </c:pt>
                <c:pt idx="283">
                  <c:v>3.2680877468050672E-2</c:v>
                </c:pt>
                <c:pt idx="284">
                  <c:v>3.2530204707531672E-2</c:v>
                </c:pt>
                <c:pt idx="285">
                  <c:v>3.4639623354797609E-2</c:v>
                </c:pt>
                <c:pt idx="286">
                  <c:v>3.2530204707531672E-2</c:v>
                </c:pt>
                <c:pt idx="287">
                  <c:v>3.3735586791683633E-2</c:v>
                </c:pt>
                <c:pt idx="288">
                  <c:v>3.2831550228569657E-2</c:v>
                </c:pt>
                <c:pt idx="289">
                  <c:v>3.3735586791683633E-2</c:v>
                </c:pt>
                <c:pt idx="290">
                  <c:v>3.1626168144417703E-2</c:v>
                </c:pt>
                <c:pt idx="291">
                  <c:v>3.2530204707531672E-2</c:v>
                </c:pt>
                <c:pt idx="292">
                  <c:v>3.2530204707531672E-2</c:v>
                </c:pt>
                <c:pt idx="293">
                  <c:v>3.3735586791683633E-2</c:v>
                </c:pt>
                <c:pt idx="294">
                  <c:v>3.5091641636354594E-2</c:v>
                </c:pt>
                <c:pt idx="295">
                  <c:v>3.2680877468050672E-2</c:v>
                </c:pt>
                <c:pt idx="296">
                  <c:v>3.1927513665455688E-2</c:v>
                </c:pt>
                <c:pt idx="297">
                  <c:v>3.237953194701268E-2</c:v>
                </c:pt>
                <c:pt idx="298">
                  <c:v>3.1927513665455688E-2</c:v>
                </c:pt>
                <c:pt idx="299">
                  <c:v>3.3283568510126649E-2</c:v>
                </c:pt>
                <c:pt idx="300">
                  <c:v>3.2680877468050672E-2</c:v>
                </c:pt>
                <c:pt idx="301">
                  <c:v>3.3434241270645648E-2</c:v>
                </c:pt>
                <c:pt idx="302">
                  <c:v>3.4639623354797609E-2</c:v>
                </c:pt>
                <c:pt idx="303">
                  <c:v>3.0872804341822723E-2</c:v>
                </c:pt>
                <c:pt idx="304">
                  <c:v>3.1927513665455688E-2</c:v>
                </c:pt>
                <c:pt idx="305">
                  <c:v>3.222885918649368E-2</c:v>
                </c:pt>
                <c:pt idx="306">
                  <c:v>3.1626168144417703E-2</c:v>
                </c:pt>
                <c:pt idx="307">
                  <c:v>3.2530204707531672E-2</c:v>
                </c:pt>
                <c:pt idx="308">
                  <c:v>3.3132895749607649E-2</c:v>
                </c:pt>
                <c:pt idx="309">
                  <c:v>3.3735586791683633E-2</c:v>
                </c:pt>
                <c:pt idx="310">
                  <c:v>3.237953194701268E-2</c:v>
                </c:pt>
                <c:pt idx="311">
                  <c:v>3.3735586791683633E-2</c:v>
                </c:pt>
                <c:pt idx="312">
                  <c:v>3.1776840904936703E-2</c:v>
                </c:pt>
                <c:pt idx="313">
                  <c:v>3.1776840904936703E-2</c:v>
                </c:pt>
                <c:pt idx="314">
                  <c:v>3.2831550228569657E-2</c:v>
                </c:pt>
                <c:pt idx="315">
                  <c:v>3.0571458820784735E-2</c:v>
                </c:pt>
                <c:pt idx="316">
                  <c:v>3.2831550228569657E-2</c:v>
                </c:pt>
                <c:pt idx="317">
                  <c:v>3.3434241270645648E-2</c:v>
                </c:pt>
                <c:pt idx="318">
                  <c:v>3.3283568510126649E-2</c:v>
                </c:pt>
                <c:pt idx="319">
                  <c:v>3.4639623354797609E-2</c:v>
                </c:pt>
                <c:pt idx="320">
                  <c:v>3.222885918649368E-2</c:v>
                </c:pt>
                <c:pt idx="321">
                  <c:v>3.1174149862860712E-2</c:v>
                </c:pt>
                <c:pt idx="322">
                  <c:v>3.0420786060265742E-2</c:v>
                </c:pt>
                <c:pt idx="323">
                  <c:v>3.2530204707531672E-2</c:v>
                </c:pt>
                <c:pt idx="324">
                  <c:v>3.3886259552202626E-2</c:v>
                </c:pt>
                <c:pt idx="325">
                  <c:v>3.1475495383898704E-2</c:v>
                </c:pt>
                <c:pt idx="326">
                  <c:v>3.222885918649368E-2</c:v>
                </c:pt>
                <c:pt idx="327">
                  <c:v>3.1023477102341723E-2</c:v>
                </c:pt>
                <c:pt idx="328">
                  <c:v>3.2680877468050672E-2</c:v>
                </c:pt>
                <c:pt idx="329">
                  <c:v>3.5242314396873586E-2</c:v>
                </c:pt>
                <c:pt idx="330">
                  <c:v>3.1475495383898704E-2</c:v>
                </c:pt>
                <c:pt idx="331">
                  <c:v>3.1023477102341723E-2</c:v>
                </c:pt>
                <c:pt idx="332">
                  <c:v>3.222885918649368E-2</c:v>
                </c:pt>
                <c:pt idx="333">
                  <c:v>3.2530204707531672E-2</c:v>
                </c:pt>
                <c:pt idx="334">
                  <c:v>3.237953194701268E-2</c:v>
                </c:pt>
                <c:pt idx="335">
                  <c:v>3.2680877468050672E-2</c:v>
                </c:pt>
                <c:pt idx="336">
                  <c:v>3.2831550228569657E-2</c:v>
                </c:pt>
                <c:pt idx="337">
                  <c:v>3.222885918649368E-2</c:v>
                </c:pt>
                <c:pt idx="338">
                  <c:v>3.3283568510126649E-2</c:v>
                </c:pt>
                <c:pt idx="339">
                  <c:v>3.1776840904936703E-2</c:v>
                </c:pt>
                <c:pt idx="340">
                  <c:v>3.1475495383898704E-2</c:v>
                </c:pt>
                <c:pt idx="341">
                  <c:v>3.3132895749607649E-2</c:v>
                </c:pt>
                <c:pt idx="342">
                  <c:v>3.1927513665455688E-2</c:v>
                </c:pt>
                <c:pt idx="343">
                  <c:v>3.3132895749607649E-2</c:v>
                </c:pt>
                <c:pt idx="344">
                  <c:v>3.1927513665455688E-2</c:v>
                </c:pt>
                <c:pt idx="345">
                  <c:v>3.222885918649368E-2</c:v>
                </c:pt>
                <c:pt idx="346">
                  <c:v>3.4639623354797609E-2</c:v>
                </c:pt>
                <c:pt idx="347">
                  <c:v>3.2831550228569657E-2</c:v>
                </c:pt>
                <c:pt idx="348">
                  <c:v>3.2530204707531672E-2</c:v>
                </c:pt>
                <c:pt idx="349">
                  <c:v>3.2680877468050672E-2</c:v>
                </c:pt>
                <c:pt idx="350">
                  <c:v>3.2530204707531672E-2</c:v>
                </c:pt>
                <c:pt idx="351">
                  <c:v>3.3132895749607649E-2</c:v>
                </c:pt>
                <c:pt idx="352">
                  <c:v>3.4036932312721625E-2</c:v>
                </c:pt>
                <c:pt idx="353">
                  <c:v>3.3886259552202626E-2</c:v>
                </c:pt>
                <c:pt idx="354">
                  <c:v>3.2078186425974688E-2</c:v>
                </c:pt>
                <c:pt idx="355">
                  <c:v>3.2078186425974688E-2</c:v>
                </c:pt>
                <c:pt idx="356">
                  <c:v>3.2078186425974688E-2</c:v>
                </c:pt>
                <c:pt idx="357">
                  <c:v>3.3584914031164641E-2</c:v>
                </c:pt>
                <c:pt idx="358">
                  <c:v>3.2530204707531672E-2</c:v>
                </c:pt>
                <c:pt idx="359">
                  <c:v>3.3584914031164641E-2</c:v>
                </c:pt>
                <c:pt idx="360">
                  <c:v>3.2078186425974688E-2</c:v>
                </c:pt>
                <c:pt idx="361">
                  <c:v>3.1927513665455688E-2</c:v>
                </c:pt>
                <c:pt idx="362">
                  <c:v>3.2680877468050672E-2</c:v>
                </c:pt>
                <c:pt idx="363">
                  <c:v>3.2831550228569657E-2</c:v>
                </c:pt>
                <c:pt idx="364">
                  <c:v>3.1776840904936703E-2</c:v>
                </c:pt>
                <c:pt idx="365">
                  <c:v>3.3283568510126649E-2</c:v>
                </c:pt>
                <c:pt idx="366">
                  <c:v>3.1626168144417703E-2</c:v>
                </c:pt>
                <c:pt idx="367">
                  <c:v>3.3434241270645648E-2</c:v>
                </c:pt>
                <c:pt idx="368">
                  <c:v>3.4940968875835594E-2</c:v>
                </c:pt>
                <c:pt idx="369">
                  <c:v>3.3132895749607649E-2</c:v>
                </c:pt>
                <c:pt idx="370">
                  <c:v>3.237953194701268E-2</c:v>
                </c:pt>
                <c:pt idx="371">
                  <c:v>3.3584914031164641E-2</c:v>
                </c:pt>
                <c:pt idx="372">
                  <c:v>3.2831550228569657E-2</c:v>
                </c:pt>
                <c:pt idx="373">
                  <c:v>3.3735586791683633E-2</c:v>
                </c:pt>
                <c:pt idx="374">
                  <c:v>3.2530204707531672E-2</c:v>
                </c:pt>
                <c:pt idx="375">
                  <c:v>3.1475495383898704E-2</c:v>
                </c:pt>
                <c:pt idx="376">
                  <c:v>3.1927513665455688E-2</c:v>
                </c:pt>
                <c:pt idx="377">
                  <c:v>3.4036932312721625E-2</c:v>
                </c:pt>
                <c:pt idx="378">
                  <c:v>3.237953194701268E-2</c:v>
                </c:pt>
                <c:pt idx="379">
                  <c:v>3.1475495383898704E-2</c:v>
                </c:pt>
                <c:pt idx="380">
                  <c:v>3.2831550228569657E-2</c:v>
                </c:pt>
                <c:pt idx="381">
                  <c:v>3.1927513665455688E-2</c:v>
                </c:pt>
                <c:pt idx="382">
                  <c:v>3.2831550228569657E-2</c:v>
                </c:pt>
                <c:pt idx="383">
                  <c:v>3.1475495383898704E-2</c:v>
                </c:pt>
                <c:pt idx="384">
                  <c:v>3.0571458820784735E-2</c:v>
                </c:pt>
                <c:pt idx="385">
                  <c:v>3.2680877468050672E-2</c:v>
                </c:pt>
                <c:pt idx="386">
                  <c:v>3.1927513665455688E-2</c:v>
                </c:pt>
                <c:pt idx="387">
                  <c:v>3.237953194701268E-2</c:v>
                </c:pt>
                <c:pt idx="388">
                  <c:v>3.1927513665455688E-2</c:v>
                </c:pt>
                <c:pt idx="389">
                  <c:v>3.237953194701268E-2</c:v>
                </c:pt>
                <c:pt idx="390">
                  <c:v>3.448895059427861E-2</c:v>
                </c:pt>
                <c:pt idx="391">
                  <c:v>3.1023477102341723E-2</c:v>
                </c:pt>
                <c:pt idx="392">
                  <c:v>3.1927513665455688E-2</c:v>
                </c:pt>
                <c:pt idx="393">
                  <c:v>3.1776840904936703E-2</c:v>
                </c:pt>
                <c:pt idx="394">
                  <c:v>3.3283568510126649E-2</c:v>
                </c:pt>
                <c:pt idx="395">
                  <c:v>3.2680877468050672E-2</c:v>
                </c:pt>
                <c:pt idx="396">
                  <c:v>3.3132895749607649E-2</c:v>
                </c:pt>
                <c:pt idx="397">
                  <c:v>3.4338277833759617E-2</c:v>
                </c:pt>
                <c:pt idx="398">
                  <c:v>3.5242314396873586E-2</c:v>
                </c:pt>
                <c:pt idx="399">
                  <c:v>3.5694332678430571E-2</c:v>
                </c:pt>
                <c:pt idx="400">
                  <c:v>3.4639623354797609E-2</c:v>
                </c:pt>
                <c:pt idx="401">
                  <c:v>3.4940968875835594E-2</c:v>
                </c:pt>
                <c:pt idx="402">
                  <c:v>3.659836924154454E-2</c:v>
                </c:pt>
                <c:pt idx="403">
                  <c:v>3.4790296115316595E-2</c:v>
                </c:pt>
                <c:pt idx="404">
                  <c:v>3.6146350959987555E-2</c:v>
                </c:pt>
                <c:pt idx="405">
                  <c:v>3.6146350959987555E-2</c:v>
                </c:pt>
                <c:pt idx="406">
                  <c:v>3.659836924154454E-2</c:v>
                </c:pt>
                <c:pt idx="407">
                  <c:v>3.885846064932947E-2</c:v>
                </c:pt>
                <c:pt idx="408">
                  <c:v>3.7954424086215501E-2</c:v>
                </c:pt>
                <c:pt idx="409">
                  <c:v>3.8255769607253493E-2</c:v>
                </c:pt>
                <c:pt idx="410">
                  <c:v>3.8105096846734493E-2</c:v>
                </c:pt>
                <c:pt idx="411">
                  <c:v>3.8105096846734493E-2</c:v>
                </c:pt>
                <c:pt idx="412">
                  <c:v>4.0967879296595407E-2</c:v>
                </c:pt>
                <c:pt idx="413">
                  <c:v>4.0967879296595407E-2</c:v>
                </c:pt>
                <c:pt idx="414">
                  <c:v>4.0515861015038415E-2</c:v>
                </c:pt>
                <c:pt idx="415">
                  <c:v>4.1871915859709376E-2</c:v>
                </c:pt>
                <c:pt idx="416">
                  <c:v>4.1871915859709376E-2</c:v>
                </c:pt>
                <c:pt idx="417">
                  <c:v>4.2022588620228375E-2</c:v>
                </c:pt>
                <c:pt idx="418">
                  <c:v>4.3077297943861337E-2</c:v>
                </c:pt>
                <c:pt idx="419">
                  <c:v>4.3830661746456313E-2</c:v>
                </c:pt>
                <c:pt idx="420">
                  <c:v>4.3679988985937321E-2</c:v>
                </c:pt>
                <c:pt idx="421">
                  <c:v>4.5337389351646266E-2</c:v>
                </c:pt>
                <c:pt idx="422">
                  <c:v>4.5337389351646266E-2</c:v>
                </c:pt>
                <c:pt idx="423">
                  <c:v>4.684411695683622E-2</c:v>
                </c:pt>
                <c:pt idx="424">
                  <c:v>4.6542771435798228E-2</c:v>
                </c:pt>
                <c:pt idx="425">
                  <c:v>4.5638734872684258E-2</c:v>
                </c:pt>
                <c:pt idx="426">
                  <c:v>4.7446807998912197E-2</c:v>
                </c:pt>
                <c:pt idx="427">
                  <c:v>4.684411695683622E-2</c:v>
                </c:pt>
                <c:pt idx="428">
                  <c:v>4.8501517322545165E-2</c:v>
                </c:pt>
                <c:pt idx="429">
                  <c:v>4.8953535604102157E-2</c:v>
                </c:pt>
                <c:pt idx="430">
                  <c:v>5.0460263209292103E-2</c:v>
                </c:pt>
                <c:pt idx="431">
                  <c:v>5.106295425136808E-2</c:v>
                </c:pt>
                <c:pt idx="432">
                  <c:v>4.9556226646178134E-2</c:v>
                </c:pt>
                <c:pt idx="433">
                  <c:v>5.0158917688254111E-2</c:v>
                </c:pt>
                <c:pt idx="434">
                  <c:v>5.3775063940709994E-2</c:v>
                </c:pt>
                <c:pt idx="435">
                  <c:v>5.241900909603904E-2</c:v>
                </c:pt>
                <c:pt idx="436">
                  <c:v>5.4227082222266985E-2</c:v>
                </c:pt>
                <c:pt idx="437">
                  <c:v>5.467910050382397E-2</c:v>
                </c:pt>
                <c:pt idx="438">
                  <c:v>5.5884482587975931E-2</c:v>
                </c:pt>
                <c:pt idx="439">
                  <c:v>5.5131118785380955E-2</c:v>
                </c:pt>
                <c:pt idx="440">
                  <c:v>5.4227082222266985E-2</c:v>
                </c:pt>
                <c:pt idx="441">
                  <c:v>5.7993901235241861E-2</c:v>
                </c:pt>
                <c:pt idx="442">
                  <c:v>5.6939191911608893E-2</c:v>
                </c:pt>
                <c:pt idx="443">
                  <c:v>5.6637846390570901E-2</c:v>
                </c:pt>
                <c:pt idx="444">
                  <c:v>5.8747265037836838E-2</c:v>
                </c:pt>
                <c:pt idx="445">
                  <c:v>5.9500628840431807E-2</c:v>
                </c:pt>
                <c:pt idx="446">
                  <c:v>6.2062065769254729E-2</c:v>
                </c:pt>
                <c:pt idx="447">
                  <c:v>6.1610047487697744E-2</c:v>
                </c:pt>
                <c:pt idx="448">
                  <c:v>6.3267447853406697E-2</c:v>
                </c:pt>
                <c:pt idx="449">
                  <c:v>6.1911393008735743E-2</c:v>
                </c:pt>
                <c:pt idx="450">
                  <c:v>6.4623502698077664E-2</c:v>
                </c:pt>
                <c:pt idx="451">
                  <c:v>6.5979557542748618E-2</c:v>
                </c:pt>
                <c:pt idx="452">
                  <c:v>6.5828884782229619E-2</c:v>
                </c:pt>
                <c:pt idx="453">
                  <c:v>6.6280903063786603E-2</c:v>
                </c:pt>
                <c:pt idx="454">
                  <c:v>6.6732921345343574E-2</c:v>
                </c:pt>
                <c:pt idx="455">
                  <c:v>6.839032171105254E-2</c:v>
                </c:pt>
                <c:pt idx="456">
                  <c:v>7.1253104160913447E-2</c:v>
                </c:pt>
                <c:pt idx="457">
                  <c:v>7.0198394837280478E-2</c:v>
                </c:pt>
                <c:pt idx="458">
                  <c:v>7.0198394837280478E-2</c:v>
                </c:pt>
                <c:pt idx="459">
                  <c:v>7.2759831766103386E-2</c:v>
                </c:pt>
                <c:pt idx="460">
                  <c:v>7.2307813484546402E-2</c:v>
                </c:pt>
                <c:pt idx="461">
                  <c:v>7.4869250413369323E-2</c:v>
                </c:pt>
                <c:pt idx="462">
                  <c:v>7.4115886610774354E-2</c:v>
                </c:pt>
                <c:pt idx="463">
                  <c:v>7.6225305258040277E-2</c:v>
                </c:pt>
                <c:pt idx="464">
                  <c:v>7.5923959737002306E-2</c:v>
                </c:pt>
                <c:pt idx="465">
                  <c:v>7.8937414947382198E-2</c:v>
                </c:pt>
                <c:pt idx="466">
                  <c:v>7.8334723905306214E-2</c:v>
                </c:pt>
                <c:pt idx="467">
                  <c:v>7.8636069426344199E-2</c:v>
                </c:pt>
                <c:pt idx="468">
                  <c:v>8.0745488073610136E-2</c:v>
                </c:pt>
                <c:pt idx="469">
                  <c:v>8.1649524636724119E-2</c:v>
                </c:pt>
                <c:pt idx="470">
                  <c:v>8.134817911568612E-2</c:v>
                </c:pt>
                <c:pt idx="471">
                  <c:v>8.0745488073610136E-2</c:v>
                </c:pt>
                <c:pt idx="472">
                  <c:v>8.4060288805028027E-2</c:v>
                </c:pt>
                <c:pt idx="473">
                  <c:v>8.6019034691774965E-2</c:v>
                </c:pt>
                <c:pt idx="474">
                  <c:v>8.5265670889179995E-2</c:v>
                </c:pt>
                <c:pt idx="475">
                  <c:v>8.9635180944230855E-2</c:v>
                </c:pt>
                <c:pt idx="476">
                  <c:v>8.7375089536445932E-2</c:v>
                </c:pt>
                <c:pt idx="477">
                  <c:v>8.9635180944230855E-2</c:v>
                </c:pt>
                <c:pt idx="478">
                  <c:v>9.1593926830977793E-2</c:v>
                </c:pt>
                <c:pt idx="479">
                  <c:v>9.2045945112534777E-2</c:v>
                </c:pt>
                <c:pt idx="480">
                  <c:v>9.3401999957205731E-2</c:v>
                </c:pt>
                <c:pt idx="481">
                  <c:v>9.3854018238762715E-2</c:v>
                </c:pt>
                <c:pt idx="482">
                  <c:v>9.6415455167585651E-2</c:v>
                </c:pt>
                <c:pt idx="483">
                  <c:v>9.6867473449142635E-2</c:v>
                </c:pt>
                <c:pt idx="484">
                  <c:v>9.7168818970180607E-2</c:v>
                </c:pt>
                <c:pt idx="485">
                  <c:v>0.10003160142004153</c:v>
                </c:pt>
                <c:pt idx="486">
                  <c:v>9.8072855533294589E-2</c:v>
                </c:pt>
                <c:pt idx="487">
                  <c:v>0.10063429246211751</c:v>
                </c:pt>
                <c:pt idx="488">
                  <c:v>0.10229169282782646</c:v>
                </c:pt>
                <c:pt idx="489">
                  <c:v>0.1042504387145734</c:v>
                </c:pt>
                <c:pt idx="490">
                  <c:v>0.10500380251716837</c:v>
                </c:pt>
                <c:pt idx="491">
                  <c:v>0.10545582079872536</c:v>
                </c:pt>
                <c:pt idx="492">
                  <c:v>0.10726389392495329</c:v>
                </c:pt>
                <c:pt idx="493">
                  <c:v>0.10816793048806728</c:v>
                </c:pt>
                <c:pt idx="494">
                  <c:v>0.11042802189585219</c:v>
                </c:pt>
                <c:pt idx="495">
                  <c:v>0.10982533085377622</c:v>
                </c:pt>
                <c:pt idx="496">
                  <c:v>0.11253744054311812</c:v>
                </c:pt>
                <c:pt idx="497">
                  <c:v>0.11449618642986506</c:v>
                </c:pt>
                <c:pt idx="498">
                  <c:v>0.11404416814830809</c:v>
                </c:pt>
                <c:pt idx="499">
                  <c:v>0.11585224127453603</c:v>
                </c:pt>
                <c:pt idx="500">
                  <c:v>0.11916704200595392</c:v>
                </c:pt>
                <c:pt idx="501">
                  <c:v>0.11946838752699192</c:v>
                </c:pt>
                <c:pt idx="502">
                  <c:v>0.12037242409010587</c:v>
                </c:pt>
                <c:pt idx="503">
                  <c:v>0.12142713341373886</c:v>
                </c:pt>
                <c:pt idx="504">
                  <c:v>0.12368722482152378</c:v>
                </c:pt>
                <c:pt idx="505">
                  <c:v>0.12444058862411876</c:v>
                </c:pt>
                <c:pt idx="506">
                  <c:v>0.12594731622930869</c:v>
                </c:pt>
                <c:pt idx="507">
                  <c:v>0.12655000727138468</c:v>
                </c:pt>
                <c:pt idx="508">
                  <c:v>0.12655000727138468</c:v>
                </c:pt>
                <c:pt idx="509">
                  <c:v>0.13031682628435956</c:v>
                </c:pt>
                <c:pt idx="510">
                  <c:v>0.13016615352384056</c:v>
                </c:pt>
                <c:pt idx="511">
                  <c:v>0.13137153560799253</c:v>
                </c:pt>
                <c:pt idx="512">
                  <c:v>0.13438499081837244</c:v>
                </c:pt>
                <c:pt idx="513">
                  <c:v>0.1355903729025244</c:v>
                </c:pt>
                <c:pt idx="514">
                  <c:v>0.13649440946563834</c:v>
                </c:pt>
                <c:pt idx="515">
                  <c:v>0.13649440946563834</c:v>
                </c:pt>
                <c:pt idx="516">
                  <c:v>0.13815180983134731</c:v>
                </c:pt>
                <c:pt idx="517">
                  <c:v>0.14116526504172722</c:v>
                </c:pt>
                <c:pt idx="518">
                  <c:v>0.14176795608380321</c:v>
                </c:pt>
                <c:pt idx="519">
                  <c:v>0.14282266540743618</c:v>
                </c:pt>
                <c:pt idx="520">
                  <c:v>0.14327468368899315</c:v>
                </c:pt>
                <c:pt idx="521">
                  <c:v>0.14598679337833506</c:v>
                </c:pt>
                <c:pt idx="522">
                  <c:v>0.14915092134923397</c:v>
                </c:pt>
                <c:pt idx="523">
                  <c:v>0.148698903067677</c:v>
                </c:pt>
                <c:pt idx="524">
                  <c:v>0.15065764895442393</c:v>
                </c:pt>
                <c:pt idx="525">
                  <c:v>0.15050697619390491</c:v>
                </c:pt>
                <c:pt idx="526">
                  <c:v>0.15397244968584181</c:v>
                </c:pt>
                <c:pt idx="527">
                  <c:v>0.15306841312272784</c:v>
                </c:pt>
                <c:pt idx="528">
                  <c:v>0.15668455937518372</c:v>
                </c:pt>
                <c:pt idx="529">
                  <c:v>0.15758859593829772</c:v>
                </c:pt>
                <c:pt idx="530">
                  <c:v>0.15804061421985469</c:v>
                </c:pt>
                <c:pt idx="531">
                  <c:v>0.16090339666971559</c:v>
                </c:pt>
                <c:pt idx="532">
                  <c:v>0.16241012427490556</c:v>
                </c:pt>
                <c:pt idx="533">
                  <c:v>0.1636155063590575</c:v>
                </c:pt>
                <c:pt idx="534">
                  <c:v>0.16542357948528547</c:v>
                </c:pt>
                <c:pt idx="535">
                  <c:v>0.16662896156943741</c:v>
                </c:pt>
                <c:pt idx="536">
                  <c:v>0.16798501641410837</c:v>
                </c:pt>
                <c:pt idx="537">
                  <c:v>0.16858770745618434</c:v>
                </c:pt>
                <c:pt idx="538">
                  <c:v>0.17024510782189331</c:v>
                </c:pt>
                <c:pt idx="539">
                  <c:v>0.17325856303227322</c:v>
                </c:pt>
                <c:pt idx="540">
                  <c:v>0.17581999996109612</c:v>
                </c:pt>
                <c:pt idx="541">
                  <c:v>0.17581999996109612</c:v>
                </c:pt>
                <c:pt idx="542">
                  <c:v>0.17657336376369109</c:v>
                </c:pt>
                <c:pt idx="543">
                  <c:v>0.17792941860836206</c:v>
                </c:pt>
                <c:pt idx="544">
                  <c:v>0.18199758314237491</c:v>
                </c:pt>
                <c:pt idx="545">
                  <c:v>0.18139489210029897</c:v>
                </c:pt>
                <c:pt idx="546">
                  <c:v>0.18531238387379284</c:v>
                </c:pt>
                <c:pt idx="547">
                  <c:v>0.1830522924660079</c:v>
                </c:pt>
                <c:pt idx="548">
                  <c:v>0.18712045700002075</c:v>
                </c:pt>
                <c:pt idx="549">
                  <c:v>0.19028458497091966</c:v>
                </c:pt>
                <c:pt idx="550">
                  <c:v>0.19043525773143866</c:v>
                </c:pt>
                <c:pt idx="551">
                  <c:v>0.19344871294181853</c:v>
                </c:pt>
                <c:pt idx="552">
                  <c:v>0.19601014987064147</c:v>
                </c:pt>
                <c:pt idx="553">
                  <c:v>0.19691418643375544</c:v>
                </c:pt>
                <c:pt idx="554">
                  <c:v>0.19811956851790741</c:v>
                </c:pt>
                <c:pt idx="555">
                  <c:v>0.19932495060205935</c:v>
                </c:pt>
                <c:pt idx="556">
                  <c:v>0.20113302372828731</c:v>
                </c:pt>
                <c:pt idx="557">
                  <c:v>0.20143436924932531</c:v>
                </c:pt>
                <c:pt idx="558">
                  <c:v>0.20550253378333816</c:v>
                </c:pt>
                <c:pt idx="559">
                  <c:v>0.20459849722022422</c:v>
                </c:pt>
                <c:pt idx="560">
                  <c:v>0.20685858862800913</c:v>
                </c:pt>
                <c:pt idx="561">
                  <c:v>0.210926753162022</c:v>
                </c:pt>
                <c:pt idx="562">
                  <c:v>0.211529444204098</c:v>
                </c:pt>
                <c:pt idx="563">
                  <c:v>0.21243348076721194</c:v>
                </c:pt>
                <c:pt idx="564">
                  <c:v>0.21363886285136391</c:v>
                </c:pt>
                <c:pt idx="565">
                  <c:v>0.21650164530122482</c:v>
                </c:pt>
                <c:pt idx="566">
                  <c:v>0.21740568186433881</c:v>
                </c:pt>
                <c:pt idx="567">
                  <c:v>0.21951510051160472</c:v>
                </c:pt>
                <c:pt idx="568">
                  <c:v>0.22237788296146566</c:v>
                </c:pt>
                <c:pt idx="569">
                  <c:v>0.22237788296146566</c:v>
                </c:pt>
                <c:pt idx="570">
                  <c:v>0.22478864712976956</c:v>
                </c:pt>
                <c:pt idx="571">
                  <c:v>0.2271994112980735</c:v>
                </c:pt>
                <c:pt idx="572">
                  <c:v>0.22870613890326344</c:v>
                </c:pt>
                <c:pt idx="573">
                  <c:v>0.22961017546637741</c:v>
                </c:pt>
                <c:pt idx="574">
                  <c:v>0.23262363067675731</c:v>
                </c:pt>
                <c:pt idx="575">
                  <c:v>0.23292497619779531</c:v>
                </c:pt>
                <c:pt idx="576">
                  <c:v>0.23458237656350425</c:v>
                </c:pt>
                <c:pt idx="577">
                  <c:v>0.23819852281596016</c:v>
                </c:pt>
                <c:pt idx="578">
                  <c:v>0.23774650453440316</c:v>
                </c:pt>
                <c:pt idx="579">
                  <c:v>0.24000659594218809</c:v>
                </c:pt>
                <c:pt idx="580">
                  <c:v>0.242417360110492</c:v>
                </c:pt>
                <c:pt idx="581">
                  <c:v>0.242869378392049</c:v>
                </c:pt>
                <c:pt idx="582">
                  <c:v>0.24648552464450488</c:v>
                </c:pt>
                <c:pt idx="583">
                  <c:v>0.24934830709436578</c:v>
                </c:pt>
                <c:pt idx="584">
                  <c:v>0.25055368917851772</c:v>
                </c:pt>
                <c:pt idx="585">
                  <c:v>0.25070436193903678</c:v>
                </c:pt>
                <c:pt idx="586">
                  <c:v>0.25175907126266972</c:v>
                </c:pt>
                <c:pt idx="587">
                  <c:v>0.2553752175151256</c:v>
                </c:pt>
                <c:pt idx="588">
                  <c:v>0.25808732720446748</c:v>
                </c:pt>
                <c:pt idx="589">
                  <c:v>0.25853934548602453</c:v>
                </c:pt>
                <c:pt idx="590">
                  <c:v>0.25869001824654347</c:v>
                </c:pt>
                <c:pt idx="591">
                  <c:v>0.26019674585173347</c:v>
                </c:pt>
                <c:pt idx="592">
                  <c:v>0.26381289210418929</c:v>
                </c:pt>
                <c:pt idx="593">
                  <c:v>0.26667567455405022</c:v>
                </c:pt>
                <c:pt idx="594">
                  <c:v>0.26757971111716417</c:v>
                </c:pt>
                <c:pt idx="595">
                  <c:v>0.2707438390880631</c:v>
                </c:pt>
                <c:pt idx="596">
                  <c:v>0.2707438390880631</c:v>
                </c:pt>
                <c:pt idx="597">
                  <c:v>0.27300393049584804</c:v>
                </c:pt>
                <c:pt idx="598">
                  <c:v>0.27255191221429109</c:v>
                </c:pt>
                <c:pt idx="599">
                  <c:v>0.27451065810103797</c:v>
                </c:pt>
                <c:pt idx="600">
                  <c:v>0.27797613159297491</c:v>
                </c:pt>
                <c:pt idx="601">
                  <c:v>0.27812680435349391</c:v>
                </c:pt>
                <c:pt idx="602">
                  <c:v>0.28264698716906372</c:v>
                </c:pt>
                <c:pt idx="603">
                  <c:v>0.28144160508491178</c:v>
                </c:pt>
                <c:pt idx="604">
                  <c:v>0.2856604423794436</c:v>
                </c:pt>
                <c:pt idx="605">
                  <c:v>0.2867151517030766</c:v>
                </c:pt>
                <c:pt idx="606">
                  <c:v>0.28776986102670954</c:v>
                </c:pt>
                <c:pt idx="607">
                  <c:v>0.29183802556072241</c:v>
                </c:pt>
                <c:pt idx="608">
                  <c:v>0.29213937108176041</c:v>
                </c:pt>
                <c:pt idx="609">
                  <c:v>0.29153668003968447</c:v>
                </c:pt>
                <c:pt idx="610">
                  <c:v>0.29470080801058335</c:v>
                </c:pt>
                <c:pt idx="611">
                  <c:v>0.29771426322096328</c:v>
                </c:pt>
                <c:pt idx="612">
                  <c:v>0.29997435462874816</c:v>
                </c:pt>
                <c:pt idx="613">
                  <c:v>0.3011797367129001</c:v>
                </c:pt>
                <c:pt idx="614">
                  <c:v>0.3029878098391281</c:v>
                </c:pt>
                <c:pt idx="615">
                  <c:v>0.30389184640224204</c:v>
                </c:pt>
                <c:pt idx="616">
                  <c:v>0.30765866541521697</c:v>
                </c:pt>
                <c:pt idx="617">
                  <c:v>0.30841202921781191</c:v>
                </c:pt>
                <c:pt idx="618">
                  <c:v>0.31082279338611585</c:v>
                </c:pt>
                <c:pt idx="619">
                  <c:v>0.31067212062559679</c:v>
                </c:pt>
                <c:pt idx="620">
                  <c:v>0.31323355755441978</c:v>
                </c:pt>
                <c:pt idx="621">
                  <c:v>0.31654835828583766</c:v>
                </c:pt>
                <c:pt idx="622">
                  <c:v>0.31926046797517954</c:v>
                </c:pt>
                <c:pt idx="623">
                  <c:v>0.3176030676094706</c:v>
                </c:pt>
                <c:pt idx="624">
                  <c:v>0.3194111407356986</c:v>
                </c:pt>
                <c:pt idx="625">
                  <c:v>0.32136988662244548</c:v>
                </c:pt>
                <c:pt idx="626">
                  <c:v>0.32408199631178741</c:v>
                </c:pt>
                <c:pt idx="627">
                  <c:v>0.32709545152216729</c:v>
                </c:pt>
                <c:pt idx="628">
                  <c:v>0.32619141495905335</c:v>
                </c:pt>
                <c:pt idx="629">
                  <c:v>0.33086227053514217</c:v>
                </c:pt>
                <c:pt idx="630">
                  <c:v>0.33086227053514217</c:v>
                </c:pt>
                <c:pt idx="631">
                  <c:v>0.33598514439278804</c:v>
                </c:pt>
                <c:pt idx="632">
                  <c:v>0.33719052647693998</c:v>
                </c:pt>
                <c:pt idx="633">
                  <c:v>0.33899859960316797</c:v>
                </c:pt>
                <c:pt idx="634">
                  <c:v>0.33960129064524391</c:v>
                </c:pt>
                <c:pt idx="635">
                  <c:v>0.34080667272939585</c:v>
                </c:pt>
                <c:pt idx="636">
                  <c:v>0.34412147346081373</c:v>
                </c:pt>
                <c:pt idx="637">
                  <c:v>0.34532685554496573</c:v>
                </c:pt>
                <c:pt idx="638">
                  <c:v>0.34743627419223166</c:v>
                </c:pt>
                <c:pt idx="639">
                  <c:v>0.34788829247378866</c:v>
                </c:pt>
                <c:pt idx="640">
                  <c:v>0.3493950200789786</c:v>
                </c:pt>
                <c:pt idx="641">
                  <c:v>0.35391520289454848</c:v>
                </c:pt>
                <c:pt idx="642">
                  <c:v>0.35135376596572554</c:v>
                </c:pt>
                <c:pt idx="643">
                  <c:v>0.35632596706285241</c:v>
                </c:pt>
                <c:pt idx="644">
                  <c:v>0.35828471294959929</c:v>
                </c:pt>
                <c:pt idx="645">
                  <c:v>0.36009278607582729</c:v>
                </c:pt>
                <c:pt idx="646">
                  <c:v>0.36190085920205523</c:v>
                </c:pt>
                <c:pt idx="647">
                  <c:v>0.36340758680724516</c:v>
                </c:pt>
                <c:pt idx="648">
                  <c:v>0.3656676782150301</c:v>
                </c:pt>
                <c:pt idx="649">
                  <c:v>0.36807844238333404</c:v>
                </c:pt>
                <c:pt idx="650">
                  <c:v>0.36822911514385298</c:v>
                </c:pt>
                <c:pt idx="651">
                  <c:v>0.37124257035423291</c:v>
                </c:pt>
                <c:pt idx="652">
                  <c:v>0.37063987931215692</c:v>
                </c:pt>
                <c:pt idx="653">
                  <c:v>0.37335198900149885</c:v>
                </c:pt>
                <c:pt idx="654">
                  <c:v>0.37757082629603073</c:v>
                </c:pt>
                <c:pt idx="655">
                  <c:v>0.37681746249343573</c:v>
                </c:pt>
                <c:pt idx="656">
                  <c:v>0.37847486285914467</c:v>
                </c:pt>
                <c:pt idx="657">
                  <c:v>0.3817896635905626</c:v>
                </c:pt>
                <c:pt idx="658">
                  <c:v>0.38284437291419554</c:v>
                </c:pt>
                <c:pt idx="659">
                  <c:v>0.38435110051938548</c:v>
                </c:pt>
                <c:pt idx="660">
                  <c:v>0.38736455572976541</c:v>
                </c:pt>
                <c:pt idx="661">
                  <c:v>0.38932330161651235</c:v>
                </c:pt>
                <c:pt idx="662">
                  <c:v>0.39052868370066429</c:v>
                </c:pt>
                <c:pt idx="663">
                  <c:v>0.39339146615052517</c:v>
                </c:pt>
                <c:pt idx="664">
                  <c:v>0.39354213891104423</c:v>
                </c:pt>
                <c:pt idx="665">
                  <c:v>0.3976103034450571</c:v>
                </c:pt>
                <c:pt idx="666">
                  <c:v>0.3976103034450571</c:v>
                </c:pt>
                <c:pt idx="667">
                  <c:v>0.39911703105024704</c:v>
                </c:pt>
                <c:pt idx="668">
                  <c:v>0.40137712245803198</c:v>
                </c:pt>
                <c:pt idx="669">
                  <c:v>0.40258250454218392</c:v>
                </c:pt>
                <c:pt idx="670">
                  <c:v>0.40559595975256379</c:v>
                </c:pt>
                <c:pt idx="671">
                  <c:v>0.40755470563931079</c:v>
                </c:pt>
                <c:pt idx="672">
                  <c:v>0.40815739668138673</c:v>
                </c:pt>
                <c:pt idx="673">
                  <c:v>0.41207488845488061</c:v>
                </c:pt>
                <c:pt idx="674">
                  <c:v>0.41222556121539961</c:v>
                </c:pt>
                <c:pt idx="675">
                  <c:v>0.4132802705390326</c:v>
                </c:pt>
                <c:pt idx="676">
                  <c:v>0.41614305298889348</c:v>
                </c:pt>
                <c:pt idx="677">
                  <c:v>0.41764978059408342</c:v>
                </c:pt>
                <c:pt idx="678">
                  <c:v>0.4206632358044633</c:v>
                </c:pt>
                <c:pt idx="679">
                  <c:v>0.42081390856498235</c:v>
                </c:pt>
                <c:pt idx="680">
                  <c:v>0.42307399997276723</c:v>
                </c:pt>
                <c:pt idx="681">
                  <c:v>0.42593678242262817</c:v>
                </c:pt>
                <c:pt idx="682">
                  <c:v>0.42774485554885611</c:v>
                </c:pt>
                <c:pt idx="683">
                  <c:v>0.4286488921119701</c:v>
                </c:pt>
                <c:pt idx="684">
                  <c:v>0.42985427419612204</c:v>
                </c:pt>
                <c:pt idx="685">
                  <c:v>0.43316907492753992</c:v>
                </c:pt>
                <c:pt idx="686">
                  <c:v>0.43256638388546398</c:v>
                </c:pt>
                <c:pt idx="687">
                  <c:v>0.43452512977221092</c:v>
                </c:pt>
                <c:pt idx="688">
                  <c:v>0.4370865667010338</c:v>
                </c:pt>
                <c:pt idx="689">
                  <c:v>0.43874396706674273</c:v>
                </c:pt>
                <c:pt idx="690">
                  <c:v>0.43994934915089473</c:v>
                </c:pt>
                <c:pt idx="691">
                  <c:v>0.44100405847452767</c:v>
                </c:pt>
                <c:pt idx="692">
                  <c:v>0.44371616816386961</c:v>
                </c:pt>
                <c:pt idx="693">
                  <c:v>0.44597625957165454</c:v>
                </c:pt>
                <c:pt idx="694">
                  <c:v>0.44703096889528748</c:v>
                </c:pt>
                <c:pt idx="695">
                  <c:v>0.44793500545840148</c:v>
                </c:pt>
                <c:pt idx="696">
                  <c:v>0.45079778790826236</c:v>
                </c:pt>
                <c:pt idx="697">
                  <c:v>0.45140047895033836</c:v>
                </c:pt>
                <c:pt idx="698">
                  <c:v>0.45456460692123729</c:v>
                </c:pt>
                <c:pt idx="699">
                  <c:v>0.45531797072383223</c:v>
                </c:pt>
                <c:pt idx="700">
                  <c:v>0.45803008041317411</c:v>
                </c:pt>
                <c:pt idx="701">
                  <c:v>0.4601394990604401</c:v>
                </c:pt>
                <c:pt idx="702">
                  <c:v>0.46179689942614904</c:v>
                </c:pt>
                <c:pt idx="703">
                  <c:v>0.46300228151030104</c:v>
                </c:pt>
                <c:pt idx="704">
                  <c:v>0.46029017182095905</c:v>
                </c:pt>
                <c:pt idx="705">
                  <c:v>0.46631708224171892</c:v>
                </c:pt>
                <c:pt idx="706">
                  <c:v>0.46601573672068086</c:v>
                </c:pt>
                <c:pt idx="707">
                  <c:v>0.47038524677573174</c:v>
                </c:pt>
                <c:pt idx="708">
                  <c:v>0.47083726505728879</c:v>
                </c:pt>
                <c:pt idx="709">
                  <c:v>0.47219331990195967</c:v>
                </c:pt>
                <c:pt idx="710">
                  <c:v>0.47445341130974467</c:v>
                </c:pt>
                <c:pt idx="711">
                  <c:v>0.47430273854922567</c:v>
                </c:pt>
                <c:pt idx="712">
                  <c:v>0.4761108116754536</c:v>
                </c:pt>
                <c:pt idx="713">
                  <c:v>0.47852157584375749</c:v>
                </c:pt>
                <c:pt idx="714">
                  <c:v>0.48138435829361842</c:v>
                </c:pt>
                <c:pt idx="715">
                  <c:v>0.48424714074347935</c:v>
                </c:pt>
                <c:pt idx="716">
                  <c:v>0.48289108589880836</c:v>
                </c:pt>
                <c:pt idx="717">
                  <c:v>0.48650723215126424</c:v>
                </c:pt>
                <c:pt idx="718">
                  <c:v>0.48741126871437823</c:v>
                </c:pt>
                <c:pt idx="719">
                  <c:v>0.49027405116423917</c:v>
                </c:pt>
                <c:pt idx="720">
                  <c:v>0.49223279705098605</c:v>
                </c:pt>
                <c:pt idx="721">
                  <c:v>0.49027405116423917</c:v>
                </c:pt>
                <c:pt idx="722">
                  <c:v>0.49358885189565704</c:v>
                </c:pt>
                <c:pt idx="723">
                  <c:v>0.49795836195070792</c:v>
                </c:pt>
                <c:pt idx="724">
                  <c:v>0.49690365262707492</c:v>
                </c:pt>
                <c:pt idx="725">
                  <c:v>0.4990130712743408</c:v>
                </c:pt>
                <c:pt idx="726">
                  <c:v>0.50157450820316374</c:v>
                </c:pt>
                <c:pt idx="727">
                  <c:v>0.50262921752679679</c:v>
                </c:pt>
                <c:pt idx="728">
                  <c:v>0.50398527237146773</c:v>
                </c:pt>
                <c:pt idx="729">
                  <c:v>0.50760141862392361</c:v>
                </c:pt>
                <c:pt idx="730">
                  <c:v>0.50609469101873361</c:v>
                </c:pt>
                <c:pt idx="731">
                  <c:v>0.50925881898963254</c:v>
                </c:pt>
                <c:pt idx="732">
                  <c:v>0.51136823763689843</c:v>
                </c:pt>
                <c:pt idx="733">
                  <c:v>0.51332698352364547</c:v>
                </c:pt>
                <c:pt idx="734">
                  <c:v>0.5143816928472783</c:v>
                </c:pt>
                <c:pt idx="735">
                  <c:v>0.51392967456572136</c:v>
                </c:pt>
                <c:pt idx="736">
                  <c:v>0.51799783909973429</c:v>
                </c:pt>
                <c:pt idx="737">
                  <c:v>0.51769649357869618</c:v>
                </c:pt>
                <c:pt idx="738">
                  <c:v>0.51935389394440512</c:v>
                </c:pt>
                <c:pt idx="739">
                  <c:v>0.52131263983115217</c:v>
                </c:pt>
                <c:pt idx="740">
                  <c:v>0.52221667639426606</c:v>
                </c:pt>
                <c:pt idx="741">
                  <c:v>0.52568214988620299</c:v>
                </c:pt>
                <c:pt idx="742">
                  <c:v>0.52477811332308899</c:v>
                </c:pt>
                <c:pt idx="743">
                  <c:v>0.52824358681502592</c:v>
                </c:pt>
                <c:pt idx="744">
                  <c:v>0.52914762337813992</c:v>
                </c:pt>
                <c:pt idx="745">
                  <c:v>0.53201040582800074</c:v>
                </c:pt>
                <c:pt idx="746">
                  <c:v>0.5324624241095578</c:v>
                </c:pt>
                <c:pt idx="747">
                  <c:v>0.53547587931993768</c:v>
                </c:pt>
                <c:pt idx="748">
                  <c:v>0.53607857036201367</c:v>
                </c:pt>
                <c:pt idx="749">
                  <c:v>0.53864000729083661</c:v>
                </c:pt>
                <c:pt idx="750">
                  <c:v>0.53894135281187461</c:v>
                </c:pt>
                <c:pt idx="751">
                  <c:v>0.54210548078277343</c:v>
                </c:pt>
                <c:pt idx="752">
                  <c:v>0.54090009869862155</c:v>
                </c:pt>
                <c:pt idx="753">
                  <c:v>0.54436557219055837</c:v>
                </c:pt>
                <c:pt idx="754">
                  <c:v>0.54737902740093825</c:v>
                </c:pt>
                <c:pt idx="755">
                  <c:v>0.5466256635983433</c:v>
                </c:pt>
                <c:pt idx="756">
                  <c:v>0.54888575500612824</c:v>
                </c:pt>
                <c:pt idx="757">
                  <c:v>0.54918710052716624</c:v>
                </c:pt>
                <c:pt idx="758">
                  <c:v>0.55235122849806517</c:v>
                </c:pt>
                <c:pt idx="759">
                  <c:v>0.55446064714533105</c:v>
                </c:pt>
                <c:pt idx="760">
                  <c:v>0.55611804751103999</c:v>
                </c:pt>
                <c:pt idx="761">
                  <c:v>0.55566602922948305</c:v>
                </c:pt>
                <c:pt idx="762">
                  <c:v>0.55687141131363493</c:v>
                </c:pt>
                <c:pt idx="763">
                  <c:v>0.55777544787674893</c:v>
                </c:pt>
                <c:pt idx="764">
                  <c:v>0.5622956306923188</c:v>
                </c:pt>
                <c:pt idx="765">
                  <c:v>0.56214495793179986</c:v>
                </c:pt>
                <c:pt idx="766">
                  <c:v>0.56425437657906574</c:v>
                </c:pt>
                <c:pt idx="767">
                  <c:v>0.56545975866321774</c:v>
                </c:pt>
                <c:pt idx="768">
                  <c:v>0.56817186835255973</c:v>
                </c:pt>
                <c:pt idx="769">
                  <c:v>0.56967859595774961</c:v>
                </c:pt>
                <c:pt idx="770">
                  <c:v>0.57013061423930655</c:v>
                </c:pt>
                <c:pt idx="771">
                  <c:v>0.5705826325208635</c:v>
                </c:pt>
                <c:pt idx="772">
                  <c:v>0.57374676049176243</c:v>
                </c:pt>
                <c:pt idx="773">
                  <c:v>0.57510281533643337</c:v>
                </c:pt>
                <c:pt idx="774">
                  <c:v>0.57570550637850937</c:v>
                </c:pt>
                <c:pt idx="775">
                  <c:v>0.57796559778629431</c:v>
                </c:pt>
                <c:pt idx="776">
                  <c:v>0.58007501643356019</c:v>
                </c:pt>
                <c:pt idx="777">
                  <c:v>0.58278712612290218</c:v>
                </c:pt>
                <c:pt idx="778">
                  <c:v>0.58173241679926924</c:v>
                </c:pt>
                <c:pt idx="779">
                  <c:v>0.58308847164394018</c:v>
                </c:pt>
                <c:pt idx="780">
                  <c:v>0.586252599614839</c:v>
                </c:pt>
                <c:pt idx="781">
                  <c:v>0.58700596341743405</c:v>
                </c:pt>
                <c:pt idx="782">
                  <c:v>0.5883620182621051</c:v>
                </c:pt>
                <c:pt idx="783">
                  <c:v>0.58971807310677593</c:v>
                </c:pt>
                <c:pt idx="784">
                  <c:v>0.58866336378314299</c:v>
                </c:pt>
                <c:pt idx="785">
                  <c:v>0.59318354659871286</c:v>
                </c:pt>
                <c:pt idx="786">
                  <c:v>0.59574498352753569</c:v>
                </c:pt>
                <c:pt idx="787">
                  <c:v>0.59469027420390286</c:v>
                </c:pt>
                <c:pt idx="788">
                  <c:v>0.59695036561168768</c:v>
                </c:pt>
                <c:pt idx="789">
                  <c:v>0.59860776597739662</c:v>
                </c:pt>
                <c:pt idx="790">
                  <c:v>0.59845709321687768</c:v>
                </c:pt>
                <c:pt idx="791">
                  <c:v>0.60162122118777661</c:v>
                </c:pt>
                <c:pt idx="792">
                  <c:v>0.60086785738518167</c:v>
                </c:pt>
                <c:pt idx="793">
                  <c:v>0.60237458499037155</c:v>
                </c:pt>
                <c:pt idx="794">
                  <c:v>0.60584005848230849</c:v>
                </c:pt>
                <c:pt idx="795">
                  <c:v>0.60553871296127049</c:v>
                </c:pt>
                <c:pt idx="796">
                  <c:v>0.60749745884801742</c:v>
                </c:pt>
                <c:pt idx="797">
                  <c:v>0.60794947712957437</c:v>
                </c:pt>
                <c:pt idx="798">
                  <c:v>0.61126427786099224</c:v>
                </c:pt>
                <c:pt idx="799">
                  <c:v>0.61141495062151119</c:v>
                </c:pt>
                <c:pt idx="800">
                  <c:v>0.61518176963448623</c:v>
                </c:pt>
                <c:pt idx="801">
                  <c:v>0.61322302374773929</c:v>
                </c:pt>
                <c:pt idx="802">
                  <c:v>0.61593513343708106</c:v>
                </c:pt>
                <c:pt idx="803">
                  <c:v>0.61744186104227106</c:v>
                </c:pt>
                <c:pt idx="804">
                  <c:v>0.61849657036590411</c:v>
                </c:pt>
                <c:pt idx="805">
                  <c:v>0.61940060692901799</c:v>
                </c:pt>
                <c:pt idx="806">
                  <c:v>0.62045531625265093</c:v>
                </c:pt>
                <c:pt idx="807">
                  <c:v>0.62271540766043598</c:v>
                </c:pt>
                <c:pt idx="808">
                  <c:v>0.62512617182873986</c:v>
                </c:pt>
                <c:pt idx="809">
                  <c:v>0.6261808811523728</c:v>
                </c:pt>
                <c:pt idx="810">
                  <c:v>0.62693424495496775</c:v>
                </c:pt>
                <c:pt idx="811">
                  <c:v>0.62829029979963869</c:v>
                </c:pt>
                <c:pt idx="812">
                  <c:v>0.63009837292586668</c:v>
                </c:pt>
                <c:pt idx="813">
                  <c:v>0.63085173672846173</c:v>
                </c:pt>
                <c:pt idx="814">
                  <c:v>0.63145442777053762</c:v>
                </c:pt>
                <c:pt idx="815">
                  <c:v>0.63341317365728456</c:v>
                </c:pt>
                <c:pt idx="816">
                  <c:v>0.63612528334662644</c:v>
                </c:pt>
                <c:pt idx="817">
                  <c:v>0.63702931990974043</c:v>
                </c:pt>
                <c:pt idx="818">
                  <c:v>0.63717999267025949</c:v>
                </c:pt>
                <c:pt idx="819">
                  <c:v>0.63883739303596843</c:v>
                </c:pt>
                <c:pt idx="820">
                  <c:v>0.64064546616219631</c:v>
                </c:pt>
                <c:pt idx="821">
                  <c:v>0.64049479340167736</c:v>
                </c:pt>
                <c:pt idx="822">
                  <c:v>0.6418508482463483</c:v>
                </c:pt>
                <c:pt idx="823">
                  <c:v>0.64200152100686736</c:v>
                </c:pt>
                <c:pt idx="824">
                  <c:v>0.64350824861205724</c:v>
                </c:pt>
                <c:pt idx="825">
                  <c:v>0.64561766725932312</c:v>
                </c:pt>
                <c:pt idx="826">
                  <c:v>0.64682304934347512</c:v>
                </c:pt>
                <c:pt idx="827">
                  <c:v>0.64923381351177911</c:v>
                </c:pt>
                <c:pt idx="828">
                  <c:v>0.64817910418814617</c:v>
                </c:pt>
                <c:pt idx="829">
                  <c:v>0.65058986835644994</c:v>
                </c:pt>
                <c:pt idx="830">
                  <c:v>0.65330197804579193</c:v>
                </c:pt>
                <c:pt idx="831">
                  <c:v>0.65390466908786793</c:v>
                </c:pt>
                <c:pt idx="832">
                  <c:v>0.65480870565098193</c:v>
                </c:pt>
                <c:pt idx="833">
                  <c:v>0.65450736012994393</c:v>
                </c:pt>
                <c:pt idx="834">
                  <c:v>0.65917821570603274</c:v>
                </c:pt>
                <c:pt idx="835">
                  <c:v>0.6590275429455138</c:v>
                </c:pt>
                <c:pt idx="836">
                  <c:v>0.66008225226914674</c:v>
                </c:pt>
                <c:pt idx="837">
                  <c:v>0.66038359779018474</c:v>
                </c:pt>
                <c:pt idx="838">
                  <c:v>0.66264368919796968</c:v>
                </c:pt>
                <c:pt idx="839">
                  <c:v>0.66309570747952662</c:v>
                </c:pt>
                <c:pt idx="840">
                  <c:v>0.66234234367693168</c:v>
                </c:pt>
                <c:pt idx="841">
                  <c:v>0.6658078171688685</c:v>
                </c:pt>
                <c:pt idx="842">
                  <c:v>0.66701319925302049</c:v>
                </c:pt>
                <c:pt idx="843">
                  <c:v>0.66957463618184343</c:v>
                </c:pt>
                <c:pt idx="844">
                  <c:v>0.66897194513976743</c:v>
                </c:pt>
                <c:pt idx="845">
                  <c:v>0.67032799998443837</c:v>
                </c:pt>
                <c:pt idx="846">
                  <c:v>0.67228674587118531</c:v>
                </c:pt>
                <c:pt idx="847">
                  <c:v>0.67349212795533731</c:v>
                </c:pt>
                <c:pt idx="848">
                  <c:v>0.6749988555605273</c:v>
                </c:pt>
                <c:pt idx="849">
                  <c:v>0.67620423764467918</c:v>
                </c:pt>
                <c:pt idx="850">
                  <c:v>0.67710827420779318</c:v>
                </c:pt>
                <c:pt idx="851">
                  <c:v>0.67846432905246412</c:v>
                </c:pt>
                <c:pt idx="852">
                  <c:v>0.67997105665765412</c:v>
                </c:pt>
                <c:pt idx="853">
                  <c:v>0.681176438741806</c:v>
                </c:pt>
                <c:pt idx="854">
                  <c:v>0.68087509322076811</c:v>
                </c:pt>
                <c:pt idx="855">
                  <c:v>0.681477784262844</c:v>
                </c:pt>
                <c:pt idx="856">
                  <c:v>0.68343653014959094</c:v>
                </c:pt>
                <c:pt idx="857">
                  <c:v>0.68313518462855294</c:v>
                </c:pt>
                <c:pt idx="858">
                  <c:v>0.68735402192308481</c:v>
                </c:pt>
                <c:pt idx="859">
                  <c:v>0.68554594879685693</c:v>
                </c:pt>
                <c:pt idx="860">
                  <c:v>0.68765536744412281</c:v>
                </c:pt>
                <c:pt idx="861">
                  <c:v>0.69097016817554069</c:v>
                </c:pt>
                <c:pt idx="862">
                  <c:v>0.6897647860913888</c:v>
                </c:pt>
                <c:pt idx="863">
                  <c:v>0.69262756854124963</c:v>
                </c:pt>
                <c:pt idx="864">
                  <c:v>0.69307958682280668</c:v>
                </c:pt>
                <c:pt idx="865">
                  <c:v>0.69458631442799668</c:v>
                </c:pt>
                <c:pt idx="866">
                  <c:v>0.69428496890695857</c:v>
                </c:pt>
                <c:pt idx="867">
                  <c:v>0.69443564166747773</c:v>
                </c:pt>
                <c:pt idx="868">
                  <c:v>0.69669573307526256</c:v>
                </c:pt>
                <c:pt idx="869">
                  <c:v>0.6983531334409715</c:v>
                </c:pt>
                <c:pt idx="870">
                  <c:v>0.6986544789620095</c:v>
                </c:pt>
                <c:pt idx="871">
                  <c:v>0.70001053380668044</c:v>
                </c:pt>
                <c:pt idx="872">
                  <c:v>0.70151726141187043</c:v>
                </c:pt>
                <c:pt idx="873">
                  <c:v>0.70362668005913631</c:v>
                </c:pt>
                <c:pt idx="874">
                  <c:v>0.70483206214328831</c:v>
                </c:pt>
                <c:pt idx="875">
                  <c:v>0.70438004386173136</c:v>
                </c:pt>
                <c:pt idx="876">
                  <c:v>0.70498273490380725</c:v>
                </c:pt>
                <c:pt idx="877">
                  <c:v>0.70513340766432631</c:v>
                </c:pt>
                <c:pt idx="878">
                  <c:v>0.70784551735366819</c:v>
                </c:pt>
                <c:pt idx="879">
                  <c:v>0.70920157219833913</c:v>
                </c:pt>
                <c:pt idx="880">
                  <c:v>0.71040695428249112</c:v>
                </c:pt>
                <c:pt idx="881">
                  <c:v>0.71070829980352912</c:v>
                </c:pt>
                <c:pt idx="882">
                  <c:v>0.71176300912716217</c:v>
                </c:pt>
                <c:pt idx="883">
                  <c:v>0.71417377329546594</c:v>
                </c:pt>
                <c:pt idx="884">
                  <c:v>0.713721755013909</c:v>
                </c:pt>
                <c:pt idx="885">
                  <c:v>0.71326973673235206</c:v>
                </c:pt>
                <c:pt idx="886">
                  <c:v>0.71522848261909899</c:v>
                </c:pt>
                <c:pt idx="887">
                  <c:v>0.71447511881650394</c:v>
                </c:pt>
                <c:pt idx="888">
                  <c:v>0.71869395611103581</c:v>
                </c:pt>
                <c:pt idx="889">
                  <c:v>0.71718722850584593</c:v>
                </c:pt>
                <c:pt idx="890">
                  <c:v>0.71959799267414992</c:v>
                </c:pt>
                <c:pt idx="891">
                  <c:v>0.72095404751882086</c:v>
                </c:pt>
                <c:pt idx="892">
                  <c:v>0.72155673856089675</c:v>
                </c:pt>
                <c:pt idx="893">
                  <c:v>0.72231010236349169</c:v>
                </c:pt>
                <c:pt idx="894">
                  <c:v>0.72050202923726381</c:v>
                </c:pt>
                <c:pt idx="895">
                  <c:v>0.72381682996868169</c:v>
                </c:pt>
                <c:pt idx="896">
                  <c:v>0.72788499450269462</c:v>
                </c:pt>
                <c:pt idx="897">
                  <c:v>0.72592624861594768</c:v>
                </c:pt>
                <c:pt idx="898">
                  <c:v>0.72652893965802356</c:v>
                </c:pt>
                <c:pt idx="899">
                  <c:v>0.7281863400237325</c:v>
                </c:pt>
                <c:pt idx="900">
                  <c:v>0.72803566726321356</c:v>
                </c:pt>
                <c:pt idx="901">
                  <c:v>0.72984374038944144</c:v>
                </c:pt>
                <c:pt idx="902">
                  <c:v>0.73165181351566944</c:v>
                </c:pt>
                <c:pt idx="903">
                  <c:v>0.73285719559982143</c:v>
                </c:pt>
                <c:pt idx="904">
                  <c:v>0.73285719559982143</c:v>
                </c:pt>
                <c:pt idx="905">
                  <c:v>0.73587065081020131</c:v>
                </c:pt>
                <c:pt idx="906">
                  <c:v>0.7364733418522772</c:v>
                </c:pt>
                <c:pt idx="907">
                  <c:v>0.73677468737331531</c:v>
                </c:pt>
                <c:pt idx="908">
                  <c:v>0.73587065081020131</c:v>
                </c:pt>
                <c:pt idx="909">
                  <c:v>0.73587065081020131</c:v>
                </c:pt>
                <c:pt idx="910">
                  <c:v>0.73813074221798625</c:v>
                </c:pt>
                <c:pt idx="911">
                  <c:v>0.7385827604995433</c:v>
                </c:pt>
                <c:pt idx="912">
                  <c:v>0.73978814258369519</c:v>
                </c:pt>
                <c:pt idx="913">
                  <c:v>0.74280159779407517</c:v>
                </c:pt>
                <c:pt idx="914">
                  <c:v>0.74159621570992318</c:v>
                </c:pt>
                <c:pt idx="915">
                  <c:v>0.74310294331511317</c:v>
                </c:pt>
                <c:pt idx="916">
                  <c:v>0.74400697987822706</c:v>
                </c:pt>
                <c:pt idx="917">
                  <c:v>0.74355496159667012</c:v>
                </c:pt>
                <c:pt idx="918">
                  <c:v>0.74506168920186</c:v>
                </c:pt>
                <c:pt idx="919">
                  <c:v>0.74656841680704999</c:v>
                </c:pt>
                <c:pt idx="920">
                  <c:v>0.74852716269379693</c:v>
                </c:pt>
                <c:pt idx="921">
                  <c:v>0.74852716269379693</c:v>
                </c:pt>
                <c:pt idx="922">
                  <c:v>0.75033523582002482</c:v>
                </c:pt>
                <c:pt idx="923">
                  <c:v>0.75078725410158187</c:v>
                </c:pt>
                <c:pt idx="924">
                  <c:v>0.75214330894625281</c:v>
                </c:pt>
                <c:pt idx="925">
                  <c:v>0.75214330894625281</c:v>
                </c:pt>
                <c:pt idx="926">
                  <c:v>0.75229398170677186</c:v>
                </c:pt>
                <c:pt idx="927">
                  <c:v>0.75274599998832881</c:v>
                </c:pt>
                <c:pt idx="928">
                  <c:v>0.75515676415663269</c:v>
                </c:pt>
                <c:pt idx="929">
                  <c:v>0.75606080071974668</c:v>
                </c:pt>
                <c:pt idx="930">
                  <c:v>0.75786887384597457</c:v>
                </c:pt>
                <c:pt idx="931">
                  <c:v>0.75832089212753151</c:v>
                </c:pt>
                <c:pt idx="932">
                  <c:v>0.75817021936701257</c:v>
                </c:pt>
                <c:pt idx="933">
                  <c:v>0.75892358316960762</c:v>
                </c:pt>
                <c:pt idx="934">
                  <c:v>0.75892358316960762</c:v>
                </c:pt>
                <c:pt idx="935">
                  <c:v>0.7610330018168735</c:v>
                </c:pt>
                <c:pt idx="936">
                  <c:v>0.7616356928589495</c:v>
                </c:pt>
                <c:pt idx="937">
                  <c:v>0.76238905666154444</c:v>
                </c:pt>
                <c:pt idx="938">
                  <c:v>0.76314242046413949</c:v>
                </c:pt>
                <c:pt idx="939">
                  <c:v>0.76434780254829138</c:v>
                </c:pt>
                <c:pt idx="940">
                  <c:v>0.76630654843503843</c:v>
                </c:pt>
                <c:pt idx="941">
                  <c:v>0.76570385739296232</c:v>
                </c:pt>
                <c:pt idx="942">
                  <c:v>0.76630654843503843</c:v>
                </c:pt>
                <c:pt idx="943">
                  <c:v>0.76721058499815231</c:v>
                </c:pt>
                <c:pt idx="944">
                  <c:v>0.7699226946874943</c:v>
                </c:pt>
                <c:pt idx="945">
                  <c:v>0.77127874953216524</c:v>
                </c:pt>
                <c:pt idx="946">
                  <c:v>0.7699226946874943</c:v>
                </c:pt>
                <c:pt idx="947">
                  <c:v>0.77218278609527913</c:v>
                </c:pt>
                <c:pt idx="948">
                  <c:v>0.77007336744801325</c:v>
                </c:pt>
                <c:pt idx="949">
                  <c:v>0.77399085922150712</c:v>
                </c:pt>
                <c:pt idx="950">
                  <c:v>0.77263480437683618</c:v>
                </c:pt>
                <c:pt idx="951">
                  <c:v>0.77444287750306406</c:v>
                </c:pt>
                <c:pt idx="952">
                  <c:v>0.77489489578462112</c:v>
                </c:pt>
                <c:pt idx="953">
                  <c:v>0.77549758682669701</c:v>
                </c:pt>
                <c:pt idx="954">
                  <c:v>0.77564825958721606</c:v>
                </c:pt>
                <c:pt idx="955">
                  <c:v>0.77836036927655794</c:v>
                </c:pt>
                <c:pt idx="956">
                  <c:v>0.778209696516039</c:v>
                </c:pt>
                <c:pt idx="957">
                  <c:v>0.77956575136070994</c:v>
                </c:pt>
                <c:pt idx="958">
                  <c:v>0.77956575136070994</c:v>
                </c:pt>
                <c:pt idx="959">
                  <c:v>0.78152449724745687</c:v>
                </c:pt>
                <c:pt idx="960">
                  <c:v>0.78046978792382393</c:v>
                </c:pt>
                <c:pt idx="961">
                  <c:v>0.78197651552901393</c:v>
                </c:pt>
                <c:pt idx="962">
                  <c:v>0.78408593417627981</c:v>
                </c:pt>
                <c:pt idx="963">
                  <c:v>0.78348324313420381</c:v>
                </c:pt>
                <c:pt idx="964">
                  <c:v>0.7852913162604318</c:v>
                </c:pt>
                <c:pt idx="965">
                  <c:v>0.78559266178146969</c:v>
                </c:pt>
                <c:pt idx="966">
                  <c:v>0.78483929797887475</c:v>
                </c:pt>
                <c:pt idx="967">
                  <c:v>0.78740073490769769</c:v>
                </c:pt>
                <c:pt idx="968">
                  <c:v>0.78709938938665969</c:v>
                </c:pt>
                <c:pt idx="969">
                  <c:v>0.78890746251288768</c:v>
                </c:pt>
                <c:pt idx="970">
                  <c:v>0.78815409871029274</c:v>
                </c:pt>
                <c:pt idx="971">
                  <c:v>0.79041419011807756</c:v>
                </c:pt>
                <c:pt idx="972">
                  <c:v>0.78996217183652062</c:v>
                </c:pt>
                <c:pt idx="973">
                  <c:v>0.79056486287859662</c:v>
                </c:pt>
                <c:pt idx="974">
                  <c:v>0.7917702449627485</c:v>
                </c:pt>
                <c:pt idx="975">
                  <c:v>0.79101688116015356</c:v>
                </c:pt>
                <c:pt idx="976">
                  <c:v>0.79538639121520438</c:v>
                </c:pt>
                <c:pt idx="977">
                  <c:v>0.79372899084949544</c:v>
                </c:pt>
                <c:pt idx="978">
                  <c:v>0.7938796636100145</c:v>
                </c:pt>
                <c:pt idx="979">
                  <c:v>0.79704379158091332</c:v>
                </c:pt>
                <c:pt idx="980">
                  <c:v>0.79568773673624238</c:v>
                </c:pt>
                <c:pt idx="981">
                  <c:v>0.79659177329935638</c:v>
                </c:pt>
                <c:pt idx="982">
                  <c:v>0.79659177329935638</c:v>
                </c:pt>
                <c:pt idx="983">
                  <c:v>0.79855051918610331</c:v>
                </c:pt>
                <c:pt idx="984">
                  <c:v>0.80020791955181225</c:v>
                </c:pt>
                <c:pt idx="985">
                  <c:v>0.79990657403077425</c:v>
                </c:pt>
                <c:pt idx="986">
                  <c:v>0.80050926507285025</c:v>
                </c:pt>
                <c:pt idx="987">
                  <c:v>0.80065993783336931</c:v>
                </c:pt>
                <c:pt idx="988">
                  <c:v>0.80231733819907824</c:v>
                </c:pt>
                <c:pt idx="989">
                  <c:v>0.80307070200167319</c:v>
                </c:pt>
                <c:pt idx="990">
                  <c:v>0.80352272028323013</c:v>
                </c:pt>
                <c:pt idx="991">
                  <c:v>0.80427608408582518</c:v>
                </c:pt>
                <c:pt idx="992">
                  <c:v>0.80382406580426824</c:v>
                </c:pt>
                <c:pt idx="993">
                  <c:v>0.80578281169101507</c:v>
                </c:pt>
                <c:pt idx="994">
                  <c:v>0.80623482997257212</c:v>
                </c:pt>
                <c:pt idx="995">
                  <c:v>0.80819357585931895</c:v>
                </c:pt>
                <c:pt idx="996">
                  <c:v>0.807741557577762</c:v>
                </c:pt>
                <c:pt idx="997">
                  <c:v>0.80728953929620506</c:v>
                </c:pt>
                <c:pt idx="998">
                  <c:v>0.80728953929620506</c:v>
                </c:pt>
                <c:pt idx="999">
                  <c:v>0.80879626690139506</c:v>
                </c:pt>
                <c:pt idx="1000">
                  <c:v>0.810152321746066</c:v>
                </c:pt>
                <c:pt idx="1001">
                  <c:v>0.81256308591436988</c:v>
                </c:pt>
                <c:pt idx="1002">
                  <c:v>0.81075501278814188</c:v>
                </c:pt>
                <c:pt idx="1003">
                  <c:v>0.81150837659073694</c:v>
                </c:pt>
                <c:pt idx="1004">
                  <c:v>0.81105635830917988</c:v>
                </c:pt>
                <c:pt idx="1005">
                  <c:v>0.81346712247748387</c:v>
                </c:pt>
                <c:pt idx="1006">
                  <c:v>0.81452183180111681</c:v>
                </c:pt>
                <c:pt idx="1007">
                  <c:v>0.81482317732215481</c:v>
                </c:pt>
                <c:pt idx="1008">
                  <c:v>0.81678192320890175</c:v>
                </c:pt>
                <c:pt idx="1009">
                  <c:v>0.81467250456163587</c:v>
                </c:pt>
                <c:pt idx="1010">
                  <c:v>0.81587788664578775</c:v>
                </c:pt>
                <c:pt idx="1011">
                  <c:v>0.81663125044838281</c:v>
                </c:pt>
                <c:pt idx="1012">
                  <c:v>0.81813797805357269</c:v>
                </c:pt>
                <c:pt idx="1013">
                  <c:v>0.81813797805357269</c:v>
                </c:pt>
                <c:pt idx="1014">
                  <c:v>0.81919268737720563</c:v>
                </c:pt>
                <c:pt idx="1015">
                  <c:v>0.81949403289824374</c:v>
                </c:pt>
                <c:pt idx="1016">
                  <c:v>0.82190479706654751</c:v>
                </c:pt>
                <c:pt idx="1017">
                  <c:v>0.82115143326395268</c:v>
                </c:pt>
                <c:pt idx="1018">
                  <c:v>0.82416488847433256</c:v>
                </c:pt>
                <c:pt idx="1019">
                  <c:v>0.82205546982706657</c:v>
                </c:pt>
                <c:pt idx="1020">
                  <c:v>0.82416488847433256</c:v>
                </c:pt>
                <c:pt idx="1021">
                  <c:v>0.82175412430602857</c:v>
                </c:pt>
                <c:pt idx="1022">
                  <c:v>0.82280883362966162</c:v>
                </c:pt>
                <c:pt idx="1023">
                  <c:v>0.8243155612348515</c:v>
                </c:pt>
                <c:pt idx="1024">
                  <c:v>0.82401421571381361</c:v>
                </c:pt>
                <c:pt idx="1025">
                  <c:v>0.82717834368471244</c:v>
                </c:pt>
                <c:pt idx="1026">
                  <c:v>0.82672632540315538</c:v>
                </c:pt>
                <c:pt idx="1027">
                  <c:v>0.82763036196626938</c:v>
                </c:pt>
                <c:pt idx="1028">
                  <c:v>0.82868507128990243</c:v>
                </c:pt>
                <c:pt idx="1029">
                  <c:v>0.82958910785301632</c:v>
                </c:pt>
                <c:pt idx="1030">
                  <c:v>0.82943843509249737</c:v>
                </c:pt>
                <c:pt idx="1031">
                  <c:v>0.82823305300834538</c:v>
                </c:pt>
                <c:pt idx="1032">
                  <c:v>0.82973978061353526</c:v>
                </c:pt>
                <c:pt idx="1033">
                  <c:v>0.83275323582391525</c:v>
                </c:pt>
                <c:pt idx="1034">
                  <c:v>0.83019179889509243</c:v>
                </c:pt>
                <c:pt idx="1035">
                  <c:v>0.83260256306339619</c:v>
                </c:pt>
                <c:pt idx="1036">
                  <c:v>0.83230121754235831</c:v>
                </c:pt>
                <c:pt idx="1037">
                  <c:v>0.83320525410547219</c:v>
                </c:pt>
                <c:pt idx="1038">
                  <c:v>0.83380794514754819</c:v>
                </c:pt>
                <c:pt idx="1039">
                  <c:v>0.83456130895014313</c:v>
                </c:pt>
                <c:pt idx="1040">
                  <c:v>0.83546534551325713</c:v>
                </c:pt>
                <c:pt idx="1041">
                  <c:v>0.83486265447118124</c:v>
                </c:pt>
                <c:pt idx="1042">
                  <c:v>0.83606803655533313</c:v>
                </c:pt>
                <c:pt idx="1043">
                  <c:v>0.83486265447118124</c:v>
                </c:pt>
                <c:pt idx="1044">
                  <c:v>0.83652005483689018</c:v>
                </c:pt>
                <c:pt idx="1045">
                  <c:v>0.83802678244208018</c:v>
                </c:pt>
                <c:pt idx="1046">
                  <c:v>0.83847880072363712</c:v>
                </c:pt>
                <c:pt idx="1047">
                  <c:v>0.83742409140000407</c:v>
                </c:pt>
                <c:pt idx="1048">
                  <c:v>0.83757476416052301</c:v>
                </c:pt>
                <c:pt idx="1049">
                  <c:v>0.83832812796311806</c:v>
                </c:pt>
                <c:pt idx="1050">
                  <c:v>0.84104023765245994</c:v>
                </c:pt>
                <c:pt idx="1051">
                  <c:v>0.84043754661038395</c:v>
                </c:pt>
                <c:pt idx="1052">
                  <c:v>0.841793601455055</c:v>
                </c:pt>
                <c:pt idx="1053">
                  <c:v>0.84194427421557394</c:v>
                </c:pt>
                <c:pt idx="1054">
                  <c:v>0.841492255934017</c:v>
                </c:pt>
                <c:pt idx="1055">
                  <c:v>0.84390302010232088</c:v>
                </c:pt>
                <c:pt idx="1056">
                  <c:v>0.84224561973661194</c:v>
                </c:pt>
                <c:pt idx="1057">
                  <c:v>0.84420436562335888</c:v>
                </c:pt>
                <c:pt idx="1058">
                  <c:v>0.841190910412979</c:v>
                </c:pt>
                <c:pt idx="1059">
                  <c:v>0.84465638390491593</c:v>
                </c:pt>
                <c:pt idx="1060">
                  <c:v>0.84495772942595382</c:v>
                </c:pt>
                <c:pt idx="1061">
                  <c:v>0.84586176598906793</c:v>
                </c:pt>
                <c:pt idx="1062">
                  <c:v>0.84736849359425781</c:v>
                </c:pt>
                <c:pt idx="1063">
                  <c:v>0.84721782083373876</c:v>
                </c:pt>
                <c:pt idx="1064">
                  <c:v>0.8470671480732197</c:v>
                </c:pt>
                <c:pt idx="1065">
                  <c:v>0.84721782083373876</c:v>
                </c:pt>
                <c:pt idx="1066">
                  <c:v>0.84646445703114381</c:v>
                </c:pt>
                <c:pt idx="1067">
                  <c:v>0.85023127604411863</c:v>
                </c:pt>
                <c:pt idx="1068">
                  <c:v>0.84872454843892864</c:v>
                </c:pt>
                <c:pt idx="1069">
                  <c:v>0.85038194880463769</c:v>
                </c:pt>
                <c:pt idx="1070">
                  <c:v>0.8482725301573717</c:v>
                </c:pt>
                <c:pt idx="1071">
                  <c:v>0.85173800364930863</c:v>
                </c:pt>
                <c:pt idx="1072">
                  <c:v>0.85173800364930863</c:v>
                </c:pt>
                <c:pt idx="1073">
                  <c:v>0.85083396708619474</c:v>
                </c:pt>
                <c:pt idx="1074">
                  <c:v>0.85279271297294157</c:v>
                </c:pt>
                <c:pt idx="1075">
                  <c:v>0.85294338573346062</c:v>
                </c:pt>
                <c:pt idx="1076">
                  <c:v>0.85324473125449851</c:v>
                </c:pt>
                <c:pt idx="1077">
                  <c:v>0.85535414990176462</c:v>
                </c:pt>
                <c:pt idx="1078">
                  <c:v>0.85399809505709356</c:v>
                </c:pt>
                <c:pt idx="1079">
                  <c:v>0.85414876781761262</c:v>
                </c:pt>
                <c:pt idx="1080">
                  <c:v>0.85490213162020745</c:v>
                </c:pt>
                <c:pt idx="1081">
                  <c:v>0.85671020474643544</c:v>
                </c:pt>
                <c:pt idx="1082">
                  <c:v>0.85354607677553651</c:v>
                </c:pt>
                <c:pt idx="1083">
                  <c:v>0.85701155026747355</c:v>
                </c:pt>
                <c:pt idx="1084">
                  <c:v>0.8571622230279925</c:v>
                </c:pt>
                <c:pt idx="1085">
                  <c:v>0.85655953198591639</c:v>
                </c:pt>
                <c:pt idx="1086">
                  <c:v>0.85791558683058744</c:v>
                </c:pt>
                <c:pt idx="1087">
                  <c:v>0.85776491407006838</c:v>
                </c:pt>
                <c:pt idx="1088">
                  <c:v>0.8571622230279925</c:v>
                </c:pt>
                <c:pt idx="1089">
                  <c:v>0.85731289578851144</c:v>
                </c:pt>
                <c:pt idx="1090">
                  <c:v>0.85987433271733438</c:v>
                </c:pt>
                <c:pt idx="1091">
                  <c:v>0.85806625959110638</c:v>
                </c:pt>
                <c:pt idx="1092">
                  <c:v>0.85987433271733438</c:v>
                </c:pt>
                <c:pt idx="1093">
                  <c:v>0.86123038756200532</c:v>
                </c:pt>
                <c:pt idx="1094">
                  <c:v>0.86153173308304332</c:v>
                </c:pt>
                <c:pt idx="1095">
                  <c:v>0.86062769651992932</c:v>
                </c:pt>
                <c:pt idx="1096">
                  <c:v>0.8627371151671952</c:v>
                </c:pt>
                <c:pt idx="1097">
                  <c:v>0.86243576964615731</c:v>
                </c:pt>
                <c:pt idx="1098">
                  <c:v>0.86123038756200532</c:v>
                </c:pt>
                <c:pt idx="1099">
                  <c:v>0.86439451553290414</c:v>
                </c:pt>
                <c:pt idx="1100">
                  <c:v>0.8639424972513472</c:v>
                </c:pt>
                <c:pt idx="1101">
                  <c:v>0.86695595246172719</c:v>
                </c:pt>
                <c:pt idx="1102">
                  <c:v>0.86514787933549919</c:v>
                </c:pt>
                <c:pt idx="1103">
                  <c:v>0.86529855209601825</c:v>
                </c:pt>
                <c:pt idx="1104">
                  <c:v>0.86605191589861308</c:v>
                </c:pt>
                <c:pt idx="1105">
                  <c:v>0.86680527970120813</c:v>
                </c:pt>
                <c:pt idx="1106">
                  <c:v>0.86620258865913224</c:v>
                </c:pt>
                <c:pt idx="1107">
                  <c:v>0.86740797074328413</c:v>
                </c:pt>
                <c:pt idx="1108">
                  <c:v>0.86635326141965119</c:v>
                </c:pt>
                <c:pt idx="1109">
                  <c:v>0.86695595246172719</c:v>
                </c:pt>
                <c:pt idx="1110">
                  <c:v>0.86801066178536013</c:v>
                </c:pt>
                <c:pt idx="1111">
                  <c:v>0.86981873491158812</c:v>
                </c:pt>
                <c:pt idx="1112">
                  <c:v>0.86876402558795507</c:v>
                </c:pt>
                <c:pt idx="1113">
                  <c:v>0.86906537110899307</c:v>
                </c:pt>
                <c:pt idx="1114">
                  <c:v>0.86906537110899307</c:v>
                </c:pt>
                <c:pt idx="1115">
                  <c:v>0.87147613527729706</c:v>
                </c:pt>
                <c:pt idx="1116">
                  <c:v>0.871325462516778</c:v>
                </c:pt>
                <c:pt idx="1117">
                  <c:v>0.87177748079833495</c:v>
                </c:pt>
                <c:pt idx="1118">
                  <c:v>0.87117478975625906</c:v>
                </c:pt>
                <c:pt idx="1119">
                  <c:v>0.87117478975625906</c:v>
                </c:pt>
                <c:pt idx="1120">
                  <c:v>0.87102411699574001</c:v>
                </c:pt>
                <c:pt idx="1121">
                  <c:v>0.87373622668508188</c:v>
                </c:pt>
                <c:pt idx="1122">
                  <c:v>0.87328420840352494</c:v>
                </c:pt>
                <c:pt idx="1123">
                  <c:v>0.87448959048767694</c:v>
                </c:pt>
                <c:pt idx="1124">
                  <c:v>0.873133535643006</c:v>
                </c:pt>
                <c:pt idx="1125">
                  <c:v>0.87464026324819588</c:v>
                </c:pt>
                <c:pt idx="1126">
                  <c:v>0.87569497257182893</c:v>
                </c:pt>
                <c:pt idx="1127">
                  <c:v>0.87403757220611999</c:v>
                </c:pt>
                <c:pt idx="1128">
                  <c:v>0.87674968189546176</c:v>
                </c:pt>
                <c:pt idx="1129">
                  <c:v>0.87584564533234788</c:v>
                </c:pt>
                <c:pt idx="1130">
                  <c:v>0.87720170017701882</c:v>
                </c:pt>
                <c:pt idx="1131">
                  <c:v>0.87720170017701882</c:v>
                </c:pt>
                <c:pt idx="1132">
                  <c:v>0.87584564533234788</c:v>
                </c:pt>
                <c:pt idx="1133">
                  <c:v>0.87750304569805682</c:v>
                </c:pt>
                <c:pt idx="1134">
                  <c:v>0.87795506397961376</c:v>
                </c:pt>
                <c:pt idx="1135">
                  <c:v>0.87931111882428481</c:v>
                </c:pt>
                <c:pt idx="1136">
                  <c:v>0.87870842778220881</c:v>
                </c:pt>
                <c:pt idx="1137">
                  <c:v>0.88021515538739881</c:v>
                </c:pt>
                <c:pt idx="1138">
                  <c:v>0.8796124643453227</c:v>
                </c:pt>
                <c:pt idx="1139">
                  <c:v>0.87931111882428481</c:v>
                </c:pt>
                <c:pt idx="1140">
                  <c:v>0.88006448262687964</c:v>
                </c:pt>
                <c:pt idx="1141">
                  <c:v>0.88051650090843669</c:v>
                </c:pt>
                <c:pt idx="1142">
                  <c:v>0.88081784642947469</c:v>
                </c:pt>
                <c:pt idx="1143">
                  <c:v>0.88187255575310775</c:v>
                </c:pt>
                <c:pt idx="1144">
                  <c:v>0.88277659231622163</c:v>
                </c:pt>
                <c:pt idx="1145">
                  <c:v>0.88322861059777857</c:v>
                </c:pt>
                <c:pt idx="1146">
                  <c:v>0.88247524679518363</c:v>
                </c:pt>
                <c:pt idx="1147">
                  <c:v>0.88307793783725963</c:v>
                </c:pt>
                <c:pt idx="1148">
                  <c:v>0.88368062887933563</c:v>
                </c:pt>
                <c:pt idx="1149">
                  <c:v>0.88443399268193057</c:v>
                </c:pt>
                <c:pt idx="1150">
                  <c:v>0.88383130163985468</c:v>
                </c:pt>
                <c:pt idx="1151">
                  <c:v>0.88413264716089257</c:v>
                </c:pt>
                <c:pt idx="1152">
                  <c:v>0.88518735648452562</c:v>
                </c:pt>
                <c:pt idx="1153">
                  <c:v>0.88488601096348762</c:v>
                </c:pt>
                <c:pt idx="1154">
                  <c:v>0.88473533820296857</c:v>
                </c:pt>
                <c:pt idx="1155">
                  <c:v>0.8875981206528295</c:v>
                </c:pt>
                <c:pt idx="1156">
                  <c:v>0.88654341132919656</c:v>
                </c:pt>
                <c:pt idx="1157">
                  <c:v>0.8885021572159435</c:v>
                </c:pt>
                <c:pt idx="1158">
                  <c:v>0.88533802924504457</c:v>
                </c:pt>
                <c:pt idx="1159">
                  <c:v>0.88669408408971551</c:v>
                </c:pt>
                <c:pt idx="1160">
                  <c:v>0.89076224862372833</c:v>
                </c:pt>
                <c:pt idx="1161">
                  <c:v>0.8888035027369815</c:v>
                </c:pt>
                <c:pt idx="1162">
                  <c:v>0.8885021572159435</c:v>
                </c:pt>
                <c:pt idx="1163">
                  <c:v>0.88895417549750044</c:v>
                </c:pt>
                <c:pt idx="1164">
                  <c:v>0.89031023034217138</c:v>
                </c:pt>
                <c:pt idx="1165">
                  <c:v>0.89136493966580443</c:v>
                </c:pt>
                <c:pt idx="1166">
                  <c:v>0.89000888482113338</c:v>
                </c:pt>
                <c:pt idx="1167">
                  <c:v>0.89121426690528538</c:v>
                </c:pt>
                <c:pt idx="1168">
                  <c:v>0.89151561242632338</c:v>
                </c:pt>
                <c:pt idx="1169">
                  <c:v>0.89166628518684243</c:v>
                </c:pt>
                <c:pt idx="1170">
                  <c:v>0.89287166727099432</c:v>
                </c:pt>
                <c:pt idx="1171">
                  <c:v>0.89061157586320938</c:v>
                </c:pt>
                <c:pt idx="1172">
                  <c:v>0.89257032174995632</c:v>
                </c:pt>
                <c:pt idx="1173">
                  <c:v>0.89287166727099432</c:v>
                </c:pt>
                <c:pt idx="1174">
                  <c:v>0.89317301279203232</c:v>
                </c:pt>
                <c:pt idx="1175">
                  <c:v>0.89257032174995632</c:v>
                </c:pt>
                <c:pt idx="1176">
                  <c:v>0.89377570383410831</c:v>
                </c:pt>
                <c:pt idx="1177">
                  <c:v>0.89513175867877925</c:v>
                </c:pt>
                <c:pt idx="1178">
                  <c:v>0.8940770493551462</c:v>
                </c:pt>
                <c:pt idx="1179">
                  <c:v>0.89588512248137431</c:v>
                </c:pt>
                <c:pt idx="1180">
                  <c:v>0.8940770493551462</c:v>
                </c:pt>
                <c:pt idx="1181">
                  <c:v>0.8955837769603362</c:v>
                </c:pt>
                <c:pt idx="1182">
                  <c:v>0.89513175867877925</c:v>
                </c:pt>
                <c:pt idx="1183">
                  <c:v>0.89498108591826031</c:v>
                </c:pt>
                <c:pt idx="1184">
                  <c:v>0.89678915904448819</c:v>
                </c:pt>
                <c:pt idx="1185">
                  <c:v>0.89693983180500714</c:v>
                </c:pt>
                <c:pt idx="1186">
                  <c:v>0.89648781352345019</c:v>
                </c:pt>
                <c:pt idx="1187">
                  <c:v>0.89829588664967819</c:v>
                </c:pt>
                <c:pt idx="1188">
                  <c:v>0.89844655941019713</c:v>
                </c:pt>
                <c:pt idx="1189">
                  <c:v>0.89874790493123513</c:v>
                </c:pt>
                <c:pt idx="1190">
                  <c:v>0.89814521388915913</c:v>
                </c:pt>
                <c:pt idx="1191">
                  <c:v>0.90100799633902007</c:v>
                </c:pt>
                <c:pt idx="1192">
                  <c:v>0.89919992321279218</c:v>
                </c:pt>
                <c:pt idx="1193">
                  <c:v>0.89995328701538713</c:v>
                </c:pt>
                <c:pt idx="1194">
                  <c:v>0.90040530529694407</c:v>
                </c:pt>
                <c:pt idx="1195">
                  <c:v>0.89935059597331113</c:v>
                </c:pt>
                <c:pt idx="1196">
                  <c:v>0.90040530529694407</c:v>
                </c:pt>
                <c:pt idx="1197">
                  <c:v>0.90040530529694407</c:v>
                </c:pt>
                <c:pt idx="1198">
                  <c:v>0.90085732357850112</c:v>
                </c:pt>
                <c:pt idx="1199">
                  <c:v>0.90161068738109607</c:v>
                </c:pt>
                <c:pt idx="1200">
                  <c:v>0.90055597805746312</c:v>
                </c:pt>
                <c:pt idx="1201">
                  <c:v>0.90191203290213395</c:v>
                </c:pt>
                <c:pt idx="1202">
                  <c:v>0.90100799633902007</c:v>
                </c:pt>
                <c:pt idx="1203">
                  <c:v>0.90055597805746312</c:v>
                </c:pt>
                <c:pt idx="1204">
                  <c:v>0.90251472394421006</c:v>
                </c:pt>
                <c:pt idx="1205">
                  <c:v>0.90251472394421006</c:v>
                </c:pt>
                <c:pt idx="1206">
                  <c:v>0.90296674222576701</c:v>
                </c:pt>
                <c:pt idx="1207">
                  <c:v>0.90296674222576701</c:v>
                </c:pt>
                <c:pt idx="1208">
                  <c:v>0.90372010602836206</c:v>
                </c:pt>
                <c:pt idx="1209">
                  <c:v>0.905377506394071</c:v>
                </c:pt>
                <c:pt idx="1210">
                  <c:v>0.90372010602836206</c:v>
                </c:pt>
                <c:pt idx="1211">
                  <c:v>0.90372010602836206</c:v>
                </c:pt>
                <c:pt idx="1212">
                  <c:v>0.90402145154939995</c:v>
                </c:pt>
                <c:pt idx="1213">
                  <c:v>0.904473469830957</c:v>
                </c:pt>
                <c:pt idx="1214">
                  <c:v>0.90643221571770383</c:v>
                </c:pt>
                <c:pt idx="1215">
                  <c:v>0.90567885191510888</c:v>
                </c:pt>
                <c:pt idx="1216">
                  <c:v>0.90703490675977994</c:v>
                </c:pt>
                <c:pt idx="1217">
                  <c:v>0.90598019743614688</c:v>
                </c:pt>
                <c:pt idx="1218">
                  <c:v>0.90688423399926088</c:v>
                </c:pt>
                <c:pt idx="1219">
                  <c:v>0.90718557952029888</c:v>
                </c:pt>
                <c:pt idx="1220">
                  <c:v>0.90748692504133688</c:v>
                </c:pt>
                <c:pt idx="1221">
                  <c:v>0.90778827056237488</c:v>
                </c:pt>
                <c:pt idx="1222">
                  <c:v>0.90854163436496982</c:v>
                </c:pt>
                <c:pt idx="1223">
                  <c:v>0.91004836197015981</c:v>
                </c:pt>
                <c:pt idx="1224">
                  <c:v>0.90914432540704582</c:v>
                </c:pt>
                <c:pt idx="1225">
                  <c:v>0.90929499816756476</c:v>
                </c:pt>
                <c:pt idx="1226">
                  <c:v>0.9097470164491217</c:v>
                </c:pt>
                <c:pt idx="1227">
                  <c:v>0.90944567092808382</c:v>
                </c:pt>
                <c:pt idx="1228">
                  <c:v>0.91004836197015981</c:v>
                </c:pt>
                <c:pt idx="1229">
                  <c:v>0.91065105301223581</c:v>
                </c:pt>
                <c:pt idx="1230">
                  <c:v>0.91019903473067876</c:v>
                </c:pt>
                <c:pt idx="1231">
                  <c:v>0.91170576233586875</c:v>
                </c:pt>
                <c:pt idx="1232">
                  <c:v>0.9112537440543117</c:v>
                </c:pt>
                <c:pt idx="1233">
                  <c:v>0.9112537440543117</c:v>
                </c:pt>
                <c:pt idx="1234">
                  <c:v>0.9121577806174257</c:v>
                </c:pt>
                <c:pt idx="1235">
                  <c:v>0.9121577806174257</c:v>
                </c:pt>
                <c:pt idx="1236">
                  <c:v>0.91200710785690675</c:v>
                </c:pt>
                <c:pt idx="1237">
                  <c:v>0.91291114442002075</c:v>
                </c:pt>
                <c:pt idx="1238">
                  <c:v>0.91260979889898264</c:v>
                </c:pt>
                <c:pt idx="1239">
                  <c:v>0.9118564350963877</c:v>
                </c:pt>
                <c:pt idx="1240">
                  <c:v>0.91426719926469158</c:v>
                </c:pt>
                <c:pt idx="1241">
                  <c:v>0.91366450822261569</c:v>
                </c:pt>
                <c:pt idx="1242">
                  <c:v>0.91306181718053969</c:v>
                </c:pt>
                <c:pt idx="1243">
                  <c:v>0.91456854478572969</c:v>
                </c:pt>
                <c:pt idx="1244">
                  <c:v>0.91396585374365369</c:v>
                </c:pt>
                <c:pt idx="1245">
                  <c:v>0.91562325410936263</c:v>
                </c:pt>
                <c:pt idx="1246">
                  <c:v>0.91441787202521063</c:v>
                </c:pt>
                <c:pt idx="1247">
                  <c:v>0.91532190858832463</c:v>
                </c:pt>
                <c:pt idx="1248">
                  <c:v>0.91728065447507157</c:v>
                </c:pt>
                <c:pt idx="1249">
                  <c:v>0.91456854478572969</c:v>
                </c:pt>
                <c:pt idx="1250">
                  <c:v>0.91622594515143863</c:v>
                </c:pt>
                <c:pt idx="1251">
                  <c:v>0.91682863619351451</c:v>
                </c:pt>
                <c:pt idx="1252">
                  <c:v>0.91607527239091968</c:v>
                </c:pt>
                <c:pt idx="1253">
                  <c:v>0.91743132723559051</c:v>
                </c:pt>
                <c:pt idx="1254">
                  <c:v>0.91622594515143863</c:v>
                </c:pt>
                <c:pt idx="1255">
                  <c:v>0.91712998171455251</c:v>
                </c:pt>
                <c:pt idx="1256">
                  <c:v>0.91848603655922356</c:v>
                </c:pt>
                <c:pt idx="1257">
                  <c:v>0.91728065447507157</c:v>
                </c:pt>
                <c:pt idx="1258">
                  <c:v>0.91728065447507157</c:v>
                </c:pt>
                <c:pt idx="1259">
                  <c:v>0.91969141864337545</c:v>
                </c:pt>
                <c:pt idx="1260">
                  <c:v>0.91848603655922356</c:v>
                </c:pt>
                <c:pt idx="1261">
                  <c:v>0.91803401827766651</c:v>
                </c:pt>
                <c:pt idx="1262">
                  <c:v>0.91758199999610945</c:v>
                </c:pt>
                <c:pt idx="1263">
                  <c:v>0.91622594515143863</c:v>
                </c:pt>
                <c:pt idx="1264">
                  <c:v>0.91773267275662862</c:v>
                </c:pt>
                <c:pt idx="1265">
                  <c:v>0.9207461279670085</c:v>
                </c:pt>
                <c:pt idx="1266">
                  <c:v>0.91939007312233756</c:v>
                </c:pt>
                <c:pt idx="1267">
                  <c:v>0.9192394003618185</c:v>
                </c:pt>
                <c:pt idx="1268">
                  <c:v>0.9195407458828565</c:v>
                </c:pt>
                <c:pt idx="1269">
                  <c:v>0.9210474734880465</c:v>
                </c:pt>
                <c:pt idx="1270">
                  <c:v>0.92149949176960344</c:v>
                </c:pt>
                <c:pt idx="1271">
                  <c:v>0.92029410968545144</c:v>
                </c:pt>
                <c:pt idx="1272">
                  <c:v>0.92089680072752744</c:v>
                </c:pt>
                <c:pt idx="1273">
                  <c:v>0.9198420914038945</c:v>
                </c:pt>
                <c:pt idx="1274">
                  <c:v>0.92210218281167933</c:v>
                </c:pt>
                <c:pt idx="1275">
                  <c:v>0.92165016453012238</c:v>
                </c:pt>
                <c:pt idx="1276">
                  <c:v>0.92300621937479332</c:v>
                </c:pt>
                <c:pt idx="1277">
                  <c:v>0.92210218281167933</c:v>
                </c:pt>
                <c:pt idx="1278">
                  <c:v>0.92089680072752744</c:v>
                </c:pt>
                <c:pt idx="1279">
                  <c:v>0.92044478244597039</c:v>
                </c:pt>
                <c:pt idx="1280">
                  <c:v>0.92360891041686932</c:v>
                </c:pt>
                <c:pt idx="1281">
                  <c:v>0.92195151005116038</c:v>
                </c:pt>
                <c:pt idx="1282">
                  <c:v>0.92270487385375544</c:v>
                </c:pt>
                <c:pt idx="1283">
                  <c:v>0.92300621937479332</c:v>
                </c:pt>
                <c:pt idx="1284">
                  <c:v>0.92330756489583132</c:v>
                </c:pt>
                <c:pt idx="1285">
                  <c:v>0.92210218281167933</c:v>
                </c:pt>
                <c:pt idx="1286">
                  <c:v>0.92541698354309732</c:v>
                </c:pt>
                <c:pt idx="1287">
                  <c:v>0.92496496526154026</c:v>
                </c:pt>
                <c:pt idx="1288">
                  <c:v>0.92436227421946437</c:v>
                </c:pt>
                <c:pt idx="1289">
                  <c:v>0.92466361974050226</c:v>
                </c:pt>
                <c:pt idx="1290">
                  <c:v>0.92466361974050226</c:v>
                </c:pt>
                <c:pt idx="1291">
                  <c:v>0.92541698354309732</c:v>
                </c:pt>
                <c:pt idx="1292">
                  <c:v>0.92737572942984425</c:v>
                </c:pt>
                <c:pt idx="1293">
                  <c:v>0.92601967458517331</c:v>
                </c:pt>
                <c:pt idx="1294">
                  <c:v>0.92586900182465426</c:v>
                </c:pt>
                <c:pt idx="1295">
                  <c:v>0.92541698354309732</c:v>
                </c:pt>
                <c:pt idx="1296">
                  <c:v>0.92586900182465426</c:v>
                </c:pt>
                <c:pt idx="1297">
                  <c:v>0.9266223656272492</c:v>
                </c:pt>
                <c:pt idx="1298">
                  <c:v>0.9266223656272492</c:v>
                </c:pt>
                <c:pt idx="1299">
                  <c:v>0.92601967458517331</c:v>
                </c:pt>
                <c:pt idx="1300">
                  <c:v>0.9275264021903632</c:v>
                </c:pt>
                <c:pt idx="1301">
                  <c:v>0.92737572942984425</c:v>
                </c:pt>
                <c:pt idx="1302">
                  <c:v>0.92722505666932531</c:v>
                </c:pt>
                <c:pt idx="1303">
                  <c:v>0.92737572942984425</c:v>
                </c:pt>
                <c:pt idx="1304">
                  <c:v>0.9269237111482872</c:v>
                </c:pt>
                <c:pt idx="1305">
                  <c:v>0.92903312979555319</c:v>
                </c:pt>
                <c:pt idx="1306">
                  <c:v>0.92707438390880625</c:v>
                </c:pt>
                <c:pt idx="1307">
                  <c:v>0.92767707495088225</c:v>
                </c:pt>
                <c:pt idx="1308">
                  <c:v>0.92843043875347719</c:v>
                </c:pt>
                <c:pt idx="1309">
                  <c:v>0.92948514807711013</c:v>
                </c:pt>
                <c:pt idx="1310">
                  <c:v>0.92993716635866708</c:v>
                </c:pt>
                <c:pt idx="1311">
                  <c:v>0.92993716635866708</c:v>
                </c:pt>
                <c:pt idx="1312">
                  <c:v>0.92903312979555319</c:v>
                </c:pt>
                <c:pt idx="1313">
                  <c:v>0.93069053016126213</c:v>
                </c:pt>
                <c:pt idx="1314">
                  <c:v>0.93069053016126213</c:v>
                </c:pt>
                <c:pt idx="1315">
                  <c:v>0.93038918464022413</c:v>
                </c:pt>
                <c:pt idx="1316">
                  <c:v>0.93114254844281907</c:v>
                </c:pt>
                <c:pt idx="1317">
                  <c:v>0.92978649359814813</c:v>
                </c:pt>
                <c:pt idx="1318">
                  <c:v>0.93144389396385707</c:v>
                </c:pt>
                <c:pt idx="1319">
                  <c:v>0.93174523948489518</c:v>
                </c:pt>
                <c:pt idx="1320">
                  <c:v>0.93114254844281907</c:v>
                </c:pt>
                <c:pt idx="1321">
                  <c:v>0.93370398537164201</c:v>
                </c:pt>
                <c:pt idx="1322">
                  <c:v>0.93053985740074319</c:v>
                </c:pt>
                <c:pt idx="1323">
                  <c:v>0.93099187568230013</c:v>
                </c:pt>
                <c:pt idx="1324">
                  <c:v>0.92978649359814813</c:v>
                </c:pt>
                <c:pt idx="1325">
                  <c:v>0.93159456672437602</c:v>
                </c:pt>
                <c:pt idx="1326">
                  <c:v>0.93430667641371801</c:v>
                </c:pt>
                <c:pt idx="1327">
                  <c:v>0.93219725776645213</c:v>
                </c:pt>
                <c:pt idx="1328">
                  <c:v>0.93325196709008507</c:v>
                </c:pt>
                <c:pt idx="1329">
                  <c:v>0.93249860328749001</c:v>
                </c:pt>
                <c:pt idx="1330">
                  <c:v>0.93385465813216106</c:v>
                </c:pt>
                <c:pt idx="1331">
                  <c:v>0.934909367455794</c:v>
                </c:pt>
                <c:pt idx="1332">
                  <c:v>0.93069053016126213</c:v>
                </c:pt>
                <c:pt idx="1333">
                  <c:v>0.93279994880852801</c:v>
                </c:pt>
                <c:pt idx="1334">
                  <c:v>0.93370398537164201</c:v>
                </c:pt>
                <c:pt idx="1335">
                  <c:v>0.934909367455794</c:v>
                </c:pt>
                <c:pt idx="1336">
                  <c:v>0.935210712976832</c:v>
                </c:pt>
                <c:pt idx="1337">
                  <c:v>0.93385465813216106</c:v>
                </c:pt>
                <c:pt idx="1338">
                  <c:v>0.93415600365319895</c:v>
                </c:pt>
                <c:pt idx="1339">
                  <c:v>0.93415600365319895</c:v>
                </c:pt>
                <c:pt idx="1340">
                  <c:v>0.93566273125838895</c:v>
                </c:pt>
                <c:pt idx="1341">
                  <c:v>0.93656676782150294</c:v>
                </c:pt>
                <c:pt idx="1342">
                  <c:v>0.93355331261112307</c:v>
                </c:pt>
                <c:pt idx="1343">
                  <c:v>0.93626542230046494</c:v>
                </c:pt>
                <c:pt idx="1344">
                  <c:v>0.935210712976832</c:v>
                </c:pt>
                <c:pt idx="1345">
                  <c:v>0.93656676782150294</c:v>
                </c:pt>
                <c:pt idx="1346">
                  <c:v>0.93716945886357894</c:v>
                </c:pt>
                <c:pt idx="1347">
                  <c:v>0.93506004021631306</c:v>
                </c:pt>
                <c:pt idx="1348">
                  <c:v>0.93732013162409789</c:v>
                </c:pt>
                <c:pt idx="1349">
                  <c:v>0.935813404018908</c:v>
                </c:pt>
                <c:pt idx="1350">
                  <c:v>0.93656676782150294</c:v>
                </c:pt>
                <c:pt idx="1351">
                  <c:v>0.93460802193475601</c:v>
                </c:pt>
                <c:pt idx="1352">
                  <c:v>0.93852551370824988</c:v>
                </c:pt>
                <c:pt idx="1353">
                  <c:v>0.93596407677942695</c:v>
                </c:pt>
                <c:pt idx="1354">
                  <c:v>0.93762147714513588</c:v>
                </c:pt>
                <c:pt idx="1355">
                  <c:v>0.93701878610305989</c:v>
                </c:pt>
                <c:pt idx="1356">
                  <c:v>0.936717440582022</c:v>
                </c:pt>
                <c:pt idx="1357">
                  <c:v>0.93822416818721188</c:v>
                </c:pt>
                <c:pt idx="1358">
                  <c:v>0.93973089579240188</c:v>
                </c:pt>
                <c:pt idx="1359">
                  <c:v>0.93822416818721188</c:v>
                </c:pt>
                <c:pt idx="1360">
                  <c:v>0.93958022303188293</c:v>
                </c:pt>
                <c:pt idx="1361">
                  <c:v>0.93897753198980682</c:v>
                </c:pt>
                <c:pt idx="1362">
                  <c:v>0.93882685922928788</c:v>
                </c:pt>
                <c:pt idx="1363">
                  <c:v>0.94063493235551576</c:v>
                </c:pt>
                <c:pt idx="1364">
                  <c:v>0.94003224131343988</c:v>
                </c:pt>
                <c:pt idx="1365">
                  <c:v>0.93973089579240188</c:v>
                </c:pt>
                <c:pt idx="1366">
                  <c:v>0.93927887751084482</c:v>
                </c:pt>
                <c:pt idx="1367">
                  <c:v>0.94063493235551576</c:v>
                </c:pt>
                <c:pt idx="1368">
                  <c:v>0.93988156855292082</c:v>
                </c:pt>
                <c:pt idx="1369">
                  <c:v>0.93958022303188293</c:v>
                </c:pt>
                <c:pt idx="1370">
                  <c:v>0.94123762339759187</c:v>
                </c:pt>
                <c:pt idx="1371">
                  <c:v>0.94063493235551576</c:v>
                </c:pt>
                <c:pt idx="1372">
                  <c:v>0.9422923327212247</c:v>
                </c:pt>
                <c:pt idx="1373">
                  <c:v>0.93942955027136377</c:v>
                </c:pt>
                <c:pt idx="1374">
                  <c:v>0.94093627787655376</c:v>
                </c:pt>
                <c:pt idx="1375">
                  <c:v>0.94138829615811082</c:v>
                </c:pt>
                <c:pt idx="1376">
                  <c:v>0.94078560511603482</c:v>
                </c:pt>
                <c:pt idx="1377">
                  <c:v>0.94123762339759187</c:v>
                </c:pt>
                <c:pt idx="1378">
                  <c:v>0.94214165996070576</c:v>
                </c:pt>
                <c:pt idx="1379">
                  <c:v>0.9422923327212247</c:v>
                </c:pt>
                <c:pt idx="1380">
                  <c:v>0.94364838756589564</c:v>
                </c:pt>
                <c:pt idx="1381">
                  <c:v>0.94545646069212363</c:v>
                </c:pt>
                <c:pt idx="1382">
                  <c:v>0.94214165996070576</c:v>
                </c:pt>
                <c:pt idx="1383">
                  <c:v>0.94093627787655376</c:v>
                </c:pt>
                <c:pt idx="1384">
                  <c:v>0.94364838756589564</c:v>
                </c:pt>
                <c:pt idx="1385">
                  <c:v>0.94470309688952869</c:v>
                </c:pt>
                <c:pt idx="1386">
                  <c:v>0.94274435100278176</c:v>
                </c:pt>
                <c:pt idx="1387">
                  <c:v>0.94289502376330081</c:v>
                </c:pt>
                <c:pt idx="1388">
                  <c:v>0.94274435100278176</c:v>
                </c:pt>
                <c:pt idx="1389">
                  <c:v>0.94485376965004764</c:v>
                </c:pt>
                <c:pt idx="1390">
                  <c:v>0.94334704204485775</c:v>
                </c:pt>
                <c:pt idx="1391">
                  <c:v>0.94425107860797175</c:v>
                </c:pt>
                <c:pt idx="1392">
                  <c:v>0.94500444241056669</c:v>
                </c:pt>
                <c:pt idx="1393">
                  <c:v>0.94364838756589564</c:v>
                </c:pt>
                <c:pt idx="1394">
                  <c:v>0.94515511517108564</c:v>
                </c:pt>
                <c:pt idx="1395">
                  <c:v>0.94515511517108564</c:v>
                </c:pt>
                <c:pt idx="1396">
                  <c:v>0.94515511517108564</c:v>
                </c:pt>
                <c:pt idx="1397">
                  <c:v>0.94620982449471869</c:v>
                </c:pt>
                <c:pt idx="1398">
                  <c:v>0.94560713345264258</c:v>
                </c:pt>
                <c:pt idx="1399">
                  <c:v>0.94666184277627574</c:v>
                </c:pt>
                <c:pt idx="1400">
                  <c:v>0.94651117001575669</c:v>
                </c:pt>
                <c:pt idx="1401">
                  <c:v>0.94440175136849069</c:v>
                </c:pt>
                <c:pt idx="1402">
                  <c:v>0.94666184277627574</c:v>
                </c:pt>
                <c:pt idx="1403">
                  <c:v>0.94620982449471869</c:v>
                </c:pt>
                <c:pt idx="1404">
                  <c:v>0.94711386105783268</c:v>
                </c:pt>
                <c:pt idx="1405">
                  <c:v>0.94681251553679469</c:v>
                </c:pt>
                <c:pt idx="1406">
                  <c:v>0.94741520657887068</c:v>
                </c:pt>
                <c:pt idx="1407">
                  <c:v>0.94907260694457951</c:v>
                </c:pt>
                <c:pt idx="1408">
                  <c:v>0.94560713345264258</c:v>
                </c:pt>
                <c:pt idx="1409">
                  <c:v>0.94771655209990857</c:v>
                </c:pt>
                <c:pt idx="1410">
                  <c:v>0.94771655209990857</c:v>
                </c:pt>
                <c:pt idx="1411">
                  <c:v>0.94952462522613645</c:v>
                </c:pt>
                <c:pt idx="1412">
                  <c:v>0.94681251553679469</c:v>
                </c:pt>
                <c:pt idx="1413">
                  <c:v>0.94952462522613645</c:v>
                </c:pt>
                <c:pt idx="1414">
                  <c:v>0.94877126142354151</c:v>
                </c:pt>
                <c:pt idx="1415">
                  <c:v>0.94831924314198457</c:v>
                </c:pt>
                <c:pt idx="1416">
                  <c:v>0.94831924314198457</c:v>
                </c:pt>
                <c:pt idx="1417">
                  <c:v>0.94726453381835163</c:v>
                </c:pt>
                <c:pt idx="1418">
                  <c:v>0.94846991590250351</c:v>
                </c:pt>
                <c:pt idx="1419">
                  <c:v>0.95012731626821256</c:v>
                </c:pt>
                <c:pt idx="1420">
                  <c:v>0.94771655209990857</c:v>
                </c:pt>
                <c:pt idx="1421">
                  <c:v>0.94907260694457951</c:v>
                </c:pt>
                <c:pt idx="1422">
                  <c:v>0.94846991590250351</c:v>
                </c:pt>
                <c:pt idx="1423">
                  <c:v>0.9493739524656174</c:v>
                </c:pt>
                <c:pt idx="1424">
                  <c:v>0.95073000731028856</c:v>
                </c:pt>
                <c:pt idx="1425">
                  <c:v>0.9493739524656174</c:v>
                </c:pt>
                <c:pt idx="1426">
                  <c:v>0.94982597074717456</c:v>
                </c:pt>
                <c:pt idx="1427">
                  <c:v>0.94922327970509845</c:v>
                </c:pt>
                <c:pt idx="1428">
                  <c:v>0.9493739524656174</c:v>
                </c:pt>
                <c:pt idx="1429">
                  <c:v>0.95027798902873162</c:v>
                </c:pt>
                <c:pt idx="1430">
                  <c:v>0.9508806800708075</c:v>
                </c:pt>
                <c:pt idx="1431">
                  <c:v>0.95148337111288339</c:v>
                </c:pt>
                <c:pt idx="1432">
                  <c:v>0.9493739524656174</c:v>
                </c:pt>
                <c:pt idx="1433">
                  <c:v>0.95042866178925056</c:v>
                </c:pt>
                <c:pt idx="1434">
                  <c:v>0.95103135283132645</c:v>
                </c:pt>
                <c:pt idx="1435">
                  <c:v>0.95253808043651633</c:v>
                </c:pt>
                <c:pt idx="1436">
                  <c:v>0.95178471663392139</c:v>
                </c:pt>
                <c:pt idx="1437">
                  <c:v>0.95148337111288339</c:v>
                </c:pt>
                <c:pt idx="1438">
                  <c:v>0.94997664350769362</c:v>
                </c:pt>
                <c:pt idx="1439">
                  <c:v>0.95178471663392139</c:v>
                </c:pt>
                <c:pt idx="1440">
                  <c:v>0.95238740767599739</c:v>
                </c:pt>
                <c:pt idx="1441">
                  <c:v>0.95283942595755455</c:v>
                </c:pt>
                <c:pt idx="1442">
                  <c:v>0.95042866178925056</c:v>
                </c:pt>
                <c:pt idx="1443">
                  <c:v>0.95223673491547833</c:v>
                </c:pt>
                <c:pt idx="1444">
                  <c:v>0.95042866178925056</c:v>
                </c:pt>
                <c:pt idx="1445">
                  <c:v>0.95223673491547833</c:v>
                </c:pt>
                <c:pt idx="1446">
                  <c:v>0.95268875319703528</c:v>
                </c:pt>
                <c:pt idx="1447">
                  <c:v>0.95283942595755455</c:v>
                </c:pt>
                <c:pt idx="1448">
                  <c:v>0.95344211699963044</c:v>
                </c:pt>
                <c:pt idx="1449">
                  <c:v>0.95434615356274433</c:v>
                </c:pt>
                <c:pt idx="1450">
                  <c:v>0.95374346252066844</c:v>
                </c:pt>
                <c:pt idx="1451">
                  <c:v>0.95419548080222538</c:v>
                </c:pt>
                <c:pt idx="1452">
                  <c:v>0.95238740767599739</c:v>
                </c:pt>
                <c:pt idx="1453">
                  <c:v>0.95314077147859244</c:v>
                </c:pt>
                <c:pt idx="1454">
                  <c:v>0.95434615356274433</c:v>
                </c:pt>
                <c:pt idx="1455">
                  <c:v>0.95509951736533927</c:v>
                </c:pt>
                <c:pt idx="1456">
                  <c:v>0.95434615356274433</c:v>
                </c:pt>
                <c:pt idx="1457">
                  <c:v>0.9535927897601495</c:v>
                </c:pt>
                <c:pt idx="1458">
                  <c:v>0.95449682632326338</c:v>
                </c:pt>
                <c:pt idx="1459">
                  <c:v>0.9535927897601495</c:v>
                </c:pt>
                <c:pt idx="1460">
                  <c:v>0.95585288116793443</c:v>
                </c:pt>
                <c:pt idx="1461">
                  <c:v>0.9532914442391115</c:v>
                </c:pt>
                <c:pt idx="1462">
                  <c:v>0.95449682632326338</c:v>
                </c:pt>
                <c:pt idx="1463">
                  <c:v>0.95344211699963044</c:v>
                </c:pt>
                <c:pt idx="1464">
                  <c:v>0.95525019012585832</c:v>
                </c:pt>
                <c:pt idx="1465">
                  <c:v>0.95525019012585832</c:v>
                </c:pt>
                <c:pt idx="1466">
                  <c:v>0.95389413528118738</c:v>
                </c:pt>
                <c:pt idx="1467">
                  <c:v>0.95660624497052937</c:v>
                </c:pt>
                <c:pt idx="1468">
                  <c:v>0.9576609542941622</c:v>
                </c:pt>
                <c:pt idx="1469">
                  <c:v>0.95615422668897243</c:v>
                </c:pt>
                <c:pt idx="1470">
                  <c:v>0.95781162705468126</c:v>
                </c:pt>
                <c:pt idx="1471">
                  <c:v>0.95494884460482032</c:v>
                </c:pt>
                <c:pt idx="1472">
                  <c:v>0.95585288116793443</c:v>
                </c:pt>
                <c:pt idx="1473">
                  <c:v>0.95751028153364326</c:v>
                </c:pt>
                <c:pt idx="1474">
                  <c:v>0.95690759049156737</c:v>
                </c:pt>
                <c:pt idx="1475">
                  <c:v>0.95660624497052937</c:v>
                </c:pt>
                <c:pt idx="1476">
                  <c:v>0.95705826325208632</c:v>
                </c:pt>
                <c:pt idx="1477">
                  <c:v>0.95630489944949137</c:v>
                </c:pt>
                <c:pt idx="1478">
                  <c:v>0.9576609542941622</c:v>
                </c:pt>
                <c:pt idx="1479">
                  <c:v>0.95630489944949137</c:v>
                </c:pt>
                <c:pt idx="1480">
                  <c:v>0.95705826325208632</c:v>
                </c:pt>
                <c:pt idx="1481">
                  <c:v>0.95645557221001032</c:v>
                </c:pt>
                <c:pt idx="1482">
                  <c:v>0.95660624497052937</c:v>
                </c:pt>
                <c:pt idx="1483">
                  <c:v>0.95735960877312432</c:v>
                </c:pt>
                <c:pt idx="1484">
                  <c:v>0.95705826325208632</c:v>
                </c:pt>
                <c:pt idx="1485">
                  <c:v>0.9582636453362382</c:v>
                </c:pt>
                <c:pt idx="1486">
                  <c:v>0.95660624497052937</c:v>
                </c:pt>
                <c:pt idx="1487">
                  <c:v>0.9579622998152002</c:v>
                </c:pt>
                <c:pt idx="1488">
                  <c:v>0.95419548080222538</c:v>
                </c:pt>
                <c:pt idx="1489">
                  <c:v>0.9585649908572762</c:v>
                </c:pt>
                <c:pt idx="1490">
                  <c:v>0.9576609542941622</c:v>
                </c:pt>
                <c:pt idx="1491">
                  <c:v>0.9582636453362382</c:v>
                </c:pt>
                <c:pt idx="1492">
                  <c:v>0.95901700913883337</c:v>
                </c:pt>
                <c:pt idx="1493">
                  <c:v>0.95585288116793443</c:v>
                </c:pt>
                <c:pt idx="1494">
                  <c:v>0.95961970018090925</c:v>
                </c:pt>
                <c:pt idx="1495">
                  <c:v>0.95916768189935231</c:v>
                </c:pt>
                <c:pt idx="1496">
                  <c:v>0.95871566361779514</c:v>
                </c:pt>
                <c:pt idx="1497">
                  <c:v>0.96022239122298525</c:v>
                </c:pt>
                <c:pt idx="1498">
                  <c:v>0.95901700913883337</c:v>
                </c:pt>
                <c:pt idx="1499">
                  <c:v>0.95751028153364326</c:v>
                </c:pt>
                <c:pt idx="1500">
                  <c:v>0.95841431809675715</c:v>
                </c:pt>
                <c:pt idx="1501">
                  <c:v>0.95916768189935231</c:v>
                </c:pt>
                <c:pt idx="1502">
                  <c:v>0.95735960877312432</c:v>
                </c:pt>
                <c:pt idx="1503">
                  <c:v>0.9582636453362382</c:v>
                </c:pt>
                <c:pt idx="1504">
                  <c:v>0.95977037294142831</c:v>
                </c:pt>
                <c:pt idx="1505">
                  <c:v>0.95645557221001032</c:v>
                </c:pt>
                <c:pt idx="1506">
                  <c:v>0.95946902742039031</c:v>
                </c:pt>
                <c:pt idx="1507">
                  <c:v>0.95931835465987125</c:v>
                </c:pt>
                <c:pt idx="1508">
                  <c:v>0.96052373674402314</c:v>
                </c:pt>
                <c:pt idx="1509">
                  <c:v>0.95901700913883337</c:v>
                </c:pt>
                <c:pt idx="1510">
                  <c:v>0.9576609542941622</c:v>
                </c:pt>
                <c:pt idx="1511">
                  <c:v>0.96037306398350419</c:v>
                </c:pt>
                <c:pt idx="1512">
                  <c:v>0.96142777330713713</c:v>
                </c:pt>
                <c:pt idx="1513">
                  <c:v>0.95886633637831409</c:v>
                </c:pt>
                <c:pt idx="1514">
                  <c:v>0.95961970018090925</c:v>
                </c:pt>
                <c:pt idx="1515">
                  <c:v>0.96082508226506114</c:v>
                </c:pt>
                <c:pt idx="1516">
                  <c:v>0.95916768189935231</c:v>
                </c:pt>
                <c:pt idx="1517">
                  <c:v>0.96112642778609914</c:v>
                </c:pt>
                <c:pt idx="1518">
                  <c:v>0.96203046434921302</c:v>
                </c:pt>
                <c:pt idx="1519">
                  <c:v>0.96142777330713713</c:v>
                </c:pt>
                <c:pt idx="1520">
                  <c:v>0.95871566361779514</c:v>
                </c:pt>
                <c:pt idx="1521">
                  <c:v>0.96263315539128913</c:v>
                </c:pt>
                <c:pt idx="1522">
                  <c:v>0.96127710054661808</c:v>
                </c:pt>
                <c:pt idx="1523">
                  <c:v>0.96142777330713713</c:v>
                </c:pt>
                <c:pt idx="1524">
                  <c:v>0.96172911882817502</c:v>
                </c:pt>
                <c:pt idx="1525">
                  <c:v>0.96097575502558008</c:v>
                </c:pt>
                <c:pt idx="1526">
                  <c:v>0.96157844606765608</c:v>
                </c:pt>
                <c:pt idx="1527">
                  <c:v>0.96233180987025124</c:v>
                </c:pt>
                <c:pt idx="1528">
                  <c:v>0.96127710054661808</c:v>
                </c:pt>
                <c:pt idx="1529">
                  <c:v>0.96233180987025124</c:v>
                </c:pt>
                <c:pt idx="1530">
                  <c:v>0.96127710054661808</c:v>
                </c:pt>
                <c:pt idx="1531">
                  <c:v>0.96233180987025124</c:v>
                </c:pt>
                <c:pt idx="1532">
                  <c:v>0.96112642778609914</c:v>
                </c:pt>
                <c:pt idx="1533">
                  <c:v>0.96263315539128913</c:v>
                </c:pt>
                <c:pt idx="1534">
                  <c:v>0.96398921023596007</c:v>
                </c:pt>
                <c:pt idx="1535">
                  <c:v>0.96308517367284618</c:v>
                </c:pt>
                <c:pt idx="1536">
                  <c:v>0.96383853747544102</c:v>
                </c:pt>
                <c:pt idx="1537">
                  <c:v>0.96338651919388407</c:v>
                </c:pt>
                <c:pt idx="1538">
                  <c:v>0.96172911882817502</c:v>
                </c:pt>
                <c:pt idx="1539">
                  <c:v>0.96398921023596007</c:v>
                </c:pt>
                <c:pt idx="1540">
                  <c:v>0.96248248263077019</c:v>
                </c:pt>
                <c:pt idx="1541">
                  <c:v>0.96308517367284618</c:v>
                </c:pt>
                <c:pt idx="1542">
                  <c:v>0.96323584643336513</c:v>
                </c:pt>
                <c:pt idx="1543">
                  <c:v>0.96489324679907396</c:v>
                </c:pt>
                <c:pt idx="1544">
                  <c:v>0.96398921023596007</c:v>
                </c:pt>
                <c:pt idx="1545">
                  <c:v>0.96368786471492207</c:v>
                </c:pt>
                <c:pt idx="1546">
                  <c:v>0.96338651919388407</c:v>
                </c:pt>
                <c:pt idx="1547">
                  <c:v>0.96398921023596007</c:v>
                </c:pt>
                <c:pt idx="1548">
                  <c:v>0.96474257403855501</c:v>
                </c:pt>
                <c:pt idx="1549">
                  <c:v>0.96459190127803596</c:v>
                </c:pt>
                <c:pt idx="1550">
                  <c:v>0.96263315539128913</c:v>
                </c:pt>
                <c:pt idx="1551">
                  <c:v>0.96459190127803596</c:v>
                </c:pt>
                <c:pt idx="1552">
                  <c:v>0.96519459232011195</c:v>
                </c:pt>
                <c:pt idx="1553">
                  <c:v>0.96459190127803596</c:v>
                </c:pt>
                <c:pt idx="1554">
                  <c:v>0.96489324679907396</c:v>
                </c:pt>
                <c:pt idx="1555">
                  <c:v>0.96489324679907396</c:v>
                </c:pt>
                <c:pt idx="1556">
                  <c:v>0.96579728336218806</c:v>
                </c:pt>
                <c:pt idx="1557">
                  <c:v>0.96444122851751701</c:v>
                </c:pt>
                <c:pt idx="1558">
                  <c:v>0.96489324679907396</c:v>
                </c:pt>
                <c:pt idx="1559">
                  <c:v>0.96444122851751701</c:v>
                </c:pt>
                <c:pt idx="1560">
                  <c:v>0.96594795612270701</c:v>
                </c:pt>
                <c:pt idx="1561">
                  <c:v>0.96820804753049183</c:v>
                </c:pt>
                <c:pt idx="1562">
                  <c:v>0.9650439195595929</c:v>
                </c:pt>
                <c:pt idx="1563">
                  <c:v>0.96670131992530195</c:v>
                </c:pt>
                <c:pt idx="1564">
                  <c:v>0.96594795612270701</c:v>
                </c:pt>
                <c:pt idx="1565">
                  <c:v>0.96534526508063112</c:v>
                </c:pt>
                <c:pt idx="1566">
                  <c:v>0.96655064716478301</c:v>
                </c:pt>
                <c:pt idx="1567">
                  <c:v>0.966851992685821</c:v>
                </c:pt>
                <c:pt idx="1568">
                  <c:v>0.96624930164374501</c:v>
                </c:pt>
                <c:pt idx="1569">
                  <c:v>0.96730401096737795</c:v>
                </c:pt>
                <c:pt idx="1570">
                  <c:v>0.966851992685821</c:v>
                </c:pt>
                <c:pt idx="1571">
                  <c:v>0.96564661060166912</c:v>
                </c:pt>
                <c:pt idx="1572">
                  <c:v>0.96594795612270701</c:v>
                </c:pt>
                <c:pt idx="1573">
                  <c:v>0.96609862888322606</c:v>
                </c:pt>
                <c:pt idx="1574">
                  <c:v>0.96549593784115006</c:v>
                </c:pt>
                <c:pt idx="1575">
                  <c:v>0.96624930164374501</c:v>
                </c:pt>
                <c:pt idx="1576">
                  <c:v>0.96760535648841595</c:v>
                </c:pt>
                <c:pt idx="1577">
                  <c:v>0.96624930164374501</c:v>
                </c:pt>
                <c:pt idx="1578">
                  <c:v>0.96881073857256794</c:v>
                </c:pt>
                <c:pt idx="1579">
                  <c:v>0.96624930164374501</c:v>
                </c:pt>
                <c:pt idx="1580">
                  <c:v>0.96790670200945383</c:v>
                </c:pt>
                <c:pt idx="1581">
                  <c:v>0.96715333820685889</c:v>
                </c:pt>
                <c:pt idx="1582">
                  <c:v>0.96715333820685889</c:v>
                </c:pt>
                <c:pt idx="1583">
                  <c:v>0.96670131992530195</c:v>
                </c:pt>
                <c:pt idx="1584">
                  <c:v>0.96820804753049183</c:v>
                </c:pt>
                <c:pt idx="1585">
                  <c:v>0.968358720291011</c:v>
                </c:pt>
                <c:pt idx="1586">
                  <c:v>0.968358720291011</c:v>
                </c:pt>
                <c:pt idx="1587">
                  <c:v>0.96670131992530195</c:v>
                </c:pt>
                <c:pt idx="1588">
                  <c:v>0.96820804753049183</c:v>
                </c:pt>
                <c:pt idx="1589">
                  <c:v>0.96775602924893489</c:v>
                </c:pt>
                <c:pt idx="1590">
                  <c:v>0.96655064716478301</c:v>
                </c:pt>
                <c:pt idx="1591">
                  <c:v>0.96805737476997289</c:v>
                </c:pt>
                <c:pt idx="1592">
                  <c:v>0.96820804753049183</c:v>
                </c:pt>
                <c:pt idx="1593">
                  <c:v>0.96655064716478301</c:v>
                </c:pt>
                <c:pt idx="1594">
                  <c:v>0.96805737476997289</c:v>
                </c:pt>
                <c:pt idx="1595">
                  <c:v>0.968660065812049</c:v>
                </c:pt>
                <c:pt idx="1596">
                  <c:v>0.97001612065671983</c:v>
                </c:pt>
                <c:pt idx="1597">
                  <c:v>0.96956410237516288</c:v>
                </c:pt>
                <c:pt idx="1598">
                  <c:v>0.96700266544633995</c:v>
                </c:pt>
                <c:pt idx="1599">
                  <c:v>0.96850939305153005</c:v>
                </c:pt>
                <c:pt idx="1600">
                  <c:v>0.97016679341723888</c:v>
                </c:pt>
                <c:pt idx="1601">
                  <c:v>0.96745468372789689</c:v>
                </c:pt>
                <c:pt idx="1602">
                  <c:v>0.96956410237516288</c:v>
                </c:pt>
                <c:pt idx="1603">
                  <c:v>0.96956410237516288</c:v>
                </c:pt>
                <c:pt idx="1604">
                  <c:v>0.96956410237516288</c:v>
                </c:pt>
                <c:pt idx="1605">
                  <c:v>0.97122150274087171</c:v>
                </c:pt>
                <c:pt idx="1606">
                  <c:v>0.968660065812049</c:v>
                </c:pt>
                <c:pt idx="1607">
                  <c:v>0.97031746617775783</c:v>
                </c:pt>
                <c:pt idx="1608">
                  <c:v>0.96730401096737795</c:v>
                </c:pt>
                <c:pt idx="1609">
                  <c:v>0.97031746617775783</c:v>
                </c:pt>
                <c:pt idx="1610">
                  <c:v>0.97061881169879582</c:v>
                </c:pt>
                <c:pt idx="1611">
                  <c:v>0.96956410237516288</c:v>
                </c:pt>
                <c:pt idx="1612">
                  <c:v>0.97046813893827677</c:v>
                </c:pt>
                <c:pt idx="1613">
                  <c:v>0.97031746617775783</c:v>
                </c:pt>
                <c:pt idx="1614">
                  <c:v>0.97061881169879582</c:v>
                </c:pt>
                <c:pt idx="1615">
                  <c:v>0.96971477513568194</c:v>
                </c:pt>
                <c:pt idx="1616">
                  <c:v>0.97016679341723888</c:v>
                </c:pt>
                <c:pt idx="1617">
                  <c:v>0.97137217550139077</c:v>
                </c:pt>
                <c:pt idx="1618">
                  <c:v>0.97001612065671983</c:v>
                </c:pt>
                <c:pt idx="1619">
                  <c:v>0.96986544789620088</c:v>
                </c:pt>
                <c:pt idx="1620">
                  <c:v>0.97152284826190993</c:v>
                </c:pt>
                <c:pt idx="1621">
                  <c:v>0.97122150274087171</c:v>
                </c:pt>
                <c:pt idx="1622">
                  <c:v>0.97212553930398582</c:v>
                </c:pt>
                <c:pt idx="1623">
                  <c:v>0.96986544789620088</c:v>
                </c:pt>
                <c:pt idx="1624">
                  <c:v>0.97076948445931477</c:v>
                </c:pt>
                <c:pt idx="1625">
                  <c:v>0.97242688482502382</c:v>
                </c:pt>
                <c:pt idx="1626">
                  <c:v>0.97107082998035277</c:v>
                </c:pt>
                <c:pt idx="1627">
                  <c:v>0.97287890310658076</c:v>
                </c:pt>
                <c:pt idx="1628">
                  <c:v>0.97152284826190993</c:v>
                </c:pt>
                <c:pt idx="1629">
                  <c:v>0.97212553930398582</c:v>
                </c:pt>
                <c:pt idx="1630">
                  <c:v>0.97137217550139077</c:v>
                </c:pt>
                <c:pt idx="1631">
                  <c:v>0.97107082998035277</c:v>
                </c:pt>
                <c:pt idx="1632">
                  <c:v>0.97167352102242888</c:v>
                </c:pt>
                <c:pt idx="1633">
                  <c:v>0.97046813893827677</c:v>
                </c:pt>
                <c:pt idx="1634">
                  <c:v>0.97152284826190993</c:v>
                </c:pt>
                <c:pt idx="1635">
                  <c:v>0.97212553930398582</c:v>
                </c:pt>
                <c:pt idx="1636">
                  <c:v>0.97212553930398582</c:v>
                </c:pt>
                <c:pt idx="1637">
                  <c:v>0.97302957586709982</c:v>
                </c:pt>
                <c:pt idx="1638">
                  <c:v>0.97107082998035277</c:v>
                </c:pt>
                <c:pt idx="1639">
                  <c:v>0.97227621206450487</c:v>
                </c:pt>
                <c:pt idx="1640">
                  <c:v>0.97092015721983382</c:v>
                </c:pt>
                <c:pt idx="1641">
                  <c:v>0.97182419378294793</c:v>
                </c:pt>
                <c:pt idx="1642">
                  <c:v>0.97227621206450487</c:v>
                </c:pt>
                <c:pt idx="1643">
                  <c:v>0.97242688482502382</c:v>
                </c:pt>
                <c:pt idx="1644">
                  <c:v>0.97242688482502382</c:v>
                </c:pt>
                <c:pt idx="1645">
                  <c:v>0.97212553930398582</c:v>
                </c:pt>
                <c:pt idx="1646">
                  <c:v>0.97257755758554287</c:v>
                </c:pt>
                <c:pt idx="1647">
                  <c:v>0.97092015721983382</c:v>
                </c:pt>
                <c:pt idx="1648">
                  <c:v>0.97348159414865676</c:v>
                </c:pt>
                <c:pt idx="1649">
                  <c:v>0.97438563071177065</c:v>
                </c:pt>
                <c:pt idx="1650">
                  <c:v>0.97227621206450487</c:v>
                </c:pt>
                <c:pt idx="1651">
                  <c:v>0.97197486654346688</c:v>
                </c:pt>
                <c:pt idx="1652">
                  <c:v>0.97092015721983382</c:v>
                </c:pt>
                <c:pt idx="1653">
                  <c:v>0.97378293966969476</c:v>
                </c:pt>
                <c:pt idx="1654">
                  <c:v>0.97544034003540381</c:v>
                </c:pt>
                <c:pt idx="1655">
                  <c:v>0.97257755758554287</c:v>
                </c:pt>
                <c:pt idx="1656">
                  <c:v>0.9739336124302137</c:v>
                </c:pt>
                <c:pt idx="1657">
                  <c:v>0.9742349579512517</c:v>
                </c:pt>
                <c:pt idx="1658">
                  <c:v>0.9742349579512517</c:v>
                </c:pt>
                <c:pt idx="1659">
                  <c:v>0.97197486654346688</c:v>
                </c:pt>
                <c:pt idx="1660">
                  <c:v>0.97257755758554287</c:v>
                </c:pt>
                <c:pt idx="1661">
                  <c:v>0.97348159414865676</c:v>
                </c:pt>
                <c:pt idx="1662">
                  <c:v>0.9757416855564417</c:v>
                </c:pt>
                <c:pt idx="1663">
                  <c:v>0.9742349579512517</c:v>
                </c:pt>
                <c:pt idx="1664">
                  <c:v>0.97438563071177065</c:v>
                </c:pt>
                <c:pt idx="1665">
                  <c:v>0.97453630347228959</c:v>
                </c:pt>
                <c:pt idx="1666">
                  <c:v>0.97498832175384675</c:v>
                </c:pt>
                <c:pt idx="1667">
                  <c:v>0.97408428519073265</c:v>
                </c:pt>
                <c:pt idx="1668">
                  <c:v>0.97483764899332781</c:v>
                </c:pt>
                <c:pt idx="1669">
                  <c:v>0.97468697623280887</c:v>
                </c:pt>
                <c:pt idx="1670">
                  <c:v>0.97302957586709982</c:v>
                </c:pt>
                <c:pt idx="1671">
                  <c:v>0.97634437659851769</c:v>
                </c:pt>
                <c:pt idx="1672">
                  <c:v>0.97513899451436581</c:v>
                </c:pt>
                <c:pt idx="1673">
                  <c:v>0.9757416855564417</c:v>
                </c:pt>
                <c:pt idx="1674">
                  <c:v>0.9757416855564417</c:v>
                </c:pt>
                <c:pt idx="1675">
                  <c:v>0.97408428519073265</c:v>
                </c:pt>
                <c:pt idx="1676">
                  <c:v>0.97513899451436581</c:v>
                </c:pt>
                <c:pt idx="1677">
                  <c:v>0.97318024862761876</c:v>
                </c:pt>
                <c:pt idx="1678">
                  <c:v>0.97498832175384675</c:v>
                </c:pt>
                <c:pt idx="1679">
                  <c:v>0.97589235831696075</c:v>
                </c:pt>
                <c:pt idx="1680">
                  <c:v>0.97559101279592275</c:v>
                </c:pt>
                <c:pt idx="1681">
                  <c:v>0.97453630347228959</c:v>
                </c:pt>
                <c:pt idx="1682">
                  <c:v>0.97528966727488475</c:v>
                </c:pt>
                <c:pt idx="1683">
                  <c:v>0.97679639488007464</c:v>
                </c:pt>
                <c:pt idx="1684">
                  <c:v>0.97619370383799864</c:v>
                </c:pt>
                <c:pt idx="1685">
                  <c:v>0.97604303107747969</c:v>
                </c:pt>
                <c:pt idx="1686">
                  <c:v>0.9757416855564417</c:v>
                </c:pt>
                <c:pt idx="1687">
                  <c:v>0.97679639488007464</c:v>
                </c:pt>
                <c:pt idx="1688">
                  <c:v>0.97754975868266958</c:v>
                </c:pt>
                <c:pt idx="1689">
                  <c:v>0.97604303107747969</c:v>
                </c:pt>
                <c:pt idx="1690">
                  <c:v>0.97739908592215052</c:v>
                </c:pt>
                <c:pt idx="1691">
                  <c:v>0.97589235831696075</c:v>
                </c:pt>
                <c:pt idx="1692">
                  <c:v>0.97498832175384675</c:v>
                </c:pt>
                <c:pt idx="1693">
                  <c:v>0.97754975868266958</c:v>
                </c:pt>
                <c:pt idx="1694">
                  <c:v>0.97498832175384675</c:v>
                </c:pt>
                <c:pt idx="1695">
                  <c:v>0.97649504935903664</c:v>
                </c:pt>
                <c:pt idx="1696">
                  <c:v>0.97694706764059358</c:v>
                </c:pt>
                <c:pt idx="1697">
                  <c:v>0.9757416855564417</c:v>
                </c:pt>
                <c:pt idx="1698">
                  <c:v>0.97664572211955558</c:v>
                </c:pt>
                <c:pt idx="1699">
                  <c:v>0.97724841316163158</c:v>
                </c:pt>
                <c:pt idx="1700">
                  <c:v>0.97785110420370769</c:v>
                </c:pt>
                <c:pt idx="1701">
                  <c:v>0.97634437659851769</c:v>
                </c:pt>
                <c:pt idx="1702">
                  <c:v>0.97724841316163158</c:v>
                </c:pt>
                <c:pt idx="1703">
                  <c:v>0.97438563071177065</c:v>
                </c:pt>
                <c:pt idx="1704">
                  <c:v>0.97528966727488475</c:v>
                </c:pt>
                <c:pt idx="1705">
                  <c:v>0.97739908592215052</c:v>
                </c:pt>
                <c:pt idx="1706">
                  <c:v>0.97800177696422674</c:v>
                </c:pt>
                <c:pt idx="1707">
                  <c:v>0.97815244972474569</c:v>
                </c:pt>
                <c:pt idx="1708">
                  <c:v>0.9757416855564417</c:v>
                </c:pt>
                <c:pt idx="1709">
                  <c:v>0.97770043144318874</c:v>
                </c:pt>
                <c:pt idx="1710">
                  <c:v>0.97528966727488475</c:v>
                </c:pt>
                <c:pt idx="1711">
                  <c:v>0.97800177696422674</c:v>
                </c:pt>
                <c:pt idx="1712">
                  <c:v>0.97754975868266958</c:v>
                </c:pt>
                <c:pt idx="1713">
                  <c:v>0.9757416855564417</c:v>
                </c:pt>
                <c:pt idx="1714">
                  <c:v>0.97528966727488475</c:v>
                </c:pt>
                <c:pt idx="1715">
                  <c:v>0.97785110420370769</c:v>
                </c:pt>
                <c:pt idx="1716">
                  <c:v>0.97664572211955558</c:v>
                </c:pt>
                <c:pt idx="1717">
                  <c:v>0.97709774040111264</c:v>
                </c:pt>
                <c:pt idx="1718">
                  <c:v>0.97604303107747969</c:v>
                </c:pt>
                <c:pt idx="1719">
                  <c:v>0.97739908592215052</c:v>
                </c:pt>
                <c:pt idx="1720">
                  <c:v>0.97800177696422674</c:v>
                </c:pt>
                <c:pt idx="1721">
                  <c:v>0.97679639488007464</c:v>
                </c:pt>
                <c:pt idx="1722">
                  <c:v>0.97845379524578369</c:v>
                </c:pt>
                <c:pt idx="1723">
                  <c:v>0.97890581352734063</c:v>
                </c:pt>
                <c:pt idx="1724">
                  <c:v>0.97860446800630263</c:v>
                </c:pt>
                <c:pt idx="1725">
                  <c:v>0.97709774040111264</c:v>
                </c:pt>
                <c:pt idx="1726">
                  <c:v>0.97770043144318874</c:v>
                </c:pt>
                <c:pt idx="1727">
                  <c:v>0.97830312248526463</c:v>
                </c:pt>
                <c:pt idx="1728">
                  <c:v>0.97785110420370769</c:v>
                </c:pt>
                <c:pt idx="1729">
                  <c:v>0.97754975868266958</c:v>
                </c:pt>
                <c:pt idx="1730">
                  <c:v>0.97724841316163158</c:v>
                </c:pt>
                <c:pt idx="1731">
                  <c:v>0.97785110420370769</c:v>
                </c:pt>
                <c:pt idx="1732">
                  <c:v>0.97980985009045451</c:v>
                </c:pt>
                <c:pt idx="1733">
                  <c:v>0.97679639488007464</c:v>
                </c:pt>
                <c:pt idx="1734">
                  <c:v>0.97845379524578369</c:v>
                </c:pt>
                <c:pt idx="1735">
                  <c:v>0.97890581352734063</c:v>
                </c:pt>
                <c:pt idx="1736">
                  <c:v>0.9757416855564417</c:v>
                </c:pt>
                <c:pt idx="1737">
                  <c:v>0.97785110420370769</c:v>
                </c:pt>
                <c:pt idx="1738">
                  <c:v>0.97739908592215052</c:v>
                </c:pt>
                <c:pt idx="1739">
                  <c:v>0.97890581352734063</c:v>
                </c:pt>
                <c:pt idx="1740">
                  <c:v>0.97845379524578369</c:v>
                </c:pt>
                <c:pt idx="1741">
                  <c:v>0.97875514076682169</c:v>
                </c:pt>
                <c:pt idx="1742">
                  <c:v>0.97770043144318874</c:v>
                </c:pt>
                <c:pt idx="1743">
                  <c:v>0.97845379524578369</c:v>
                </c:pt>
                <c:pt idx="1744">
                  <c:v>0.97709774040111264</c:v>
                </c:pt>
                <c:pt idx="1745">
                  <c:v>0.97905648628785957</c:v>
                </c:pt>
                <c:pt idx="1746">
                  <c:v>0.97830312248526463</c:v>
                </c:pt>
                <c:pt idx="1747">
                  <c:v>0.97905648628785957</c:v>
                </c:pt>
                <c:pt idx="1748">
                  <c:v>0.97875514076682169</c:v>
                </c:pt>
                <c:pt idx="1749">
                  <c:v>0.97935783180889757</c:v>
                </c:pt>
                <c:pt idx="1750">
                  <c:v>0.97845379524578369</c:v>
                </c:pt>
                <c:pt idx="1751">
                  <c:v>0.98011119561149251</c:v>
                </c:pt>
                <c:pt idx="1752">
                  <c:v>0.97950850456941652</c:v>
                </c:pt>
                <c:pt idx="1753">
                  <c:v>0.98041254113253051</c:v>
                </c:pt>
                <c:pt idx="1754">
                  <c:v>0.97996052285097357</c:v>
                </c:pt>
                <c:pt idx="1755">
                  <c:v>0.97965917732993557</c:v>
                </c:pt>
                <c:pt idx="1756">
                  <c:v>0.97890581352734063</c:v>
                </c:pt>
                <c:pt idx="1757">
                  <c:v>0.98026186837201146</c:v>
                </c:pt>
                <c:pt idx="1758">
                  <c:v>0.98011119561149251</c:v>
                </c:pt>
                <c:pt idx="1759">
                  <c:v>0.97980985009045451</c:v>
                </c:pt>
                <c:pt idx="1760">
                  <c:v>0.98026186837201146</c:v>
                </c:pt>
                <c:pt idx="1761">
                  <c:v>0.98206994149823956</c:v>
                </c:pt>
                <c:pt idx="1762">
                  <c:v>0.98282330530083439</c:v>
                </c:pt>
                <c:pt idx="1763">
                  <c:v>0.98056321389304946</c:v>
                </c:pt>
                <c:pt idx="1764">
                  <c:v>0.98101523217460662</c:v>
                </c:pt>
                <c:pt idx="1765">
                  <c:v>0.98116590493512557</c:v>
                </c:pt>
                <c:pt idx="1766">
                  <c:v>0.98011119561149251</c:v>
                </c:pt>
                <c:pt idx="1767">
                  <c:v>0.98056321389304946</c:v>
                </c:pt>
                <c:pt idx="1768">
                  <c:v>0.98011119561149251</c:v>
                </c:pt>
                <c:pt idx="1769">
                  <c:v>0.9807138866535684</c:v>
                </c:pt>
                <c:pt idx="1770">
                  <c:v>0.98161792321668251</c:v>
                </c:pt>
                <c:pt idx="1771">
                  <c:v>0.98161792321668251</c:v>
                </c:pt>
                <c:pt idx="1772">
                  <c:v>0.98131657769564462</c:v>
                </c:pt>
                <c:pt idx="1773">
                  <c:v>0.98116590493512557</c:v>
                </c:pt>
                <c:pt idx="1774">
                  <c:v>0.97980985009045451</c:v>
                </c:pt>
                <c:pt idx="1775">
                  <c:v>0.98116590493512557</c:v>
                </c:pt>
                <c:pt idx="1776">
                  <c:v>0.98282330530083439</c:v>
                </c:pt>
                <c:pt idx="1777">
                  <c:v>0.98011119561149251</c:v>
                </c:pt>
                <c:pt idx="1778">
                  <c:v>0.98372734186394839</c:v>
                </c:pt>
                <c:pt idx="1779">
                  <c:v>0.98161792321668251</c:v>
                </c:pt>
                <c:pt idx="1780">
                  <c:v>0.98176859597720156</c:v>
                </c:pt>
                <c:pt idx="1781">
                  <c:v>0.98131657769564462</c:v>
                </c:pt>
                <c:pt idx="1782">
                  <c:v>0.98041254113253051</c:v>
                </c:pt>
                <c:pt idx="1783">
                  <c:v>0.98116590493512557</c:v>
                </c:pt>
                <c:pt idx="1784">
                  <c:v>0.97996052285097357</c:v>
                </c:pt>
                <c:pt idx="1785">
                  <c:v>0.98131657769564462</c:v>
                </c:pt>
                <c:pt idx="1786">
                  <c:v>0.98176859597720156</c:v>
                </c:pt>
                <c:pt idx="1787">
                  <c:v>0.97996052285097357</c:v>
                </c:pt>
                <c:pt idx="1788">
                  <c:v>0.98237128701927745</c:v>
                </c:pt>
                <c:pt idx="1789">
                  <c:v>0.98116590493512557</c:v>
                </c:pt>
                <c:pt idx="1790">
                  <c:v>0.98191926873772051</c:v>
                </c:pt>
                <c:pt idx="1791">
                  <c:v>0.98116590493512557</c:v>
                </c:pt>
                <c:pt idx="1792">
                  <c:v>0.98222061425875851</c:v>
                </c:pt>
                <c:pt idx="1793">
                  <c:v>0.98206994149823956</c:v>
                </c:pt>
                <c:pt idx="1794">
                  <c:v>0.98176859597720156</c:v>
                </c:pt>
                <c:pt idx="1795">
                  <c:v>0.98206994149823956</c:v>
                </c:pt>
                <c:pt idx="1796">
                  <c:v>0.98086455941408768</c:v>
                </c:pt>
                <c:pt idx="1797">
                  <c:v>0.98026186837201146</c:v>
                </c:pt>
                <c:pt idx="1798">
                  <c:v>0.98297397806135345</c:v>
                </c:pt>
                <c:pt idx="1799">
                  <c:v>0.98237128701927745</c:v>
                </c:pt>
                <c:pt idx="1800">
                  <c:v>0.98252195977979651</c:v>
                </c:pt>
                <c:pt idx="1801">
                  <c:v>0.98161792321668251</c:v>
                </c:pt>
                <c:pt idx="1802">
                  <c:v>0.98252195977979651</c:v>
                </c:pt>
                <c:pt idx="1803">
                  <c:v>0.98267263254031545</c:v>
                </c:pt>
                <c:pt idx="1804">
                  <c:v>0.98237128701927745</c:v>
                </c:pt>
                <c:pt idx="1805">
                  <c:v>0.98372734186394839</c:v>
                </c:pt>
                <c:pt idx="1806">
                  <c:v>0.98342599634291039</c:v>
                </c:pt>
                <c:pt idx="1807">
                  <c:v>0.98282330530083439</c:v>
                </c:pt>
                <c:pt idx="1808">
                  <c:v>0.98327532358239145</c:v>
                </c:pt>
                <c:pt idx="1809">
                  <c:v>0.98267263254031545</c:v>
                </c:pt>
                <c:pt idx="1810">
                  <c:v>0.98342599634291039</c:v>
                </c:pt>
                <c:pt idx="1811">
                  <c:v>0.98237128701927745</c:v>
                </c:pt>
                <c:pt idx="1812">
                  <c:v>0.98372734186394839</c:v>
                </c:pt>
                <c:pt idx="1813">
                  <c:v>0.98237128701927745</c:v>
                </c:pt>
                <c:pt idx="1814">
                  <c:v>0.98282330530083439</c:v>
                </c:pt>
                <c:pt idx="1815">
                  <c:v>0.98387801462446733</c:v>
                </c:pt>
                <c:pt idx="1816">
                  <c:v>0.98086455941408768</c:v>
                </c:pt>
                <c:pt idx="1817">
                  <c:v>0.98297397806135345</c:v>
                </c:pt>
                <c:pt idx="1818">
                  <c:v>0.98282330530083439</c:v>
                </c:pt>
                <c:pt idx="1819">
                  <c:v>0.98342599634291039</c:v>
                </c:pt>
                <c:pt idx="1820">
                  <c:v>0.9843300329060245</c:v>
                </c:pt>
                <c:pt idx="1821">
                  <c:v>0.98237128701927745</c:v>
                </c:pt>
                <c:pt idx="1822">
                  <c:v>0.98282330530083439</c:v>
                </c:pt>
                <c:pt idx="1823">
                  <c:v>0.98342599634291039</c:v>
                </c:pt>
                <c:pt idx="1824">
                  <c:v>0.98357666910342934</c:v>
                </c:pt>
                <c:pt idx="1825">
                  <c:v>0.98448070566654344</c:v>
                </c:pt>
                <c:pt idx="1826">
                  <c:v>0.98312465082187239</c:v>
                </c:pt>
                <c:pt idx="1827">
                  <c:v>0.98478205118758144</c:v>
                </c:pt>
                <c:pt idx="1828">
                  <c:v>0.98312465082187239</c:v>
                </c:pt>
                <c:pt idx="1829">
                  <c:v>0.9849327239481005</c:v>
                </c:pt>
                <c:pt idx="1830">
                  <c:v>0.98508339670861944</c:v>
                </c:pt>
                <c:pt idx="1831">
                  <c:v>0.98387801462446733</c:v>
                </c:pt>
                <c:pt idx="1832">
                  <c:v>0.98312465082187239</c:v>
                </c:pt>
                <c:pt idx="1833">
                  <c:v>0.9840286873849865</c:v>
                </c:pt>
                <c:pt idx="1834">
                  <c:v>0.9843300329060245</c:v>
                </c:pt>
                <c:pt idx="1835">
                  <c:v>0.98327532358239145</c:v>
                </c:pt>
                <c:pt idx="1836">
                  <c:v>0.9840286873849865</c:v>
                </c:pt>
                <c:pt idx="1837">
                  <c:v>0.9849327239481005</c:v>
                </c:pt>
                <c:pt idx="1838">
                  <c:v>0.98327532358239145</c:v>
                </c:pt>
                <c:pt idx="1839">
                  <c:v>0.9843300329060245</c:v>
                </c:pt>
                <c:pt idx="1840">
                  <c:v>0.98372734186394839</c:v>
                </c:pt>
                <c:pt idx="1841">
                  <c:v>0.98689146983484721</c:v>
                </c:pt>
                <c:pt idx="1842">
                  <c:v>0.98538474222965744</c:v>
                </c:pt>
                <c:pt idx="1843">
                  <c:v>0.98448070566654344</c:v>
                </c:pt>
                <c:pt idx="1844">
                  <c:v>0.98613810603225227</c:v>
                </c:pt>
                <c:pt idx="1845">
                  <c:v>0.98508339670861944</c:v>
                </c:pt>
                <c:pt idx="1846">
                  <c:v>0.98628877879277133</c:v>
                </c:pt>
                <c:pt idx="1847">
                  <c:v>0.98598743327173333</c:v>
                </c:pt>
                <c:pt idx="1848">
                  <c:v>0.98417936014550556</c:v>
                </c:pt>
                <c:pt idx="1849">
                  <c:v>0.9849327239481005</c:v>
                </c:pt>
                <c:pt idx="1850">
                  <c:v>0.98568608775069533</c:v>
                </c:pt>
                <c:pt idx="1851">
                  <c:v>0.98538474222965744</c:v>
                </c:pt>
                <c:pt idx="1852">
                  <c:v>0.98568608775069533</c:v>
                </c:pt>
                <c:pt idx="1853">
                  <c:v>0.98794617915848038</c:v>
                </c:pt>
                <c:pt idx="1854">
                  <c:v>0.98523406946913838</c:v>
                </c:pt>
                <c:pt idx="1855">
                  <c:v>0.98613810603225227</c:v>
                </c:pt>
                <c:pt idx="1856">
                  <c:v>0.98659012431380932</c:v>
                </c:pt>
                <c:pt idx="1857">
                  <c:v>0.98387801462446733</c:v>
                </c:pt>
                <c:pt idx="1858">
                  <c:v>0.98508339670861944</c:v>
                </c:pt>
                <c:pt idx="1859">
                  <c:v>0.98628877879277133</c:v>
                </c:pt>
                <c:pt idx="1860">
                  <c:v>0.98553541499017638</c:v>
                </c:pt>
                <c:pt idx="1861">
                  <c:v>0.98719281535588543</c:v>
                </c:pt>
                <c:pt idx="1862">
                  <c:v>0.98357666910342934</c:v>
                </c:pt>
                <c:pt idx="1863">
                  <c:v>0.98719281535588543</c:v>
                </c:pt>
                <c:pt idx="1864">
                  <c:v>0.98719281535588543</c:v>
                </c:pt>
                <c:pt idx="1865">
                  <c:v>0.98583676051121438</c:v>
                </c:pt>
                <c:pt idx="1866">
                  <c:v>0.98523406946913838</c:v>
                </c:pt>
                <c:pt idx="1867">
                  <c:v>0.98568608775069533</c:v>
                </c:pt>
                <c:pt idx="1868">
                  <c:v>0.98643945155329027</c:v>
                </c:pt>
                <c:pt idx="1869">
                  <c:v>0.98719281535588543</c:v>
                </c:pt>
                <c:pt idx="1870">
                  <c:v>0.98704214259536627</c:v>
                </c:pt>
                <c:pt idx="1871">
                  <c:v>0.98794617915848038</c:v>
                </c:pt>
                <c:pt idx="1872">
                  <c:v>0.98508339670861944</c:v>
                </c:pt>
                <c:pt idx="1873">
                  <c:v>0.98674079707432827</c:v>
                </c:pt>
                <c:pt idx="1874">
                  <c:v>0.98553541499017638</c:v>
                </c:pt>
                <c:pt idx="1875">
                  <c:v>0.9849327239481005</c:v>
                </c:pt>
                <c:pt idx="1876">
                  <c:v>0.98613810603225227</c:v>
                </c:pt>
                <c:pt idx="1877">
                  <c:v>0.98628877879277133</c:v>
                </c:pt>
                <c:pt idx="1878">
                  <c:v>0.98674079707432827</c:v>
                </c:pt>
                <c:pt idx="1879">
                  <c:v>0.98568608775069533</c:v>
                </c:pt>
                <c:pt idx="1880">
                  <c:v>0.98704214259536627</c:v>
                </c:pt>
                <c:pt idx="1881">
                  <c:v>0.98734348811640438</c:v>
                </c:pt>
                <c:pt idx="1882">
                  <c:v>0.98643945155329027</c:v>
                </c:pt>
                <c:pt idx="1883">
                  <c:v>0.98689146983484721</c:v>
                </c:pt>
                <c:pt idx="1884">
                  <c:v>0.98598743327173333</c:v>
                </c:pt>
                <c:pt idx="1885">
                  <c:v>0.98719281535588543</c:v>
                </c:pt>
                <c:pt idx="1886">
                  <c:v>0.98659012431380932</c:v>
                </c:pt>
                <c:pt idx="1887">
                  <c:v>0.98749416087692343</c:v>
                </c:pt>
                <c:pt idx="1888">
                  <c:v>0.98749416087692343</c:v>
                </c:pt>
                <c:pt idx="1889">
                  <c:v>0.98779550639796132</c:v>
                </c:pt>
                <c:pt idx="1890">
                  <c:v>0.98643945155329027</c:v>
                </c:pt>
                <c:pt idx="1891">
                  <c:v>0.98674079707432827</c:v>
                </c:pt>
                <c:pt idx="1892">
                  <c:v>0.98568608775069533</c:v>
                </c:pt>
                <c:pt idx="1893">
                  <c:v>0.98764483363744238</c:v>
                </c:pt>
                <c:pt idx="1894">
                  <c:v>0.98643945155329027</c:v>
                </c:pt>
                <c:pt idx="1895">
                  <c:v>0.98749416087692343</c:v>
                </c:pt>
                <c:pt idx="1896">
                  <c:v>0.98839819744003732</c:v>
                </c:pt>
                <c:pt idx="1897">
                  <c:v>0.98719281535588543</c:v>
                </c:pt>
                <c:pt idx="1898">
                  <c:v>0.98839819744003732</c:v>
                </c:pt>
                <c:pt idx="1899">
                  <c:v>0.98854887020055626</c:v>
                </c:pt>
                <c:pt idx="1900">
                  <c:v>0.98643945155329027</c:v>
                </c:pt>
                <c:pt idx="1901">
                  <c:v>0.98674079707432827</c:v>
                </c:pt>
                <c:pt idx="1902">
                  <c:v>0.98779550639796132</c:v>
                </c:pt>
                <c:pt idx="1903">
                  <c:v>0.98719281535588543</c:v>
                </c:pt>
                <c:pt idx="1904">
                  <c:v>0.98674079707432827</c:v>
                </c:pt>
                <c:pt idx="1905">
                  <c:v>0.98719281535588543</c:v>
                </c:pt>
                <c:pt idx="1906">
                  <c:v>0.98764483363744238</c:v>
                </c:pt>
                <c:pt idx="1907">
                  <c:v>0.98734348811640438</c:v>
                </c:pt>
                <c:pt idx="1908">
                  <c:v>0.98900088848211321</c:v>
                </c:pt>
                <c:pt idx="1909">
                  <c:v>0.98839819744003732</c:v>
                </c:pt>
                <c:pt idx="1910">
                  <c:v>0.98885021572159426</c:v>
                </c:pt>
                <c:pt idx="1911">
                  <c:v>0.98659012431380932</c:v>
                </c:pt>
                <c:pt idx="1912">
                  <c:v>0.98734348811640438</c:v>
                </c:pt>
                <c:pt idx="1913">
                  <c:v>0.98885021572159426</c:v>
                </c:pt>
                <c:pt idx="1914">
                  <c:v>0.98749416087692343</c:v>
                </c:pt>
                <c:pt idx="1915">
                  <c:v>0.98794617915848038</c:v>
                </c:pt>
                <c:pt idx="1916">
                  <c:v>0.98854887020055626</c:v>
                </c:pt>
                <c:pt idx="1917">
                  <c:v>0.98839819744003732</c:v>
                </c:pt>
                <c:pt idx="1918">
                  <c:v>0.98854887020055626</c:v>
                </c:pt>
                <c:pt idx="1919">
                  <c:v>0.98779550639796132</c:v>
                </c:pt>
                <c:pt idx="1920">
                  <c:v>0.98719281535588543</c:v>
                </c:pt>
                <c:pt idx="1921">
                  <c:v>0.98764483363744238</c:v>
                </c:pt>
                <c:pt idx="1922">
                  <c:v>0.98824752467951837</c:v>
                </c:pt>
                <c:pt idx="1923">
                  <c:v>0.98764483363744238</c:v>
                </c:pt>
                <c:pt idx="1924">
                  <c:v>0.98659012431380932</c:v>
                </c:pt>
                <c:pt idx="1925">
                  <c:v>0.98885021572159426</c:v>
                </c:pt>
                <c:pt idx="1926">
                  <c:v>0.98794617915848038</c:v>
                </c:pt>
                <c:pt idx="1927">
                  <c:v>0.9896035795241892</c:v>
                </c:pt>
                <c:pt idx="1928">
                  <c:v>0.98719281535588543</c:v>
                </c:pt>
                <c:pt idx="1929">
                  <c:v>0.98749416087692343</c:v>
                </c:pt>
                <c:pt idx="1930">
                  <c:v>0.99020627056626531</c:v>
                </c:pt>
                <c:pt idx="1931">
                  <c:v>0.98794617915848038</c:v>
                </c:pt>
                <c:pt idx="1932">
                  <c:v>0.98749416087692343</c:v>
                </c:pt>
                <c:pt idx="1933">
                  <c:v>0.98779550639796132</c:v>
                </c:pt>
                <c:pt idx="1934">
                  <c:v>0.98915156124263226</c:v>
                </c:pt>
                <c:pt idx="1935">
                  <c:v>0.98900088848211321</c:v>
                </c:pt>
                <c:pt idx="1936">
                  <c:v>0.98764483363744238</c:v>
                </c:pt>
                <c:pt idx="1937">
                  <c:v>0.9893022340031512</c:v>
                </c:pt>
                <c:pt idx="1938">
                  <c:v>0.98779550639796132</c:v>
                </c:pt>
                <c:pt idx="1939">
                  <c:v>0.98824752467951837</c:v>
                </c:pt>
                <c:pt idx="1940">
                  <c:v>0.9896035795241892</c:v>
                </c:pt>
                <c:pt idx="1941">
                  <c:v>0.98734348811640438</c:v>
                </c:pt>
                <c:pt idx="1942">
                  <c:v>0.98854887020055626</c:v>
                </c:pt>
                <c:pt idx="1943">
                  <c:v>0.98885021572159426</c:v>
                </c:pt>
                <c:pt idx="1944">
                  <c:v>0.98869954296107532</c:v>
                </c:pt>
                <c:pt idx="1945">
                  <c:v>0.98749416087692343</c:v>
                </c:pt>
                <c:pt idx="1946">
                  <c:v>0.98854887020055626</c:v>
                </c:pt>
                <c:pt idx="1947">
                  <c:v>0.9893022340031512</c:v>
                </c:pt>
                <c:pt idx="1948">
                  <c:v>0.9893022340031512</c:v>
                </c:pt>
                <c:pt idx="1949">
                  <c:v>0.98885021572159426</c:v>
                </c:pt>
                <c:pt idx="1950">
                  <c:v>0.98779550639796132</c:v>
                </c:pt>
                <c:pt idx="1951">
                  <c:v>0.98794617915848038</c:v>
                </c:pt>
                <c:pt idx="1952">
                  <c:v>0.99095963436886025</c:v>
                </c:pt>
                <c:pt idx="1953">
                  <c:v>0.9896035795241892</c:v>
                </c:pt>
                <c:pt idx="1954">
                  <c:v>0.98885021572159426</c:v>
                </c:pt>
                <c:pt idx="1955">
                  <c:v>0.98779550639796132</c:v>
                </c:pt>
                <c:pt idx="1956">
                  <c:v>0.9893022340031512</c:v>
                </c:pt>
                <c:pt idx="1957">
                  <c:v>0.9911103071293792</c:v>
                </c:pt>
                <c:pt idx="1958">
                  <c:v>0.99095963436886025</c:v>
                </c:pt>
                <c:pt idx="1959">
                  <c:v>0.98885021572159426</c:v>
                </c:pt>
                <c:pt idx="1960">
                  <c:v>0.98794617915848038</c:v>
                </c:pt>
                <c:pt idx="1961">
                  <c:v>0.98975425228470815</c:v>
                </c:pt>
                <c:pt idx="1962">
                  <c:v>0.99065828884782225</c:v>
                </c:pt>
                <c:pt idx="1963">
                  <c:v>0.98975425228470815</c:v>
                </c:pt>
                <c:pt idx="1964">
                  <c:v>0.99080896160834131</c:v>
                </c:pt>
                <c:pt idx="1965">
                  <c:v>0.99035694332678437</c:v>
                </c:pt>
                <c:pt idx="1966">
                  <c:v>0.98915156124263226</c:v>
                </c:pt>
                <c:pt idx="1967">
                  <c:v>0.98915156124263226</c:v>
                </c:pt>
                <c:pt idx="1968">
                  <c:v>0.98915156124263226</c:v>
                </c:pt>
                <c:pt idx="1969">
                  <c:v>0.98749416087692343</c:v>
                </c:pt>
                <c:pt idx="1970">
                  <c:v>0.9893022340031512</c:v>
                </c:pt>
                <c:pt idx="1971">
                  <c:v>0.9911103071293792</c:v>
                </c:pt>
                <c:pt idx="1972">
                  <c:v>0.99080896160834131</c:v>
                </c:pt>
                <c:pt idx="1973">
                  <c:v>0.99005559780574615</c:v>
                </c:pt>
                <c:pt idx="1974">
                  <c:v>0.99050761608730331</c:v>
                </c:pt>
                <c:pt idx="1975">
                  <c:v>0.99020627056626531</c:v>
                </c:pt>
                <c:pt idx="1976">
                  <c:v>0.99095963436886025</c:v>
                </c:pt>
                <c:pt idx="1977">
                  <c:v>0.99065828884782225</c:v>
                </c:pt>
                <c:pt idx="1978">
                  <c:v>0.99020627056626531</c:v>
                </c:pt>
                <c:pt idx="1979">
                  <c:v>0.9914116526504172</c:v>
                </c:pt>
                <c:pt idx="1980">
                  <c:v>0.9899049250452272</c:v>
                </c:pt>
                <c:pt idx="1981">
                  <c:v>0.99050761608730331</c:v>
                </c:pt>
                <c:pt idx="1982">
                  <c:v>0.99246636197405014</c:v>
                </c:pt>
                <c:pt idx="1983">
                  <c:v>0.9914116526504172</c:v>
                </c:pt>
                <c:pt idx="1984">
                  <c:v>0.98975425228470815</c:v>
                </c:pt>
                <c:pt idx="1985">
                  <c:v>0.99261703473456908</c:v>
                </c:pt>
                <c:pt idx="1986">
                  <c:v>0.99065828884782225</c:v>
                </c:pt>
                <c:pt idx="1987">
                  <c:v>0.99035694332678437</c:v>
                </c:pt>
                <c:pt idx="1988">
                  <c:v>0.99126097988989825</c:v>
                </c:pt>
                <c:pt idx="1989">
                  <c:v>0.98945290676367026</c:v>
                </c:pt>
                <c:pt idx="1990">
                  <c:v>0.98945290676367026</c:v>
                </c:pt>
                <c:pt idx="1991">
                  <c:v>0.9911103071293792</c:v>
                </c:pt>
                <c:pt idx="1992">
                  <c:v>0.99080896160834131</c:v>
                </c:pt>
                <c:pt idx="1993">
                  <c:v>0.9917129981714552</c:v>
                </c:pt>
                <c:pt idx="1994">
                  <c:v>0.99050761608730331</c:v>
                </c:pt>
                <c:pt idx="1995">
                  <c:v>0.99095963436886025</c:v>
                </c:pt>
                <c:pt idx="1996">
                  <c:v>0.99321972577664508</c:v>
                </c:pt>
                <c:pt idx="1997">
                  <c:v>0.99035694332678437</c:v>
                </c:pt>
                <c:pt idx="1998">
                  <c:v>0.99291838025560708</c:v>
                </c:pt>
                <c:pt idx="1999">
                  <c:v>0.99126097988989825</c:v>
                </c:pt>
                <c:pt idx="2000">
                  <c:v>0.99186367093197414</c:v>
                </c:pt>
                <c:pt idx="2001">
                  <c:v>0.99291838025560708</c:v>
                </c:pt>
                <c:pt idx="2002">
                  <c:v>0.99065828884782225</c:v>
                </c:pt>
                <c:pt idx="2003">
                  <c:v>0.9896035795241892</c:v>
                </c:pt>
                <c:pt idx="2004">
                  <c:v>0.9899049250452272</c:v>
                </c:pt>
                <c:pt idx="2005">
                  <c:v>0.99020627056626531</c:v>
                </c:pt>
                <c:pt idx="2006">
                  <c:v>0.99246636197405014</c:v>
                </c:pt>
                <c:pt idx="2007">
                  <c:v>0.99080896160834131</c:v>
                </c:pt>
                <c:pt idx="2008">
                  <c:v>0.99035694332678437</c:v>
                </c:pt>
                <c:pt idx="2009">
                  <c:v>0.99186367093197414</c:v>
                </c:pt>
                <c:pt idx="2010">
                  <c:v>0.9911103071293792</c:v>
                </c:pt>
                <c:pt idx="2011">
                  <c:v>0.99216501645301214</c:v>
                </c:pt>
                <c:pt idx="2012">
                  <c:v>0.99186367093197414</c:v>
                </c:pt>
                <c:pt idx="2013">
                  <c:v>0.99231568921353108</c:v>
                </c:pt>
                <c:pt idx="2014">
                  <c:v>0.99035694332678437</c:v>
                </c:pt>
                <c:pt idx="2015">
                  <c:v>0.99201434369249319</c:v>
                </c:pt>
                <c:pt idx="2016">
                  <c:v>0.99035694332678437</c:v>
                </c:pt>
                <c:pt idx="2017">
                  <c:v>0.99126097988989825</c:v>
                </c:pt>
                <c:pt idx="2018">
                  <c:v>0.99231568921353108</c:v>
                </c:pt>
                <c:pt idx="2019">
                  <c:v>0.99035694332678437</c:v>
                </c:pt>
                <c:pt idx="2020">
                  <c:v>0.99306905301612602</c:v>
                </c:pt>
                <c:pt idx="2021">
                  <c:v>0.99035694332678437</c:v>
                </c:pt>
                <c:pt idx="2022">
                  <c:v>0.99126097988989825</c:v>
                </c:pt>
                <c:pt idx="2023">
                  <c:v>0.99216501645301214</c:v>
                </c:pt>
                <c:pt idx="2024">
                  <c:v>0.99186367093197414</c:v>
                </c:pt>
                <c:pt idx="2025">
                  <c:v>0.99201434369249319</c:v>
                </c:pt>
                <c:pt idx="2026">
                  <c:v>0.9899049250452272</c:v>
                </c:pt>
                <c:pt idx="2027">
                  <c:v>0.99246636197405014</c:v>
                </c:pt>
                <c:pt idx="2028">
                  <c:v>0.99306905301612602</c:v>
                </c:pt>
                <c:pt idx="2029">
                  <c:v>0.99352107129768319</c:v>
                </c:pt>
                <c:pt idx="2030">
                  <c:v>0.99216501645301214</c:v>
                </c:pt>
                <c:pt idx="2031">
                  <c:v>0.99201434369249319</c:v>
                </c:pt>
                <c:pt idx="2032">
                  <c:v>0.99186367093197414</c:v>
                </c:pt>
                <c:pt idx="2033">
                  <c:v>0.99201434369249319</c:v>
                </c:pt>
                <c:pt idx="2034">
                  <c:v>0.99276770749508814</c:v>
                </c:pt>
                <c:pt idx="2035">
                  <c:v>0.99261703473456908</c:v>
                </c:pt>
                <c:pt idx="2036">
                  <c:v>0.99472645338183507</c:v>
                </c:pt>
                <c:pt idx="2037">
                  <c:v>0.99337039853716425</c:v>
                </c:pt>
                <c:pt idx="2038">
                  <c:v>0.99246636197405014</c:v>
                </c:pt>
                <c:pt idx="2039">
                  <c:v>0.99291838025560708</c:v>
                </c:pt>
                <c:pt idx="2040">
                  <c:v>0.99306905301612602</c:v>
                </c:pt>
                <c:pt idx="2041">
                  <c:v>0.9917129981714552</c:v>
                </c:pt>
                <c:pt idx="2042">
                  <c:v>0.99261703473456908</c:v>
                </c:pt>
                <c:pt idx="2043">
                  <c:v>0.99291838025560708</c:v>
                </c:pt>
                <c:pt idx="2044">
                  <c:v>0.99397308957924013</c:v>
                </c:pt>
                <c:pt idx="2045">
                  <c:v>0.99367174405820224</c:v>
                </c:pt>
                <c:pt idx="2046">
                  <c:v>0.99291838025560708</c:v>
                </c:pt>
                <c:pt idx="2047">
                  <c:v>0.99352107129768319</c:v>
                </c:pt>
                <c:pt idx="2048">
                  <c:v>0.99186367093197414</c:v>
                </c:pt>
                <c:pt idx="2049">
                  <c:v>0.99367174405820224</c:v>
                </c:pt>
                <c:pt idx="2050">
                  <c:v>0.99442510786079719</c:v>
                </c:pt>
                <c:pt idx="2051">
                  <c:v>0.99472645338183507</c:v>
                </c:pt>
                <c:pt idx="2052">
                  <c:v>0.99442510786079719</c:v>
                </c:pt>
                <c:pt idx="2053">
                  <c:v>0.99352107129768319</c:v>
                </c:pt>
                <c:pt idx="2054">
                  <c:v>0.99201434369249319</c:v>
                </c:pt>
                <c:pt idx="2055">
                  <c:v>0.99261703473456908</c:v>
                </c:pt>
                <c:pt idx="2056">
                  <c:v>0.99216501645301214</c:v>
                </c:pt>
                <c:pt idx="2057">
                  <c:v>0.99412376233975919</c:v>
                </c:pt>
                <c:pt idx="2058">
                  <c:v>0.99246636197405014</c:v>
                </c:pt>
                <c:pt idx="2059">
                  <c:v>0.99321972577664508</c:v>
                </c:pt>
                <c:pt idx="2060">
                  <c:v>0.85520347714124556</c:v>
                </c:pt>
                <c:pt idx="2061">
                  <c:v>0.82205546982706657</c:v>
                </c:pt>
                <c:pt idx="2062">
                  <c:v>0.79131822668119156</c:v>
                </c:pt>
                <c:pt idx="2063">
                  <c:v>0.78272987933160887</c:v>
                </c:pt>
                <c:pt idx="2064">
                  <c:v>0.74265092503355601</c:v>
                </c:pt>
                <c:pt idx="2065">
                  <c:v>0.73526795976812542</c:v>
                </c:pt>
                <c:pt idx="2066">
                  <c:v>0.71703655574532688</c:v>
                </c:pt>
                <c:pt idx="2067">
                  <c:v>0.70799619011418713</c:v>
                </c:pt>
                <c:pt idx="2068">
                  <c:v>0.69955851552512349</c:v>
                </c:pt>
                <c:pt idx="2069">
                  <c:v>0.6912715136965788</c:v>
                </c:pt>
                <c:pt idx="2070">
                  <c:v>0.67349212795533731</c:v>
                </c:pt>
                <c:pt idx="2071">
                  <c:v>0.66686252649250155</c:v>
                </c:pt>
                <c:pt idx="2072">
                  <c:v>0.65797283362188075</c:v>
                </c:pt>
                <c:pt idx="2073">
                  <c:v>0.650439195595931</c:v>
                </c:pt>
                <c:pt idx="2074">
                  <c:v>0.64411093965413324</c:v>
                </c:pt>
                <c:pt idx="2075">
                  <c:v>0.6347692285019555</c:v>
                </c:pt>
                <c:pt idx="2076">
                  <c:v>0.62919433636275268</c:v>
                </c:pt>
                <c:pt idx="2077">
                  <c:v>0.61277100546618224</c:v>
                </c:pt>
                <c:pt idx="2078">
                  <c:v>0.60448400363763755</c:v>
                </c:pt>
                <c:pt idx="2079">
                  <c:v>0.59649834733013074</c:v>
                </c:pt>
                <c:pt idx="2080">
                  <c:v>0.58956740034625699</c:v>
                </c:pt>
                <c:pt idx="2081">
                  <c:v>0.58399250820705417</c:v>
                </c:pt>
                <c:pt idx="2082">
                  <c:v>0.57540416085747137</c:v>
                </c:pt>
                <c:pt idx="2083">
                  <c:v>0.56967859595774961</c:v>
                </c:pt>
                <c:pt idx="2084">
                  <c:v>0.56515841314217974</c:v>
                </c:pt>
                <c:pt idx="2085">
                  <c:v>0.55958352100297692</c:v>
                </c:pt>
                <c:pt idx="2086">
                  <c:v>0.55129651917443223</c:v>
                </c:pt>
                <c:pt idx="2087">
                  <c:v>0.54542028151419142</c:v>
                </c:pt>
                <c:pt idx="2088">
                  <c:v>0.53939337109343155</c:v>
                </c:pt>
                <c:pt idx="2089">
                  <c:v>0.5324624241095578</c:v>
                </c:pt>
                <c:pt idx="2090">
                  <c:v>0.52628484092827899</c:v>
                </c:pt>
                <c:pt idx="2091">
                  <c:v>0.52206600363374711</c:v>
                </c:pt>
                <c:pt idx="2092">
                  <c:v>0.5164911114945443</c:v>
                </c:pt>
                <c:pt idx="2093">
                  <c:v>0.50895747346859455</c:v>
                </c:pt>
                <c:pt idx="2094">
                  <c:v>0.50413594513198667</c:v>
                </c:pt>
                <c:pt idx="2095">
                  <c:v>0.4999171078374548</c:v>
                </c:pt>
                <c:pt idx="2096">
                  <c:v>0.49283548809306199</c:v>
                </c:pt>
                <c:pt idx="2097">
                  <c:v>0.48695925043282129</c:v>
                </c:pt>
                <c:pt idx="2098">
                  <c:v>0.48274041313828936</c:v>
                </c:pt>
                <c:pt idx="2099">
                  <c:v>0.47671350271752955</c:v>
                </c:pt>
                <c:pt idx="2100">
                  <c:v>0.47174130162040273</c:v>
                </c:pt>
                <c:pt idx="2101">
                  <c:v>0.46616640948119992</c:v>
                </c:pt>
                <c:pt idx="2102">
                  <c:v>0.46255026322874399</c:v>
                </c:pt>
                <c:pt idx="2103">
                  <c:v>0.45803008041317411</c:v>
                </c:pt>
                <c:pt idx="2104">
                  <c:v>0.45230451551345235</c:v>
                </c:pt>
                <c:pt idx="2105">
                  <c:v>0.44597625957165454</c:v>
                </c:pt>
                <c:pt idx="2106">
                  <c:v>0.44175742227712267</c:v>
                </c:pt>
                <c:pt idx="2107">
                  <c:v>0.43753858498259079</c:v>
                </c:pt>
                <c:pt idx="2108">
                  <c:v>0.43241571112494492</c:v>
                </c:pt>
                <c:pt idx="2109">
                  <c:v>0.4294022559145651</c:v>
                </c:pt>
                <c:pt idx="2110">
                  <c:v>0.42352601825432423</c:v>
                </c:pt>
                <c:pt idx="2111">
                  <c:v>0.42021121752290636</c:v>
                </c:pt>
                <c:pt idx="2112">
                  <c:v>0.41584170746785548</c:v>
                </c:pt>
                <c:pt idx="2113">
                  <c:v>0.41162287017332366</c:v>
                </c:pt>
                <c:pt idx="2114">
                  <c:v>0.40604797803412085</c:v>
                </c:pt>
                <c:pt idx="2115">
                  <c:v>0.40197981350010792</c:v>
                </c:pt>
                <c:pt idx="2116">
                  <c:v>0.39851434000817104</c:v>
                </c:pt>
                <c:pt idx="2117">
                  <c:v>0.39399415719260117</c:v>
                </c:pt>
                <c:pt idx="2118">
                  <c:v>0.38902195609547435</c:v>
                </c:pt>
                <c:pt idx="2119">
                  <c:v>0.38585782812457547</c:v>
                </c:pt>
                <c:pt idx="2120">
                  <c:v>0.38013226322485361</c:v>
                </c:pt>
                <c:pt idx="2121">
                  <c:v>0.37757082629603073</c:v>
                </c:pt>
                <c:pt idx="2122">
                  <c:v>0.37274929795942285</c:v>
                </c:pt>
                <c:pt idx="2123">
                  <c:v>0.36958516998852398</c:v>
                </c:pt>
                <c:pt idx="2124">
                  <c:v>0.36536633269399205</c:v>
                </c:pt>
                <c:pt idx="2125">
                  <c:v>0.36431162337035911</c:v>
                </c:pt>
                <c:pt idx="2126">
                  <c:v>0.36099682263894123</c:v>
                </c:pt>
                <c:pt idx="2127">
                  <c:v>0.35466856669714347</c:v>
                </c:pt>
                <c:pt idx="2128">
                  <c:v>0.35316183909195348</c:v>
                </c:pt>
                <c:pt idx="2129">
                  <c:v>0.3487923290369026</c:v>
                </c:pt>
                <c:pt idx="2130">
                  <c:v>0.34517618278444678</c:v>
                </c:pt>
                <c:pt idx="2131">
                  <c:v>0.34231340033458585</c:v>
                </c:pt>
                <c:pt idx="2132">
                  <c:v>0.33809456304005397</c:v>
                </c:pt>
                <c:pt idx="2133">
                  <c:v>0.33523178059019304</c:v>
                </c:pt>
                <c:pt idx="2134">
                  <c:v>0.33267034366137016</c:v>
                </c:pt>
                <c:pt idx="2135">
                  <c:v>0.32845150636683829</c:v>
                </c:pt>
                <c:pt idx="2136">
                  <c:v>0.32498603287490141</c:v>
                </c:pt>
                <c:pt idx="2137">
                  <c:v>0.32152055938296448</c:v>
                </c:pt>
                <c:pt idx="2138">
                  <c:v>0.31971248625673654</c:v>
                </c:pt>
                <c:pt idx="2139">
                  <c:v>0.31624701276479966</c:v>
                </c:pt>
                <c:pt idx="2140">
                  <c:v>0.31308288479390073</c:v>
                </c:pt>
                <c:pt idx="2141">
                  <c:v>0.31006942958352085</c:v>
                </c:pt>
                <c:pt idx="2142">
                  <c:v>0.30615193781002698</c:v>
                </c:pt>
                <c:pt idx="2143">
                  <c:v>0.30389184640224204</c:v>
                </c:pt>
                <c:pt idx="2144">
                  <c:v>0.30102906395238116</c:v>
                </c:pt>
                <c:pt idx="2145">
                  <c:v>0.29846762702355822</c:v>
                </c:pt>
                <c:pt idx="2146">
                  <c:v>0.29650888113681129</c:v>
                </c:pt>
                <c:pt idx="2147">
                  <c:v>0.29183802556072241</c:v>
                </c:pt>
                <c:pt idx="2148">
                  <c:v>0.29002995243449448</c:v>
                </c:pt>
                <c:pt idx="2149">
                  <c:v>0.28596178790048166</c:v>
                </c:pt>
                <c:pt idx="2150">
                  <c:v>0.28324967821113967</c:v>
                </c:pt>
                <c:pt idx="2151">
                  <c:v>0.28355102373217772</c:v>
                </c:pt>
                <c:pt idx="2152">
                  <c:v>0.27857882263505085</c:v>
                </c:pt>
                <c:pt idx="2153">
                  <c:v>0.27692142226934191</c:v>
                </c:pt>
                <c:pt idx="2154">
                  <c:v>0.27240123945377204</c:v>
                </c:pt>
                <c:pt idx="2155">
                  <c:v>0.2707438390880631</c:v>
                </c:pt>
                <c:pt idx="2156">
                  <c:v>0.26878509320131616</c:v>
                </c:pt>
                <c:pt idx="2157">
                  <c:v>0.26622365627249323</c:v>
                </c:pt>
                <c:pt idx="2158">
                  <c:v>0.26275818278055635</c:v>
                </c:pt>
                <c:pt idx="2159">
                  <c:v>0.26049809137277141</c:v>
                </c:pt>
                <c:pt idx="2160">
                  <c:v>0.25823799996498648</c:v>
                </c:pt>
                <c:pt idx="2161">
                  <c:v>0.25763530892291048</c:v>
                </c:pt>
                <c:pt idx="2162">
                  <c:v>0.25341647162837866</c:v>
                </c:pt>
                <c:pt idx="2163">
                  <c:v>0.25190974402318872</c:v>
                </c:pt>
                <c:pt idx="2164">
                  <c:v>0.24904696157332776</c:v>
                </c:pt>
                <c:pt idx="2165">
                  <c:v>0.24618417912346691</c:v>
                </c:pt>
                <c:pt idx="2166">
                  <c:v>0.24211601458945403</c:v>
                </c:pt>
                <c:pt idx="2167">
                  <c:v>0.242417360110492</c:v>
                </c:pt>
                <c:pt idx="2168">
                  <c:v>0.2398559231816691</c:v>
                </c:pt>
                <c:pt idx="2169">
                  <c:v>0.23834919557647916</c:v>
                </c:pt>
                <c:pt idx="2170">
                  <c:v>0.23503439484506125</c:v>
                </c:pt>
                <c:pt idx="2171">
                  <c:v>0.23473304932402325</c:v>
                </c:pt>
                <c:pt idx="2172">
                  <c:v>0.23202093963468132</c:v>
                </c:pt>
                <c:pt idx="2173">
                  <c:v>0.23307564895831431</c:v>
                </c:pt>
                <c:pt idx="2174">
                  <c:v>0.2265967202559975</c:v>
                </c:pt>
                <c:pt idx="2175">
                  <c:v>0.22539133817184553</c:v>
                </c:pt>
                <c:pt idx="2176">
                  <c:v>0.22433662884821259</c:v>
                </c:pt>
                <c:pt idx="2177">
                  <c:v>0.22177519191938966</c:v>
                </c:pt>
                <c:pt idx="2178">
                  <c:v>0.22192586467990863</c:v>
                </c:pt>
                <c:pt idx="2179">
                  <c:v>0.21966577327212375</c:v>
                </c:pt>
                <c:pt idx="2180">
                  <c:v>0.21680299082226281</c:v>
                </c:pt>
                <c:pt idx="2181">
                  <c:v>0.21484424493551588</c:v>
                </c:pt>
                <c:pt idx="2182">
                  <c:v>0.21454289941447788</c:v>
                </c:pt>
                <c:pt idx="2183">
                  <c:v>0.210625407640984</c:v>
                </c:pt>
                <c:pt idx="2184">
                  <c:v>0.20761195243060412</c:v>
                </c:pt>
                <c:pt idx="2185">
                  <c:v>0.2079132979516421</c:v>
                </c:pt>
                <c:pt idx="2186">
                  <c:v>0.20685858862800913</c:v>
                </c:pt>
                <c:pt idx="2187">
                  <c:v>0.20535186102281919</c:v>
                </c:pt>
                <c:pt idx="2188">
                  <c:v>0.20203706029140128</c:v>
                </c:pt>
                <c:pt idx="2189">
                  <c:v>0.20037965992569234</c:v>
                </c:pt>
                <c:pt idx="2190">
                  <c:v>0.20022898716517334</c:v>
                </c:pt>
                <c:pt idx="2191">
                  <c:v>0.19796889575738841</c:v>
                </c:pt>
                <c:pt idx="2192">
                  <c:v>0.19420207674441353</c:v>
                </c:pt>
                <c:pt idx="2193">
                  <c:v>0.19405140398389453</c:v>
                </c:pt>
                <c:pt idx="2194">
                  <c:v>0.19405140398389453</c:v>
                </c:pt>
                <c:pt idx="2195">
                  <c:v>0.19133929429455263</c:v>
                </c:pt>
                <c:pt idx="2196">
                  <c:v>0.19103794877351463</c:v>
                </c:pt>
                <c:pt idx="2197">
                  <c:v>0.18757247528157775</c:v>
                </c:pt>
                <c:pt idx="2198">
                  <c:v>0.18546305663431181</c:v>
                </c:pt>
                <c:pt idx="2199">
                  <c:v>0.18410700178964085</c:v>
                </c:pt>
                <c:pt idx="2200">
                  <c:v>0.18350431074756487</c:v>
                </c:pt>
                <c:pt idx="2201">
                  <c:v>0.18229892866341291</c:v>
                </c:pt>
                <c:pt idx="2202">
                  <c:v>0.18139489210029897</c:v>
                </c:pt>
                <c:pt idx="2203">
                  <c:v>0.17808009136888103</c:v>
                </c:pt>
                <c:pt idx="2204">
                  <c:v>0.17762807308732406</c:v>
                </c:pt>
                <c:pt idx="2205">
                  <c:v>0.17627201824265309</c:v>
                </c:pt>
                <c:pt idx="2206">
                  <c:v>0.17597067272161512</c:v>
                </c:pt>
                <c:pt idx="2207">
                  <c:v>0.17129981714552628</c:v>
                </c:pt>
                <c:pt idx="2208">
                  <c:v>0.17054645334293128</c:v>
                </c:pt>
                <c:pt idx="2209">
                  <c:v>0.16994376230085531</c:v>
                </c:pt>
                <c:pt idx="2210">
                  <c:v>0.16677963432995641</c:v>
                </c:pt>
                <c:pt idx="2211">
                  <c:v>0.1670809798509944</c:v>
                </c:pt>
                <c:pt idx="2212">
                  <c:v>0.16813568917462737</c:v>
                </c:pt>
                <c:pt idx="2213">
                  <c:v>0.16557425224580444</c:v>
                </c:pt>
                <c:pt idx="2214">
                  <c:v>0.16572492500632344</c:v>
                </c:pt>
                <c:pt idx="2215">
                  <c:v>0.16045137838815862</c:v>
                </c:pt>
                <c:pt idx="2216">
                  <c:v>0.16180743323282956</c:v>
                </c:pt>
                <c:pt idx="2217">
                  <c:v>0.15864330526193066</c:v>
                </c:pt>
                <c:pt idx="2218">
                  <c:v>0.15788994145933569</c:v>
                </c:pt>
                <c:pt idx="2219">
                  <c:v>0.15788994145933569</c:v>
                </c:pt>
                <c:pt idx="2220">
                  <c:v>0.15562985005155078</c:v>
                </c:pt>
                <c:pt idx="2221">
                  <c:v>0.15547917729103175</c:v>
                </c:pt>
                <c:pt idx="2222">
                  <c:v>0.15397244968584181</c:v>
                </c:pt>
                <c:pt idx="2223">
                  <c:v>0.15216437655961387</c:v>
                </c:pt>
                <c:pt idx="2224">
                  <c:v>0.1511096672359809</c:v>
                </c:pt>
                <c:pt idx="2225">
                  <c:v>0.15035630343338593</c:v>
                </c:pt>
                <c:pt idx="2226">
                  <c:v>0.14990428515182894</c:v>
                </c:pt>
                <c:pt idx="2227">
                  <c:v>0.148397557546639</c:v>
                </c:pt>
                <c:pt idx="2228">
                  <c:v>0.147644193744044</c:v>
                </c:pt>
                <c:pt idx="2229">
                  <c:v>0.14613746613885406</c:v>
                </c:pt>
                <c:pt idx="2230">
                  <c:v>0.14342535644951215</c:v>
                </c:pt>
                <c:pt idx="2231">
                  <c:v>0.14342535644951215</c:v>
                </c:pt>
                <c:pt idx="2232">
                  <c:v>0.14206930160484119</c:v>
                </c:pt>
                <c:pt idx="2233">
                  <c:v>0.14221997436536019</c:v>
                </c:pt>
                <c:pt idx="2234">
                  <c:v>0.13935719191549928</c:v>
                </c:pt>
                <c:pt idx="2235">
                  <c:v>0.14056257399965125</c:v>
                </c:pt>
                <c:pt idx="2236">
                  <c:v>0.13965853743653728</c:v>
                </c:pt>
                <c:pt idx="2237">
                  <c:v>0.13754911878927134</c:v>
                </c:pt>
                <c:pt idx="2238">
                  <c:v>0.13724777326823334</c:v>
                </c:pt>
                <c:pt idx="2239">
                  <c:v>0.13935719191549928</c:v>
                </c:pt>
                <c:pt idx="2240">
                  <c:v>0.13438499081837244</c:v>
                </c:pt>
                <c:pt idx="2241">
                  <c:v>0.13363162701577747</c:v>
                </c:pt>
                <c:pt idx="2242">
                  <c:v>0.13122086284747353</c:v>
                </c:pt>
                <c:pt idx="2243">
                  <c:v>0.1322755721711065</c:v>
                </c:pt>
                <c:pt idx="2244">
                  <c:v>0.13031682628435956</c:v>
                </c:pt>
                <c:pt idx="2245">
                  <c:v>0.12971413524228359</c:v>
                </c:pt>
                <c:pt idx="2246">
                  <c:v>0.12941278972124559</c:v>
                </c:pt>
                <c:pt idx="2247">
                  <c:v>0.12865942591865059</c:v>
                </c:pt>
                <c:pt idx="2248">
                  <c:v>0.12896077143968859</c:v>
                </c:pt>
                <c:pt idx="2249">
                  <c:v>0.12655000727138468</c:v>
                </c:pt>
                <c:pt idx="2250">
                  <c:v>0.12579664346878972</c:v>
                </c:pt>
                <c:pt idx="2251">
                  <c:v>0.12504327966619472</c:v>
                </c:pt>
                <c:pt idx="2252">
                  <c:v>0.12338587930048579</c:v>
                </c:pt>
                <c:pt idx="2253">
                  <c:v>0.12474193414515673</c:v>
                </c:pt>
                <c:pt idx="2254">
                  <c:v>0.12112578789270086</c:v>
                </c:pt>
                <c:pt idx="2255">
                  <c:v>0.12097511513218187</c:v>
                </c:pt>
                <c:pt idx="2256">
                  <c:v>0.12142713341373886</c:v>
                </c:pt>
                <c:pt idx="2257">
                  <c:v>0.12067376961114387</c:v>
                </c:pt>
                <c:pt idx="2258">
                  <c:v>0.11901636924543493</c:v>
                </c:pt>
                <c:pt idx="2259">
                  <c:v>0.11826300544283995</c:v>
                </c:pt>
                <c:pt idx="2260">
                  <c:v>0.116304259556093</c:v>
                </c:pt>
                <c:pt idx="2261">
                  <c:v>0.11826300544283995</c:v>
                </c:pt>
                <c:pt idx="2262">
                  <c:v>0.11705762335868798</c:v>
                </c:pt>
                <c:pt idx="2263">
                  <c:v>0.11585224127453603</c:v>
                </c:pt>
                <c:pt idx="2264">
                  <c:v>0.11344147710623211</c:v>
                </c:pt>
                <c:pt idx="2265">
                  <c:v>0.11419484090882707</c:v>
                </c:pt>
                <c:pt idx="2266">
                  <c:v>0.11268811330363712</c:v>
                </c:pt>
                <c:pt idx="2267">
                  <c:v>0.11329080434571311</c:v>
                </c:pt>
                <c:pt idx="2268">
                  <c:v>0.11253744054311812</c:v>
                </c:pt>
                <c:pt idx="2269">
                  <c:v>0.11057869465637118</c:v>
                </c:pt>
                <c:pt idx="2270">
                  <c:v>0.10907196705118123</c:v>
                </c:pt>
                <c:pt idx="2271">
                  <c:v>0.10922263981170023</c:v>
                </c:pt>
                <c:pt idx="2272">
                  <c:v>0.10711322116443429</c:v>
                </c:pt>
                <c:pt idx="2273">
                  <c:v>0.10801725772754828</c:v>
                </c:pt>
                <c:pt idx="2274">
                  <c:v>0.10756523944599129</c:v>
                </c:pt>
                <c:pt idx="2275">
                  <c:v>0.10771591220651028</c:v>
                </c:pt>
                <c:pt idx="2276">
                  <c:v>0.10605851184080134</c:v>
                </c:pt>
                <c:pt idx="2277">
                  <c:v>0.10575716631976334</c:v>
                </c:pt>
                <c:pt idx="2278">
                  <c:v>0.10560649355924435</c:v>
                </c:pt>
                <c:pt idx="2279">
                  <c:v>0.1039490931935354</c:v>
                </c:pt>
                <c:pt idx="2280">
                  <c:v>0.1042504387145734</c:v>
                </c:pt>
                <c:pt idx="2281">
                  <c:v>0.10183967454626947</c:v>
                </c:pt>
                <c:pt idx="2282">
                  <c:v>0.1009356379831555</c:v>
                </c:pt>
                <c:pt idx="2283">
                  <c:v>0.10244236558834545</c:v>
                </c:pt>
                <c:pt idx="2284">
                  <c:v>9.9880928659522528E-2</c:v>
                </c:pt>
                <c:pt idx="2285">
                  <c:v>0.10063429246211751</c:v>
                </c:pt>
                <c:pt idx="2286">
                  <c:v>9.9428910377965543E-2</c:v>
                </c:pt>
                <c:pt idx="2287">
                  <c:v>9.8675546575370573E-2</c:v>
                </c:pt>
                <c:pt idx="2288">
                  <c:v>9.8675546575370573E-2</c:v>
                </c:pt>
                <c:pt idx="2289">
                  <c:v>9.7018146209661635E-2</c:v>
                </c:pt>
                <c:pt idx="2290">
                  <c:v>9.7620837251737605E-2</c:v>
                </c:pt>
                <c:pt idx="2291">
                  <c:v>9.7771510012256591E-2</c:v>
                </c:pt>
                <c:pt idx="2292">
                  <c:v>9.8072855533294589E-2</c:v>
                </c:pt>
                <c:pt idx="2293">
                  <c:v>9.4456709280838713E-2</c:v>
                </c:pt>
                <c:pt idx="2294">
                  <c:v>9.370334547824373E-2</c:v>
                </c:pt>
                <c:pt idx="2295">
                  <c:v>9.4456709280838713E-2</c:v>
                </c:pt>
                <c:pt idx="2296">
                  <c:v>9.2497963394091762E-2</c:v>
                </c:pt>
                <c:pt idx="2297">
                  <c:v>9.4306036520319714E-2</c:v>
                </c:pt>
                <c:pt idx="2298">
                  <c:v>9.1744599591496792E-2</c:v>
                </c:pt>
                <c:pt idx="2299">
                  <c:v>9.2497963394091762E-2</c:v>
                </c:pt>
                <c:pt idx="2300">
                  <c:v>9.2045945112534777E-2</c:v>
                </c:pt>
                <c:pt idx="2301">
                  <c:v>9.1593926830977793E-2</c:v>
                </c:pt>
                <c:pt idx="2302">
                  <c:v>9.008719922578784E-2</c:v>
                </c:pt>
                <c:pt idx="2303">
                  <c:v>8.9785853704749854E-2</c:v>
                </c:pt>
                <c:pt idx="2304">
                  <c:v>8.9785853704749854E-2</c:v>
                </c:pt>
                <c:pt idx="2305">
                  <c:v>9.008719922578784E-2</c:v>
                </c:pt>
                <c:pt idx="2306">
                  <c:v>8.918316266267387E-2</c:v>
                </c:pt>
                <c:pt idx="2307">
                  <c:v>8.8128453339040902E-2</c:v>
                </c:pt>
                <c:pt idx="2308">
                  <c:v>8.6923071254888948E-2</c:v>
                </c:pt>
                <c:pt idx="2309">
                  <c:v>8.7224416775926933E-2</c:v>
                </c:pt>
                <c:pt idx="2310">
                  <c:v>8.5567016410217994E-2</c:v>
                </c:pt>
                <c:pt idx="2311">
                  <c:v>8.6169707452293964E-2</c:v>
                </c:pt>
                <c:pt idx="2312">
                  <c:v>8.6169707452293964E-2</c:v>
                </c:pt>
                <c:pt idx="2313">
                  <c:v>8.6169707452293964E-2</c:v>
                </c:pt>
                <c:pt idx="2314">
                  <c:v>8.4361634326066026E-2</c:v>
                </c:pt>
                <c:pt idx="2315">
                  <c:v>8.4210961565547027E-2</c:v>
                </c:pt>
                <c:pt idx="2316">
                  <c:v>8.4813652607623011E-2</c:v>
                </c:pt>
                <c:pt idx="2317">
                  <c:v>8.4813652607623011E-2</c:v>
                </c:pt>
                <c:pt idx="2318">
                  <c:v>8.3457597762952057E-2</c:v>
                </c:pt>
                <c:pt idx="2319">
                  <c:v>8.2402888439319089E-2</c:v>
                </c:pt>
                <c:pt idx="2320">
                  <c:v>8.1046833594648135E-2</c:v>
                </c:pt>
                <c:pt idx="2321">
                  <c:v>8.2252215678800089E-2</c:v>
                </c:pt>
                <c:pt idx="2322">
                  <c:v>8.3758943283990042E-2</c:v>
                </c:pt>
                <c:pt idx="2323">
                  <c:v>8.0745488073610136E-2</c:v>
                </c:pt>
                <c:pt idx="2324">
                  <c:v>8.0444142552572151E-2</c:v>
                </c:pt>
                <c:pt idx="2325">
                  <c:v>7.9540105989458182E-2</c:v>
                </c:pt>
                <c:pt idx="2326">
                  <c:v>8.0142797031534152E-2</c:v>
                </c:pt>
                <c:pt idx="2327">
                  <c:v>8.0594815313091137E-2</c:v>
                </c:pt>
                <c:pt idx="2328">
                  <c:v>7.8033378384268229E-2</c:v>
                </c:pt>
                <c:pt idx="2329">
                  <c:v>7.9238760468420197E-2</c:v>
                </c:pt>
                <c:pt idx="2330">
                  <c:v>7.8033378384268229E-2</c:v>
                </c:pt>
                <c:pt idx="2331">
                  <c:v>7.7732032863230244E-2</c:v>
                </c:pt>
                <c:pt idx="2332">
                  <c:v>7.8033378384268229E-2</c:v>
                </c:pt>
                <c:pt idx="2333">
                  <c:v>7.6526650779078276E-2</c:v>
                </c:pt>
                <c:pt idx="2334">
                  <c:v>7.6074632497521291E-2</c:v>
                </c:pt>
                <c:pt idx="2335">
                  <c:v>7.5773286976483306E-2</c:v>
                </c:pt>
                <c:pt idx="2336">
                  <c:v>7.6225305258040277E-2</c:v>
                </c:pt>
                <c:pt idx="2337">
                  <c:v>7.5019923173888323E-2</c:v>
                </c:pt>
                <c:pt idx="2338">
                  <c:v>7.5471941455445307E-2</c:v>
                </c:pt>
                <c:pt idx="2339">
                  <c:v>7.5773286976483306E-2</c:v>
                </c:pt>
                <c:pt idx="2340">
                  <c:v>7.5622614215964307E-2</c:v>
                </c:pt>
                <c:pt idx="2341">
                  <c:v>7.3211850047660385E-2</c:v>
                </c:pt>
                <c:pt idx="2342">
                  <c:v>7.336252280817937E-2</c:v>
                </c:pt>
                <c:pt idx="2343">
                  <c:v>7.4567904892331338E-2</c:v>
                </c:pt>
                <c:pt idx="2344">
                  <c:v>7.5471941455445307E-2</c:v>
                </c:pt>
                <c:pt idx="2345">
                  <c:v>7.4115886610774354E-2</c:v>
                </c:pt>
                <c:pt idx="2346">
                  <c:v>7.4718577652850324E-2</c:v>
                </c:pt>
                <c:pt idx="2347">
                  <c:v>7.0801085879356448E-2</c:v>
                </c:pt>
                <c:pt idx="2348">
                  <c:v>7.4266559371293339E-2</c:v>
                </c:pt>
                <c:pt idx="2349">
                  <c:v>7.3663868329217369E-2</c:v>
                </c:pt>
                <c:pt idx="2350">
                  <c:v>7.1855795202989431E-2</c:v>
                </c:pt>
                <c:pt idx="2351">
                  <c:v>7.1705122442470431E-2</c:v>
                </c:pt>
                <c:pt idx="2352">
                  <c:v>7.0047722076761479E-2</c:v>
                </c:pt>
                <c:pt idx="2353">
                  <c:v>7.0650413118837463E-2</c:v>
                </c:pt>
                <c:pt idx="2354">
                  <c:v>7.1554449681951432E-2</c:v>
                </c:pt>
                <c:pt idx="2355">
                  <c:v>7.0499740358318463E-2</c:v>
                </c:pt>
                <c:pt idx="2356">
                  <c:v>7.0801085879356448E-2</c:v>
                </c:pt>
                <c:pt idx="2357">
                  <c:v>6.8691667232090511E-2</c:v>
                </c:pt>
                <c:pt idx="2358">
                  <c:v>6.9294358274166509E-2</c:v>
                </c:pt>
                <c:pt idx="2359">
                  <c:v>6.8088976190014541E-2</c:v>
                </c:pt>
                <c:pt idx="2360">
                  <c:v>6.8842339992609511E-2</c:v>
                </c:pt>
                <c:pt idx="2361">
                  <c:v>6.839032171105254E-2</c:v>
                </c:pt>
                <c:pt idx="2362">
                  <c:v>6.6732921345343574E-2</c:v>
                </c:pt>
                <c:pt idx="2363">
                  <c:v>6.7486285147938557E-2</c:v>
                </c:pt>
                <c:pt idx="2364">
                  <c:v>6.6582248584824588E-2</c:v>
                </c:pt>
                <c:pt idx="2365">
                  <c:v>6.6130230303267604E-2</c:v>
                </c:pt>
                <c:pt idx="2366">
                  <c:v>6.7787630668976556E-2</c:v>
                </c:pt>
                <c:pt idx="2367">
                  <c:v>6.6883594105862573E-2</c:v>
                </c:pt>
                <c:pt idx="2368">
                  <c:v>6.5828884782229619E-2</c:v>
                </c:pt>
                <c:pt idx="2369">
                  <c:v>6.4774175458596636E-2</c:v>
                </c:pt>
                <c:pt idx="2370">
                  <c:v>6.6582248584824588E-2</c:v>
                </c:pt>
                <c:pt idx="2371">
                  <c:v>6.7787630668976556E-2</c:v>
                </c:pt>
                <c:pt idx="2372">
                  <c:v>6.3719466134963682E-2</c:v>
                </c:pt>
                <c:pt idx="2373">
                  <c:v>6.3870138895482681E-2</c:v>
                </c:pt>
                <c:pt idx="2374">
                  <c:v>6.402081165600168E-2</c:v>
                </c:pt>
                <c:pt idx="2375">
                  <c:v>6.4774175458596636E-2</c:v>
                </c:pt>
                <c:pt idx="2376">
                  <c:v>6.4924848219115636E-2</c:v>
                </c:pt>
                <c:pt idx="2377">
                  <c:v>6.4322157177039666E-2</c:v>
                </c:pt>
                <c:pt idx="2378">
                  <c:v>6.402081165600168E-2</c:v>
                </c:pt>
                <c:pt idx="2379">
                  <c:v>6.3719466134963682E-2</c:v>
                </c:pt>
                <c:pt idx="2380">
                  <c:v>6.4472829937558665E-2</c:v>
                </c:pt>
                <c:pt idx="2381">
                  <c:v>6.2664756811330727E-2</c:v>
                </c:pt>
                <c:pt idx="2382">
                  <c:v>6.0404665403545783E-2</c:v>
                </c:pt>
                <c:pt idx="2383">
                  <c:v>6.2363411290292721E-2</c:v>
                </c:pt>
                <c:pt idx="2384">
                  <c:v>6.1459374727178745E-2</c:v>
                </c:pt>
                <c:pt idx="2385">
                  <c:v>6.2966102332368698E-2</c:v>
                </c:pt>
                <c:pt idx="2386">
                  <c:v>6.1911393008735743E-2</c:v>
                </c:pt>
                <c:pt idx="2387">
                  <c:v>6.2062065769254729E-2</c:v>
                </c:pt>
                <c:pt idx="2388">
                  <c:v>6.1760720248216744E-2</c:v>
                </c:pt>
                <c:pt idx="2389">
                  <c:v>6.2212738529773728E-2</c:v>
                </c:pt>
                <c:pt idx="2390">
                  <c:v>6.0706010924583782E-2</c:v>
                </c:pt>
                <c:pt idx="2391">
                  <c:v>5.9651301600950807E-2</c:v>
                </c:pt>
                <c:pt idx="2392">
                  <c:v>6.1007356445621767E-2</c:v>
                </c:pt>
                <c:pt idx="2393">
                  <c:v>6.2062065769254729E-2</c:v>
                </c:pt>
                <c:pt idx="2394">
                  <c:v>5.9801974361469806E-2</c:v>
                </c:pt>
                <c:pt idx="2395">
                  <c:v>5.9349956079912829E-2</c:v>
                </c:pt>
                <c:pt idx="2396">
                  <c:v>6.0103319882507791E-2</c:v>
                </c:pt>
                <c:pt idx="2397">
                  <c:v>6.0103319882507791E-2</c:v>
                </c:pt>
                <c:pt idx="2398">
                  <c:v>5.9952647121988806E-2</c:v>
                </c:pt>
                <c:pt idx="2399">
                  <c:v>5.7843228474722869E-2</c:v>
                </c:pt>
                <c:pt idx="2400">
                  <c:v>5.7993901235241861E-2</c:v>
                </c:pt>
                <c:pt idx="2401">
                  <c:v>5.9500628840431807E-2</c:v>
                </c:pt>
                <c:pt idx="2402">
                  <c:v>5.8596592277317838E-2</c:v>
                </c:pt>
                <c:pt idx="2403">
                  <c:v>5.8897937798355837E-2</c:v>
                </c:pt>
                <c:pt idx="2404">
                  <c:v>5.8295246756279853E-2</c:v>
                </c:pt>
                <c:pt idx="2405">
                  <c:v>5.9801974361469806E-2</c:v>
                </c:pt>
                <c:pt idx="2406">
                  <c:v>5.6939191911608893E-2</c:v>
                </c:pt>
                <c:pt idx="2407">
                  <c:v>5.8596592277317838E-2</c:v>
                </c:pt>
                <c:pt idx="2408">
                  <c:v>5.6185828109013923E-2</c:v>
                </c:pt>
                <c:pt idx="2409">
                  <c:v>5.7089864672127892E-2</c:v>
                </c:pt>
                <c:pt idx="2410">
                  <c:v>5.7692555714203869E-2</c:v>
                </c:pt>
                <c:pt idx="2411">
                  <c:v>5.7692555714203869E-2</c:v>
                </c:pt>
                <c:pt idx="2412">
                  <c:v>5.67885191510899E-2</c:v>
                </c:pt>
                <c:pt idx="2413">
                  <c:v>5.7089864672127892E-2</c:v>
                </c:pt>
                <c:pt idx="2414">
                  <c:v>5.8144573995760861E-2</c:v>
                </c:pt>
                <c:pt idx="2415">
                  <c:v>5.7993901235241861E-2</c:v>
                </c:pt>
                <c:pt idx="2416">
                  <c:v>5.8295246756279853E-2</c:v>
                </c:pt>
                <c:pt idx="2417">
                  <c:v>5.6637846390570901E-2</c:v>
                </c:pt>
                <c:pt idx="2418">
                  <c:v>5.5733809827456932E-2</c:v>
                </c:pt>
                <c:pt idx="2419">
                  <c:v>5.4829773264342963E-2</c:v>
                </c:pt>
                <c:pt idx="2420">
                  <c:v>5.4528427743304977E-2</c:v>
                </c:pt>
                <c:pt idx="2421">
                  <c:v>5.67885191510899E-2</c:v>
                </c:pt>
                <c:pt idx="2422">
                  <c:v>5.4829773264342963E-2</c:v>
                </c:pt>
                <c:pt idx="2423">
                  <c:v>5.3925736701228993E-2</c:v>
                </c:pt>
                <c:pt idx="2424">
                  <c:v>5.5884482587975931E-2</c:v>
                </c:pt>
                <c:pt idx="2425">
                  <c:v>5.3925736701228993E-2</c:v>
                </c:pt>
                <c:pt idx="2426">
                  <c:v>5.4377754982785978E-2</c:v>
                </c:pt>
                <c:pt idx="2427">
                  <c:v>5.4227082222266985E-2</c:v>
                </c:pt>
                <c:pt idx="2428">
                  <c:v>5.2720354617077032E-2</c:v>
                </c:pt>
                <c:pt idx="2429">
                  <c:v>5.4980446024861955E-2</c:v>
                </c:pt>
                <c:pt idx="2430">
                  <c:v>5.1816318053963063E-2</c:v>
                </c:pt>
                <c:pt idx="2431">
                  <c:v>5.4227082222266985E-2</c:v>
                </c:pt>
                <c:pt idx="2432">
                  <c:v>5.4528427743304977E-2</c:v>
                </c:pt>
                <c:pt idx="2433">
                  <c:v>5.3323045659153009E-2</c:v>
                </c:pt>
                <c:pt idx="2434">
                  <c:v>5.3021700138115017E-2</c:v>
                </c:pt>
                <c:pt idx="2435">
                  <c:v>5.1966990814482056E-2</c:v>
                </c:pt>
                <c:pt idx="2436">
                  <c:v>5.030959044877311E-2</c:v>
                </c:pt>
                <c:pt idx="2437">
                  <c:v>5.2720354617077032E-2</c:v>
                </c:pt>
                <c:pt idx="2438">
                  <c:v>5.1816318053963063E-2</c:v>
                </c:pt>
                <c:pt idx="2439">
                  <c:v>5.3775063940709994E-2</c:v>
                </c:pt>
                <c:pt idx="2440">
                  <c:v>5.1514972532925071E-2</c:v>
                </c:pt>
                <c:pt idx="2441">
                  <c:v>5.0610935969811102E-2</c:v>
                </c:pt>
                <c:pt idx="2442">
                  <c:v>5.1364299772406072E-2</c:v>
                </c:pt>
                <c:pt idx="2443">
                  <c:v>5.2268336335520048E-2</c:v>
                </c:pt>
                <c:pt idx="2444">
                  <c:v>5.241900909603904E-2</c:v>
                </c:pt>
                <c:pt idx="2445">
                  <c:v>5.0761608730330095E-2</c:v>
                </c:pt>
                <c:pt idx="2446">
                  <c:v>5.3172372898634017E-2</c:v>
                </c:pt>
                <c:pt idx="2447">
                  <c:v>5.0008244927735111E-2</c:v>
                </c:pt>
                <c:pt idx="2448">
                  <c:v>5.1514972532925071E-2</c:v>
                </c:pt>
                <c:pt idx="2449">
                  <c:v>5.256968185655804E-2</c:v>
                </c:pt>
                <c:pt idx="2450">
                  <c:v>5.1514972532925071E-2</c:v>
                </c:pt>
                <c:pt idx="2451">
                  <c:v>5.1816318053963063E-2</c:v>
                </c:pt>
                <c:pt idx="2452">
                  <c:v>4.8802862843583157E-2</c:v>
                </c:pt>
                <c:pt idx="2453">
                  <c:v>4.8953535604102157E-2</c:v>
                </c:pt>
                <c:pt idx="2454">
                  <c:v>5.0761608730330095E-2</c:v>
                </c:pt>
                <c:pt idx="2455">
                  <c:v>4.669344419631722E-2</c:v>
                </c:pt>
                <c:pt idx="2456">
                  <c:v>5.0761608730330095E-2</c:v>
                </c:pt>
                <c:pt idx="2457">
                  <c:v>4.9254881125140142E-2</c:v>
                </c:pt>
                <c:pt idx="2458">
                  <c:v>5.0610935969811102E-2</c:v>
                </c:pt>
                <c:pt idx="2459">
                  <c:v>5.0912281490849087E-2</c:v>
                </c:pt>
                <c:pt idx="2460">
                  <c:v>4.7446807998912197E-2</c:v>
                </c:pt>
                <c:pt idx="2461">
                  <c:v>5.0008244927735111E-2</c:v>
                </c:pt>
                <c:pt idx="2462">
                  <c:v>4.8652190083064165E-2</c:v>
                </c:pt>
                <c:pt idx="2463">
                  <c:v>4.8802862843583157E-2</c:v>
                </c:pt>
                <c:pt idx="2464">
                  <c:v>4.8652190083064165E-2</c:v>
                </c:pt>
                <c:pt idx="2465">
                  <c:v>4.8652190083064165E-2</c:v>
                </c:pt>
                <c:pt idx="2466">
                  <c:v>5.0158917688254111E-2</c:v>
                </c:pt>
                <c:pt idx="2467">
                  <c:v>5.0912281490849087E-2</c:v>
                </c:pt>
                <c:pt idx="2468">
                  <c:v>4.8652190083064165E-2</c:v>
                </c:pt>
                <c:pt idx="2469">
                  <c:v>4.594008039372225E-2</c:v>
                </c:pt>
                <c:pt idx="2470">
                  <c:v>4.7296135238393204E-2</c:v>
                </c:pt>
                <c:pt idx="2471">
                  <c:v>4.8049499040988174E-2</c:v>
                </c:pt>
                <c:pt idx="2472">
                  <c:v>4.7597480759431196E-2</c:v>
                </c:pt>
                <c:pt idx="2473">
                  <c:v>4.9556226646178134E-2</c:v>
                </c:pt>
                <c:pt idx="2474">
                  <c:v>4.5337389351646266E-2</c:v>
                </c:pt>
                <c:pt idx="2475">
                  <c:v>4.7898826280469188E-2</c:v>
                </c:pt>
                <c:pt idx="2476">
                  <c:v>4.8501517322545165E-2</c:v>
                </c:pt>
                <c:pt idx="2477">
                  <c:v>4.7597480759431196E-2</c:v>
                </c:pt>
                <c:pt idx="2478">
                  <c:v>4.5638734872684258E-2</c:v>
                </c:pt>
                <c:pt idx="2479">
                  <c:v>4.6241425914760236E-2</c:v>
                </c:pt>
                <c:pt idx="2480">
                  <c:v>4.7145462477874205E-2</c:v>
                </c:pt>
                <c:pt idx="2481">
                  <c:v>4.8350844562026166E-2</c:v>
                </c:pt>
                <c:pt idx="2482">
                  <c:v>4.594008039372225E-2</c:v>
                </c:pt>
                <c:pt idx="2483">
                  <c:v>4.6542771435798228E-2</c:v>
                </c:pt>
                <c:pt idx="2484">
                  <c:v>4.684411695683622E-2</c:v>
                </c:pt>
                <c:pt idx="2485">
                  <c:v>4.7296135238393204E-2</c:v>
                </c:pt>
                <c:pt idx="2486">
                  <c:v>4.458402554905129E-2</c:v>
                </c:pt>
                <c:pt idx="2487">
                  <c:v>4.6392098675279228E-2</c:v>
                </c:pt>
                <c:pt idx="2488">
                  <c:v>4.5186716591127267E-2</c:v>
                </c:pt>
                <c:pt idx="2489">
                  <c:v>4.684411695683622E-2</c:v>
                </c:pt>
                <c:pt idx="2490">
                  <c:v>4.458402554905129E-2</c:v>
                </c:pt>
                <c:pt idx="2491">
                  <c:v>4.5337389351646266E-2</c:v>
                </c:pt>
                <c:pt idx="2492">
                  <c:v>4.6090753154241243E-2</c:v>
                </c:pt>
                <c:pt idx="2493">
                  <c:v>4.6542771435798228E-2</c:v>
                </c:pt>
                <c:pt idx="2494">
                  <c:v>4.5638734872684258E-2</c:v>
                </c:pt>
                <c:pt idx="2495">
                  <c:v>4.5789407633203251E-2</c:v>
                </c:pt>
                <c:pt idx="2496">
                  <c:v>4.3830661746456313E-2</c:v>
                </c:pt>
                <c:pt idx="2497">
                  <c:v>4.6090753154241243E-2</c:v>
                </c:pt>
                <c:pt idx="2498">
                  <c:v>4.4734698309570282E-2</c:v>
                </c:pt>
                <c:pt idx="2499">
                  <c:v>4.4734698309570282E-2</c:v>
                </c:pt>
                <c:pt idx="2500">
                  <c:v>4.5186716591127267E-2</c:v>
                </c:pt>
                <c:pt idx="2501">
                  <c:v>4.3529316225418321E-2</c:v>
                </c:pt>
                <c:pt idx="2502">
                  <c:v>4.5186716591127267E-2</c:v>
                </c:pt>
                <c:pt idx="2503">
                  <c:v>4.5036043830608274E-2</c:v>
                </c:pt>
                <c:pt idx="2504">
                  <c:v>4.5638734872684258E-2</c:v>
                </c:pt>
                <c:pt idx="2505">
                  <c:v>4.2775952422823345E-2</c:v>
                </c:pt>
                <c:pt idx="2506">
                  <c:v>4.443335278853229E-2</c:v>
                </c:pt>
                <c:pt idx="2507">
                  <c:v>4.4132007267494305E-2</c:v>
                </c:pt>
                <c:pt idx="2508">
                  <c:v>4.2926625183342344E-2</c:v>
                </c:pt>
                <c:pt idx="2509">
                  <c:v>4.2173261380747368E-2</c:v>
                </c:pt>
                <c:pt idx="2510">
                  <c:v>4.2926625183342344E-2</c:v>
                </c:pt>
                <c:pt idx="2511">
                  <c:v>4.3529316225418321E-2</c:v>
                </c:pt>
                <c:pt idx="2512">
                  <c:v>4.3830661746456313E-2</c:v>
                </c:pt>
                <c:pt idx="2513">
                  <c:v>4.1721243099190376E-2</c:v>
                </c:pt>
                <c:pt idx="2514">
                  <c:v>4.3679988985937321E-2</c:v>
                </c:pt>
                <c:pt idx="2515">
                  <c:v>4.4734698309570282E-2</c:v>
                </c:pt>
                <c:pt idx="2516">
                  <c:v>4.3981334506975313E-2</c:v>
                </c:pt>
                <c:pt idx="2517">
                  <c:v>4.3679988985937321E-2</c:v>
                </c:pt>
                <c:pt idx="2518">
                  <c:v>4.0967879296595407E-2</c:v>
                </c:pt>
                <c:pt idx="2519">
                  <c:v>4.3529316225418321E-2</c:v>
                </c:pt>
                <c:pt idx="2520">
                  <c:v>4.3679988985937321E-2</c:v>
                </c:pt>
                <c:pt idx="2521">
                  <c:v>4.2926625183342344E-2</c:v>
                </c:pt>
                <c:pt idx="2522">
                  <c:v>4.2775952422823345E-2</c:v>
                </c:pt>
                <c:pt idx="2523">
                  <c:v>4.2775952422823345E-2</c:v>
                </c:pt>
                <c:pt idx="2524">
                  <c:v>4.2625279662304352E-2</c:v>
                </c:pt>
                <c:pt idx="2525">
                  <c:v>4.232393414126636E-2</c:v>
                </c:pt>
                <c:pt idx="2526">
                  <c:v>4.2775952422823345E-2</c:v>
                </c:pt>
                <c:pt idx="2527">
                  <c:v>4.232393414126636E-2</c:v>
                </c:pt>
                <c:pt idx="2528">
                  <c:v>4.2775952422823345E-2</c:v>
                </c:pt>
                <c:pt idx="2529">
                  <c:v>4.036518825451943E-2</c:v>
                </c:pt>
                <c:pt idx="2530">
                  <c:v>4.2775952422823345E-2</c:v>
                </c:pt>
                <c:pt idx="2531">
                  <c:v>4.1721243099190376E-2</c:v>
                </c:pt>
                <c:pt idx="2532">
                  <c:v>4.2775952422823345E-2</c:v>
                </c:pt>
                <c:pt idx="2533">
                  <c:v>4.0515861015038415E-2</c:v>
                </c:pt>
                <c:pt idx="2534">
                  <c:v>4.2173261380747368E-2</c:v>
                </c:pt>
                <c:pt idx="2535">
                  <c:v>4.0967879296595407E-2</c:v>
                </c:pt>
                <c:pt idx="2536">
                  <c:v>4.1269224817633399E-2</c:v>
                </c:pt>
                <c:pt idx="2537">
                  <c:v>4.2775952422823345E-2</c:v>
                </c:pt>
                <c:pt idx="2538">
                  <c:v>4.3227970704380336E-2</c:v>
                </c:pt>
                <c:pt idx="2539">
                  <c:v>4.2474606901785353E-2</c:v>
                </c:pt>
                <c:pt idx="2540">
                  <c:v>4.2625279662304352E-2</c:v>
                </c:pt>
                <c:pt idx="2541">
                  <c:v>4.1871915859709376E-2</c:v>
                </c:pt>
                <c:pt idx="2542">
                  <c:v>4.3227970704380336E-2</c:v>
                </c:pt>
                <c:pt idx="2543">
                  <c:v>4.0666533775557415E-2</c:v>
                </c:pt>
                <c:pt idx="2544">
                  <c:v>4.2625279662304352E-2</c:v>
                </c:pt>
                <c:pt idx="2545">
                  <c:v>4.0967879296595407E-2</c:v>
                </c:pt>
                <c:pt idx="2546">
                  <c:v>4.1570570338671384E-2</c:v>
                </c:pt>
                <c:pt idx="2547">
                  <c:v>4.036518825451943E-2</c:v>
                </c:pt>
                <c:pt idx="2548">
                  <c:v>4.2775952422823345E-2</c:v>
                </c:pt>
                <c:pt idx="2549">
                  <c:v>4.2474606901785353E-2</c:v>
                </c:pt>
                <c:pt idx="2550">
                  <c:v>4.036518825451943E-2</c:v>
                </c:pt>
                <c:pt idx="2551">
                  <c:v>4.1570570338671384E-2</c:v>
                </c:pt>
                <c:pt idx="2552">
                  <c:v>3.9159806170367462E-2</c:v>
                </c:pt>
                <c:pt idx="2553">
                  <c:v>4.1721243099190376E-2</c:v>
                </c:pt>
                <c:pt idx="2554">
                  <c:v>4.2625279662304352E-2</c:v>
                </c:pt>
                <c:pt idx="2555">
                  <c:v>4.0063842733481431E-2</c:v>
                </c:pt>
                <c:pt idx="2556">
                  <c:v>4.0967879296595407E-2</c:v>
                </c:pt>
                <c:pt idx="2557">
                  <c:v>4.1269224817633399E-2</c:v>
                </c:pt>
                <c:pt idx="2558">
                  <c:v>4.0967879296595407E-2</c:v>
                </c:pt>
                <c:pt idx="2559">
                  <c:v>4.1570570338671384E-2</c:v>
                </c:pt>
                <c:pt idx="2560">
                  <c:v>4.1269224817633399E-2</c:v>
                </c:pt>
                <c:pt idx="2561">
                  <c:v>4.1570570338671384E-2</c:v>
                </c:pt>
                <c:pt idx="2562">
                  <c:v>3.9762497212443439E-2</c:v>
                </c:pt>
                <c:pt idx="2563">
                  <c:v>4.1419897578152384E-2</c:v>
                </c:pt>
                <c:pt idx="2564">
                  <c:v>4.2474606901785353E-2</c:v>
                </c:pt>
                <c:pt idx="2565">
                  <c:v>4.0515861015038415E-2</c:v>
                </c:pt>
                <c:pt idx="2566">
                  <c:v>4.0666533775557415E-2</c:v>
                </c:pt>
                <c:pt idx="2567">
                  <c:v>3.9611824451924446E-2</c:v>
                </c:pt>
                <c:pt idx="2568">
                  <c:v>4.0666533775557415E-2</c:v>
                </c:pt>
                <c:pt idx="2569">
                  <c:v>3.9913169972962438E-2</c:v>
                </c:pt>
                <c:pt idx="2570">
                  <c:v>3.9461151691405454E-2</c:v>
                </c:pt>
                <c:pt idx="2571">
                  <c:v>4.0967879296595407E-2</c:v>
                </c:pt>
                <c:pt idx="2572">
                  <c:v>4.0967879296595407E-2</c:v>
                </c:pt>
                <c:pt idx="2573">
                  <c:v>4.0063842733481431E-2</c:v>
                </c:pt>
                <c:pt idx="2574">
                  <c:v>3.8557115128291478E-2</c:v>
                </c:pt>
                <c:pt idx="2575">
                  <c:v>4.021451549400043E-2</c:v>
                </c:pt>
                <c:pt idx="2576">
                  <c:v>4.021451549400043E-2</c:v>
                </c:pt>
                <c:pt idx="2577">
                  <c:v>3.9159806170367462E-2</c:v>
                </c:pt>
                <c:pt idx="2578">
                  <c:v>4.1570570338671384E-2</c:v>
                </c:pt>
                <c:pt idx="2579">
                  <c:v>3.9762497212443439E-2</c:v>
                </c:pt>
                <c:pt idx="2580">
                  <c:v>4.0515861015038415E-2</c:v>
                </c:pt>
                <c:pt idx="2581">
                  <c:v>4.3679988985937321E-2</c:v>
                </c:pt>
                <c:pt idx="2582">
                  <c:v>4.0967879296595407E-2</c:v>
                </c:pt>
                <c:pt idx="2583">
                  <c:v>4.021451549400043E-2</c:v>
                </c:pt>
                <c:pt idx="2584">
                  <c:v>3.7502405804658516E-2</c:v>
                </c:pt>
                <c:pt idx="2585">
                  <c:v>3.8707787888810477E-2</c:v>
                </c:pt>
                <c:pt idx="2586">
                  <c:v>4.1419897578152384E-2</c:v>
                </c:pt>
                <c:pt idx="2587">
                  <c:v>3.9159806170367462E-2</c:v>
                </c:pt>
                <c:pt idx="2588">
                  <c:v>3.9009133409848469E-2</c:v>
                </c:pt>
                <c:pt idx="2589">
                  <c:v>3.9913169972962438E-2</c:v>
                </c:pt>
                <c:pt idx="2590">
                  <c:v>3.9310478930886461E-2</c:v>
                </c:pt>
                <c:pt idx="2591">
                  <c:v>3.9913169972962438E-2</c:v>
                </c:pt>
                <c:pt idx="2592">
                  <c:v>3.9159806170367462E-2</c:v>
                </c:pt>
                <c:pt idx="2593">
                  <c:v>3.8105096846734493E-2</c:v>
                </c:pt>
                <c:pt idx="2594">
                  <c:v>3.7050387523101531E-2</c:v>
                </c:pt>
                <c:pt idx="2595">
                  <c:v>4.021451549400043E-2</c:v>
                </c:pt>
                <c:pt idx="2596">
                  <c:v>3.9159806170367462E-2</c:v>
                </c:pt>
                <c:pt idx="2597">
                  <c:v>3.9762497212443439E-2</c:v>
                </c:pt>
                <c:pt idx="2598">
                  <c:v>3.9159806170367462E-2</c:v>
                </c:pt>
                <c:pt idx="2599">
                  <c:v>3.8406442367772492E-2</c:v>
                </c:pt>
                <c:pt idx="2600">
                  <c:v>3.8707787888810477E-2</c:v>
                </c:pt>
                <c:pt idx="2601">
                  <c:v>3.7502405804658516E-2</c:v>
                </c:pt>
                <c:pt idx="2602">
                  <c:v>3.8557115128291478E-2</c:v>
                </c:pt>
                <c:pt idx="2603">
                  <c:v>4.1118552057114399E-2</c:v>
                </c:pt>
                <c:pt idx="2604">
                  <c:v>3.9611824451924446E-2</c:v>
                </c:pt>
                <c:pt idx="2605">
                  <c:v>3.7803751325696501E-2</c:v>
                </c:pt>
                <c:pt idx="2606">
                  <c:v>3.9009133409848469E-2</c:v>
                </c:pt>
                <c:pt idx="2607">
                  <c:v>3.885846064932947E-2</c:v>
                </c:pt>
                <c:pt idx="2608">
                  <c:v>4.0817206536076407E-2</c:v>
                </c:pt>
                <c:pt idx="2609">
                  <c:v>3.8255769607253493E-2</c:v>
                </c:pt>
                <c:pt idx="2610">
                  <c:v>4.036518825451943E-2</c:v>
                </c:pt>
                <c:pt idx="2611">
                  <c:v>3.8105096846734493E-2</c:v>
                </c:pt>
                <c:pt idx="2612">
                  <c:v>3.9159806170367462E-2</c:v>
                </c:pt>
                <c:pt idx="2613">
                  <c:v>3.8255769607253493E-2</c:v>
                </c:pt>
                <c:pt idx="2614">
                  <c:v>3.8557115128291478E-2</c:v>
                </c:pt>
                <c:pt idx="2615">
                  <c:v>3.8255769607253493E-2</c:v>
                </c:pt>
                <c:pt idx="2616">
                  <c:v>3.8406442367772492E-2</c:v>
                </c:pt>
                <c:pt idx="2617">
                  <c:v>4.036518825451943E-2</c:v>
                </c:pt>
                <c:pt idx="2618">
                  <c:v>3.6297023720506555E-2</c:v>
                </c:pt>
                <c:pt idx="2619">
                  <c:v>3.8105096846734493E-2</c:v>
                </c:pt>
                <c:pt idx="2620">
                  <c:v>3.9913169972962438E-2</c:v>
                </c:pt>
                <c:pt idx="2621">
                  <c:v>3.8406442367772492E-2</c:v>
                </c:pt>
                <c:pt idx="2622">
                  <c:v>3.7502405804658516E-2</c:v>
                </c:pt>
                <c:pt idx="2623">
                  <c:v>3.7803751325696501E-2</c:v>
                </c:pt>
                <c:pt idx="2624">
                  <c:v>3.6749042002063539E-2</c:v>
                </c:pt>
                <c:pt idx="2625">
                  <c:v>3.8255769607253493E-2</c:v>
                </c:pt>
                <c:pt idx="2626">
                  <c:v>3.7803751325696501E-2</c:v>
                </c:pt>
                <c:pt idx="2627">
                  <c:v>3.7351733044139523E-2</c:v>
                </c:pt>
                <c:pt idx="2628">
                  <c:v>3.7351733044139523E-2</c:v>
                </c:pt>
                <c:pt idx="2629">
                  <c:v>3.9159806170367462E-2</c:v>
                </c:pt>
                <c:pt idx="2630">
                  <c:v>3.9009133409848469E-2</c:v>
                </c:pt>
                <c:pt idx="2631">
                  <c:v>3.7653078565177509E-2</c:v>
                </c:pt>
                <c:pt idx="2632">
                  <c:v>3.8105096846734493E-2</c:v>
                </c:pt>
                <c:pt idx="2633">
                  <c:v>3.9159806170367462E-2</c:v>
                </c:pt>
                <c:pt idx="2634">
                  <c:v>3.7351733044139523E-2</c:v>
                </c:pt>
                <c:pt idx="2635">
                  <c:v>3.7050387523101531E-2</c:v>
                </c:pt>
                <c:pt idx="2636">
                  <c:v>3.8406442367772492E-2</c:v>
                </c:pt>
                <c:pt idx="2637">
                  <c:v>3.7351733044139523E-2</c:v>
                </c:pt>
                <c:pt idx="2638">
                  <c:v>3.6146350959987555E-2</c:v>
                </c:pt>
                <c:pt idx="2639">
                  <c:v>3.7050387523101531E-2</c:v>
                </c:pt>
                <c:pt idx="2640">
                  <c:v>3.6297023720506555E-2</c:v>
                </c:pt>
                <c:pt idx="2641">
                  <c:v>3.7803751325696501E-2</c:v>
                </c:pt>
                <c:pt idx="2642">
                  <c:v>3.885846064932947E-2</c:v>
                </c:pt>
                <c:pt idx="2643">
                  <c:v>3.7803751325696501E-2</c:v>
                </c:pt>
                <c:pt idx="2644">
                  <c:v>3.8406442367772492E-2</c:v>
                </c:pt>
                <c:pt idx="2645">
                  <c:v>3.5392987157392586E-2</c:v>
                </c:pt>
                <c:pt idx="2646">
                  <c:v>3.7050387523101531E-2</c:v>
                </c:pt>
                <c:pt idx="2647">
                  <c:v>3.8707787888810477E-2</c:v>
                </c:pt>
                <c:pt idx="2648">
                  <c:v>3.7050387523101531E-2</c:v>
                </c:pt>
                <c:pt idx="2649">
                  <c:v>3.7653078565177509E-2</c:v>
                </c:pt>
                <c:pt idx="2650">
                  <c:v>3.5543659917911578E-2</c:v>
                </c:pt>
                <c:pt idx="2651">
                  <c:v>3.8557115128291478E-2</c:v>
                </c:pt>
                <c:pt idx="2652">
                  <c:v>3.8255769607253493E-2</c:v>
                </c:pt>
                <c:pt idx="2653">
                  <c:v>3.5242314396873586E-2</c:v>
                </c:pt>
                <c:pt idx="2654">
                  <c:v>3.7050387523101531E-2</c:v>
                </c:pt>
                <c:pt idx="2655">
                  <c:v>3.7050387523101531E-2</c:v>
                </c:pt>
                <c:pt idx="2656">
                  <c:v>3.6899714762582532E-2</c:v>
                </c:pt>
                <c:pt idx="2657">
                  <c:v>3.5242314396873586E-2</c:v>
                </c:pt>
                <c:pt idx="2658">
                  <c:v>3.7201060283620524E-2</c:v>
                </c:pt>
                <c:pt idx="2659">
                  <c:v>3.6146350959987555E-2</c:v>
                </c:pt>
                <c:pt idx="2660">
                  <c:v>3.6749042002063539E-2</c:v>
                </c:pt>
                <c:pt idx="2661">
                  <c:v>3.6297023720506555E-2</c:v>
                </c:pt>
                <c:pt idx="2662">
                  <c:v>3.4639623354797609E-2</c:v>
                </c:pt>
                <c:pt idx="2663">
                  <c:v>3.7050387523101531E-2</c:v>
                </c:pt>
                <c:pt idx="2664">
                  <c:v>3.7351733044139523E-2</c:v>
                </c:pt>
                <c:pt idx="2665">
                  <c:v>3.6749042002063539E-2</c:v>
                </c:pt>
                <c:pt idx="2666">
                  <c:v>3.7351733044139523E-2</c:v>
                </c:pt>
                <c:pt idx="2667">
                  <c:v>3.6146350959987555E-2</c:v>
                </c:pt>
                <c:pt idx="2668">
                  <c:v>3.7050387523101531E-2</c:v>
                </c:pt>
                <c:pt idx="2669">
                  <c:v>3.6146350959987555E-2</c:v>
                </c:pt>
                <c:pt idx="2670">
                  <c:v>3.5091641636354594E-2</c:v>
                </c:pt>
                <c:pt idx="2671">
                  <c:v>3.5694332678430571E-2</c:v>
                </c:pt>
                <c:pt idx="2672">
                  <c:v>3.5845005438949563E-2</c:v>
                </c:pt>
                <c:pt idx="2673">
                  <c:v>3.5242314396873586E-2</c:v>
                </c:pt>
                <c:pt idx="2674">
                  <c:v>3.6297023720506555E-2</c:v>
                </c:pt>
                <c:pt idx="2675">
                  <c:v>3.7050387523101531E-2</c:v>
                </c:pt>
                <c:pt idx="2676">
                  <c:v>3.6447696481025547E-2</c:v>
                </c:pt>
                <c:pt idx="2677">
                  <c:v>3.4790296115316595E-2</c:v>
                </c:pt>
                <c:pt idx="2678">
                  <c:v>3.659836924154454E-2</c:v>
                </c:pt>
                <c:pt idx="2679">
                  <c:v>3.5995678199468563E-2</c:v>
                </c:pt>
                <c:pt idx="2680">
                  <c:v>3.6899714762582532E-2</c:v>
                </c:pt>
                <c:pt idx="2681">
                  <c:v>3.4790296115316595E-2</c:v>
                </c:pt>
                <c:pt idx="2682">
                  <c:v>3.5845005438949563E-2</c:v>
                </c:pt>
                <c:pt idx="2683">
                  <c:v>3.7351733044139523E-2</c:v>
                </c:pt>
                <c:pt idx="2684">
                  <c:v>3.5242314396873586E-2</c:v>
                </c:pt>
                <c:pt idx="2685">
                  <c:v>3.7050387523101531E-2</c:v>
                </c:pt>
                <c:pt idx="2686">
                  <c:v>3.6146350959987555E-2</c:v>
                </c:pt>
                <c:pt idx="2687">
                  <c:v>3.5995678199468563E-2</c:v>
                </c:pt>
                <c:pt idx="2688">
                  <c:v>3.6297023720506555E-2</c:v>
                </c:pt>
                <c:pt idx="2689">
                  <c:v>3.3886259552202626E-2</c:v>
                </c:pt>
                <c:pt idx="2690">
                  <c:v>3.5845005438949563E-2</c:v>
                </c:pt>
                <c:pt idx="2691">
                  <c:v>3.7351733044139523E-2</c:v>
                </c:pt>
                <c:pt idx="2692">
                  <c:v>3.5845005438949563E-2</c:v>
                </c:pt>
                <c:pt idx="2693">
                  <c:v>3.6146350959987555E-2</c:v>
                </c:pt>
                <c:pt idx="2694">
                  <c:v>3.4639623354797609E-2</c:v>
                </c:pt>
                <c:pt idx="2695">
                  <c:v>3.4940968875835594E-2</c:v>
                </c:pt>
                <c:pt idx="2696">
                  <c:v>3.6297023720506555E-2</c:v>
                </c:pt>
                <c:pt idx="2697">
                  <c:v>3.5694332678430571E-2</c:v>
                </c:pt>
                <c:pt idx="2698">
                  <c:v>3.5242314396873586E-2</c:v>
                </c:pt>
                <c:pt idx="2699">
                  <c:v>3.4639623354797609E-2</c:v>
                </c:pt>
                <c:pt idx="2700">
                  <c:v>3.5091641636354594E-2</c:v>
                </c:pt>
                <c:pt idx="2701">
                  <c:v>3.5543659917911578E-2</c:v>
                </c:pt>
                <c:pt idx="2702">
                  <c:v>3.5845005438949563E-2</c:v>
                </c:pt>
                <c:pt idx="2703">
                  <c:v>3.6146350959987555E-2</c:v>
                </c:pt>
                <c:pt idx="2704">
                  <c:v>3.5242314396873586E-2</c:v>
                </c:pt>
                <c:pt idx="2705">
                  <c:v>3.5543659917911578E-2</c:v>
                </c:pt>
                <c:pt idx="2706">
                  <c:v>3.222885918649368E-2</c:v>
                </c:pt>
                <c:pt idx="2707">
                  <c:v>3.5845005438949563E-2</c:v>
                </c:pt>
                <c:pt idx="2708">
                  <c:v>3.6749042002063539E-2</c:v>
                </c:pt>
                <c:pt idx="2709">
                  <c:v>3.4187605073240618E-2</c:v>
                </c:pt>
                <c:pt idx="2710">
                  <c:v>3.3886259552202626E-2</c:v>
                </c:pt>
                <c:pt idx="2711">
                  <c:v>3.4036932312721625E-2</c:v>
                </c:pt>
                <c:pt idx="2712">
                  <c:v>3.5543659917911578E-2</c:v>
                </c:pt>
                <c:pt idx="2713">
                  <c:v>3.4940968875835594E-2</c:v>
                </c:pt>
                <c:pt idx="2714">
                  <c:v>3.448895059427861E-2</c:v>
                </c:pt>
                <c:pt idx="2715">
                  <c:v>3.5242314396873586E-2</c:v>
                </c:pt>
                <c:pt idx="2716">
                  <c:v>3.3434241270645648E-2</c:v>
                </c:pt>
                <c:pt idx="2717">
                  <c:v>3.5392987157392586E-2</c:v>
                </c:pt>
                <c:pt idx="2718">
                  <c:v>3.7351733044139523E-2</c:v>
                </c:pt>
                <c:pt idx="2719">
                  <c:v>3.5392987157392586E-2</c:v>
                </c:pt>
                <c:pt idx="2720">
                  <c:v>3.6749042002063539E-2</c:v>
                </c:pt>
                <c:pt idx="2721">
                  <c:v>3.4790296115316595E-2</c:v>
                </c:pt>
                <c:pt idx="2722">
                  <c:v>3.2982222989088657E-2</c:v>
                </c:pt>
                <c:pt idx="2723">
                  <c:v>3.4338277833759617E-2</c:v>
                </c:pt>
                <c:pt idx="2724">
                  <c:v>3.4639623354797609E-2</c:v>
                </c:pt>
                <c:pt idx="2725">
                  <c:v>3.5392987157392586E-2</c:v>
                </c:pt>
                <c:pt idx="2726">
                  <c:v>3.3886259552202626E-2</c:v>
                </c:pt>
                <c:pt idx="2727">
                  <c:v>3.4338277833759617E-2</c:v>
                </c:pt>
                <c:pt idx="2728">
                  <c:v>3.3283568510126649E-2</c:v>
                </c:pt>
                <c:pt idx="2729">
                  <c:v>3.3886259552202626E-2</c:v>
                </c:pt>
                <c:pt idx="2730">
                  <c:v>3.6146350959987555E-2</c:v>
                </c:pt>
                <c:pt idx="2731">
                  <c:v>3.5845005438949563E-2</c:v>
                </c:pt>
                <c:pt idx="2732">
                  <c:v>3.5392987157392586E-2</c:v>
                </c:pt>
                <c:pt idx="2733">
                  <c:v>3.3735586791683633E-2</c:v>
                </c:pt>
                <c:pt idx="2734">
                  <c:v>3.4338277833759617E-2</c:v>
                </c:pt>
                <c:pt idx="2735">
                  <c:v>3.4338277833759617E-2</c:v>
                </c:pt>
                <c:pt idx="2736">
                  <c:v>3.4036932312721625E-2</c:v>
                </c:pt>
                <c:pt idx="2737">
                  <c:v>3.4338277833759617E-2</c:v>
                </c:pt>
                <c:pt idx="2738">
                  <c:v>3.4187605073240618E-2</c:v>
                </c:pt>
                <c:pt idx="2739">
                  <c:v>3.4639623354797609E-2</c:v>
                </c:pt>
                <c:pt idx="2740">
                  <c:v>3.5845005438949563E-2</c:v>
                </c:pt>
                <c:pt idx="2741">
                  <c:v>3.448895059427861E-2</c:v>
                </c:pt>
                <c:pt idx="2742">
                  <c:v>3.3434241270645648E-2</c:v>
                </c:pt>
                <c:pt idx="2743">
                  <c:v>3.4940968875835594E-2</c:v>
                </c:pt>
                <c:pt idx="2744">
                  <c:v>3.448895059427861E-2</c:v>
                </c:pt>
                <c:pt idx="2745">
                  <c:v>3.2530204707531672E-2</c:v>
                </c:pt>
                <c:pt idx="2746">
                  <c:v>3.4639623354797609E-2</c:v>
                </c:pt>
                <c:pt idx="2747">
                  <c:v>3.4036932312721625E-2</c:v>
                </c:pt>
                <c:pt idx="2748">
                  <c:v>3.3735586791683633E-2</c:v>
                </c:pt>
                <c:pt idx="2749">
                  <c:v>3.5543659917911578E-2</c:v>
                </c:pt>
                <c:pt idx="2750">
                  <c:v>3.448895059427861E-2</c:v>
                </c:pt>
                <c:pt idx="2751">
                  <c:v>3.3434241270645648E-2</c:v>
                </c:pt>
                <c:pt idx="2752">
                  <c:v>3.7502405804658516E-2</c:v>
                </c:pt>
                <c:pt idx="2753">
                  <c:v>3.5694332678430571E-2</c:v>
                </c:pt>
                <c:pt idx="2754">
                  <c:v>3.5543659917911578E-2</c:v>
                </c:pt>
                <c:pt idx="2755">
                  <c:v>3.4036932312721625E-2</c:v>
                </c:pt>
                <c:pt idx="2756">
                  <c:v>3.3434241270645648E-2</c:v>
                </c:pt>
                <c:pt idx="2757">
                  <c:v>3.5543659917911578E-2</c:v>
                </c:pt>
                <c:pt idx="2758">
                  <c:v>3.4639623354797609E-2</c:v>
                </c:pt>
                <c:pt idx="2759">
                  <c:v>3.5242314396873586E-2</c:v>
                </c:pt>
                <c:pt idx="2760">
                  <c:v>3.4187605073240618E-2</c:v>
                </c:pt>
                <c:pt idx="2761">
                  <c:v>3.3886259552202626E-2</c:v>
                </c:pt>
                <c:pt idx="2762">
                  <c:v>3.5543659917911578E-2</c:v>
                </c:pt>
                <c:pt idx="2763">
                  <c:v>3.5543659917911578E-2</c:v>
                </c:pt>
                <c:pt idx="2764">
                  <c:v>3.3283568510126649E-2</c:v>
                </c:pt>
                <c:pt idx="2765">
                  <c:v>3.4790296115316595E-2</c:v>
                </c:pt>
                <c:pt idx="2766">
                  <c:v>3.3584914031164641E-2</c:v>
                </c:pt>
                <c:pt idx="2767">
                  <c:v>3.5694332678430571E-2</c:v>
                </c:pt>
                <c:pt idx="2768">
                  <c:v>3.2530204707531672E-2</c:v>
                </c:pt>
                <c:pt idx="2769">
                  <c:v>3.4187605073240618E-2</c:v>
                </c:pt>
                <c:pt idx="2770">
                  <c:v>3.5242314396873586E-2</c:v>
                </c:pt>
                <c:pt idx="2771">
                  <c:v>3.5242314396873586E-2</c:v>
                </c:pt>
                <c:pt idx="2772">
                  <c:v>3.2680877468050672E-2</c:v>
                </c:pt>
                <c:pt idx="2773">
                  <c:v>3.5543659917911578E-2</c:v>
                </c:pt>
                <c:pt idx="2774">
                  <c:v>3.659836924154454E-2</c:v>
                </c:pt>
                <c:pt idx="2775">
                  <c:v>3.4639623354797609E-2</c:v>
                </c:pt>
                <c:pt idx="2776">
                  <c:v>3.4187605073240618E-2</c:v>
                </c:pt>
                <c:pt idx="2777">
                  <c:v>3.448895059427861E-2</c:v>
                </c:pt>
                <c:pt idx="2778">
                  <c:v>3.4187605073240618E-2</c:v>
                </c:pt>
                <c:pt idx="2779">
                  <c:v>3.7050387523101531E-2</c:v>
                </c:pt>
                <c:pt idx="2780">
                  <c:v>3.4790296115316595E-2</c:v>
                </c:pt>
                <c:pt idx="2781">
                  <c:v>3.4790296115316595E-2</c:v>
                </c:pt>
                <c:pt idx="2782">
                  <c:v>3.3886259552202626E-2</c:v>
                </c:pt>
                <c:pt idx="2783">
                  <c:v>3.5845005438949563E-2</c:v>
                </c:pt>
                <c:pt idx="2784">
                  <c:v>3.4639623354797609E-2</c:v>
                </c:pt>
                <c:pt idx="2785">
                  <c:v>3.2982222989088657E-2</c:v>
                </c:pt>
                <c:pt idx="2786">
                  <c:v>3.2982222989088657E-2</c:v>
                </c:pt>
                <c:pt idx="2787">
                  <c:v>3.237953194701268E-2</c:v>
                </c:pt>
                <c:pt idx="2788">
                  <c:v>3.5845005438949563E-2</c:v>
                </c:pt>
                <c:pt idx="2789">
                  <c:v>3.3283568510126649E-2</c:v>
                </c:pt>
                <c:pt idx="2790">
                  <c:v>3.3886259552202626E-2</c:v>
                </c:pt>
                <c:pt idx="2791">
                  <c:v>3.4338277833759617E-2</c:v>
                </c:pt>
                <c:pt idx="2792">
                  <c:v>3.3434241270645648E-2</c:v>
                </c:pt>
                <c:pt idx="2793">
                  <c:v>3.4036932312721625E-2</c:v>
                </c:pt>
                <c:pt idx="2794">
                  <c:v>3.3283568510126649E-2</c:v>
                </c:pt>
                <c:pt idx="2795">
                  <c:v>3.3434241270645648E-2</c:v>
                </c:pt>
                <c:pt idx="2796">
                  <c:v>3.5242314396873586E-2</c:v>
                </c:pt>
                <c:pt idx="2797">
                  <c:v>3.448895059427861E-2</c:v>
                </c:pt>
                <c:pt idx="2798">
                  <c:v>3.4639623354797609E-2</c:v>
                </c:pt>
                <c:pt idx="2799">
                  <c:v>3.3434241270645648E-2</c:v>
                </c:pt>
                <c:pt idx="2800">
                  <c:v>3.4940968875835594E-2</c:v>
                </c:pt>
                <c:pt idx="2801">
                  <c:v>3.5543659917911578E-2</c:v>
                </c:pt>
                <c:pt idx="2802">
                  <c:v>3.2680877468050672E-2</c:v>
                </c:pt>
                <c:pt idx="2803">
                  <c:v>3.3886259552202626E-2</c:v>
                </c:pt>
                <c:pt idx="2804">
                  <c:v>3.4639623354797609E-2</c:v>
                </c:pt>
                <c:pt idx="2805">
                  <c:v>3.4790296115316595E-2</c:v>
                </c:pt>
                <c:pt idx="2806">
                  <c:v>3.3735586791683633E-2</c:v>
                </c:pt>
                <c:pt idx="2807">
                  <c:v>3.3434241270645648E-2</c:v>
                </c:pt>
                <c:pt idx="2808">
                  <c:v>3.3886259552202626E-2</c:v>
                </c:pt>
                <c:pt idx="2809">
                  <c:v>3.1475495383898704E-2</c:v>
                </c:pt>
                <c:pt idx="2810">
                  <c:v>3.4036932312721625E-2</c:v>
                </c:pt>
                <c:pt idx="2811">
                  <c:v>3.4036932312721625E-2</c:v>
                </c:pt>
                <c:pt idx="2812">
                  <c:v>3.4338277833759617E-2</c:v>
                </c:pt>
                <c:pt idx="2813">
                  <c:v>3.5995678199468563E-2</c:v>
                </c:pt>
                <c:pt idx="2814">
                  <c:v>3.3886259552202626E-2</c:v>
                </c:pt>
                <c:pt idx="2815">
                  <c:v>3.3283568510126649E-2</c:v>
                </c:pt>
                <c:pt idx="2816">
                  <c:v>3.3735586791683633E-2</c:v>
                </c:pt>
                <c:pt idx="2817">
                  <c:v>3.2530204707531672E-2</c:v>
                </c:pt>
                <c:pt idx="2818">
                  <c:v>3.659836924154454E-2</c:v>
                </c:pt>
                <c:pt idx="2819">
                  <c:v>3.4639623354797609E-2</c:v>
                </c:pt>
                <c:pt idx="2820">
                  <c:v>3.3434241270645648E-2</c:v>
                </c:pt>
                <c:pt idx="2821">
                  <c:v>3.4036932312721625E-2</c:v>
                </c:pt>
                <c:pt idx="2822">
                  <c:v>3.3283568510126649E-2</c:v>
                </c:pt>
                <c:pt idx="2823">
                  <c:v>3.5242314396873586E-2</c:v>
                </c:pt>
                <c:pt idx="2824">
                  <c:v>3.5543659917911578E-2</c:v>
                </c:pt>
                <c:pt idx="2825">
                  <c:v>3.3434241270645648E-2</c:v>
                </c:pt>
                <c:pt idx="2826">
                  <c:v>3.448895059427861E-2</c:v>
                </c:pt>
                <c:pt idx="2827">
                  <c:v>3.3132895749607649E-2</c:v>
                </c:pt>
                <c:pt idx="2828">
                  <c:v>3.2078186425974688E-2</c:v>
                </c:pt>
                <c:pt idx="2829">
                  <c:v>3.4187605073240618E-2</c:v>
                </c:pt>
                <c:pt idx="2830">
                  <c:v>3.237953194701268E-2</c:v>
                </c:pt>
                <c:pt idx="2831">
                  <c:v>3.3886259552202626E-2</c:v>
                </c:pt>
                <c:pt idx="2832">
                  <c:v>3.5392987157392586E-2</c:v>
                </c:pt>
                <c:pt idx="2833">
                  <c:v>3.3735586791683633E-2</c:v>
                </c:pt>
                <c:pt idx="2834">
                  <c:v>3.3735586791683633E-2</c:v>
                </c:pt>
                <c:pt idx="2835">
                  <c:v>3.4940968875835594E-2</c:v>
                </c:pt>
                <c:pt idx="2836">
                  <c:v>3.2680877468050672E-2</c:v>
                </c:pt>
                <c:pt idx="2837">
                  <c:v>3.4639623354797609E-2</c:v>
                </c:pt>
                <c:pt idx="2838">
                  <c:v>3.1023477102341723E-2</c:v>
                </c:pt>
                <c:pt idx="2839">
                  <c:v>3.3735586791683633E-2</c:v>
                </c:pt>
                <c:pt idx="2840">
                  <c:v>3.448895059427861E-2</c:v>
                </c:pt>
                <c:pt idx="2841">
                  <c:v>3.3886259552202626E-2</c:v>
                </c:pt>
                <c:pt idx="2842">
                  <c:v>3.5392987157392586E-2</c:v>
                </c:pt>
                <c:pt idx="2843">
                  <c:v>3.3886259552202626E-2</c:v>
                </c:pt>
                <c:pt idx="2844">
                  <c:v>3.4940968875835594E-2</c:v>
                </c:pt>
                <c:pt idx="2845">
                  <c:v>3.5091641636354594E-2</c:v>
                </c:pt>
                <c:pt idx="2846">
                  <c:v>3.4338277833759617E-2</c:v>
                </c:pt>
                <c:pt idx="2847">
                  <c:v>3.4187605073240618E-2</c:v>
                </c:pt>
                <c:pt idx="2848">
                  <c:v>3.4187605073240618E-2</c:v>
                </c:pt>
                <c:pt idx="2849">
                  <c:v>3.3434241270645648E-2</c:v>
                </c:pt>
                <c:pt idx="2850">
                  <c:v>3.3434241270645648E-2</c:v>
                </c:pt>
                <c:pt idx="2851">
                  <c:v>3.3735586791683633E-2</c:v>
                </c:pt>
                <c:pt idx="2852">
                  <c:v>3.3283568510126649E-2</c:v>
                </c:pt>
                <c:pt idx="2853">
                  <c:v>3.4187605073240618E-2</c:v>
                </c:pt>
                <c:pt idx="2854">
                  <c:v>3.2680877468050672E-2</c:v>
                </c:pt>
                <c:pt idx="2855">
                  <c:v>3.2982222989088657E-2</c:v>
                </c:pt>
                <c:pt idx="2856">
                  <c:v>3.4036932312721625E-2</c:v>
                </c:pt>
                <c:pt idx="2857">
                  <c:v>3.4639623354797609E-2</c:v>
                </c:pt>
                <c:pt idx="2858">
                  <c:v>3.2530204707531672E-2</c:v>
                </c:pt>
                <c:pt idx="2859">
                  <c:v>3.448895059427861E-2</c:v>
                </c:pt>
                <c:pt idx="2860">
                  <c:v>3.1776840904936703E-2</c:v>
                </c:pt>
                <c:pt idx="2861">
                  <c:v>3.3886259552202626E-2</c:v>
                </c:pt>
                <c:pt idx="2862">
                  <c:v>3.4036932312721625E-2</c:v>
                </c:pt>
                <c:pt idx="2863">
                  <c:v>3.237953194701268E-2</c:v>
                </c:pt>
                <c:pt idx="2864">
                  <c:v>3.3886259552202626E-2</c:v>
                </c:pt>
                <c:pt idx="2865">
                  <c:v>3.237953194701268E-2</c:v>
                </c:pt>
                <c:pt idx="2866">
                  <c:v>3.4940968875835594E-2</c:v>
                </c:pt>
                <c:pt idx="2867">
                  <c:v>3.4790296115316595E-2</c:v>
                </c:pt>
                <c:pt idx="2868">
                  <c:v>3.3434241270645648E-2</c:v>
                </c:pt>
                <c:pt idx="2869">
                  <c:v>3.4639623354797609E-2</c:v>
                </c:pt>
                <c:pt idx="2870">
                  <c:v>3.2982222989088657E-2</c:v>
                </c:pt>
                <c:pt idx="2871">
                  <c:v>3.2831550228569657E-2</c:v>
                </c:pt>
                <c:pt idx="2872">
                  <c:v>3.4036932312721625E-2</c:v>
                </c:pt>
                <c:pt idx="2873">
                  <c:v>3.2680877468050672E-2</c:v>
                </c:pt>
                <c:pt idx="2874">
                  <c:v>3.4338277833759617E-2</c:v>
                </c:pt>
                <c:pt idx="2875">
                  <c:v>3.3283568510126649E-2</c:v>
                </c:pt>
                <c:pt idx="2876">
                  <c:v>3.3886259552202626E-2</c:v>
                </c:pt>
                <c:pt idx="2877">
                  <c:v>3.1927513665455688E-2</c:v>
                </c:pt>
                <c:pt idx="2878">
                  <c:v>3.2530204707531672E-2</c:v>
                </c:pt>
                <c:pt idx="2879">
                  <c:v>3.4187605073240618E-2</c:v>
                </c:pt>
                <c:pt idx="2880">
                  <c:v>3.3132895749607649E-2</c:v>
                </c:pt>
                <c:pt idx="2881">
                  <c:v>3.4940968875835594E-2</c:v>
                </c:pt>
                <c:pt idx="2882">
                  <c:v>3.0119440539227754E-2</c:v>
                </c:pt>
                <c:pt idx="2883">
                  <c:v>3.3283568510126649E-2</c:v>
                </c:pt>
                <c:pt idx="2884">
                  <c:v>3.5392987157392586E-2</c:v>
                </c:pt>
                <c:pt idx="2885">
                  <c:v>3.2831550228569657E-2</c:v>
                </c:pt>
                <c:pt idx="2886">
                  <c:v>3.222885918649368E-2</c:v>
                </c:pt>
                <c:pt idx="2887">
                  <c:v>3.0872804341822723E-2</c:v>
                </c:pt>
                <c:pt idx="2888">
                  <c:v>3.3132895749607649E-2</c:v>
                </c:pt>
                <c:pt idx="2889">
                  <c:v>3.3283568510126649E-2</c:v>
                </c:pt>
                <c:pt idx="2890">
                  <c:v>3.2530204707531672E-2</c:v>
                </c:pt>
                <c:pt idx="2891">
                  <c:v>3.222885918649368E-2</c:v>
                </c:pt>
                <c:pt idx="2892">
                  <c:v>3.1776840904936703E-2</c:v>
                </c:pt>
                <c:pt idx="2893">
                  <c:v>3.4036932312721625E-2</c:v>
                </c:pt>
                <c:pt idx="2894">
                  <c:v>3.2680877468050672E-2</c:v>
                </c:pt>
                <c:pt idx="2895">
                  <c:v>3.2078186425974688E-2</c:v>
                </c:pt>
                <c:pt idx="2896">
                  <c:v>3.2530204707531672E-2</c:v>
                </c:pt>
                <c:pt idx="2897">
                  <c:v>3.2078186425974688E-2</c:v>
                </c:pt>
                <c:pt idx="2898">
                  <c:v>3.237953194701268E-2</c:v>
                </c:pt>
                <c:pt idx="2899">
                  <c:v>3.2680877468050672E-2</c:v>
                </c:pt>
                <c:pt idx="2900">
                  <c:v>3.3735586791683633E-2</c:v>
                </c:pt>
                <c:pt idx="2901">
                  <c:v>3.2680877468050672E-2</c:v>
                </c:pt>
                <c:pt idx="2902">
                  <c:v>3.2680877468050672E-2</c:v>
                </c:pt>
                <c:pt idx="2903">
                  <c:v>3.3735586791683633E-2</c:v>
                </c:pt>
                <c:pt idx="2904">
                  <c:v>3.2530204707531672E-2</c:v>
                </c:pt>
                <c:pt idx="2905">
                  <c:v>3.4338277833759617E-2</c:v>
                </c:pt>
                <c:pt idx="2906">
                  <c:v>3.3735586791683633E-2</c:v>
                </c:pt>
                <c:pt idx="2907">
                  <c:v>3.2680877468050672E-2</c:v>
                </c:pt>
                <c:pt idx="2908">
                  <c:v>3.2680877468050672E-2</c:v>
                </c:pt>
                <c:pt idx="2909">
                  <c:v>3.1023477102341723E-2</c:v>
                </c:pt>
                <c:pt idx="2910">
                  <c:v>3.2530204707531672E-2</c:v>
                </c:pt>
                <c:pt idx="2911">
                  <c:v>3.3434241270645648E-2</c:v>
                </c:pt>
                <c:pt idx="2912">
                  <c:v>3.222885918649368E-2</c:v>
                </c:pt>
                <c:pt idx="2913">
                  <c:v>3.2680877468050672E-2</c:v>
                </c:pt>
                <c:pt idx="2914">
                  <c:v>3.1927513665455688E-2</c:v>
                </c:pt>
                <c:pt idx="2915">
                  <c:v>3.3283568510126649E-2</c:v>
                </c:pt>
                <c:pt idx="2916">
                  <c:v>3.0722131581303731E-2</c:v>
                </c:pt>
                <c:pt idx="2917">
                  <c:v>3.2680877468050672E-2</c:v>
                </c:pt>
                <c:pt idx="2918">
                  <c:v>3.4036932312721625E-2</c:v>
                </c:pt>
                <c:pt idx="2919">
                  <c:v>3.1776840904936703E-2</c:v>
                </c:pt>
                <c:pt idx="2920">
                  <c:v>3.2982222989088657E-2</c:v>
                </c:pt>
                <c:pt idx="2921">
                  <c:v>3.1324822623379711E-2</c:v>
                </c:pt>
                <c:pt idx="2922">
                  <c:v>3.2831550228569657E-2</c:v>
                </c:pt>
                <c:pt idx="2923">
                  <c:v>3.4036932312721625E-2</c:v>
                </c:pt>
                <c:pt idx="2924">
                  <c:v>3.2078186425974688E-2</c:v>
                </c:pt>
                <c:pt idx="2925">
                  <c:v>3.3584914031164641E-2</c:v>
                </c:pt>
                <c:pt idx="2926">
                  <c:v>3.2982222989088657E-2</c:v>
                </c:pt>
                <c:pt idx="2927">
                  <c:v>3.3283568510126649E-2</c:v>
                </c:pt>
                <c:pt idx="2928">
                  <c:v>3.4338277833759617E-2</c:v>
                </c:pt>
                <c:pt idx="2929">
                  <c:v>3.4338277833759617E-2</c:v>
                </c:pt>
                <c:pt idx="2930">
                  <c:v>3.448895059427861E-2</c:v>
                </c:pt>
                <c:pt idx="2931">
                  <c:v>3.2680877468050672E-2</c:v>
                </c:pt>
                <c:pt idx="2932">
                  <c:v>3.3886259552202626E-2</c:v>
                </c:pt>
                <c:pt idx="2933">
                  <c:v>3.2680877468050672E-2</c:v>
                </c:pt>
                <c:pt idx="2934">
                  <c:v>3.2680877468050672E-2</c:v>
                </c:pt>
                <c:pt idx="2935">
                  <c:v>3.2078186425974688E-2</c:v>
                </c:pt>
                <c:pt idx="2936">
                  <c:v>3.2680877468050672E-2</c:v>
                </c:pt>
                <c:pt idx="2937">
                  <c:v>3.3886259552202626E-2</c:v>
                </c:pt>
                <c:pt idx="2938">
                  <c:v>3.222885918649368E-2</c:v>
                </c:pt>
                <c:pt idx="2939">
                  <c:v>3.1174149862860712E-2</c:v>
                </c:pt>
                <c:pt idx="2940">
                  <c:v>3.3434241270645648E-2</c:v>
                </c:pt>
                <c:pt idx="2941">
                  <c:v>3.2530204707531672E-2</c:v>
                </c:pt>
                <c:pt idx="2942">
                  <c:v>3.3132895749607649E-2</c:v>
                </c:pt>
                <c:pt idx="2943">
                  <c:v>3.2982222989088657E-2</c:v>
                </c:pt>
                <c:pt idx="2944">
                  <c:v>3.237953194701268E-2</c:v>
                </c:pt>
                <c:pt idx="2945">
                  <c:v>3.2530204707531672E-2</c:v>
                </c:pt>
                <c:pt idx="2946">
                  <c:v>3.2982222989088657E-2</c:v>
                </c:pt>
                <c:pt idx="2947">
                  <c:v>3.237953194701268E-2</c:v>
                </c:pt>
                <c:pt idx="2948">
                  <c:v>3.222885918649368E-2</c:v>
                </c:pt>
                <c:pt idx="2949">
                  <c:v>3.2831550228569657E-2</c:v>
                </c:pt>
                <c:pt idx="2950">
                  <c:v>3.4187605073240618E-2</c:v>
                </c:pt>
                <c:pt idx="2951">
                  <c:v>3.1023477102341723E-2</c:v>
                </c:pt>
                <c:pt idx="2952">
                  <c:v>3.4338277833759617E-2</c:v>
                </c:pt>
                <c:pt idx="2953">
                  <c:v>3.2530204707531672E-2</c:v>
                </c:pt>
                <c:pt idx="2954">
                  <c:v>3.3283568510126649E-2</c:v>
                </c:pt>
                <c:pt idx="2955">
                  <c:v>3.3434241270645648E-2</c:v>
                </c:pt>
                <c:pt idx="2956">
                  <c:v>3.222885918649368E-2</c:v>
                </c:pt>
                <c:pt idx="2957">
                  <c:v>3.2530204707531672E-2</c:v>
                </c:pt>
                <c:pt idx="2958">
                  <c:v>3.3283568510126649E-2</c:v>
                </c:pt>
                <c:pt idx="2959">
                  <c:v>3.237953194701268E-2</c:v>
                </c:pt>
                <c:pt idx="2960">
                  <c:v>3.2078186425974688E-2</c:v>
                </c:pt>
                <c:pt idx="2961">
                  <c:v>3.222885918649368E-2</c:v>
                </c:pt>
                <c:pt idx="2962">
                  <c:v>3.3132895749607649E-2</c:v>
                </c:pt>
                <c:pt idx="2963">
                  <c:v>3.3132895749607649E-2</c:v>
                </c:pt>
                <c:pt idx="2964">
                  <c:v>3.1776840904936703E-2</c:v>
                </c:pt>
                <c:pt idx="2965">
                  <c:v>2.9968767778708754E-2</c:v>
                </c:pt>
                <c:pt idx="2966">
                  <c:v>3.1475495383898704E-2</c:v>
                </c:pt>
                <c:pt idx="2967">
                  <c:v>3.3886259552202626E-2</c:v>
                </c:pt>
                <c:pt idx="2968">
                  <c:v>3.2530204707531672E-2</c:v>
                </c:pt>
                <c:pt idx="2969">
                  <c:v>3.237953194701268E-2</c:v>
                </c:pt>
                <c:pt idx="2970">
                  <c:v>3.2530204707531672E-2</c:v>
                </c:pt>
                <c:pt idx="2971">
                  <c:v>3.2982222989088657E-2</c:v>
                </c:pt>
                <c:pt idx="2972">
                  <c:v>3.4187605073240618E-2</c:v>
                </c:pt>
                <c:pt idx="2973">
                  <c:v>3.3735586791683633E-2</c:v>
                </c:pt>
                <c:pt idx="2974">
                  <c:v>3.3283568510126649E-2</c:v>
                </c:pt>
                <c:pt idx="2975">
                  <c:v>3.237953194701268E-2</c:v>
                </c:pt>
                <c:pt idx="2976">
                  <c:v>3.3283568510126649E-2</c:v>
                </c:pt>
                <c:pt idx="2977">
                  <c:v>3.3434241270645648E-2</c:v>
                </c:pt>
                <c:pt idx="2978">
                  <c:v>3.2530204707531672E-2</c:v>
                </c:pt>
                <c:pt idx="2979">
                  <c:v>3.4187605073240618E-2</c:v>
                </c:pt>
                <c:pt idx="2980">
                  <c:v>3.2530204707531672E-2</c:v>
                </c:pt>
                <c:pt idx="2981">
                  <c:v>3.3283568510126649E-2</c:v>
                </c:pt>
                <c:pt idx="2982">
                  <c:v>3.237953194701268E-2</c:v>
                </c:pt>
                <c:pt idx="2983">
                  <c:v>3.2831550228569657E-2</c:v>
                </c:pt>
                <c:pt idx="2984">
                  <c:v>3.3283568510126649E-2</c:v>
                </c:pt>
                <c:pt idx="2985">
                  <c:v>3.3584914031164641E-2</c:v>
                </c:pt>
                <c:pt idx="2986">
                  <c:v>3.3735586791683633E-2</c:v>
                </c:pt>
                <c:pt idx="2987">
                  <c:v>3.2078186425974688E-2</c:v>
                </c:pt>
                <c:pt idx="2988">
                  <c:v>3.0571458820784735E-2</c:v>
                </c:pt>
                <c:pt idx="2989">
                  <c:v>3.3886259552202626E-2</c:v>
                </c:pt>
                <c:pt idx="2990">
                  <c:v>3.2680877468050672E-2</c:v>
                </c:pt>
                <c:pt idx="2991">
                  <c:v>3.3283568510126649E-2</c:v>
                </c:pt>
                <c:pt idx="2992">
                  <c:v>3.2078186425974688E-2</c:v>
                </c:pt>
                <c:pt idx="2993">
                  <c:v>3.2831550228569657E-2</c:v>
                </c:pt>
                <c:pt idx="2994">
                  <c:v>3.5845005438949563E-2</c:v>
                </c:pt>
                <c:pt idx="2995">
                  <c:v>3.0722131581303731E-2</c:v>
                </c:pt>
                <c:pt idx="2996">
                  <c:v>3.3434241270645648E-2</c:v>
                </c:pt>
                <c:pt idx="2997">
                  <c:v>3.222885918649368E-2</c:v>
                </c:pt>
                <c:pt idx="2998">
                  <c:v>3.2530204707531672E-2</c:v>
                </c:pt>
                <c:pt idx="2999">
                  <c:v>3.3132895749607649E-2</c:v>
                </c:pt>
                <c:pt idx="3000">
                  <c:v>3.2530204707531672E-2</c:v>
                </c:pt>
                <c:pt idx="3001">
                  <c:v>3.4187605073240618E-2</c:v>
                </c:pt>
                <c:pt idx="3002">
                  <c:v>3.2982222989088657E-2</c:v>
                </c:pt>
                <c:pt idx="3003">
                  <c:v>3.2982222989088657E-2</c:v>
                </c:pt>
                <c:pt idx="3004">
                  <c:v>3.222885918649368E-2</c:v>
                </c:pt>
                <c:pt idx="3005">
                  <c:v>3.3434241270645648E-2</c:v>
                </c:pt>
                <c:pt idx="3006">
                  <c:v>3.4338277833759617E-2</c:v>
                </c:pt>
                <c:pt idx="3007">
                  <c:v>3.1776840904936703E-2</c:v>
                </c:pt>
                <c:pt idx="3008">
                  <c:v>3.222885918649368E-2</c:v>
                </c:pt>
                <c:pt idx="3009">
                  <c:v>3.1324822623379711E-2</c:v>
                </c:pt>
                <c:pt idx="3010">
                  <c:v>3.222885918649368E-2</c:v>
                </c:pt>
                <c:pt idx="3011">
                  <c:v>3.448895059427861E-2</c:v>
                </c:pt>
                <c:pt idx="3012">
                  <c:v>3.222885918649368E-2</c:v>
                </c:pt>
                <c:pt idx="3013">
                  <c:v>3.2831550228569657E-2</c:v>
                </c:pt>
                <c:pt idx="3014">
                  <c:v>3.2530204707531672E-2</c:v>
                </c:pt>
                <c:pt idx="3015">
                  <c:v>3.3283568510126649E-2</c:v>
                </c:pt>
                <c:pt idx="3016">
                  <c:v>3.3735586791683633E-2</c:v>
                </c:pt>
                <c:pt idx="3017">
                  <c:v>3.237953194701268E-2</c:v>
                </c:pt>
                <c:pt idx="3018">
                  <c:v>3.2831550228569657E-2</c:v>
                </c:pt>
                <c:pt idx="3019">
                  <c:v>3.1776840904936703E-2</c:v>
                </c:pt>
                <c:pt idx="3020">
                  <c:v>3.3132895749607649E-2</c:v>
                </c:pt>
                <c:pt idx="3021">
                  <c:v>3.3283568510126649E-2</c:v>
                </c:pt>
                <c:pt idx="3022">
                  <c:v>3.222885918649368E-2</c:v>
                </c:pt>
                <c:pt idx="3023">
                  <c:v>3.3434241270645648E-2</c:v>
                </c:pt>
                <c:pt idx="3024">
                  <c:v>3.1927513665455688E-2</c:v>
                </c:pt>
                <c:pt idx="3025">
                  <c:v>3.3434241270645648E-2</c:v>
                </c:pt>
                <c:pt idx="3026">
                  <c:v>3.2530204707531672E-2</c:v>
                </c:pt>
                <c:pt idx="3027">
                  <c:v>3.3132895749607649E-2</c:v>
                </c:pt>
                <c:pt idx="3028">
                  <c:v>3.4036932312721625E-2</c:v>
                </c:pt>
                <c:pt idx="3029">
                  <c:v>3.1927513665455688E-2</c:v>
                </c:pt>
                <c:pt idx="3030">
                  <c:v>3.3132895749607649E-2</c:v>
                </c:pt>
                <c:pt idx="3031">
                  <c:v>3.3434241270645648E-2</c:v>
                </c:pt>
                <c:pt idx="3032">
                  <c:v>3.3434241270645648E-2</c:v>
                </c:pt>
                <c:pt idx="3033">
                  <c:v>3.3886259552202626E-2</c:v>
                </c:pt>
                <c:pt idx="3034">
                  <c:v>3.2078186425974688E-2</c:v>
                </c:pt>
                <c:pt idx="3035">
                  <c:v>3.3434241270645648E-2</c:v>
                </c:pt>
                <c:pt idx="3036">
                  <c:v>3.3132895749607649E-2</c:v>
                </c:pt>
                <c:pt idx="3037">
                  <c:v>3.1324822623379711E-2</c:v>
                </c:pt>
                <c:pt idx="3038">
                  <c:v>3.3584914031164641E-2</c:v>
                </c:pt>
                <c:pt idx="3039">
                  <c:v>3.3886259552202626E-2</c:v>
                </c:pt>
                <c:pt idx="3040">
                  <c:v>3.1475495383898704E-2</c:v>
                </c:pt>
                <c:pt idx="3041">
                  <c:v>3.2831550228569657E-2</c:v>
                </c:pt>
                <c:pt idx="3042">
                  <c:v>3.3584914031164641E-2</c:v>
                </c:pt>
                <c:pt idx="3043">
                  <c:v>3.1927513665455688E-2</c:v>
                </c:pt>
                <c:pt idx="3044">
                  <c:v>3.3132895749607649E-2</c:v>
                </c:pt>
                <c:pt idx="3045">
                  <c:v>3.3584914031164641E-2</c:v>
                </c:pt>
                <c:pt idx="3046">
                  <c:v>3.2078186425974688E-2</c:v>
                </c:pt>
                <c:pt idx="3047">
                  <c:v>3.2982222989088657E-2</c:v>
                </c:pt>
                <c:pt idx="3048">
                  <c:v>3.1776840904936703E-2</c:v>
                </c:pt>
                <c:pt idx="3049">
                  <c:v>3.2982222989088657E-2</c:v>
                </c:pt>
                <c:pt idx="3050">
                  <c:v>3.3283568510126649E-2</c:v>
                </c:pt>
                <c:pt idx="3051">
                  <c:v>3.1174149862860712E-2</c:v>
                </c:pt>
                <c:pt idx="3052">
                  <c:v>3.1776840904936703E-2</c:v>
                </c:pt>
                <c:pt idx="3053">
                  <c:v>3.3434241270645648E-2</c:v>
                </c:pt>
                <c:pt idx="3054">
                  <c:v>3.2078186425974688E-2</c:v>
                </c:pt>
                <c:pt idx="3055">
                  <c:v>3.448895059427861E-2</c:v>
                </c:pt>
                <c:pt idx="3056">
                  <c:v>3.1324822623379711E-2</c:v>
                </c:pt>
                <c:pt idx="3057">
                  <c:v>3.4338277833759617E-2</c:v>
                </c:pt>
                <c:pt idx="3058">
                  <c:v>3.1023477102341723E-2</c:v>
                </c:pt>
                <c:pt idx="3059">
                  <c:v>3.3283568510126649E-2</c:v>
                </c:pt>
                <c:pt idx="3060">
                  <c:v>3.5091641636354594E-2</c:v>
                </c:pt>
                <c:pt idx="3061">
                  <c:v>3.1626168144417703E-2</c:v>
                </c:pt>
                <c:pt idx="3062">
                  <c:v>3.237953194701268E-2</c:v>
                </c:pt>
                <c:pt idx="3063">
                  <c:v>3.3434241270645648E-2</c:v>
                </c:pt>
                <c:pt idx="3064">
                  <c:v>3.4338277833759617E-2</c:v>
                </c:pt>
                <c:pt idx="3065">
                  <c:v>3.2831550228569657E-2</c:v>
                </c:pt>
                <c:pt idx="3066">
                  <c:v>3.4639623354797609E-2</c:v>
                </c:pt>
                <c:pt idx="3067">
                  <c:v>3.3886259552202626E-2</c:v>
                </c:pt>
                <c:pt idx="3068">
                  <c:v>3.1023477102341723E-2</c:v>
                </c:pt>
                <c:pt idx="3069">
                  <c:v>3.222885918649368E-2</c:v>
                </c:pt>
                <c:pt idx="3070">
                  <c:v>3.1475495383898704E-2</c:v>
                </c:pt>
                <c:pt idx="3071">
                  <c:v>3.1776840904936703E-2</c:v>
                </c:pt>
                <c:pt idx="3072">
                  <c:v>3.2680877468050672E-2</c:v>
                </c:pt>
                <c:pt idx="3073">
                  <c:v>3.1776840904936703E-2</c:v>
                </c:pt>
                <c:pt idx="3074">
                  <c:v>3.2530204707531672E-2</c:v>
                </c:pt>
                <c:pt idx="3075">
                  <c:v>3.0872804341822723E-2</c:v>
                </c:pt>
                <c:pt idx="3076">
                  <c:v>3.1927513665455688E-2</c:v>
                </c:pt>
                <c:pt idx="3077">
                  <c:v>3.2982222989088657E-2</c:v>
                </c:pt>
                <c:pt idx="3078">
                  <c:v>3.2078186425974688E-2</c:v>
                </c:pt>
                <c:pt idx="3079">
                  <c:v>3.3283568510126649E-2</c:v>
                </c:pt>
                <c:pt idx="3080">
                  <c:v>3.3132895749607649E-2</c:v>
                </c:pt>
                <c:pt idx="3081">
                  <c:v>3.1927513665455688E-2</c:v>
                </c:pt>
                <c:pt idx="3082">
                  <c:v>3.3283568510126649E-2</c:v>
                </c:pt>
                <c:pt idx="3083">
                  <c:v>3.2530204707531672E-2</c:v>
                </c:pt>
                <c:pt idx="3084">
                  <c:v>3.2831550228569657E-2</c:v>
                </c:pt>
                <c:pt idx="3085">
                  <c:v>3.1927513665455688E-2</c:v>
                </c:pt>
                <c:pt idx="3086">
                  <c:v>3.2530204707531672E-2</c:v>
                </c:pt>
                <c:pt idx="3087">
                  <c:v>3.2680877468050672E-2</c:v>
                </c:pt>
                <c:pt idx="3088">
                  <c:v>3.222885918649368E-2</c:v>
                </c:pt>
                <c:pt idx="3089">
                  <c:v>3.2680877468050672E-2</c:v>
                </c:pt>
                <c:pt idx="3090">
                  <c:v>2.9968767778708754E-2</c:v>
                </c:pt>
                <c:pt idx="3091">
                  <c:v>3.0722131581303731E-2</c:v>
                </c:pt>
                <c:pt idx="3092">
                  <c:v>3.2078186425974688E-2</c:v>
                </c:pt>
                <c:pt idx="3093">
                  <c:v>3.1023477102341723E-2</c:v>
                </c:pt>
                <c:pt idx="3094">
                  <c:v>3.1927513665455688E-2</c:v>
                </c:pt>
                <c:pt idx="3095">
                  <c:v>3.1174149862860712E-2</c:v>
                </c:pt>
                <c:pt idx="3096">
                  <c:v>3.1023477102341723E-2</c:v>
                </c:pt>
                <c:pt idx="3097">
                  <c:v>3.1023477102341723E-2</c:v>
                </c:pt>
                <c:pt idx="3098">
                  <c:v>3.0872804341822723E-2</c:v>
                </c:pt>
                <c:pt idx="3099">
                  <c:v>3.3735586791683633E-2</c:v>
                </c:pt>
                <c:pt idx="3100">
                  <c:v>3.0872804341822723E-2</c:v>
                </c:pt>
                <c:pt idx="3101">
                  <c:v>3.5694332678430571E-2</c:v>
                </c:pt>
                <c:pt idx="3102">
                  <c:v>3.2078186425974688E-2</c:v>
                </c:pt>
                <c:pt idx="3103">
                  <c:v>3.0571458820784735E-2</c:v>
                </c:pt>
                <c:pt idx="3104">
                  <c:v>3.2982222989088657E-2</c:v>
                </c:pt>
                <c:pt idx="3105">
                  <c:v>3.1776840904936703E-2</c:v>
                </c:pt>
                <c:pt idx="3106">
                  <c:v>3.2982222989088657E-2</c:v>
                </c:pt>
                <c:pt idx="3107">
                  <c:v>3.1927513665455688E-2</c:v>
                </c:pt>
                <c:pt idx="3108">
                  <c:v>3.0571458820784735E-2</c:v>
                </c:pt>
                <c:pt idx="3109">
                  <c:v>3.0722131581303731E-2</c:v>
                </c:pt>
                <c:pt idx="3110">
                  <c:v>3.222885918649368E-2</c:v>
                </c:pt>
                <c:pt idx="3111">
                  <c:v>3.3434241270645648E-2</c:v>
                </c:pt>
                <c:pt idx="3112">
                  <c:v>3.1475495383898704E-2</c:v>
                </c:pt>
                <c:pt idx="3113">
                  <c:v>3.0571458820784735E-2</c:v>
                </c:pt>
                <c:pt idx="3114">
                  <c:v>3.0119440539227754E-2</c:v>
                </c:pt>
                <c:pt idx="3115">
                  <c:v>3.2680877468050672E-2</c:v>
                </c:pt>
                <c:pt idx="3116">
                  <c:v>3.2530204707531672E-2</c:v>
                </c:pt>
                <c:pt idx="3117">
                  <c:v>3.1927513665455688E-2</c:v>
                </c:pt>
                <c:pt idx="3118">
                  <c:v>3.0420786060265742E-2</c:v>
                </c:pt>
                <c:pt idx="3119">
                  <c:v>3.1475495383898704E-2</c:v>
                </c:pt>
                <c:pt idx="3120">
                  <c:v>3.1776840904936703E-2</c:v>
                </c:pt>
                <c:pt idx="3121">
                  <c:v>3.1023477102341723E-2</c:v>
                </c:pt>
                <c:pt idx="3122">
                  <c:v>3.1324822623379711E-2</c:v>
                </c:pt>
                <c:pt idx="3123">
                  <c:v>3.1174149862860712E-2</c:v>
                </c:pt>
                <c:pt idx="3124">
                  <c:v>3.1776840904936703E-2</c:v>
                </c:pt>
                <c:pt idx="3125">
                  <c:v>3.1776840904936703E-2</c:v>
                </c:pt>
                <c:pt idx="3126">
                  <c:v>3.237953194701268E-2</c:v>
                </c:pt>
                <c:pt idx="3127">
                  <c:v>3.237953194701268E-2</c:v>
                </c:pt>
                <c:pt idx="3128">
                  <c:v>3.1475495383898704E-2</c:v>
                </c:pt>
                <c:pt idx="3129">
                  <c:v>3.1475495383898704E-2</c:v>
                </c:pt>
                <c:pt idx="3130">
                  <c:v>3.1023477102341723E-2</c:v>
                </c:pt>
                <c:pt idx="3131">
                  <c:v>3.2530204707531672E-2</c:v>
                </c:pt>
                <c:pt idx="3132">
                  <c:v>3.1475495383898704E-2</c:v>
                </c:pt>
                <c:pt idx="3133">
                  <c:v>3.1927513665455688E-2</c:v>
                </c:pt>
                <c:pt idx="3134">
                  <c:v>3.2078186425974688E-2</c:v>
                </c:pt>
                <c:pt idx="3135">
                  <c:v>3.3283568510126649E-2</c:v>
                </c:pt>
                <c:pt idx="3136">
                  <c:v>3.2078186425974688E-2</c:v>
                </c:pt>
                <c:pt idx="3137">
                  <c:v>3.2831550228569657E-2</c:v>
                </c:pt>
                <c:pt idx="3138">
                  <c:v>3.4940968875835594E-2</c:v>
                </c:pt>
                <c:pt idx="3139">
                  <c:v>3.3132895749607649E-2</c:v>
                </c:pt>
                <c:pt idx="3140">
                  <c:v>3.2982222989088657E-2</c:v>
                </c:pt>
                <c:pt idx="3141">
                  <c:v>3.0119440539227754E-2</c:v>
                </c:pt>
                <c:pt idx="3142">
                  <c:v>3.237953194701268E-2</c:v>
                </c:pt>
                <c:pt idx="3143">
                  <c:v>3.2680877468050672E-2</c:v>
                </c:pt>
                <c:pt idx="3144">
                  <c:v>3.1174149862860712E-2</c:v>
                </c:pt>
                <c:pt idx="3145">
                  <c:v>3.3283568510126649E-2</c:v>
                </c:pt>
                <c:pt idx="3146">
                  <c:v>3.1776840904936703E-2</c:v>
                </c:pt>
                <c:pt idx="3147">
                  <c:v>3.3283568510126649E-2</c:v>
                </c:pt>
                <c:pt idx="3148">
                  <c:v>3.1626168144417703E-2</c:v>
                </c:pt>
                <c:pt idx="3149">
                  <c:v>3.1174149862860712E-2</c:v>
                </c:pt>
                <c:pt idx="3150">
                  <c:v>3.2078186425974688E-2</c:v>
                </c:pt>
                <c:pt idx="3151">
                  <c:v>2.9818095018189755E-2</c:v>
                </c:pt>
                <c:pt idx="3152">
                  <c:v>3.3584914031164641E-2</c:v>
                </c:pt>
                <c:pt idx="3153">
                  <c:v>3.222885918649368E-2</c:v>
                </c:pt>
                <c:pt idx="3154">
                  <c:v>3.1776840904936703E-2</c:v>
                </c:pt>
                <c:pt idx="3155">
                  <c:v>3.2680877468050672E-2</c:v>
                </c:pt>
                <c:pt idx="3156">
                  <c:v>3.1626168144417703E-2</c:v>
                </c:pt>
                <c:pt idx="3157">
                  <c:v>3.2530204707531672E-2</c:v>
                </c:pt>
                <c:pt idx="3158">
                  <c:v>3.222885918649368E-2</c:v>
                </c:pt>
                <c:pt idx="3159">
                  <c:v>3.1174149862860712E-2</c:v>
                </c:pt>
                <c:pt idx="3160">
                  <c:v>3.4187605073240618E-2</c:v>
                </c:pt>
                <c:pt idx="3161">
                  <c:v>3.2982222989088657E-2</c:v>
                </c:pt>
                <c:pt idx="3162">
                  <c:v>3.3434241270645648E-2</c:v>
                </c:pt>
                <c:pt idx="3163">
                  <c:v>3.1776840904936703E-2</c:v>
                </c:pt>
                <c:pt idx="3164">
                  <c:v>3.2831550228569657E-2</c:v>
                </c:pt>
                <c:pt idx="3165">
                  <c:v>3.3735586791683633E-2</c:v>
                </c:pt>
                <c:pt idx="3166">
                  <c:v>3.2680877468050672E-2</c:v>
                </c:pt>
                <c:pt idx="3167">
                  <c:v>3.222885918649368E-2</c:v>
                </c:pt>
                <c:pt idx="3168">
                  <c:v>3.0872804341822723E-2</c:v>
                </c:pt>
                <c:pt idx="3169">
                  <c:v>3.4036932312721625E-2</c:v>
                </c:pt>
                <c:pt idx="3170">
                  <c:v>3.3434241270645648E-2</c:v>
                </c:pt>
                <c:pt idx="3171">
                  <c:v>3.2680877468050672E-2</c:v>
                </c:pt>
                <c:pt idx="3172">
                  <c:v>3.2680877468050672E-2</c:v>
                </c:pt>
                <c:pt idx="3173">
                  <c:v>2.951674949715177E-2</c:v>
                </c:pt>
                <c:pt idx="3174">
                  <c:v>3.2530204707531672E-2</c:v>
                </c:pt>
                <c:pt idx="3175">
                  <c:v>2.9667422257670766E-2</c:v>
                </c:pt>
                <c:pt idx="3176">
                  <c:v>3.2982222989088657E-2</c:v>
                </c:pt>
                <c:pt idx="3177">
                  <c:v>3.1927513665455688E-2</c:v>
                </c:pt>
                <c:pt idx="3178">
                  <c:v>3.1475495383898704E-2</c:v>
                </c:pt>
                <c:pt idx="3179">
                  <c:v>3.2078186425974688E-2</c:v>
                </c:pt>
                <c:pt idx="3180">
                  <c:v>3.2078186425974688E-2</c:v>
                </c:pt>
                <c:pt idx="3181">
                  <c:v>3.1776840904936703E-2</c:v>
                </c:pt>
                <c:pt idx="3182">
                  <c:v>3.237953194701268E-2</c:v>
                </c:pt>
                <c:pt idx="3183">
                  <c:v>3.1927513665455688E-2</c:v>
                </c:pt>
                <c:pt idx="3184">
                  <c:v>3.2831550228569657E-2</c:v>
                </c:pt>
                <c:pt idx="3185">
                  <c:v>3.1475495383898704E-2</c:v>
                </c:pt>
                <c:pt idx="3186">
                  <c:v>3.2831550228569657E-2</c:v>
                </c:pt>
                <c:pt idx="3187">
                  <c:v>3.2530204707531672E-2</c:v>
                </c:pt>
                <c:pt idx="3188">
                  <c:v>3.1324822623379711E-2</c:v>
                </c:pt>
                <c:pt idx="3189">
                  <c:v>3.3132895749607649E-2</c:v>
                </c:pt>
                <c:pt idx="3190">
                  <c:v>3.3132895749607649E-2</c:v>
                </c:pt>
                <c:pt idx="3191">
                  <c:v>3.2078186425974688E-2</c:v>
                </c:pt>
                <c:pt idx="3192">
                  <c:v>3.3735586791683633E-2</c:v>
                </c:pt>
                <c:pt idx="3193">
                  <c:v>3.2078186425974688E-2</c:v>
                </c:pt>
                <c:pt idx="3194">
                  <c:v>3.2982222989088657E-2</c:v>
                </c:pt>
                <c:pt idx="3195">
                  <c:v>3.1626168144417703E-2</c:v>
                </c:pt>
                <c:pt idx="3196">
                  <c:v>3.3584914031164641E-2</c:v>
                </c:pt>
                <c:pt idx="3197">
                  <c:v>3.1927513665455688E-2</c:v>
                </c:pt>
                <c:pt idx="3198">
                  <c:v>3.2078186425974688E-2</c:v>
                </c:pt>
                <c:pt idx="3199">
                  <c:v>3.237953194701268E-2</c:v>
                </c:pt>
                <c:pt idx="3200">
                  <c:v>3.1927513665455688E-2</c:v>
                </c:pt>
                <c:pt idx="3201">
                  <c:v>3.3886259552202626E-2</c:v>
                </c:pt>
                <c:pt idx="3202">
                  <c:v>2.9215403976113778E-2</c:v>
                </c:pt>
                <c:pt idx="3203">
                  <c:v>3.1324822623379711E-2</c:v>
                </c:pt>
                <c:pt idx="3204">
                  <c:v>3.3735586791683633E-2</c:v>
                </c:pt>
                <c:pt idx="3205">
                  <c:v>3.3283568510126649E-2</c:v>
                </c:pt>
                <c:pt idx="3206">
                  <c:v>3.1776840904936703E-2</c:v>
                </c:pt>
                <c:pt idx="3207">
                  <c:v>3.1023477102341723E-2</c:v>
                </c:pt>
                <c:pt idx="3208">
                  <c:v>3.3132895749607649E-2</c:v>
                </c:pt>
                <c:pt idx="3209">
                  <c:v>3.2982222989088657E-2</c:v>
                </c:pt>
                <c:pt idx="3210">
                  <c:v>3.2530204707531672E-2</c:v>
                </c:pt>
                <c:pt idx="3211">
                  <c:v>3.3584914031164641E-2</c:v>
                </c:pt>
                <c:pt idx="3212">
                  <c:v>3.0872804341822723E-2</c:v>
                </c:pt>
                <c:pt idx="3213">
                  <c:v>3.2831550228569657E-2</c:v>
                </c:pt>
                <c:pt idx="3214">
                  <c:v>3.222885918649368E-2</c:v>
                </c:pt>
                <c:pt idx="3215">
                  <c:v>3.4036932312721625E-2</c:v>
                </c:pt>
                <c:pt idx="3216">
                  <c:v>3.222885918649368E-2</c:v>
                </c:pt>
                <c:pt idx="3217">
                  <c:v>3.1475495383898704E-2</c:v>
                </c:pt>
                <c:pt idx="3218">
                  <c:v>3.1927513665455688E-2</c:v>
                </c:pt>
                <c:pt idx="3219">
                  <c:v>3.0571458820784735E-2</c:v>
                </c:pt>
                <c:pt idx="3220">
                  <c:v>3.2680877468050672E-2</c:v>
                </c:pt>
                <c:pt idx="3221">
                  <c:v>3.2530204707531672E-2</c:v>
                </c:pt>
                <c:pt idx="3222">
                  <c:v>3.1324822623379711E-2</c:v>
                </c:pt>
                <c:pt idx="3223">
                  <c:v>3.1776840904936703E-2</c:v>
                </c:pt>
                <c:pt idx="3224">
                  <c:v>3.1324822623379711E-2</c:v>
                </c:pt>
                <c:pt idx="3225">
                  <c:v>3.3886259552202626E-2</c:v>
                </c:pt>
                <c:pt idx="3226">
                  <c:v>3.4187605073240618E-2</c:v>
                </c:pt>
                <c:pt idx="3227">
                  <c:v>3.2078186425974688E-2</c:v>
                </c:pt>
                <c:pt idx="3228">
                  <c:v>3.3886259552202626E-2</c:v>
                </c:pt>
                <c:pt idx="3229">
                  <c:v>3.3132895749607649E-2</c:v>
                </c:pt>
                <c:pt idx="3230">
                  <c:v>3.2982222989088657E-2</c:v>
                </c:pt>
                <c:pt idx="3231">
                  <c:v>3.4036932312721625E-2</c:v>
                </c:pt>
                <c:pt idx="3232">
                  <c:v>3.3283568510126649E-2</c:v>
                </c:pt>
                <c:pt idx="3233">
                  <c:v>3.3283568510126649E-2</c:v>
                </c:pt>
                <c:pt idx="3234">
                  <c:v>3.1776840904936703E-2</c:v>
                </c:pt>
                <c:pt idx="3235">
                  <c:v>3.237953194701268E-2</c:v>
                </c:pt>
                <c:pt idx="3236">
                  <c:v>3.2530204707531672E-2</c:v>
                </c:pt>
                <c:pt idx="3237">
                  <c:v>3.222885918649368E-2</c:v>
                </c:pt>
                <c:pt idx="3238">
                  <c:v>3.3584914031164641E-2</c:v>
                </c:pt>
                <c:pt idx="3239">
                  <c:v>3.2530204707531672E-2</c:v>
                </c:pt>
                <c:pt idx="3240">
                  <c:v>3.1776840904936703E-2</c:v>
                </c:pt>
                <c:pt idx="3241">
                  <c:v>3.3434241270645648E-2</c:v>
                </c:pt>
                <c:pt idx="3242">
                  <c:v>3.3735586791683633E-2</c:v>
                </c:pt>
                <c:pt idx="3243">
                  <c:v>3.2530204707531672E-2</c:v>
                </c:pt>
                <c:pt idx="3244">
                  <c:v>3.2078186425974688E-2</c:v>
                </c:pt>
                <c:pt idx="3245">
                  <c:v>3.3735586791683633E-2</c:v>
                </c:pt>
                <c:pt idx="3246">
                  <c:v>3.237953194701268E-2</c:v>
                </c:pt>
                <c:pt idx="3247">
                  <c:v>3.2680877468050672E-2</c:v>
                </c:pt>
                <c:pt idx="3248">
                  <c:v>3.3584914031164641E-2</c:v>
                </c:pt>
                <c:pt idx="3249">
                  <c:v>3.1475495383898704E-2</c:v>
                </c:pt>
                <c:pt idx="3250">
                  <c:v>3.2680877468050672E-2</c:v>
                </c:pt>
                <c:pt idx="3251">
                  <c:v>3.1174149862860712E-2</c:v>
                </c:pt>
                <c:pt idx="3252">
                  <c:v>3.1324822623379711E-2</c:v>
                </c:pt>
                <c:pt idx="3253">
                  <c:v>3.3132895749607649E-2</c:v>
                </c:pt>
                <c:pt idx="3254">
                  <c:v>3.2530204707531672E-2</c:v>
                </c:pt>
                <c:pt idx="3255">
                  <c:v>3.2078186425974688E-2</c:v>
                </c:pt>
                <c:pt idx="3256">
                  <c:v>3.237953194701268E-2</c:v>
                </c:pt>
                <c:pt idx="3257">
                  <c:v>3.3434241270645648E-2</c:v>
                </c:pt>
                <c:pt idx="3258">
                  <c:v>3.2831550228569657E-2</c:v>
                </c:pt>
                <c:pt idx="3259">
                  <c:v>3.1475495383898704E-2</c:v>
                </c:pt>
                <c:pt idx="3260">
                  <c:v>3.2078186425974688E-2</c:v>
                </c:pt>
                <c:pt idx="3261">
                  <c:v>3.0571458820784735E-2</c:v>
                </c:pt>
                <c:pt idx="3262">
                  <c:v>3.1927513665455688E-2</c:v>
                </c:pt>
                <c:pt idx="3263">
                  <c:v>2.9215403976113778E-2</c:v>
                </c:pt>
                <c:pt idx="3264">
                  <c:v>3.2530204707531672E-2</c:v>
                </c:pt>
                <c:pt idx="3265">
                  <c:v>3.222885918649368E-2</c:v>
                </c:pt>
                <c:pt idx="3266">
                  <c:v>3.1023477102341723E-2</c:v>
                </c:pt>
                <c:pt idx="3267">
                  <c:v>3.3132895749607649E-2</c:v>
                </c:pt>
                <c:pt idx="3268">
                  <c:v>3.1776840904936703E-2</c:v>
                </c:pt>
                <c:pt idx="3269">
                  <c:v>3.1927513665455688E-2</c:v>
                </c:pt>
                <c:pt idx="3270">
                  <c:v>3.4338277833759617E-2</c:v>
                </c:pt>
                <c:pt idx="3271">
                  <c:v>3.1324822623379711E-2</c:v>
                </c:pt>
                <c:pt idx="3272">
                  <c:v>3.222885918649368E-2</c:v>
                </c:pt>
                <c:pt idx="3273">
                  <c:v>3.1776840904936703E-2</c:v>
                </c:pt>
                <c:pt idx="3274">
                  <c:v>3.2680877468050672E-2</c:v>
                </c:pt>
                <c:pt idx="3275">
                  <c:v>3.222885918649368E-2</c:v>
                </c:pt>
                <c:pt idx="3276">
                  <c:v>3.1174149862860712E-2</c:v>
                </c:pt>
                <c:pt idx="3277">
                  <c:v>3.1927513665455688E-2</c:v>
                </c:pt>
                <c:pt idx="3278">
                  <c:v>3.237953194701268E-2</c:v>
                </c:pt>
                <c:pt idx="3279">
                  <c:v>3.2078186425974688E-2</c:v>
                </c:pt>
                <c:pt idx="3280">
                  <c:v>3.1174149862860712E-2</c:v>
                </c:pt>
                <c:pt idx="3281">
                  <c:v>3.2831550228569657E-2</c:v>
                </c:pt>
                <c:pt idx="3282">
                  <c:v>3.1324822623379711E-2</c:v>
                </c:pt>
                <c:pt idx="3283">
                  <c:v>3.2078186425974688E-2</c:v>
                </c:pt>
                <c:pt idx="3284">
                  <c:v>2.9818095018189755E-2</c:v>
                </c:pt>
                <c:pt idx="3285">
                  <c:v>3.222885918649368E-2</c:v>
                </c:pt>
                <c:pt idx="3286">
                  <c:v>2.9667422257670766E-2</c:v>
                </c:pt>
                <c:pt idx="3287">
                  <c:v>3.2530204707531672E-2</c:v>
                </c:pt>
                <c:pt idx="3288">
                  <c:v>3.1626168144417703E-2</c:v>
                </c:pt>
                <c:pt idx="3289">
                  <c:v>3.237953194701268E-2</c:v>
                </c:pt>
                <c:pt idx="3290">
                  <c:v>3.0119440539227754E-2</c:v>
                </c:pt>
                <c:pt idx="3291">
                  <c:v>3.2530204707531672E-2</c:v>
                </c:pt>
                <c:pt idx="3292">
                  <c:v>3.2530204707531672E-2</c:v>
                </c:pt>
                <c:pt idx="3293">
                  <c:v>3.1626168144417703E-2</c:v>
                </c:pt>
                <c:pt idx="3294">
                  <c:v>3.3132895749607649E-2</c:v>
                </c:pt>
                <c:pt idx="3295">
                  <c:v>3.1324822623379711E-2</c:v>
                </c:pt>
                <c:pt idx="3296">
                  <c:v>3.1174149862860712E-2</c:v>
                </c:pt>
                <c:pt idx="3297">
                  <c:v>3.237953194701268E-2</c:v>
                </c:pt>
                <c:pt idx="3298">
                  <c:v>3.1174149862860712E-2</c:v>
                </c:pt>
                <c:pt idx="3299">
                  <c:v>3.2078186425974688E-2</c:v>
                </c:pt>
                <c:pt idx="3300">
                  <c:v>3.2831550228569657E-2</c:v>
                </c:pt>
                <c:pt idx="3301">
                  <c:v>3.1475495383898704E-2</c:v>
                </c:pt>
                <c:pt idx="3302">
                  <c:v>3.3283568510126649E-2</c:v>
                </c:pt>
                <c:pt idx="3303">
                  <c:v>3.0119440539227754E-2</c:v>
                </c:pt>
                <c:pt idx="3304">
                  <c:v>3.1927513665455688E-2</c:v>
                </c:pt>
                <c:pt idx="3305">
                  <c:v>3.222885918649368E-2</c:v>
                </c:pt>
                <c:pt idx="3306">
                  <c:v>3.1927513665455688E-2</c:v>
                </c:pt>
                <c:pt idx="3307">
                  <c:v>3.1174149862860712E-2</c:v>
                </c:pt>
                <c:pt idx="3308">
                  <c:v>3.1776840904936703E-2</c:v>
                </c:pt>
                <c:pt idx="3309">
                  <c:v>3.3283568510126649E-2</c:v>
                </c:pt>
                <c:pt idx="3310">
                  <c:v>2.9968767778708754E-2</c:v>
                </c:pt>
                <c:pt idx="3311">
                  <c:v>3.222885918649368E-2</c:v>
                </c:pt>
                <c:pt idx="3312">
                  <c:v>3.1023477102341723E-2</c:v>
                </c:pt>
                <c:pt idx="3313">
                  <c:v>3.1776840904936703E-2</c:v>
                </c:pt>
                <c:pt idx="3314">
                  <c:v>3.4940968875835594E-2</c:v>
                </c:pt>
                <c:pt idx="3315">
                  <c:v>3.237953194701268E-2</c:v>
                </c:pt>
                <c:pt idx="3316">
                  <c:v>3.2078186425974688E-2</c:v>
                </c:pt>
                <c:pt idx="3317">
                  <c:v>3.1626168144417703E-2</c:v>
                </c:pt>
                <c:pt idx="3318">
                  <c:v>3.2680877468050672E-2</c:v>
                </c:pt>
                <c:pt idx="3319">
                  <c:v>3.0872804341822723E-2</c:v>
                </c:pt>
                <c:pt idx="3320">
                  <c:v>3.2078186425974688E-2</c:v>
                </c:pt>
                <c:pt idx="3321">
                  <c:v>3.3434241270645648E-2</c:v>
                </c:pt>
                <c:pt idx="3322">
                  <c:v>3.0420786060265742E-2</c:v>
                </c:pt>
                <c:pt idx="3323">
                  <c:v>3.1626168144417703E-2</c:v>
                </c:pt>
                <c:pt idx="3324">
                  <c:v>3.1324822623379711E-2</c:v>
                </c:pt>
                <c:pt idx="3325">
                  <c:v>3.3584914031164641E-2</c:v>
                </c:pt>
                <c:pt idx="3326">
                  <c:v>3.1927513665455688E-2</c:v>
                </c:pt>
                <c:pt idx="3327">
                  <c:v>3.0872804341822723E-2</c:v>
                </c:pt>
                <c:pt idx="3328">
                  <c:v>3.2982222989088657E-2</c:v>
                </c:pt>
                <c:pt idx="3329">
                  <c:v>3.237953194701268E-2</c:v>
                </c:pt>
                <c:pt idx="3330">
                  <c:v>3.1174149862860712E-2</c:v>
                </c:pt>
                <c:pt idx="3331">
                  <c:v>3.3283568510126649E-2</c:v>
                </c:pt>
                <c:pt idx="3332">
                  <c:v>3.1776840904936703E-2</c:v>
                </c:pt>
                <c:pt idx="3333">
                  <c:v>3.222885918649368E-2</c:v>
                </c:pt>
                <c:pt idx="3334">
                  <c:v>3.2078186425974688E-2</c:v>
                </c:pt>
                <c:pt idx="3335">
                  <c:v>3.1626168144417703E-2</c:v>
                </c:pt>
                <c:pt idx="3336">
                  <c:v>3.3434241270645648E-2</c:v>
                </c:pt>
                <c:pt idx="3337">
                  <c:v>3.2078186425974688E-2</c:v>
                </c:pt>
                <c:pt idx="3338">
                  <c:v>3.222885918649368E-2</c:v>
                </c:pt>
                <c:pt idx="3339">
                  <c:v>2.9366076736632774E-2</c:v>
                </c:pt>
                <c:pt idx="3340">
                  <c:v>3.2078186425974688E-2</c:v>
                </c:pt>
                <c:pt idx="3341">
                  <c:v>3.3132895749607649E-2</c:v>
                </c:pt>
                <c:pt idx="3342">
                  <c:v>3.2680877468050672E-2</c:v>
                </c:pt>
                <c:pt idx="3343">
                  <c:v>3.2078186425974688E-2</c:v>
                </c:pt>
                <c:pt idx="3344">
                  <c:v>3.1023477102341723E-2</c:v>
                </c:pt>
                <c:pt idx="3345">
                  <c:v>3.3132895749607649E-2</c:v>
                </c:pt>
                <c:pt idx="3346">
                  <c:v>2.9667422257670766E-2</c:v>
                </c:pt>
                <c:pt idx="3347">
                  <c:v>3.0571458820784735E-2</c:v>
                </c:pt>
                <c:pt idx="3348">
                  <c:v>3.0872804341822723E-2</c:v>
                </c:pt>
                <c:pt idx="3349">
                  <c:v>3.1927513665455688E-2</c:v>
                </c:pt>
                <c:pt idx="3350">
                  <c:v>3.3434241270645648E-2</c:v>
                </c:pt>
                <c:pt idx="3351">
                  <c:v>3.222885918649368E-2</c:v>
                </c:pt>
                <c:pt idx="3352">
                  <c:v>3.3434241270645648E-2</c:v>
                </c:pt>
                <c:pt idx="3353">
                  <c:v>3.1927513665455688E-2</c:v>
                </c:pt>
                <c:pt idx="3354">
                  <c:v>3.3132895749607649E-2</c:v>
                </c:pt>
                <c:pt idx="3355">
                  <c:v>3.3283568510126649E-2</c:v>
                </c:pt>
                <c:pt idx="3356">
                  <c:v>3.0571458820784735E-2</c:v>
                </c:pt>
                <c:pt idx="3357">
                  <c:v>3.1927513665455688E-2</c:v>
                </c:pt>
                <c:pt idx="3358">
                  <c:v>3.1776840904936703E-2</c:v>
                </c:pt>
                <c:pt idx="3359">
                  <c:v>3.2530204707531672E-2</c:v>
                </c:pt>
                <c:pt idx="3360">
                  <c:v>3.4639623354797609E-2</c:v>
                </c:pt>
                <c:pt idx="3361">
                  <c:v>3.3283568510126649E-2</c:v>
                </c:pt>
                <c:pt idx="3362">
                  <c:v>3.237953194701268E-2</c:v>
                </c:pt>
                <c:pt idx="3363">
                  <c:v>3.1475495383898704E-2</c:v>
                </c:pt>
                <c:pt idx="3364">
                  <c:v>3.1927513665455688E-2</c:v>
                </c:pt>
                <c:pt idx="3365">
                  <c:v>3.1927513665455688E-2</c:v>
                </c:pt>
                <c:pt idx="3366">
                  <c:v>3.222885918649368E-2</c:v>
                </c:pt>
                <c:pt idx="3367">
                  <c:v>3.1927513665455688E-2</c:v>
                </c:pt>
                <c:pt idx="3368">
                  <c:v>3.2530204707531672E-2</c:v>
                </c:pt>
                <c:pt idx="3369">
                  <c:v>3.2530204707531672E-2</c:v>
                </c:pt>
                <c:pt idx="3370">
                  <c:v>3.222885918649368E-2</c:v>
                </c:pt>
                <c:pt idx="3371">
                  <c:v>3.1927513665455688E-2</c:v>
                </c:pt>
                <c:pt idx="3372">
                  <c:v>3.4338277833759617E-2</c:v>
                </c:pt>
                <c:pt idx="3373">
                  <c:v>3.1776840904936703E-2</c:v>
                </c:pt>
                <c:pt idx="3374">
                  <c:v>3.1776840904936703E-2</c:v>
                </c:pt>
                <c:pt idx="3375">
                  <c:v>3.4790296115316595E-2</c:v>
                </c:pt>
                <c:pt idx="3376">
                  <c:v>3.1776840904936703E-2</c:v>
                </c:pt>
                <c:pt idx="3377">
                  <c:v>3.237953194701268E-2</c:v>
                </c:pt>
                <c:pt idx="3378">
                  <c:v>3.3283568510126649E-2</c:v>
                </c:pt>
                <c:pt idx="3379">
                  <c:v>3.222885918649368E-2</c:v>
                </c:pt>
                <c:pt idx="3380">
                  <c:v>3.4187605073240618E-2</c:v>
                </c:pt>
                <c:pt idx="3381">
                  <c:v>3.1324822623379711E-2</c:v>
                </c:pt>
                <c:pt idx="3382">
                  <c:v>3.3132895749607649E-2</c:v>
                </c:pt>
                <c:pt idx="3383">
                  <c:v>3.222885918649368E-2</c:v>
                </c:pt>
                <c:pt idx="3384">
                  <c:v>3.2831550228569657E-2</c:v>
                </c:pt>
                <c:pt idx="3385">
                  <c:v>3.0420786060265742E-2</c:v>
                </c:pt>
                <c:pt idx="3386">
                  <c:v>3.3132895749607649E-2</c:v>
                </c:pt>
                <c:pt idx="3387">
                  <c:v>3.3132895749607649E-2</c:v>
                </c:pt>
                <c:pt idx="3388">
                  <c:v>3.3132895749607649E-2</c:v>
                </c:pt>
                <c:pt idx="3389">
                  <c:v>3.3434241270645648E-2</c:v>
                </c:pt>
                <c:pt idx="3390">
                  <c:v>3.1324822623379711E-2</c:v>
                </c:pt>
                <c:pt idx="3391">
                  <c:v>3.1023477102341723E-2</c:v>
                </c:pt>
                <c:pt idx="3392">
                  <c:v>3.3434241270645648E-2</c:v>
                </c:pt>
                <c:pt idx="3393">
                  <c:v>3.2982222989088657E-2</c:v>
                </c:pt>
                <c:pt idx="3394">
                  <c:v>3.237953194701268E-2</c:v>
                </c:pt>
                <c:pt idx="3395">
                  <c:v>3.1174149862860712E-2</c:v>
                </c:pt>
                <c:pt idx="3396">
                  <c:v>3.3283568510126649E-2</c:v>
                </c:pt>
                <c:pt idx="3397">
                  <c:v>3.3584914031164641E-2</c:v>
                </c:pt>
                <c:pt idx="3398">
                  <c:v>3.2530204707531672E-2</c:v>
                </c:pt>
                <c:pt idx="3399">
                  <c:v>3.3434241270645648E-2</c:v>
                </c:pt>
                <c:pt idx="3400">
                  <c:v>2.9366076736632774E-2</c:v>
                </c:pt>
                <c:pt idx="3401">
                  <c:v>3.3735586791683633E-2</c:v>
                </c:pt>
                <c:pt idx="3402">
                  <c:v>3.448895059427861E-2</c:v>
                </c:pt>
                <c:pt idx="3403">
                  <c:v>3.222885918649368E-2</c:v>
                </c:pt>
                <c:pt idx="3404">
                  <c:v>3.2078186425974688E-2</c:v>
                </c:pt>
                <c:pt idx="3405">
                  <c:v>3.1927513665455688E-2</c:v>
                </c:pt>
                <c:pt idx="3406">
                  <c:v>3.3283568510126649E-2</c:v>
                </c:pt>
                <c:pt idx="3407">
                  <c:v>3.0872804341822723E-2</c:v>
                </c:pt>
                <c:pt idx="3408">
                  <c:v>3.1626168144417703E-2</c:v>
                </c:pt>
                <c:pt idx="3409">
                  <c:v>3.2831550228569657E-2</c:v>
                </c:pt>
                <c:pt idx="3410">
                  <c:v>3.222885918649368E-2</c:v>
                </c:pt>
                <c:pt idx="3411">
                  <c:v>3.2530204707531672E-2</c:v>
                </c:pt>
                <c:pt idx="3412">
                  <c:v>3.2078186425974688E-2</c:v>
                </c:pt>
                <c:pt idx="3413">
                  <c:v>3.0872804341822723E-2</c:v>
                </c:pt>
                <c:pt idx="3414">
                  <c:v>3.2831550228569657E-2</c:v>
                </c:pt>
                <c:pt idx="3415">
                  <c:v>3.3283568510126649E-2</c:v>
                </c:pt>
                <c:pt idx="3416">
                  <c:v>3.2530204707531672E-2</c:v>
                </c:pt>
                <c:pt idx="3417">
                  <c:v>3.2530204707531672E-2</c:v>
                </c:pt>
                <c:pt idx="3418">
                  <c:v>3.2680877468050672E-2</c:v>
                </c:pt>
                <c:pt idx="3419">
                  <c:v>3.2831550228569657E-2</c:v>
                </c:pt>
                <c:pt idx="3420">
                  <c:v>3.2982222989088657E-2</c:v>
                </c:pt>
                <c:pt idx="3421">
                  <c:v>3.1475495383898704E-2</c:v>
                </c:pt>
                <c:pt idx="3422">
                  <c:v>3.1324822623379711E-2</c:v>
                </c:pt>
                <c:pt idx="3423">
                  <c:v>3.1776840904936703E-2</c:v>
                </c:pt>
                <c:pt idx="3424">
                  <c:v>3.1927513665455688E-2</c:v>
                </c:pt>
                <c:pt idx="3425">
                  <c:v>3.1324822623379711E-2</c:v>
                </c:pt>
                <c:pt idx="3426">
                  <c:v>3.2831550228569657E-2</c:v>
                </c:pt>
                <c:pt idx="3427">
                  <c:v>3.222885918649368E-2</c:v>
                </c:pt>
                <c:pt idx="3428">
                  <c:v>3.3283568510126649E-2</c:v>
                </c:pt>
                <c:pt idx="3429">
                  <c:v>3.3886259552202626E-2</c:v>
                </c:pt>
                <c:pt idx="3430">
                  <c:v>3.3735586791683633E-2</c:v>
                </c:pt>
                <c:pt idx="3431">
                  <c:v>3.3886259552202626E-2</c:v>
                </c:pt>
                <c:pt idx="3432">
                  <c:v>3.1475495383898704E-2</c:v>
                </c:pt>
                <c:pt idx="3433">
                  <c:v>3.3132895749607649E-2</c:v>
                </c:pt>
                <c:pt idx="3434">
                  <c:v>3.0571458820784735E-2</c:v>
                </c:pt>
                <c:pt idx="3435">
                  <c:v>3.2530204707531672E-2</c:v>
                </c:pt>
                <c:pt idx="3436">
                  <c:v>3.2982222989088657E-2</c:v>
                </c:pt>
                <c:pt idx="3437">
                  <c:v>3.2680877468050672E-2</c:v>
                </c:pt>
                <c:pt idx="3438">
                  <c:v>3.2982222989088657E-2</c:v>
                </c:pt>
                <c:pt idx="3439">
                  <c:v>3.1023477102341723E-2</c:v>
                </c:pt>
                <c:pt idx="3440">
                  <c:v>3.2831550228569657E-2</c:v>
                </c:pt>
                <c:pt idx="3441">
                  <c:v>3.0722131581303731E-2</c:v>
                </c:pt>
                <c:pt idx="3442">
                  <c:v>3.4036932312721625E-2</c:v>
                </c:pt>
                <c:pt idx="3443">
                  <c:v>3.2530204707531672E-2</c:v>
                </c:pt>
                <c:pt idx="3444">
                  <c:v>3.1776840904936703E-2</c:v>
                </c:pt>
                <c:pt idx="3445">
                  <c:v>3.3584914031164641E-2</c:v>
                </c:pt>
                <c:pt idx="3446">
                  <c:v>3.4036932312721625E-2</c:v>
                </c:pt>
                <c:pt idx="3447">
                  <c:v>3.237953194701268E-2</c:v>
                </c:pt>
                <c:pt idx="3448">
                  <c:v>3.1023477102341723E-2</c:v>
                </c:pt>
                <c:pt idx="3449">
                  <c:v>3.2530204707531672E-2</c:v>
                </c:pt>
                <c:pt idx="3450">
                  <c:v>3.1023477102341723E-2</c:v>
                </c:pt>
                <c:pt idx="3451">
                  <c:v>3.2680877468050672E-2</c:v>
                </c:pt>
                <c:pt idx="3452">
                  <c:v>3.222885918649368E-2</c:v>
                </c:pt>
                <c:pt idx="3453">
                  <c:v>3.222885918649368E-2</c:v>
                </c:pt>
                <c:pt idx="3454">
                  <c:v>3.1475495383898704E-2</c:v>
                </c:pt>
                <c:pt idx="3455">
                  <c:v>3.2530204707531672E-2</c:v>
                </c:pt>
                <c:pt idx="3456">
                  <c:v>3.0872804341822723E-2</c:v>
                </c:pt>
                <c:pt idx="3457">
                  <c:v>3.2530204707531672E-2</c:v>
                </c:pt>
                <c:pt idx="3458">
                  <c:v>3.1927513665455688E-2</c:v>
                </c:pt>
                <c:pt idx="3459">
                  <c:v>3.1475495383898704E-2</c:v>
                </c:pt>
                <c:pt idx="3460">
                  <c:v>3.1776840904936703E-2</c:v>
                </c:pt>
                <c:pt idx="3461">
                  <c:v>3.237953194701268E-2</c:v>
                </c:pt>
                <c:pt idx="3462">
                  <c:v>3.3132895749607649E-2</c:v>
                </c:pt>
                <c:pt idx="3463">
                  <c:v>3.448895059427861E-2</c:v>
                </c:pt>
                <c:pt idx="3464">
                  <c:v>3.2078186425974688E-2</c:v>
                </c:pt>
                <c:pt idx="3465">
                  <c:v>3.2831550228569657E-2</c:v>
                </c:pt>
                <c:pt idx="3466">
                  <c:v>3.2078186425974688E-2</c:v>
                </c:pt>
                <c:pt idx="3467">
                  <c:v>3.2982222989088657E-2</c:v>
                </c:pt>
                <c:pt idx="3468">
                  <c:v>3.2530204707531672E-2</c:v>
                </c:pt>
                <c:pt idx="3469">
                  <c:v>3.1324822623379711E-2</c:v>
                </c:pt>
                <c:pt idx="3470">
                  <c:v>3.4036932312721625E-2</c:v>
                </c:pt>
                <c:pt idx="3471">
                  <c:v>3.1475495383898704E-2</c:v>
                </c:pt>
                <c:pt idx="3472">
                  <c:v>3.4036932312721625E-2</c:v>
                </c:pt>
                <c:pt idx="3473">
                  <c:v>3.1626168144417703E-2</c:v>
                </c:pt>
                <c:pt idx="3474">
                  <c:v>3.1475495383898704E-2</c:v>
                </c:pt>
                <c:pt idx="3475">
                  <c:v>3.1174149862860712E-2</c:v>
                </c:pt>
                <c:pt idx="3476">
                  <c:v>3.2831550228569657E-2</c:v>
                </c:pt>
                <c:pt idx="3477">
                  <c:v>3.3434241270645648E-2</c:v>
                </c:pt>
                <c:pt idx="3478">
                  <c:v>3.2530204707531672E-2</c:v>
                </c:pt>
                <c:pt idx="3479">
                  <c:v>3.2078186425974688E-2</c:v>
                </c:pt>
                <c:pt idx="3480">
                  <c:v>3.3735586791683633E-2</c:v>
                </c:pt>
                <c:pt idx="3481">
                  <c:v>3.1626168144417703E-2</c:v>
                </c:pt>
                <c:pt idx="3482">
                  <c:v>3.2831550228569657E-2</c:v>
                </c:pt>
                <c:pt idx="3483">
                  <c:v>3.0722131581303731E-2</c:v>
                </c:pt>
                <c:pt idx="3484">
                  <c:v>3.4036932312721625E-2</c:v>
                </c:pt>
                <c:pt idx="3485">
                  <c:v>3.2982222989088657E-2</c:v>
                </c:pt>
                <c:pt idx="3486">
                  <c:v>3.0722131581303731E-2</c:v>
                </c:pt>
                <c:pt idx="3487">
                  <c:v>3.3283568510126649E-2</c:v>
                </c:pt>
                <c:pt idx="3488">
                  <c:v>3.1174149862860712E-2</c:v>
                </c:pt>
                <c:pt idx="3489">
                  <c:v>3.2982222989088657E-2</c:v>
                </c:pt>
                <c:pt idx="3490">
                  <c:v>3.2831550228569657E-2</c:v>
                </c:pt>
                <c:pt idx="3491">
                  <c:v>3.222885918649368E-2</c:v>
                </c:pt>
                <c:pt idx="3492">
                  <c:v>3.222885918649368E-2</c:v>
                </c:pt>
                <c:pt idx="3493">
                  <c:v>3.2530204707531672E-2</c:v>
                </c:pt>
                <c:pt idx="3494">
                  <c:v>3.1776840904936703E-2</c:v>
                </c:pt>
                <c:pt idx="3495">
                  <c:v>3.1023477102341723E-2</c:v>
                </c:pt>
                <c:pt idx="3496">
                  <c:v>3.2530204707531672E-2</c:v>
                </c:pt>
                <c:pt idx="3497">
                  <c:v>3.2530204707531672E-2</c:v>
                </c:pt>
                <c:pt idx="3498">
                  <c:v>2.9818095018189755E-2</c:v>
                </c:pt>
                <c:pt idx="3499">
                  <c:v>3.2831550228569657E-2</c:v>
                </c:pt>
                <c:pt idx="3500">
                  <c:v>3.1023477102341723E-2</c:v>
                </c:pt>
                <c:pt idx="3501">
                  <c:v>3.1475495383898704E-2</c:v>
                </c:pt>
                <c:pt idx="3502">
                  <c:v>3.1174149862860712E-2</c:v>
                </c:pt>
                <c:pt idx="3503">
                  <c:v>3.2982222989088657E-2</c:v>
                </c:pt>
                <c:pt idx="3504">
                  <c:v>3.3132895749607649E-2</c:v>
                </c:pt>
                <c:pt idx="3505">
                  <c:v>3.2078186425974688E-2</c:v>
                </c:pt>
                <c:pt idx="3506">
                  <c:v>3.1174149862860712E-2</c:v>
                </c:pt>
                <c:pt idx="3507">
                  <c:v>3.2982222989088657E-2</c:v>
                </c:pt>
                <c:pt idx="3508">
                  <c:v>3.1927513665455688E-2</c:v>
                </c:pt>
                <c:pt idx="3509">
                  <c:v>3.4338277833759617E-2</c:v>
                </c:pt>
                <c:pt idx="3510">
                  <c:v>3.2078186425974688E-2</c:v>
                </c:pt>
                <c:pt idx="3511">
                  <c:v>3.1626168144417703E-2</c:v>
                </c:pt>
                <c:pt idx="3512">
                  <c:v>3.2530204707531672E-2</c:v>
                </c:pt>
                <c:pt idx="3513">
                  <c:v>3.2982222989088657E-2</c:v>
                </c:pt>
                <c:pt idx="3514">
                  <c:v>3.1475495383898704E-2</c:v>
                </c:pt>
                <c:pt idx="3515">
                  <c:v>3.1475495383898704E-2</c:v>
                </c:pt>
                <c:pt idx="3516">
                  <c:v>3.1324822623379711E-2</c:v>
                </c:pt>
                <c:pt idx="3517">
                  <c:v>3.1475495383898704E-2</c:v>
                </c:pt>
                <c:pt idx="3518">
                  <c:v>3.2078186425974688E-2</c:v>
                </c:pt>
                <c:pt idx="3519">
                  <c:v>3.2680877468050672E-2</c:v>
                </c:pt>
                <c:pt idx="3520">
                  <c:v>3.0722131581303731E-2</c:v>
                </c:pt>
                <c:pt idx="3521">
                  <c:v>3.237953194701268E-2</c:v>
                </c:pt>
                <c:pt idx="3522">
                  <c:v>3.1927513665455688E-2</c:v>
                </c:pt>
                <c:pt idx="3523">
                  <c:v>3.1475495383898704E-2</c:v>
                </c:pt>
                <c:pt idx="3524">
                  <c:v>3.1776840904936703E-2</c:v>
                </c:pt>
                <c:pt idx="3525">
                  <c:v>3.1023477102341723E-2</c:v>
                </c:pt>
                <c:pt idx="3526">
                  <c:v>3.2982222989088657E-2</c:v>
                </c:pt>
                <c:pt idx="3527">
                  <c:v>3.0722131581303731E-2</c:v>
                </c:pt>
                <c:pt idx="3528">
                  <c:v>3.3132895749607649E-2</c:v>
                </c:pt>
                <c:pt idx="3529">
                  <c:v>3.2831550228569657E-2</c:v>
                </c:pt>
                <c:pt idx="3530">
                  <c:v>3.1927513665455688E-2</c:v>
                </c:pt>
                <c:pt idx="3531">
                  <c:v>3.237953194701268E-2</c:v>
                </c:pt>
                <c:pt idx="3532">
                  <c:v>3.1174149862860712E-2</c:v>
                </c:pt>
                <c:pt idx="3533">
                  <c:v>3.1475495383898704E-2</c:v>
                </c:pt>
                <c:pt idx="3534">
                  <c:v>3.1927513665455688E-2</c:v>
                </c:pt>
                <c:pt idx="3535">
                  <c:v>3.0571458820784735E-2</c:v>
                </c:pt>
                <c:pt idx="3536">
                  <c:v>3.1927513665455688E-2</c:v>
                </c:pt>
                <c:pt idx="3537">
                  <c:v>3.0722131581303731E-2</c:v>
                </c:pt>
                <c:pt idx="3538">
                  <c:v>3.2078186425974688E-2</c:v>
                </c:pt>
                <c:pt idx="3539">
                  <c:v>3.0119440539227754E-2</c:v>
                </c:pt>
                <c:pt idx="3540">
                  <c:v>3.0722131581303731E-2</c:v>
                </c:pt>
                <c:pt idx="3541">
                  <c:v>3.3132895749607649E-2</c:v>
                </c:pt>
                <c:pt idx="3542">
                  <c:v>3.2831550228569657E-2</c:v>
                </c:pt>
                <c:pt idx="3543">
                  <c:v>3.3434241270645648E-2</c:v>
                </c:pt>
                <c:pt idx="3544">
                  <c:v>3.3132895749607649E-2</c:v>
                </c:pt>
                <c:pt idx="3545">
                  <c:v>3.2831550228569657E-2</c:v>
                </c:pt>
                <c:pt idx="3546">
                  <c:v>3.3132895749607649E-2</c:v>
                </c:pt>
                <c:pt idx="3547">
                  <c:v>3.237953194701268E-2</c:v>
                </c:pt>
                <c:pt idx="3548">
                  <c:v>3.2680877468050672E-2</c:v>
                </c:pt>
                <c:pt idx="3549">
                  <c:v>3.0420786060265742E-2</c:v>
                </c:pt>
                <c:pt idx="3550">
                  <c:v>3.1475495383898704E-2</c:v>
                </c:pt>
                <c:pt idx="3551">
                  <c:v>3.2680877468050672E-2</c:v>
                </c:pt>
                <c:pt idx="3552">
                  <c:v>3.2680877468050672E-2</c:v>
                </c:pt>
                <c:pt idx="3553">
                  <c:v>3.1626168144417703E-2</c:v>
                </c:pt>
                <c:pt idx="3554">
                  <c:v>3.1626168144417703E-2</c:v>
                </c:pt>
                <c:pt idx="3555">
                  <c:v>3.222885918649368E-2</c:v>
                </c:pt>
                <c:pt idx="3556">
                  <c:v>3.2680877468050672E-2</c:v>
                </c:pt>
                <c:pt idx="3557">
                  <c:v>3.237953194701268E-2</c:v>
                </c:pt>
                <c:pt idx="3558">
                  <c:v>3.2831550228569657E-2</c:v>
                </c:pt>
                <c:pt idx="3559">
                  <c:v>3.1626168144417703E-2</c:v>
                </c:pt>
                <c:pt idx="3560">
                  <c:v>3.237953194701268E-2</c:v>
                </c:pt>
                <c:pt idx="3561">
                  <c:v>3.1776840904936703E-2</c:v>
                </c:pt>
                <c:pt idx="3562">
                  <c:v>3.1475495383898704E-2</c:v>
                </c:pt>
                <c:pt idx="3563">
                  <c:v>3.237953194701268E-2</c:v>
                </c:pt>
                <c:pt idx="3564">
                  <c:v>3.2831550228569657E-2</c:v>
                </c:pt>
                <c:pt idx="3565">
                  <c:v>3.1776840904936703E-2</c:v>
                </c:pt>
                <c:pt idx="3566">
                  <c:v>2.8914058455075786E-2</c:v>
                </c:pt>
                <c:pt idx="3567">
                  <c:v>3.2982222989088657E-2</c:v>
                </c:pt>
                <c:pt idx="3568">
                  <c:v>3.1927513665455688E-2</c:v>
                </c:pt>
                <c:pt idx="3569">
                  <c:v>3.1776840904936703E-2</c:v>
                </c:pt>
                <c:pt idx="3570">
                  <c:v>3.4036932312721625E-2</c:v>
                </c:pt>
                <c:pt idx="3571">
                  <c:v>3.1475495383898704E-2</c:v>
                </c:pt>
                <c:pt idx="3572">
                  <c:v>3.1927513665455688E-2</c:v>
                </c:pt>
                <c:pt idx="3573">
                  <c:v>3.3735586791683633E-2</c:v>
                </c:pt>
                <c:pt idx="3574">
                  <c:v>3.2530204707531672E-2</c:v>
                </c:pt>
                <c:pt idx="3575">
                  <c:v>3.1475495383898704E-2</c:v>
                </c:pt>
                <c:pt idx="3576">
                  <c:v>3.0722131581303731E-2</c:v>
                </c:pt>
                <c:pt idx="3577">
                  <c:v>3.2982222989088657E-2</c:v>
                </c:pt>
                <c:pt idx="3578">
                  <c:v>3.3886259552202626E-2</c:v>
                </c:pt>
                <c:pt idx="3579">
                  <c:v>3.2982222989088657E-2</c:v>
                </c:pt>
                <c:pt idx="3580">
                  <c:v>3.4036932312721625E-2</c:v>
                </c:pt>
                <c:pt idx="3581">
                  <c:v>3.1927513665455688E-2</c:v>
                </c:pt>
                <c:pt idx="3582">
                  <c:v>3.3283568510126649E-2</c:v>
                </c:pt>
                <c:pt idx="3583">
                  <c:v>3.222885918649368E-2</c:v>
                </c:pt>
                <c:pt idx="3584">
                  <c:v>3.1475495383898704E-2</c:v>
                </c:pt>
                <c:pt idx="3585">
                  <c:v>3.2680877468050672E-2</c:v>
                </c:pt>
                <c:pt idx="3586">
                  <c:v>3.2680877468050672E-2</c:v>
                </c:pt>
                <c:pt idx="3587">
                  <c:v>3.448895059427861E-2</c:v>
                </c:pt>
                <c:pt idx="3588">
                  <c:v>3.3283568510126649E-2</c:v>
                </c:pt>
                <c:pt idx="3589">
                  <c:v>3.3886259552202626E-2</c:v>
                </c:pt>
                <c:pt idx="3590">
                  <c:v>3.2530204707531672E-2</c:v>
                </c:pt>
                <c:pt idx="3591">
                  <c:v>3.2530204707531672E-2</c:v>
                </c:pt>
                <c:pt idx="3592">
                  <c:v>3.1776840904936703E-2</c:v>
                </c:pt>
                <c:pt idx="3593">
                  <c:v>3.1927513665455688E-2</c:v>
                </c:pt>
                <c:pt idx="3594">
                  <c:v>3.3735586791683633E-2</c:v>
                </c:pt>
                <c:pt idx="3595">
                  <c:v>3.4790296115316595E-2</c:v>
                </c:pt>
                <c:pt idx="3596">
                  <c:v>3.2530204707531672E-2</c:v>
                </c:pt>
                <c:pt idx="3597">
                  <c:v>3.237953194701268E-2</c:v>
                </c:pt>
                <c:pt idx="3598">
                  <c:v>3.2680877468050672E-2</c:v>
                </c:pt>
                <c:pt idx="3599">
                  <c:v>3.2680877468050672E-2</c:v>
                </c:pt>
                <c:pt idx="3600">
                  <c:v>3.237953194701268E-2</c:v>
                </c:pt>
                <c:pt idx="3601">
                  <c:v>3.1475495383898704E-2</c:v>
                </c:pt>
                <c:pt idx="3602">
                  <c:v>3.2831550228569657E-2</c:v>
                </c:pt>
                <c:pt idx="3603">
                  <c:v>3.3735586791683633E-2</c:v>
                </c:pt>
                <c:pt idx="3604">
                  <c:v>3.4187605073240618E-2</c:v>
                </c:pt>
                <c:pt idx="3605">
                  <c:v>3.2831550228569657E-2</c:v>
                </c:pt>
                <c:pt idx="3606">
                  <c:v>3.2078186425974688E-2</c:v>
                </c:pt>
                <c:pt idx="3607">
                  <c:v>3.222885918649368E-2</c:v>
                </c:pt>
                <c:pt idx="3608">
                  <c:v>3.1927513665455688E-2</c:v>
                </c:pt>
                <c:pt idx="3609">
                  <c:v>3.1626168144417703E-2</c:v>
                </c:pt>
                <c:pt idx="3610">
                  <c:v>3.0119440539227754E-2</c:v>
                </c:pt>
                <c:pt idx="3611">
                  <c:v>3.2831550228569657E-2</c:v>
                </c:pt>
                <c:pt idx="3612">
                  <c:v>3.4036932312721625E-2</c:v>
                </c:pt>
                <c:pt idx="3613">
                  <c:v>3.1927513665455688E-2</c:v>
                </c:pt>
                <c:pt idx="3614">
                  <c:v>3.3735586791683633E-2</c:v>
                </c:pt>
                <c:pt idx="3615">
                  <c:v>3.222885918649368E-2</c:v>
                </c:pt>
                <c:pt idx="3616">
                  <c:v>3.448895059427861E-2</c:v>
                </c:pt>
                <c:pt idx="3617">
                  <c:v>3.4036932312721625E-2</c:v>
                </c:pt>
                <c:pt idx="3618">
                  <c:v>3.1324822623379711E-2</c:v>
                </c:pt>
                <c:pt idx="3619">
                  <c:v>3.237953194701268E-2</c:v>
                </c:pt>
                <c:pt idx="3620">
                  <c:v>3.222885918649368E-2</c:v>
                </c:pt>
                <c:pt idx="3621">
                  <c:v>3.2831550228569657E-2</c:v>
                </c:pt>
                <c:pt idx="3622">
                  <c:v>3.3434241270645648E-2</c:v>
                </c:pt>
                <c:pt idx="3623">
                  <c:v>3.2831550228569657E-2</c:v>
                </c:pt>
                <c:pt idx="3624">
                  <c:v>3.3735586791683633E-2</c:v>
                </c:pt>
                <c:pt idx="3625">
                  <c:v>3.2680877468050672E-2</c:v>
                </c:pt>
                <c:pt idx="3626">
                  <c:v>3.4187605073240618E-2</c:v>
                </c:pt>
                <c:pt idx="3627">
                  <c:v>3.1475495383898704E-2</c:v>
                </c:pt>
                <c:pt idx="3628">
                  <c:v>3.1324822623379711E-2</c:v>
                </c:pt>
                <c:pt idx="3629">
                  <c:v>3.4036932312721625E-2</c:v>
                </c:pt>
                <c:pt idx="3630">
                  <c:v>3.1776840904936703E-2</c:v>
                </c:pt>
                <c:pt idx="3631">
                  <c:v>3.3283568510126649E-2</c:v>
                </c:pt>
                <c:pt idx="3632">
                  <c:v>3.2831550228569657E-2</c:v>
                </c:pt>
                <c:pt idx="3633">
                  <c:v>3.237953194701268E-2</c:v>
                </c:pt>
                <c:pt idx="3634">
                  <c:v>3.3132895749607649E-2</c:v>
                </c:pt>
                <c:pt idx="3635">
                  <c:v>3.1174149862860712E-2</c:v>
                </c:pt>
                <c:pt idx="3636">
                  <c:v>3.3283568510126649E-2</c:v>
                </c:pt>
                <c:pt idx="3637">
                  <c:v>3.2530204707531672E-2</c:v>
                </c:pt>
                <c:pt idx="3638">
                  <c:v>3.3735586791683633E-2</c:v>
                </c:pt>
                <c:pt idx="3639">
                  <c:v>3.4036932312721625E-2</c:v>
                </c:pt>
                <c:pt idx="3640">
                  <c:v>3.3132895749607649E-2</c:v>
                </c:pt>
                <c:pt idx="3641">
                  <c:v>3.3283568510126649E-2</c:v>
                </c:pt>
                <c:pt idx="3642">
                  <c:v>3.2831550228569657E-2</c:v>
                </c:pt>
                <c:pt idx="3643">
                  <c:v>3.3886259552202626E-2</c:v>
                </c:pt>
                <c:pt idx="3644">
                  <c:v>3.1626168144417703E-2</c:v>
                </c:pt>
                <c:pt idx="3645">
                  <c:v>3.0571458820784735E-2</c:v>
                </c:pt>
                <c:pt idx="3646">
                  <c:v>3.222885918649368E-2</c:v>
                </c:pt>
                <c:pt idx="3647">
                  <c:v>3.237953194701268E-2</c:v>
                </c:pt>
                <c:pt idx="3648">
                  <c:v>3.3434241270645648E-2</c:v>
                </c:pt>
                <c:pt idx="3649">
                  <c:v>3.1927513665455688E-2</c:v>
                </c:pt>
                <c:pt idx="3650">
                  <c:v>3.2530204707531672E-2</c:v>
                </c:pt>
                <c:pt idx="3651">
                  <c:v>3.2982222989088657E-2</c:v>
                </c:pt>
                <c:pt idx="3652">
                  <c:v>3.1776840904936703E-2</c:v>
                </c:pt>
                <c:pt idx="3653">
                  <c:v>3.1023477102341723E-2</c:v>
                </c:pt>
                <c:pt idx="3654">
                  <c:v>3.2530204707531672E-2</c:v>
                </c:pt>
                <c:pt idx="3655">
                  <c:v>3.2680877468050672E-2</c:v>
                </c:pt>
                <c:pt idx="3656">
                  <c:v>3.4036932312721625E-2</c:v>
                </c:pt>
                <c:pt idx="3657">
                  <c:v>3.1927513665455688E-2</c:v>
                </c:pt>
                <c:pt idx="3658">
                  <c:v>3.2680877468050672E-2</c:v>
                </c:pt>
                <c:pt idx="3659">
                  <c:v>3.2078186425974688E-2</c:v>
                </c:pt>
                <c:pt idx="3660">
                  <c:v>3.2831550228569657E-2</c:v>
                </c:pt>
                <c:pt idx="3661">
                  <c:v>3.1776840904936703E-2</c:v>
                </c:pt>
                <c:pt idx="3662">
                  <c:v>3.222885918649368E-2</c:v>
                </c:pt>
                <c:pt idx="3663">
                  <c:v>3.1475495383898704E-2</c:v>
                </c:pt>
                <c:pt idx="3664">
                  <c:v>3.3735586791683633E-2</c:v>
                </c:pt>
                <c:pt idx="3665">
                  <c:v>3.3584914031164641E-2</c:v>
                </c:pt>
                <c:pt idx="3666">
                  <c:v>3.4940968875835594E-2</c:v>
                </c:pt>
                <c:pt idx="3667">
                  <c:v>3.2680877468050672E-2</c:v>
                </c:pt>
                <c:pt idx="3668">
                  <c:v>3.2831550228569657E-2</c:v>
                </c:pt>
                <c:pt idx="3669">
                  <c:v>3.2078186425974688E-2</c:v>
                </c:pt>
                <c:pt idx="3670">
                  <c:v>3.3434241270645648E-2</c:v>
                </c:pt>
                <c:pt idx="3671">
                  <c:v>3.1776840904936703E-2</c:v>
                </c:pt>
                <c:pt idx="3672">
                  <c:v>3.1927513665455688E-2</c:v>
                </c:pt>
                <c:pt idx="3673">
                  <c:v>3.3132895749607649E-2</c:v>
                </c:pt>
                <c:pt idx="3674">
                  <c:v>3.222885918649368E-2</c:v>
                </c:pt>
                <c:pt idx="3675">
                  <c:v>3.2831550228569657E-2</c:v>
                </c:pt>
                <c:pt idx="3676">
                  <c:v>3.1776840904936703E-2</c:v>
                </c:pt>
                <c:pt idx="3677">
                  <c:v>3.3132895749607649E-2</c:v>
                </c:pt>
                <c:pt idx="3678">
                  <c:v>3.2530204707531672E-2</c:v>
                </c:pt>
                <c:pt idx="3679">
                  <c:v>3.222885918649368E-2</c:v>
                </c:pt>
                <c:pt idx="3680">
                  <c:v>3.1927513665455688E-2</c:v>
                </c:pt>
                <c:pt idx="3681">
                  <c:v>3.2982222989088657E-2</c:v>
                </c:pt>
                <c:pt idx="3682">
                  <c:v>3.237953194701268E-2</c:v>
                </c:pt>
                <c:pt idx="3683">
                  <c:v>3.4790296115316595E-2</c:v>
                </c:pt>
                <c:pt idx="3684">
                  <c:v>3.2530204707531672E-2</c:v>
                </c:pt>
                <c:pt idx="3685">
                  <c:v>3.1324822623379711E-2</c:v>
                </c:pt>
                <c:pt idx="3686">
                  <c:v>3.1023477102341723E-2</c:v>
                </c:pt>
                <c:pt idx="3687">
                  <c:v>3.3584914031164641E-2</c:v>
                </c:pt>
                <c:pt idx="3688">
                  <c:v>3.237953194701268E-2</c:v>
                </c:pt>
                <c:pt idx="3689">
                  <c:v>3.222885918649368E-2</c:v>
                </c:pt>
                <c:pt idx="3690">
                  <c:v>3.2831550228569657E-2</c:v>
                </c:pt>
                <c:pt idx="3691">
                  <c:v>3.1324822623379711E-2</c:v>
                </c:pt>
                <c:pt idx="3692">
                  <c:v>3.2680877468050672E-2</c:v>
                </c:pt>
                <c:pt idx="3693">
                  <c:v>3.0872804341822723E-2</c:v>
                </c:pt>
                <c:pt idx="3694">
                  <c:v>3.1927513665455688E-2</c:v>
                </c:pt>
                <c:pt idx="3695">
                  <c:v>3.3283568510126649E-2</c:v>
                </c:pt>
                <c:pt idx="3696">
                  <c:v>3.1776840904936703E-2</c:v>
                </c:pt>
                <c:pt idx="3697">
                  <c:v>3.2982222989088657E-2</c:v>
                </c:pt>
                <c:pt idx="3698">
                  <c:v>3.0420786060265742E-2</c:v>
                </c:pt>
                <c:pt idx="3699">
                  <c:v>3.2831550228569657E-2</c:v>
                </c:pt>
                <c:pt idx="3700">
                  <c:v>3.2831550228569657E-2</c:v>
                </c:pt>
                <c:pt idx="3701">
                  <c:v>3.3283568510126649E-2</c:v>
                </c:pt>
                <c:pt idx="3702">
                  <c:v>3.1626168144417703E-2</c:v>
                </c:pt>
                <c:pt idx="3703">
                  <c:v>2.951674949715177E-2</c:v>
                </c:pt>
                <c:pt idx="3704">
                  <c:v>3.1023477102341723E-2</c:v>
                </c:pt>
                <c:pt idx="3705">
                  <c:v>3.3132895749607649E-2</c:v>
                </c:pt>
                <c:pt idx="3706">
                  <c:v>3.1475495383898704E-2</c:v>
                </c:pt>
                <c:pt idx="3707">
                  <c:v>3.0872804341822723E-2</c:v>
                </c:pt>
                <c:pt idx="3708">
                  <c:v>3.1927513665455688E-2</c:v>
                </c:pt>
                <c:pt idx="3709">
                  <c:v>3.2982222989088657E-2</c:v>
                </c:pt>
                <c:pt idx="3710">
                  <c:v>3.2530204707531672E-2</c:v>
                </c:pt>
                <c:pt idx="3711">
                  <c:v>3.3132895749607649E-2</c:v>
                </c:pt>
                <c:pt idx="3712">
                  <c:v>3.3886259552202626E-2</c:v>
                </c:pt>
                <c:pt idx="3713">
                  <c:v>3.4338277833759617E-2</c:v>
                </c:pt>
                <c:pt idx="3714">
                  <c:v>3.5845005438949563E-2</c:v>
                </c:pt>
                <c:pt idx="3715">
                  <c:v>3.3735586791683633E-2</c:v>
                </c:pt>
                <c:pt idx="3716">
                  <c:v>3.5995678199468563E-2</c:v>
                </c:pt>
                <c:pt idx="3717">
                  <c:v>3.7351733044139523E-2</c:v>
                </c:pt>
                <c:pt idx="3718">
                  <c:v>3.659836924154454E-2</c:v>
                </c:pt>
                <c:pt idx="3719">
                  <c:v>3.7201060283620524E-2</c:v>
                </c:pt>
                <c:pt idx="3720">
                  <c:v>3.5694332678430571E-2</c:v>
                </c:pt>
                <c:pt idx="3721">
                  <c:v>3.7201060283620524E-2</c:v>
                </c:pt>
                <c:pt idx="3722">
                  <c:v>3.8557115128291478E-2</c:v>
                </c:pt>
                <c:pt idx="3723">
                  <c:v>3.7954424086215501E-2</c:v>
                </c:pt>
                <c:pt idx="3724">
                  <c:v>4.0063842733481431E-2</c:v>
                </c:pt>
                <c:pt idx="3725">
                  <c:v>4.0063842733481431E-2</c:v>
                </c:pt>
                <c:pt idx="3726">
                  <c:v>4.0063842733481431E-2</c:v>
                </c:pt>
                <c:pt idx="3727">
                  <c:v>4.1570570338671384E-2</c:v>
                </c:pt>
                <c:pt idx="3728">
                  <c:v>4.1871915859709376E-2</c:v>
                </c:pt>
                <c:pt idx="3729">
                  <c:v>4.036518825451943E-2</c:v>
                </c:pt>
                <c:pt idx="3730">
                  <c:v>4.2474606901785353E-2</c:v>
                </c:pt>
                <c:pt idx="3731">
                  <c:v>4.2775952422823345E-2</c:v>
                </c:pt>
                <c:pt idx="3732">
                  <c:v>4.2926625183342344E-2</c:v>
                </c:pt>
                <c:pt idx="3733">
                  <c:v>4.458402554905129E-2</c:v>
                </c:pt>
                <c:pt idx="3734">
                  <c:v>4.4282680028013298E-2</c:v>
                </c:pt>
                <c:pt idx="3735">
                  <c:v>4.4282680028013298E-2</c:v>
                </c:pt>
                <c:pt idx="3736">
                  <c:v>4.6392098675279228E-2</c:v>
                </c:pt>
                <c:pt idx="3737">
                  <c:v>4.4734698309570282E-2</c:v>
                </c:pt>
                <c:pt idx="3738">
                  <c:v>4.4885371070089282E-2</c:v>
                </c:pt>
                <c:pt idx="3739">
                  <c:v>4.7597480759431196E-2</c:v>
                </c:pt>
                <c:pt idx="3740">
                  <c:v>4.9405553885659134E-2</c:v>
                </c:pt>
                <c:pt idx="3741">
                  <c:v>4.8501517322545165E-2</c:v>
                </c:pt>
                <c:pt idx="3742">
                  <c:v>4.8802862843583157E-2</c:v>
                </c:pt>
                <c:pt idx="3743">
                  <c:v>4.9405553885659134E-2</c:v>
                </c:pt>
                <c:pt idx="3744">
                  <c:v>5.1514972532925071E-2</c:v>
                </c:pt>
                <c:pt idx="3745">
                  <c:v>5.0761608730330095E-2</c:v>
                </c:pt>
                <c:pt idx="3746">
                  <c:v>5.106295425136808E-2</c:v>
                </c:pt>
                <c:pt idx="3747">
                  <c:v>5.1364299772406072E-2</c:v>
                </c:pt>
                <c:pt idx="3748">
                  <c:v>5.4377754982785978E-2</c:v>
                </c:pt>
                <c:pt idx="3749">
                  <c:v>5.3775063940709994E-2</c:v>
                </c:pt>
                <c:pt idx="3750">
                  <c:v>5.5281791545899947E-2</c:v>
                </c:pt>
                <c:pt idx="3751">
                  <c:v>5.5733809827456932E-2</c:v>
                </c:pt>
                <c:pt idx="3752">
                  <c:v>5.5733809827456932E-2</c:v>
                </c:pt>
                <c:pt idx="3753">
                  <c:v>5.5733809827456932E-2</c:v>
                </c:pt>
                <c:pt idx="3754">
                  <c:v>5.67885191510899E-2</c:v>
                </c:pt>
                <c:pt idx="3755">
                  <c:v>5.7240537432646892E-2</c:v>
                </c:pt>
                <c:pt idx="3756">
                  <c:v>5.8445919516798853E-2</c:v>
                </c:pt>
                <c:pt idx="3757">
                  <c:v>5.7993901235241861E-2</c:v>
                </c:pt>
                <c:pt idx="3758">
                  <c:v>5.9500628840431807E-2</c:v>
                </c:pt>
                <c:pt idx="3759">
                  <c:v>6.1760720248216744E-2</c:v>
                </c:pt>
                <c:pt idx="3760">
                  <c:v>6.3418120613925683E-2</c:v>
                </c:pt>
                <c:pt idx="3761">
                  <c:v>6.4322157177039666E-2</c:v>
                </c:pt>
                <c:pt idx="3762">
                  <c:v>6.3568793374444682E-2</c:v>
                </c:pt>
                <c:pt idx="3763">
                  <c:v>6.4322157177039666E-2</c:v>
                </c:pt>
                <c:pt idx="3764">
                  <c:v>6.5226193740153635E-2</c:v>
                </c:pt>
                <c:pt idx="3765">
                  <c:v>6.5075520979634635E-2</c:v>
                </c:pt>
                <c:pt idx="3766">
                  <c:v>6.8088976190014541E-2</c:v>
                </c:pt>
                <c:pt idx="3767">
                  <c:v>6.7938303429495556E-2</c:v>
                </c:pt>
                <c:pt idx="3768">
                  <c:v>7.0349067597799478E-2</c:v>
                </c:pt>
                <c:pt idx="3769">
                  <c:v>6.9897049316242493E-2</c:v>
                </c:pt>
                <c:pt idx="3770">
                  <c:v>7.0198394837280478E-2</c:v>
                </c:pt>
                <c:pt idx="3771">
                  <c:v>7.2307813484546402E-2</c:v>
                </c:pt>
                <c:pt idx="3772">
                  <c:v>7.3211850047660385E-2</c:v>
                </c:pt>
                <c:pt idx="3773">
                  <c:v>7.3814541089736369E-2</c:v>
                </c:pt>
                <c:pt idx="3774">
                  <c:v>7.3965213850255354E-2</c:v>
                </c:pt>
                <c:pt idx="3775">
                  <c:v>7.5622614215964307E-2</c:v>
                </c:pt>
                <c:pt idx="3776">
                  <c:v>7.5622614215964307E-2</c:v>
                </c:pt>
                <c:pt idx="3777">
                  <c:v>7.7430687342192245E-2</c:v>
                </c:pt>
                <c:pt idx="3778">
                  <c:v>7.9992124271015153E-2</c:v>
                </c:pt>
                <c:pt idx="3779">
                  <c:v>7.8937414947382198E-2</c:v>
                </c:pt>
                <c:pt idx="3780">
                  <c:v>7.9690778749977181E-2</c:v>
                </c:pt>
                <c:pt idx="3781">
                  <c:v>7.9690778749977181E-2</c:v>
                </c:pt>
                <c:pt idx="3782">
                  <c:v>8.3005579481395073E-2</c:v>
                </c:pt>
                <c:pt idx="3783">
                  <c:v>8.3758943283990042E-2</c:v>
                </c:pt>
                <c:pt idx="3784">
                  <c:v>8.3156252241914072E-2</c:v>
                </c:pt>
                <c:pt idx="3785">
                  <c:v>8.7073744015407947E-2</c:v>
                </c:pt>
                <c:pt idx="3786">
                  <c:v>8.6019034691774965E-2</c:v>
                </c:pt>
                <c:pt idx="3787">
                  <c:v>8.6923071254888948E-2</c:v>
                </c:pt>
                <c:pt idx="3788">
                  <c:v>8.9484508183711856E-2</c:v>
                </c:pt>
                <c:pt idx="3789">
                  <c:v>8.9635180944230855E-2</c:v>
                </c:pt>
                <c:pt idx="3790">
                  <c:v>9.1895272352015778E-2</c:v>
                </c:pt>
                <c:pt idx="3791">
                  <c:v>9.1593926830977793E-2</c:v>
                </c:pt>
                <c:pt idx="3792">
                  <c:v>9.355267271772473E-2</c:v>
                </c:pt>
                <c:pt idx="3793">
                  <c:v>9.5511418604471668E-2</c:v>
                </c:pt>
                <c:pt idx="3794">
                  <c:v>9.5360745843952668E-2</c:v>
                </c:pt>
                <c:pt idx="3795">
                  <c:v>9.7620837251737605E-2</c:v>
                </c:pt>
                <c:pt idx="3796">
                  <c:v>9.6716800688623636E-2</c:v>
                </c:pt>
                <c:pt idx="3797">
                  <c:v>9.9579583138484543E-2</c:v>
                </c:pt>
                <c:pt idx="3798">
                  <c:v>9.9127564856927544E-2</c:v>
                </c:pt>
                <c:pt idx="3799">
                  <c:v>0.10244236558834545</c:v>
                </c:pt>
                <c:pt idx="3800">
                  <c:v>0.1009356379831555</c:v>
                </c:pt>
                <c:pt idx="3801">
                  <c:v>0.1042504387145734</c:v>
                </c:pt>
                <c:pt idx="3802">
                  <c:v>0.10771591220651028</c:v>
                </c:pt>
                <c:pt idx="3803">
                  <c:v>0.10515447527768736</c:v>
                </c:pt>
                <c:pt idx="3804">
                  <c:v>0.10575716631976334</c:v>
                </c:pt>
                <c:pt idx="3805">
                  <c:v>0.10997600361429521</c:v>
                </c:pt>
                <c:pt idx="3806">
                  <c:v>0.10937331257221923</c:v>
                </c:pt>
                <c:pt idx="3807">
                  <c:v>0.11208542226156115</c:v>
                </c:pt>
                <c:pt idx="3808">
                  <c:v>0.11118138569844717</c:v>
                </c:pt>
                <c:pt idx="3809">
                  <c:v>0.11434551366934606</c:v>
                </c:pt>
                <c:pt idx="3810">
                  <c:v>0.11524955023246004</c:v>
                </c:pt>
                <c:pt idx="3811">
                  <c:v>0.116605605077131</c:v>
                </c:pt>
                <c:pt idx="3812">
                  <c:v>0.11946838752699192</c:v>
                </c:pt>
                <c:pt idx="3813">
                  <c:v>0.11992040580854889</c:v>
                </c:pt>
                <c:pt idx="3814">
                  <c:v>0.12022175132958689</c:v>
                </c:pt>
                <c:pt idx="3815">
                  <c:v>0.12172847893477685</c:v>
                </c:pt>
                <c:pt idx="3816">
                  <c:v>0.12353655206100478</c:v>
                </c:pt>
                <c:pt idx="3817">
                  <c:v>0.12368722482152378</c:v>
                </c:pt>
                <c:pt idx="3818">
                  <c:v>0.12549529794775172</c:v>
                </c:pt>
                <c:pt idx="3819">
                  <c:v>0.12715269831346068</c:v>
                </c:pt>
                <c:pt idx="3820">
                  <c:v>0.12790606211605562</c:v>
                </c:pt>
                <c:pt idx="3821">
                  <c:v>0.13001548076332159</c:v>
                </c:pt>
                <c:pt idx="3822">
                  <c:v>0.13091951732643553</c:v>
                </c:pt>
                <c:pt idx="3823">
                  <c:v>0.13393297253681546</c:v>
                </c:pt>
                <c:pt idx="3824">
                  <c:v>0.13453566357889141</c:v>
                </c:pt>
                <c:pt idx="3825">
                  <c:v>0.1357410456630434</c:v>
                </c:pt>
                <c:pt idx="3826">
                  <c:v>0.13920651915498028</c:v>
                </c:pt>
                <c:pt idx="3827">
                  <c:v>0.13785046431030934</c:v>
                </c:pt>
                <c:pt idx="3828">
                  <c:v>0.13935719191549928</c:v>
                </c:pt>
                <c:pt idx="3829">
                  <c:v>0.14146661056276522</c:v>
                </c:pt>
                <c:pt idx="3830">
                  <c:v>0.14191862884432219</c:v>
                </c:pt>
                <c:pt idx="3831">
                  <c:v>0.14267199264691716</c:v>
                </c:pt>
                <c:pt idx="3832">
                  <c:v>0.14734284822300603</c:v>
                </c:pt>
                <c:pt idx="3833">
                  <c:v>0.14689082994144903</c:v>
                </c:pt>
                <c:pt idx="3834">
                  <c:v>0.14884957582819597</c:v>
                </c:pt>
                <c:pt idx="3835">
                  <c:v>0.14930159410975297</c:v>
                </c:pt>
                <c:pt idx="3836">
                  <c:v>0.1512603399964999</c:v>
                </c:pt>
                <c:pt idx="3837">
                  <c:v>0.15306841312272784</c:v>
                </c:pt>
                <c:pt idx="3838">
                  <c:v>0.15382177692532281</c:v>
                </c:pt>
                <c:pt idx="3839">
                  <c:v>0.15593119557258875</c:v>
                </c:pt>
                <c:pt idx="3840">
                  <c:v>0.15728725041725972</c:v>
                </c:pt>
                <c:pt idx="3841">
                  <c:v>0.15879397802244968</c:v>
                </c:pt>
                <c:pt idx="3842">
                  <c:v>0.15999936010660162</c:v>
                </c:pt>
                <c:pt idx="3843">
                  <c:v>0.16135541495127256</c:v>
                </c:pt>
                <c:pt idx="3844">
                  <c:v>0.16286214255646253</c:v>
                </c:pt>
                <c:pt idx="3845">
                  <c:v>0.16451954292217147</c:v>
                </c:pt>
                <c:pt idx="3846">
                  <c:v>0.16587559776684244</c:v>
                </c:pt>
                <c:pt idx="3847">
                  <c:v>0.16768367089307037</c:v>
                </c:pt>
                <c:pt idx="3848">
                  <c:v>0.17054645334293128</c:v>
                </c:pt>
                <c:pt idx="3849">
                  <c:v>0.17009443506137431</c:v>
                </c:pt>
                <c:pt idx="3850">
                  <c:v>0.17145048990604525</c:v>
                </c:pt>
                <c:pt idx="3851">
                  <c:v>0.17250519922967822</c:v>
                </c:pt>
                <c:pt idx="3852">
                  <c:v>0.17340923579279219</c:v>
                </c:pt>
                <c:pt idx="3853">
                  <c:v>0.17853210965043803</c:v>
                </c:pt>
                <c:pt idx="3854">
                  <c:v>0.17792941860836206</c:v>
                </c:pt>
                <c:pt idx="3855">
                  <c:v>0.18109354657926097</c:v>
                </c:pt>
                <c:pt idx="3856">
                  <c:v>0.18214825590289391</c:v>
                </c:pt>
                <c:pt idx="3857">
                  <c:v>0.18290161970548888</c:v>
                </c:pt>
                <c:pt idx="3858">
                  <c:v>0.18290161970548888</c:v>
                </c:pt>
                <c:pt idx="3859">
                  <c:v>0.18666843871846378</c:v>
                </c:pt>
                <c:pt idx="3860">
                  <c:v>0.18787382080261572</c:v>
                </c:pt>
                <c:pt idx="3861">
                  <c:v>0.19028458497091966</c:v>
                </c:pt>
                <c:pt idx="3862">
                  <c:v>0.18968189392884369</c:v>
                </c:pt>
                <c:pt idx="3863">
                  <c:v>0.19435274950493253</c:v>
                </c:pt>
                <c:pt idx="3864">
                  <c:v>0.19314736742078056</c:v>
                </c:pt>
                <c:pt idx="3865">
                  <c:v>0.1951061133075275</c:v>
                </c:pt>
                <c:pt idx="3866">
                  <c:v>0.19827024127842641</c:v>
                </c:pt>
                <c:pt idx="3867">
                  <c:v>0.19887293232050238</c:v>
                </c:pt>
                <c:pt idx="3868">
                  <c:v>0.20188638753088228</c:v>
                </c:pt>
                <c:pt idx="3869">
                  <c:v>0.20218773305192028</c:v>
                </c:pt>
                <c:pt idx="3870">
                  <c:v>0.20459849722022422</c:v>
                </c:pt>
                <c:pt idx="3871">
                  <c:v>0.20685858862800913</c:v>
                </c:pt>
                <c:pt idx="3872">
                  <c:v>0.20836531623319909</c:v>
                </c:pt>
                <c:pt idx="3873">
                  <c:v>0.21002271659890803</c:v>
                </c:pt>
                <c:pt idx="3874">
                  <c:v>0.210474734880465</c:v>
                </c:pt>
                <c:pt idx="3875">
                  <c:v>0.21333751733032591</c:v>
                </c:pt>
                <c:pt idx="3876">
                  <c:v>0.21650164530122482</c:v>
                </c:pt>
                <c:pt idx="3877">
                  <c:v>0.21529626321707285</c:v>
                </c:pt>
                <c:pt idx="3878">
                  <c:v>0.21981644603264272</c:v>
                </c:pt>
                <c:pt idx="3879">
                  <c:v>0.21846039118797178</c:v>
                </c:pt>
                <c:pt idx="3880">
                  <c:v>0.2234325922850986</c:v>
                </c:pt>
                <c:pt idx="3881">
                  <c:v>0.22418595608769357</c:v>
                </c:pt>
                <c:pt idx="3882">
                  <c:v>0.22569268369288353</c:v>
                </c:pt>
                <c:pt idx="3883">
                  <c:v>0.22750075681911147</c:v>
                </c:pt>
                <c:pt idx="3884">
                  <c:v>0.2270487385375545</c:v>
                </c:pt>
                <c:pt idx="3885">
                  <c:v>0.23156892135312435</c:v>
                </c:pt>
                <c:pt idx="3886">
                  <c:v>0.23141824859260535</c:v>
                </c:pt>
                <c:pt idx="3887">
                  <c:v>0.23367834000039028</c:v>
                </c:pt>
                <c:pt idx="3888">
                  <c:v>0.23488372208454225</c:v>
                </c:pt>
                <c:pt idx="3889">
                  <c:v>0.23639044968973219</c:v>
                </c:pt>
                <c:pt idx="3890">
                  <c:v>0.23774650453440316</c:v>
                </c:pt>
                <c:pt idx="3891">
                  <c:v>0.24045861422374504</c:v>
                </c:pt>
                <c:pt idx="3892">
                  <c:v>0.242568032871011</c:v>
                </c:pt>
                <c:pt idx="3893">
                  <c:v>0.24422543323671994</c:v>
                </c:pt>
                <c:pt idx="3894">
                  <c:v>0.24678687016554288</c:v>
                </c:pt>
                <c:pt idx="3895">
                  <c:v>0.24723888844709985</c:v>
                </c:pt>
                <c:pt idx="3896">
                  <c:v>0.24980032537592275</c:v>
                </c:pt>
                <c:pt idx="3897">
                  <c:v>0.25085503469955572</c:v>
                </c:pt>
                <c:pt idx="3898">
                  <c:v>0.25311512610734066</c:v>
                </c:pt>
                <c:pt idx="3899">
                  <c:v>0.2549231992335686</c:v>
                </c:pt>
                <c:pt idx="3900">
                  <c:v>0.25642992683875854</c:v>
                </c:pt>
                <c:pt idx="3901">
                  <c:v>0.25642992683875854</c:v>
                </c:pt>
                <c:pt idx="3902">
                  <c:v>0.26049809137277141</c:v>
                </c:pt>
                <c:pt idx="3903">
                  <c:v>0.26215549173848035</c:v>
                </c:pt>
                <c:pt idx="3904">
                  <c:v>0.26366221934367035</c:v>
                </c:pt>
                <c:pt idx="3905">
                  <c:v>0.26577163799093628</c:v>
                </c:pt>
                <c:pt idx="3906">
                  <c:v>0.26667567455405022</c:v>
                </c:pt>
                <c:pt idx="3907">
                  <c:v>0.26908643872235416</c:v>
                </c:pt>
                <c:pt idx="3908">
                  <c:v>0.2711958573696201</c:v>
                </c:pt>
                <c:pt idx="3909">
                  <c:v>0.27179854841169609</c:v>
                </c:pt>
                <c:pt idx="3910">
                  <c:v>0.27435998534051897</c:v>
                </c:pt>
                <c:pt idx="3911">
                  <c:v>0.27616805846674691</c:v>
                </c:pt>
                <c:pt idx="3912">
                  <c:v>0.27933218643764579</c:v>
                </c:pt>
                <c:pt idx="3913">
                  <c:v>0.27918151367712685</c:v>
                </c:pt>
                <c:pt idx="3914">
                  <c:v>0.28144160508491178</c:v>
                </c:pt>
                <c:pt idx="3915">
                  <c:v>0.28400304201373466</c:v>
                </c:pt>
                <c:pt idx="3916">
                  <c:v>0.28475640581632966</c:v>
                </c:pt>
                <c:pt idx="3917">
                  <c:v>0.2870164972241146</c:v>
                </c:pt>
                <c:pt idx="3918">
                  <c:v>0.28867389758982354</c:v>
                </c:pt>
                <c:pt idx="3919">
                  <c:v>0.28957793415293748</c:v>
                </c:pt>
                <c:pt idx="3920">
                  <c:v>0.29334475316591235</c:v>
                </c:pt>
                <c:pt idx="3921">
                  <c:v>0.29379677144746941</c:v>
                </c:pt>
                <c:pt idx="3922">
                  <c:v>0.29771426322096328</c:v>
                </c:pt>
                <c:pt idx="3923">
                  <c:v>0.29756359046044428</c:v>
                </c:pt>
                <c:pt idx="3924">
                  <c:v>0.29846762702355822</c:v>
                </c:pt>
                <c:pt idx="3925">
                  <c:v>0.30148108223393816</c:v>
                </c:pt>
                <c:pt idx="3926">
                  <c:v>0.30343982812068504</c:v>
                </c:pt>
                <c:pt idx="3927">
                  <c:v>0.30554924676795098</c:v>
                </c:pt>
                <c:pt idx="3928">
                  <c:v>0.30735731989417892</c:v>
                </c:pt>
                <c:pt idx="3929">
                  <c:v>0.30871337473884991</c:v>
                </c:pt>
                <c:pt idx="3930">
                  <c:v>0.30856270197833091</c:v>
                </c:pt>
                <c:pt idx="3931">
                  <c:v>0.31172682994922979</c:v>
                </c:pt>
                <c:pt idx="3932">
                  <c:v>0.31353490307545773</c:v>
                </c:pt>
                <c:pt idx="3933">
                  <c:v>0.31624701276479966</c:v>
                </c:pt>
                <c:pt idx="3934">
                  <c:v>0.3182057586515466</c:v>
                </c:pt>
                <c:pt idx="3935">
                  <c:v>0.32016450453829354</c:v>
                </c:pt>
                <c:pt idx="3936">
                  <c:v>0.32167123214348348</c:v>
                </c:pt>
                <c:pt idx="3937">
                  <c:v>0.32423266907230641</c:v>
                </c:pt>
                <c:pt idx="3938">
                  <c:v>0.32483536011438241</c:v>
                </c:pt>
                <c:pt idx="3939">
                  <c:v>0.32709545152216729</c:v>
                </c:pt>
                <c:pt idx="3940">
                  <c:v>0.32784881532476229</c:v>
                </c:pt>
                <c:pt idx="3941">
                  <c:v>0.32890352464839528</c:v>
                </c:pt>
                <c:pt idx="3942">
                  <c:v>0.3331223619429271</c:v>
                </c:pt>
                <c:pt idx="3943">
                  <c:v>0.3335743802244841</c:v>
                </c:pt>
                <c:pt idx="3944">
                  <c:v>0.33628648991382598</c:v>
                </c:pt>
                <c:pt idx="3945">
                  <c:v>0.33568379887175004</c:v>
                </c:pt>
                <c:pt idx="3946">
                  <c:v>0.33960129064524391</c:v>
                </c:pt>
                <c:pt idx="3947">
                  <c:v>0.34351878241873779</c:v>
                </c:pt>
                <c:pt idx="3948">
                  <c:v>0.34382012793977579</c:v>
                </c:pt>
                <c:pt idx="3949">
                  <c:v>0.34653223762911767</c:v>
                </c:pt>
                <c:pt idx="3950">
                  <c:v>0.34713492867119367</c:v>
                </c:pt>
                <c:pt idx="3951">
                  <c:v>0.3492443473184596</c:v>
                </c:pt>
                <c:pt idx="3952">
                  <c:v>0.35195645700780148</c:v>
                </c:pt>
                <c:pt idx="3953">
                  <c:v>0.35331251185247248</c:v>
                </c:pt>
                <c:pt idx="3954">
                  <c:v>0.35542193049973841</c:v>
                </c:pt>
                <c:pt idx="3955">
                  <c:v>0.35496991221818142</c:v>
                </c:pt>
                <c:pt idx="3956">
                  <c:v>0.35873673123115629</c:v>
                </c:pt>
                <c:pt idx="3957">
                  <c:v>0.35903807675219429</c:v>
                </c:pt>
                <c:pt idx="3958">
                  <c:v>0.36175018644153623</c:v>
                </c:pt>
                <c:pt idx="3959">
                  <c:v>0.3647636416519161</c:v>
                </c:pt>
                <c:pt idx="3960">
                  <c:v>0.3652156599334731</c:v>
                </c:pt>
                <c:pt idx="3961">
                  <c:v>0.36853046066489104</c:v>
                </c:pt>
                <c:pt idx="3962">
                  <c:v>0.36747575134125804</c:v>
                </c:pt>
                <c:pt idx="3963">
                  <c:v>0.37169458863578991</c:v>
                </c:pt>
                <c:pt idx="3964">
                  <c:v>0.37440669832513179</c:v>
                </c:pt>
                <c:pt idx="3965">
                  <c:v>0.37365333452253685</c:v>
                </c:pt>
                <c:pt idx="3966">
                  <c:v>0.37666678973291673</c:v>
                </c:pt>
                <c:pt idx="3967">
                  <c:v>0.37787217181706867</c:v>
                </c:pt>
                <c:pt idx="3968">
                  <c:v>0.37907755390122067</c:v>
                </c:pt>
                <c:pt idx="3969">
                  <c:v>0.38404975499834748</c:v>
                </c:pt>
                <c:pt idx="3970">
                  <c:v>0.38495379156146148</c:v>
                </c:pt>
                <c:pt idx="3971">
                  <c:v>0.38646051916665147</c:v>
                </c:pt>
                <c:pt idx="3972">
                  <c:v>0.38781657401132236</c:v>
                </c:pt>
                <c:pt idx="3973">
                  <c:v>0.38977531989806935</c:v>
                </c:pt>
                <c:pt idx="3974">
                  <c:v>0.39113137474274023</c:v>
                </c:pt>
                <c:pt idx="3975">
                  <c:v>0.39339146615052517</c:v>
                </c:pt>
                <c:pt idx="3976">
                  <c:v>0.39565155755831011</c:v>
                </c:pt>
                <c:pt idx="3977">
                  <c:v>0.39730895792401905</c:v>
                </c:pt>
                <c:pt idx="3978">
                  <c:v>0.39926770381076604</c:v>
                </c:pt>
                <c:pt idx="3979">
                  <c:v>0.39926770381076604</c:v>
                </c:pt>
                <c:pt idx="3980">
                  <c:v>0.40273317730270292</c:v>
                </c:pt>
                <c:pt idx="3981">
                  <c:v>0.40333586834477886</c:v>
                </c:pt>
                <c:pt idx="3982">
                  <c:v>0.4051439414710068</c:v>
                </c:pt>
                <c:pt idx="3983">
                  <c:v>0.40860941496294373</c:v>
                </c:pt>
                <c:pt idx="3984">
                  <c:v>0.40921210600501973</c:v>
                </c:pt>
                <c:pt idx="3985">
                  <c:v>0.41162287017332366</c:v>
                </c:pt>
                <c:pt idx="3986">
                  <c:v>0.41463632538370354</c:v>
                </c:pt>
                <c:pt idx="3987">
                  <c:v>0.41554036194681754</c:v>
                </c:pt>
                <c:pt idx="3988">
                  <c:v>0.41554036194681754</c:v>
                </c:pt>
                <c:pt idx="3989">
                  <c:v>0.41810179887564042</c:v>
                </c:pt>
                <c:pt idx="3990">
                  <c:v>0.42081390856498235</c:v>
                </c:pt>
                <c:pt idx="3991">
                  <c:v>0.42081390856498235</c:v>
                </c:pt>
                <c:pt idx="3992">
                  <c:v>0.42518341862003317</c:v>
                </c:pt>
                <c:pt idx="3993">
                  <c:v>0.42352601825432423</c:v>
                </c:pt>
                <c:pt idx="3994">
                  <c:v>0.42473140033847623</c:v>
                </c:pt>
                <c:pt idx="3995">
                  <c:v>0.4286488921119701</c:v>
                </c:pt>
                <c:pt idx="3996">
                  <c:v>0.43136100180131198</c:v>
                </c:pt>
                <c:pt idx="3997">
                  <c:v>0.43241571112494492</c:v>
                </c:pt>
                <c:pt idx="3998">
                  <c:v>0.43497714805376791</c:v>
                </c:pt>
                <c:pt idx="3999">
                  <c:v>0.43603185737740086</c:v>
                </c:pt>
                <c:pt idx="4000">
                  <c:v>0.43723723946155285</c:v>
                </c:pt>
                <c:pt idx="4001">
                  <c:v>0.43859329430622374</c:v>
                </c:pt>
                <c:pt idx="4002">
                  <c:v>0.44115473123504673</c:v>
                </c:pt>
                <c:pt idx="4003">
                  <c:v>0.44205876779816067</c:v>
                </c:pt>
                <c:pt idx="4004">
                  <c:v>0.44371616816386961</c:v>
                </c:pt>
                <c:pt idx="4005">
                  <c:v>0.44627760509269254</c:v>
                </c:pt>
                <c:pt idx="4006">
                  <c:v>0.44657895061373054</c:v>
                </c:pt>
                <c:pt idx="4007">
                  <c:v>0.44959240582411042</c:v>
                </c:pt>
                <c:pt idx="4008">
                  <c:v>0.45290720655552835</c:v>
                </c:pt>
                <c:pt idx="4009">
                  <c:v>0.45350989759760429</c:v>
                </c:pt>
                <c:pt idx="4010">
                  <c:v>0.45531797072383223</c:v>
                </c:pt>
                <c:pt idx="4011">
                  <c:v>0.45561931624487023</c:v>
                </c:pt>
                <c:pt idx="4012">
                  <c:v>0.45908478973680716</c:v>
                </c:pt>
                <c:pt idx="4013">
                  <c:v>0.46285160874978198</c:v>
                </c:pt>
                <c:pt idx="4014">
                  <c:v>0.4607421901025161</c:v>
                </c:pt>
                <c:pt idx="4015">
                  <c:v>0.46526237291808592</c:v>
                </c:pt>
                <c:pt idx="4016">
                  <c:v>0.46481035463652892</c:v>
                </c:pt>
                <c:pt idx="4017">
                  <c:v>0.46797448260742786</c:v>
                </c:pt>
                <c:pt idx="4018">
                  <c:v>0.46842650088898485</c:v>
                </c:pt>
                <c:pt idx="4019">
                  <c:v>0.47038524677573174</c:v>
                </c:pt>
                <c:pt idx="4020">
                  <c:v>0.47294668370455467</c:v>
                </c:pt>
                <c:pt idx="4021">
                  <c:v>0.47370004750714961</c:v>
                </c:pt>
                <c:pt idx="4022">
                  <c:v>0.47686417547804855</c:v>
                </c:pt>
                <c:pt idx="4023">
                  <c:v>0.47716552099908649</c:v>
                </c:pt>
                <c:pt idx="4024">
                  <c:v>0.47852157584375749</c:v>
                </c:pt>
                <c:pt idx="4025">
                  <c:v>0.47882292136479543</c:v>
                </c:pt>
                <c:pt idx="4026">
                  <c:v>0.48138435829361842</c:v>
                </c:pt>
                <c:pt idx="4027">
                  <c:v>0.4843978135039983</c:v>
                </c:pt>
                <c:pt idx="4028">
                  <c:v>0.48635655939074524</c:v>
                </c:pt>
                <c:pt idx="4029">
                  <c:v>0.48786328699593517</c:v>
                </c:pt>
                <c:pt idx="4030">
                  <c:v>0.49012337840372017</c:v>
                </c:pt>
                <c:pt idx="4031">
                  <c:v>0.49042472392475811</c:v>
                </c:pt>
                <c:pt idx="4032">
                  <c:v>0.49419154293773299</c:v>
                </c:pt>
                <c:pt idx="4033">
                  <c:v>0.49509557950084698</c:v>
                </c:pt>
                <c:pt idx="4034">
                  <c:v>0.49599961606396092</c:v>
                </c:pt>
                <c:pt idx="4035">
                  <c:v>0.49871172575330286</c:v>
                </c:pt>
                <c:pt idx="4036">
                  <c:v>0.49946508955589786</c:v>
                </c:pt>
                <c:pt idx="4037">
                  <c:v>0.50142383544264479</c:v>
                </c:pt>
                <c:pt idx="4038">
                  <c:v>0.50338258132939173</c:v>
                </c:pt>
                <c:pt idx="4039">
                  <c:v>0.50564267273717667</c:v>
                </c:pt>
                <c:pt idx="4040">
                  <c:v>0.50760141862392361</c:v>
                </c:pt>
                <c:pt idx="4041">
                  <c:v>0.50775209138444255</c:v>
                </c:pt>
                <c:pt idx="4042">
                  <c:v>0.50865612794755655</c:v>
                </c:pt>
                <c:pt idx="4043">
                  <c:v>0.51166958315793643</c:v>
                </c:pt>
                <c:pt idx="4044">
                  <c:v>0.51182025591845548</c:v>
                </c:pt>
                <c:pt idx="4045">
                  <c:v>0.51332698352364547</c:v>
                </c:pt>
                <c:pt idx="4046">
                  <c:v>0.51603909321298724</c:v>
                </c:pt>
                <c:pt idx="4047">
                  <c:v>0.51814851186025324</c:v>
                </c:pt>
                <c:pt idx="4048">
                  <c:v>0.51844985738129123</c:v>
                </c:pt>
                <c:pt idx="4049">
                  <c:v>0.52086062154959512</c:v>
                </c:pt>
                <c:pt idx="4050">
                  <c:v>0.52101129431011406</c:v>
                </c:pt>
                <c:pt idx="4051">
                  <c:v>0.52538080436516499</c:v>
                </c:pt>
                <c:pt idx="4052">
                  <c:v>0.52703820473087393</c:v>
                </c:pt>
                <c:pt idx="4053">
                  <c:v>0.52764089577294992</c:v>
                </c:pt>
                <c:pt idx="4054">
                  <c:v>0.52914762337813992</c:v>
                </c:pt>
                <c:pt idx="4055">
                  <c:v>0.52990098718073486</c:v>
                </c:pt>
                <c:pt idx="4056">
                  <c:v>0.5324624241095578</c:v>
                </c:pt>
                <c:pt idx="4057">
                  <c:v>0.53502386103838062</c:v>
                </c:pt>
                <c:pt idx="4058">
                  <c:v>0.53442116999630473</c:v>
                </c:pt>
                <c:pt idx="4059">
                  <c:v>0.53637991588305167</c:v>
                </c:pt>
                <c:pt idx="4060">
                  <c:v>0.53592789760149473</c:v>
                </c:pt>
                <c:pt idx="4061">
                  <c:v>0.53788664348824156</c:v>
                </c:pt>
                <c:pt idx="4062">
                  <c:v>0.54074942593810249</c:v>
                </c:pt>
                <c:pt idx="4063">
                  <c:v>0.54285884458536837</c:v>
                </c:pt>
                <c:pt idx="4064">
                  <c:v>0.54466691771159648</c:v>
                </c:pt>
                <c:pt idx="4065">
                  <c:v>0.54617364531678636</c:v>
                </c:pt>
                <c:pt idx="4066">
                  <c:v>0.5478310456824953</c:v>
                </c:pt>
                <c:pt idx="4067">
                  <c:v>0.54677633635886236</c:v>
                </c:pt>
                <c:pt idx="4068">
                  <c:v>0.54903642776664718</c:v>
                </c:pt>
                <c:pt idx="4069">
                  <c:v>0.55174853745598917</c:v>
                </c:pt>
                <c:pt idx="4070">
                  <c:v>0.55325526506117906</c:v>
                </c:pt>
                <c:pt idx="4071">
                  <c:v>0.55461131990585011</c:v>
                </c:pt>
                <c:pt idx="4072">
                  <c:v>0.55491266542688811</c:v>
                </c:pt>
                <c:pt idx="4073">
                  <c:v>0.5570220840741541</c:v>
                </c:pt>
                <c:pt idx="4074">
                  <c:v>0.56048755756609092</c:v>
                </c:pt>
                <c:pt idx="4075">
                  <c:v>0.56184361241076186</c:v>
                </c:pt>
                <c:pt idx="4076">
                  <c:v>0.56214495793179986</c:v>
                </c:pt>
                <c:pt idx="4077">
                  <c:v>0.56304899449491375</c:v>
                </c:pt>
                <c:pt idx="4078">
                  <c:v>0.56545975866321774</c:v>
                </c:pt>
                <c:pt idx="4079">
                  <c:v>0.56711715902892668</c:v>
                </c:pt>
                <c:pt idx="4080">
                  <c:v>0.56907590491567361</c:v>
                </c:pt>
                <c:pt idx="4081">
                  <c:v>0.56982926871826867</c:v>
                </c:pt>
                <c:pt idx="4082">
                  <c:v>0.56847321387359762</c:v>
                </c:pt>
                <c:pt idx="4083">
                  <c:v>0.57389743325228149</c:v>
                </c:pt>
                <c:pt idx="4084">
                  <c:v>0.57495214257591443</c:v>
                </c:pt>
                <c:pt idx="4085">
                  <c:v>0.57450012429435748</c:v>
                </c:pt>
                <c:pt idx="4086">
                  <c:v>0.57796559778629431</c:v>
                </c:pt>
                <c:pt idx="4087">
                  <c:v>0.57751357950473736</c:v>
                </c:pt>
                <c:pt idx="4088">
                  <c:v>0.58308847164394018</c:v>
                </c:pt>
                <c:pt idx="4089">
                  <c:v>0.57992434367304124</c:v>
                </c:pt>
                <c:pt idx="4090">
                  <c:v>0.58233510784134523</c:v>
                </c:pt>
                <c:pt idx="4091">
                  <c:v>0.58474587200964911</c:v>
                </c:pt>
                <c:pt idx="4092">
                  <c:v>0.58489654477016806</c:v>
                </c:pt>
                <c:pt idx="4093">
                  <c:v>0.58670461789639616</c:v>
                </c:pt>
                <c:pt idx="4094">
                  <c:v>0.58745798169899099</c:v>
                </c:pt>
                <c:pt idx="4095">
                  <c:v>0.58941672758573793</c:v>
                </c:pt>
                <c:pt idx="4096">
                  <c:v>0.59243018279611781</c:v>
                </c:pt>
                <c:pt idx="4097">
                  <c:v>0.59469027420390286</c:v>
                </c:pt>
                <c:pt idx="4098">
                  <c:v>0.5942382559223458</c:v>
                </c:pt>
                <c:pt idx="4099">
                  <c:v>0.59469027420390286</c:v>
                </c:pt>
                <c:pt idx="4100">
                  <c:v>0.59619700180909285</c:v>
                </c:pt>
                <c:pt idx="4101">
                  <c:v>0.60026516634310556</c:v>
                </c:pt>
                <c:pt idx="4102">
                  <c:v>0.59981314806154862</c:v>
                </c:pt>
                <c:pt idx="4103">
                  <c:v>0.60162122118777661</c:v>
                </c:pt>
                <c:pt idx="4104">
                  <c:v>0.60116920290621967</c:v>
                </c:pt>
                <c:pt idx="4105">
                  <c:v>0.60237458499037155</c:v>
                </c:pt>
                <c:pt idx="4106">
                  <c:v>0.60584005848230849</c:v>
                </c:pt>
                <c:pt idx="4107">
                  <c:v>0.60840149541113131</c:v>
                </c:pt>
                <c:pt idx="4108">
                  <c:v>0.6099082230163213</c:v>
                </c:pt>
                <c:pt idx="4109">
                  <c:v>0.60885351369268836</c:v>
                </c:pt>
                <c:pt idx="4110">
                  <c:v>0.6099082230163213</c:v>
                </c:pt>
                <c:pt idx="4111">
                  <c:v>0.6120176416635873</c:v>
                </c:pt>
                <c:pt idx="4112">
                  <c:v>0.61488042411344823</c:v>
                </c:pt>
                <c:pt idx="4113">
                  <c:v>0.61653782447915717</c:v>
                </c:pt>
                <c:pt idx="4114">
                  <c:v>0.61623647895811906</c:v>
                </c:pt>
                <c:pt idx="4115">
                  <c:v>0.61864724312642305</c:v>
                </c:pt>
                <c:pt idx="4116">
                  <c:v>0.618797915886942</c:v>
                </c:pt>
                <c:pt idx="4117">
                  <c:v>0.62135935281576504</c:v>
                </c:pt>
                <c:pt idx="4118">
                  <c:v>0.62226338937887893</c:v>
                </c:pt>
                <c:pt idx="4119">
                  <c:v>0.62211271661835987</c:v>
                </c:pt>
                <c:pt idx="4120">
                  <c:v>0.62527684458925881</c:v>
                </c:pt>
                <c:pt idx="4121">
                  <c:v>0.6267835721944488</c:v>
                </c:pt>
                <c:pt idx="4122">
                  <c:v>0.62949568188379068</c:v>
                </c:pt>
                <c:pt idx="4123">
                  <c:v>0.63009837292586668</c:v>
                </c:pt>
                <c:pt idx="4124">
                  <c:v>0.63115308224949962</c:v>
                </c:pt>
                <c:pt idx="4125">
                  <c:v>0.63085173672846173</c:v>
                </c:pt>
                <c:pt idx="4126">
                  <c:v>0.63250913709417067</c:v>
                </c:pt>
                <c:pt idx="4127">
                  <c:v>0.63281048261520856</c:v>
                </c:pt>
                <c:pt idx="4128">
                  <c:v>0.63537191954403149</c:v>
                </c:pt>
                <c:pt idx="4129">
                  <c:v>0.63733066543077843</c:v>
                </c:pt>
                <c:pt idx="4130">
                  <c:v>0.63808402923337337</c:v>
                </c:pt>
                <c:pt idx="4131">
                  <c:v>0.63763201095181643</c:v>
                </c:pt>
                <c:pt idx="4132">
                  <c:v>0.6418508482463483</c:v>
                </c:pt>
                <c:pt idx="4133">
                  <c:v>0.64094681168323431</c:v>
                </c:pt>
                <c:pt idx="4134">
                  <c:v>0.64396026689361419</c:v>
                </c:pt>
                <c:pt idx="4135">
                  <c:v>0.64411093965413324</c:v>
                </c:pt>
                <c:pt idx="4136">
                  <c:v>0.64606968554088018</c:v>
                </c:pt>
                <c:pt idx="4137">
                  <c:v>0.64531632173828524</c:v>
                </c:pt>
                <c:pt idx="4138">
                  <c:v>0.64712439486451312</c:v>
                </c:pt>
                <c:pt idx="4139">
                  <c:v>0.64923381351177911</c:v>
                </c:pt>
                <c:pt idx="4140">
                  <c:v>0.65239794148267805</c:v>
                </c:pt>
                <c:pt idx="4141">
                  <c:v>0.65284995976423499</c:v>
                </c:pt>
                <c:pt idx="4142">
                  <c:v>0.65254861424319699</c:v>
                </c:pt>
                <c:pt idx="4143">
                  <c:v>0.65511005117201981</c:v>
                </c:pt>
                <c:pt idx="4144">
                  <c:v>0.65737014257980486</c:v>
                </c:pt>
                <c:pt idx="4145">
                  <c:v>0.6587261974244758</c:v>
                </c:pt>
                <c:pt idx="4146">
                  <c:v>0.65450736012994393</c:v>
                </c:pt>
                <c:pt idx="4147">
                  <c:v>0.6593288884665518</c:v>
                </c:pt>
                <c:pt idx="4148">
                  <c:v>0.66204099815589368</c:v>
                </c:pt>
                <c:pt idx="4149">
                  <c:v>0.66173965263485568</c:v>
                </c:pt>
                <c:pt idx="4150">
                  <c:v>0.66339705300056462</c:v>
                </c:pt>
                <c:pt idx="4151">
                  <c:v>0.66535579888731156</c:v>
                </c:pt>
                <c:pt idx="4152">
                  <c:v>0.66535579888731156</c:v>
                </c:pt>
                <c:pt idx="4153">
                  <c:v>0.66746521753457744</c:v>
                </c:pt>
                <c:pt idx="4154">
                  <c:v>0.66821858133717249</c:v>
                </c:pt>
                <c:pt idx="4155">
                  <c:v>0.66867059961872943</c:v>
                </c:pt>
                <c:pt idx="4156">
                  <c:v>0.66972530894236248</c:v>
                </c:pt>
                <c:pt idx="4157">
                  <c:v>0.67319078243429931</c:v>
                </c:pt>
                <c:pt idx="4158">
                  <c:v>0.67319078243429931</c:v>
                </c:pt>
                <c:pt idx="4159">
                  <c:v>0.67560154660260319</c:v>
                </c:pt>
                <c:pt idx="4160">
                  <c:v>0.67560154660260319</c:v>
                </c:pt>
                <c:pt idx="4161">
                  <c:v>0.67635491040519824</c:v>
                </c:pt>
                <c:pt idx="4162">
                  <c:v>0.67816298353142612</c:v>
                </c:pt>
                <c:pt idx="4163">
                  <c:v>0.67951903837609706</c:v>
                </c:pt>
                <c:pt idx="4164">
                  <c:v>0.67982038389713506</c:v>
                </c:pt>
                <c:pt idx="4165">
                  <c:v>0.68162845702336305</c:v>
                </c:pt>
                <c:pt idx="4166">
                  <c:v>0.681779129783882</c:v>
                </c:pt>
                <c:pt idx="4167">
                  <c:v>0.68464191223374293</c:v>
                </c:pt>
                <c:pt idx="4168">
                  <c:v>0.68539527603633799</c:v>
                </c:pt>
                <c:pt idx="4169">
                  <c:v>0.68705267640204692</c:v>
                </c:pt>
                <c:pt idx="4170">
                  <c:v>0.68660065812048998</c:v>
                </c:pt>
                <c:pt idx="4171">
                  <c:v>0.68825805848619892</c:v>
                </c:pt>
                <c:pt idx="4172">
                  <c:v>0.68961411333086975</c:v>
                </c:pt>
                <c:pt idx="4173">
                  <c:v>0.68991545885190786</c:v>
                </c:pt>
                <c:pt idx="4174">
                  <c:v>0.69112084093605974</c:v>
                </c:pt>
                <c:pt idx="4175">
                  <c:v>0.69142218645709774</c:v>
                </c:pt>
                <c:pt idx="4176">
                  <c:v>0.69518900547007256</c:v>
                </c:pt>
                <c:pt idx="4177">
                  <c:v>0.69277824130176868</c:v>
                </c:pt>
                <c:pt idx="4178">
                  <c:v>0.69669573307526256</c:v>
                </c:pt>
                <c:pt idx="4179">
                  <c:v>0.6983531334409715</c:v>
                </c:pt>
                <c:pt idx="4180">
                  <c:v>0.6983531334409715</c:v>
                </c:pt>
                <c:pt idx="4181">
                  <c:v>0.69895582448304749</c:v>
                </c:pt>
                <c:pt idx="4182">
                  <c:v>0.69850380620149044</c:v>
                </c:pt>
                <c:pt idx="4183">
                  <c:v>0.70061322484875654</c:v>
                </c:pt>
                <c:pt idx="4184">
                  <c:v>0.70513340766432631</c:v>
                </c:pt>
                <c:pt idx="4185">
                  <c:v>0.70453071662225031</c:v>
                </c:pt>
                <c:pt idx="4186">
                  <c:v>0.70588677146692125</c:v>
                </c:pt>
                <c:pt idx="4187">
                  <c:v>0.7069414807905543</c:v>
                </c:pt>
                <c:pt idx="4188">
                  <c:v>0.70679080803003524</c:v>
                </c:pt>
                <c:pt idx="4189">
                  <c:v>0.70874955391678218</c:v>
                </c:pt>
                <c:pt idx="4190">
                  <c:v>0.70814686287470618</c:v>
                </c:pt>
                <c:pt idx="4191">
                  <c:v>0.71131099084560512</c:v>
                </c:pt>
                <c:pt idx="4192">
                  <c:v>0.71296839121131406</c:v>
                </c:pt>
                <c:pt idx="4193">
                  <c:v>0.71236570016923806</c:v>
                </c:pt>
                <c:pt idx="4194">
                  <c:v>0.712516372929757</c:v>
                </c:pt>
                <c:pt idx="4195">
                  <c:v>0.71552982814013699</c:v>
                </c:pt>
                <c:pt idx="4196">
                  <c:v>0.71628319194273204</c:v>
                </c:pt>
                <c:pt idx="4197">
                  <c:v>0.714625791577023</c:v>
                </c:pt>
                <c:pt idx="4198">
                  <c:v>0.71763924678740287</c:v>
                </c:pt>
                <c:pt idx="4199">
                  <c:v>0.71613251918221288</c:v>
                </c:pt>
                <c:pt idx="4200">
                  <c:v>0.71944731991363087</c:v>
                </c:pt>
                <c:pt idx="4201">
                  <c:v>0.72005001095570687</c:v>
                </c:pt>
                <c:pt idx="4202">
                  <c:v>0.72080337475830181</c:v>
                </c:pt>
                <c:pt idx="4203">
                  <c:v>0.72441952101075768</c:v>
                </c:pt>
                <c:pt idx="4204">
                  <c:v>0.72215942960297275</c:v>
                </c:pt>
                <c:pt idx="4205">
                  <c:v>0.72231010236349169</c:v>
                </c:pt>
                <c:pt idx="4206">
                  <c:v>0.72562490309490968</c:v>
                </c:pt>
                <c:pt idx="4207">
                  <c:v>0.72487153929231463</c:v>
                </c:pt>
                <c:pt idx="4208">
                  <c:v>0.72713163070009956</c:v>
                </c:pt>
                <c:pt idx="4209">
                  <c:v>0.72607692137646662</c:v>
                </c:pt>
                <c:pt idx="4210">
                  <c:v>0.72954239486840355</c:v>
                </c:pt>
                <c:pt idx="4211">
                  <c:v>0.73104912247359344</c:v>
                </c:pt>
                <c:pt idx="4212">
                  <c:v>0.73270652283930238</c:v>
                </c:pt>
                <c:pt idx="4213">
                  <c:v>0.73225450455774543</c:v>
                </c:pt>
                <c:pt idx="4214">
                  <c:v>0.73165181351566944</c:v>
                </c:pt>
                <c:pt idx="4215">
                  <c:v>0.73376123216293543</c:v>
                </c:pt>
                <c:pt idx="4216">
                  <c:v>0.73406257768397343</c:v>
                </c:pt>
                <c:pt idx="4217">
                  <c:v>0.73677468737331531</c:v>
                </c:pt>
                <c:pt idx="4218">
                  <c:v>0.7364733418522772</c:v>
                </c:pt>
                <c:pt idx="4219">
                  <c:v>0.73813074221798625</c:v>
                </c:pt>
                <c:pt idx="4220">
                  <c:v>0.73888410602058119</c:v>
                </c:pt>
                <c:pt idx="4221">
                  <c:v>0.73813074221798625</c:v>
                </c:pt>
                <c:pt idx="4222">
                  <c:v>0.74024016086525224</c:v>
                </c:pt>
                <c:pt idx="4223">
                  <c:v>0.74370563435718906</c:v>
                </c:pt>
                <c:pt idx="4224">
                  <c:v>0.74295227055459412</c:v>
                </c:pt>
                <c:pt idx="4225">
                  <c:v>0.74295227055459412</c:v>
                </c:pt>
                <c:pt idx="4226">
                  <c:v>0.74355496159667012</c:v>
                </c:pt>
                <c:pt idx="4227">
                  <c:v>0.74551370748341694</c:v>
                </c:pt>
                <c:pt idx="4228">
                  <c:v>0.74702043508860694</c:v>
                </c:pt>
                <c:pt idx="4229">
                  <c:v>0.74852716269379693</c:v>
                </c:pt>
                <c:pt idx="4230">
                  <c:v>0.74702043508860694</c:v>
                </c:pt>
                <c:pt idx="4231">
                  <c:v>0.74928052649639187</c:v>
                </c:pt>
                <c:pt idx="4232">
                  <c:v>0.75048590858054376</c:v>
                </c:pt>
                <c:pt idx="4233">
                  <c:v>0.75184196342521481</c:v>
                </c:pt>
                <c:pt idx="4234">
                  <c:v>0.75214330894625281</c:v>
                </c:pt>
                <c:pt idx="4235">
                  <c:v>0.75380070931196175</c:v>
                </c:pt>
                <c:pt idx="4236">
                  <c:v>0.75138994514365787</c:v>
                </c:pt>
                <c:pt idx="4237">
                  <c:v>0.75455407311455669</c:v>
                </c:pt>
                <c:pt idx="4238">
                  <c:v>0.75575945519870869</c:v>
                </c:pt>
                <c:pt idx="4239">
                  <c:v>0.75666349176182257</c:v>
                </c:pt>
                <c:pt idx="4240">
                  <c:v>0.75681416452234174</c:v>
                </c:pt>
                <c:pt idx="4241">
                  <c:v>0.75801954660649362</c:v>
                </c:pt>
                <c:pt idx="4242">
                  <c:v>0.75801954660649362</c:v>
                </c:pt>
                <c:pt idx="4243">
                  <c:v>0.75892358316960762</c:v>
                </c:pt>
                <c:pt idx="4244">
                  <c:v>0.7598276197327215</c:v>
                </c:pt>
                <c:pt idx="4245">
                  <c:v>0.76253972942206349</c:v>
                </c:pt>
                <c:pt idx="4246">
                  <c:v>0.76118367457739244</c:v>
                </c:pt>
                <c:pt idx="4247">
                  <c:v>0.76284107494310138</c:v>
                </c:pt>
                <c:pt idx="4248">
                  <c:v>0.76464914806932949</c:v>
                </c:pt>
                <c:pt idx="4249">
                  <c:v>0.76540251187192443</c:v>
                </c:pt>
                <c:pt idx="4250">
                  <c:v>0.76705991223763337</c:v>
                </c:pt>
                <c:pt idx="4251">
                  <c:v>0.76690923947711431</c:v>
                </c:pt>
                <c:pt idx="4252">
                  <c:v>0.76781327604022831</c:v>
                </c:pt>
                <c:pt idx="4253">
                  <c:v>0.76811462156126631</c:v>
                </c:pt>
                <c:pt idx="4254">
                  <c:v>0.76886798536386125</c:v>
                </c:pt>
                <c:pt idx="4255">
                  <c:v>0.77142942229268419</c:v>
                </c:pt>
                <c:pt idx="4256">
                  <c:v>0.77203211333476018</c:v>
                </c:pt>
                <c:pt idx="4257">
                  <c:v>0.77067605849008913</c:v>
                </c:pt>
                <c:pt idx="4258">
                  <c:v>0.77142942229268419</c:v>
                </c:pt>
                <c:pt idx="4259">
                  <c:v>0.77353884093995007</c:v>
                </c:pt>
                <c:pt idx="4260">
                  <c:v>0.77399085922150712</c:v>
                </c:pt>
                <c:pt idx="4261">
                  <c:v>0.77353884093995007</c:v>
                </c:pt>
                <c:pt idx="4262">
                  <c:v>0.77594960510825406</c:v>
                </c:pt>
                <c:pt idx="4263">
                  <c:v>0.77625095062929206</c:v>
                </c:pt>
                <c:pt idx="4264">
                  <c:v>0.776401623389811</c:v>
                </c:pt>
                <c:pt idx="4265">
                  <c:v>0.777004314431887</c:v>
                </c:pt>
                <c:pt idx="4266">
                  <c:v>0.77911373307915299</c:v>
                </c:pt>
                <c:pt idx="4267">
                  <c:v>0.78062046068434288</c:v>
                </c:pt>
                <c:pt idx="4268">
                  <c:v>0.77926440583967194</c:v>
                </c:pt>
                <c:pt idx="4269">
                  <c:v>0.78107247896589993</c:v>
                </c:pt>
                <c:pt idx="4270">
                  <c:v>0.78016844240278582</c:v>
                </c:pt>
                <c:pt idx="4271">
                  <c:v>0.78242853381057087</c:v>
                </c:pt>
                <c:pt idx="4272">
                  <c:v>0.78167517000797582</c:v>
                </c:pt>
                <c:pt idx="4273">
                  <c:v>0.78408593417627981</c:v>
                </c:pt>
                <c:pt idx="4274">
                  <c:v>0.78514064349991275</c:v>
                </c:pt>
                <c:pt idx="4275">
                  <c:v>0.78544198902095075</c:v>
                </c:pt>
                <c:pt idx="4276">
                  <c:v>0.78709938938665969</c:v>
                </c:pt>
                <c:pt idx="4277">
                  <c:v>0.78830477147081168</c:v>
                </c:pt>
                <c:pt idx="4278">
                  <c:v>0.7864966983445838</c:v>
                </c:pt>
                <c:pt idx="4279">
                  <c:v>0.78905813527340662</c:v>
                </c:pt>
                <c:pt idx="4280">
                  <c:v>0.79086620839963451</c:v>
                </c:pt>
                <c:pt idx="4281">
                  <c:v>0.78905813527340662</c:v>
                </c:pt>
                <c:pt idx="4282">
                  <c:v>0.78890746251288768</c:v>
                </c:pt>
                <c:pt idx="4283">
                  <c:v>0.79071553563911556</c:v>
                </c:pt>
                <c:pt idx="4284">
                  <c:v>0.79252360876534345</c:v>
                </c:pt>
                <c:pt idx="4285">
                  <c:v>0.7923729360048245</c:v>
                </c:pt>
                <c:pt idx="4286">
                  <c:v>0.7923729360048245</c:v>
                </c:pt>
                <c:pt idx="4287">
                  <c:v>0.79282495428638156</c:v>
                </c:pt>
                <c:pt idx="4288">
                  <c:v>0.79583840949676143</c:v>
                </c:pt>
                <c:pt idx="4289">
                  <c:v>0.79508504569416638</c:v>
                </c:pt>
                <c:pt idx="4290">
                  <c:v>0.79523571845468544</c:v>
                </c:pt>
                <c:pt idx="4291">
                  <c:v>0.79478370017312849</c:v>
                </c:pt>
                <c:pt idx="4292">
                  <c:v>0.79779715538350837</c:v>
                </c:pt>
                <c:pt idx="4293">
                  <c:v>0.79779715538350837</c:v>
                </c:pt>
                <c:pt idx="4294">
                  <c:v>0.79839984642558437</c:v>
                </c:pt>
                <c:pt idx="4295">
                  <c:v>0.79794782814402732</c:v>
                </c:pt>
                <c:pt idx="4296">
                  <c:v>0.80141330163596425</c:v>
                </c:pt>
                <c:pt idx="4297">
                  <c:v>0.8021666654385593</c:v>
                </c:pt>
                <c:pt idx="4298">
                  <c:v>0.80171464715700225</c:v>
                </c:pt>
                <c:pt idx="4299">
                  <c:v>0.80276935648063519</c:v>
                </c:pt>
                <c:pt idx="4300">
                  <c:v>0.80382406580426824</c:v>
                </c:pt>
                <c:pt idx="4301">
                  <c:v>0.80352272028323013</c:v>
                </c:pt>
                <c:pt idx="4302">
                  <c:v>0.80442675684634413</c:v>
                </c:pt>
                <c:pt idx="4303">
                  <c:v>0.80578281169101507</c:v>
                </c:pt>
                <c:pt idx="4304">
                  <c:v>0.80457742960686307</c:v>
                </c:pt>
                <c:pt idx="4305">
                  <c:v>0.80593348445153412</c:v>
                </c:pt>
                <c:pt idx="4306">
                  <c:v>0.80759088481724306</c:v>
                </c:pt>
                <c:pt idx="4307">
                  <c:v>0.807741557577762</c:v>
                </c:pt>
                <c:pt idx="4308">
                  <c:v>0.80970030346450894</c:v>
                </c:pt>
                <c:pt idx="4309">
                  <c:v>0.808946939661914</c:v>
                </c:pt>
                <c:pt idx="4310">
                  <c:v>0.8080429030988</c:v>
                </c:pt>
                <c:pt idx="4311">
                  <c:v>0.81211106763281293</c:v>
                </c:pt>
                <c:pt idx="4312">
                  <c:v>0.81301510419592693</c:v>
                </c:pt>
                <c:pt idx="4313">
                  <c:v>0.81241241315385082</c:v>
                </c:pt>
                <c:pt idx="4314">
                  <c:v>0.81286443143540787</c:v>
                </c:pt>
                <c:pt idx="4315">
                  <c:v>0.81527519560371176</c:v>
                </c:pt>
                <c:pt idx="4316">
                  <c:v>0.81663125044838281</c:v>
                </c:pt>
                <c:pt idx="4317">
                  <c:v>0.81391914075904082</c:v>
                </c:pt>
                <c:pt idx="4318">
                  <c:v>0.81497385008267387</c:v>
                </c:pt>
                <c:pt idx="4319">
                  <c:v>0.81542586836423081</c:v>
                </c:pt>
                <c:pt idx="4320">
                  <c:v>0.8160285594063067</c:v>
                </c:pt>
                <c:pt idx="4321">
                  <c:v>0.81904201461668669</c:v>
                </c:pt>
                <c:pt idx="4322">
                  <c:v>0.81828865081409174</c:v>
                </c:pt>
                <c:pt idx="4323">
                  <c:v>0.82085008774291468</c:v>
                </c:pt>
                <c:pt idx="4324">
                  <c:v>0.81843932357461069</c:v>
                </c:pt>
                <c:pt idx="4325">
                  <c:v>0.81964470565876268</c:v>
                </c:pt>
                <c:pt idx="4326">
                  <c:v>0.82175412430602857</c:v>
                </c:pt>
                <c:pt idx="4327">
                  <c:v>0.82130210602447162</c:v>
                </c:pt>
                <c:pt idx="4328">
                  <c:v>0.82280883362966162</c:v>
                </c:pt>
                <c:pt idx="4329">
                  <c:v>0.82100076050343362</c:v>
                </c:pt>
                <c:pt idx="4330">
                  <c:v>0.8246169067558895</c:v>
                </c:pt>
                <c:pt idx="4331">
                  <c:v>0.82416488847433256</c:v>
                </c:pt>
                <c:pt idx="4332">
                  <c:v>0.82506892503744644</c:v>
                </c:pt>
                <c:pt idx="4333">
                  <c:v>0.82567161607952255</c:v>
                </c:pt>
                <c:pt idx="4334">
                  <c:v>0.82642497988211738</c:v>
                </c:pt>
                <c:pt idx="4335">
                  <c:v>0.82657565264263644</c:v>
                </c:pt>
                <c:pt idx="4336">
                  <c:v>0.82747968920575043</c:v>
                </c:pt>
                <c:pt idx="4337">
                  <c:v>0.82898641681094043</c:v>
                </c:pt>
                <c:pt idx="4338">
                  <c:v>0.82883574405042137</c:v>
                </c:pt>
                <c:pt idx="4339">
                  <c:v>0.82868507128990243</c:v>
                </c:pt>
                <c:pt idx="4340">
                  <c:v>0.83034247165561137</c:v>
                </c:pt>
                <c:pt idx="4341">
                  <c:v>0.83004112613457326</c:v>
                </c:pt>
                <c:pt idx="4342">
                  <c:v>0.83335592686599125</c:v>
                </c:pt>
                <c:pt idx="4343">
                  <c:v>0.8316985265002822</c:v>
                </c:pt>
                <c:pt idx="4344">
                  <c:v>0.83124650821872526</c:v>
                </c:pt>
                <c:pt idx="4345">
                  <c:v>0.83260256306339619</c:v>
                </c:pt>
                <c:pt idx="4346">
                  <c:v>0.83290390858443419</c:v>
                </c:pt>
                <c:pt idx="4347">
                  <c:v>0.83380794514754819</c:v>
                </c:pt>
                <c:pt idx="4348">
                  <c:v>0.8335065996265103</c:v>
                </c:pt>
                <c:pt idx="4349">
                  <c:v>0.83456130895014313</c:v>
                </c:pt>
                <c:pt idx="4350">
                  <c:v>0.83712274587896607</c:v>
                </c:pt>
                <c:pt idx="4351">
                  <c:v>0.83682140035792818</c:v>
                </c:pt>
                <c:pt idx="4352">
                  <c:v>0.83862947348415606</c:v>
                </c:pt>
                <c:pt idx="4353">
                  <c:v>0.83652005483689018</c:v>
                </c:pt>
                <c:pt idx="4354">
                  <c:v>0.83817745520259912</c:v>
                </c:pt>
                <c:pt idx="4355">
                  <c:v>0.83817745520259912</c:v>
                </c:pt>
                <c:pt idx="4356">
                  <c:v>0.83923216452623195</c:v>
                </c:pt>
                <c:pt idx="4357">
                  <c:v>0.83878014624467501</c:v>
                </c:pt>
                <c:pt idx="4358">
                  <c:v>0.84013620108934606</c:v>
                </c:pt>
                <c:pt idx="4359">
                  <c:v>0.841793601455055</c:v>
                </c:pt>
                <c:pt idx="4360">
                  <c:v>0.84375234734180182</c:v>
                </c:pt>
                <c:pt idx="4361">
                  <c:v>0.841793601455055</c:v>
                </c:pt>
                <c:pt idx="4362">
                  <c:v>0.84254696525764994</c:v>
                </c:pt>
                <c:pt idx="4363">
                  <c:v>0.84134158317349805</c:v>
                </c:pt>
                <c:pt idx="4364">
                  <c:v>0.84435503838387793</c:v>
                </c:pt>
                <c:pt idx="4365">
                  <c:v>0.84556042046802982</c:v>
                </c:pt>
                <c:pt idx="4366">
                  <c:v>0.84525907494699182</c:v>
                </c:pt>
                <c:pt idx="4367">
                  <c:v>0.84631378427062487</c:v>
                </c:pt>
                <c:pt idx="4368">
                  <c:v>0.84631378427062487</c:v>
                </c:pt>
                <c:pt idx="4369">
                  <c:v>0.84676580255218181</c:v>
                </c:pt>
                <c:pt idx="4370">
                  <c:v>0.84616311151010581</c:v>
                </c:pt>
                <c:pt idx="4371">
                  <c:v>0.84766983911529581</c:v>
                </c:pt>
                <c:pt idx="4372">
                  <c:v>0.84857387567840969</c:v>
                </c:pt>
                <c:pt idx="4373">
                  <c:v>0.84902589395996675</c:v>
                </c:pt>
                <c:pt idx="4374">
                  <c:v>0.84857387567840969</c:v>
                </c:pt>
                <c:pt idx="4375">
                  <c:v>0.84661512979166276</c:v>
                </c:pt>
                <c:pt idx="4376">
                  <c:v>0.85143665812827063</c:v>
                </c:pt>
                <c:pt idx="4377">
                  <c:v>0.85188867640982757</c:v>
                </c:pt>
                <c:pt idx="4378">
                  <c:v>0.85053262156515674</c:v>
                </c:pt>
                <c:pt idx="4379">
                  <c:v>0.85053262156515674</c:v>
                </c:pt>
                <c:pt idx="4380">
                  <c:v>0.85143665812827063</c:v>
                </c:pt>
                <c:pt idx="4381">
                  <c:v>0.85294338573346062</c:v>
                </c:pt>
                <c:pt idx="4382">
                  <c:v>0.85414876781761262</c:v>
                </c:pt>
                <c:pt idx="4383">
                  <c:v>0.85399809505709356</c:v>
                </c:pt>
                <c:pt idx="4384">
                  <c:v>0.85414876781761262</c:v>
                </c:pt>
                <c:pt idx="4385">
                  <c:v>0.85460078609916956</c:v>
                </c:pt>
                <c:pt idx="4386">
                  <c:v>0.85475145885968851</c:v>
                </c:pt>
                <c:pt idx="4387">
                  <c:v>0.85640885922539745</c:v>
                </c:pt>
                <c:pt idx="4388">
                  <c:v>0.85475145885968851</c:v>
                </c:pt>
                <c:pt idx="4389">
                  <c:v>0.85821693235162533</c:v>
                </c:pt>
                <c:pt idx="4390">
                  <c:v>0.85671020474643544</c:v>
                </c:pt>
                <c:pt idx="4391">
                  <c:v>0.85866895063318249</c:v>
                </c:pt>
                <c:pt idx="4392">
                  <c:v>0.85957298719629638</c:v>
                </c:pt>
                <c:pt idx="4393">
                  <c:v>0.85942231443577732</c:v>
                </c:pt>
                <c:pt idx="4394">
                  <c:v>0.85987433271733438</c:v>
                </c:pt>
                <c:pt idx="4395">
                  <c:v>0.86077836928044837</c:v>
                </c:pt>
                <c:pt idx="4396">
                  <c:v>0.86168240584356237</c:v>
                </c:pt>
                <c:pt idx="4397">
                  <c:v>0.86138106032252426</c:v>
                </c:pt>
                <c:pt idx="4398">
                  <c:v>0.86123038756200532</c:v>
                </c:pt>
                <c:pt idx="4399">
                  <c:v>0.86288778792771426</c:v>
                </c:pt>
                <c:pt idx="4400">
                  <c:v>0.86349047896979025</c:v>
                </c:pt>
                <c:pt idx="4401">
                  <c:v>0.8639424972513472</c:v>
                </c:pt>
                <c:pt idx="4402">
                  <c:v>0.86333980620927131</c:v>
                </c:pt>
                <c:pt idx="4403">
                  <c:v>0.86439451553290414</c:v>
                </c:pt>
                <c:pt idx="4404">
                  <c:v>0.86499720657498025</c:v>
                </c:pt>
                <c:pt idx="4405">
                  <c:v>0.86213442412511931</c:v>
                </c:pt>
                <c:pt idx="4406">
                  <c:v>0.86559989761705614</c:v>
                </c:pt>
                <c:pt idx="4407">
                  <c:v>0.86544922485653719</c:v>
                </c:pt>
                <c:pt idx="4408">
                  <c:v>0.86710662522224613</c:v>
                </c:pt>
                <c:pt idx="4409">
                  <c:v>0.86831200730639813</c:v>
                </c:pt>
                <c:pt idx="4410">
                  <c:v>0.86740797074328413</c:v>
                </c:pt>
                <c:pt idx="4411">
                  <c:v>0.86755864350380307</c:v>
                </c:pt>
                <c:pt idx="4412">
                  <c:v>0.86996940767210706</c:v>
                </c:pt>
                <c:pt idx="4413">
                  <c:v>0.86891469834847401</c:v>
                </c:pt>
                <c:pt idx="4414">
                  <c:v>0.87012008043262601</c:v>
                </c:pt>
                <c:pt idx="4415">
                  <c:v>0.86951738939055012</c:v>
                </c:pt>
                <c:pt idx="4416">
                  <c:v>0.87177748079833495</c:v>
                </c:pt>
                <c:pt idx="4417">
                  <c:v>0.87012008043262601</c:v>
                </c:pt>
                <c:pt idx="4418">
                  <c:v>0.871626808037816</c:v>
                </c:pt>
                <c:pt idx="4419">
                  <c:v>0.871626808037816</c:v>
                </c:pt>
                <c:pt idx="4420">
                  <c:v>0.87328420840352494</c:v>
                </c:pt>
                <c:pt idx="4421">
                  <c:v>0.87298286288248694</c:v>
                </c:pt>
                <c:pt idx="4422">
                  <c:v>0.87298286288248694</c:v>
                </c:pt>
                <c:pt idx="4423">
                  <c:v>0.87388689944560094</c:v>
                </c:pt>
                <c:pt idx="4424">
                  <c:v>0.87358555392456294</c:v>
                </c:pt>
                <c:pt idx="4425">
                  <c:v>0.87358555392456294</c:v>
                </c:pt>
                <c:pt idx="4426">
                  <c:v>0.87599631809286693</c:v>
                </c:pt>
                <c:pt idx="4427">
                  <c:v>0.87750304569805682</c:v>
                </c:pt>
                <c:pt idx="4428">
                  <c:v>0.87644833637442388</c:v>
                </c:pt>
                <c:pt idx="4429">
                  <c:v>0.87674968189546176</c:v>
                </c:pt>
                <c:pt idx="4430">
                  <c:v>0.87735237293753787</c:v>
                </c:pt>
                <c:pt idx="4431">
                  <c:v>0.87720170017701882</c:v>
                </c:pt>
                <c:pt idx="4432">
                  <c:v>0.87870842778220881</c:v>
                </c:pt>
                <c:pt idx="4433">
                  <c:v>0.87765371845857587</c:v>
                </c:pt>
                <c:pt idx="4434">
                  <c:v>0.8796124643453227</c:v>
                </c:pt>
                <c:pt idx="4435">
                  <c:v>0.87931111882428481</c:v>
                </c:pt>
                <c:pt idx="4436">
                  <c:v>0.87855775502168976</c:v>
                </c:pt>
                <c:pt idx="4437">
                  <c:v>0.8799138098663607</c:v>
                </c:pt>
                <c:pt idx="4438">
                  <c:v>0.88021515538739881</c:v>
                </c:pt>
                <c:pt idx="4439">
                  <c:v>0.8784070822611707</c:v>
                </c:pt>
                <c:pt idx="4440">
                  <c:v>0.88292726507674058</c:v>
                </c:pt>
                <c:pt idx="4441">
                  <c:v>0.8796124643453227</c:v>
                </c:pt>
                <c:pt idx="4442">
                  <c:v>0.88157121023206964</c:v>
                </c:pt>
                <c:pt idx="4443">
                  <c:v>0.88352995611881668</c:v>
                </c:pt>
                <c:pt idx="4444">
                  <c:v>0.88322861059777857</c:v>
                </c:pt>
                <c:pt idx="4445">
                  <c:v>0.88217390127414574</c:v>
                </c:pt>
                <c:pt idx="4446">
                  <c:v>0.88247524679518363</c:v>
                </c:pt>
                <c:pt idx="4447">
                  <c:v>0.88337928335829763</c:v>
                </c:pt>
                <c:pt idx="4448">
                  <c:v>0.88503668372400657</c:v>
                </c:pt>
                <c:pt idx="4449">
                  <c:v>0.88428331992141163</c:v>
                </c:pt>
                <c:pt idx="4450">
                  <c:v>0.88624206580815845</c:v>
                </c:pt>
                <c:pt idx="4451">
                  <c:v>0.88443399268193057</c:v>
                </c:pt>
                <c:pt idx="4452">
                  <c:v>0.88699542961075351</c:v>
                </c:pt>
                <c:pt idx="4453">
                  <c:v>0.88684475685023456</c:v>
                </c:pt>
                <c:pt idx="4454">
                  <c:v>0.88624206580815845</c:v>
                </c:pt>
                <c:pt idx="4455">
                  <c:v>0.88654341132919656</c:v>
                </c:pt>
                <c:pt idx="4456">
                  <c:v>0.88654341132919656</c:v>
                </c:pt>
                <c:pt idx="4457">
                  <c:v>0.8882008116949055</c:v>
                </c:pt>
                <c:pt idx="4458">
                  <c:v>0.8875981206528295</c:v>
                </c:pt>
                <c:pt idx="4459">
                  <c:v>0.88835148445542444</c:v>
                </c:pt>
                <c:pt idx="4460">
                  <c:v>0.8885021572159435</c:v>
                </c:pt>
                <c:pt idx="4461">
                  <c:v>0.88865282997646244</c:v>
                </c:pt>
                <c:pt idx="4462">
                  <c:v>0.89031023034217138</c:v>
                </c:pt>
                <c:pt idx="4463">
                  <c:v>0.88955686653957644</c:v>
                </c:pt>
                <c:pt idx="4464">
                  <c:v>0.89121426690528538</c:v>
                </c:pt>
                <c:pt idx="4465">
                  <c:v>0.89061157586320938</c:v>
                </c:pt>
                <c:pt idx="4466">
                  <c:v>0.89015955758165244</c:v>
                </c:pt>
                <c:pt idx="4467">
                  <c:v>0.89076224862372833</c:v>
                </c:pt>
                <c:pt idx="4468">
                  <c:v>0.89046090310269044</c:v>
                </c:pt>
                <c:pt idx="4469">
                  <c:v>0.89362503107358926</c:v>
                </c:pt>
                <c:pt idx="4470">
                  <c:v>0.89241964898943726</c:v>
                </c:pt>
                <c:pt idx="4471">
                  <c:v>0.89347435831307032</c:v>
                </c:pt>
                <c:pt idx="4472">
                  <c:v>0.8940770493551462</c:v>
                </c:pt>
                <c:pt idx="4473">
                  <c:v>0.89452906763670326</c:v>
                </c:pt>
                <c:pt idx="4474">
                  <c:v>0.89452906763670326</c:v>
                </c:pt>
                <c:pt idx="4475">
                  <c:v>0.89483041315774126</c:v>
                </c:pt>
                <c:pt idx="4476">
                  <c:v>0.89513175867877925</c:v>
                </c:pt>
                <c:pt idx="4477">
                  <c:v>0.89543310419981725</c:v>
                </c:pt>
                <c:pt idx="4478">
                  <c:v>0.8955837769603362</c:v>
                </c:pt>
                <c:pt idx="4479">
                  <c:v>0.89272099451047537</c:v>
                </c:pt>
                <c:pt idx="4480">
                  <c:v>0.89709050456552619</c:v>
                </c:pt>
                <c:pt idx="4481">
                  <c:v>0.8961864680024122</c:v>
                </c:pt>
                <c:pt idx="4482">
                  <c:v>0.89739185008656419</c:v>
                </c:pt>
                <c:pt idx="4483">
                  <c:v>0.8955837769603362</c:v>
                </c:pt>
                <c:pt idx="4484">
                  <c:v>0.89799454112864019</c:v>
                </c:pt>
                <c:pt idx="4485">
                  <c:v>0.89724117732604514</c:v>
                </c:pt>
                <c:pt idx="4486">
                  <c:v>0.89784386836812113</c:v>
                </c:pt>
                <c:pt idx="4487">
                  <c:v>0.89814521388915913</c:v>
                </c:pt>
                <c:pt idx="4488">
                  <c:v>0.89995328701538713</c:v>
                </c:pt>
                <c:pt idx="4489">
                  <c:v>0.89859723217071608</c:v>
                </c:pt>
                <c:pt idx="4490">
                  <c:v>0.89859723217071608</c:v>
                </c:pt>
                <c:pt idx="4491">
                  <c:v>0.89995328701538713</c:v>
                </c:pt>
                <c:pt idx="4492">
                  <c:v>0.90176136014161501</c:v>
                </c:pt>
                <c:pt idx="4493">
                  <c:v>0.89859723217071608</c:v>
                </c:pt>
                <c:pt idx="4494">
                  <c:v>0.90100799633902007</c:v>
                </c:pt>
                <c:pt idx="4495">
                  <c:v>0.90251472394421006</c:v>
                </c:pt>
                <c:pt idx="4496">
                  <c:v>0.90100799633902007</c:v>
                </c:pt>
                <c:pt idx="4497">
                  <c:v>0.90296674222576701</c:v>
                </c:pt>
                <c:pt idx="4498">
                  <c:v>0.90085732357850112</c:v>
                </c:pt>
                <c:pt idx="4499">
                  <c:v>0.90085732357850112</c:v>
                </c:pt>
                <c:pt idx="4500">
                  <c:v>0.90221337842317206</c:v>
                </c:pt>
                <c:pt idx="4501">
                  <c:v>0.90100799633902007</c:v>
                </c:pt>
                <c:pt idx="4502">
                  <c:v>0.90311741498628595</c:v>
                </c:pt>
                <c:pt idx="4503">
                  <c:v>0.903569433267843</c:v>
                </c:pt>
                <c:pt idx="4504">
                  <c:v>0.90432279707043794</c:v>
                </c:pt>
                <c:pt idx="4505">
                  <c:v>0.90552817915458994</c:v>
                </c:pt>
                <c:pt idx="4506">
                  <c:v>0.90492548811251394</c:v>
                </c:pt>
                <c:pt idx="4507">
                  <c:v>0.90055597805746312</c:v>
                </c:pt>
                <c:pt idx="4508">
                  <c:v>0.90522683363355194</c:v>
                </c:pt>
                <c:pt idx="4509">
                  <c:v>0.903870778788881</c:v>
                </c:pt>
                <c:pt idx="4510">
                  <c:v>0.90492548811251394</c:v>
                </c:pt>
                <c:pt idx="4511">
                  <c:v>0.90567885191510888</c:v>
                </c:pt>
                <c:pt idx="4512">
                  <c:v>0.90582952467562794</c:v>
                </c:pt>
                <c:pt idx="4513">
                  <c:v>0.90477481535199489</c:v>
                </c:pt>
                <c:pt idx="4514">
                  <c:v>0.90824028884393193</c:v>
                </c:pt>
                <c:pt idx="4515">
                  <c:v>0.90628154295718488</c:v>
                </c:pt>
                <c:pt idx="4516">
                  <c:v>0.90748692504133688</c:v>
                </c:pt>
                <c:pt idx="4517">
                  <c:v>0.90598019743614688</c:v>
                </c:pt>
                <c:pt idx="4518">
                  <c:v>0.90688423399926088</c:v>
                </c:pt>
                <c:pt idx="4519">
                  <c:v>0.90703490675977994</c:v>
                </c:pt>
                <c:pt idx="4520">
                  <c:v>0.90899365264652687</c:v>
                </c:pt>
                <c:pt idx="4521">
                  <c:v>0.90944567092808382</c:v>
                </c:pt>
                <c:pt idx="4522">
                  <c:v>0.90869230712548887</c:v>
                </c:pt>
                <c:pt idx="4523">
                  <c:v>0.90869230712548887</c:v>
                </c:pt>
                <c:pt idx="4524">
                  <c:v>0.91034970749119781</c:v>
                </c:pt>
                <c:pt idx="4525">
                  <c:v>0.90989768920964087</c:v>
                </c:pt>
                <c:pt idx="4526">
                  <c:v>0.90718557952029888</c:v>
                </c:pt>
                <c:pt idx="4527">
                  <c:v>0.91260979889898264</c:v>
                </c:pt>
                <c:pt idx="4528">
                  <c:v>0.91200710785690675</c:v>
                </c:pt>
                <c:pt idx="4529">
                  <c:v>0.91004836197015981</c:v>
                </c:pt>
                <c:pt idx="4530">
                  <c:v>0.9118564350963877</c:v>
                </c:pt>
                <c:pt idx="4531">
                  <c:v>0.91321248994105875</c:v>
                </c:pt>
                <c:pt idx="4532">
                  <c:v>0.91411652650417263</c:v>
                </c:pt>
                <c:pt idx="4533">
                  <c:v>0.91411652650417263</c:v>
                </c:pt>
                <c:pt idx="4534">
                  <c:v>0.91276047165950169</c:v>
                </c:pt>
                <c:pt idx="4535">
                  <c:v>0.91351383546209663</c:v>
                </c:pt>
                <c:pt idx="4536">
                  <c:v>0.91486989030676769</c:v>
                </c:pt>
                <c:pt idx="4537">
                  <c:v>0.91306181718053969</c:v>
                </c:pt>
                <c:pt idx="4538">
                  <c:v>0.91291114442002075</c:v>
                </c:pt>
                <c:pt idx="4539">
                  <c:v>0.91471921754624863</c:v>
                </c:pt>
                <c:pt idx="4540">
                  <c:v>0.91577392686988157</c:v>
                </c:pt>
                <c:pt idx="4541">
                  <c:v>0.91622594515143863</c:v>
                </c:pt>
                <c:pt idx="4542">
                  <c:v>0.91517123582780557</c:v>
                </c:pt>
                <c:pt idx="4543">
                  <c:v>0.91351383546209663</c:v>
                </c:pt>
                <c:pt idx="4544">
                  <c:v>0.91667796343299557</c:v>
                </c:pt>
                <c:pt idx="4545">
                  <c:v>0.91562325410936263</c:v>
                </c:pt>
                <c:pt idx="4546">
                  <c:v>0.91667796343299557</c:v>
                </c:pt>
                <c:pt idx="4547">
                  <c:v>0.91712998171455251</c:v>
                </c:pt>
                <c:pt idx="4548">
                  <c:v>0.91833536379870451</c:v>
                </c:pt>
                <c:pt idx="4549">
                  <c:v>0.91667796343299557</c:v>
                </c:pt>
                <c:pt idx="4550">
                  <c:v>0.91743132723559051</c:v>
                </c:pt>
                <c:pt idx="4551">
                  <c:v>0.91667796343299557</c:v>
                </c:pt>
                <c:pt idx="4552">
                  <c:v>0.91773267275662862</c:v>
                </c:pt>
                <c:pt idx="4553">
                  <c:v>0.91999276416441345</c:v>
                </c:pt>
                <c:pt idx="4554">
                  <c:v>0.91803401827766651</c:v>
                </c:pt>
                <c:pt idx="4555">
                  <c:v>0.91878738208026145</c:v>
                </c:pt>
                <c:pt idx="4556">
                  <c:v>0.9192394003618185</c:v>
                </c:pt>
                <c:pt idx="4557">
                  <c:v>0.91908872760129945</c:v>
                </c:pt>
                <c:pt idx="4558">
                  <c:v>0.91908872760129945</c:v>
                </c:pt>
                <c:pt idx="4559">
                  <c:v>0.91863670931974251</c:v>
                </c:pt>
                <c:pt idx="4560">
                  <c:v>0.92059545520648944</c:v>
                </c:pt>
                <c:pt idx="4561">
                  <c:v>0.9189380548407805</c:v>
                </c:pt>
                <c:pt idx="4562">
                  <c:v>0.9210474734880465</c:v>
                </c:pt>
                <c:pt idx="4563">
                  <c:v>0.92119814624856544</c:v>
                </c:pt>
                <c:pt idx="4564">
                  <c:v>0.9207461279670085</c:v>
                </c:pt>
                <c:pt idx="4565">
                  <c:v>0.9210474734880465</c:v>
                </c:pt>
                <c:pt idx="4566">
                  <c:v>0.92225285557219838</c:v>
                </c:pt>
                <c:pt idx="4567">
                  <c:v>0.92195151005116038</c:v>
                </c:pt>
                <c:pt idx="4568">
                  <c:v>0.92270487385375544</c:v>
                </c:pt>
                <c:pt idx="4569">
                  <c:v>0.92375958317738827</c:v>
                </c:pt>
                <c:pt idx="4570">
                  <c:v>0.92270487385375544</c:v>
                </c:pt>
                <c:pt idx="4571">
                  <c:v>0.92300621937479332</c:v>
                </c:pt>
                <c:pt idx="4572">
                  <c:v>0.92375958317738827</c:v>
                </c:pt>
                <c:pt idx="4573">
                  <c:v>0.92149949176960344</c:v>
                </c:pt>
                <c:pt idx="4574">
                  <c:v>0.92225285557219838</c:v>
                </c:pt>
                <c:pt idx="4575">
                  <c:v>0.92617034734569226</c:v>
                </c:pt>
                <c:pt idx="4576">
                  <c:v>0.92451294697998332</c:v>
                </c:pt>
                <c:pt idx="4577">
                  <c:v>0.92451294697998332</c:v>
                </c:pt>
                <c:pt idx="4578">
                  <c:v>0.92270487385375544</c:v>
                </c:pt>
                <c:pt idx="4579">
                  <c:v>0.92601967458517331</c:v>
                </c:pt>
                <c:pt idx="4580">
                  <c:v>0.9278277477114012</c:v>
                </c:pt>
                <c:pt idx="4581">
                  <c:v>0.92466361974050226</c:v>
                </c:pt>
                <c:pt idx="4582">
                  <c:v>0.9278277477114012</c:v>
                </c:pt>
                <c:pt idx="4583">
                  <c:v>0.92511563802205932</c:v>
                </c:pt>
                <c:pt idx="4584">
                  <c:v>0.92617034734569226</c:v>
                </c:pt>
                <c:pt idx="4585">
                  <c:v>0.92647169286673026</c:v>
                </c:pt>
                <c:pt idx="4586">
                  <c:v>0.92858111151399625</c:v>
                </c:pt>
                <c:pt idx="4587">
                  <c:v>0.9281290932324392</c:v>
                </c:pt>
                <c:pt idx="4588">
                  <c:v>0.9275264021903632</c:v>
                </c:pt>
                <c:pt idx="4589">
                  <c:v>0.9275264021903632</c:v>
                </c:pt>
                <c:pt idx="4590">
                  <c:v>0.9269237111482872</c:v>
                </c:pt>
                <c:pt idx="4591">
                  <c:v>0.92737572942984425</c:v>
                </c:pt>
                <c:pt idx="4592">
                  <c:v>0.93008783911918624</c:v>
                </c:pt>
                <c:pt idx="4593">
                  <c:v>0.92737572942984425</c:v>
                </c:pt>
                <c:pt idx="4594">
                  <c:v>0.92948514807711013</c:v>
                </c:pt>
                <c:pt idx="4595">
                  <c:v>0.92888245703503425</c:v>
                </c:pt>
                <c:pt idx="4596">
                  <c:v>0.92888245703503425</c:v>
                </c:pt>
                <c:pt idx="4597">
                  <c:v>0.93008783911918624</c:v>
                </c:pt>
                <c:pt idx="4598">
                  <c:v>0.93038918464022413</c:v>
                </c:pt>
                <c:pt idx="4599">
                  <c:v>0.93008783911918624</c:v>
                </c:pt>
                <c:pt idx="4600">
                  <c:v>0.92993716635866708</c:v>
                </c:pt>
                <c:pt idx="4601">
                  <c:v>0.93069053016126213</c:v>
                </c:pt>
                <c:pt idx="4602">
                  <c:v>0.92903312979555319</c:v>
                </c:pt>
                <c:pt idx="4603">
                  <c:v>0.93023851187970519</c:v>
                </c:pt>
                <c:pt idx="4604">
                  <c:v>0.93008783911918624</c:v>
                </c:pt>
                <c:pt idx="4605">
                  <c:v>0.93174523948489518</c:v>
                </c:pt>
                <c:pt idx="4606">
                  <c:v>0.93264927604800907</c:v>
                </c:pt>
                <c:pt idx="4607">
                  <c:v>0.93219725776645213</c:v>
                </c:pt>
                <c:pt idx="4608">
                  <c:v>0.93204658500593307</c:v>
                </c:pt>
                <c:pt idx="4609">
                  <c:v>0.93310129432956601</c:v>
                </c:pt>
                <c:pt idx="4610">
                  <c:v>0.93144389396385707</c:v>
                </c:pt>
                <c:pt idx="4611">
                  <c:v>0.93460802193475601</c:v>
                </c:pt>
                <c:pt idx="4612">
                  <c:v>0.93264927604800907</c:v>
                </c:pt>
                <c:pt idx="4613">
                  <c:v>0.93219725776645213</c:v>
                </c:pt>
                <c:pt idx="4614">
                  <c:v>0.93370398537164201</c:v>
                </c:pt>
                <c:pt idx="4615">
                  <c:v>0.93460802193475601</c:v>
                </c:pt>
                <c:pt idx="4616">
                  <c:v>0.93385465813216106</c:v>
                </c:pt>
                <c:pt idx="4617">
                  <c:v>0.93385465813216106</c:v>
                </c:pt>
                <c:pt idx="4618">
                  <c:v>0.93551205849787</c:v>
                </c:pt>
                <c:pt idx="4619">
                  <c:v>0.93596407677942695</c:v>
                </c:pt>
                <c:pt idx="4620">
                  <c:v>0.93475869469527495</c:v>
                </c:pt>
                <c:pt idx="4621">
                  <c:v>0.93566273125838895</c:v>
                </c:pt>
                <c:pt idx="4622">
                  <c:v>0.93430667641371801</c:v>
                </c:pt>
                <c:pt idx="4623">
                  <c:v>0.93506004021631306</c:v>
                </c:pt>
                <c:pt idx="4624">
                  <c:v>0.93882685922928788</c:v>
                </c:pt>
                <c:pt idx="4625">
                  <c:v>0.93656676782150294</c:v>
                </c:pt>
                <c:pt idx="4626">
                  <c:v>0.93716945886357894</c:v>
                </c:pt>
                <c:pt idx="4627">
                  <c:v>0.93611474953994589</c:v>
                </c:pt>
                <c:pt idx="4628">
                  <c:v>0.93732013162409789</c:v>
                </c:pt>
                <c:pt idx="4629">
                  <c:v>0.93792282266617399</c:v>
                </c:pt>
                <c:pt idx="4630">
                  <c:v>0.93747080438461694</c:v>
                </c:pt>
                <c:pt idx="4631">
                  <c:v>0.93822416818721188</c:v>
                </c:pt>
                <c:pt idx="4632">
                  <c:v>0.93747080438461694</c:v>
                </c:pt>
                <c:pt idx="4633">
                  <c:v>0.93807349542669294</c:v>
                </c:pt>
                <c:pt idx="4634">
                  <c:v>0.94033358683447776</c:v>
                </c:pt>
                <c:pt idx="4635">
                  <c:v>0.93732013162409789</c:v>
                </c:pt>
                <c:pt idx="4636">
                  <c:v>0.93897753198980682</c:v>
                </c:pt>
                <c:pt idx="4637">
                  <c:v>0.93897753198980682</c:v>
                </c:pt>
                <c:pt idx="4638">
                  <c:v>0.93897753198980682</c:v>
                </c:pt>
                <c:pt idx="4639">
                  <c:v>0.93837484094773094</c:v>
                </c:pt>
                <c:pt idx="4640">
                  <c:v>0.93732013162409789</c:v>
                </c:pt>
                <c:pt idx="4641">
                  <c:v>0.93958022303188293</c:v>
                </c:pt>
                <c:pt idx="4642">
                  <c:v>0.94003224131343988</c:v>
                </c:pt>
                <c:pt idx="4643">
                  <c:v>0.94063493235551576</c:v>
                </c:pt>
                <c:pt idx="4644">
                  <c:v>0.93988156855292082</c:v>
                </c:pt>
                <c:pt idx="4645">
                  <c:v>0.93958022303188293</c:v>
                </c:pt>
                <c:pt idx="4646">
                  <c:v>0.94108695063707282</c:v>
                </c:pt>
                <c:pt idx="4647">
                  <c:v>0.93927887751084482</c:v>
                </c:pt>
                <c:pt idx="4648">
                  <c:v>0.93762147714513588</c:v>
                </c:pt>
                <c:pt idx="4649">
                  <c:v>0.94063493235551576</c:v>
                </c:pt>
                <c:pt idx="4650">
                  <c:v>0.94033358683447776</c:v>
                </c:pt>
                <c:pt idx="4651">
                  <c:v>0.94304569652381975</c:v>
                </c:pt>
                <c:pt idx="4652">
                  <c:v>0.94304569652381975</c:v>
                </c:pt>
                <c:pt idx="4653">
                  <c:v>0.94108695063707282</c:v>
                </c:pt>
                <c:pt idx="4654">
                  <c:v>0.94214165996070576</c:v>
                </c:pt>
                <c:pt idx="4655">
                  <c:v>0.94168964167914881</c:v>
                </c:pt>
                <c:pt idx="4656">
                  <c:v>0.94153896891862976</c:v>
                </c:pt>
                <c:pt idx="4657">
                  <c:v>0.94274435100278176</c:v>
                </c:pt>
                <c:pt idx="4658">
                  <c:v>0.94410040584745269</c:v>
                </c:pt>
                <c:pt idx="4659">
                  <c:v>0.9422923327212247</c:v>
                </c:pt>
                <c:pt idx="4660">
                  <c:v>0.94274435100278176</c:v>
                </c:pt>
                <c:pt idx="4661">
                  <c:v>0.9431963692843387</c:v>
                </c:pt>
                <c:pt idx="4662">
                  <c:v>0.9431963692843387</c:v>
                </c:pt>
                <c:pt idx="4663">
                  <c:v>0.94364838756589564</c:v>
                </c:pt>
                <c:pt idx="4664">
                  <c:v>0.94440175136849069</c:v>
                </c:pt>
                <c:pt idx="4665">
                  <c:v>0.94168964167914881</c:v>
                </c:pt>
                <c:pt idx="4666">
                  <c:v>0.94560713345264258</c:v>
                </c:pt>
                <c:pt idx="4667">
                  <c:v>0.9434977148053767</c:v>
                </c:pt>
                <c:pt idx="4668">
                  <c:v>0.94560713345264258</c:v>
                </c:pt>
                <c:pt idx="4669">
                  <c:v>0.9431963692843387</c:v>
                </c:pt>
                <c:pt idx="4670">
                  <c:v>0.94515511517108564</c:v>
                </c:pt>
                <c:pt idx="4671">
                  <c:v>0.94214165996070576</c:v>
                </c:pt>
                <c:pt idx="4672">
                  <c:v>0.94560713345264258</c:v>
                </c:pt>
                <c:pt idx="4673">
                  <c:v>0.94605915173419963</c:v>
                </c:pt>
                <c:pt idx="4674">
                  <c:v>0.94440175136849069</c:v>
                </c:pt>
                <c:pt idx="4675">
                  <c:v>0.94560713345264258</c:v>
                </c:pt>
                <c:pt idx="4676">
                  <c:v>0.94470309688952869</c:v>
                </c:pt>
                <c:pt idx="4677">
                  <c:v>0.94470309688952869</c:v>
                </c:pt>
                <c:pt idx="4678">
                  <c:v>0.94545646069212363</c:v>
                </c:pt>
                <c:pt idx="4679">
                  <c:v>0.94590847897368069</c:v>
                </c:pt>
                <c:pt idx="4680">
                  <c:v>0.94741520657887068</c:v>
                </c:pt>
                <c:pt idx="4681">
                  <c:v>0.94636049725523752</c:v>
                </c:pt>
                <c:pt idx="4682">
                  <c:v>0.94605915173419963</c:v>
                </c:pt>
                <c:pt idx="4683">
                  <c:v>0.94425107860797175</c:v>
                </c:pt>
                <c:pt idx="4684">
                  <c:v>0.94560713345264258</c:v>
                </c:pt>
                <c:pt idx="4685">
                  <c:v>0.94711386105783268</c:v>
                </c:pt>
                <c:pt idx="4686">
                  <c:v>0.94726453381835163</c:v>
                </c:pt>
                <c:pt idx="4687">
                  <c:v>0.94696318829731363</c:v>
                </c:pt>
                <c:pt idx="4688">
                  <c:v>0.94711386105783268</c:v>
                </c:pt>
                <c:pt idx="4689">
                  <c:v>0.94786722486042763</c:v>
                </c:pt>
                <c:pt idx="4690">
                  <c:v>0.94862058866302257</c:v>
                </c:pt>
                <c:pt idx="4691">
                  <c:v>0.94846991590250351</c:v>
                </c:pt>
                <c:pt idx="4692">
                  <c:v>0.94801789762094657</c:v>
                </c:pt>
                <c:pt idx="4693">
                  <c:v>0.94711386105783268</c:v>
                </c:pt>
                <c:pt idx="4694">
                  <c:v>0.94846991590250351</c:v>
                </c:pt>
                <c:pt idx="4695">
                  <c:v>0.94846991590250351</c:v>
                </c:pt>
                <c:pt idx="4696">
                  <c:v>0.94831924314198457</c:v>
                </c:pt>
                <c:pt idx="4697">
                  <c:v>0.94952462522613645</c:v>
                </c:pt>
                <c:pt idx="4698">
                  <c:v>0.94846991590250351</c:v>
                </c:pt>
                <c:pt idx="4699">
                  <c:v>0.94907260694457951</c:v>
                </c:pt>
                <c:pt idx="4700">
                  <c:v>0.94862058866302257</c:v>
                </c:pt>
                <c:pt idx="4701">
                  <c:v>0.94997664350769362</c:v>
                </c:pt>
                <c:pt idx="4702">
                  <c:v>0.94997664350769362</c:v>
                </c:pt>
                <c:pt idx="4703">
                  <c:v>0.94952462522613645</c:v>
                </c:pt>
                <c:pt idx="4704">
                  <c:v>0.95012731626821256</c:v>
                </c:pt>
                <c:pt idx="4705">
                  <c:v>0.94922327970509845</c:v>
                </c:pt>
                <c:pt idx="4706">
                  <c:v>0.94997664350769362</c:v>
                </c:pt>
                <c:pt idx="4707">
                  <c:v>0.95238740767599739</c:v>
                </c:pt>
                <c:pt idx="4708">
                  <c:v>0.94982597074717456</c:v>
                </c:pt>
                <c:pt idx="4709">
                  <c:v>0.94967529798665562</c:v>
                </c:pt>
                <c:pt idx="4710">
                  <c:v>0.95133269835236445</c:v>
                </c:pt>
                <c:pt idx="4711">
                  <c:v>0.95012731626821256</c:v>
                </c:pt>
                <c:pt idx="4712">
                  <c:v>0.95283942595755455</c:v>
                </c:pt>
                <c:pt idx="4713">
                  <c:v>0.95178471663392139</c:v>
                </c:pt>
                <c:pt idx="4714">
                  <c:v>0.94997664350769362</c:v>
                </c:pt>
                <c:pt idx="4715">
                  <c:v>0.95133269835236445</c:v>
                </c:pt>
                <c:pt idx="4716">
                  <c:v>0.95283942595755455</c:v>
                </c:pt>
                <c:pt idx="4717">
                  <c:v>0.95223673491547833</c:v>
                </c:pt>
                <c:pt idx="4718">
                  <c:v>0.95238740767599739</c:v>
                </c:pt>
                <c:pt idx="4719">
                  <c:v>0.95314077147859244</c:v>
                </c:pt>
                <c:pt idx="4720">
                  <c:v>0.95178471663392139</c:v>
                </c:pt>
                <c:pt idx="4721">
                  <c:v>0.95163404387340245</c:v>
                </c:pt>
                <c:pt idx="4722">
                  <c:v>0.9529900987180735</c:v>
                </c:pt>
                <c:pt idx="4723">
                  <c:v>0.95223673491547833</c:v>
                </c:pt>
                <c:pt idx="4724">
                  <c:v>0.95268875319703528</c:v>
                </c:pt>
                <c:pt idx="4725">
                  <c:v>0.95178471663392139</c:v>
                </c:pt>
                <c:pt idx="4726">
                  <c:v>0.95314077147859244</c:v>
                </c:pt>
                <c:pt idx="4727">
                  <c:v>0.95163404387340245</c:v>
                </c:pt>
                <c:pt idx="4728">
                  <c:v>0.9535927897601495</c:v>
                </c:pt>
                <c:pt idx="4729">
                  <c:v>0.95344211699963044</c:v>
                </c:pt>
                <c:pt idx="4730">
                  <c:v>0.9529900987180735</c:v>
                </c:pt>
                <c:pt idx="4731">
                  <c:v>0.95389413528118738</c:v>
                </c:pt>
                <c:pt idx="4732">
                  <c:v>0.9532914442391115</c:v>
                </c:pt>
                <c:pt idx="4733">
                  <c:v>0.95494884460482032</c:v>
                </c:pt>
                <c:pt idx="4734">
                  <c:v>0.95540086288637727</c:v>
                </c:pt>
                <c:pt idx="4735">
                  <c:v>0.95525019012585832</c:v>
                </c:pt>
                <c:pt idx="4736">
                  <c:v>0.95464749908378232</c:v>
                </c:pt>
                <c:pt idx="4737">
                  <c:v>0.95419548080222538</c:v>
                </c:pt>
                <c:pt idx="4738">
                  <c:v>0.95645557221001032</c:v>
                </c:pt>
                <c:pt idx="4739">
                  <c:v>0.95509951736533927</c:v>
                </c:pt>
                <c:pt idx="4740">
                  <c:v>0.95449682632326338</c:v>
                </c:pt>
                <c:pt idx="4741">
                  <c:v>0.95464749908378232</c:v>
                </c:pt>
                <c:pt idx="4742">
                  <c:v>0.95434615356274433</c:v>
                </c:pt>
                <c:pt idx="4743">
                  <c:v>0.95494884460482032</c:v>
                </c:pt>
                <c:pt idx="4744">
                  <c:v>0.95645557221001032</c:v>
                </c:pt>
                <c:pt idx="4745">
                  <c:v>0.95525019012585832</c:v>
                </c:pt>
                <c:pt idx="4746">
                  <c:v>0.9579622998152002</c:v>
                </c:pt>
                <c:pt idx="4747">
                  <c:v>0.95540086288637727</c:v>
                </c:pt>
                <c:pt idx="4748">
                  <c:v>0.95645557221001032</c:v>
                </c:pt>
                <c:pt idx="4749">
                  <c:v>0.95735960877312432</c:v>
                </c:pt>
                <c:pt idx="4750">
                  <c:v>0.95781162705468126</c:v>
                </c:pt>
                <c:pt idx="4751">
                  <c:v>0.9582636453362382</c:v>
                </c:pt>
                <c:pt idx="4752">
                  <c:v>0.95585288116793443</c:v>
                </c:pt>
                <c:pt idx="4753">
                  <c:v>0.9576609542941622</c:v>
                </c:pt>
                <c:pt idx="4754">
                  <c:v>0.95570220840741527</c:v>
                </c:pt>
                <c:pt idx="4755">
                  <c:v>0.9576609542941622</c:v>
                </c:pt>
                <c:pt idx="4756">
                  <c:v>0.96007171846246619</c:v>
                </c:pt>
                <c:pt idx="4757">
                  <c:v>0.95720893601260526</c:v>
                </c:pt>
                <c:pt idx="4758">
                  <c:v>0.95781162705468126</c:v>
                </c:pt>
                <c:pt idx="4759">
                  <c:v>0.9582636453362382</c:v>
                </c:pt>
                <c:pt idx="4760">
                  <c:v>0.95841431809675715</c:v>
                </c:pt>
                <c:pt idx="4761">
                  <c:v>0.95977037294142831</c:v>
                </c:pt>
                <c:pt idx="4762">
                  <c:v>0.96157844606765608</c:v>
                </c:pt>
                <c:pt idx="4763">
                  <c:v>0.96007171846246619</c:v>
                </c:pt>
                <c:pt idx="4764">
                  <c:v>0.95841431809675715</c:v>
                </c:pt>
                <c:pt idx="4765">
                  <c:v>0.95946902742039031</c:v>
                </c:pt>
                <c:pt idx="4766">
                  <c:v>0.95886633637831409</c:v>
                </c:pt>
                <c:pt idx="4767">
                  <c:v>0.95916768189935231</c:v>
                </c:pt>
                <c:pt idx="4768">
                  <c:v>0.96007171846246619</c:v>
                </c:pt>
                <c:pt idx="4769">
                  <c:v>0.95961970018090925</c:v>
                </c:pt>
                <c:pt idx="4770">
                  <c:v>0.95841431809675715</c:v>
                </c:pt>
                <c:pt idx="4771">
                  <c:v>0.95841431809675715</c:v>
                </c:pt>
                <c:pt idx="4772">
                  <c:v>0.96052373674402314</c:v>
                </c:pt>
                <c:pt idx="4773">
                  <c:v>0.96172911882817502</c:v>
                </c:pt>
                <c:pt idx="4774">
                  <c:v>0.96203046434921302</c:v>
                </c:pt>
                <c:pt idx="4775">
                  <c:v>0.96082508226506114</c:v>
                </c:pt>
                <c:pt idx="4776">
                  <c:v>0.96067440950454219</c:v>
                </c:pt>
                <c:pt idx="4777">
                  <c:v>0.96127710054661808</c:v>
                </c:pt>
                <c:pt idx="4778">
                  <c:v>0.96187979158869408</c:v>
                </c:pt>
                <c:pt idx="4779">
                  <c:v>0.96142777330713713</c:v>
                </c:pt>
                <c:pt idx="4780">
                  <c:v>0.96037306398350419</c:v>
                </c:pt>
                <c:pt idx="4781">
                  <c:v>0.96007171846246619</c:v>
                </c:pt>
                <c:pt idx="4782">
                  <c:v>0.96157844606765608</c:v>
                </c:pt>
                <c:pt idx="4783">
                  <c:v>0.96067440950454219</c:v>
                </c:pt>
                <c:pt idx="4784">
                  <c:v>0.96263315539128913</c:v>
                </c:pt>
                <c:pt idx="4785">
                  <c:v>0.96172911882817502</c:v>
                </c:pt>
                <c:pt idx="4786">
                  <c:v>0.96112642778609914</c:v>
                </c:pt>
                <c:pt idx="4787">
                  <c:v>0.96097575502558008</c:v>
                </c:pt>
                <c:pt idx="4788">
                  <c:v>0.96233180987025124</c:v>
                </c:pt>
                <c:pt idx="4789">
                  <c:v>0.96172911882817502</c:v>
                </c:pt>
                <c:pt idx="4790">
                  <c:v>0.96308517367284618</c:v>
                </c:pt>
                <c:pt idx="4791">
                  <c:v>0.96308517367284618</c:v>
                </c:pt>
                <c:pt idx="4792">
                  <c:v>0.96187979158869408</c:v>
                </c:pt>
                <c:pt idx="4793">
                  <c:v>0.96187979158869408</c:v>
                </c:pt>
                <c:pt idx="4794">
                  <c:v>0.96233180987025124</c:v>
                </c:pt>
                <c:pt idx="4795">
                  <c:v>0.96459190127803596</c:v>
                </c:pt>
                <c:pt idx="4796">
                  <c:v>0.96368786471492207</c:v>
                </c:pt>
                <c:pt idx="4797">
                  <c:v>0.9650439195595929</c:v>
                </c:pt>
                <c:pt idx="4798">
                  <c:v>0.96323584643336513</c:v>
                </c:pt>
                <c:pt idx="4799">
                  <c:v>0.96278382815180819</c:v>
                </c:pt>
                <c:pt idx="4800">
                  <c:v>0.96489324679907396</c:v>
                </c:pt>
                <c:pt idx="4801">
                  <c:v>0.96263315539128913</c:v>
                </c:pt>
                <c:pt idx="4802">
                  <c:v>0.96444122851751701</c:v>
                </c:pt>
                <c:pt idx="4803">
                  <c:v>0.96474257403855501</c:v>
                </c:pt>
                <c:pt idx="4804">
                  <c:v>0.96429055575699807</c:v>
                </c:pt>
                <c:pt idx="4805">
                  <c:v>0.96534526508063112</c:v>
                </c:pt>
                <c:pt idx="4806">
                  <c:v>0.96383853747544102</c:v>
                </c:pt>
                <c:pt idx="4807">
                  <c:v>0.96429055575699807</c:v>
                </c:pt>
                <c:pt idx="4808">
                  <c:v>0.96383853747544102</c:v>
                </c:pt>
                <c:pt idx="4809">
                  <c:v>0.96670131992530195</c:v>
                </c:pt>
                <c:pt idx="4810">
                  <c:v>0.96534526508063112</c:v>
                </c:pt>
                <c:pt idx="4811">
                  <c:v>0.96609862888322606</c:v>
                </c:pt>
                <c:pt idx="4812">
                  <c:v>0.96323584643336513</c:v>
                </c:pt>
                <c:pt idx="4813">
                  <c:v>0.96474257403855501</c:v>
                </c:pt>
                <c:pt idx="4814">
                  <c:v>0.96398921023596007</c:v>
                </c:pt>
                <c:pt idx="4815">
                  <c:v>0.96413988299647901</c:v>
                </c:pt>
                <c:pt idx="4816">
                  <c:v>0.96700266544633995</c:v>
                </c:pt>
                <c:pt idx="4817">
                  <c:v>0.9650439195595929</c:v>
                </c:pt>
                <c:pt idx="4818">
                  <c:v>0.96429055575699807</c:v>
                </c:pt>
                <c:pt idx="4819">
                  <c:v>0.96639997440426406</c:v>
                </c:pt>
                <c:pt idx="4820">
                  <c:v>0.96429055575699807</c:v>
                </c:pt>
                <c:pt idx="4821">
                  <c:v>0.96655064716478301</c:v>
                </c:pt>
                <c:pt idx="4822">
                  <c:v>0.96760535648841595</c:v>
                </c:pt>
                <c:pt idx="4823">
                  <c:v>0.96519459232011195</c:v>
                </c:pt>
                <c:pt idx="4824">
                  <c:v>0.96594795612270701</c:v>
                </c:pt>
                <c:pt idx="4825">
                  <c:v>0.96549593784115006</c:v>
                </c:pt>
                <c:pt idx="4826">
                  <c:v>0.96655064716478301</c:v>
                </c:pt>
                <c:pt idx="4827">
                  <c:v>0.96745468372789689</c:v>
                </c:pt>
                <c:pt idx="4828">
                  <c:v>0.96549593784115006</c:v>
                </c:pt>
                <c:pt idx="4829">
                  <c:v>0.96624930164374501</c:v>
                </c:pt>
                <c:pt idx="4830">
                  <c:v>0.96655064716478301</c:v>
                </c:pt>
                <c:pt idx="4831">
                  <c:v>0.96730401096737795</c:v>
                </c:pt>
                <c:pt idx="4832">
                  <c:v>0.96670131992530195</c:v>
                </c:pt>
                <c:pt idx="4833">
                  <c:v>0.96745468372789689</c:v>
                </c:pt>
                <c:pt idx="4834">
                  <c:v>0.96850939305153005</c:v>
                </c:pt>
                <c:pt idx="4835">
                  <c:v>0.96760535648841595</c:v>
                </c:pt>
                <c:pt idx="4836">
                  <c:v>0.96730401096737795</c:v>
                </c:pt>
                <c:pt idx="4837">
                  <c:v>0.96624930164374501</c:v>
                </c:pt>
                <c:pt idx="4838">
                  <c:v>0.96911208409360594</c:v>
                </c:pt>
                <c:pt idx="4839">
                  <c:v>0.96956410237516288</c:v>
                </c:pt>
                <c:pt idx="4840">
                  <c:v>0.96670131992530195</c:v>
                </c:pt>
                <c:pt idx="4841">
                  <c:v>0.96971477513568194</c:v>
                </c:pt>
                <c:pt idx="4842">
                  <c:v>0.96564661060166912</c:v>
                </c:pt>
                <c:pt idx="4843">
                  <c:v>0.96881073857256794</c:v>
                </c:pt>
                <c:pt idx="4844">
                  <c:v>0.969262756854125</c:v>
                </c:pt>
                <c:pt idx="4845">
                  <c:v>0.96986544789620088</c:v>
                </c:pt>
                <c:pt idx="4846">
                  <c:v>0.96881073857256794</c:v>
                </c:pt>
                <c:pt idx="4847">
                  <c:v>0.96775602924893489</c:v>
                </c:pt>
                <c:pt idx="4848">
                  <c:v>0.96971477513568194</c:v>
                </c:pt>
                <c:pt idx="4849">
                  <c:v>0.96790670200945383</c:v>
                </c:pt>
                <c:pt idx="4850">
                  <c:v>0.96881073857256794</c:v>
                </c:pt>
                <c:pt idx="4851">
                  <c:v>0.96971477513568194</c:v>
                </c:pt>
                <c:pt idx="4852">
                  <c:v>0.96956410237516288</c:v>
                </c:pt>
                <c:pt idx="4853">
                  <c:v>0.96956410237516288</c:v>
                </c:pt>
                <c:pt idx="4854">
                  <c:v>0.97092015721983382</c:v>
                </c:pt>
                <c:pt idx="4855">
                  <c:v>0.969262756854125</c:v>
                </c:pt>
                <c:pt idx="4856">
                  <c:v>0.97061881169879582</c:v>
                </c:pt>
                <c:pt idx="4857">
                  <c:v>0.97031746617775783</c:v>
                </c:pt>
                <c:pt idx="4858">
                  <c:v>0.97076948445931477</c:v>
                </c:pt>
                <c:pt idx="4859">
                  <c:v>0.97031746617775783</c:v>
                </c:pt>
                <c:pt idx="4860">
                  <c:v>0.96956410237516288</c:v>
                </c:pt>
                <c:pt idx="4861">
                  <c:v>0.969262756854125</c:v>
                </c:pt>
                <c:pt idx="4862">
                  <c:v>0.97031746617775783</c:v>
                </c:pt>
                <c:pt idx="4863">
                  <c:v>0.97167352102242888</c:v>
                </c:pt>
                <c:pt idx="4864">
                  <c:v>0.97107082998035277</c:v>
                </c:pt>
                <c:pt idx="4865">
                  <c:v>0.96911208409360594</c:v>
                </c:pt>
                <c:pt idx="4866">
                  <c:v>0.97031746617775783</c:v>
                </c:pt>
                <c:pt idx="4867">
                  <c:v>0.97167352102242888</c:v>
                </c:pt>
                <c:pt idx="4868">
                  <c:v>0.96941342961464394</c:v>
                </c:pt>
                <c:pt idx="4869">
                  <c:v>0.969262756854125</c:v>
                </c:pt>
                <c:pt idx="4870">
                  <c:v>0.969262756854125</c:v>
                </c:pt>
                <c:pt idx="4871">
                  <c:v>0.97046813893827677</c:v>
                </c:pt>
                <c:pt idx="4872">
                  <c:v>0.97092015721983382</c:v>
                </c:pt>
                <c:pt idx="4873">
                  <c:v>0.97061881169879582</c:v>
                </c:pt>
                <c:pt idx="4874">
                  <c:v>0.97287890310658076</c:v>
                </c:pt>
                <c:pt idx="4875">
                  <c:v>0.97137217550139077</c:v>
                </c:pt>
                <c:pt idx="4876">
                  <c:v>0.97046813893827677</c:v>
                </c:pt>
                <c:pt idx="4877">
                  <c:v>0.97001612065671983</c:v>
                </c:pt>
                <c:pt idx="4878">
                  <c:v>0.97107082998035277</c:v>
                </c:pt>
                <c:pt idx="4879">
                  <c:v>0.97076948445931477</c:v>
                </c:pt>
                <c:pt idx="4880">
                  <c:v>0.97197486654346688</c:v>
                </c:pt>
                <c:pt idx="4881">
                  <c:v>0.97061881169879582</c:v>
                </c:pt>
                <c:pt idx="4882">
                  <c:v>0.97152284826190993</c:v>
                </c:pt>
                <c:pt idx="4883">
                  <c:v>0.97287890310658076</c:v>
                </c:pt>
                <c:pt idx="4884">
                  <c:v>0.97227621206450487</c:v>
                </c:pt>
                <c:pt idx="4885">
                  <c:v>0.97318024862761876</c:v>
                </c:pt>
                <c:pt idx="4886">
                  <c:v>0.97212553930398582</c:v>
                </c:pt>
                <c:pt idx="4887">
                  <c:v>0.97212553930398582</c:v>
                </c:pt>
                <c:pt idx="4888">
                  <c:v>0.97318024862761876</c:v>
                </c:pt>
                <c:pt idx="4889">
                  <c:v>0.97302957586709982</c:v>
                </c:pt>
                <c:pt idx="4890">
                  <c:v>0.97182419378294793</c:v>
                </c:pt>
                <c:pt idx="4891">
                  <c:v>0.97242688482502382</c:v>
                </c:pt>
                <c:pt idx="4892">
                  <c:v>0.97302957586709982</c:v>
                </c:pt>
                <c:pt idx="4893">
                  <c:v>0.97227621206450487</c:v>
                </c:pt>
                <c:pt idx="4894">
                  <c:v>0.97137217550139077</c:v>
                </c:pt>
                <c:pt idx="4895">
                  <c:v>0.97167352102242888</c:v>
                </c:pt>
                <c:pt idx="4896">
                  <c:v>0.97302957586709982</c:v>
                </c:pt>
                <c:pt idx="4897">
                  <c:v>0.97287890310658076</c:v>
                </c:pt>
                <c:pt idx="4898">
                  <c:v>0.97287890310658076</c:v>
                </c:pt>
                <c:pt idx="4899">
                  <c:v>0.97302957586709982</c:v>
                </c:pt>
                <c:pt idx="4900">
                  <c:v>0.97318024862761876</c:v>
                </c:pt>
                <c:pt idx="4901">
                  <c:v>0.97348159414865676</c:v>
                </c:pt>
                <c:pt idx="4902">
                  <c:v>0.9739336124302137</c:v>
                </c:pt>
                <c:pt idx="4903">
                  <c:v>0.97197486654346688</c:v>
                </c:pt>
                <c:pt idx="4904">
                  <c:v>0.9742349579512517</c:v>
                </c:pt>
                <c:pt idx="4905">
                  <c:v>0.97483764899332781</c:v>
                </c:pt>
                <c:pt idx="4906">
                  <c:v>0.97378293966969476</c:v>
                </c:pt>
                <c:pt idx="4907">
                  <c:v>0.97438563071177065</c:v>
                </c:pt>
                <c:pt idx="4908">
                  <c:v>0.97272823034606182</c:v>
                </c:pt>
                <c:pt idx="4909">
                  <c:v>0.9733309213881377</c:v>
                </c:pt>
                <c:pt idx="4910">
                  <c:v>0.97468697623280887</c:v>
                </c:pt>
                <c:pt idx="4911">
                  <c:v>0.9739336124302137</c:v>
                </c:pt>
                <c:pt idx="4912">
                  <c:v>0.97559101279592275</c:v>
                </c:pt>
                <c:pt idx="4913">
                  <c:v>0.9736322669091757</c:v>
                </c:pt>
                <c:pt idx="4914">
                  <c:v>0.97287890310658076</c:v>
                </c:pt>
                <c:pt idx="4915">
                  <c:v>0.97438563071177065</c:v>
                </c:pt>
                <c:pt idx="4916">
                  <c:v>0.9736322669091757</c:v>
                </c:pt>
                <c:pt idx="4917">
                  <c:v>0.97513899451436581</c:v>
                </c:pt>
                <c:pt idx="4918">
                  <c:v>0.97483764899332781</c:v>
                </c:pt>
                <c:pt idx="4919">
                  <c:v>0.97604303107747969</c:v>
                </c:pt>
                <c:pt idx="4920">
                  <c:v>0.97559101279592275</c:v>
                </c:pt>
                <c:pt idx="4921">
                  <c:v>0.97438563071177065</c:v>
                </c:pt>
                <c:pt idx="4922">
                  <c:v>0.97468697623280887</c:v>
                </c:pt>
                <c:pt idx="4923">
                  <c:v>0.97348159414865676</c:v>
                </c:pt>
                <c:pt idx="4924">
                  <c:v>0.97483764899332781</c:v>
                </c:pt>
                <c:pt idx="4925">
                  <c:v>0.97438563071177065</c:v>
                </c:pt>
                <c:pt idx="4926">
                  <c:v>0.97634437659851769</c:v>
                </c:pt>
                <c:pt idx="4927">
                  <c:v>0.97694706764059358</c:v>
                </c:pt>
                <c:pt idx="4928">
                  <c:v>0.97513899451436581</c:v>
                </c:pt>
                <c:pt idx="4929">
                  <c:v>0.97528966727488475</c:v>
                </c:pt>
                <c:pt idx="4930">
                  <c:v>0.97453630347228959</c:v>
                </c:pt>
                <c:pt idx="4931">
                  <c:v>0.97438563071177065</c:v>
                </c:pt>
                <c:pt idx="4932">
                  <c:v>0.97785110420370769</c:v>
                </c:pt>
                <c:pt idx="4933">
                  <c:v>0.97604303107747969</c:v>
                </c:pt>
                <c:pt idx="4934">
                  <c:v>0.97694706764059358</c:v>
                </c:pt>
                <c:pt idx="4935">
                  <c:v>0.97619370383799864</c:v>
                </c:pt>
                <c:pt idx="4936">
                  <c:v>0.97739908592215052</c:v>
                </c:pt>
                <c:pt idx="4937">
                  <c:v>0.97830312248526463</c:v>
                </c:pt>
                <c:pt idx="4938">
                  <c:v>0.97694706764059358</c:v>
                </c:pt>
                <c:pt idx="4939">
                  <c:v>0.97739908592215052</c:v>
                </c:pt>
                <c:pt idx="4940">
                  <c:v>0.97544034003540381</c:v>
                </c:pt>
                <c:pt idx="4941">
                  <c:v>0.97724841316163158</c:v>
                </c:pt>
                <c:pt idx="4942">
                  <c:v>0.97634437659851769</c:v>
                </c:pt>
                <c:pt idx="4943">
                  <c:v>0.97679639488007464</c:v>
                </c:pt>
                <c:pt idx="4944">
                  <c:v>0.97754975868266958</c:v>
                </c:pt>
                <c:pt idx="4945">
                  <c:v>0.97634437659851769</c:v>
                </c:pt>
                <c:pt idx="4946">
                  <c:v>0.97845379524578369</c:v>
                </c:pt>
                <c:pt idx="4947">
                  <c:v>0.97589235831696075</c:v>
                </c:pt>
                <c:pt idx="4948">
                  <c:v>0.97589235831696075</c:v>
                </c:pt>
                <c:pt idx="4949">
                  <c:v>0.97770043144318874</c:v>
                </c:pt>
                <c:pt idx="4950">
                  <c:v>0.97604303107747969</c:v>
                </c:pt>
                <c:pt idx="4951">
                  <c:v>0.97664572211955558</c:v>
                </c:pt>
                <c:pt idx="4952">
                  <c:v>0.97815244972474569</c:v>
                </c:pt>
                <c:pt idx="4953">
                  <c:v>0.97634437659851769</c:v>
                </c:pt>
                <c:pt idx="4954">
                  <c:v>0.97860446800630263</c:v>
                </c:pt>
                <c:pt idx="4955">
                  <c:v>0.97709774040111264</c:v>
                </c:pt>
                <c:pt idx="4956">
                  <c:v>0.97724841316163158</c:v>
                </c:pt>
                <c:pt idx="4957">
                  <c:v>0.97619370383799864</c:v>
                </c:pt>
                <c:pt idx="4958">
                  <c:v>0.97709774040111264</c:v>
                </c:pt>
                <c:pt idx="4959">
                  <c:v>0.97965917732993557</c:v>
                </c:pt>
                <c:pt idx="4960">
                  <c:v>0.97770043144318874</c:v>
                </c:pt>
                <c:pt idx="4961">
                  <c:v>0.97845379524578369</c:v>
                </c:pt>
                <c:pt idx="4962">
                  <c:v>0.97845379524578369</c:v>
                </c:pt>
                <c:pt idx="4963">
                  <c:v>0.97890581352734063</c:v>
                </c:pt>
                <c:pt idx="4964">
                  <c:v>0.97785110420370769</c:v>
                </c:pt>
                <c:pt idx="4965">
                  <c:v>0.97815244972474569</c:v>
                </c:pt>
                <c:pt idx="4966">
                  <c:v>0.97830312248526463</c:v>
                </c:pt>
                <c:pt idx="4967">
                  <c:v>0.97875514076682169</c:v>
                </c:pt>
                <c:pt idx="4968">
                  <c:v>0.97920715904837863</c:v>
                </c:pt>
                <c:pt idx="4969">
                  <c:v>0.97709774040111264</c:v>
                </c:pt>
                <c:pt idx="4970">
                  <c:v>0.97830312248526463</c:v>
                </c:pt>
                <c:pt idx="4971">
                  <c:v>0.97920715904837863</c:v>
                </c:pt>
                <c:pt idx="4972">
                  <c:v>0.97980985009045451</c:v>
                </c:pt>
                <c:pt idx="4973">
                  <c:v>0.97996052285097357</c:v>
                </c:pt>
                <c:pt idx="4974">
                  <c:v>0.97649504935903664</c:v>
                </c:pt>
                <c:pt idx="4975">
                  <c:v>0.98041254113253051</c:v>
                </c:pt>
                <c:pt idx="4976">
                  <c:v>0.98041254113253051</c:v>
                </c:pt>
                <c:pt idx="4977">
                  <c:v>0.97980985009045451</c:v>
                </c:pt>
                <c:pt idx="4978">
                  <c:v>0.97875514076682169</c:v>
                </c:pt>
                <c:pt idx="4979">
                  <c:v>0.97935783180889757</c:v>
                </c:pt>
                <c:pt idx="4980">
                  <c:v>0.97996052285097357</c:v>
                </c:pt>
                <c:pt idx="4981">
                  <c:v>0.98011119561149251</c:v>
                </c:pt>
                <c:pt idx="4982">
                  <c:v>0.97830312248526463</c:v>
                </c:pt>
                <c:pt idx="4983">
                  <c:v>0.97965917732993557</c:v>
                </c:pt>
                <c:pt idx="4984">
                  <c:v>0.97830312248526463</c:v>
                </c:pt>
                <c:pt idx="4985">
                  <c:v>0.97905648628785957</c:v>
                </c:pt>
                <c:pt idx="4986">
                  <c:v>0.98041254113253051</c:v>
                </c:pt>
                <c:pt idx="4987">
                  <c:v>0.9807138866535684</c:v>
                </c:pt>
                <c:pt idx="4988">
                  <c:v>0.9807138866535684</c:v>
                </c:pt>
                <c:pt idx="4989">
                  <c:v>0.98056321389304946</c:v>
                </c:pt>
                <c:pt idx="4990">
                  <c:v>0.98056321389304946</c:v>
                </c:pt>
                <c:pt idx="4991">
                  <c:v>0.98026186837201146</c:v>
                </c:pt>
                <c:pt idx="4992">
                  <c:v>0.97890581352734063</c:v>
                </c:pt>
                <c:pt idx="4993">
                  <c:v>0.98131657769564462</c:v>
                </c:pt>
                <c:pt idx="4994">
                  <c:v>0.98161792321668251</c:v>
                </c:pt>
                <c:pt idx="4995">
                  <c:v>0.98131657769564462</c:v>
                </c:pt>
                <c:pt idx="4996">
                  <c:v>0.98041254113253051</c:v>
                </c:pt>
                <c:pt idx="4997">
                  <c:v>0.97980985009045451</c:v>
                </c:pt>
                <c:pt idx="4998">
                  <c:v>0.98206994149823956</c:v>
                </c:pt>
                <c:pt idx="4999">
                  <c:v>0.98131657769564462</c:v>
                </c:pt>
                <c:pt idx="5000">
                  <c:v>0.98086455941408768</c:v>
                </c:pt>
                <c:pt idx="5001">
                  <c:v>0.98116590493512557</c:v>
                </c:pt>
                <c:pt idx="5002">
                  <c:v>0.98131657769564462</c:v>
                </c:pt>
                <c:pt idx="5003">
                  <c:v>0.98176859597720156</c:v>
                </c:pt>
                <c:pt idx="5004">
                  <c:v>0.98161792321668251</c:v>
                </c:pt>
                <c:pt idx="5005">
                  <c:v>0.98161792321668251</c:v>
                </c:pt>
                <c:pt idx="5006">
                  <c:v>0.98116590493512557</c:v>
                </c:pt>
                <c:pt idx="5007">
                  <c:v>0.98176859597720156</c:v>
                </c:pt>
                <c:pt idx="5008">
                  <c:v>0.98237128701927745</c:v>
                </c:pt>
                <c:pt idx="5009">
                  <c:v>0.98146725045616356</c:v>
                </c:pt>
                <c:pt idx="5010">
                  <c:v>0.98026186837201146</c:v>
                </c:pt>
                <c:pt idx="5011">
                  <c:v>0.98116590493512557</c:v>
                </c:pt>
                <c:pt idx="5012">
                  <c:v>0.98146725045616356</c:v>
                </c:pt>
                <c:pt idx="5013">
                  <c:v>0.98222061425875851</c:v>
                </c:pt>
                <c:pt idx="5014">
                  <c:v>0.98282330530083439</c:v>
                </c:pt>
                <c:pt idx="5015">
                  <c:v>0.98222061425875851</c:v>
                </c:pt>
                <c:pt idx="5016">
                  <c:v>0.98267263254031545</c:v>
                </c:pt>
                <c:pt idx="5017">
                  <c:v>0.98206994149823956</c:v>
                </c:pt>
                <c:pt idx="5018">
                  <c:v>0.98252195977979651</c:v>
                </c:pt>
                <c:pt idx="5019">
                  <c:v>0.97935783180889757</c:v>
                </c:pt>
                <c:pt idx="5020">
                  <c:v>0.9849327239481005</c:v>
                </c:pt>
                <c:pt idx="5021">
                  <c:v>0.98161792321668251</c:v>
                </c:pt>
                <c:pt idx="5022">
                  <c:v>0.98267263254031545</c:v>
                </c:pt>
                <c:pt idx="5023">
                  <c:v>0.98161792321668251</c:v>
                </c:pt>
                <c:pt idx="5024">
                  <c:v>0.98417936014550556</c:v>
                </c:pt>
                <c:pt idx="5025">
                  <c:v>0.98282330530083439</c:v>
                </c:pt>
                <c:pt idx="5026">
                  <c:v>0.98191926873772051</c:v>
                </c:pt>
                <c:pt idx="5027">
                  <c:v>0.98372734186394839</c:v>
                </c:pt>
                <c:pt idx="5028">
                  <c:v>0.98206994149823956</c:v>
                </c:pt>
                <c:pt idx="5029">
                  <c:v>0.98342599634291039</c:v>
                </c:pt>
                <c:pt idx="5030">
                  <c:v>0.9840286873849865</c:v>
                </c:pt>
                <c:pt idx="5031">
                  <c:v>0.98327532358239145</c:v>
                </c:pt>
                <c:pt idx="5032">
                  <c:v>0.98387801462446733</c:v>
                </c:pt>
                <c:pt idx="5033">
                  <c:v>0.98252195977979651</c:v>
                </c:pt>
                <c:pt idx="5034">
                  <c:v>0.98327532358239145</c:v>
                </c:pt>
                <c:pt idx="5035">
                  <c:v>0.98267263254031545</c:v>
                </c:pt>
                <c:pt idx="5036">
                  <c:v>0.98372734186394839</c:v>
                </c:pt>
                <c:pt idx="5037">
                  <c:v>0.98417936014550556</c:v>
                </c:pt>
                <c:pt idx="5038">
                  <c:v>0.98252195977979651</c:v>
                </c:pt>
                <c:pt idx="5039">
                  <c:v>0.98372734186394839</c:v>
                </c:pt>
                <c:pt idx="5040">
                  <c:v>0.98222061425875851</c:v>
                </c:pt>
                <c:pt idx="5041">
                  <c:v>0.98297397806135345</c:v>
                </c:pt>
                <c:pt idx="5042">
                  <c:v>0.98417936014550556</c:v>
                </c:pt>
                <c:pt idx="5043">
                  <c:v>0.98297397806135345</c:v>
                </c:pt>
                <c:pt idx="5044">
                  <c:v>0.98357666910342934</c:v>
                </c:pt>
                <c:pt idx="5045">
                  <c:v>0.98252195977979651</c:v>
                </c:pt>
                <c:pt idx="5046">
                  <c:v>0.98372734186394839</c:v>
                </c:pt>
                <c:pt idx="5047">
                  <c:v>0.98357666910342934</c:v>
                </c:pt>
                <c:pt idx="5048">
                  <c:v>0.98237128701927745</c:v>
                </c:pt>
                <c:pt idx="5049">
                  <c:v>0.98357666910342934</c:v>
                </c:pt>
                <c:pt idx="5050">
                  <c:v>0.98342599634291039</c:v>
                </c:pt>
                <c:pt idx="5051">
                  <c:v>0.9843300329060245</c:v>
                </c:pt>
                <c:pt idx="5052">
                  <c:v>0.9840286873849865</c:v>
                </c:pt>
                <c:pt idx="5053">
                  <c:v>0.98312465082187239</c:v>
                </c:pt>
                <c:pt idx="5054">
                  <c:v>0.98568608775069533</c:v>
                </c:pt>
                <c:pt idx="5055">
                  <c:v>0.98417936014550556</c:v>
                </c:pt>
                <c:pt idx="5056">
                  <c:v>0.98508339670861944</c:v>
                </c:pt>
                <c:pt idx="5057">
                  <c:v>0.98357666910342934</c:v>
                </c:pt>
                <c:pt idx="5058">
                  <c:v>0.98417936014550556</c:v>
                </c:pt>
                <c:pt idx="5059">
                  <c:v>0.98417936014550556</c:v>
                </c:pt>
                <c:pt idx="5060">
                  <c:v>0.98553541499017638</c:v>
                </c:pt>
                <c:pt idx="5061">
                  <c:v>0.9849327239481005</c:v>
                </c:pt>
                <c:pt idx="5062">
                  <c:v>0.98357666910342934</c:v>
                </c:pt>
                <c:pt idx="5063">
                  <c:v>0.98387801462446733</c:v>
                </c:pt>
                <c:pt idx="5064">
                  <c:v>0.98704214259536627</c:v>
                </c:pt>
                <c:pt idx="5065">
                  <c:v>0.98568608775069533</c:v>
                </c:pt>
                <c:pt idx="5066">
                  <c:v>0.98327532358239145</c:v>
                </c:pt>
                <c:pt idx="5067">
                  <c:v>0.98357666910342934</c:v>
                </c:pt>
                <c:pt idx="5068">
                  <c:v>0.98553541499017638</c:v>
                </c:pt>
                <c:pt idx="5069">
                  <c:v>0.98598743327173333</c:v>
                </c:pt>
                <c:pt idx="5070">
                  <c:v>0.98357666910342934</c:v>
                </c:pt>
                <c:pt idx="5071">
                  <c:v>0.98583676051121438</c:v>
                </c:pt>
                <c:pt idx="5072">
                  <c:v>0.98508339670861944</c:v>
                </c:pt>
                <c:pt idx="5073">
                  <c:v>0.98538474222965744</c:v>
                </c:pt>
                <c:pt idx="5074">
                  <c:v>0.98628877879277133</c:v>
                </c:pt>
                <c:pt idx="5075">
                  <c:v>0.98583676051121438</c:v>
                </c:pt>
                <c:pt idx="5076">
                  <c:v>0.98523406946913838</c:v>
                </c:pt>
                <c:pt idx="5077">
                  <c:v>0.9846313784270625</c:v>
                </c:pt>
                <c:pt idx="5078">
                  <c:v>0.98508339670861944</c:v>
                </c:pt>
                <c:pt idx="5079">
                  <c:v>0.98478205118758144</c:v>
                </c:pt>
                <c:pt idx="5080">
                  <c:v>0.98674079707432827</c:v>
                </c:pt>
                <c:pt idx="5081">
                  <c:v>0.98448070566654344</c:v>
                </c:pt>
                <c:pt idx="5082">
                  <c:v>0.98478205118758144</c:v>
                </c:pt>
                <c:pt idx="5083">
                  <c:v>0.98372734186394839</c:v>
                </c:pt>
                <c:pt idx="5084">
                  <c:v>0.98598743327173333</c:v>
                </c:pt>
                <c:pt idx="5085">
                  <c:v>0.98643945155329027</c:v>
                </c:pt>
                <c:pt idx="5086">
                  <c:v>0.98568608775069533</c:v>
                </c:pt>
                <c:pt idx="5087">
                  <c:v>0.98598743327173333</c:v>
                </c:pt>
                <c:pt idx="5088">
                  <c:v>0.98583676051121438</c:v>
                </c:pt>
                <c:pt idx="5089">
                  <c:v>0.98583676051121438</c:v>
                </c:pt>
                <c:pt idx="5090">
                  <c:v>0.98628877879277133</c:v>
                </c:pt>
                <c:pt idx="5091">
                  <c:v>0.98628877879277133</c:v>
                </c:pt>
                <c:pt idx="5092">
                  <c:v>0.98508339670861944</c:v>
                </c:pt>
                <c:pt idx="5093">
                  <c:v>0.98674079707432827</c:v>
                </c:pt>
                <c:pt idx="5094">
                  <c:v>0.98417936014550556</c:v>
                </c:pt>
                <c:pt idx="5095">
                  <c:v>0.98643945155329027</c:v>
                </c:pt>
                <c:pt idx="5096">
                  <c:v>0.98523406946913838</c:v>
                </c:pt>
                <c:pt idx="5097">
                  <c:v>0.98598743327173333</c:v>
                </c:pt>
                <c:pt idx="5098">
                  <c:v>0.98659012431380932</c:v>
                </c:pt>
                <c:pt idx="5099">
                  <c:v>0.98659012431380932</c:v>
                </c:pt>
                <c:pt idx="5100">
                  <c:v>0.9849327239481005</c:v>
                </c:pt>
                <c:pt idx="5101">
                  <c:v>0.98448070566654344</c:v>
                </c:pt>
                <c:pt idx="5102">
                  <c:v>0.98689146983484721</c:v>
                </c:pt>
                <c:pt idx="5103">
                  <c:v>0.98749416087692343</c:v>
                </c:pt>
                <c:pt idx="5104">
                  <c:v>0.98508339670861944</c:v>
                </c:pt>
                <c:pt idx="5105">
                  <c:v>0.9849327239481005</c:v>
                </c:pt>
                <c:pt idx="5106">
                  <c:v>0.98613810603225227</c:v>
                </c:pt>
                <c:pt idx="5107">
                  <c:v>0.98643945155329027</c:v>
                </c:pt>
                <c:pt idx="5108">
                  <c:v>0.98643945155329027</c:v>
                </c:pt>
                <c:pt idx="5109">
                  <c:v>0.98628877879277133</c:v>
                </c:pt>
                <c:pt idx="5110">
                  <c:v>0.98508339670861944</c:v>
                </c:pt>
                <c:pt idx="5111">
                  <c:v>0.98659012431380932</c:v>
                </c:pt>
                <c:pt idx="5112">
                  <c:v>0.98598743327173333</c:v>
                </c:pt>
                <c:pt idx="5113">
                  <c:v>0.98674079707432827</c:v>
                </c:pt>
                <c:pt idx="5114">
                  <c:v>0.98553541499017638</c:v>
                </c:pt>
                <c:pt idx="5115">
                  <c:v>0.98809685191899932</c:v>
                </c:pt>
                <c:pt idx="5116">
                  <c:v>0.98719281535588543</c:v>
                </c:pt>
                <c:pt idx="5117">
                  <c:v>0.98794617915848038</c:v>
                </c:pt>
                <c:pt idx="5118">
                  <c:v>0.98613810603225227</c:v>
                </c:pt>
                <c:pt idx="5119">
                  <c:v>0.98764483363744238</c:v>
                </c:pt>
                <c:pt idx="5120">
                  <c:v>0.98674079707432827</c:v>
                </c:pt>
                <c:pt idx="5121">
                  <c:v>0.98689146983484721</c:v>
                </c:pt>
                <c:pt idx="5122">
                  <c:v>0.98643945155329027</c:v>
                </c:pt>
                <c:pt idx="5123">
                  <c:v>0.98643945155329027</c:v>
                </c:pt>
                <c:pt idx="5124">
                  <c:v>0.98809685191899932</c:v>
                </c:pt>
                <c:pt idx="5125">
                  <c:v>0.98734348811640438</c:v>
                </c:pt>
                <c:pt idx="5126">
                  <c:v>0.98643945155329027</c:v>
                </c:pt>
                <c:pt idx="5127">
                  <c:v>0.98674079707432827</c:v>
                </c:pt>
                <c:pt idx="5128">
                  <c:v>0.98749416087692343</c:v>
                </c:pt>
                <c:pt idx="5129">
                  <c:v>0.98900088848211321</c:v>
                </c:pt>
                <c:pt idx="5130">
                  <c:v>0.98945290676367026</c:v>
                </c:pt>
                <c:pt idx="5131">
                  <c:v>0.98704214259536627</c:v>
                </c:pt>
                <c:pt idx="5132">
                  <c:v>0.98794617915848038</c:v>
                </c:pt>
                <c:pt idx="5133">
                  <c:v>0.98779550639796132</c:v>
                </c:pt>
                <c:pt idx="5134">
                  <c:v>0.9896035795241892</c:v>
                </c:pt>
                <c:pt idx="5135">
                  <c:v>0.98975425228470815</c:v>
                </c:pt>
                <c:pt idx="5136">
                  <c:v>0.98854887020055626</c:v>
                </c:pt>
                <c:pt idx="5137">
                  <c:v>0.98839819744003732</c:v>
                </c:pt>
                <c:pt idx="5138">
                  <c:v>0.98704214259536627</c:v>
                </c:pt>
                <c:pt idx="5139">
                  <c:v>0.98749416087692343</c:v>
                </c:pt>
                <c:pt idx="5140">
                  <c:v>0.98764483363744238</c:v>
                </c:pt>
                <c:pt idx="5141">
                  <c:v>0.98764483363744238</c:v>
                </c:pt>
                <c:pt idx="5142">
                  <c:v>0.99080896160834131</c:v>
                </c:pt>
                <c:pt idx="5143">
                  <c:v>0.98945290676367026</c:v>
                </c:pt>
                <c:pt idx="5144">
                  <c:v>0.98809685191899932</c:v>
                </c:pt>
                <c:pt idx="5145">
                  <c:v>0.98613810603225227</c:v>
                </c:pt>
                <c:pt idx="5146">
                  <c:v>0.98749416087692343</c:v>
                </c:pt>
                <c:pt idx="5147">
                  <c:v>0.9899049250452272</c:v>
                </c:pt>
                <c:pt idx="5148">
                  <c:v>0.98704214259536627</c:v>
                </c:pt>
                <c:pt idx="5149">
                  <c:v>0.98900088848211321</c:v>
                </c:pt>
                <c:pt idx="5150">
                  <c:v>0.98945290676367026</c:v>
                </c:pt>
                <c:pt idx="5151">
                  <c:v>0.98945290676367026</c:v>
                </c:pt>
                <c:pt idx="5152">
                  <c:v>0.99065828884782225</c:v>
                </c:pt>
                <c:pt idx="5153">
                  <c:v>0.98975425228470815</c:v>
                </c:pt>
                <c:pt idx="5154">
                  <c:v>0.99035694332678437</c:v>
                </c:pt>
                <c:pt idx="5155">
                  <c:v>0.9896035795241892</c:v>
                </c:pt>
                <c:pt idx="5156">
                  <c:v>0.98869954296107532</c:v>
                </c:pt>
                <c:pt idx="5157">
                  <c:v>0.98945290676367026</c:v>
                </c:pt>
                <c:pt idx="5158">
                  <c:v>0.9893022340031512</c:v>
                </c:pt>
                <c:pt idx="5159">
                  <c:v>0.9899049250452272</c:v>
                </c:pt>
                <c:pt idx="5160">
                  <c:v>0.98779550639796132</c:v>
                </c:pt>
                <c:pt idx="5161">
                  <c:v>0.9911103071293792</c:v>
                </c:pt>
                <c:pt idx="5162">
                  <c:v>0.98945290676367026</c:v>
                </c:pt>
                <c:pt idx="5163">
                  <c:v>0.98779550639796132</c:v>
                </c:pt>
                <c:pt idx="5164">
                  <c:v>0.99035694332678437</c:v>
                </c:pt>
                <c:pt idx="5165">
                  <c:v>0.98900088848211321</c:v>
                </c:pt>
                <c:pt idx="5166">
                  <c:v>0.9893022340031512</c:v>
                </c:pt>
                <c:pt idx="5167">
                  <c:v>0.98885021572159426</c:v>
                </c:pt>
                <c:pt idx="5168">
                  <c:v>0.9896035795241892</c:v>
                </c:pt>
                <c:pt idx="5169">
                  <c:v>0.9914116526504172</c:v>
                </c:pt>
                <c:pt idx="5170">
                  <c:v>0.99050761608730331</c:v>
                </c:pt>
                <c:pt idx="5171">
                  <c:v>0.99020627056626531</c:v>
                </c:pt>
                <c:pt idx="5172">
                  <c:v>0.99050761608730331</c:v>
                </c:pt>
                <c:pt idx="5173">
                  <c:v>0.98975425228470815</c:v>
                </c:pt>
                <c:pt idx="5174">
                  <c:v>0.99126097988989825</c:v>
                </c:pt>
                <c:pt idx="5175">
                  <c:v>0.98854887020055626</c:v>
                </c:pt>
                <c:pt idx="5176">
                  <c:v>0.99020627056626531</c:v>
                </c:pt>
                <c:pt idx="5177">
                  <c:v>0.99005559780574615</c:v>
                </c:pt>
                <c:pt idx="5178">
                  <c:v>0.9896035795241892</c:v>
                </c:pt>
                <c:pt idx="5179">
                  <c:v>0.99156232541093625</c:v>
                </c:pt>
                <c:pt idx="5180">
                  <c:v>0.99035694332678437</c:v>
                </c:pt>
                <c:pt idx="5181">
                  <c:v>0.99065828884782225</c:v>
                </c:pt>
                <c:pt idx="5182">
                  <c:v>0.98809685191899932</c:v>
                </c:pt>
                <c:pt idx="5183">
                  <c:v>0.99095963436886025</c:v>
                </c:pt>
                <c:pt idx="5184">
                  <c:v>0.99065828884782225</c:v>
                </c:pt>
                <c:pt idx="5185">
                  <c:v>0.99201434369249319</c:v>
                </c:pt>
                <c:pt idx="5186">
                  <c:v>0.99020627056626531</c:v>
                </c:pt>
                <c:pt idx="5187">
                  <c:v>0.98975425228470815</c:v>
                </c:pt>
                <c:pt idx="5188">
                  <c:v>0.99080896160834131</c:v>
                </c:pt>
                <c:pt idx="5189">
                  <c:v>0.9899049250452272</c:v>
                </c:pt>
                <c:pt idx="5190">
                  <c:v>0.99035694332678437</c:v>
                </c:pt>
                <c:pt idx="5191">
                  <c:v>0.9893022340031512</c:v>
                </c:pt>
                <c:pt idx="5192">
                  <c:v>0.99035694332678437</c:v>
                </c:pt>
                <c:pt idx="5193">
                  <c:v>0.99095963436886025</c:v>
                </c:pt>
                <c:pt idx="5194">
                  <c:v>0.99095963436886025</c:v>
                </c:pt>
                <c:pt idx="5195">
                  <c:v>0.98975425228470815</c:v>
                </c:pt>
                <c:pt idx="5196">
                  <c:v>0.99201434369249319</c:v>
                </c:pt>
                <c:pt idx="5197">
                  <c:v>0.99020627056626531</c:v>
                </c:pt>
                <c:pt idx="5198">
                  <c:v>0.99246636197405014</c:v>
                </c:pt>
                <c:pt idx="5199">
                  <c:v>0.9899049250452272</c:v>
                </c:pt>
                <c:pt idx="5200">
                  <c:v>0.9917129981714552</c:v>
                </c:pt>
                <c:pt idx="5201">
                  <c:v>0.9911103071293792</c:v>
                </c:pt>
                <c:pt idx="5202">
                  <c:v>0.99080896160834131</c:v>
                </c:pt>
                <c:pt idx="5203">
                  <c:v>0.99231568921353108</c:v>
                </c:pt>
                <c:pt idx="5204">
                  <c:v>0.99216501645301214</c:v>
                </c:pt>
                <c:pt idx="5205">
                  <c:v>0.9914116526504172</c:v>
                </c:pt>
                <c:pt idx="5206">
                  <c:v>0.99020627056626531</c:v>
                </c:pt>
                <c:pt idx="5207">
                  <c:v>0.99065828884782225</c:v>
                </c:pt>
                <c:pt idx="5208">
                  <c:v>0.99020627056626531</c:v>
                </c:pt>
                <c:pt idx="5209">
                  <c:v>0.99050761608730331</c:v>
                </c:pt>
                <c:pt idx="5210">
                  <c:v>0.99246636197405014</c:v>
                </c:pt>
                <c:pt idx="5211">
                  <c:v>0.99020627056626531</c:v>
                </c:pt>
                <c:pt idx="5212">
                  <c:v>0.99321972577664508</c:v>
                </c:pt>
                <c:pt idx="5213">
                  <c:v>0.99246636197405014</c:v>
                </c:pt>
                <c:pt idx="5214">
                  <c:v>0.99126097988989825</c:v>
                </c:pt>
                <c:pt idx="5215">
                  <c:v>0.99095963436886025</c:v>
                </c:pt>
                <c:pt idx="5216">
                  <c:v>0.9899049250452272</c:v>
                </c:pt>
                <c:pt idx="5217">
                  <c:v>0.99367174405820224</c:v>
                </c:pt>
                <c:pt idx="5218">
                  <c:v>0.9914116526504172</c:v>
                </c:pt>
                <c:pt idx="5219">
                  <c:v>0.99367174405820224</c:v>
                </c:pt>
                <c:pt idx="5220">
                  <c:v>0.99216501645301214</c:v>
                </c:pt>
                <c:pt idx="5221">
                  <c:v>0.99216501645301214</c:v>
                </c:pt>
                <c:pt idx="5222">
                  <c:v>0.99276770749508814</c:v>
                </c:pt>
                <c:pt idx="5223">
                  <c:v>0.99397308957924013</c:v>
                </c:pt>
                <c:pt idx="5224">
                  <c:v>0.99291838025560708</c:v>
                </c:pt>
                <c:pt idx="5225">
                  <c:v>0.99156232541093625</c:v>
                </c:pt>
                <c:pt idx="5226">
                  <c:v>0.99050761608730331</c:v>
                </c:pt>
                <c:pt idx="5227">
                  <c:v>0.9911103071293792</c:v>
                </c:pt>
                <c:pt idx="5228">
                  <c:v>0.99306905301612602</c:v>
                </c:pt>
                <c:pt idx="5229">
                  <c:v>0.99397308957924013</c:v>
                </c:pt>
                <c:pt idx="5230">
                  <c:v>0.99367174405820224</c:v>
                </c:pt>
                <c:pt idx="5231">
                  <c:v>0.99321972577664508</c:v>
                </c:pt>
                <c:pt idx="5232">
                  <c:v>0.99382241681872119</c:v>
                </c:pt>
                <c:pt idx="5233">
                  <c:v>0.99156232541093625</c:v>
                </c:pt>
                <c:pt idx="5234">
                  <c:v>0.99427443510027813</c:v>
                </c:pt>
                <c:pt idx="5235">
                  <c:v>0.99126097988989825</c:v>
                </c:pt>
                <c:pt idx="5236">
                  <c:v>0.99261703473456908</c:v>
                </c:pt>
                <c:pt idx="5237">
                  <c:v>0.99442510786079719</c:v>
                </c:pt>
                <c:pt idx="5238">
                  <c:v>0.99291838025560708</c:v>
                </c:pt>
                <c:pt idx="5239">
                  <c:v>0.99216501645301214</c:v>
                </c:pt>
                <c:pt idx="5240">
                  <c:v>0.99427443510027813</c:v>
                </c:pt>
                <c:pt idx="5241">
                  <c:v>0.99261703473456908</c:v>
                </c:pt>
                <c:pt idx="5242">
                  <c:v>0.99261703473456908</c:v>
                </c:pt>
                <c:pt idx="5243">
                  <c:v>0.99291838025560708</c:v>
                </c:pt>
                <c:pt idx="5244">
                  <c:v>0.99442510786079719</c:v>
                </c:pt>
                <c:pt idx="5245">
                  <c:v>0.99291838025560708</c:v>
                </c:pt>
                <c:pt idx="5246">
                  <c:v>0.99442510786079719</c:v>
                </c:pt>
                <c:pt idx="5247">
                  <c:v>0.99427443510027813</c:v>
                </c:pt>
                <c:pt idx="5248">
                  <c:v>0.99186367093197414</c:v>
                </c:pt>
                <c:pt idx="5249">
                  <c:v>0.99321972577664508</c:v>
                </c:pt>
                <c:pt idx="5250">
                  <c:v>0.99050761608730331</c:v>
                </c:pt>
                <c:pt idx="5251">
                  <c:v>0.99442510786079719</c:v>
                </c:pt>
                <c:pt idx="5252">
                  <c:v>0.99201434369249319</c:v>
                </c:pt>
                <c:pt idx="5253">
                  <c:v>0.99321972577664508</c:v>
                </c:pt>
                <c:pt idx="5254">
                  <c:v>0.99487712614235413</c:v>
                </c:pt>
                <c:pt idx="5255">
                  <c:v>0.99367174405820224</c:v>
                </c:pt>
                <c:pt idx="5256">
                  <c:v>0.99261703473456908</c:v>
                </c:pt>
                <c:pt idx="5257">
                  <c:v>0.99397308957924013</c:v>
                </c:pt>
                <c:pt idx="5258">
                  <c:v>0.99367174405820224</c:v>
                </c:pt>
                <c:pt idx="5259">
                  <c:v>0.99291838025560708</c:v>
                </c:pt>
                <c:pt idx="5260">
                  <c:v>0.99337039853716425</c:v>
                </c:pt>
                <c:pt idx="5261">
                  <c:v>0.99276770749508814</c:v>
                </c:pt>
                <c:pt idx="5262">
                  <c:v>0.99412376233975919</c:v>
                </c:pt>
                <c:pt idx="5263">
                  <c:v>0.99216501645301214</c:v>
                </c:pt>
                <c:pt idx="5264">
                  <c:v>0.99321972577664508</c:v>
                </c:pt>
                <c:pt idx="5265">
                  <c:v>0.99276770749508814</c:v>
                </c:pt>
                <c:pt idx="5266">
                  <c:v>0.99201434369249319</c:v>
                </c:pt>
                <c:pt idx="5267">
                  <c:v>0.99502779890287307</c:v>
                </c:pt>
                <c:pt idx="5268">
                  <c:v>0.99291838025560708</c:v>
                </c:pt>
                <c:pt idx="5269">
                  <c:v>0.99427443510027813</c:v>
                </c:pt>
                <c:pt idx="5270">
                  <c:v>0.99291838025560708</c:v>
                </c:pt>
                <c:pt idx="5271">
                  <c:v>0.99412376233975919</c:v>
                </c:pt>
                <c:pt idx="5272">
                  <c:v>0.99306905301612602</c:v>
                </c:pt>
                <c:pt idx="5273">
                  <c:v>0.99276770749508814</c:v>
                </c:pt>
                <c:pt idx="5274">
                  <c:v>0.99427443510027813</c:v>
                </c:pt>
                <c:pt idx="5275">
                  <c:v>0.99382241681872119</c:v>
                </c:pt>
                <c:pt idx="5276">
                  <c:v>0.99291838025560708</c:v>
                </c:pt>
                <c:pt idx="5277">
                  <c:v>0.99306905301612602</c:v>
                </c:pt>
                <c:pt idx="5278">
                  <c:v>0.99412376233975919</c:v>
                </c:pt>
                <c:pt idx="5279">
                  <c:v>0.99442510786079719</c:v>
                </c:pt>
                <c:pt idx="5280">
                  <c:v>0.99306905301612602</c:v>
                </c:pt>
                <c:pt idx="5281">
                  <c:v>0.99321972577664508</c:v>
                </c:pt>
                <c:pt idx="5282">
                  <c:v>0.99291838025560708</c:v>
                </c:pt>
                <c:pt idx="5283">
                  <c:v>0.99321972577664508</c:v>
                </c:pt>
                <c:pt idx="5284">
                  <c:v>0.99487712614235413</c:v>
                </c:pt>
                <c:pt idx="5285">
                  <c:v>0.99306905301612602</c:v>
                </c:pt>
                <c:pt idx="5286">
                  <c:v>0.99337039853716425</c:v>
                </c:pt>
                <c:pt idx="5287">
                  <c:v>0.99261703473456908</c:v>
                </c:pt>
                <c:pt idx="5288">
                  <c:v>0.99352107129768319</c:v>
                </c:pt>
                <c:pt idx="5289">
                  <c:v>0.99442510786079719</c:v>
                </c:pt>
                <c:pt idx="5290">
                  <c:v>0.99382241681872119</c:v>
                </c:pt>
                <c:pt idx="5291">
                  <c:v>0.99427443510027813</c:v>
                </c:pt>
                <c:pt idx="5292">
                  <c:v>0.99306905301612602</c:v>
                </c:pt>
                <c:pt idx="5293">
                  <c:v>0.99563048994494896</c:v>
                </c:pt>
                <c:pt idx="5294">
                  <c:v>0.99231568921353108</c:v>
                </c:pt>
                <c:pt idx="5295">
                  <c:v>0.99517847166339202</c:v>
                </c:pt>
                <c:pt idx="5296">
                  <c:v>0.99412376233975919</c:v>
                </c:pt>
                <c:pt idx="5297">
                  <c:v>0.99427443510027813</c:v>
                </c:pt>
                <c:pt idx="5298">
                  <c:v>0.99517847166339202</c:v>
                </c:pt>
                <c:pt idx="5299">
                  <c:v>0.99276770749508814</c:v>
                </c:pt>
                <c:pt idx="5300">
                  <c:v>0.99382241681872119</c:v>
                </c:pt>
                <c:pt idx="5301">
                  <c:v>0.99502779890287307</c:v>
                </c:pt>
                <c:pt idx="5302">
                  <c:v>0.99291838025560708</c:v>
                </c:pt>
                <c:pt idx="5303">
                  <c:v>0.99367174405820224</c:v>
                </c:pt>
                <c:pt idx="5304">
                  <c:v>0.99306905301612602</c:v>
                </c:pt>
                <c:pt idx="5305">
                  <c:v>0.99352107129768319</c:v>
                </c:pt>
                <c:pt idx="5306">
                  <c:v>0.99487712614235413</c:v>
                </c:pt>
                <c:pt idx="5307">
                  <c:v>0.99321972577664508</c:v>
                </c:pt>
                <c:pt idx="5308">
                  <c:v>0.99457578062131613</c:v>
                </c:pt>
                <c:pt idx="5309">
                  <c:v>0.99367174405820224</c:v>
                </c:pt>
                <c:pt idx="5310">
                  <c:v>0.99321972577664508</c:v>
                </c:pt>
                <c:pt idx="5311">
                  <c:v>0.99186367093197414</c:v>
                </c:pt>
                <c:pt idx="5312">
                  <c:v>0.99472645338183507</c:v>
                </c:pt>
                <c:pt idx="5313">
                  <c:v>0.99382241681872119</c:v>
                </c:pt>
                <c:pt idx="5314">
                  <c:v>0.99321972577664508</c:v>
                </c:pt>
                <c:pt idx="5315">
                  <c:v>0.99547981718443002</c:v>
                </c:pt>
                <c:pt idx="5316">
                  <c:v>0.99352107129768319</c:v>
                </c:pt>
                <c:pt idx="5317">
                  <c:v>0.99412376233975919</c:v>
                </c:pt>
                <c:pt idx="5318">
                  <c:v>0.99412376233975919</c:v>
                </c:pt>
                <c:pt idx="5319">
                  <c:v>0.99547981718443002</c:v>
                </c:pt>
                <c:pt idx="5320">
                  <c:v>0.99442510786079719</c:v>
                </c:pt>
                <c:pt idx="5321">
                  <c:v>0.99352107129768319</c:v>
                </c:pt>
                <c:pt idx="5322">
                  <c:v>0.99276770749508814</c:v>
                </c:pt>
                <c:pt idx="5323">
                  <c:v>0.99502779890287307</c:v>
                </c:pt>
                <c:pt idx="5324">
                  <c:v>0.99502779890287307</c:v>
                </c:pt>
                <c:pt idx="5325">
                  <c:v>0.99517847166339202</c:v>
                </c:pt>
                <c:pt idx="5326">
                  <c:v>0.99276770749508814</c:v>
                </c:pt>
                <c:pt idx="5327">
                  <c:v>0.99382241681872119</c:v>
                </c:pt>
                <c:pt idx="5328">
                  <c:v>0.99713721755013907</c:v>
                </c:pt>
                <c:pt idx="5329">
                  <c:v>0.99608250822650601</c:v>
                </c:pt>
                <c:pt idx="5330">
                  <c:v>0.99276770749508814</c:v>
                </c:pt>
                <c:pt idx="5331">
                  <c:v>0.99608250822650601</c:v>
                </c:pt>
                <c:pt idx="5332">
                  <c:v>0.99728789031065801</c:v>
                </c:pt>
                <c:pt idx="5333">
                  <c:v>0.99713721755013907</c:v>
                </c:pt>
                <c:pt idx="5334">
                  <c:v>0.99291838025560708</c:v>
                </c:pt>
                <c:pt idx="5335">
                  <c:v>0.99352107129768319</c:v>
                </c:pt>
                <c:pt idx="5336">
                  <c:v>0.99547981718443002</c:v>
                </c:pt>
                <c:pt idx="5337">
                  <c:v>0.99532914442391107</c:v>
                </c:pt>
                <c:pt idx="5338">
                  <c:v>0.99367174405820224</c:v>
                </c:pt>
                <c:pt idx="5339">
                  <c:v>0.99608250822650601</c:v>
                </c:pt>
                <c:pt idx="5340">
                  <c:v>0.99653452650806318</c:v>
                </c:pt>
                <c:pt idx="5341">
                  <c:v>0.99547981718443002</c:v>
                </c:pt>
                <c:pt idx="5342">
                  <c:v>0.99517847166339202</c:v>
                </c:pt>
                <c:pt idx="5343">
                  <c:v>0.99547981718443002</c:v>
                </c:pt>
                <c:pt idx="5344">
                  <c:v>0.99698654478962012</c:v>
                </c:pt>
                <c:pt idx="5345">
                  <c:v>0.9963838537475439</c:v>
                </c:pt>
                <c:pt idx="5346">
                  <c:v>0.99593183546598696</c:v>
                </c:pt>
                <c:pt idx="5347">
                  <c:v>0.99623318098702496</c:v>
                </c:pt>
                <c:pt idx="5348">
                  <c:v>0.99517847166339202</c:v>
                </c:pt>
                <c:pt idx="5349">
                  <c:v>0.99743856307117706</c:v>
                </c:pt>
                <c:pt idx="5350">
                  <c:v>0.9963838537475439</c:v>
                </c:pt>
                <c:pt idx="5351">
                  <c:v>0.99698654478962012</c:v>
                </c:pt>
                <c:pt idx="5352">
                  <c:v>0.9963838537475439</c:v>
                </c:pt>
                <c:pt idx="5353">
                  <c:v>0.99412376233975919</c:v>
                </c:pt>
                <c:pt idx="5354">
                  <c:v>0.99668519926858212</c:v>
                </c:pt>
                <c:pt idx="5355">
                  <c:v>0.99698654478962012</c:v>
                </c:pt>
                <c:pt idx="5356">
                  <c:v>0.99743856307117706</c:v>
                </c:pt>
                <c:pt idx="5357">
                  <c:v>0.99698654478962012</c:v>
                </c:pt>
                <c:pt idx="5358">
                  <c:v>0.9963838537475439</c:v>
                </c:pt>
                <c:pt idx="5359">
                  <c:v>0.9963838537475439</c:v>
                </c:pt>
                <c:pt idx="5360">
                  <c:v>0.99653452650806318</c:v>
                </c:pt>
                <c:pt idx="5361">
                  <c:v>0.99563048994494896</c:v>
                </c:pt>
                <c:pt idx="5362">
                  <c:v>0.99653452650806318</c:v>
                </c:pt>
                <c:pt idx="5363">
                  <c:v>0.99502779890287307</c:v>
                </c:pt>
                <c:pt idx="5364">
                  <c:v>0.99683587202910107</c:v>
                </c:pt>
                <c:pt idx="5365">
                  <c:v>0.99563048994494896</c:v>
                </c:pt>
                <c:pt idx="5366">
                  <c:v>0.99668519926858212</c:v>
                </c:pt>
                <c:pt idx="5367">
                  <c:v>0.99773990859221506</c:v>
                </c:pt>
                <c:pt idx="5368">
                  <c:v>0.99668519926858212</c:v>
                </c:pt>
                <c:pt idx="5369">
                  <c:v>0.99728789031065801</c:v>
                </c:pt>
                <c:pt idx="5370">
                  <c:v>0.99547981718443002</c:v>
                </c:pt>
                <c:pt idx="5371">
                  <c:v>0.99713721755013907</c:v>
                </c:pt>
                <c:pt idx="5372">
                  <c:v>0.99487712614235413</c:v>
                </c:pt>
                <c:pt idx="5373">
                  <c:v>0.7920715904837865</c:v>
                </c:pt>
                <c:pt idx="5374">
                  <c:v>0.77233345885579807</c:v>
                </c:pt>
                <c:pt idx="5375">
                  <c:v>0.7542527275935188</c:v>
                </c:pt>
                <c:pt idx="5376">
                  <c:v>0.73541863252864437</c:v>
                </c:pt>
                <c:pt idx="5377">
                  <c:v>0.72607692137646662</c:v>
                </c:pt>
                <c:pt idx="5378">
                  <c:v>0.71733790126636487</c:v>
                </c:pt>
                <c:pt idx="5379">
                  <c:v>0.70844820839574429</c:v>
                </c:pt>
                <c:pt idx="5380">
                  <c:v>0.70106524313031349</c:v>
                </c:pt>
                <c:pt idx="5381">
                  <c:v>0.68208047530492011</c:v>
                </c:pt>
                <c:pt idx="5382">
                  <c:v>0.67545087384208424</c:v>
                </c:pt>
                <c:pt idx="5383">
                  <c:v>0.66656118097146355</c:v>
                </c:pt>
                <c:pt idx="5384">
                  <c:v>0.65947956122707074</c:v>
                </c:pt>
                <c:pt idx="5385">
                  <c:v>0.65134323215904499</c:v>
                </c:pt>
                <c:pt idx="5386">
                  <c:v>0.64290555756998136</c:v>
                </c:pt>
                <c:pt idx="5387">
                  <c:v>0.62723559047600574</c:v>
                </c:pt>
                <c:pt idx="5388">
                  <c:v>0.62271540766043598</c:v>
                </c:pt>
                <c:pt idx="5389">
                  <c:v>0.60433333087711849</c:v>
                </c:pt>
                <c:pt idx="5390">
                  <c:v>0.58986874586729499</c:v>
                </c:pt>
                <c:pt idx="5391">
                  <c:v>0.58580058133328206</c:v>
                </c:pt>
                <c:pt idx="5392">
                  <c:v>0.5791709798704463</c:v>
                </c:pt>
                <c:pt idx="5393">
                  <c:v>0.5705826325208635</c:v>
                </c:pt>
                <c:pt idx="5394">
                  <c:v>0.55777544787674893</c:v>
                </c:pt>
                <c:pt idx="5395">
                  <c:v>0.55280324677962211</c:v>
                </c:pt>
                <c:pt idx="5396">
                  <c:v>0.54707768187990036</c:v>
                </c:pt>
                <c:pt idx="5397">
                  <c:v>0.53969471661446955</c:v>
                </c:pt>
                <c:pt idx="5398">
                  <c:v>0.53351713343319074</c:v>
                </c:pt>
                <c:pt idx="5399">
                  <c:v>0.52688753197035498</c:v>
                </c:pt>
                <c:pt idx="5400">
                  <c:v>0.52387407675997499</c:v>
                </c:pt>
                <c:pt idx="5401">
                  <c:v>0.51769649357869618</c:v>
                </c:pt>
                <c:pt idx="5402">
                  <c:v>0.51046420107378454</c:v>
                </c:pt>
                <c:pt idx="5403">
                  <c:v>0.50609469101873361</c:v>
                </c:pt>
                <c:pt idx="5404">
                  <c:v>0.49961576231641686</c:v>
                </c:pt>
                <c:pt idx="5405">
                  <c:v>0.49509557950084698</c:v>
                </c:pt>
                <c:pt idx="5406">
                  <c:v>0.48831530527749223</c:v>
                </c:pt>
                <c:pt idx="5407">
                  <c:v>0.48364444970140341</c:v>
                </c:pt>
                <c:pt idx="5408">
                  <c:v>0.47912426688583354</c:v>
                </c:pt>
                <c:pt idx="5409">
                  <c:v>0.47324802922559267</c:v>
                </c:pt>
                <c:pt idx="5410">
                  <c:v>0.4691798646915798</c:v>
                </c:pt>
                <c:pt idx="5411">
                  <c:v>0.46134488114459204</c:v>
                </c:pt>
                <c:pt idx="5412">
                  <c:v>0.45742738937109817</c:v>
                </c:pt>
                <c:pt idx="5413">
                  <c:v>0.4533592248370853</c:v>
                </c:pt>
                <c:pt idx="5414">
                  <c:v>0.44612693233217354</c:v>
                </c:pt>
                <c:pt idx="5415">
                  <c:v>0.44356549540335061</c:v>
                </c:pt>
                <c:pt idx="5416">
                  <c:v>0.43844262154570479</c:v>
                </c:pt>
                <c:pt idx="5417">
                  <c:v>0.43422378425117292</c:v>
                </c:pt>
                <c:pt idx="5418">
                  <c:v>0.43015561971715999</c:v>
                </c:pt>
                <c:pt idx="5419">
                  <c:v>0.42533409138055217</c:v>
                </c:pt>
                <c:pt idx="5420">
                  <c:v>0.42247130893069129</c:v>
                </c:pt>
                <c:pt idx="5421">
                  <c:v>0.41659507127045048</c:v>
                </c:pt>
                <c:pt idx="5422">
                  <c:v>0.41343094329955155</c:v>
                </c:pt>
                <c:pt idx="5423">
                  <c:v>0.40680134183671579</c:v>
                </c:pt>
                <c:pt idx="5424">
                  <c:v>0.40288385006322192</c:v>
                </c:pt>
                <c:pt idx="5425">
                  <c:v>0.40077443141595598</c:v>
                </c:pt>
                <c:pt idx="5426">
                  <c:v>0.39550088479779111</c:v>
                </c:pt>
                <c:pt idx="5427">
                  <c:v>0.39143272026377829</c:v>
                </c:pt>
                <c:pt idx="5428">
                  <c:v>0.38450177327990448</c:v>
                </c:pt>
                <c:pt idx="5429">
                  <c:v>0.38465244604042348</c:v>
                </c:pt>
                <c:pt idx="5430">
                  <c:v>0.3808856270274486</c:v>
                </c:pt>
                <c:pt idx="5431">
                  <c:v>0.37531073488824579</c:v>
                </c:pt>
                <c:pt idx="5432">
                  <c:v>0.37259862519890385</c:v>
                </c:pt>
                <c:pt idx="5433">
                  <c:v>0.36672238753866304</c:v>
                </c:pt>
                <c:pt idx="5434">
                  <c:v>0.36431162337035911</c:v>
                </c:pt>
                <c:pt idx="5435">
                  <c:v>0.36190085920205523</c:v>
                </c:pt>
                <c:pt idx="5436">
                  <c:v>0.35738067638648535</c:v>
                </c:pt>
                <c:pt idx="5437">
                  <c:v>0.35361385737351042</c:v>
                </c:pt>
                <c:pt idx="5438">
                  <c:v>0.3493950200789786</c:v>
                </c:pt>
                <c:pt idx="5439">
                  <c:v>0.34623089210807972</c:v>
                </c:pt>
                <c:pt idx="5440">
                  <c:v>0.34397080070029479</c:v>
                </c:pt>
                <c:pt idx="5441">
                  <c:v>0.33990263616628191</c:v>
                </c:pt>
                <c:pt idx="5442">
                  <c:v>0.3344784167875981</c:v>
                </c:pt>
                <c:pt idx="5443">
                  <c:v>0.33161563433773716</c:v>
                </c:pt>
                <c:pt idx="5444">
                  <c:v>0.32905419740891423</c:v>
                </c:pt>
                <c:pt idx="5445">
                  <c:v>0.32483536011438241</c:v>
                </c:pt>
                <c:pt idx="5446">
                  <c:v>0.32347930526971141</c:v>
                </c:pt>
                <c:pt idx="5447">
                  <c:v>0.32046585005933154</c:v>
                </c:pt>
                <c:pt idx="5448">
                  <c:v>0.31609634000428066</c:v>
                </c:pt>
                <c:pt idx="5449">
                  <c:v>0.31172682994922979</c:v>
                </c:pt>
                <c:pt idx="5450">
                  <c:v>0.30856270197833091</c:v>
                </c:pt>
                <c:pt idx="5451">
                  <c:v>0.30720664713365997</c:v>
                </c:pt>
                <c:pt idx="5452">
                  <c:v>0.30464521020483704</c:v>
                </c:pt>
                <c:pt idx="5453">
                  <c:v>0.3017824277549761</c:v>
                </c:pt>
                <c:pt idx="5454">
                  <c:v>0.29831695426303922</c:v>
                </c:pt>
                <c:pt idx="5455">
                  <c:v>0.29379677144746941</c:v>
                </c:pt>
                <c:pt idx="5456">
                  <c:v>0.29424878972902635</c:v>
                </c:pt>
                <c:pt idx="5457">
                  <c:v>0.29168735280020341</c:v>
                </c:pt>
                <c:pt idx="5458">
                  <c:v>0.2861124606610006</c:v>
                </c:pt>
                <c:pt idx="5459">
                  <c:v>0.28445506029529166</c:v>
                </c:pt>
                <c:pt idx="5460">
                  <c:v>0.27872949539556985</c:v>
                </c:pt>
                <c:pt idx="5461">
                  <c:v>0.28068824128231679</c:v>
                </c:pt>
                <c:pt idx="5462">
                  <c:v>0.27797613159297491</c:v>
                </c:pt>
                <c:pt idx="5463">
                  <c:v>0.27375729429844298</c:v>
                </c:pt>
                <c:pt idx="5464">
                  <c:v>0.27164787565117704</c:v>
                </c:pt>
                <c:pt idx="5465">
                  <c:v>0.26773038387768316</c:v>
                </c:pt>
                <c:pt idx="5466">
                  <c:v>0.26712769283560722</c:v>
                </c:pt>
                <c:pt idx="5467">
                  <c:v>0.26230616449899935</c:v>
                </c:pt>
                <c:pt idx="5468">
                  <c:v>0.26140212793588541</c:v>
                </c:pt>
                <c:pt idx="5469">
                  <c:v>0.25853934548602453</c:v>
                </c:pt>
                <c:pt idx="5470">
                  <c:v>0.2552245447546066</c:v>
                </c:pt>
                <c:pt idx="5471">
                  <c:v>0.25597790855720154</c:v>
                </c:pt>
                <c:pt idx="5472">
                  <c:v>0.25160839850215072</c:v>
                </c:pt>
                <c:pt idx="5473">
                  <c:v>0.24949897985488478</c:v>
                </c:pt>
                <c:pt idx="5474">
                  <c:v>0.24889628881280879</c:v>
                </c:pt>
                <c:pt idx="5475">
                  <c:v>0.24512946979983388</c:v>
                </c:pt>
                <c:pt idx="5476">
                  <c:v>0.242568032871011</c:v>
                </c:pt>
                <c:pt idx="5477">
                  <c:v>0.23895188661855513</c:v>
                </c:pt>
                <c:pt idx="5478">
                  <c:v>0.2388012138580361</c:v>
                </c:pt>
                <c:pt idx="5479">
                  <c:v>0.23729448625284613</c:v>
                </c:pt>
                <c:pt idx="5480">
                  <c:v>0.23322632171883328</c:v>
                </c:pt>
                <c:pt idx="5481">
                  <c:v>0.23202093963468132</c:v>
                </c:pt>
                <c:pt idx="5482">
                  <c:v>0.22810344786118744</c:v>
                </c:pt>
                <c:pt idx="5483">
                  <c:v>0.22765142957963047</c:v>
                </c:pt>
                <c:pt idx="5484">
                  <c:v>0.2267473930165165</c:v>
                </c:pt>
                <c:pt idx="5485">
                  <c:v>0.22358326504561762</c:v>
                </c:pt>
                <c:pt idx="5486">
                  <c:v>0.22222721020094663</c:v>
                </c:pt>
                <c:pt idx="5487">
                  <c:v>0.21906308223004775</c:v>
                </c:pt>
                <c:pt idx="5488">
                  <c:v>0.21785770014589578</c:v>
                </c:pt>
                <c:pt idx="5489">
                  <c:v>0.21574828149862987</c:v>
                </c:pt>
                <c:pt idx="5490">
                  <c:v>0.21499491769603488</c:v>
                </c:pt>
                <c:pt idx="5491">
                  <c:v>0.21228280800669297</c:v>
                </c:pt>
                <c:pt idx="5492">
                  <c:v>0.20911868003579406</c:v>
                </c:pt>
                <c:pt idx="5493">
                  <c:v>0.21002271659890803</c:v>
                </c:pt>
                <c:pt idx="5494">
                  <c:v>0.20670791586749013</c:v>
                </c:pt>
                <c:pt idx="5495">
                  <c:v>0.20459849722022422</c:v>
                </c:pt>
                <c:pt idx="5496">
                  <c:v>0.20369446065711025</c:v>
                </c:pt>
                <c:pt idx="5497">
                  <c:v>0.20037965992569234</c:v>
                </c:pt>
                <c:pt idx="5498">
                  <c:v>0.20173571477036331</c:v>
                </c:pt>
                <c:pt idx="5499">
                  <c:v>0.19661284091271747</c:v>
                </c:pt>
                <c:pt idx="5500">
                  <c:v>0.19751687747583144</c:v>
                </c:pt>
                <c:pt idx="5501">
                  <c:v>0.19616082263116047</c:v>
                </c:pt>
                <c:pt idx="5502">
                  <c:v>0.19299669466026156</c:v>
                </c:pt>
                <c:pt idx="5503">
                  <c:v>0.19209265809714759</c:v>
                </c:pt>
                <c:pt idx="5504">
                  <c:v>0.19133929429455263</c:v>
                </c:pt>
                <c:pt idx="5505">
                  <c:v>0.18862718460521072</c:v>
                </c:pt>
                <c:pt idx="5506">
                  <c:v>0.18802449356313475</c:v>
                </c:pt>
                <c:pt idx="5507">
                  <c:v>0.18516171111327381</c:v>
                </c:pt>
                <c:pt idx="5508">
                  <c:v>0.18470969283171684</c:v>
                </c:pt>
                <c:pt idx="5509">
                  <c:v>0.18320296522652688</c:v>
                </c:pt>
                <c:pt idx="5510">
                  <c:v>0.18229892866341291</c:v>
                </c:pt>
                <c:pt idx="5511">
                  <c:v>0.17883345517147603</c:v>
                </c:pt>
                <c:pt idx="5512">
                  <c:v>0.17777874584784306</c:v>
                </c:pt>
                <c:pt idx="5513">
                  <c:v>0.17823076412940003</c:v>
                </c:pt>
                <c:pt idx="5514">
                  <c:v>0.17536798167953913</c:v>
                </c:pt>
                <c:pt idx="5515">
                  <c:v>0.17416259959538719</c:v>
                </c:pt>
                <c:pt idx="5516">
                  <c:v>0.17099847162448828</c:v>
                </c:pt>
                <c:pt idx="5517">
                  <c:v>0.17280654475071622</c:v>
                </c:pt>
                <c:pt idx="5518">
                  <c:v>0.17129981714552628</c:v>
                </c:pt>
                <c:pt idx="5519">
                  <c:v>0.16949174401929831</c:v>
                </c:pt>
                <c:pt idx="5520">
                  <c:v>0.16753299813255138</c:v>
                </c:pt>
                <c:pt idx="5521">
                  <c:v>0.1640675246406145</c:v>
                </c:pt>
                <c:pt idx="5522">
                  <c:v>0.16572492500632344</c:v>
                </c:pt>
                <c:pt idx="5523">
                  <c:v>0.1643688701616525</c:v>
                </c:pt>
                <c:pt idx="5524">
                  <c:v>0.16120474219075359</c:v>
                </c:pt>
                <c:pt idx="5525">
                  <c:v>0.16195810599334856</c:v>
                </c:pt>
                <c:pt idx="5526">
                  <c:v>0.15954734182504465</c:v>
                </c:pt>
                <c:pt idx="5527">
                  <c:v>0.15894465078296866</c:v>
                </c:pt>
                <c:pt idx="5528">
                  <c:v>0.15758859593829772</c:v>
                </c:pt>
                <c:pt idx="5529">
                  <c:v>0.15547917729103175</c:v>
                </c:pt>
                <c:pt idx="5530">
                  <c:v>0.15487648624895581</c:v>
                </c:pt>
                <c:pt idx="5531">
                  <c:v>0.15321908588324684</c:v>
                </c:pt>
                <c:pt idx="5532">
                  <c:v>0.15367110416480381</c:v>
                </c:pt>
                <c:pt idx="5533">
                  <c:v>0.14915092134923397</c:v>
                </c:pt>
                <c:pt idx="5534">
                  <c:v>0.15095899447546193</c:v>
                </c:pt>
                <c:pt idx="5535">
                  <c:v>0.14990428515182894</c:v>
                </c:pt>
                <c:pt idx="5536">
                  <c:v>0.14854823030715797</c:v>
                </c:pt>
                <c:pt idx="5537">
                  <c:v>0.147644193744044</c:v>
                </c:pt>
                <c:pt idx="5538">
                  <c:v>0.14432939301262612</c:v>
                </c:pt>
                <c:pt idx="5539">
                  <c:v>0.14402804749158812</c:v>
                </c:pt>
                <c:pt idx="5540">
                  <c:v>0.14463073853366409</c:v>
                </c:pt>
                <c:pt idx="5541">
                  <c:v>0.14237064712587919</c:v>
                </c:pt>
                <c:pt idx="5542">
                  <c:v>0.14161728332328422</c:v>
                </c:pt>
                <c:pt idx="5543">
                  <c:v>0.13950786467601828</c:v>
                </c:pt>
                <c:pt idx="5544">
                  <c:v>0.13935719191549928</c:v>
                </c:pt>
                <c:pt idx="5545">
                  <c:v>0.14041190123913225</c:v>
                </c:pt>
                <c:pt idx="5546">
                  <c:v>0.13785046431030934</c:v>
                </c:pt>
                <c:pt idx="5547">
                  <c:v>0.13709710050771434</c:v>
                </c:pt>
                <c:pt idx="5548">
                  <c:v>0.13649440946563834</c:v>
                </c:pt>
                <c:pt idx="5549">
                  <c:v>0.13453566357889141</c:v>
                </c:pt>
                <c:pt idx="5550">
                  <c:v>0.13378229977629646</c:v>
                </c:pt>
                <c:pt idx="5551">
                  <c:v>0.13348095425525847</c:v>
                </c:pt>
                <c:pt idx="5552">
                  <c:v>0.13287826321318247</c:v>
                </c:pt>
                <c:pt idx="5553">
                  <c:v>0.13031682628435956</c:v>
                </c:pt>
                <c:pt idx="5554">
                  <c:v>0.13091951732643553</c:v>
                </c:pt>
                <c:pt idx="5555">
                  <c:v>0.12865942591865059</c:v>
                </c:pt>
                <c:pt idx="5556">
                  <c:v>0.12911144420020762</c:v>
                </c:pt>
                <c:pt idx="5557">
                  <c:v>0.12820740763709362</c:v>
                </c:pt>
                <c:pt idx="5558">
                  <c:v>0.12715269831346068</c:v>
                </c:pt>
                <c:pt idx="5559">
                  <c:v>0.12504327966619472</c:v>
                </c:pt>
                <c:pt idx="5560">
                  <c:v>0.12338587930048579</c:v>
                </c:pt>
                <c:pt idx="5561">
                  <c:v>0.12549529794775172</c:v>
                </c:pt>
                <c:pt idx="5562">
                  <c:v>0.12459126138463775</c:v>
                </c:pt>
                <c:pt idx="5563">
                  <c:v>0.12323520653996678</c:v>
                </c:pt>
                <c:pt idx="5564">
                  <c:v>0.12172847893477685</c:v>
                </c:pt>
                <c:pt idx="5565">
                  <c:v>0.12157780617425784</c:v>
                </c:pt>
                <c:pt idx="5566">
                  <c:v>0.11992040580854889</c:v>
                </c:pt>
                <c:pt idx="5567">
                  <c:v>0.12007107856906787</c:v>
                </c:pt>
                <c:pt idx="5568">
                  <c:v>0.11856435096387795</c:v>
                </c:pt>
                <c:pt idx="5569">
                  <c:v>0.11781098716128297</c:v>
                </c:pt>
                <c:pt idx="5570">
                  <c:v>0.116454932316612</c:v>
                </c:pt>
                <c:pt idx="5571">
                  <c:v>0.11555089575349804</c:v>
                </c:pt>
                <c:pt idx="5572">
                  <c:v>0.11555089575349804</c:v>
                </c:pt>
                <c:pt idx="5573">
                  <c:v>0.11615358679557401</c:v>
                </c:pt>
                <c:pt idx="5574">
                  <c:v>0.11524955023246004</c:v>
                </c:pt>
                <c:pt idx="5575">
                  <c:v>0.11314013158519411</c:v>
                </c:pt>
                <c:pt idx="5576">
                  <c:v>0.11389349538778909</c:v>
                </c:pt>
                <c:pt idx="5577">
                  <c:v>0.11283878606415612</c:v>
                </c:pt>
                <c:pt idx="5578">
                  <c:v>0.11163340398000417</c:v>
                </c:pt>
                <c:pt idx="5579">
                  <c:v>0.10967465809325722</c:v>
                </c:pt>
                <c:pt idx="5580">
                  <c:v>0.10922263981170023</c:v>
                </c:pt>
                <c:pt idx="5581">
                  <c:v>0.11057869465637118</c:v>
                </c:pt>
                <c:pt idx="5582">
                  <c:v>0.10771591220651028</c:v>
                </c:pt>
                <c:pt idx="5583">
                  <c:v>0.10786658496702928</c:v>
                </c:pt>
                <c:pt idx="5584">
                  <c:v>0.10861994876962425</c:v>
                </c:pt>
                <c:pt idx="5585">
                  <c:v>0.10726389392495329</c:v>
                </c:pt>
                <c:pt idx="5586">
                  <c:v>0.10620918460132034</c:v>
                </c:pt>
                <c:pt idx="5587">
                  <c:v>0.10440111147509239</c:v>
                </c:pt>
                <c:pt idx="5588">
                  <c:v>0.10515447527768736</c:v>
                </c:pt>
                <c:pt idx="5589">
                  <c:v>0.10515447527768736</c:v>
                </c:pt>
                <c:pt idx="5590">
                  <c:v>0.10153832902523148</c:v>
                </c:pt>
                <c:pt idx="5591">
                  <c:v>0.10244236558834545</c:v>
                </c:pt>
                <c:pt idx="5592">
                  <c:v>0.10123698350419348</c:v>
                </c:pt>
                <c:pt idx="5593">
                  <c:v>0.10168900178575048</c:v>
                </c:pt>
                <c:pt idx="5594">
                  <c:v>0.10108631074367448</c:v>
                </c:pt>
                <c:pt idx="5595">
                  <c:v>0.10063429246211751</c:v>
                </c:pt>
                <c:pt idx="5596">
                  <c:v>0.10018227418056053</c:v>
                </c:pt>
                <c:pt idx="5597">
                  <c:v>9.9579583138484543E-2</c:v>
                </c:pt>
                <c:pt idx="5598">
                  <c:v>9.7168818970180607E-2</c:v>
                </c:pt>
                <c:pt idx="5599">
                  <c:v>9.8826219335889573E-2</c:v>
                </c:pt>
                <c:pt idx="5600">
                  <c:v>9.7620837251737605E-2</c:v>
                </c:pt>
                <c:pt idx="5601">
                  <c:v>9.7620837251737605E-2</c:v>
                </c:pt>
                <c:pt idx="5602">
                  <c:v>9.6716800688623636E-2</c:v>
                </c:pt>
                <c:pt idx="5603">
                  <c:v>9.5210073083433669E-2</c:v>
                </c:pt>
                <c:pt idx="5604">
                  <c:v>9.4456709280838713E-2</c:v>
                </c:pt>
                <c:pt idx="5605">
                  <c:v>9.5511418604471668E-2</c:v>
                </c:pt>
                <c:pt idx="5606">
                  <c:v>9.4607382041357699E-2</c:v>
                </c:pt>
                <c:pt idx="5607">
                  <c:v>9.3854018238762715E-2</c:v>
                </c:pt>
                <c:pt idx="5608">
                  <c:v>9.2497963394091762E-2</c:v>
                </c:pt>
                <c:pt idx="5609">
                  <c:v>9.2045945112534777E-2</c:v>
                </c:pt>
                <c:pt idx="5610">
                  <c:v>9.2799308915129761E-2</c:v>
                </c:pt>
                <c:pt idx="5611">
                  <c:v>9.3251327196686745E-2</c:v>
                </c:pt>
                <c:pt idx="5612">
                  <c:v>9.1593926830977793E-2</c:v>
                </c:pt>
                <c:pt idx="5613">
                  <c:v>9.0237871986306839E-2</c:v>
                </c:pt>
                <c:pt idx="5614">
                  <c:v>9.008719922578784E-2</c:v>
                </c:pt>
                <c:pt idx="5615">
                  <c:v>8.9032489902154885E-2</c:v>
                </c:pt>
                <c:pt idx="5616">
                  <c:v>8.7977780578521902E-2</c:v>
                </c:pt>
                <c:pt idx="5617">
                  <c:v>8.7827107818002917E-2</c:v>
                </c:pt>
                <c:pt idx="5618">
                  <c:v>8.8279126099559901E-2</c:v>
                </c:pt>
                <c:pt idx="5619">
                  <c:v>8.7977780578521902E-2</c:v>
                </c:pt>
                <c:pt idx="5620">
                  <c:v>8.7676435057483917E-2</c:v>
                </c:pt>
                <c:pt idx="5621">
                  <c:v>8.6169707452293964E-2</c:v>
                </c:pt>
                <c:pt idx="5622">
                  <c:v>8.5416343649698995E-2</c:v>
                </c:pt>
                <c:pt idx="5623">
                  <c:v>8.6320380212812964E-2</c:v>
                </c:pt>
                <c:pt idx="5624">
                  <c:v>8.5567016410217994E-2</c:v>
                </c:pt>
                <c:pt idx="5625">
                  <c:v>8.4662979847104011E-2</c:v>
                </c:pt>
                <c:pt idx="5626">
                  <c:v>8.2854906720876073E-2</c:v>
                </c:pt>
                <c:pt idx="5627">
                  <c:v>8.511499812866101E-2</c:v>
                </c:pt>
                <c:pt idx="5628">
                  <c:v>8.4662979847104011E-2</c:v>
                </c:pt>
                <c:pt idx="5629">
                  <c:v>8.3306925002433058E-2</c:v>
                </c:pt>
                <c:pt idx="5630">
                  <c:v>8.3306925002433058E-2</c:v>
                </c:pt>
                <c:pt idx="5631">
                  <c:v>8.149885187620512E-2</c:v>
                </c:pt>
                <c:pt idx="5632">
                  <c:v>8.4060288805028027E-2</c:v>
                </c:pt>
                <c:pt idx="5633">
                  <c:v>8.2252215678800089E-2</c:v>
                </c:pt>
                <c:pt idx="5634">
                  <c:v>8.0594815313091137E-2</c:v>
                </c:pt>
                <c:pt idx="5635">
                  <c:v>8.149885187620512E-2</c:v>
                </c:pt>
                <c:pt idx="5636">
                  <c:v>7.9238760468420197E-2</c:v>
                </c:pt>
                <c:pt idx="5637">
                  <c:v>7.8636069426344199E-2</c:v>
                </c:pt>
                <c:pt idx="5638">
                  <c:v>7.9238760468420197E-2</c:v>
                </c:pt>
                <c:pt idx="5639">
                  <c:v>7.7882705623749243E-2</c:v>
                </c:pt>
                <c:pt idx="5640">
                  <c:v>7.8937414947382198E-2</c:v>
                </c:pt>
                <c:pt idx="5641">
                  <c:v>7.8485396665825213E-2</c:v>
                </c:pt>
                <c:pt idx="5642">
                  <c:v>7.9238760468420197E-2</c:v>
                </c:pt>
                <c:pt idx="5643">
                  <c:v>7.5923959737002306E-2</c:v>
                </c:pt>
                <c:pt idx="5644">
                  <c:v>7.712934182115426E-2</c:v>
                </c:pt>
                <c:pt idx="5645">
                  <c:v>7.6677323539597261E-2</c:v>
                </c:pt>
                <c:pt idx="5646">
                  <c:v>7.5170595934407322E-2</c:v>
                </c:pt>
                <c:pt idx="5647">
                  <c:v>7.7430687342192245E-2</c:v>
                </c:pt>
                <c:pt idx="5648">
                  <c:v>7.5321268694926308E-2</c:v>
                </c:pt>
                <c:pt idx="5649">
                  <c:v>7.4115886610774354E-2</c:v>
                </c:pt>
                <c:pt idx="5650">
                  <c:v>7.6526650779078276E-2</c:v>
                </c:pt>
                <c:pt idx="5651">
                  <c:v>7.351319556869837E-2</c:v>
                </c:pt>
                <c:pt idx="5652">
                  <c:v>7.351319556869837E-2</c:v>
                </c:pt>
                <c:pt idx="5653">
                  <c:v>7.2006467963508416E-2</c:v>
                </c:pt>
                <c:pt idx="5654">
                  <c:v>7.3965213850255354E-2</c:v>
                </c:pt>
                <c:pt idx="5655">
                  <c:v>7.3663868329217369E-2</c:v>
                </c:pt>
                <c:pt idx="5656">
                  <c:v>7.4417232131812339E-2</c:v>
                </c:pt>
                <c:pt idx="5657">
                  <c:v>7.1102431400394447E-2</c:v>
                </c:pt>
                <c:pt idx="5658">
                  <c:v>7.0951758639875448E-2</c:v>
                </c:pt>
                <c:pt idx="5659">
                  <c:v>7.1253104160913447E-2</c:v>
                </c:pt>
                <c:pt idx="5660">
                  <c:v>6.914368551364751E-2</c:v>
                </c:pt>
                <c:pt idx="5661">
                  <c:v>7.1403776921432432E-2</c:v>
                </c:pt>
                <c:pt idx="5662">
                  <c:v>7.1253104160913447E-2</c:v>
                </c:pt>
                <c:pt idx="5663">
                  <c:v>7.0047722076761479E-2</c:v>
                </c:pt>
                <c:pt idx="5664">
                  <c:v>7.2006467963508416E-2</c:v>
                </c:pt>
                <c:pt idx="5665">
                  <c:v>6.7938303429495556E-2</c:v>
                </c:pt>
                <c:pt idx="5666">
                  <c:v>6.9746376555723494E-2</c:v>
                </c:pt>
                <c:pt idx="5667">
                  <c:v>7.0499740358318463E-2</c:v>
                </c:pt>
                <c:pt idx="5668">
                  <c:v>6.7335612387419572E-2</c:v>
                </c:pt>
                <c:pt idx="5669">
                  <c:v>6.7335612387419572E-2</c:v>
                </c:pt>
                <c:pt idx="5670">
                  <c:v>6.7486285147938557E-2</c:v>
                </c:pt>
                <c:pt idx="5671">
                  <c:v>6.7034266866381573E-2</c:v>
                </c:pt>
                <c:pt idx="5672">
                  <c:v>6.8842339992609511E-2</c:v>
                </c:pt>
                <c:pt idx="5673">
                  <c:v>6.7938303429495556E-2</c:v>
                </c:pt>
                <c:pt idx="5674">
                  <c:v>6.7938303429495556E-2</c:v>
                </c:pt>
                <c:pt idx="5675">
                  <c:v>6.5226193740153635E-2</c:v>
                </c:pt>
                <c:pt idx="5676">
                  <c:v>6.6280903063786603E-2</c:v>
                </c:pt>
                <c:pt idx="5677">
                  <c:v>6.6883594105862573E-2</c:v>
                </c:pt>
                <c:pt idx="5678">
                  <c:v>6.4774175458596636E-2</c:v>
                </c:pt>
                <c:pt idx="5679">
                  <c:v>6.5828884782229619E-2</c:v>
                </c:pt>
                <c:pt idx="5680">
                  <c:v>6.5075520979634635E-2</c:v>
                </c:pt>
                <c:pt idx="5681">
                  <c:v>6.4924848219115636E-2</c:v>
                </c:pt>
                <c:pt idx="5682">
                  <c:v>6.5226193740153635E-2</c:v>
                </c:pt>
                <c:pt idx="5683">
                  <c:v>6.3719466134963682E-2</c:v>
                </c:pt>
                <c:pt idx="5684">
                  <c:v>6.4171484416520666E-2</c:v>
                </c:pt>
                <c:pt idx="5685">
                  <c:v>6.1760720248216744E-2</c:v>
                </c:pt>
                <c:pt idx="5686">
                  <c:v>6.2815429571849712E-2</c:v>
                </c:pt>
                <c:pt idx="5687">
                  <c:v>6.2363411290292721E-2</c:v>
                </c:pt>
                <c:pt idx="5688">
                  <c:v>6.2815429571849712E-2</c:v>
                </c:pt>
                <c:pt idx="5689">
                  <c:v>6.1610047487697744E-2</c:v>
                </c:pt>
                <c:pt idx="5690">
                  <c:v>6.2664756811330727E-2</c:v>
                </c:pt>
                <c:pt idx="5691">
                  <c:v>6.0856683685102768E-2</c:v>
                </c:pt>
                <c:pt idx="5692">
                  <c:v>6.2212738529773728E-2</c:v>
                </c:pt>
                <c:pt idx="5693">
                  <c:v>6.1007356445621767E-2</c:v>
                </c:pt>
                <c:pt idx="5694">
                  <c:v>6.2815429571849712E-2</c:v>
                </c:pt>
                <c:pt idx="5695">
                  <c:v>6.1459374727178745E-2</c:v>
                </c:pt>
                <c:pt idx="5696">
                  <c:v>5.9952647121988806E-2</c:v>
                </c:pt>
                <c:pt idx="5697">
                  <c:v>5.9500628840431807E-2</c:v>
                </c:pt>
                <c:pt idx="5698">
                  <c:v>6.1158029206140767E-2</c:v>
                </c:pt>
                <c:pt idx="5699">
                  <c:v>6.2062065769254729E-2</c:v>
                </c:pt>
                <c:pt idx="5700">
                  <c:v>5.9801974361469806E-2</c:v>
                </c:pt>
                <c:pt idx="5701">
                  <c:v>6.1158029206140767E-2</c:v>
                </c:pt>
                <c:pt idx="5702">
                  <c:v>5.9349956079912829E-2</c:v>
                </c:pt>
                <c:pt idx="5703">
                  <c:v>5.9651301600950807E-2</c:v>
                </c:pt>
                <c:pt idx="5704">
                  <c:v>5.8747265037836838E-2</c:v>
                </c:pt>
                <c:pt idx="5705">
                  <c:v>5.9651301600950807E-2</c:v>
                </c:pt>
                <c:pt idx="5706">
                  <c:v>5.9801974361469806E-2</c:v>
                </c:pt>
                <c:pt idx="5707">
                  <c:v>5.8445919516798853E-2</c:v>
                </c:pt>
                <c:pt idx="5708">
                  <c:v>5.8897937798355837E-2</c:v>
                </c:pt>
                <c:pt idx="5709">
                  <c:v>5.7692555714203869E-2</c:v>
                </c:pt>
                <c:pt idx="5710">
                  <c:v>5.7993901235241861E-2</c:v>
                </c:pt>
                <c:pt idx="5711">
                  <c:v>5.9651301600950807E-2</c:v>
                </c:pt>
                <c:pt idx="5712">
                  <c:v>5.7541882953684877E-2</c:v>
                </c:pt>
                <c:pt idx="5713">
                  <c:v>5.7089864672127892E-2</c:v>
                </c:pt>
                <c:pt idx="5714">
                  <c:v>5.5733809827456932E-2</c:v>
                </c:pt>
                <c:pt idx="5715">
                  <c:v>5.7391210193165884E-2</c:v>
                </c:pt>
                <c:pt idx="5716">
                  <c:v>5.9651301600950807E-2</c:v>
                </c:pt>
                <c:pt idx="5717">
                  <c:v>5.7993901235241861E-2</c:v>
                </c:pt>
                <c:pt idx="5718">
                  <c:v>5.8144573995760861E-2</c:v>
                </c:pt>
                <c:pt idx="5719">
                  <c:v>5.67885191510899E-2</c:v>
                </c:pt>
                <c:pt idx="5720">
                  <c:v>5.5884482587975931E-2</c:v>
                </c:pt>
                <c:pt idx="5721">
                  <c:v>5.67885191510899E-2</c:v>
                </c:pt>
                <c:pt idx="5722">
                  <c:v>5.6336500869532916E-2</c:v>
                </c:pt>
                <c:pt idx="5723">
                  <c:v>5.5583137066937946E-2</c:v>
                </c:pt>
                <c:pt idx="5724">
                  <c:v>5.5281791545899947E-2</c:v>
                </c:pt>
                <c:pt idx="5725">
                  <c:v>5.5432464306418947E-2</c:v>
                </c:pt>
                <c:pt idx="5726">
                  <c:v>5.4227082222266985E-2</c:v>
                </c:pt>
                <c:pt idx="5727">
                  <c:v>5.4829773264342963E-2</c:v>
                </c:pt>
                <c:pt idx="5728">
                  <c:v>5.6637846390570901E-2</c:v>
                </c:pt>
                <c:pt idx="5729">
                  <c:v>5.3775063940709994E-2</c:v>
                </c:pt>
                <c:pt idx="5730">
                  <c:v>5.4980446024861955E-2</c:v>
                </c:pt>
                <c:pt idx="5731">
                  <c:v>5.2268336335520048E-2</c:v>
                </c:pt>
                <c:pt idx="5732">
                  <c:v>5.5432464306418947E-2</c:v>
                </c:pt>
                <c:pt idx="5733">
                  <c:v>5.5131118785380955E-2</c:v>
                </c:pt>
                <c:pt idx="5734">
                  <c:v>5.4377754982785978E-2</c:v>
                </c:pt>
                <c:pt idx="5735">
                  <c:v>5.2871027377596025E-2</c:v>
                </c:pt>
                <c:pt idx="5736">
                  <c:v>5.3473718419672009E-2</c:v>
                </c:pt>
                <c:pt idx="5737">
                  <c:v>5.4076409461747986E-2</c:v>
                </c:pt>
                <c:pt idx="5738">
                  <c:v>5.3775063940709994E-2</c:v>
                </c:pt>
                <c:pt idx="5739">
                  <c:v>5.2871027377596025E-2</c:v>
                </c:pt>
                <c:pt idx="5740">
                  <c:v>5.2117663575001048E-2</c:v>
                </c:pt>
                <c:pt idx="5741">
                  <c:v>5.241900909603904E-2</c:v>
                </c:pt>
                <c:pt idx="5742">
                  <c:v>5.241900909603904E-2</c:v>
                </c:pt>
                <c:pt idx="5743">
                  <c:v>5.241900909603904E-2</c:v>
                </c:pt>
                <c:pt idx="5744">
                  <c:v>5.256968185655804E-2</c:v>
                </c:pt>
                <c:pt idx="5745">
                  <c:v>5.3624391180191001E-2</c:v>
                </c:pt>
                <c:pt idx="5746">
                  <c:v>5.2720354617077032E-2</c:v>
                </c:pt>
                <c:pt idx="5747">
                  <c:v>5.0761608730330095E-2</c:v>
                </c:pt>
                <c:pt idx="5748">
                  <c:v>5.1816318053963063E-2</c:v>
                </c:pt>
                <c:pt idx="5749">
                  <c:v>5.1816318053963063E-2</c:v>
                </c:pt>
                <c:pt idx="5750">
                  <c:v>5.256968185655804E-2</c:v>
                </c:pt>
                <c:pt idx="5751">
                  <c:v>5.1364299772406072E-2</c:v>
                </c:pt>
                <c:pt idx="5752">
                  <c:v>5.1514972532925071E-2</c:v>
                </c:pt>
                <c:pt idx="5753">
                  <c:v>5.0761608730330095E-2</c:v>
                </c:pt>
                <c:pt idx="5754">
                  <c:v>5.106295425136808E-2</c:v>
                </c:pt>
                <c:pt idx="5755">
                  <c:v>5.1816318053963063E-2</c:v>
                </c:pt>
                <c:pt idx="5756">
                  <c:v>5.0158917688254111E-2</c:v>
                </c:pt>
                <c:pt idx="5757">
                  <c:v>5.2117663575001048E-2</c:v>
                </c:pt>
                <c:pt idx="5758">
                  <c:v>5.0610935969811102E-2</c:v>
                </c:pt>
                <c:pt idx="5759">
                  <c:v>5.1514972532925071E-2</c:v>
                </c:pt>
                <c:pt idx="5760">
                  <c:v>5.1364299772406072E-2</c:v>
                </c:pt>
                <c:pt idx="5761">
                  <c:v>5.0460263209292103E-2</c:v>
                </c:pt>
                <c:pt idx="5762">
                  <c:v>5.0761608730330095E-2</c:v>
                </c:pt>
                <c:pt idx="5763">
                  <c:v>5.0460263209292103E-2</c:v>
                </c:pt>
                <c:pt idx="5764">
                  <c:v>4.7597480759431196E-2</c:v>
                </c:pt>
                <c:pt idx="5765">
                  <c:v>4.9857572167216126E-2</c:v>
                </c:pt>
                <c:pt idx="5766">
                  <c:v>5.0158917688254111E-2</c:v>
                </c:pt>
                <c:pt idx="5767">
                  <c:v>5.0912281490849087E-2</c:v>
                </c:pt>
                <c:pt idx="5768">
                  <c:v>4.9556226646178134E-2</c:v>
                </c:pt>
                <c:pt idx="5769">
                  <c:v>4.8802862843583157E-2</c:v>
                </c:pt>
                <c:pt idx="5770">
                  <c:v>4.8802862843583157E-2</c:v>
                </c:pt>
                <c:pt idx="5771">
                  <c:v>4.8652190083064165E-2</c:v>
                </c:pt>
                <c:pt idx="5772">
                  <c:v>4.8953535604102157E-2</c:v>
                </c:pt>
                <c:pt idx="5773">
                  <c:v>4.9405553885659134E-2</c:v>
                </c:pt>
                <c:pt idx="5774">
                  <c:v>4.8501517322545165E-2</c:v>
                </c:pt>
                <c:pt idx="5775">
                  <c:v>4.7145462477874205E-2</c:v>
                </c:pt>
                <c:pt idx="5776">
                  <c:v>4.8350844562026166E-2</c:v>
                </c:pt>
                <c:pt idx="5777">
                  <c:v>5.1514972532925071E-2</c:v>
                </c:pt>
                <c:pt idx="5778">
                  <c:v>4.9706899406697126E-2</c:v>
                </c:pt>
                <c:pt idx="5779">
                  <c:v>4.7296135238393204E-2</c:v>
                </c:pt>
                <c:pt idx="5780">
                  <c:v>4.6241425914760236E-2</c:v>
                </c:pt>
                <c:pt idx="5781">
                  <c:v>4.5337389351646266E-2</c:v>
                </c:pt>
                <c:pt idx="5782">
                  <c:v>4.8350844562026166E-2</c:v>
                </c:pt>
                <c:pt idx="5783">
                  <c:v>4.7446807998912197E-2</c:v>
                </c:pt>
                <c:pt idx="5784">
                  <c:v>4.8200171801507173E-2</c:v>
                </c:pt>
                <c:pt idx="5785">
                  <c:v>4.6090753154241243E-2</c:v>
                </c:pt>
                <c:pt idx="5786">
                  <c:v>4.8200171801507173E-2</c:v>
                </c:pt>
                <c:pt idx="5787">
                  <c:v>4.7296135238393204E-2</c:v>
                </c:pt>
                <c:pt idx="5788">
                  <c:v>4.7145462477874205E-2</c:v>
                </c:pt>
                <c:pt idx="5789">
                  <c:v>4.8200171801507173E-2</c:v>
                </c:pt>
                <c:pt idx="5790">
                  <c:v>4.7898826280469188E-2</c:v>
                </c:pt>
                <c:pt idx="5791">
                  <c:v>4.7446807998912197E-2</c:v>
                </c:pt>
                <c:pt idx="5792">
                  <c:v>4.5186716591127267E-2</c:v>
                </c:pt>
                <c:pt idx="5793">
                  <c:v>4.669344419631722E-2</c:v>
                </c:pt>
                <c:pt idx="5794">
                  <c:v>4.8049499040988174E-2</c:v>
                </c:pt>
                <c:pt idx="5795">
                  <c:v>4.6542771435798228E-2</c:v>
                </c:pt>
                <c:pt idx="5796">
                  <c:v>4.7296135238393204E-2</c:v>
                </c:pt>
                <c:pt idx="5797">
                  <c:v>4.6542771435798228E-2</c:v>
                </c:pt>
                <c:pt idx="5798">
                  <c:v>4.6994789717355219E-2</c:v>
                </c:pt>
                <c:pt idx="5799">
                  <c:v>4.6994789717355219E-2</c:v>
                </c:pt>
                <c:pt idx="5800">
                  <c:v>4.6241425914760236E-2</c:v>
                </c:pt>
                <c:pt idx="5801">
                  <c:v>4.7446807998912197E-2</c:v>
                </c:pt>
                <c:pt idx="5802">
                  <c:v>4.594008039372225E-2</c:v>
                </c:pt>
                <c:pt idx="5803">
                  <c:v>4.5036043830608274E-2</c:v>
                </c:pt>
                <c:pt idx="5804">
                  <c:v>4.669344419631722E-2</c:v>
                </c:pt>
                <c:pt idx="5805">
                  <c:v>4.594008039372225E-2</c:v>
                </c:pt>
                <c:pt idx="5806">
                  <c:v>4.5337389351646266E-2</c:v>
                </c:pt>
                <c:pt idx="5807">
                  <c:v>4.458402554905129E-2</c:v>
                </c:pt>
                <c:pt idx="5808">
                  <c:v>4.6392098675279228E-2</c:v>
                </c:pt>
                <c:pt idx="5809">
                  <c:v>4.5488062112165259E-2</c:v>
                </c:pt>
                <c:pt idx="5810">
                  <c:v>4.6090753154241243E-2</c:v>
                </c:pt>
                <c:pt idx="5811">
                  <c:v>4.7296135238393204E-2</c:v>
                </c:pt>
                <c:pt idx="5812">
                  <c:v>4.3981334506975313E-2</c:v>
                </c:pt>
                <c:pt idx="5813">
                  <c:v>4.4734698309570282E-2</c:v>
                </c:pt>
                <c:pt idx="5814">
                  <c:v>4.3981334506975313E-2</c:v>
                </c:pt>
                <c:pt idx="5815">
                  <c:v>4.4734698309570282E-2</c:v>
                </c:pt>
                <c:pt idx="5816">
                  <c:v>4.6090753154241243E-2</c:v>
                </c:pt>
                <c:pt idx="5817">
                  <c:v>4.4282680028013298E-2</c:v>
                </c:pt>
                <c:pt idx="5818">
                  <c:v>4.443335278853229E-2</c:v>
                </c:pt>
                <c:pt idx="5819">
                  <c:v>4.2926625183342344E-2</c:v>
                </c:pt>
                <c:pt idx="5820">
                  <c:v>4.4132007267494305E-2</c:v>
                </c:pt>
                <c:pt idx="5821">
                  <c:v>4.5638734872684258E-2</c:v>
                </c:pt>
                <c:pt idx="5822">
                  <c:v>4.4282680028013298E-2</c:v>
                </c:pt>
                <c:pt idx="5823">
                  <c:v>4.3830661746456313E-2</c:v>
                </c:pt>
                <c:pt idx="5824">
                  <c:v>4.3529316225418321E-2</c:v>
                </c:pt>
                <c:pt idx="5825">
                  <c:v>4.3529316225418321E-2</c:v>
                </c:pt>
                <c:pt idx="5826">
                  <c:v>4.3378643464899322E-2</c:v>
                </c:pt>
                <c:pt idx="5827">
                  <c:v>4.458402554905129E-2</c:v>
                </c:pt>
                <c:pt idx="5828">
                  <c:v>4.4885371070089282E-2</c:v>
                </c:pt>
                <c:pt idx="5829">
                  <c:v>4.4132007267494305E-2</c:v>
                </c:pt>
                <c:pt idx="5830">
                  <c:v>4.2775952422823345E-2</c:v>
                </c:pt>
                <c:pt idx="5831">
                  <c:v>4.3077297943861337E-2</c:v>
                </c:pt>
                <c:pt idx="5832">
                  <c:v>4.4282680028013298E-2</c:v>
                </c:pt>
                <c:pt idx="5833">
                  <c:v>4.232393414126636E-2</c:v>
                </c:pt>
                <c:pt idx="5834">
                  <c:v>4.2625279662304352E-2</c:v>
                </c:pt>
                <c:pt idx="5835">
                  <c:v>4.3378643464899322E-2</c:v>
                </c:pt>
                <c:pt idx="5836">
                  <c:v>4.232393414126636E-2</c:v>
                </c:pt>
                <c:pt idx="5837">
                  <c:v>4.232393414126636E-2</c:v>
                </c:pt>
                <c:pt idx="5838">
                  <c:v>4.3981334506975313E-2</c:v>
                </c:pt>
                <c:pt idx="5839">
                  <c:v>4.4282680028013298E-2</c:v>
                </c:pt>
                <c:pt idx="5840">
                  <c:v>4.3077297943861337E-2</c:v>
                </c:pt>
                <c:pt idx="5841">
                  <c:v>4.2926625183342344E-2</c:v>
                </c:pt>
                <c:pt idx="5842">
                  <c:v>4.2474606901785353E-2</c:v>
                </c:pt>
                <c:pt idx="5843">
                  <c:v>4.3529316225418321E-2</c:v>
                </c:pt>
                <c:pt idx="5844">
                  <c:v>4.2173261380747368E-2</c:v>
                </c:pt>
                <c:pt idx="5845">
                  <c:v>4.2775952422823345E-2</c:v>
                </c:pt>
                <c:pt idx="5846">
                  <c:v>4.1118552057114399E-2</c:v>
                </c:pt>
                <c:pt idx="5847">
                  <c:v>4.2625279662304352E-2</c:v>
                </c:pt>
                <c:pt idx="5848">
                  <c:v>4.2775952422823345E-2</c:v>
                </c:pt>
                <c:pt idx="5849">
                  <c:v>4.2173261380747368E-2</c:v>
                </c:pt>
                <c:pt idx="5850">
                  <c:v>4.1570570338671384E-2</c:v>
                </c:pt>
                <c:pt idx="5851">
                  <c:v>4.1570570338671384E-2</c:v>
                </c:pt>
                <c:pt idx="5852">
                  <c:v>4.2022588620228375E-2</c:v>
                </c:pt>
                <c:pt idx="5853">
                  <c:v>4.0515861015038415E-2</c:v>
                </c:pt>
                <c:pt idx="5854">
                  <c:v>4.1871915859709376E-2</c:v>
                </c:pt>
                <c:pt idx="5855">
                  <c:v>4.1871915859709376E-2</c:v>
                </c:pt>
                <c:pt idx="5856">
                  <c:v>4.1721243099190376E-2</c:v>
                </c:pt>
                <c:pt idx="5857">
                  <c:v>4.232393414126636E-2</c:v>
                </c:pt>
                <c:pt idx="5858">
                  <c:v>3.9159806170367462E-2</c:v>
                </c:pt>
                <c:pt idx="5859">
                  <c:v>4.2022588620228375E-2</c:v>
                </c:pt>
                <c:pt idx="5860">
                  <c:v>4.1871915859709376E-2</c:v>
                </c:pt>
                <c:pt idx="5861">
                  <c:v>4.1269224817633399E-2</c:v>
                </c:pt>
                <c:pt idx="5862">
                  <c:v>4.0666533775557415E-2</c:v>
                </c:pt>
                <c:pt idx="5863">
                  <c:v>3.9611824451924446E-2</c:v>
                </c:pt>
                <c:pt idx="5864">
                  <c:v>4.1721243099190376E-2</c:v>
                </c:pt>
                <c:pt idx="5865">
                  <c:v>4.232393414126636E-2</c:v>
                </c:pt>
                <c:pt idx="5866">
                  <c:v>4.0817206536076407E-2</c:v>
                </c:pt>
                <c:pt idx="5867">
                  <c:v>4.1118552057114399E-2</c:v>
                </c:pt>
                <c:pt idx="5868">
                  <c:v>3.8557115128291478E-2</c:v>
                </c:pt>
                <c:pt idx="5869">
                  <c:v>4.1419897578152384E-2</c:v>
                </c:pt>
                <c:pt idx="5870">
                  <c:v>4.0515861015038415E-2</c:v>
                </c:pt>
                <c:pt idx="5871">
                  <c:v>3.9611824451924446E-2</c:v>
                </c:pt>
                <c:pt idx="5872">
                  <c:v>4.036518825451943E-2</c:v>
                </c:pt>
                <c:pt idx="5873">
                  <c:v>4.1118552057114399E-2</c:v>
                </c:pt>
                <c:pt idx="5874">
                  <c:v>4.1118552057114399E-2</c:v>
                </c:pt>
                <c:pt idx="5875">
                  <c:v>4.021451549400043E-2</c:v>
                </c:pt>
                <c:pt idx="5876">
                  <c:v>4.0967879296595407E-2</c:v>
                </c:pt>
                <c:pt idx="5877">
                  <c:v>4.036518825451943E-2</c:v>
                </c:pt>
                <c:pt idx="5878">
                  <c:v>3.9611824451924446E-2</c:v>
                </c:pt>
                <c:pt idx="5879">
                  <c:v>4.0666533775557415E-2</c:v>
                </c:pt>
                <c:pt idx="5880">
                  <c:v>3.9009133409848469E-2</c:v>
                </c:pt>
                <c:pt idx="5881">
                  <c:v>4.0515861015038415E-2</c:v>
                </c:pt>
                <c:pt idx="5882">
                  <c:v>4.0967879296595407E-2</c:v>
                </c:pt>
                <c:pt idx="5883">
                  <c:v>3.8707787888810477E-2</c:v>
                </c:pt>
                <c:pt idx="5884">
                  <c:v>3.9762497212443439E-2</c:v>
                </c:pt>
                <c:pt idx="5885">
                  <c:v>3.8406442367772492E-2</c:v>
                </c:pt>
                <c:pt idx="5886">
                  <c:v>3.8557115128291478E-2</c:v>
                </c:pt>
                <c:pt idx="5887">
                  <c:v>3.9762497212443439E-2</c:v>
                </c:pt>
                <c:pt idx="5888">
                  <c:v>3.9461151691405454E-2</c:v>
                </c:pt>
                <c:pt idx="5889">
                  <c:v>3.8557115128291478E-2</c:v>
                </c:pt>
                <c:pt idx="5890">
                  <c:v>3.9762497212443439E-2</c:v>
                </c:pt>
                <c:pt idx="5891">
                  <c:v>3.9611824451924446E-2</c:v>
                </c:pt>
                <c:pt idx="5892">
                  <c:v>3.9159806170367462E-2</c:v>
                </c:pt>
                <c:pt idx="5893">
                  <c:v>4.0063842733481431E-2</c:v>
                </c:pt>
                <c:pt idx="5894">
                  <c:v>3.9611824451924446E-2</c:v>
                </c:pt>
                <c:pt idx="5895">
                  <c:v>3.7653078565177509E-2</c:v>
                </c:pt>
                <c:pt idx="5896">
                  <c:v>3.9762497212443439E-2</c:v>
                </c:pt>
                <c:pt idx="5897">
                  <c:v>3.8557115128291478E-2</c:v>
                </c:pt>
                <c:pt idx="5898">
                  <c:v>3.9009133409848469E-2</c:v>
                </c:pt>
                <c:pt idx="5899">
                  <c:v>3.885846064932947E-2</c:v>
                </c:pt>
                <c:pt idx="5900">
                  <c:v>3.8707787888810477E-2</c:v>
                </c:pt>
                <c:pt idx="5901">
                  <c:v>3.9310478930886461E-2</c:v>
                </c:pt>
                <c:pt idx="5902">
                  <c:v>3.7050387523101531E-2</c:v>
                </c:pt>
                <c:pt idx="5903">
                  <c:v>3.8255769607253493E-2</c:v>
                </c:pt>
                <c:pt idx="5904">
                  <c:v>4.021451549400043E-2</c:v>
                </c:pt>
                <c:pt idx="5905">
                  <c:v>3.7653078565177509E-2</c:v>
                </c:pt>
                <c:pt idx="5906">
                  <c:v>3.8255769607253493E-2</c:v>
                </c:pt>
                <c:pt idx="5907">
                  <c:v>3.8255769607253493E-2</c:v>
                </c:pt>
                <c:pt idx="5908">
                  <c:v>3.8406442367772492E-2</c:v>
                </c:pt>
                <c:pt idx="5909">
                  <c:v>3.9310478930886461E-2</c:v>
                </c:pt>
                <c:pt idx="5910">
                  <c:v>3.9009133409848469E-2</c:v>
                </c:pt>
                <c:pt idx="5911">
                  <c:v>3.8105096846734493E-2</c:v>
                </c:pt>
                <c:pt idx="5912">
                  <c:v>3.7201060283620524E-2</c:v>
                </c:pt>
                <c:pt idx="5913">
                  <c:v>3.659836924154454E-2</c:v>
                </c:pt>
                <c:pt idx="5914">
                  <c:v>3.885846064932947E-2</c:v>
                </c:pt>
                <c:pt idx="5915">
                  <c:v>3.8255769607253493E-2</c:v>
                </c:pt>
                <c:pt idx="5916">
                  <c:v>3.8105096846734493E-2</c:v>
                </c:pt>
                <c:pt idx="5917">
                  <c:v>3.8406442367772492E-2</c:v>
                </c:pt>
                <c:pt idx="5918">
                  <c:v>3.8557115128291478E-2</c:v>
                </c:pt>
                <c:pt idx="5919">
                  <c:v>3.7954424086215501E-2</c:v>
                </c:pt>
                <c:pt idx="5920">
                  <c:v>3.8557115128291478E-2</c:v>
                </c:pt>
                <c:pt idx="5921">
                  <c:v>3.7653078565177509E-2</c:v>
                </c:pt>
                <c:pt idx="5922">
                  <c:v>3.9310478930886461E-2</c:v>
                </c:pt>
                <c:pt idx="5923">
                  <c:v>3.7653078565177509E-2</c:v>
                </c:pt>
                <c:pt idx="5924">
                  <c:v>3.8557115128291478E-2</c:v>
                </c:pt>
                <c:pt idx="5925">
                  <c:v>3.7201060283620524E-2</c:v>
                </c:pt>
                <c:pt idx="5926">
                  <c:v>3.8557115128291478E-2</c:v>
                </c:pt>
                <c:pt idx="5927">
                  <c:v>3.6749042002063539E-2</c:v>
                </c:pt>
                <c:pt idx="5928">
                  <c:v>3.8105096846734493E-2</c:v>
                </c:pt>
                <c:pt idx="5929">
                  <c:v>3.5845005438949563E-2</c:v>
                </c:pt>
                <c:pt idx="5930">
                  <c:v>3.7954424086215501E-2</c:v>
                </c:pt>
                <c:pt idx="5931">
                  <c:v>3.7803751325696501E-2</c:v>
                </c:pt>
                <c:pt idx="5932">
                  <c:v>3.8557115128291478E-2</c:v>
                </c:pt>
                <c:pt idx="5933">
                  <c:v>3.8406442367772492E-2</c:v>
                </c:pt>
                <c:pt idx="5934">
                  <c:v>3.6749042002063539E-2</c:v>
                </c:pt>
                <c:pt idx="5935">
                  <c:v>3.8557115128291478E-2</c:v>
                </c:pt>
                <c:pt idx="5936">
                  <c:v>3.8255769607253493E-2</c:v>
                </c:pt>
                <c:pt idx="5937">
                  <c:v>3.7351733044139523E-2</c:v>
                </c:pt>
                <c:pt idx="5938">
                  <c:v>3.8406442367772492E-2</c:v>
                </c:pt>
                <c:pt idx="5939">
                  <c:v>3.6899714762582532E-2</c:v>
                </c:pt>
                <c:pt idx="5940">
                  <c:v>3.4639623354797609E-2</c:v>
                </c:pt>
                <c:pt idx="5941">
                  <c:v>3.7050387523101531E-2</c:v>
                </c:pt>
                <c:pt idx="5942">
                  <c:v>3.9913169972962438E-2</c:v>
                </c:pt>
                <c:pt idx="5943">
                  <c:v>3.7050387523101531E-2</c:v>
                </c:pt>
                <c:pt idx="5944">
                  <c:v>3.885846064932947E-2</c:v>
                </c:pt>
                <c:pt idx="5945">
                  <c:v>3.8707787888810477E-2</c:v>
                </c:pt>
                <c:pt idx="5946">
                  <c:v>3.6899714762582532E-2</c:v>
                </c:pt>
                <c:pt idx="5947">
                  <c:v>3.7502405804658516E-2</c:v>
                </c:pt>
                <c:pt idx="5948">
                  <c:v>3.8707787888810477E-2</c:v>
                </c:pt>
                <c:pt idx="5949">
                  <c:v>3.6297023720506555E-2</c:v>
                </c:pt>
                <c:pt idx="5950">
                  <c:v>3.7803751325696501E-2</c:v>
                </c:pt>
                <c:pt idx="5951">
                  <c:v>3.6899714762582532E-2</c:v>
                </c:pt>
                <c:pt idx="5952">
                  <c:v>3.6749042002063539E-2</c:v>
                </c:pt>
                <c:pt idx="5953">
                  <c:v>4.0063842733481431E-2</c:v>
                </c:pt>
                <c:pt idx="5954">
                  <c:v>3.7502405804658516E-2</c:v>
                </c:pt>
                <c:pt idx="5955">
                  <c:v>3.5995678199468563E-2</c:v>
                </c:pt>
                <c:pt idx="5956">
                  <c:v>3.7050387523101531E-2</c:v>
                </c:pt>
                <c:pt idx="5957">
                  <c:v>3.8255769607253493E-2</c:v>
                </c:pt>
                <c:pt idx="5958">
                  <c:v>3.7954424086215501E-2</c:v>
                </c:pt>
                <c:pt idx="5959">
                  <c:v>3.5995678199468563E-2</c:v>
                </c:pt>
                <c:pt idx="5960">
                  <c:v>3.7050387523101531E-2</c:v>
                </c:pt>
                <c:pt idx="5961">
                  <c:v>3.8557115128291478E-2</c:v>
                </c:pt>
                <c:pt idx="5962">
                  <c:v>3.7653078565177509E-2</c:v>
                </c:pt>
                <c:pt idx="5963">
                  <c:v>3.7351733044139523E-2</c:v>
                </c:pt>
                <c:pt idx="5964">
                  <c:v>3.6899714762582532E-2</c:v>
                </c:pt>
                <c:pt idx="5965">
                  <c:v>3.7803751325696501E-2</c:v>
                </c:pt>
                <c:pt idx="5966">
                  <c:v>3.6899714762582532E-2</c:v>
                </c:pt>
                <c:pt idx="5967">
                  <c:v>3.7201060283620524E-2</c:v>
                </c:pt>
                <c:pt idx="5968">
                  <c:v>3.7201060283620524E-2</c:v>
                </c:pt>
                <c:pt idx="5969">
                  <c:v>3.7050387523101531E-2</c:v>
                </c:pt>
                <c:pt idx="5970">
                  <c:v>3.9009133409848469E-2</c:v>
                </c:pt>
                <c:pt idx="5971">
                  <c:v>3.6749042002063539E-2</c:v>
                </c:pt>
                <c:pt idx="5972">
                  <c:v>3.5995678199468563E-2</c:v>
                </c:pt>
                <c:pt idx="5973">
                  <c:v>3.4790296115316595E-2</c:v>
                </c:pt>
                <c:pt idx="5974">
                  <c:v>3.6749042002063539E-2</c:v>
                </c:pt>
                <c:pt idx="5975">
                  <c:v>3.8557115128291478E-2</c:v>
                </c:pt>
                <c:pt idx="5976">
                  <c:v>3.659836924154454E-2</c:v>
                </c:pt>
                <c:pt idx="5977">
                  <c:v>3.6749042002063539E-2</c:v>
                </c:pt>
                <c:pt idx="5978">
                  <c:v>3.7050387523101531E-2</c:v>
                </c:pt>
                <c:pt idx="5979">
                  <c:v>3.6146350959987555E-2</c:v>
                </c:pt>
                <c:pt idx="5980">
                  <c:v>3.6749042002063539E-2</c:v>
                </c:pt>
                <c:pt idx="5981">
                  <c:v>3.5995678199468563E-2</c:v>
                </c:pt>
                <c:pt idx="5982">
                  <c:v>3.7502405804658516E-2</c:v>
                </c:pt>
                <c:pt idx="5983">
                  <c:v>3.6447696481025547E-2</c:v>
                </c:pt>
                <c:pt idx="5984">
                  <c:v>3.6297023720506555E-2</c:v>
                </c:pt>
                <c:pt idx="5985">
                  <c:v>3.6297023720506555E-2</c:v>
                </c:pt>
                <c:pt idx="5986">
                  <c:v>3.659836924154454E-2</c:v>
                </c:pt>
                <c:pt idx="5987">
                  <c:v>3.6146350959987555E-2</c:v>
                </c:pt>
                <c:pt idx="5988">
                  <c:v>3.7050387523101531E-2</c:v>
                </c:pt>
                <c:pt idx="5989">
                  <c:v>3.5694332678430571E-2</c:v>
                </c:pt>
                <c:pt idx="5990">
                  <c:v>3.4639623354797609E-2</c:v>
                </c:pt>
                <c:pt idx="5991">
                  <c:v>3.6297023720506555E-2</c:v>
                </c:pt>
                <c:pt idx="5992">
                  <c:v>3.7201060283620524E-2</c:v>
                </c:pt>
                <c:pt idx="5993">
                  <c:v>3.6749042002063539E-2</c:v>
                </c:pt>
                <c:pt idx="5994">
                  <c:v>3.6899714762582532E-2</c:v>
                </c:pt>
                <c:pt idx="5995">
                  <c:v>3.6447696481025547E-2</c:v>
                </c:pt>
                <c:pt idx="5996">
                  <c:v>3.6749042002063539E-2</c:v>
                </c:pt>
                <c:pt idx="5997">
                  <c:v>3.7351733044139523E-2</c:v>
                </c:pt>
                <c:pt idx="5998">
                  <c:v>3.5543659917911578E-2</c:v>
                </c:pt>
                <c:pt idx="5999">
                  <c:v>3.4639623354797609E-2</c:v>
                </c:pt>
                <c:pt idx="6000">
                  <c:v>3.5091641636354594E-2</c:v>
                </c:pt>
                <c:pt idx="6001">
                  <c:v>3.6749042002063539E-2</c:v>
                </c:pt>
                <c:pt idx="6002">
                  <c:v>3.7050387523101531E-2</c:v>
                </c:pt>
                <c:pt idx="6003">
                  <c:v>3.5543659917911578E-2</c:v>
                </c:pt>
                <c:pt idx="6004">
                  <c:v>3.6447696481025547E-2</c:v>
                </c:pt>
                <c:pt idx="6005">
                  <c:v>3.5845005438949563E-2</c:v>
                </c:pt>
                <c:pt idx="6006">
                  <c:v>3.7050387523101531E-2</c:v>
                </c:pt>
                <c:pt idx="6007">
                  <c:v>3.5392987157392586E-2</c:v>
                </c:pt>
                <c:pt idx="6008">
                  <c:v>3.6146350959987555E-2</c:v>
                </c:pt>
                <c:pt idx="6009">
                  <c:v>3.5995678199468563E-2</c:v>
                </c:pt>
                <c:pt idx="6010">
                  <c:v>3.5543659917911578E-2</c:v>
                </c:pt>
                <c:pt idx="6011">
                  <c:v>3.4338277833759617E-2</c:v>
                </c:pt>
                <c:pt idx="6012">
                  <c:v>3.6146350959987555E-2</c:v>
                </c:pt>
                <c:pt idx="6013">
                  <c:v>3.5392987157392586E-2</c:v>
                </c:pt>
                <c:pt idx="6014">
                  <c:v>3.659836924154454E-2</c:v>
                </c:pt>
                <c:pt idx="6015">
                  <c:v>3.4639623354797609E-2</c:v>
                </c:pt>
                <c:pt idx="6016">
                  <c:v>3.6146350959987555E-2</c:v>
                </c:pt>
                <c:pt idx="6017">
                  <c:v>3.5845005438949563E-2</c:v>
                </c:pt>
                <c:pt idx="6018">
                  <c:v>3.659836924154454E-2</c:v>
                </c:pt>
                <c:pt idx="6019">
                  <c:v>3.7954424086215501E-2</c:v>
                </c:pt>
                <c:pt idx="6020">
                  <c:v>3.6899714762582532E-2</c:v>
                </c:pt>
                <c:pt idx="6021">
                  <c:v>3.7351733044139523E-2</c:v>
                </c:pt>
                <c:pt idx="6022">
                  <c:v>3.5995678199468563E-2</c:v>
                </c:pt>
                <c:pt idx="6023">
                  <c:v>3.6146350959987555E-2</c:v>
                </c:pt>
                <c:pt idx="6024">
                  <c:v>3.5694332678430571E-2</c:v>
                </c:pt>
                <c:pt idx="6025">
                  <c:v>3.6749042002063539E-2</c:v>
                </c:pt>
                <c:pt idx="6026">
                  <c:v>3.7201060283620524E-2</c:v>
                </c:pt>
                <c:pt idx="6027">
                  <c:v>3.4940968875835594E-2</c:v>
                </c:pt>
                <c:pt idx="6028">
                  <c:v>3.4036932312721625E-2</c:v>
                </c:pt>
                <c:pt idx="6029">
                  <c:v>3.3886259552202626E-2</c:v>
                </c:pt>
                <c:pt idx="6030">
                  <c:v>3.5392987157392586E-2</c:v>
                </c:pt>
                <c:pt idx="6031">
                  <c:v>3.5543659917911578E-2</c:v>
                </c:pt>
                <c:pt idx="6032">
                  <c:v>3.4790296115316595E-2</c:v>
                </c:pt>
                <c:pt idx="6033">
                  <c:v>3.5995678199468563E-2</c:v>
                </c:pt>
                <c:pt idx="6034">
                  <c:v>3.4187605073240618E-2</c:v>
                </c:pt>
                <c:pt idx="6035">
                  <c:v>3.4036932312721625E-2</c:v>
                </c:pt>
                <c:pt idx="6036">
                  <c:v>3.5845005438949563E-2</c:v>
                </c:pt>
                <c:pt idx="6037">
                  <c:v>3.5242314396873586E-2</c:v>
                </c:pt>
                <c:pt idx="6038">
                  <c:v>3.6146350959987555E-2</c:v>
                </c:pt>
                <c:pt idx="6039">
                  <c:v>3.4036932312721625E-2</c:v>
                </c:pt>
                <c:pt idx="6040">
                  <c:v>3.5392987157392586E-2</c:v>
                </c:pt>
                <c:pt idx="6041">
                  <c:v>3.6297023720506555E-2</c:v>
                </c:pt>
                <c:pt idx="6042">
                  <c:v>3.4338277833759617E-2</c:v>
                </c:pt>
                <c:pt idx="6043">
                  <c:v>3.4036932312721625E-2</c:v>
                </c:pt>
                <c:pt idx="6044">
                  <c:v>3.5694332678430571E-2</c:v>
                </c:pt>
                <c:pt idx="6045">
                  <c:v>3.4036932312721625E-2</c:v>
                </c:pt>
                <c:pt idx="6046">
                  <c:v>3.7050387523101531E-2</c:v>
                </c:pt>
                <c:pt idx="6047">
                  <c:v>3.448895059427861E-2</c:v>
                </c:pt>
                <c:pt idx="6048">
                  <c:v>3.7351733044139523E-2</c:v>
                </c:pt>
                <c:pt idx="6049">
                  <c:v>3.4036932312721625E-2</c:v>
                </c:pt>
                <c:pt idx="6050">
                  <c:v>3.6146350959987555E-2</c:v>
                </c:pt>
                <c:pt idx="6051">
                  <c:v>3.2530204707531672E-2</c:v>
                </c:pt>
                <c:pt idx="6052">
                  <c:v>3.3886259552202626E-2</c:v>
                </c:pt>
                <c:pt idx="6053">
                  <c:v>3.4187605073240618E-2</c:v>
                </c:pt>
                <c:pt idx="6054">
                  <c:v>3.2680877468050672E-2</c:v>
                </c:pt>
                <c:pt idx="6055">
                  <c:v>3.5242314396873586E-2</c:v>
                </c:pt>
                <c:pt idx="6056">
                  <c:v>3.4639623354797609E-2</c:v>
                </c:pt>
                <c:pt idx="6057">
                  <c:v>3.5845005438949563E-2</c:v>
                </c:pt>
                <c:pt idx="6058">
                  <c:v>3.4940968875835594E-2</c:v>
                </c:pt>
                <c:pt idx="6059">
                  <c:v>3.3283568510126649E-2</c:v>
                </c:pt>
                <c:pt idx="6060">
                  <c:v>3.5091641636354594E-2</c:v>
                </c:pt>
                <c:pt idx="6061">
                  <c:v>3.237953194701268E-2</c:v>
                </c:pt>
                <c:pt idx="6062">
                  <c:v>3.4790296115316595E-2</c:v>
                </c:pt>
                <c:pt idx="6063">
                  <c:v>3.6749042002063539E-2</c:v>
                </c:pt>
                <c:pt idx="6064">
                  <c:v>3.4940968875835594E-2</c:v>
                </c:pt>
                <c:pt idx="6065">
                  <c:v>3.5694332678430571E-2</c:v>
                </c:pt>
                <c:pt idx="6066">
                  <c:v>3.3886259552202626E-2</c:v>
                </c:pt>
                <c:pt idx="6067">
                  <c:v>3.3132895749607649E-2</c:v>
                </c:pt>
                <c:pt idx="6068">
                  <c:v>3.5845005438949563E-2</c:v>
                </c:pt>
                <c:pt idx="6069">
                  <c:v>3.1776840904936703E-2</c:v>
                </c:pt>
                <c:pt idx="6070">
                  <c:v>3.4036932312721625E-2</c:v>
                </c:pt>
                <c:pt idx="6071">
                  <c:v>3.4036932312721625E-2</c:v>
                </c:pt>
                <c:pt idx="6072">
                  <c:v>3.4036932312721625E-2</c:v>
                </c:pt>
                <c:pt idx="6073">
                  <c:v>3.3886259552202626E-2</c:v>
                </c:pt>
                <c:pt idx="6074">
                  <c:v>3.5995678199468563E-2</c:v>
                </c:pt>
                <c:pt idx="6075">
                  <c:v>3.4940968875835594E-2</c:v>
                </c:pt>
                <c:pt idx="6076">
                  <c:v>3.4187605073240618E-2</c:v>
                </c:pt>
                <c:pt idx="6077">
                  <c:v>3.2982222989088657E-2</c:v>
                </c:pt>
                <c:pt idx="6078">
                  <c:v>3.1324822623379711E-2</c:v>
                </c:pt>
                <c:pt idx="6079">
                  <c:v>3.3886259552202626E-2</c:v>
                </c:pt>
                <c:pt idx="6080">
                  <c:v>3.4790296115316595E-2</c:v>
                </c:pt>
                <c:pt idx="6081">
                  <c:v>3.3434241270645648E-2</c:v>
                </c:pt>
                <c:pt idx="6082">
                  <c:v>3.5845005438949563E-2</c:v>
                </c:pt>
                <c:pt idx="6083">
                  <c:v>3.3434241270645648E-2</c:v>
                </c:pt>
                <c:pt idx="6084">
                  <c:v>3.4187605073240618E-2</c:v>
                </c:pt>
                <c:pt idx="6085">
                  <c:v>3.5543659917911578E-2</c:v>
                </c:pt>
                <c:pt idx="6086">
                  <c:v>3.5091641636354594E-2</c:v>
                </c:pt>
                <c:pt idx="6087">
                  <c:v>3.3283568510126649E-2</c:v>
                </c:pt>
                <c:pt idx="6088">
                  <c:v>3.2831550228569657E-2</c:v>
                </c:pt>
                <c:pt idx="6089">
                  <c:v>3.2831550228569657E-2</c:v>
                </c:pt>
                <c:pt idx="6090">
                  <c:v>3.4790296115316595E-2</c:v>
                </c:pt>
                <c:pt idx="6091">
                  <c:v>3.4940968875835594E-2</c:v>
                </c:pt>
                <c:pt idx="6092">
                  <c:v>3.4940968875835594E-2</c:v>
                </c:pt>
                <c:pt idx="6093">
                  <c:v>3.3735586791683633E-2</c:v>
                </c:pt>
                <c:pt idx="6094">
                  <c:v>3.2680877468050672E-2</c:v>
                </c:pt>
                <c:pt idx="6095">
                  <c:v>3.3735586791683633E-2</c:v>
                </c:pt>
                <c:pt idx="6096">
                  <c:v>3.3283568510126649E-2</c:v>
                </c:pt>
                <c:pt idx="6097">
                  <c:v>3.3584914031164641E-2</c:v>
                </c:pt>
                <c:pt idx="6098">
                  <c:v>3.3283568510126649E-2</c:v>
                </c:pt>
                <c:pt idx="6099">
                  <c:v>3.1927513665455688E-2</c:v>
                </c:pt>
                <c:pt idx="6100">
                  <c:v>3.4036932312721625E-2</c:v>
                </c:pt>
                <c:pt idx="6101">
                  <c:v>3.3283568510126649E-2</c:v>
                </c:pt>
                <c:pt idx="6102">
                  <c:v>3.5392987157392586E-2</c:v>
                </c:pt>
                <c:pt idx="6103">
                  <c:v>3.4639623354797609E-2</c:v>
                </c:pt>
                <c:pt idx="6104">
                  <c:v>3.5694332678430571E-2</c:v>
                </c:pt>
                <c:pt idx="6105">
                  <c:v>3.2530204707531672E-2</c:v>
                </c:pt>
                <c:pt idx="6106">
                  <c:v>3.4036932312721625E-2</c:v>
                </c:pt>
                <c:pt idx="6107">
                  <c:v>3.6749042002063539E-2</c:v>
                </c:pt>
                <c:pt idx="6108">
                  <c:v>3.4790296115316595E-2</c:v>
                </c:pt>
                <c:pt idx="6109">
                  <c:v>3.4639623354797609E-2</c:v>
                </c:pt>
                <c:pt idx="6110">
                  <c:v>3.3735586791683633E-2</c:v>
                </c:pt>
                <c:pt idx="6111">
                  <c:v>3.2831550228569657E-2</c:v>
                </c:pt>
                <c:pt idx="6112">
                  <c:v>3.4639623354797609E-2</c:v>
                </c:pt>
                <c:pt idx="6113">
                  <c:v>3.3132895749607649E-2</c:v>
                </c:pt>
                <c:pt idx="6114">
                  <c:v>3.4940968875835594E-2</c:v>
                </c:pt>
                <c:pt idx="6115">
                  <c:v>3.2982222989088657E-2</c:v>
                </c:pt>
                <c:pt idx="6116">
                  <c:v>3.3132895749607649E-2</c:v>
                </c:pt>
                <c:pt idx="6117">
                  <c:v>3.0722131581303731E-2</c:v>
                </c:pt>
                <c:pt idx="6118">
                  <c:v>3.3886259552202626E-2</c:v>
                </c:pt>
                <c:pt idx="6119">
                  <c:v>3.5091641636354594E-2</c:v>
                </c:pt>
                <c:pt idx="6120">
                  <c:v>3.4036932312721625E-2</c:v>
                </c:pt>
                <c:pt idx="6121">
                  <c:v>3.4187605073240618E-2</c:v>
                </c:pt>
                <c:pt idx="6122">
                  <c:v>3.3132895749607649E-2</c:v>
                </c:pt>
                <c:pt idx="6123">
                  <c:v>3.3735586791683633E-2</c:v>
                </c:pt>
                <c:pt idx="6124">
                  <c:v>3.4338277833759617E-2</c:v>
                </c:pt>
                <c:pt idx="6125">
                  <c:v>3.4036932312721625E-2</c:v>
                </c:pt>
                <c:pt idx="6126">
                  <c:v>3.4036932312721625E-2</c:v>
                </c:pt>
                <c:pt idx="6127">
                  <c:v>3.2530204707531672E-2</c:v>
                </c:pt>
                <c:pt idx="6128">
                  <c:v>3.4036932312721625E-2</c:v>
                </c:pt>
                <c:pt idx="6129">
                  <c:v>3.4940968875835594E-2</c:v>
                </c:pt>
                <c:pt idx="6130">
                  <c:v>3.1927513665455688E-2</c:v>
                </c:pt>
                <c:pt idx="6131">
                  <c:v>3.3283568510126649E-2</c:v>
                </c:pt>
                <c:pt idx="6132">
                  <c:v>3.2982222989088657E-2</c:v>
                </c:pt>
                <c:pt idx="6133">
                  <c:v>3.2831550228569657E-2</c:v>
                </c:pt>
                <c:pt idx="6134">
                  <c:v>3.4187605073240618E-2</c:v>
                </c:pt>
                <c:pt idx="6135">
                  <c:v>3.3886259552202626E-2</c:v>
                </c:pt>
                <c:pt idx="6136">
                  <c:v>3.3886259552202626E-2</c:v>
                </c:pt>
                <c:pt idx="6137">
                  <c:v>3.3735586791683633E-2</c:v>
                </c:pt>
                <c:pt idx="6138">
                  <c:v>3.3886259552202626E-2</c:v>
                </c:pt>
                <c:pt idx="6139">
                  <c:v>3.4187605073240618E-2</c:v>
                </c:pt>
                <c:pt idx="6140">
                  <c:v>3.3735586791683633E-2</c:v>
                </c:pt>
                <c:pt idx="6141">
                  <c:v>3.2831550228569657E-2</c:v>
                </c:pt>
                <c:pt idx="6142">
                  <c:v>3.3283568510126649E-2</c:v>
                </c:pt>
                <c:pt idx="6143">
                  <c:v>3.2831550228569657E-2</c:v>
                </c:pt>
                <c:pt idx="6144">
                  <c:v>3.3584914031164641E-2</c:v>
                </c:pt>
                <c:pt idx="6145">
                  <c:v>3.3584914031164641E-2</c:v>
                </c:pt>
                <c:pt idx="6146">
                  <c:v>3.2530204707531672E-2</c:v>
                </c:pt>
                <c:pt idx="6147">
                  <c:v>3.3735586791683633E-2</c:v>
                </c:pt>
                <c:pt idx="6148">
                  <c:v>3.2831550228569657E-2</c:v>
                </c:pt>
                <c:pt idx="6149">
                  <c:v>3.3735586791683633E-2</c:v>
                </c:pt>
                <c:pt idx="6150">
                  <c:v>3.2982222989088657E-2</c:v>
                </c:pt>
                <c:pt idx="6151">
                  <c:v>3.3434241270645648E-2</c:v>
                </c:pt>
                <c:pt idx="6152">
                  <c:v>3.4940968875835594E-2</c:v>
                </c:pt>
                <c:pt idx="6153">
                  <c:v>3.3584914031164641E-2</c:v>
                </c:pt>
                <c:pt idx="6154">
                  <c:v>3.4036932312721625E-2</c:v>
                </c:pt>
                <c:pt idx="6155">
                  <c:v>3.4036932312721625E-2</c:v>
                </c:pt>
                <c:pt idx="6156">
                  <c:v>3.3132895749607649E-2</c:v>
                </c:pt>
                <c:pt idx="6157">
                  <c:v>3.448895059427861E-2</c:v>
                </c:pt>
                <c:pt idx="6158">
                  <c:v>3.4338277833759617E-2</c:v>
                </c:pt>
                <c:pt idx="6159">
                  <c:v>3.3735586791683633E-2</c:v>
                </c:pt>
                <c:pt idx="6160">
                  <c:v>3.2982222989088657E-2</c:v>
                </c:pt>
                <c:pt idx="6161">
                  <c:v>3.4187605073240618E-2</c:v>
                </c:pt>
                <c:pt idx="6162">
                  <c:v>3.4940968875835594E-2</c:v>
                </c:pt>
                <c:pt idx="6163">
                  <c:v>3.5543659917911578E-2</c:v>
                </c:pt>
                <c:pt idx="6164">
                  <c:v>3.3132895749607649E-2</c:v>
                </c:pt>
                <c:pt idx="6165">
                  <c:v>3.3132895749607649E-2</c:v>
                </c:pt>
                <c:pt idx="6166">
                  <c:v>3.2831550228569657E-2</c:v>
                </c:pt>
                <c:pt idx="6167">
                  <c:v>3.3434241270645648E-2</c:v>
                </c:pt>
                <c:pt idx="6168">
                  <c:v>3.5995678199468563E-2</c:v>
                </c:pt>
                <c:pt idx="6169">
                  <c:v>3.3886259552202626E-2</c:v>
                </c:pt>
                <c:pt idx="6170">
                  <c:v>3.4790296115316595E-2</c:v>
                </c:pt>
                <c:pt idx="6171">
                  <c:v>3.2831550228569657E-2</c:v>
                </c:pt>
                <c:pt idx="6172">
                  <c:v>3.2680877468050672E-2</c:v>
                </c:pt>
                <c:pt idx="6173">
                  <c:v>3.4790296115316595E-2</c:v>
                </c:pt>
                <c:pt idx="6174">
                  <c:v>3.2831550228569657E-2</c:v>
                </c:pt>
                <c:pt idx="6175">
                  <c:v>3.3735586791683633E-2</c:v>
                </c:pt>
                <c:pt idx="6176">
                  <c:v>3.4036932312721625E-2</c:v>
                </c:pt>
                <c:pt idx="6177">
                  <c:v>3.3584914031164641E-2</c:v>
                </c:pt>
                <c:pt idx="6178">
                  <c:v>3.2680877468050672E-2</c:v>
                </c:pt>
                <c:pt idx="6179">
                  <c:v>3.4338277833759617E-2</c:v>
                </c:pt>
                <c:pt idx="6180">
                  <c:v>3.4338277833759617E-2</c:v>
                </c:pt>
                <c:pt idx="6181">
                  <c:v>3.3886259552202626E-2</c:v>
                </c:pt>
                <c:pt idx="6182">
                  <c:v>3.2982222989088657E-2</c:v>
                </c:pt>
                <c:pt idx="6183">
                  <c:v>3.237953194701268E-2</c:v>
                </c:pt>
                <c:pt idx="6184">
                  <c:v>3.1324822623379711E-2</c:v>
                </c:pt>
                <c:pt idx="6185">
                  <c:v>3.5845005438949563E-2</c:v>
                </c:pt>
                <c:pt idx="6186">
                  <c:v>3.3735586791683633E-2</c:v>
                </c:pt>
                <c:pt idx="6187">
                  <c:v>3.4790296115316595E-2</c:v>
                </c:pt>
                <c:pt idx="6188">
                  <c:v>3.2680877468050672E-2</c:v>
                </c:pt>
                <c:pt idx="6189">
                  <c:v>3.4338277833759617E-2</c:v>
                </c:pt>
                <c:pt idx="6190">
                  <c:v>3.4639623354797609E-2</c:v>
                </c:pt>
                <c:pt idx="6191">
                  <c:v>3.2982222989088657E-2</c:v>
                </c:pt>
                <c:pt idx="6192">
                  <c:v>3.3584914031164641E-2</c:v>
                </c:pt>
                <c:pt idx="6193">
                  <c:v>3.1023477102341723E-2</c:v>
                </c:pt>
                <c:pt idx="6194">
                  <c:v>3.2680877468050672E-2</c:v>
                </c:pt>
                <c:pt idx="6195">
                  <c:v>3.3283568510126649E-2</c:v>
                </c:pt>
                <c:pt idx="6196">
                  <c:v>3.4639623354797609E-2</c:v>
                </c:pt>
                <c:pt idx="6197">
                  <c:v>3.4187605073240618E-2</c:v>
                </c:pt>
                <c:pt idx="6198">
                  <c:v>3.4036932312721625E-2</c:v>
                </c:pt>
                <c:pt idx="6199">
                  <c:v>3.2680877468050672E-2</c:v>
                </c:pt>
                <c:pt idx="6200">
                  <c:v>3.237953194701268E-2</c:v>
                </c:pt>
                <c:pt idx="6201">
                  <c:v>3.4338277833759617E-2</c:v>
                </c:pt>
                <c:pt idx="6202">
                  <c:v>3.4036932312721625E-2</c:v>
                </c:pt>
                <c:pt idx="6203">
                  <c:v>3.4187605073240618E-2</c:v>
                </c:pt>
                <c:pt idx="6204">
                  <c:v>3.2680877468050672E-2</c:v>
                </c:pt>
                <c:pt idx="6205">
                  <c:v>3.3886259552202626E-2</c:v>
                </c:pt>
                <c:pt idx="6206">
                  <c:v>3.4187605073240618E-2</c:v>
                </c:pt>
                <c:pt idx="6207">
                  <c:v>3.4790296115316595E-2</c:v>
                </c:pt>
                <c:pt idx="6208">
                  <c:v>3.4036932312721625E-2</c:v>
                </c:pt>
                <c:pt idx="6209">
                  <c:v>3.3735586791683633E-2</c:v>
                </c:pt>
                <c:pt idx="6210">
                  <c:v>3.2831550228569657E-2</c:v>
                </c:pt>
                <c:pt idx="6211">
                  <c:v>3.2078186425974688E-2</c:v>
                </c:pt>
                <c:pt idx="6212">
                  <c:v>3.4790296115316595E-2</c:v>
                </c:pt>
                <c:pt idx="6213">
                  <c:v>3.4036932312721625E-2</c:v>
                </c:pt>
                <c:pt idx="6214">
                  <c:v>3.3886259552202626E-2</c:v>
                </c:pt>
                <c:pt idx="6215">
                  <c:v>3.3886259552202626E-2</c:v>
                </c:pt>
                <c:pt idx="6216">
                  <c:v>3.3434241270645648E-2</c:v>
                </c:pt>
                <c:pt idx="6217">
                  <c:v>3.4940968875835594E-2</c:v>
                </c:pt>
                <c:pt idx="6218">
                  <c:v>3.3132895749607649E-2</c:v>
                </c:pt>
                <c:pt idx="6219">
                  <c:v>3.3735586791683633E-2</c:v>
                </c:pt>
                <c:pt idx="6220">
                  <c:v>3.3886259552202626E-2</c:v>
                </c:pt>
                <c:pt idx="6221">
                  <c:v>3.3283568510126649E-2</c:v>
                </c:pt>
                <c:pt idx="6222">
                  <c:v>3.3735586791683633E-2</c:v>
                </c:pt>
                <c:pt idx="6223">
                  <c:v>3.1927513665455688E-2</c:v>
                </c:pt>
                <c:pt idx="6224">
                  <c:v>3.2982222989088657E-2</c:v>
                </c:pt>
                <c:pt idx="6225">
                  <c:v>3.3283568510126649E-2</c:v>
                </c:pt>
                <c:pt idx="6226">
                  <c:v>3.448895059427861E-2</c:v>
                </c:pt>
                <c:pt idx="6227">
                  <c:v>3.2530204707531672E-2</c:v>
                </c:pt>
                <c:pt idx="6228">
                  <c:v>3.3735586791683633E-2</c:v>
                </c:pt>
                <c:pt idx="6229">
                  <c:v>3.237953194701268E-2</c:v>
                </c:pt>
                <c:pt idx="6230">
                  <c:v>3.3283568510126649E-2</c:v>
                </c:pt>
                <c:pt idx="6231">
                  <c:v>3.3283568510126649E-2</c:v>
                </c:pt>
                <c:pt idx="6232">
                  <c:v>3.2982222989088657E-2</c:v>
                </c:pt>
                <c:pt idx="6233">
                  <c:v>3.2680877468050672E-2</c:v>
                </c:pt>
                <c:pt idx="6234">
                  <c:v>3.4940968875835594E-2</c:v>
                </c:pt>
                <c:pt idx="6235">
                  <c:v>3.222885918649368E-2</c:v>
                </c:pt>
                <c:pt idx="6236">
                  <c:v>3.3434241270645648E-2</c:v>
                </c:pt>
                <c:pt idx="6237">
                  <c:v>3.1475495383898704E-2</c:v>
                </c:pt>
                <c:pt idx="6238">
                  <c:v>3.2530204707531672E-2</c:v>
                </c:pt>
                <c:pt idx="6239">
                  <c:v>3.3886259552202626E-2</c:v>
                </c:pt>
                <c:pt idx="6240">
                  <c:v>3.3735586791683633E-2</c:v>
                </c:pt>
                <c:pt idx="6241">
                  <c:v>3.3434241270645648E-2</c:v>
                </c:pt>
                <c:pt idx="6242">
                  <c:v>3.2530204707531672E-2</c:v>
                </c:pt>
                <c:pt idx="6243">
                  <c:v>3.2831550228569657E-2</c:v>
                </c:pt>
                <c:pt idx="6244">
                  <c:v>3.0119440539227754E-2</c:v>
                </c:pt>
                <c:pt idx="6245">
                  <c:v>3.1927513665455688E-2</c:v>
                </c:pt>
                <c:pt idx="6246">
                  <c:v>3.4187605073240618E-2</c:v>
                </c:pt>
                <c:pt idx="6247">
                  <c:v>3.2680877468050672E-2</c:v>
                </c:pt>
                <c:pt idx="6248">
                  <c:v>3.2680877468050672E-2</c:v>
                </c:pt>
                <c:pt idx="6249">
                  <c:v>3.3132895749607649E-2</c:v>
                </c:pt>
                <c:pt idx="6250">
                  <c:v>3.2982222989088657E-2</c:v>
                </c:pt>
                <c:pt idx="6251">
                  <c:v>3.1776840904936703E-2</c:v>
                </c:pt>
                <c:pt idx="6252">
                  <c:v>3.4036932312721625E-2</c:v>
                </c:pt>
                <c:pt idx="6253">
                  <c:v>3.2831550228569657E-2</c:v>
                </c:pt>
                <c:pt idx="6254">
                  <c:v>3.1324822623379711E-2</c:v>
                </c:pt>
                <c:pt idx="6255">
                  <c:v>3.4790296115316595E-2</c:v>
                </c:pt>
                <c:pt idx="6256">
                  <c:v>3.448895059427861E-2</c:v>
                </c:pt>
                <c:pt idx="6257">
                  <c:v>3.3735586791683633E-2</c:v>
                </c:pt>
                <c:pt idx="6258">
                  <c:v>3.3283568510126649E-2</c:v>
                </c:pt>
                <c:pt idx="6259">
                  <c:v>3.2530204707531672E-2</c:v>
                </c:pt>
                <c:pt idx="6260">
                  <c:v>3.2530204707531672E-2</c:v>
                </c:pt>
                <c:pt idx="6261">
                  <c:v>3.2982222989088657E-2</c:v>
                </c:pt>
                <c:pt idx="6262">
                  <c:v>3.2831550228569657E-2</c:v>
                </c:pt>
                <c:pt idx="6263">
                  <c:v>3.2831550228569657E-2</c:v>
                </c:pt>
                <c:pt idx="6264">
                  <c:v>3.3132895749607649E-2</c:v>
                </c:pt>
                <c:pt idx="6265">
                  <c:v>3.2831550228569657E-2</c:v>
                </c:pt>
                <c:pt idx="6266">
                  <c:v>3.222885918649368E-2</c:v>
                </c:pt>
                <c:pt idx="6267">
                  <c:v>3.2530204707531672E-2</c:v>
                </c:pt>
                <c:pt idx="6268">
                  <c:v>3.1776840904936703E-2</c:v>
                </c:pt>
                <c:pt idx="6269">
                  <c:v>3.1776840904936703E-2</c:v>
                </c:pt>
                <c:pt idx="6270">
                  <c:v>3.2982222989088657E-2</c:v>
                </c:pt>
                <c:pt idx="6271">
                  <c:v>3.1927513665455688E-2</c:v>
                </c:pt>
                <c:pt idx="6272">
                  <c:v>3.1776840904936703E-2</c:v>
                </c:pt>
                <c:pt idx="6273">
                  <c:v>3.3886259552202626E-2</c:v>
                </c:pt>
                <c:pt idx="6274">
                  <c:v>3.1776840904936703E-2</c:v>
                </c:pt>
                <c:pt idx="6275">
                  <c:v>3.3132895749607649E-2</c:v>
                </c:pt>
                <c:pt idx="6276">
                  <c:v>3.222885918649368E-2</c:v>
                </c:pt>
                <c:pt idx="6277">
                  <c:v>3.1475495383898704E-2</c:v>
                </c:pt>
                <c:pt idx="6278">
                  <c:v>3.222885918649368E-2</c:v>
                </c:pt>
                <c:pt idx="6279">
                  <c:v>3.1626168144417703E-2</c:v>
                </c:pt>
                <c:pt idx="6280">
                  <c:v>3.3735586791683633E-2</c:v>
                </c:pt>
                <c:pt idx="6281">
                  <c:v>3.237953194701268E-2</c:v>
                </c:pt>
                <c:pt idx="6282">
                  <c:v>3.1927513665455688E-2</c:v>
                </c:pt>
                <c:pt idx="6283">
                  <c:v>3.3886259552202626E-2</c:v>
                </c:pt>
                <c:pt idx="6284">
                  <c:v>3.0722131581303731E-2</c:v>
                </c:pt>
                <c:pt idx="6285">
                  <c:v>3.3886259552202626E-2</c:v>
                </c:pt>
                <c:pt idx="6286">
                  <c:v>3.3584914031164641E-2</c:v>
                </c:pt>
                <c:pt idx="6287">
                  <c:v>3.222885918649368E-2</c:v>
                </c:pt>
                <c:pt idx="6288">
                  <c:v>3.0722131581303731E-2</c:v>
                </c:pt>
                <c:pt idx="6289">
                  <c:v>3.2530204707531672E-2</c:v>
                </c:pt>
                <c:pt idx="6290">
                  <c:v>3.0872804341822723E-2</c:v>
                </c:pt>
                <c:pt idx="6291">
                  <c:v>3.2680877468050672E-2</c:v>
                </c:pt>
                <c:pt idx="6292">
                  <c:v>3.2982222989088657E-2</c:v>
                </c:pt>
                <c:pt idx="6293">
                  <c:v>3.2530204707531672E-2</c:v>
                </c:pt>
                <c:pt idx="6294">
                  <c:v>3.222885918649368E-2</c:v>
                </c:pt>
                <c:pt idx="6295">
                  <c:v>3.2831550228569657E-2</c:v>
                </c:pt>
                <c:pt idx="6296">
                  <c:v>3.1174149862860712E-2</c:v>
                </c:pt>
                <c:pt idx="6297">
                  <c:v>3.1927513665455688E-2</c:v>
                </c:pt>
                <c:pt idx="6298">
                  <c:v>3.222885918649368E-2</c:v>
                </c:pt>
                <c:pt idx="6299">
                  <c:v>3.2530204707531672E-2</c:v>
                </c:pt>
                <c:pt idx="6300">
                  <c:v>3.3283568510126649E-2</c:v>
                </c:pt>
                <c:pt idx="6301">
                  <c:v>3.0722131581303731E-2</c:v>
                </c:pt>
                <c:pt idx="6302">
                  <c:v>3.2831550228569657E-2</c:v>
                </c:pt>
                <c:pt idx="6303">
                  <c:v>3.237953194701268E-2</c:v>
                </c:pt>
                <c:pt idx="6304">
                  <c:v>3.3434241270645648E-2</c:v>
                </c:pt>
                <c:pt idx="6305">
                  <c:v>3.2078186425974688E-2</c:v>
                </c:pt>
                <c:pt idx="6306">
                  <c:v>3.1927513665455688E-2</c:v>
                </c:pt>
                <c:pt idx="6307">
                  <c:v>3.3735586791683633E-2</c:v>
                </c:pt>
                <c:pt idx="6308">
                  <c:v>3.2530204707531672E-2</c:v>
                </c:pt>
                <c:pt idx="6309">
                  <c:v>3.3132895749607649E-2</c:v>
                </c:pt>
                <c:pt idx="6310">
                  <c:v>3.2680877468050672E-2</c:v>
                </c:pt>
                <c:pt idx="6311">
                  <c:v>3.2078186425974688E-2</c:v>
                </c:pt>
                <c:pt idx="6312">
                  <c:v>3.4338277833759617E-2</c:v>
                </c:pt>
                <c:pt idx="6313">
                  <c:v>3.1776840904936703E-2</c:v>
                </c:pt>
                <c:pt idx="6314">
                  <c:v>3.2680877468050672E-2</c:v>
                </c:pt>
                <c:pt idx="6315">
                  <c:v>3.1776840904936703E-2</c:v>
                </c:pt>
                <c:pt idx="6316">
                  <c:v>3.2982222989088657E-2</c:v>
                </c:pt>
                <c:pt idx="6317">
                  <c:v>3.3735586791683633E-2</c:v>
                </c:pt>
                <c:pt idx="6318">
                  <c:v>3.237953194701268E-2</c:v>
                </c:pt>
                <c:pt idx="6319">
                  <c:v>3.1475495383898704E-2</c:v>
                </c:pt>
                <c:pt idx="6320">
                  <c:v>2.8914058455075786E-2</c:v>
                </c:pt>
                <c:pt idx="6321">
                  <c:v>3.1475495383898704E-2</c:v>
                </c:pt>
                <c:pt idx="6322">
                  <c:v>3.4187605073240618E-2</c:v>
                </c:pt>
                <c:pt idx="6323">
                  <c:v>3.3283568510126649E-2</c:v>
                </c:pt>
                <c:pt idx="6324">
                  <c:v>3.2831550228569657E-2</c:v>
                </c:pt>
                <c:pt idx="6325">
                  <c:v>3.2982222989088657E-2</c:v>
                </c:pt>
                <c:pt idx="6326">
                  <c:v>3.3132895749607649E-2</c:v>
                </c:pt>
                <c:pt idx="6327">
                  <c:v>3.3886259552202626E-2</c:v>
                </c:pt>
                <c:pt idx="6328">
                  <c:v>3.4187605073240618E-2</c:v>
                </c:pt>
                <c:pt idx="6329">
                  <c:v>3.3584914031164641E-2</c:v>
                </c:pt>
                <c:pt idx="6330">
                  <c:v>3.2530204707531672E-2</c:v>
                </c:pt>
                <c:pt idx="6331">
                  <c:v>3.3132895749607649E-2</c:v>
                </c:pt>
                <c:pt idx="6332">
                  <c:v>2.9968767778708754E-2</c:v>
                </c:pt>
                <c:pt idx="6333">
                  <c:v>3.1776840904936703E-2</c:v>
                </c:pt>
                <c:pt idx="6334">
                  <c:v>3.2530204707531672E-2</c:v>
                </c:pt>
                <c:pt idx="6335">
                  <c:v>3.3132895749607649E-2</c:v>
                </c:pt>
                <c:pt idx="6336">
                  <c:v>3.4187605073240618E-2</c:v>
                </c:pt>
                <c:pt idx="6337">
                  <c:v>3.1023477102341723E-2</c:v>
                </c:pt>
                <c:pt idx="6338">
                  <c:v>3.3434241270645648E-2</c:v>
                </c:pt>
                <c:pt idx="6339">
                  <c:v>3.1776840904936703E-2</c:v>
                </c:pt>
                <c:pt idx="6340">
                  <c:v>3.3735586791683633E-2</c:v>
                </c:pt>
                <c:pt idx="6341">
                  <c:v>3.2530204707531672E-2</c:v>
                </c:pt>
                <c:pt idx="6342">
                  <c:v>3.2680877468050672E-2</c:v>
                </c:pt>
                <c:pt idx="6343">
                  <c:v>3.1927513665455688E-2</c:v>
                </c:pt>
                <c:pt idx="6344">
                  <c:v>3.448895059427861E-2</c:v>
                </c:pt>
                <c:pt idx="6345">
                  <c:v>3.3283568510126649E-2</c:v>
                </c:pt>
                <c:pt idx="6346">
                  <c:v>3.2982222989088657E-2</c:v>
                </c:pt>
                <c:pt idx="6347">
                  <c:v>3.1776840904936703E-2</c:v>
                </c:pt>
                <c:pt idx="6348">
                  <c:v>3.3886259552202626E-2</c:v>
                </c:pt>
                <c:pt idx="6349">
                  <c:v>3.222885918649368E-2</c:v>
                </c:pt>
                <c:pt idx="6350">
                  <c:v>3.3735586791683633E-2</c:v>
                </c:pt>
                <c:pt idx="6351">
                  <c:v>3.1324822623379711E-2</c:v>
                </c:pt>
                <c:pt idx="6352">
                  <c:v>3.237953194701268E-2</c:v>
                </c:pt>
                <c:pt idx="6353">
                  <c:v>3.2078186425974688E-2</c:v>
                </c:pt>
                <c:pt idx="6354">
                  <c:v>3.1475495383898704E-2</c:v>
                </c:pt>
                <c:pt idx="6355">
                  <c:v>3.0872804341822723E-2</c:v>
                </c:pt>
                <c:pt idx="6356">
                  <c:v>3.4187605073240618E-2</c:v>
                </c:pt>
                <c:pt idx="6357">
                  <c:v>3.222885918649368E-2</c:v>
                </c:pt>
                <c:pt idx="6358">
                  <c:v>3.222885918649368E-2</c:v>
                </c:pt>
                <c:pt idx="6359">
                  <c:v>3.1023477102341723E-2</c:v>
                </c:pt>
                <c:pt idx="6360">
                  <c:v>3.2530204707531672E-2</c:v>
                </c:pt>
                <c:pt idx="6361">
                  <c:v>3.3886259552202626E-2</c:v>
                </c:pt>
                <c:pt idx="6362">
                  <c:v>3.1475495383898704E-2</c:v>
                </c:pt>
                <c:pt idx="6363">
                  <c:v>3.2982222989088657E-2</c:v>
                </c:pt>
                <c:pt idx="6364">
                  <c:v>3.222885918649368E-2</c:v>
                </c:pt>
                <c:pt idx="6365">
                  <c:v>3.2078186425974688E-2</c:v>
                </c:pt>
                <c:pt idx="6366">
                  <c:v>3.1927513665455688E-2</c:v>
                </c:pt>
                <c:pt idx="6367">
                  <c:v>3.1776840904936703E-2</c:v>
                </c:pt>
                <c:pt idx="6368">
                  <c:v>3.3735586791683633E-2</c:v>
                </c:pt>
                <c:pt idx="6369">
                  <c:v>3.448895059427861E-2</c:v>
                </c:pt>
                <c:pt idx="6370">
                  <c:v>3.2831550228569657E-2</c:v>
                </c:pt>
                <c:pt idx="6371">
                  <c:v>3.222885918649368E-2</c:v>
                </c:pt>
                <c:pt idx="6372">
                  <c:v>3.2982222989088657E-2</c:v>
                </c:pt>
                <c:pt idx="6373">
                  <c:v>3.2530204707531672E-2</c:v>
                </c:pt>
                <c:pt idx="6374">
                  <c:v>3.1927513665455688E-2</c:v>
                </c:pt>
                <c:pt idx="6375">
                  <c:v>3.2530204707531672E-2</c:v>
                </c:pt>
                <c:pt idx="6376">
                  <c:v>3.1776840904936703E-2</c:v>
                </c:pt>
                <c:pt idx="6377">
                  <c:v>3.3132895749607649E-2</c:v>
                </c:pt>
                <c:pt idx="6378">
                  <c:v>3.2982222989088657E-2</c:v>
                </c:pt>
                <c:pt idx="6379">
                  <c:v>3.237953194701268E-2</c:v>
                </c:pt>
                <c:pt idx="6380">
                  <c:v>3.237953194701268E-2</c:v>
                </c:pt>
                <c:pt idx="6381">
                  <c:v>3.237953194701268E-2</c:v>
                </c:pt>
                <c:pt idx="6382">
                  <c:v>3.1324822623379711E-2</c:v>
                </c:pt>
                <c:pt idx="6383">
                  <c:v>3.4338277833759617E-2</c:v>
                </c:pt>
                <c:pt idx="6384">
                  <c:v>3.2982222989088657E-2</c:v>
                </c:pt>
                <c:pt idx="6385">
                  <c:v>3.3283568510126649E-2</c:v>
                </c:pt>
                <c:pt idx="6386">
                  <c:v>3.2680877468050672E-2</c:v>
                </c:pt>
                <c:pt idx="6387">
                  <c:v>3.4036932312721625E-2</c:v>
                </c:pt>
                <c:pt idx="6388">
                  <c:v>3.4187605073240618E-2</c:v>
                </c:pt>
                <c:pt idx="6389">
                  <c:v>3.3132895749607649E-2</c:v>
                </c:pt>
                <c:pt idx="6390">
                  <c:v>3.2530204707531672E-2</c:v>
                </c:pt>
                <c:pt idx="6391">
                  <c:v>3.1776840904936703E-2</c:v>
                </c:pt>
                <c:pt idx="6392">
                  <c:v>3.0872804341822723E-2</c:v>
                </c:pt>
                <c:pt idx="6393">
                  <c:v>3.1475495383898704E-2</c:v>
                </c:pt>
                <c:pt idx="6394">
                  <c:v>3.3434241270645648E-2</c:v>
                </c:pt>
                <c:pt idx="6395">
                  <c:v>3.2680877468050672E-2</c:v>
                </c:pt>
                <c:pt idx="6396">
                  <c:v>3.1475495383898704E-2</c:v>
                </c:pt>
                <c:pt idx="6397">
                  <c:v>3.3735586791683633E-2</c:v>
                </c:pt>
                <c:pt idx="6398">
                  <c:v>3.3434241270645648E-2</c:v>
                </c:pt>
                <c:pt idx="6399">
                  <c:v>3.1475495383898704E-2</c:v>
                </c:pt>
                <c:pt idx="6400">
                  <c:v>3.4036932312721625E-2</c:v>
                </c:pt>
                <c:pt idx="6401">
                  <c:v>3.237953194701268E-2</c:v>
                </c:pt>
                <c:pt idx="6402">
                  <c:v>3.3886259552202626E-2</c:v>
                </c:pt>
                <c:pt idx="6403">
                  <c:v>3.1776840904936703E-2</c:v>
                </c:pt>
                <c:pt idx="6404">
                  <c:v>3.2680877468050672E-2</c:v>
                </c:pt>
                <c:pt idx="6405">
                  <c:v>3.3434241270645648E-2</c:v>
                </c:pt>
                <c:pt idx="6406">
                  <c:v>3.222885918649368E-2</c:v>
                </c:pt>
                <c:pt idx="6407">
                  <c:v>3.3886259552202626E-2</c:v>
                </c:pt>
                <c:pt idx="6408">
                  <c:v>3.1023477102341723E-2</c:v>
                </c:pt>
                <c:pt idx="6409">
                  <c:v>3.3283568510126649E-2</c:v>
                </c:pt>
                <c:pt idx="6410">
                  <c:v>3.4940968875835594E-2</c:v>
                </c:pt>
                <c:pt idx="6411">
                  <c:v>3.2982222989088657E-2</c:v>
                </c:pt>
                <c:pt idx="6412">
                  <c:v>3.3434241270645648E-2</c:v>
                </c:pt>
                <c:pt idx="6413">
                  <c:v>3.2530204707531672E-2</c:v>
                </c:pt>
                <c:pt idx="6414">
                  <c:v>3.2530204707531672E-2</c:v>
                </c:pt>
                <c:pt idx="6415">
                  <c:v>3.3132895749607649E-2</c:v>
                </c:pt>
                <c:pt idx="6416">
                  <c:v>3.2982222989088657E-2</c:v>
                </c:pt>
                <c:pt idx="6417">
                  <c:v>3.3132895749607649E-2</c:v>
                </c:pt>
                <c:pt idx="6418">
                  <c:v>3.2078186425974688E-2</c:v>
                </c:pt>
                <c:pt idx="6419">
                  <c:v>3.3735586791683633E-2</c:v>
                </c:pt>
                <c:pt idx="6420">
                  <c:v>3.2078186425974688E-2</c:v>
                </c:pt>
                <c:pt idx="6421">
                  <c:v>3.4338277833759617E-2</c:v>
                </c:pt>
                <c:pt idx="6422">
                  <c:v>3.3886259552202626E-2</c:v>
                </c:pt>
                <c:pt idx="6423">
                  <c:v>3.222885918649368E-2</c:v>
                </c:pt>
                <c:pt idx="6424">
                  <c:v>3.3584914031164641E-2</c:v>
                </c:pt>
                <c:pt idx="6425">
                  <c:v>3.222885918649368E-2</c:v>
                </c:pt>
                <c:pt idx="6426">
                  <c:v>3.2680877468050672E-2</c:v>
                </c:pt>
                <c:pt idx="6427">
                  <c:v>3.448895059427861E-2</c:v>
                </c:pt>
                <c:pt idx="6428">
                  <c:v>3.2530204707531672E-2</c:v>
                </c:pt>
                <c:pt idx="6429">
                  <c:v>3.3283568510126649E-2</c:v>
                </c:pt>
                <c:pt idx="6430">
                  <c:v>3.222885918649368E-2</c:v>
                </c:pt>
                <c:pt idx="6431">
                  <c:v>3.1023477102341723E-2</c:v>
                </c:pt>
                <c:pt idx="6432">
                  <c:v>3.2982222989088657E-2</c:v>
                </c:pt>
                <c:pt idx="6433">
                  <c:v>3.2982222989088657E-2</c:v>
                </c:pt>
                <c:pt idx="6434">
                  <c:v>3.3735586791683633E-2</c:v>
                </c:pt>
                <c:pt idx="6435">
                  <c:v>3.0119440539227754E-2</c:v>
                </c:pt>
                <c:pt idx="6436">
                  <c:v>3.237953194701268E-2</c:v>
                </c:pt>
                <c:pt idx="6437">
                  <c:v>3.2530204707531672E-2</c:v>
                </c:pt>
                <c:pt idx="6438">
                  <c:v>3.1927513665455688E-2</c:v>
                </c:pt>
                <c:pt idx="6439">
                  <c:v>3.237953194701268E-2</c:v>
                </c:pt>
                <c:pt idx="6440">
                  <c:v>3.222885918649368E-2</c:v>
                </c:pt>
                <c:pt idx="6441">
                  <c:v>3.3434241270645648E-2</c:v>
                </c:pt>
                <c:pt idx="6442">
                  <c:v>2.9968767778708754E-2</c:v>
                </c:pt>
                <c:pt idx="6443">
                  <c:v>3.3283568510126649E-2</c:v>
                </c:pt>
                <c:pt idx="6444">
                  <c:v>3.0722131581303731E-2</c:v>
                </c:pt>
                <c:pt idx="6445">
                  <c:v>3.222885918649368E-2</c:v>
                </c:pt>
                <c:pt idx="6446">
                  <c:v>3.1023477102341723E-2</c:v>
                </c:pt>
                <c:pt idx="6447">
                  <c:v>3.0722131581303731E-2</c:v>
                </c:pt>
                <c:pt idx="6448">
                  <c:v>3.2680877468050672E-2</c:v>
                </c:pt>
                <c:pt idx="6449">
                  <c:v>3.4187605073240618E-2</c:v>
                </c:pt>
                <c:pt idx="6450">
                  <c:v>3.1776840904936703E-2</c:v>
                </c:pt>
                <c:pt idx="6451">
                  <c:v>3.3735586791683633E-2</c:v>
                </c:pt>
                <c:pt idx="6452">
                  <c:v>3.2530204707531672E-2</c:v>
                </c:pt>
                <c:pt idx="6453">
                  <c:v>3.0722131581303731E-2</c:v>
                </c:pt>
                <c:pt idx="6454">
                  <c:v>3.2530204707531672E-2</c:v>
                </c:pt>
                <c:pt idx="6455">
                  <c:v>3.3132895749607649E-2</c:v>
                </c:pt>
                <c:pt idx="6456">
                  <c:v>3.2982222989088657E-2</c:v>
                </c:pt>
                <c:pt idx="6457">
                  <c:v>3.1324822623379711E-2</c:v>
                </c:pt>
                <c:pt idx="6458">
                  <c:v>3.222885918649368E-2</c:v>
                </c:pt>
                <c:pt idx="6459">
                  <c:v>3.1776840904936703E-2</c:v>
                </c:pt>
                <c:pt idx="6460">
                  <c:v>3.2530204707531672E-2</c:v>
                </c:pt>
                <c:pt idx="6461">
                  <c:v>3.2831550228569657E-2</c:v>
                </c:pt>
                <c:pt idx="6462">
                  <c:v>3.0571458820784735E-2</c:v>
                </c:pt>
                <c:pt idx="6463">
                  <c:v>3.1776840904936703E-2</c:v>
                </c:pt>
                <c:pt idx="6464">
                  <c:v>2.951674949715177E-2</c:v>
                </c:pt>
                <c:pt idx="6465">
                  <c:v>3.2530204707531672E-2</c:v>
                </c:pt>
                <c:pt idx="6466">
                  <c:v>3.2530204707531672E-2</c:v>
                </c:pt>
                <c:pt idx="6467">
                  <c:v>3.3132895749607649E-2</c:v>
                </c:pt>
                <c:pt idx="6468">
                  <c:v>3.2982222989088657E-2</c:v>
                </c:pt>
                <c:pt idx="6469">
                  <c:v>3.0571458820784735E-2</c:v>
                </c:pt>
                <c:pt idx="6470">
                  <c:v>3.1174149862860712E-2</c:v>
                </c:pt>
                <c:pt idx="6471">
                  <c:v>3.4187605073240618E-2</c:v>
                </c:pt>
                <c:pt idx="6472">
                  <c:v>3.3434241270645648E-2</c:v>
                </c:pt>
                <c:pt idx="6473">
                  <c:v>3.1776840904936703E-2</c:v>
                </c:pt>
                <c:pt idx="6474">
                  <c:v>3.222885918649368E-2</c:v>
                </c:pt>
                <c:pt idx="6475">
                  <c:v>3.237953194701268E-2</c:v>
                </c:pt>
                <c:pt idx="6476">
                  <c:v>3.2831550228569657E-2</c:v>
                </c:pt>
                <c:pt idx="6477">
                  <c:v>3.2530204707531672E-2</c:v>
                </c:pt>
                <c:pt idx="6478">
                  <c:v>3.1776840904936703E-2</c:v>
                </c:pt>
                <c:pt idx="6479">
                  <c:v>3.1776840904936703E-2</c:v>
                </c:pt>
                <c:pt idx="6480">
                  <c:v>3.1927513665455688E-2</c:v>
                </c:pt>
                <c:pt idx="6481">
                  <c:v>3.1324822623379711E-2</c:v>
                </c:pt>
                <c:pt idx="6482">
                  <c:v>3.1927513665455688E-2</c:v>
                </c:pt>
                <c:pt idx="6483">
                  <c:v>3.1324822623379711E-2</c:v>
                </c:pt>
                <c:pt idx="6484">
                  <c:v>3.1475495383898704E-2</c:v>
                </c:pt>
                <c:pt idx="6485">
                  <c:v>3.222885918649368E-2</c:v>
                </c:pt>
                <c:pt idx="6486">
                  <c:v>2.9968767778708754E-2</c:v>
                </c:pt>
                <c:pt idx="6487">
                  <c:v>3.0571458820784735E-2</c:v>
                </c:pt>
                <c:pt idx="6488">
                  <c:v>3.237953194701268E-2</c:v>
                </c:pt>
                <c:pt idx="6489">
                  <c:v>3.222885918649368E-2</c:v>
                </c:pt>
                <c:pt idx="6490">
                  <c:v>3.2078186425974688E-2</c:v>
                </c:pt>
                <c:pt idx="6491">
                  <c:v>3.1023477102341723E-2</c:v>
                </c:pt>
                <c:pt idx="6492">
                  <c:v>3.1174149862860712E-2</c:v>
                </c:pt>
                <c:pt idx="6493">
                  <c:v>3.2982222989088657E-2</c:v>
                </c:pt>
                <c:pt idx="6494">
                  <c:v>3.1776840904936703E-2</c:v>
                </c:pt>
                <c:pt idx="6495">
                  <c:v>3.2530204707531672E-2</c:v>
                </c:pt>
                <c:pt idx="6496">
                  <c:v>3.1324822623379711E-2</c:v>
                </c:pt>
                <c:pt idx="6497">
                  <c:v>3.222885918649368E-2</c:v>
                </c:pt>
                <c:pt idx="6498">
                  <c:v>3.0420786060265742E-2</c:v>
                </c:pt>
                <c:pt idx="6499">
                  <c:v>3.1324822623379711E-2</c:v>
                </c:pt>
                <c:pt idx="6500">
                  <c:v>3.1023477102341723E-2</c:v>
                </c:pt>
                <c:pt idx="6501">
                  <c:v>3.237953194701268E-2</c:v>
                </c:pt>
                <c:pt idx="6502">
                  <c:v>3.2530204707531672E-2</c:v>
                </c:pt>
                <c:pt idx="6503">
                  <c:v>3.0722131581303731E-2</c:v>
                </c:pt>
                <c:pt idx="6504">
                  <c:v>3.1174149862860712E-2</c:v>
                </c:pt>
                <c:pt idx="6505">
                  <c:v>3.2831550228569657E-2</c:v>
                </c:pt>
                <c:pt idx="6506">
                  <c:v>3.1475495383898704E-2</c:v>
                </c:pt>
                <c:pt idx="6507">
                  <c:v>3.2530204707531672E-2</c:v>
                </c:pt>
                <c:pt idx="6508">
                  <c:v>3.0420786060265742E-2</c:v>
                </c:pt>
                <c:pt idx="6509">
                  <c:v>3.0872804341822723E-2</c:v>
                </c:pt>
                <c:pt idx="6510">
                  <c:v>3.3735586791683633E-2</c:v>
                </c:pt>
                <c:pt idx="6511">
                  <c:v>3.2982222989088657E-2</c:v>
                </c:pt>
                <c:pt idx="6512">
                  <c:v>3.2831550228569657E-2</c:v>
                </c:pt>
                <c:pt idx="6513">
                  <c:v>2.951674949715177E-2</c:v>
                </c:pt>
                <c:pt idx="6514">
                  <c:v>3.3283568510126649E-2</c:v>
                </c:pt>
                <c:pt idx="6515">
                  <c:v>3.4940968875835594E-2</c:v>
                </c:pt>
                <c:pt idx="6516">
                  <c:v>3.1626168144417703E-2</c:v>
                </c:pt>
                <c:pt idx="6517">
                  <c:v>3.1324822623379711E-2</c:v>
                </c:pt>
                <c:pt idx="6518">
                  <c:v>3.1626168144417703E-2</c:v>
                </c:pt>
                <c:pt idx="6519">
                  <c:v>3.237953194701268E-2</c:v>
                </c:pt>
                <c:pt idx="6520">
                  <c:v>3.222885918649368E-2</c:v>
                </c:pt>
                <c:pt idx="6521">
                  <c:v>3.2078186425974688E-2</c:v>
                </c:pt>
                <c:pt idx="6522">
                  <c:v>3.222885918649368E-2</c:v>
                </c:pt>
                <c:pt idx="6523">
                  <c:v>3.1023477102341723E-2</c:v>
                </c:pt>
                <c:pt idx="6524">
                  <c:v>3.2530204707531672E-2</c:v>
                </c:pt>
                <c:pt idx="6525">
                  <c:v>3.2680877468050672E-2</c:v>
                </c:pt>
                <c:pt idx="6526">
                  <c:v>3.2680877468050672E-2</c:v>
                </c:pt>
                <c:pt idx="6527">
                  <c:v>3.1324822623379711E-2</c:v>
                </c:pt>
                <c:pt idx="6528">
                  <c:v>3.2530204707531672E-2</c:v>
                </c:pt>
                <c:pt idx="6529">
                  <c:v>3.3283568510126649E-2</c:v>
                </c:pt>
                <c:pt idx="6530">
                  <c:v>3.222885918649368E-2</c:v>
                </c:pt>
                <c:pt idx="6531">
                  <c:v>3.3132895749607649E-2</c:v>
                </c:pt>
                <c:pt idx="6532">
                  <c:v>3.3434241270645648E-2</c:v>
                </c:pt>
                <c:pt idx="6533">
                  <c:v>3.2831550228569657E-2</c:v>
                </c:pt>
                <c:pt idx="6534">
                  <c:v>3.1475495383898704E-2</c:v>
                </c:pt>
                <c:pt idx="6535">
                  <c:v>3.2680877468050672E-2</c:v>
                </c:pt>
                <c:pt idx="6536">
                  <c:v>3.1174149862860712E-2</c:v>
                </c:pt>
                <c:pt idx="6537">
                  <c:v>3.4187605073240618E-2</c:v>
                </c:pt>
                <c:pt idx="6538">
                  <c:v>3.2530204707531672E-2</c:v>
                </c:pt>
                <c:pt idx="6539">
                  <c:v>3.2530204707531672E-2</c:v>
                </c:pt>
                <c:pt idx="6540">
                  <c:v>3.1324822623379711E-2</c:v>
                </c:pt>
                <c:pt idx="6541">
                  <c:v>3.1776840904936703E-2</c:v>
                </c:pt>
                <c:pt idx="6542">
                  <c:v>3.3283568510126649E-2</c:v>
                </c:pt>
                <c:pt idx="6543">
                  <c:v>3.237953194701268E-2</c:v>
                </c:pt>
                <c:pt idx="6544">
                  <c:v>3.237953194701268E-2</c:v>
                </c:pt>
                <c:pt idx="6545">
                  <c:v>3.1475495383898704E-2</c:v>
                </c:pt>
                <c:pt idx="6546">
                  <c:v>3.3283568510126649E-2</c:v>
                </c:pt>
                <c:pt idx="6547">
                  <c:v>3.2680877468050672E-2</c:v>
                </c:pt>
                <c:pt idx="6548">
                  <c:v>3.1475495383898704E-2</c:v>
                </c:pt>
                <c:pt idx="6549">
                  <c:v>3.3735586791683633E-2</c:v>
                </c:pt>
                <c:pt idx="6550">
                  <c:v>3.1626168144417703E-2</c:v>
                </c:pt>
                <c:pt idx="6551">
                  <c:v>3.2680877468050672E-2</c:v>
                </c:pt>
                <c:pt idx="6552">
                  <c:v>3.1776840904936703E-2</c:v>
                </c:pt>
                <c:pt idx="6553">
                  <c:v>3.222885918649368E-2</c:v>
                </c:pt>
                <c:pt idx="6554">
                  <c:v>3.3735586791683633E-2</c:v>
                </c:pt>
                <c:pt idx="6555">
                  <c:v>3.1626168144417703E-2</c:v>
                </c:pt>
                <c:pt idx="6556">
                  <c:v>3.222885918649368E-2</c:v>
                </c:pt>
                <c:pt idx="6557">
                  <c:v>3.1626168144417703E-2</c:v>
                </c:pt>
                <c:pt idx="6558">
                  <c:v>3.1927513665455688E-2</c:v>
                </c:pt>
                <c:pt idx="6559">
                  <c:v>3.4036932312721625E-2</c:v>
                </c:pt>
                <c:pt idx="6560">
                  <c:v>3.2530204707531672E-2</c:v>
                </c:pt>
                <c:pt idx="6561">
                  <c:v>3.2078186425974688E-2</c:v>
                </c:pt>
                <c:pt idx="6562">
                  <c:v>3.1174149862860712E-2</c:v>
                </c:pt>
                <c:pt idx="6563">
                  <c:v>3.2530204707531672E-2</c:v>
                </c:pt>
                <c:pt idx="6564">
                  <c:v>3.3735586791683633E-2</c:v>
                </c:pt>
                <c:pt idx="6565">
                  <c:v>3.1023477102341723E-2</c:v>
                </c:pt>
                <c:pt idx="6566">
                  <c:v>3.3735586791683633E-2</c:v>
                </c:pt>
                <c:pt idx="6567">
                  <c:v>3.1776840904936703E-2</c:v>
                </c:pt>
                <c:pt idx="6568">
                  <c:v>3.2530204707531672E-2</c:v>
                </c:pt>
                <c:pt idx="6569">
                  <c:v>3.0270113299746743E-2</c:v>
                </c:pt>
                <c:pt idx="6570">
                  <c:v>3.222885918649368E-2</c:v>
                </c:pt>
                <c:pt idx="6571">
                  <c:v>3.2831550228569657E-2</c:v>
                </c:pt>
                <c:pt idx="6572">
                  <c:v>3.222885918649368E-2</c:v>
                </c:pt>
                <c:pt idx="6573">
                  <c:v>3.1324822623379711E-2</c:v>
                </c:pt>
                <c:pt idx="6574">
                  <c:v>3.2078186425974688E-2</c:v>
                </c:pt>
                <c:pt idx="6575">
                  <c:v>3.2530204707531672E-2</c:v>
                </c:pt>
                <c:pt idx="6576">
                  <c:v>3.2982222989088657E-2</c:v>
                </c:pt>
                <c:pt idx="6577">
                  <c:v>3.2078186425974688E-2</c:v>
                </c:pt>
                <c:pt idx="6578">
                  <c:v>3.3434241270645648E-2</c:v>
                </c:pt>
                <c:pt idx="6579">
                  <c:v>3.2078186425974688E-2</c:v>
                </c:pt>
                <c:pt idx="6580">
                  <c:v>3.1776840904936703E-2</c:v>
                </c:pt>
                <c:pt idx="6581">
                  <c:v>3.2078186425974688E-2</c:v>
                </c:pt>
                <c:pt idx="6582">
                  <c:v>3.237953194701268E-2</c:v>
                </c:pt>
                <c:pt idx="6583">
                  <c:v>3.2078186425974688E-2</c:v>
                </c:pt>
                <c:pt idx="6584">
                  <c:v>3.0872804341822723E-2</c:v>
                </c:pt>
                <c:pt idx="6585">
                  <c:v>3.222885918649368E-2</c:v>
                </c:pt>
                <c:pt idx="6586">
                  <c:v>3.237953194701268E-2</c:v>
                </c:pt>
                <c:pt idx="6587">
                  <c:v>3.2680877468050672E-2</c:v>
                </c:pt>
                <c:pt idx="6588">
                  <c:v>3.3434241270645648E-2</c:v>
                </c:pt>
                <c:pt idx="6589">
                  <c:v>3.2680877468050672E-2</c:v>
                </c:pt>
                <c:pt idx="6590">
                  <c:v>3.2982222989088657E-2</c:v>
                </c:pt>
                <c:pt idx="6591">
                  <c:v>2.9667422257670766E-2</c:v>
                </c:pt>
                <c:pt idx="6592">
                  <c:v>3.1023477102341723E-2</c:v>
                </c:pt>
                <c:pt idx="6593">
                  <c:v>3.4187605073240618E-2</c:v>
                </c:pt>
                <c:pt idx="6594">
                  <c:v>3.2530204707531672E-2</c:v>
                </c:pt>
                <c:pt idx="6595">
                  <c:v>3.2982222989088657E-2</c:v>
                </c:pt>
                <c:pt idx="6596">
                  <c:v>3.0722131581303731E-2</c:v>
                </c:pt>
                <c:pt idx="6597">
                  <c:v>3.1776840904936703E-2</c:v>
                </c:pt>
                <c:pt idx="6598">
                  <c:v>3.2831550228569657E-2</c:v>
                </c:pt>
                <c:pt idx="6599">
                  <c:v>3.2831550228569657E-2</c:v>
                </c:pt>
                <c:pt idx="6600">
                  <c:v>3.2982222989088657E-2</c:v>
                </c:pt>
                <c:pt idx="6601">
                  <c:v>3.2078186425974688E-2</c:v>
                </c:pt>
                <c:pt idx="6602">
                  <c:v>3.3283568510126649E-2</c:v>
                </c:pt>
                <c:pt idx="6603">
                  <c:v>3.0722131581303731E-2</c:v>
                </c:pt>
                <c:pt idx="6604">
                  <c:v>3.222885918649368E-2</c:v>
                </c:pt>
                <c:pt idx="6605">
                  <c:v>3.3584914031164641E-2</c:v>
                </c:pt>
                <c:pt idx="6606">
                  <c:v>3.2530204707531672E-2</c:v>
                </c:pt>
                <c:pt idx="6607">
                  <c:v>3.3584914031164641E-2</c:v>
                </c:pt>
                <c:pt idx="6608">
                  <c:v>3.4187605073240618E-2</c:v>
                </c:pt>
                <c:pt idx="6609">
                  <c:v>3.3283568510126649E-2</c:v>
                </c:pt>
                <c:pt idx="6610">
                  <c:v>3.1927513665455688E-2</c:v>
                </c:pt>
                <c:pt idx="6611">
                  <c:v>3.0872804341822723E-2</c:v>
                </c:pt>
                <c:pt idx="6612">
                  <c:v>3.3434241270645648E-2</c:v>
                </c:pt>
                <c:pt idx="6613">
                  <c:v>3.2530204707531672E-2</c:v>
                </c:pt>
                <c:pt idx="6614">
                  <c:v>3.222885918649368E-2</c:v>
                </c:pt>
                <c:pt idx="6615">
                  <c:v>3.2078186425974688E-2</c:v>
                </c:pt>
                <c:pt idx="6616">
                  <c:v>3.222885918649368E-2</c:v>
                </c:pt>
                <c:pt idx="6617">
                  <c:v>3.237953194701268E-2</c:v>
                </c:pt>
                <c:pt idx="6618">
                  <c:v>3.2078186425974688E-2</c:v>
                </c:pt>
                <c:pt idx="6619">
                  <c:v>3.2982222989088657E-2</c:v>
                </c:pt>
                <c:pt idx="6620">
                  <c:v>3.3886259552202626E-2</c:v>
                </c:pt>
                <c:pt idx="6621">
                  <c:v>3.2982222989088657E-2</c:v>
                </c:pt>
                <c:pt idx="6622">
                  <c:v>3.1927513665455688E-2</c:v>
                </c:pt>
                <c:pt idx="6623">
                  <c:v>3.1626168144417703E-2</c:v>
                </c:pt>
                <c:pt idx="6624">
                  <c:v>3.3132895749607649E-2</c:v>
                </c:pt>
                <c:pt idx="6625">
                  <c:v>3.4639623354797609E-2</c:v>
                </c:pt>
                <c:pt idx="6626">
                  <c:v>3.1927513665455688E-2</c:v>
                </c:pt>
                <c:pt idx="6627">
                  <c:v>3.2530204707531672E-2</c:v>
                </c:pt>
                <c:pt idx="6628">
                  <c:v>3.1475495383898704E-2</c:v>
                </c:pt>
                <c:pt idx="6629">
                  <c:v>3.2530204707531672E-2</c:v>
                </c:pt>
                <c:pt idx="6630">
                  <c:v>3.1475495383898704E-2</c:v>
                </c:pt>
                <c:pt idx="6631">
                  <c:v>3.237953194701268E-2</c:v>
                </c:pt>
                <c:pt idx="6632">
                  <c:v>3.4036932312721625E-2</c:v>
                </c:pt>
                <c:pt idx="6633">
                  <c:v>3.222885918649368E-2</c:v>
                </c:pt>
                <c:pt idx="6634">
                  <c:v>3.237953194701268E-2</c:v>
                </c:pt>
                <c:pt idx="6635">
                  <c:v>3.0571458820784735E-2</c:v>
                </c:pt>
                <c:pt idx="6636">
                  <c:v>3.2530204707531672E-2</c:v>
                </c:pt>
                <c:pt idx="6637">
                  <c:v>3.2078186425974688E-2</c:v>
                </c:pt>
                <c:pt idx="6638">
                  <c:v>3.2982222989088657E-2</c:v>
                </c:pt>
                <c:pt idx="6639">
                  <c:v>3.222885918649368E-2</c:v>
                </c:pt>
                <c:pt idx="6640">
                  <c:v>3.2530204707531672E-2</c:v>
                </c:pt>
                <c:pt idx="6641">
                  <c:v>3.2530204707531672E-2</c:v>
                </c:pt>
                <c:pt idx="6642">
                  <c:v>3.448895059427861E-2</c:v>
                </c:pt>
                <c:pt idx="6643">
                  <c:v>3.1776840904936703E-2</c:v>
                </c:pt>
                <c:pt idx="6644">
                  <c:v>3.2982222989088657E-2</c:v>
                </c:pt>
                <c:pt idx="6645">
                  <c:v>2.9818095018189755E-2</c:v>
                </c:pt>
                <c:pt idx="6646">
                  <c:v>3.1927513665455688E-2</c:v>
                </c:pt>
                <c:pt idx="6647">
                  <c:v>3.4940968875835594E-2</c:v>
                </c:pt>
                <c:pt idx="6648">
                  <c:v>3.1324822623379711E-2</c:v>
                </c:pt>
                <c:pt idx="6649">
                  <c:v>3.3434241270645648E-2</c:v>
                </c:pt>
                <c:pt idx="6650">
                  <c:v>3.2078186425974688E-2</c:v>
                </c:pt>
                <c:pt idx="6651">
                  <c:v>3.222885918649368E-2</c:v>
                </c:pt>
                <c:pt idx="6652">
                  <c:v>3.2982222989088657E-2</c:v>
                </c:pt>
                <c:pt idx="6653">
                  <c:v>3.2982222989088657E-2</c:v>
                </c:pt>
                <c:pt idx="6654">
                  <c:v>3.1776840904936703E-2</c:v>
                </c:pt>
                <c:pt idx="6655">
                  <c:v>3.0872804341822723E-2</c:v>
                </c:pt>
                <c:pt idx="6656">
                  <c:v>3.3283568510126649E-2</c:v>
                </c:pt>
                <c:pt idx="6657">
                  <c:v>3.3283568510126649E-2</c:v>
                </c:pt>
                <c:pt idx="6658">
                  <c:v>3.2078186425974688E-2</c:v>
                </c:pt>
                <c:pt idx="6659">
                  <c:v>3.2680877468050672E-2</c:v>
                </c:pt>
                <c:pt idx="6660">
                  <c:v>3.4187605073240618E-2</c:v>
                </c:pt>
                <c:pt idx="6661">
                  <c:v>3.3283568510126649E-2</c:v>
                </c:pt>
                <c:pt idx="6662">
                  <c:v>3.1023477102341723E-2</c:v>
                </c:pt>
                <c:pt idx="6663">
                  <c:v>3.1626168144417703E-2</c:v>
                </c:pt>
                <c:pt idx="6664">
                  <c:v>3.0571458820784735E-2</c:v>
                </c:pt>
                <c:pt idx="6665">
                  <c:v>3.2530204707531672E-2</c:v>
                </c:pt>
                <c:pt idx="6666">
                  <c:v>3.237953194701268E-2</c:v>
                </c:pt>
                <c:pt idx="6667">
                  <c:v>3.1023477102341723E-2</c:v>
                </c:pt>
                <c:pt idx="6668">
                  <c:v>3.2680877468050672E-2</c:v>
                </c:pt>
                <c:pt idx="6669">
                  <c:v>3.1475495383898704E-2</c:v>
                </c:pt>
                <c:pt idx="6670">
                  <c:v>3.0872804341822723E-2</c:v>
                </c:pt>
                <c:pt idx="6671">
                  <c:v>3.3886259552202626E-2</c:v>
                </c:pt>
                <c:pt idx="6672">
                  <c:v>3.1776840904936703E-2</c:v>
                </c:pt>
                <c:pt idx="6673">
                  <c:v>3.1776840904936703E-2</c:v>
                </c:pt>
                <c:pt idx="6674">
                  <c:v>3.1324822623379711E-2</c:v>
                </c:pt>
                <c:pt idx="6675">
                  <c:v>3.2530204707531672E-2</c:v>
                </c:pt>
                <c:pt idx="6676">
                  <c:v>3.2530204707531672E-2</c:v>
                </c:pt>
                <c:pt idx="6677">
                  <c:v>3.1475495383898704E-2</c:v>
                </c:pt>
                <c:pt idx="6678">
                  <c:v>3.1927513665455688E-2</c:v>
                </c:pt>
                <c:pt idx="6679">
                  <c:v>3.1324822623379711E-2</c:v>
                </c:pt>
                <c:pt idx="6680">
                  <c:v>3.222885918649368E-2</c:v>
                </c:pt>
                <c:pt idx="6681">
                  <c:v>3.2078186425974688E-2</c:v>
                </c:pt>
                <c:pt idx="6682">
                  <c:v>3.0119440539227754E-2</c:v>
                </c:pt>
                <c:pt idx="6683">
                  <c:v>3.1475495383898704E-2</c:v>
                </c:pt>
                <c:pt idx="6684">
                  <c:v>3.1023477102341723E-2</c:v>
                </c:pt>
                <c:pt idx="6685">
                  <c:v>3.2680877468050672E-2</c:v>
                </c:pt>
                <c:pt idx="6686">
                  <c:v>3.2831550228569657E-2</c:v>
                </c:pt>
                <c:pt idx="6687">
                  <c:v>3.1324822623379711E-2</c:v>
                </c:pt>
                <c:pt idx="6688">
                  <c:v>3.0571458820784735E-2</c:v>
                </c:pt>
                <c:pt idx="6689">
                  <c:v>3.0270113299746743E-2</c:v>
                </c:pt>
                <c:pt idx="6690">
                  <c:v>3.1174149862860712E-2</c:v>
                </c:pt>
                <c:pt idx="6691">
                  <c:v>3.4036932312721625E-2</c:v>
                </c:pt>
                <c:pt idx="6692">
                  <c:v>3.222885918649368E-2</c:v>
                </c:pt>
                <c:pt idx="6693">
                  <c:v>3.2982222989088657E-2</c:v>
                </c:pt>
                <c:pt idx="6694">
                  <c:v>3.1776840904936703E-2</c:v>
                </c:pt>
                <c:pt idx="6695">
                  <c:v>3.1927513665455688E-2</c:v>
                </c:pt>
                <c:pt idx="6696">
                  <c:v>3.1023477102341723E-2</c:v>
                </c:pt>
                <c:pt idx="6697">
                  <c:v>3.2530204707531672E-2</c:v>
                </c:pt>
                <c:pt idx="6698">
                  <c:v>3.237953194701268E-2</c:v>
                </c:pt>
                <c:pt idx="6699">
                  <c:v>3.1927513665455688E-2</c:v>
                </c:pt>
                <c:pt idx="6700">
                  <c:v>3.237953194701268E-2</c:v>
                </c:pt>
                <c:pt idx="6701">
                  <c:v>3.2530204707531672E-2</c:v>
                </c:pt>
                <c:pt idx="6702">
                  <c:v>3.1324822623379711E-2</c:v>
                </c:pt>
                <c:pt idx="6703">
                  <c:v>3.2982222989088657E-2</c:v>
                </c:pt>
                <c:pt idx="6704">
                  <c:v>3.2831550228569657E-2</c:v>
                </c:pt>
                <c:pt idx="6705">
                  <c:v>3.2530204707531672E-2</c:v>
                </c:pt>
                <c:pt idx="6706">
                  <c:v>3.0270113299746743E-2</c:v>
                </c:pt>
                <c:pt idx="6707">
                  <c:v>3.1023477102341723E-2</c:v>
                </c:pt>
                <c:pt idx="6708">
                  <c:v>3.3283568510126649E-2</c:v>
                </c:pt>
                <c:pt idx="6709">
                  <c:v>3.1174149862860712E-2</c:v>
                </c:pt>
                <c:pt idx="6710">
                  <c:v>3.2831550228569657E-2</c:v>
                </c:pt>
                <c:pt idx="6711">
                  <c:v>3.2831550228569657E-2</c:v>
                </c:pt>
                <c:pt idx="6712">
                  <c:v>3.237953194701268E-2</c:v>
                </c:pt>
                <c:pt idx="6713">
                  <c:v>3.2982222989088657E-2</c:v>
                </c:pt>
                <c:pt idx="6714">
                  <c:v>3.1324822623379711E-2</c:v>
                </c:pt>
                <c:pt idx="6715">
                  <c:v>3.0872804341822723E-2</c:v>
                </c:pt>
                <c:pt idx="6716">
                  <c:v>3.0420786060265742E-2</c:v>
                </c:pt>
                <c:pt idx="6717">
                  <c:v>3.1776840904936703E-2</c:v>
                </c:pt>
                <c:pt idx="6718">
                  <c:v>3.1626168144417703E-2</c:v>
                </c:pt>
                <c:pt idx="6719">
                  <c:v>3.0119440539227754E-2</c:v>
                </c:pt>
                <c:pt idx="6720">
                  <c:v>3.1324822623379711E-2</c:v>
                </c:pt>
                <c:pt idx="6721">
                  <c:v>2.9818095018189755E-2</c:v>
                </c:pt>
                <c:pt idx="6722">
                  <c:v>3.4187605073240618E-2</c:v>
                </c:pt>
                <c:pt idx="6723">
                  <c:v>3.0119440539227754E-2</c:v>
                </c:pt>
                <c:pt idx="6724">
                  <c:v>3.3434241270645648E-2</c:v>
                </c:pt>
                <c:pt idx="6725">
                  <c:v>3.2831550228569657E-2</c:v>
                </c:pt>
                <c:pt idx="6726">
                  <c:v>3.1324822623379711E-2</c:v>
                </c:pt>
                <c:pt idx="6727">
                  <c:v>3.3886259552202626E-2</c:v>
                </c:pt>
                <c:pt idx="6728">
                  <c:v>3.1776840904936703E-2</c:v>
                </c:pt>
                <c:pt idx="6729">
                  <c:v>3.3735586791683633E-2</c:v>
                </c:pt>
                <c:pt idx="6730">
                  <c:v>3.2831550228569657E-2</c:v>
                </c:pt>
                <c:pt idx="6731">
                  <c:v>3.2982222989088657E-2</c:v>
                </c:pt>
                <c:pt idx="6732">
                  <c:v>3.3434241270645648E-2</c:v>
                </c:pt>
                <c:pt idx="6733">
                  <c:v>3.1475495383898704E-2</c:v>
                </c:pt>
                <c:pt idx="6734">
                  <c:v>3.1475495383898704E-2</c:v>
                </c:pt>
                <c:pt idx="6735">
                  <c:v>3.3434241270645648E-2</c:v>
                </c:pt>
                <c:pt idx="6736">
                  <c:v>3.2078186425974688E-2</c:v>
                </c:pt>
                <c:pt idx="6737">
                  <c:v>3.3584914031164641E-2</c:v>
                </c:pt>
                <c:pt idx="6738">
                  <c:v>3.3434241270645648E-2</c:v>
                </c:pt>
                <c:pt idx="6739">
                  <c:v>3.1174149862860712E-2</c:v>
                </c:pt>
                <c:pt idx="6740">
                  <c:v>3.1324822623379711E-2</c:v>
                </c:pt>
                <c:pt idx="6741">
                  <c:v>3.0872804341822723E-2</c:v>
                </c:pt>
                <c:pt idx="6742">
                  <c:v>3.2530204707531672E-2</c:v>
                </c:pt>
                <c:pt idx="6743">
                  <c:v>3.2530204707531672E-2</c:v>
                </c:pt>
                <c:pt idx="6744">
                  <c:v>3.2831550228569657E-2</c:v>
                </c:pt>
                <c:pt idx="6745">
                  <c:v>3.237953194701268E-2</c:v>
                </c:pt>
                <c:pt idx="6746">
                  <c:v>3.2831550228569657E-2</c:v>
                </c:pt>
                <c:pt idx="6747">
                  <c:v>3.3132895749607649E-2</c:v>
                </c:pt>
                <c:pt idx="6748">
                  <c:v>3.222885918649368E-2</c:v>
                </c:pt>
                <c:pt idx="6749">
                  <c:v>3.3434241270645648E-2</c:v>
                </c:pt>
                <c:pt idx="6750">
                  <c:v>3.2078186425974688E-2</c:v>
                </c:pt>
                <c:pt idx="6751">
                  <c:v>3.2530204707531672E-2</c:v>
                </c:pt>
                <c:pt idx="6752">
                  <c:v>3.3132895749607649E-2</c:v>
                </c:pt>
                <c:pt idx="6753">
                  <c:v>3.2831550228569657E-2</c:v>
                </c:pt>
                <c:pt idx="6754">
                  <c:v>3.2831550228569657E-2</c:v>
                </c:pt>
                <c:pt idx="6755">
                  <c:v>3.1174149862860712E-2</c:v>
                </c:pt>
                <c:pt idx="6756">
                  <c:v>3.2680877468050672E-2</c:v>
                </c:pt>
                <c:pt idx="6757">
                  <c:v>3.4187605073240618E-2</c:v>
                </c:pt>
                <c:pt idx="6758">
                  <c:v>3.1927513665455688E-2</c:v>
                </c:pt>
                <c:pt idx="6759">
                  <c:v>3.3434241270645648E-2</c:v>
                </c:pt>
                <c:pt idx="6760">
                  <c:v>3.237953194701268E-2</c:v>
                </c:pt>
                <c:pt idx="6761">
                  <c:v>3.2982222989088657E-2</c:v>
                </c:pt>
                <c:pt idx="6762">
                  <c:v>3.3886259552202626E-2</c:v>
                </c:pt>
                <c:pt idx="6763">
                  <c:v>3.3132895749607649E-2</c:v>
                </c:pt>
                <c:pt idx="6764">
                  <c:v>3.2831550228569657E-2</c:v>
                </c:pt>
                <c:pt idx="6765">
                  <c:v>3.3584914031164641E-2</c:v>
                </c:pt>
                <c:pt idx="6766">
                  <c:v>3.2831550228569657E-2</c:v>
                </c:pt>
                <c:pt idx="6767">
                  <c:v>3.1324822623379711E-2</c:v>
                </c:pt>
                <c:pt idx="6768">
                  <c:v>3.3132895749607649E-2</c:v>
                </c:pt>
                <c:pt idx="6769">
                  <c:v>3.3434241270645648E-2</c:v>
                </c:pt>
                <c:pt idx="6770">
                  <c:v>3.2831550228569657E-2</c:v>
                </c:pt>
                <c:pt idx="6771">
                  <c:v>3.2982222989088657E-2</c:v>
                </c:pt>
                <c:pt idx="6772">
                  <c:v>3.1324822623379711E-2</c:v>
                </c:pt>
                <c:pt idx="6773">
                  <c:v>3.2680877468050672E-2</c:v>
                </c:pt>
                <c:pt idx="6774">
                  <c:v>3.3434241270645648E-2</c:v>
                </c:pt>
                <c:pt idx="6775">
                  <c:v>3.222885918649368E-2</c:v>
                </c:pt>
                <c:pt idx="6776">
                  <c:v>3.1174149862860712E-2</c:v>
                </c:pt>
                <c:pt idx="6777">
                  <c:v>3.1626168144417703E-2</c:v>
                </c:pt>
                <c:pt idx="6778">
                  <c:v>3.3735586791683633E-2</c:v>
                </c:pt>
                <c:pt idx="6779">
                  <c:v>3.3584914031164641E-2</c:v>
                </c:pt>
                <c:pt idx="6780">
                  <c:v>3.4036932312721625E-2</c:v>
                </c:pt>
                <c:pt idx="6781">
                  <c:v>3.2982222989088657E-2</c:v>
                </c:pt>
                <c:pt idx="6782">
                  <c:v>3.1927513665455688E-2</c:v>
                </c:pt>
                <c:pt idx="6783">
                  <c:v>3.2530204707531672E-2</c:v>
                </c:pt>
                <c:pt idx="6784">
                  <c:v>3.0722131581303731E-2</c:v>
                </c:pt>
                <c:pt idx="6785">
                  <c:v>3.2831550228569657E-2</c:v>
                </c:pt>
                <c:pt idx="6786">
                  <c:v>3.2982222989088657E-2</c:v>
                </c:pt>
                <c:pt idx="6787">
                  <c:v>3.2982222989088657E-2</c:v>
                </c:pt>
                <c:pt idx="6788">
                  <c:v>3.2530204707531672E-2</c:v>
                </c:pt>
                <c:pt idx="6789">
                  <c:v>3.0571458820784735E-2</c:v>
                </c:pt>
                <c:pt idx="6790">
                  <c:v>3.2982222989088657E-2</c:v>
                </c:pt>
                <c:pt idx="6791">
                  <c:v>3.3434241270645648E-2</c:v>
                </c:pt>
                <c:pt idx="6792">
                  <c:v>3.2078186425974688E-2</c:v>
                </c:pt>
                <c:pt idx="6793">
                  <c:v>3.3283568510126649E-2</c:v>
                </c:pt>
                <c:pt idx="6794">
                  <c:v>3.2530204707531672E-2</c:v>
                </c:pt>
                <c:pt idx="6795">
                  <c:v>3.1475495383898704E-2</c:v>
                </c:pt>
                <c:pt idx="6796">
                  <c:v>3.4790296115316595E-2</c:v>
                </c:pt>
                <c:pt idx="6797">
                  <c:v>3.0420786060265742E-2</c:v>
                </c:pt>
                <c:pt idx="6798">
                  <c:v>3.1927513665455688E-2</c:v>
                </c:pt>
                <c:pt idx="6799">
                  <c:v>3.2680877468050672E-2</c:v>
                </c:pt>
                <c:pt idx="6800">
                  <c:v>3.0722131581303731E-2</c:v>
                </c:pt>
                <c:pt idx="6801">
                  <c:v>3.2831550228569657E-2</c:v>
                </c:pt>
                <c:pt idx="6802">
                  <c:v>3.3735586791683633E-2</c:v>
                </c:pt>
                <c:pt idx="6803">
                  <c:v>3.2982222989088657E-2</c:v>
                </c:pt>
                <c:pt idx="6804">
                  <c:v>3.3434241270645648E-2</c:v>
                </c:pt>
                <c:pt idx="6805">
                  <c:v>3.3434241270645648E-2</c:v>
                </c:pt>
                <c:pt idx="6806">
                  <c:v>3.2530204707531672E-2</c:v>
                </c:pt>
                <c:pt idx="6807">
                  <c:v>3.3283568510126649E-2</c:v>
                </c:pt>
                <c:pt idx="6808">
                  <c:v>3.3886259552202626E-2</c:v>
                </c:pt>
                <c:pt idx="6809">
                  <c:v>3.237953194701268E-2</c:v>
                </c:pt>
                <c:pt idx="6810">
                  <c:v>3.0872804341822723E-2</c:v>
                </c:pt>
                <c:pt idx="6811">
                  <c:v>3.0270113299746743E-2</c:v>
                </c:pt>
                <c:pt idx="6812">
                  <c:v>3.2078186425974688E-2</c:v>
                </c:pt>
                <c:pt idx="6813">
                  <c:v>3.3886259552202626E-2</c:v>
                </c:pt>
                <c:pt idx="6814">
                  <c:v>3.3434241270645648E-2</c:v>
                </c:pt>
                <c:pt idx="6815">
                  <c:v>3.1626168144417703E-2</c:v>
                </c:pt>
                <c:pt idx="6816">
                  <c:v>3.2680877468050672E-2</c:v>
                </c:pt>
                <c:pt idx="6817">
                  <c:v>3.3735586791683633E-2</c:v>
                </c:pt>
                <c:pt idx="6818">
                  <c:v>3.3886259552202626E-2</c:v>
                </c:pt>
                <c:pt idx="6819">
                  <c:v>3.1475495383898704E-2</c:v>
                </c:pt>
                <c:pt idx="6820">
                  <c:v>3.3434241270645648E-2</c:v>
                </c:pt>
                <c:pt idx="6821">
                  <c:v>3.1776840904936703E-2</c:v>
                </c:pt>
                <c:pt idx="6822">
                  <c:v>3.2680877468050672E-2</c:v>
                </c:pt>
                <c:pt idx="6823">
                  <c:v>3.4036932312721625E-2</c:v>
                </c:pt>
                <c:pt idx="6824">
                  <c:v>3.3283568510126649E-2</c:v>
                </c:pt>
                <c:pt idx="6825">
                  <c:v>3.3283568510126649E-2</c:v>
                </c:pt>
                <c:pt idx="6826">
                  <c:v>3.0571458820784735E-2</c:v>
                </c:pt>
                <c:pt idx="6827">
                  <c:v>3.3434241270645648E-2</c:v>
                </c:pt>
                <c:pt idx="6828">
                  <c:v>3.1927513665455688E-2</c:v>
                </c:pt>
                <c:pt idx="6829">
                  <c:v>3.0722131581303731E-2</c:v>
                </c:pt>
                <c:pt idx="6830">
                  <c:v>3.3434241270645648E-2</c:v>
                </c:pt>
                <c:pt idx="6831">
                  <c:v>3.2680877468050672E-2</c:v>
                </c:pt>
                <c:pt idx="6832">
                  <c:v>3.1776840904936703E-2</c:v>
                </c:pt>
                <c:pt idx="6833">
                  <c:v>3.2530204707531672E-2</c:v>
                </c:pt>
                <c:pt idx="6834">
                  <c:v>3.3434241270645648E-2</c:v>
                </c:pt>
                <c:pt idx="6835">
                  <c:v>3.222885918649368E-2</c:v>
                </c:pt>
                <c:pt idx="6836">
                  <c:v>3.2680877468050672E-2</c:v>
                </c:pt>
                <c:pt idx="6837">
                  <c:v>3.2530204707531672E-2</c:v>
                </c:pt>
                <c:pt idx="6838">
                  <c:v>3.2078186425974688E-2</c:v>
                </c:pt>
                <c:pt idx="6839">
                  <c:v>3.222885918649368E-2</c:v>
                </c:pt>
                <c:pt idx="6840">
                  <c:v>3.3283568510126649E-2</c:v>
                </c:pt>
                <c:pt idx="6841">
                  <c:v>3.1927513665455688E-2</c:v>
                </c:pt>
                <c:pt idx="6842">
                  <c:v>3.3132895749607649E-2</c:v>
                </c:pt>
                <c:pt idx="6843">
                  <c:v>3.222885918649368E-2</c:v>
                </c:pt>
                <c:pt idx="6844">
                  <c:v>3.2982222989088657E-2</c:v>
                </c:pt>
                <c:pt idx="6845">
                  <c:v>3.1927513665455688E-2</c:v>
                </c:pt>
                <c:pt idx="6846">
                  <c:v>3.2982222989088657E-2</c:v>
                </c:pt>
                <c:pt idx="6847">
                  <c:v>3.2982222989088657E-2</c:v>
                </c:pt>
                <c:pt idx="6848">
                  <c:v>3.2530204707531672E-2</c:v>
                </c:pt>
                <c:pt idx="6849">
                  <c:v>3.222885918649368E-2</c:v>
                </c:pt>
                <c:pt idx="6850">
                  <c:v>3.2530204707531672E-2</c:v>
                </c:pt>
                <c:pt idx="6851">
                  <c:v>3.2078186425974688E-2</c:v>
                </c:pt>
                <c:pt idx="6852">
                  <c:v>3.2078186425974688E-2</c:v>
                </c:pt>
                <c:pt idx="6853">
                  <c:v>3.2982222989088657E-2</c:v>
                </c:pt>
                <c:pt idx="6854">
                  <c:v>3.0119440539227754E-2</c:v>
                </c:pt>
                <c:pt idx="6855">
                  <c:v>3.0571458820784735E-2</c:v>
                </c:pt>
                <c:pt idx="6856">
                  <c:v>3.2530204707531672E-2</c:v>
                </c:pt>
                <c:pt idx="6857">
                  <c:v>3.3584914031164641E-2</c:v>
                </c:pt>
                <c:pt idx="6858">
                  <c:v>3.237953194701268E-2</c:v>
                </c:pt>
                <c:pt idx="6859">
                  <c:v>3.1927513665455688E-2</c:v>
                </c:pt>
                <c:pt idx="6860">
                  <c:v>3.2078186425974688E-2</c:v>
                </c:pt>
                <c:pt idx="6861">
                  <c:v>3.2831550228569657E-2</c:v>
                </c:pt>
                <c:pt idx="6862">
                  <c:v>3.1776840904936703E-2</c:v>
                </c:pt>
                <c:pt idx="6863">
                  <c:v>3.222885918649368E-2</c:v>
                </c:pt>
                <c:pt idx="6864">
                  <c:v>3.1023477102341723E-2</c:v>
                </c:pt>
                <c:pt idx="6865">
                  <c:v>3.1475495383898704E-2</c:v>
                </c:pt>
                <c:pt idx="6866">
                  <c:v>3.1927513665455688E-2</c:v>
                </c:pt>
                <c:pt idx="6867">
                  <c:v>3.2831550228569657E-2</c:v>
                </c:pt>
                <c:pt idx="6868">
                  <c:v>2.9818095018189755E-2</c:v>
                </c:pt>
                <c:pt idx="6869">
                  <c:v>3.1324822623379711E-2</c:v>
                </c:pt>
                <c:pt idx="6870">
                  <c:v>3.2078186425974688E-2</c:v>
                </c:pt>
                <c:pt idx="6871">
                  <c:v>3.222885918649368E-2</c:v>
                </c:pt>
                <c:pt idx="6872">
                  <c:v>3.0119440539227754E-2</c:v>
                </c:pt>
                <c:pt idx="6873">
                  <c:v>3.2530204707531672E-2</c:v>
                </c:pt>
                <c:pt idx="6874">
                  <c:v>3.1776840904936703E-2</c:v>
                </c:pt>
                <c:pt idx="6875">
                  <c:v>3.1174149862860712E-2</c:v>
                </c:pt>
                <c:pt idx="6876">
                  <c:v>3.2078186425974688E-2</c:v>
                </c:pt>
                <c:pt idx="6877">
                  <c:v>3.1324822623379711E-2</c:v>
                </c:pt>
                <c:pt idx="6878">
                  <c:v>3.1927513665455688E-2</c:v>
                </c:pt>
                <c:pt idx="6879">
                  <c:v>3.3735586791683633E-2</c:v>
                </c:pt>
                <c:pt idx="6880">
                  <c:v>3.222885918649368E-2</c:v>
                </c:pt>
                <c:pt idx="6881">
                  <c:v>3.1023477102341723E-2</c:v>
                </c:pt>
                <c:pt idx="6882">
                  <c:v>3.1776840904936703E-2</c:v>
                </c:pt>
                <c:pt idx="6883">
                  <c:v>3.2078186425974688E-2</c:v>
                </c:pt>
                <c:pt idx="6884">
                  <c:v>3.3886259552202626E-2</c:v>
                </c:pt>
                <c:pt idx="6885">
                  <c:v>3.1927513665455688E-2</c:v>
                </c:pt>
                <c:pt idx="6886">
                  <c:v>3.2982222989088657E-2</c:v>
                </c:pt>
                <c:pt idx="6887">
                  <c:v>3.0571458820784735E-2</c:v>
                </c:pt>
                <c:pt idx="6888">
                  <c:v>3.1475495383898704E-2</c:v>
                </c:pt>
                <c:pt idx="6889">
                  <c:v>3.222885918649368E-2</c:v>
                </c:pt>
                <c:pt idx="6890">
                  <c:v>3.4187605073240618E-2</c:v>
                </c:pt>
                <c:pt idx="6891">
                  <c:v>3.2078186425974688E-2</c:v>
                </c:pt>
                <c:pt idx="6892">
                  <c:v>3.0722131581303731E-2</c:v>
                </c:pt>
                <c:pt idx="6893">
                  <c:v>3.2831550228569657E-2</c:v>
                </c:pt>
                <c:pt idx="6894">
                  <c:v>3.1776840904936703E-2</c:v>
                </c:pt>
                <c:pt idx="6895">
                  <c:v>3.2078186425974688E-2</c:v>
                </c:pt>
                <c:pt idx="6896">
                  <c:v>3.222885918649368E-2</c:v>
                </c:pt>
                <c:pt idx="6897">
                  <c:v>3.237953194701268E-2</c:v>
                </c:pt>
                <c:pt idx="6898">
                  <c:v>3.1927513665455688E-2</c:v>
                </c:pt>
                <c:pt idx="6899">
                  <c:v>3.1324822623379711E-2</c:v>
                </c:pt>
                <c:pt idx="6900">
                  <c:v>3.222885918649368E-2</c:v>
                </c:pt>
                <c:pt idx="6901">
                  <c:v>3.3584914031164641E-2</c:v>
                </c:pt>
                <c:pt idx="6902">
                  <c:v>3.2530204707531672E-2</c:v>
                </c:pt>
                <c:pt idx="6903">
                  <c:v>3.1626168144417703E-2</c:v>
                </c:pt>
                <c:pt idx="6904">
                  <c:v>3.2530204707531672E-2</c:v>
                </c:pt>
                <c:pt idx="6905">
                  <c:v>3.3735586791683633E-2</c:v>
                </c:pt>
                <c:pt idx="6906">
                  <c:v>3.1174149862860712E-2</c:v>
                </c:pt>
                <c:pt idx="6907">
                  <c:v>3.1023477102341723E-2</c:v>
                </c:pt>
                <c:pt idx="6908">
                  <c:v>3.2831550228569657E-2</c:v>
                </c:pt>
                <c:pt idx="6909">
                  <c:v>3.222885918649368E-2</c:v>
                </c:pt>
                <c:pt idx="6910">
                  <c:v>3.3132895749607649E-2</c:v>
                </c:pt>
                <c:pt idx="6911">
                  <c:v>3.3434241270645648E-2</c:v>
                </c:pt>
                <c:pt idx="6912">
                  <c:v>3.3434241270645648E-2</c:v>
                </c:pt>
                <c:pt idx="6913">
                  <c:v>3.2078186425974688E-2</c:v>
                </c:pt>
                <c:pt idx="6914">
                  <c:v>3.2078186425974688E-2</c:v>
                </c:pt>
                <c:pt idx="6915">
                  <c:v>3.1324822623379711E-2</c:v>
                </c:pt>
                <c:pt idx="6916">
                  <c:v>3.2530204707531672E-2</c:v>
                </c:pt>
                <c:pt idx="6917">
                  <c:v>3.222885918649368E-2</c:v>
                </c:pt>
                <c:pt idx="6918">
                  <c:v>3.4940968875835594E-2</c:v>
                </c:pt>
                <c:pt idx="6919">
                  <c:v>3.1324822623379711E-2</c:v>
                </c:pt>
                <c:pt idx="6920">
                  <c:v>3.1927513665455688E-2</c:v>
                </c:pt>
                <c:pt idx="6921">
                  <c:v>3.1475495383898704E-2</c:v>
                </c:pt>
                <c:pt idx="6922">
                  <c:v>3.2530204707531672E-2</c:v>
                </c:pt>
                <c:pt idx="6923">
                  <c:v>3.2078186425974688E-2</c:v>
                </c:pt>
                <c:pt idx="6924">
                  <c:v>3.222885918649368E-2</c:v>
                </c:pt>
                <c:pt idx="6925">
                  <c:v>3.4036932312721625E-2</c:v>
                </c:pt>
                <c:pt idx="6926">
                  <c:v>3.0872804341822723E-2</c:v>
                </c:pt>
                <c:pt idx="6927">
                  <c:v>3.3434241270645648E-2</c:v>
                </c:pt>
                <c:pt idx="6928">
                  <c:v>3.4338277833759617E-2</c:v>
                </c:pt>
                <c:pt idx="6929">
                  <c:v>3.1475495383898704E-2</c:v>
                </c:pt>
                <c:pt idx="6930">
                  <c:v>3.3584914031164641E-2</c:v>
                </c:pt>
                <c:pt idx="6931">
                  <c:v>3.2530204707531672E-2</c:v>
                </c:pt>
                <c:pt idx="6932">
                  <c:v>3.237953194701268E-2</c:v>
                </c:pt>
                <c:pt idx="6933">
                  <c:v>3.0571458820784735E-2</c:v>
                </c:pt>
                <c:pt idx="6934">
                  <c:v>3.2530204707531672E-2</c:v>
                </c:pt>
                <c:pt idx="6935">
                  <c:v>3.5694332678430571E-2</c:v>
                </c:pt>
                <c:pt idx="6936">
                  <c:v>3.2831550228569657E-2</c:v>
                </c:pt>
                <c:pt idx="6937">
                  <c:v>3.2831550228569657E-2</c:v>
                </c:pt>
                <c:pt idx="6938">
                  <c:v>3.2078186425974688E-2</c:v>
                </c:pt>
                <c:pt idx="6939">
                  <c:v>3.3434241270645648E-2</c:v>
                </c:pt>
                <c:pt idx="6940">
                  <c:v>3.1776840904936703E-2</c:v>
                </c:pt>
                <c:pt idx="6941">
                  <c:v>3.2831550228569657E-2</c:v>
                </c:pt>
                <c:pt idx="6942">
                  <c:v>3.2680877468050672E-2</c:v>
                </c:pt>
                <c:pt idx="6943">
                  <c:v>3.1626168144417703E-2</c:v>
                </c:pt>
                <c:pt idx="6944">
                  <c:v>3.1776840904936703E-2</c:v>
                </c:pt>
                <c:pt idx="6945">
                  <c:v>3.4338277833759617E-2</c:v>
                </c:pt>
                <c:pt idx="6946">
                  <c:v>3.1927513665455688E-2</c:v>
                </c:pt>
                <c:pt idx="6947">
                  <c:v>3.237953194701268E-2</c:v>
                </c:pt>
                <c:pt idx="6948">
                  <c:v>3.3283568510126649E-2</c:v>
                </c:pt>
                <c:pt idx="6949">
                  <c:v>3.2982222989088657E-2</c:v>
                </c:pt>
                <c:pt idx="6950">
                  <c:v>3.222885918649368E-2</c:v>
                </c:pt>
                <c:pt idx="6951">
                  <c:v>3.2680877468050672E-2</c:v>
                </c:pt>
                <c:pt idx="6952">
                  <c:v>3.2530204707531672E-2</c:v>
                </c:pt>
                <c:pt idx="6953">
                  <c:v>3.0872804341822723E-2</c:v>
                </c:pt>
                <c:pt idx="6954">
                  <c:v>3.3434241270645648E-2</c:v>
                </c:pt>
                <c:pt idx="6955">
                  <c:v>3.3434241270645648E-2</c:v>
                </c:pt>
                <c:pt idx="6956">
                  <c:v>3.2982222989088657E-2</c:v>
                </c:pt>
                <c:pt idx="6957">
                  <c:v>3.4338277833759617E-2</c:v>
                </c:pt>
                <c:pt idx="6958">
                  <c:v>3.222885918649368E-2</c:v>
                </c:pt>
                <c:pt idx="6959">
                  <c:v>3.1927513665455688E-2</c:v>
                </c:pt>
                <c:pt idx="6960">
                  <c:v>3.222885918649368E-2</c:v>
                </c:pt>
                <c:pt idx="6961">
                  <c:v>3.3434241270645648E-2</c:v>
                </c:pt>
                <c:pt idx="6962">
                  <c:v>3.4338277833759617E-2</c:v>
                </c:pt>
                <c:pt idx="6963">
                  <c:v>3.3434241270645648E-2</c:v>
                </c:pt>
                <c:pt idx="6964">
                  <c:v>3.2680877468050672E-2</c:v>
                </c:pt>
                <c:pt idx="6965">
                  <c:v>3.1174149862860712E-2</c:v>
                </c:pt>
                <c:pt idx="6966">
                  <c:v>3.1626168144417703E-2</c:v>
                </c:pt>
                <c:pt idx="6967">
                  <c:v>3.222885918649368E-2</c:v>
                </c:pt>
                <c:pt idx="6968">
                  <c:v>3.1324822623379711E-2</c:v>
                </c:pt>
                <c:pt idx="6969">
                  <c:v>3.2982222989088657E-2</c:v>
                </c:pt>
                <c:pt idx="6970">
                  <c:v>3.3283568510126649E-2</c:v>
                </c:pt>
                <c:pt idx="6971">
                  <c:v>3.2680877468050672E-2</c:v>
                </c:pt>
                <c:pt idx="6972">
                  <c:v>3.3886259552202626E-2</c:v>
                </c:pt>
                <c:pt idx="6973">
                  <c:v>3.2530204707531672E-2</c:v>
                </c:pt>
                <c:pt idx="6974">
                  <c:v>3.3132895749607649E-2</c:v>
                </c:pt>
                <c:pt idx="6975">
                  <c:v>3.2530204707531672E-2</c:v>
                </c:pt>
                <c:pt idx="6976">
                  <c:v>3.2530204707531672E-2</c:v>
                </c:pt>
                <c:pt idx="6977">
                  <c:v>3.0119440539227754E-2</c:v>
                </c:pt>
                <c:pt idx="6978">
                  <c:v>3.2530204707531672E-2</c:v>
                </c:pt>
                <c:pt idx="6979">
                  <c:v>3.3434241270645648E-2</c:v>
                </c:pt>
                <c:pt idx="6980">
                  <c:v>3.2078186425974688E-2</c:v>
                </c:pt>
                <c:pt idx="6981">
                  <c:v>3.1927513665455688E-2</c:v>
                </c:pt>
                <c:pt idx="6982">
                  <c:v>3.1475495383898704E-2</c:v>
                </c:pt>
                <c:pt idx="6983">
                  <c:v>3.3886259552202626E-2</c:v>
                </c:pt>
                <c:pt idx="6984">
                  <c:v>3.5242314396873586E-2</c:v>
                </c:pt>
                <c:pt idx="6985">
                  <c:v>3.3584914031164641E-2</c:v>
                </c:pt>
                <c:pt idx="6986">
                  <c:v>3.237953194701268E-2</c:v>
                </c:pt>
                <c:pt idx="6987">
                  <c:v>3.2078186425974688E-2</c:v>
                </c:pt>
                <c:pt idx="6988">
                  <c:v>3.1927513665455688E-2</c:v>
                </c:pt>
                <c:pt idx="6989">
                  <c:v>3.5845005438949563E-2</c:v>
                </c:pt>
                <c:pt idx="6990">
                  <c:v>3.4940968875835594E-2</c:v>
                </c:pt>
                <c:pt idx="6991">
                  <c:v>3.222885918649368E-2</c:v>
                </c:pt>
                <c:pt idx="6992">
                  <c:v>3.3735586791683633E-2</c:v>
                </c:pt>
                <c:pt idx="6993">
                  <c:v>3.1475495383898704E-2</c:v>
                </c:pt>
                <c:pt idx="6994">
                  <c:v>3.448895059427861E-2</c:v>
                </c:pt>
                <c:pt idx="6995">
                  <c:v>3.2078186425974688E-2</c:v>
                </c:pt>
                <c:pt idx="6996">
                  <c:v>3.3584914031164641E-2</c:v>
                </c:pt>
                <c:pt idx="6997">
                  <c:v>3.3735586791683633E-2</c:v>
                </c:pt>
                <c:pt idx="6998">
                  <c:v>3.4187605073240618E-2</c:v>
                </c:pt>
                <c:pt idx="6999">
                  <c:v>3.2078186425974688E-2</c:v>
                </c:pt>
                <c:pt idx="7000">
                  <c:v>3.2530204707531672E-2</c:v>
                </c:pt>
                <c:pt idx="7001">
                  <c:v>3.1927513665455688E-2</c:v>
                </c:pt>
                <c:pt idx="7002">
                  <c:v>3.3283568510126649E-2</c:v>
                </c:pt>
                <c:pt idx="7003">
                  <c:v>3.3886259552202626E-2</c:v>
                </c:pt>
                <c:pt idx="7004">
                  <c:v>3.222885918649368E-2</c:v>
                </c:pt>
                <c:pt idx="7005">
                  <c:v>3.3886259552202626E-2</c:v>
                </c:pt>
                <c:pt idx="7006">
                  <c:v>3.448895059427861E-2</c:v>
                </c:pt>
                <c:pt idx="7007">
                  <c:v>3.2530204707531672E-2</c:v>
                </c:pt>
                <c:pt idx="7008">
                  <c:v>3.3735586791683633E-2</c:v>
                </c:pt>
                <c:pt idx="7009">
                  <c:v>3.1626168144417703E-2</c:v>
                </c:pt>
                <c:pt idx="7010">
                  <c:v>3.222885918649368E-2</c:v>
                </c:pt>
                <c:pt idx="7011">
                  <c:v>3.4036932312721625E-2</c:v>
                </c:pt>
                <c:pt idx="7012">
                  <c:v>3.2982222989088657E-2</c:v>
                </c:pt>
                <c:pt idx="7013">
                  <c:v>3.1324822623379711E-2</c:v>
                </c:pt>
                <c:pt idx="7014">
                  <c:v>3.2530204707531672E-2</c:v>
                </c:pt>
                <c:pt idx="7015">
                  <c:v>3.237953194701268E-2</c:v>
                </c:pt>
                <c:pt idx="7016">
                  <c:v>3.1023477102341723E-2</c:v>
                </c:pt>
                <c:pt idx="7017">
                  <c:v>3.3434241270645648E-2</c:v>
                </c:pt>
                <c:pt idx="7018">
                  <c:v>3.448895059427861E-2</c:v>
                </c:pt>
                <c:pt idx="7019">
                  <c:v>3.3735586791683633E-2</c:v>
                </c:pt>
                <c:pt idx="7020">
                  <c:v>3.5242314396873586E-2</c:v>
                </c:pt>
                <c:pt idx="7021">
                  <c:v>3.4036932312721625E-2</c:v>
                </c:pt>
                <c:pt idx="7022">
                  <c:v>3.5392987157392586E-2</c:v>
                </c:pt>
                <c:pt idx="7023">
                  <c:v>3.5242314396873586E-2</c:v>
                </c:pt>
                <c:pt idx="7024">
                  <c:v>3.659836924154454E-2</c:v>
                </c:pt>
                <c:pt idx="7025">
                  <c:v>3.5392987157392586E-2</c:v>
                </c:pt>
                <c:pt idx="7026">
                  <c:v>3.5694332678430571E-2</c:v>
                </c:pt>
                <c:pt idx="7027">
                  <c:v>3.7351733044139523E-2</c:v>
                </c:pt>
                <c:pt idx="7028">
                  <c:v>3.8105096846734493E-2</c:v>
                </c:pt>
                <c:pt idx="7029">
                  <c:v>3.8255769607253493E-2</c:v>
                </c:pt>
                <c:pt idx="7030">
                  <c:v>3.8557115128291478E-2</c:v>
                </c:pt>
                <c:pt idx="7031">
                  <c:v>3.8406442367772492E-2</c:v>
                </c:pt>
                <c:pt idx="7032">
                  <c:v>3.8255769607253493E-2</c:v>
                </c:pt>
                <c:pt idx="7033">
                  <c:v>4.1721243099190376E-2</c:v>
                </c:pt>
                <c:pt idx="7034">
                  <c:v>3.9159806170367462E-2</c:v>
                </c:pt>
                <c:pt idx="7035">
                  <c:v>4.0967879296595407E-2</c:v>
                </c:pt>
                <c:pt idx="7036">
                  <c:v>4.0666533775557415E-2</c:v>
                </c:pt>
                <c:pt idx="7037">
                  <c:v>4.1269224817633399E-2</c:v>
                </c:pt>
                <c:pt idx="7038">
                  <c:v>4.2926625183342344E-2</c:v>
                </c:pt>
                <c:pt idx="7039">
                  <c:v>4.232393414126636E-2</c:v>
                </c:pt>
                <c:pt idx="7040">
                  <c:v>4.2173261380747368E-2</c:v>
                </c:pt>
                <c:pt idx="7041">
                  <c:v>4.2022588620228375E-2</c:v>
                </c:pt>
                <c:pt idx="7042">
                  <c:v>4.458402554905129E-2</c:v>
                </c:pt>
                <c:pt idx="7043">
                  <c:v>4.3378643464899322E-2</c:v>
                </c:pt>
                <c:pt idx="7044">
                  <c:v>4.6392098675279228E-2</c:v>
                </c:pt>
                <c:pt idx="7045">
                  <c:v>4.5789407633203251E-2</c:v>
                </c:pt>
                <c:pt idx="7046">
                  <c:v>4.5186716591127267E-2</c:v>
                </c:pt>
                <c:pt idx="7047">
                  <c:v>4.7145462477874205E-2</c:v>
                </c:pt>
                <c:pt idx="7048">
                  <c:v>4.6994789717355219E-2</c:v>
                </c:pt>
                <c:pt idx="7049">
                  <c:v>4.8802862843583157E-2</c:v>
                </c:pt>
                <c:pt idx="7050">
                  <c:v>4.9857572167216126E-2</c:v>
                </c:pt>
                <c:pt idx="7051">
                  <c:v>5.0761608730330095E-2</c:v>
                </c:pt>
                <c:pt idx="7052">
                  <c:v>4.9405553885659134E-2</c:v>
                </c:pt>
                <c:pt idx="7053">
                  <c:v>5.0158917688254111E-2</c:v>
                </c:pt>
                <c:pt idx="7054">
                  <c:v>5.1816318053963063E-2</c:v>
                </c:pt>
                <c:pt idx="7055">
                  <c:v>5.1364299772406072E-2</c:v>
                </c:pt>
                <c:pt idx="7056">
                  <c:v>5.2117663575001048E-2</c:v>
                </c:pt>
                <c:pt idx="7057">
                  <c:v>5.3624391180191001E-2</c:v>
                </c:pt>
                <c:pt idx="7058">
                  <c:v>5.3624391180191001E-2</c:v>
                </c:pt>
                <c:pt idx="7059">
                  <c:v>5.5131118785380955E-2</c:v>
                </c:pt>
                <c:pt idx="7060">
                  <c:v>5.5131118785380955E-2</c:v>
                </c:pt>
                <c:pt idx="7061">
                  <c:v>5.5281791545899947E-2</c:v>
                </c:pt>
                <c:pt idx="7062">
                  <c:v>5.5884482587975931E-2</c:v>
                </c:pt>
                <c:pt idx="7063">
                  <c:v>5.904861055887483E-2</c:v>
                </c:pt>
                <c:pt idx="7064">
                  <c:v>5.67885191510899E-2</c:v>
                </c:pt>
                <c:pt idx="7065">
                  <c:v>5.8144573995760861E-2</c:v>
                </c:pt>
                <c:pt idx="7066">
                  <c:v>6.0103319882507791E-2</c:v>
                </c:pt>
                <c:pt idx="7067">
                  <c:v>6.1760720248216744E-2</c:v>
                </c:pt>
                <c:pt idx="7068">
                  <c:v>6.1459374727178745E-2</c:v>
                </c:pt>
                <c:pt idx="7069">
                  <c:v>6.3719466134963682E-2</c:v>
                </c:pt>
                <c:pt idx="7070">
                  <c:v>6.1760720248216744E-2</c:v>
                </c:pt>
                <c:pt idx="7071">
                  <c:v>6.3116775092887697E-2</c:v>
                </c:pt>
                <c:pt idx="7072">
                  <c:v>6.5678212021710619E-2</c:v>
                </c:pt>
                <c:pt idx="7073">
                  <c:v>6.3870138895482681E-2</c:v>
                </c:pt>
                <c:pt idx="7074">
                  <c:v>6.6280903063786603E-2</c:v>
                </c:pt>
                <c:pt idx="7075">
                  <c:v>6.6883594105862573E-2</c:v>
                </c:pt>
                <c:pt idx="7076">
                  <c:v>6.839032171105254E-2</c:v>
                </c:pt>
                <c:pt idx="7077">
                  <c:v>7.0349067597799478E-2</c:v>
                </c:pt>
                <c:pt idx="7078">
                  <c:v>6.9595703795204494E-2</c:v>
                </c:pt>
                <c:pt idx="7079">
                  <c:v>7.0047722076761479E-2</c:v>
                </c:pt>
                <c:pt idx="7080">
                  <c:v>7.0650413118837463E-2</c:v>
                </c:pt>
                <c:pt idx="7081">
                  <c:v>7.1554449681951432E-2</c:v>
                </c:pt>
                <c:pt idx="7082">
                  <c:v>7.1554449681951432E-2</c:v>
                </c:pt>
                <c:pt idx="7083">
                  <c:v>7.2910504526622386E-2</c:v>
                </c:pt>
                <c:pt idx="7084">
                  <c:v>7.5321268694926308E-2</c:v>
                </c:pt>
                <c:pt idx="7085">
                  <c:v>7.5170595934407322E-2</c:v>
                </c:pt>
                <c:pt idx="7086">
                  <c:v>7.6827996300116261E-2</c:v>
                </c:pt>
                <c:pt idx="7087">
                  <c:v>7.6526650779078276E-2</c:v>
                </c:pt>
                <c:pt idx="7088">
                  <c:v>7.9389433228939182E-2</c:v>
                </c:pt>
                <c:pt idx="7089">
                  <c:v>8.0745488073610136E-2</c:v>
                </c:pt>
                <c:pt idx="7090">
                  <c:v>8.1197506355167134E-2</c:v>
                </c:pt>
                <c:pt idx="7091">
                  <c:v>8.134817911568612E-2</c:v>
                </c:pt>
                <c:pt idx="7092">
                  <c:v>8.1046833594648135E-2</c:v>
                </c:pt>
                <c:pt idx="7093">
                  <c:v>8.4662979847104011E-2</c:v>
                </c:pt>
                <c:pt idx="7094">
                  <c:v>8.6169707452293964E-2</c:v>
                </c:pt>
                <c:pt idx="7095">
                  <c:v>8.6169707452293964E-2</c:v>
                </c:pt>
                <c:pt idx="7096">
                  <c:v>8.7073744015407947E-2</c:v>
                </c:pt>
                <c:pt idx="7097">
                  <c:v>8.8128453339040902E-2</c:v>
                </c:pt>
                <c:pt idx="7098">
                  <c:v>8.8580471620597886E-2</c:v>
                </c:pt>
                <c:pt idx="7099">
                  <c:v>9.1744599591496792E-2</c:v>
                </c:pt>
                <c:pt idx="7100">
                  <c:v>9.1443254070458793E-2</c:v>
                </c:pt>
                <c:pt idx="7101">
                  <c:v>9.3854018238762715E-2</c:v>
                </c:pt>
                <c:pt idx="7102">
                  <c:v>9.2799308915129761E-2</c:v>
                </c:pt>
                <c:pt idx="7103">
                  <c:v>9.4456709280838713E-2</c:v>
                </c:pt>
                <c:pt idx="7104">
                  <c:v>9.7018146209661635E-2</c:v>
                </c:pt>
                <c:pt idx="7105">
                  <c:v>9.8675546575370573E-2</c:v>
                </c:pt>
                <c:pt idx="7106">
                  <c:v>9.9880928659522528E-2</c:v>
                </c:pt>
                <c:pt idx="7107">
                  <c:v>0.10018227418056053</c:v>
                </c:pt>
                <c:pt idx="7108">
                  <c:v>0.10108631074367448</c:v>
                </c:pt>
                <c:pt idx="7109">
                  <c:v>0.10108631074367448</c:v>
                </c:pt>
                <c:pt idx="7110">
                  <c:v>0.1042504387145734</c:v>
                </c:pt>
                <c:pt idx="7111">
                  <c:v>0.10590783908028234</c:v>
                </c:pt>
                <c:pt idx="7112">
                  <c:v>0.10651053012235832</c:v>
                </c:pt>
                <c:pt idx="7113">
                  <c:v>0.10696254840391531</c:v>
                </c:pt>
                <c:pt idx="7114">
                  <c:v>0.10786658496702928</c:v>
                </c:pt>
                <c:pt idx="7115">
                  <c:v>0.11012667637481421</c:v>
                </c:pt>
                <c:pt idx="7116">
                  <c:v>0.11344147710623211</c:v>
                </c:pt>
                <c:pt idx="7117">
                  <c:v>0.11314013158519411</c:v>
                </c:pt>
                <c:pt idx="7118">
                  <c:v>0.11298945882467511</c:v>
                </c:pt>
                <c:pt idx="7119">
                  <c:v>0.11449618642986506</c:v>
                </c:pt>
                <c:pt idx="7120">
                  <c:v>0.116605605077131</c:v>
                </c:pt>
                <c:pt idx="7121">
                  <c:v>0.11841367820335894</c:v>
                </c:pt>
                <c:pt idx="7122">
                  <c:v>0.12097511513218187</c:v>
                </c:pt>
                <c:pt idx="7123">
                  <c:v>0.12007107856906787</c:v>
                </c:pt>
                <c:pt idx="7124">
                  <c:v>0.12082444237166286</c:v>
                </c:pt>
                <c:pt idx="7125">
                  <c:v>0.12293386101892881</c:v>
                </c:pt>
                <c:pt idx="7126">
                  <c:v>0.12398857034256175</c:v>
                </c:pt>
                <c:pt idx="7127">
                  <c:v>0.12534462518723272</c:v>
                </c:pt>
                <c:pt idx="7128">
                  <c:v>0.12820740763709362</c:v>
                </c:pt>
                <c:pt idx="7129">
                  <c:v>0.12896077143968859</c:v>
                </c:pt>
                <c:pt idx="7130">
                  <c:v>0.12956346248176459</c:v>
                </c:pt>
                <c:pt idx="7131">
                  <c:v>0.12956346248176459</c:v>
                </c:pt>
                <c:pt idx="7132">
                  <c:v>0.13182355388954953</c:v>
                </c:pt>
                <c:pt idx="7133">
                  <c:v>0.1351383546209674</c:v>
                </c:pt>
                <c:pt idx="7134">
                  <c:v>0.1354397001420054</c:v>
                </c:pt>
                <c:pt idx="7135">
                  <c:v>0.13724777326823334</c:v>
                </c:pt>
                <c:pt idx="7136">
                  <c:v>0.13694642774719537</c:v>
                </c:pt>
                <c:pt idx="7137">
                  <c:v>0.13980921019705628</c:v>
                </c:pt>
                <c:pt idx="7138">
                  <c:v>0.14191862884432219</c:v>
                </c:pt>
                <c:pt idx="7139">
                  <c:v>0.14131593780224622</c:v>
                </c:pt>
                <c:pt idx="7140">
                  <c:v>0.14553477509677809</c:v>
                </c:pt>
                <c:pt idx="7141">
                  <c:v>0.14568544785729706</c:v>
                </c:pt>
                <c:pt idx="7142">
                  <c:v>0.14719217546248703</c:v>
                </c:pt>
                <c:pt idx="7143">
                  <c:v>0.149000248588715</c:v>
                </c:pt>
                <c:pt idx="7144">
                  <c:v>0.15005495791234794</c:v>
                </c:pt>
                <c:pt idx="7145">
                  <c:v>0.15246572208065184</c:v>
                </c:pt>
                <c:pt idx="7146">
                  <c:v>0.15216437655961387</c:v>
                </c:pt>
                <c:pt idx="7147">
                  <c:v>0.15668455937518372</c:v>
                </c:pt>
                <c:pt idx="7148">
                  <c:v>0.15623254109362675</c:v>
                </c:pt>
                <c:pt idx="7149">
                  <c:v>0.15758859593829772</c:v>
                </c:pt>
                <c:pt idx="7150">
                  <c:v>0.15969801458556362</c:v>
                </c:pt>
                <c:pt idx="7151">
                  <c:v>0.16015003286712062</c:v>
                </c:pt>
                <c:pt idx="7152">
                  <c:v>0.16241012427490556</c:v>
                </c:pt>
                <c:pt idx="7153">
                  <c:v>0.16241012427490556</c:v>
                </c:pt>
                <c:pt idx="7154">
                  <c:v>0.1633141608380195</c:v>
                </c:pt>
                <c:pt idx="7155">
                  <c:v>0.16572492500632344</c:v>
                </c:pt>
                <c:pt idx="7156">
                  <c:v>0.16828636193514637</c:v>
                </c:pt>
                <c:pt idx="7157">
                  <c:v>0.16949174401929831</c:v>
                </c:pt>
                <c:pt idx="7158">
                  <c:v>0.17024510782189331</c:v>
                </c:pt>
                <c:pt idx="7159">
                  <c:v>0.17491596339798215</c:v>
                </c:pt>
                <c:pt idx="7160">
                  <c:v>0.17521730891902015</c:v>
                </c:pt>
                <c:pt idx="7161">
                  <c:v>0.17581999996109612</c:v>
                </c:pt>
                <c:pt idx="7162">
                  <c:v>0.17657336376369109</c:v>
                </c:pt>
                <c:pt idx="7163">
                  <c:v>0.17913480069251403</c:v>
                </c:pt>
                <c:pt idx="7164">
                  <c:v>0.18214825590289391</c:v>
                </c:pt>
                <c:pt idx="7165">
                  <c:v>0.1830522924660079</c:v>
                </c:pt>
                <c:pt idx="7166">
                  <c:v>0.18350431074756487</c:v>
                </c:pt>
                <c:pt idx="7167">
                  <c:v>0.18561372939483081</c:v>
                </c:pt>
                <c:pt idx="7168">
                  <c:v>0.18742180252105875</c:v>
                </c:pt>
                <c:pt idx="7169">
                  <c:v>0.18862718460521072</c:v>
                </c:pt>
                <c:pt idx="7170">
                  <c:v>0.19058593049195766</c:v>
                </c:pt>
                <c:pt idx="7171">
                  <c:v>0.19284602189974259</c:v>
                </c:pt>
                <c:pt idx="7172">
                  <c:v>0.1955581315890845</c:v>
                </c:pt>
                <c:pt idx="7173">
                  <c:v>0.19405140398389453</c:v>
                </c:pt>
                <c:pt idx="7174">
                  <c:v>0.19766755023635041</c:v>
                </c:pt>
                <c:pt idx="7175">
                  <c:v>0.19721553195479344</c:v>
                </c:pt>
                <c:pt idx="7176">
                  <c:v>0.19992764164413535</c:v>
                </c:pt>
                <c:pt idx="7177">
                  <c:v>0.20143436924932531</c:v>
                </c:pt>
                <c:pt idx="7178">
                  <c:v>0.20429715169918622</c:v>
                </c:pt>
                <c:pt idx="7179">
                  <c:v>0.20685858862800913</c:v>
                </c:pt>
                <c:pt idx="7180">
                  <c:v>0.20731060690956613</c:v>
                </c:pt>
                <c:pt idx="7181">
                  <c:v>0.20911868003579406</c:v>
                </c:pt>
                <c:pt idx="7182">
                  <c:v>0.21122809868306</c:v>
                </c:pt>
                <c:pt idx="7183">
                  <c:v>0.21243348076721194</c:v>
                </c:pt>
                <c:pt idx="7184">
                  <c:v>0.21273482628824994</c:v>
                </c:pt>
                <c:pt idx="7185">
                  <c:v>0.21620029978018684</c:v>
                </c:pt>
                <c:pt idx="7186">
                  <c:v>0.21861106394849075</c:v>
                </c:pt>
                <c:pt idx="7187">
                  <c:v>0.21921375499056672</c:v>
                </c:pt>
                <c:pt idx="7188">
                  <c:v>0.21951510051160472</c:v>
                </c:pt>
                <c:pt idx="7189">
                  <c:v>0.22282990124302263</c:v>
                </c:pt>
                <c:pt idx="7190">
                  <c:v>0.22599402921392153</c:v>
                </c:pt>
                <c:pt idx="7191">
                  <c:v>0.2268980657770355</c:v>
                </c:pt>
                <c:pt idx="7192">
                  <c:v>0.2271994112980735</c:v>
                </c:pt>
                <c:pt idx="7193">
                  <c:v>0.22915815718482044</c:v>
                </c:pt>
                <c:pt idx="7194">
                  <c:v>0.23111690307156738</c:v>
                </c:pt>
                <c:pt idx="7195">
                  <c:v>0.23428103104246625</c:v>
                </c:pt>
                <c:pt idx="7196">
                  <c:v>0.23639044968973219</c:v>
                </c:pt>
                <c:pt idx="7197">
                  <c:v>0.23533574036609922</c:v>
                </c:pt>
                <c:pt idx="7198">
                  <c:v>0.23774650453440316</c:v>
                </c:pt>
                <c:pt idx="7199">
                  <c:v>0.24106130526582104</c:v>
                </c:pt>
                <c:pt idx="7200">
                  <c:v>0.24377341495516297</c:v>
                </c:pt>
                <c:pt idx="7201">
                  <c:v>0.24497879703931491</c:v>
                </c:pt>
                <c:pt idx="7202">
                  <c:v>0.24528014256035294</c:v>
                </c:pt>
                <c:pt idx="7203">
                  <c:v>0.24799225224969482</c:v>
                </c:pt>
                <c:pt idx="7204">
                  <c:v>0.24919763433384681</c:v>
                </c:pt>
                <c:pt idx="7205">
                  <c:v>0.25251243506526466</c:v>
                </c:pt>
                <c:pt idx="7206">
                  <c:v>0.2537178171494166</c:v>
                </c:pt>
                <c:pt idx="7207">
                  <c:v>0.25356714438889766</c:v>
                </c:pt>
                <c:pt idx="7208">
                  <c:v>0.25673127235979654</c:v>
                </c:pt>
                <c:pt idx="7209">
                  <c:v>0.25869001824654347</c:v>
                </c:pt>
                <c:pt idx="7210">
                  <c:v>0.26004607309121447</c:v>
                </c:pt>
                <c:pt idx="7211">
                  <c:v>0.26170347345692341</c:v>
                </c:pt>
                <c:pt idx="7212">
                  <c:v>0.26366221934367035</c:v>
                </c:pt>
                <c:pt idx="7213">
                  <c:v>0.26486760142782229</c:v>
                </c:pt>
                <c:pt idx="7214">
                  <c:v>0.26652500179353122</c:v>
                </c:pt>
                <c:pt idx="7215">
                  <c:v>0.26938778424339216</c:v>
                </c:pt>
                <c:pt idx="7216">
                  <c:v>0.26968912976443016</c:v>
                </c:pt>
                <c:pt idx="7217">
                  <c:v>0.27390796705896198</c:v>
                </c:pt>
                <c:pt idx="7218">
                  <c:v>0.27345594877740503</c:v>
                </c:pt>
                <c:pt idx="7219">
                  <c:v>0.27466133086155697</c:v>
                </c:pt>
                <c:pt idx="7220">
                  <c:v>0.27767478607193685</c:v>
                </c:pt>
                <c:pt idx="7221">
                  <c:v>0.28008555024024079</c:v>
                </c:pt>
                <c:pt idx="7222">
                  <c:v>0.28114025956387378</c:v>
                </c:pt>
                <c:pt idx="7223">
                  <c:v>0.28234564164802572</c:v>
                </c:pt>
                <c:pt idx="7224">
                  <c:v>0.28460573305581066</c:v>
                </c:pt>
                <c:pt idx="7225">
                  <c:v>0.28776986102670954</c:v>
                </c:pt>
                <c:pt idx="7226">
                  <c:v>0.29002995243449448</c:v>
                </c:pt>
                <c:pt idx="7227">
                  <c:v>0.28987927967397553</c:v>
                </c:pt>
                <c:pt idx="7228">
                  <c:v>0.29153668003968447</c:v>
                </c:pt>
                <c:pt idx="7229">
                  <c:v>0.29349542592643135</c:v>
                </c:pt>
                <c:pt idx="7230">
                  <c:v>0.29470080801058335</c:v>
                </c:pt>
                <c:pt idx="7231">
                  <c:v>0.29816628150252023</c:v>
                </c:pt>
                <c:pt idx="7232">
                  <c:v>0.30042637291030516</c:v>
                </c:pt>
                <c:pt idx="7233">
                  <c:v>0.3026864643180901</c:v>
                </c:pt>
                <c:pt idx="7234">
                  <c:v>0.3025357915575711</c:v>
                </c:pt>
                <c:pt idx="7235">
                  <c:v>0.30539857400743203</c:v>
                </c:pt>
                <c:pt idx="7236">
                  <c:v>0.30705597437314097</c:v>
                </c:pt>
                <c:pt idx="7237">
                  <c:v>0.30780933817573591</c:v>
                </c:pt>
                <c:pt idx="7238">
                  <c:v>0.31037077510455885</c:v>
                </c:pt>
                <c:pt idx="7239">
                  <c:v>0.31006942958352085</c:v>
                </c:pt>
                <c:pt idx="7240">
                  <c:v>0.31398692135701473</c:v>
                </c:pt>
                <c:pt idx="7241">
                  <c:v>0.31398692135701473</c:v>
                </c:pt>
                <c:pt idx="7242">
                  <c:v>0.31654835828583766</c:v>
                </c:pt>
                <c:pt idx="7243">
                  <c:v>0.32016450453829354</c:v>
                </c:pt>
                <c:pt idx="7244">
                  <c:v>0.32001383177777454</c:v>
                </c:pt>
                <c:pt idx="7245">
                  <c:v>0.32121921386192648</c:v>
                </c:pt>
                <c:pt idx="7246">
                  <c:v>0.32513670563542035</c:v>
                </c:pt>
                <c:pt idx="7247">
                  <c:v>0.32724612428268635</c:v>
                </c:pt>
                <c:pt idx="7248">
                  <c:v>0.32815016084580029</c:v>
                </c:pt>
                <c:pt idx="7249">
                  <c:v>0.32830083360631929</c:v>
                </c:pt>
                <c:pt idx="7250">
                  <c:v>0.33131428881669917</c:v>
                </c:pt>
                <c:pt idx="7251">
                  <c:v>0.3331223619429271</c:v>
                </c:pt>
                <c:pt idx="7252">
                  <c:v>0.33719052647693998</c:v>
                </c:pt>
                <c:pt idx="7253">
                  <c:v>0.33719052647693998</c:v>
                </c:pt>
                <c:pt idx="7254">
                  <c:v>0.33960129064524391</c:v>
                </c:pt>
                <c:pt idx="7255">
                  <c:v>0.33990263616628191</c:v>
                </c:pt>
                <c:pt idx="7256">
                  <c:v>0.34035465444783886</c:v>
                </c:pt>
                <c:pt idx="7257">
                  <c:v>0.34412147346081373</c:v>
                </c:pt>
                <c:pt idx="7258">
                  <c:v>0.34668291038963672</c:v>
                </c:pt>
                <c:pt idx="7259">
                  <c:v>0.3487923290369026</c:v>
                </c:pt>
                <c:pt idx="7260">
                  <c:v>0.34623089210807972</c:v>
                </c:pt>
                <c:pt idx="7261">
                  <c:v>0.35225780252883954</c:v>
                </c:pt>
                <c:pt idx="7262">
                  <c:v>0.35286049357091548</c:v>
                </c:pt>
                <c:pt idx="7263">
                  <c:v>0.35466856669714347</c:v>
                </c:pt>
                <c:pt idx="7264">
                  <c:v>0.35707933086544735</c:v>
                </c:pt>
                <c:pt idx="7265">
                  <c:v>0.35964076779427029</c:v>
                </c:pt>
                <c:pt idx="7266">
                  <c:v>0.35994211331530829</c:v>
                </c:pt>
                <c:pt idx="7267">
                  <c:v>0.36340758680724516</c:v>
                </c:pt>
                <c:pt idx="7268">
                  <c:v>0.36370893232828311</c:v>
                </c:pt>
                <c:pt idx="7269">
                  <c:v>0.3664210420176251</c:v>
                </c:pt>
                <c:pt idx="7270">
                  <c:v>0.36898247894644798</c:v>
                </c:pt>
                <c:pt idx="7271">
                  <c:v>0.36913315170696698</c:v>
                </c:pt>
                <c:pt idx="7272">
                  <c:v>0.37214660691734686</c:v>
                </c:pt>
                <c:pt idx="7273">
                  <c:v>0.37440669832513179</c:v>
                </c:pt>
                <c:pt idx="7274">
                  <c:v>0.37531073488824579</c:v>
                </c:pt>
                <c:pt idx="7275">
                  <c:v>0.37772149905654967</c:v>
                </c:pt>
                <c:pt idx="7276">
                  <c:v>0.3805842815064106</c:v>
                </c:pt>
                <c:pt idx="7277">
                  <c:v>0.3814883180695246</c:v>
                </c:pt>
                <c:pt idx="7278">
                  <c:v>0.38209100911160054</c:v>
                </c:pt>
                <c:pt idx="7279">
                  <c:v>0.38555648260353742</c:v>
                </c:pt>
                <c:pt idx="7280">
                  <c:v>0.38796724677184136</c:v>
                </c:pt>
                <c:pt idx="7281">
                  <c:v>0.38736455572976541</c:v>
                </c:pt>
                <c:pt idx="7282">
                  <c:v>0.39113137474274023</c:v>
                </c:pt>
                <c:pt idx="7283">
                  <c:v>0.39173406578481623</c:v>
                </c:pt>
                <c:pt idx="7284">
                  <c:v>0.39519953927675316</c:v>
                </c:pt>
                <c:pt idx="7285">
                  <c:v>0.39550088479779111</c:v>
                </c:pt>
                <c:pt idx="7286">
                  <c:v>0.39730895792401905</c:v>
                </c:pt>
                <c:pt idx="7287">
                  <c:v>0.39896635828972804</c:v>
                </c:pt>
                <c:pt idx="7288">
                  <c:v>0.40107577693699392</c:v>
                </c:pt>
                <c:pt idx="7289">
                  <c:v>0.40273317730270292</c:v>
                </c:pt>
                <c:pt idx="7290">
                  <c:v>0.40423990490789286</c:v>
                </c:pt>
                <c:pt idx="7291">
                  <c:v>0.40619865079463979</c:v>
                </c:pt>
                <c:pt idx="7292">
                  <c:v>0.40876008772346273</c:v>
                </c:pt>
                <c:pt idx="7293">
                  <c:v>0.40891076048398167</c:v>
                </c:pt>
                <c:pt idx="7294">
                  <c:v>0.41147219741280466</c:v>
                </c:pt>
                <c:pt idx="7295">
                  <c:v>0.4138829615811086</c:v>
                </c:pt>
                <c:pt idx="7296">
                  <c:v>0.41569103470733648</c:v>
                </c:pt>
                <c:pt idx="7297">
                  <c:v>0.41825247163615942</c:v>
                </c:pt>
                <c:pt idx="7298">
                  <c:v>0.41915650819927336</c:v>
                </c:pt>
                <c:pt idx="7299">
                  <c:v>0.42096458132550135</c:v>
                </c:pt>
                <c:pt idx="7300">
                  <c:v>0.42277265445172929</c:v>
                </c:pt>
                <c:pt idx="7301">
                  <c:v>0.42503274585951423</c:v>
                </c:pt>
                <c:pt idx="7302">
                  <c:v>0.42518341862003317</c:v>
                </c:pt>
                <c:pt idx="7303">
                  <c:v>0.42714216450678016</c:v>
                </c:pt>
                <c:pt idx="7304">
                  <c:v>0.43030629247767904</c:v>
                </c:pt>
                <c:pt idx="7305">
                  <c:v>0.43105965628027404</c:v>
                </c:pt>
                <c:pt idx="7306">
                  <c:v>0.43226503836442598</c:v>
                </c:pt>
                <c:pt idx="7307">
                  <c:v>0.43422378425117292</c:v>
                </c:pt>
                <c:pt idx="7308">
                  <c:v>0.43603185737740086</c:v>
                </c:pt>
                <c:pt idx="7309">
                  <c:v>0.43829194878518579</c:v>
                </c:pt>
                <c:pt idx="7310">
                  <c:v>0.43994934915089473</c:v>
                </c:pt>
                <c:pt idx="7311">
                  <c:v>0.44251078607971761</c:v>
                </c:pt>
                <c:pt idx="7312">
                  <c:v>0.44386684092438861</c:v>
                </c:pt>
                <c:pt idx="7313">
                  <c:v>0.4444695319664646</c:v>
                </c:pt>
                <c:pt idx="7314">
                  <c:v>0.44763365993736348</c:v>
                </c:pt>
                <c:pt idx="7315">
                  <c:v>0.44778433269788248</c:v>
                </c:pt>
                <c:pt idx="7316">
                  <c:v>0.45004442410566742</c:v>
                </c:pt>
                <c:pt idx="7317">
                  <c:v>0.45124980618981941</c:v>
                </c:pt>
                <c:pt idx="7318">
                  <c:v>0.45350989759760429</c:v>
                </c:pt>
                <c:pt idx="7319">
                  <c:v>0.45622200728694623</c:v>
                </c:pt>
                <c:pt idx="7320">
                  <c:v>0.45576998900538923</c:v>
                </c:pt>
                <c:pt idx="7321">
                  <c:v>0.45908478973680716</c:v>
                </c:pt>
                <c:pt idx="7322">
                  <c:v>0.45998882629992111</c:v>
                </c:pt>
                <c:pt idx="7323">
                  <c:v>0.46285160874978198</c:v>
                </c:pt>
                <c:pt idx="7324">
                  <c:v>0.46465968187600998</c:v>
                </c:pt>
                <c:pt idx="7325">
                  <c:v>0.46496102739704792</c:v>
                </c:pt>
                <c:pt idx="7326">
                  <c:v>0.46646775500223786</c:v>
                </c:pt>
                <c:pt idx="7327">
                  <c:v>0.46752246432587086</c:v>
                </c:pt>
                <c:pt idx="7328">
                  <c:v>0.47098793781780773</c:v>
                </c:pt>
                <c:pt idx="7329">
                  <c:v>0.47264533818351667</c:v>
                </c:pt>
                <c:pt idx="7330">
                  <c:v>0.47565879339389655</c:v>
                </c:pt>
                <c:pt idx="7331">
                  <c:v>0.4774668665201246</c:v>
                </c:pt>
                <c:pt idx="7332">
                  <c:v>0.47776821204116254</c:v>
                </c:pt>
                <c:pt idx="7333">
                  <c:v>0.47942561240687148</c:v>
                </c:pt>
                <c:pt idx="7334">
                  <c:v>0.48063099449102348</c:v>
                </c:pt>
                <c:pt idx="7335">
                  <c:v>0.48289108589880836</c:v>
                </c:pt>
                <c:pt idx="7336">
                  <c:v>0.48665790491178318</c:v>
                </c:pt>
                <c:pt idx="7337">
                  <c:v>0.48560319558815029</c:v>
                </c:pt>
                <c:pt idx="7338">
                  <c:v>0.48921934184060617</c:v>
                </c:pt>
                <c:pt idx="7339">
                  <c:v>0.48741126871437823</c:v>
                </c:pt>
                <c:pt idx="7340">
                  <c:v>0.49132876048787205</c:v>
                </c:pt>
                <c:pt idx="7341">
                  <c:v>0.49328750637461904</c:v>
                </c:pt>
                <c:pt idx="7342">
                  <c:v>0.49524625226136598</c:v>
                </c:pt>
                <c:pt idx="7343">
                  <c:v>0.49434221569825199</c:v>
                </c:pt>
                <c:pt idx="7344">
                  <c:v>0.49810903471122692</c:v>
                </c:pt>
                <c:pt idx="7345">
                  <c:v>0.5011224899216068</c:v>
                </c:pt>
                <c:pt idx="7346">
                  <c:v>0.50232787200575868</c:v>
                </c:pt>
                <c:pt idx="7347">
                  <c:v>0.50368392685042962</c:v>
                </c:pt>
                <c:pt idx="7348">
                  <c:v>0.50503998169510067</c:v>
                </c:pt>
                <c:pt idx="7349">
                  <c:v>0.50669738206080961</c:v>
                </c:pt>
                <c:pt idx="7350">
                  <c:v>0.5088068007080756</c:v>
                </c:pt>
                <c:pt idx="7351">
                  <c:v>0.5079027641449616</c:v>
                </c:pt>
                <c:pt idx="7352">
                  <c:v>0.51121756487637948</c:v>
                </c:pt>
                <c:pt idx="7353">
                  <c:v>0.51377900180520242</c:v>
                </c:pt>
                <c:pt idx="7354">
                  <c:v>0.5146830383683163</c:v>
                </c:pt>
                <c:pt idx="7355">
                  <c:v>0.51573774769194936</c:v>
                </c:pt>
                <c:pt idx="7356">
                  <c:v>0.5167924570155823</c:v>
                </c:pt>
                <c:pt idx="7357">
                  <c:v>0.51920322118388618</c:v>
                </c:pt>
                <c:pt idx="7358">
                  <c:v>0.52251802191530405</c:v>
                </c:pt>
                <c:pt idx="7359">
                  <c:v>0.52176465811270911</c:v>
                </c:pt>
                <c:pt idx="7360">
                  <c:v>0.52417542228101299</c:v>
                </c:pt>
                <c:pt idx="7361">
                  <c:v>0.52598349540724099</c:v>
                </c:pt>
                <c:pt idx="7362">
                  <c:v>0.52990098718073486</c:v>
                </c:pt>
                <c:pt idx="7363">
                  <c:v>0.52884627785710181</c:v>
                </c:pt>
                <c:pt idx="7364">
                  <c:v>0.53080502374384886</c:v>
                </c:pt>
                <c:pt idx="7365">
                  <c:v>0.5324624241095578</c:v>
                </c:pt>
                <c:pt idx="7366">
                  <c:v>0.53487318827786168</c:v>
                </c:pt>
                <c:pt idx="7367">
                  <c:v>0.53622924312253262</c:v>
                </c:pt>
                <c:pt idx="7368">
                  <c:v>0.53773597072772261</c:v>
                </c:pt>
                <c:pt idx="7369">
                  <c:v>0.53909202557239355</c:v>
                </c:pt>
                <c:pt idx="7370">
                  <c:v>0.54090009869862155</c:v>
                </c:pt>
                <c:pt idx="7371">
                  <c:v>0.54270817182484943</c:v>
                </c:pt>
                <c:pt idx="7372">
                  <c:v>0.54391355390900142</c:v>
                </c:pt>
                <c:pt idx="7373">
                  <c:v>0.54632431807730542</c:v>
                </c:pt>
                <c:pt idx="7374">
                  <c:v>0.54572162703522931</c:v>
                </c:pt>
                <c:pt idx="7375">
                  <c:v>0.54978979156924224</c:v>
                </c:pt>
                <c:pt idx="7376">
                  <c:v>0.55054315537183718</c:v>
                </c:pt>
                <c:pt idx="7377">
                  <c:v>0.55174853745598917</c:v>
                </c:pt>
                <c:pt idx="7378">
                  <c:v>0.55054315537183718</c:v>
                </c:pt>
                <c:pt idx="7379">
                  <c:v>0.555214010947926</c:v>
                </c:pt>
                <c:pt idx="7380">
                  <c:v>0.55777544787674893</c:v>
                </c:pt>
                <c:pt idx="7381">
                  <c:v>0.5558167019900021</c:v>
                </c:pt>
                <c:pt idx="7382">
                  <c:v>0.55883015720038198</c:v>
                </c:pt>
                <c:pt idx="7383">
                  <c:v>0.55852881167934387</c:v>
                </c:pt>
                <c:pt idx="7384">
                  <c:v>0.5628983217343948</c:v>
                </c:pt>
                <c:pt idx="7385">
                  <c:v>0.56500774038166079</c:v>
                </c:pt>
                <c:pt idx="7386">
                  <c:v>0.56425437657906574</c:v>
                </c:pt>
                <c:pt idx="7387">
                  <c:v>0.56636379522633162</c:v>
                </c:pt>
                <c:pt idx="7388">
                  <c:v>0.56696648626840773</c:v>
                </c:pt>
                <c:pt idx="7389">
                  <c:v>0.56907590491567361</c:v>
                </c:pt>
                <c:pt idx="7390">
                  <c:v>0.57103465080242055</c:v>
                </c:pt>
                <c:pt idx="7391">
                  <c:v>0.57118532356293961</c:v>
                </c:pt>
                <c:pt idx="7392">
                  <c:v>0.57374676049176243</c:v>
                </c:pt>
                <c:pt idx="7393">
                  <c:v>0.57525348809695243</c:v>
                </c:pt>
                <c:pt idx="7394">
                  <c:v>0.5782669433073323</c:v>
                </c:pt>
                <c:pt idx="7395">
                  <c:v>0.57736290674421842</c:v>
                </c:pt>
                <c:pt idx="7396">
                  <c:v>0.58052703471511735</c:v>
                </c:pt>
                <c:pt idx="7397">
                  <c:v>0.58278712612290218</c:v>
                </c:pt>
                <c:pt idx="7398">
                  <c:v>0.58218443508082629</c:v>
                </c:pt>
                <c:pt idx="7399">
                  <c:v>0.58595125409380111</c:v>
                </c:pt>
                <c:pt idx="7400">
                  <c:v>0.58534856305172511</c:v>
                </c:pt>
                <c:pt idx="7401">
                  <c:v>0.58790999998054794</c:v>
                </c:pt>
                <c:pt idx="7402">
                  <c:v>0.59001941862781404</c:v>
                </c:pt>
                <c:pt idx="7403">
                  <c:v>0.5883620182621051</c:v>
                </c:pt>
                <c:pt idx="7404">
                  <c:v>0.59077278243040887</c:v>
                </c:pt>
                <c:pt idx="7405">
                  <c:v>0.59288220107767486</c:v>
                </c:pt>
                <c:pt idx="7406">
                  <c:v>0.59363556488026981</c:v>
                </c:pt>
                <c:pt idx="7407">
                  <c:v>0.59936112977999167</c:v>
                </c:pt>
                <c:pt idx="7408">
                  <c:v>0.5966490200906498</c:v>
                </c:pt>
                <c:pt idx="7409">
                  <c:v>0.59936112977999167</c:v>
                </c:pt>
                <c:pt idx="7410">
                  <c:v>0.60056651186414356</c:v>
                </c:pt>
                <c:pt idx="7411">
                  <c:v>0.60373063983504249</c:v>
                </c:pt>
                <c:pt idx="7412">
                  <c:v>0.60297727603244755</c:v>
                </c:pt>
                <c:pt idx="7413">
                  <c:v>0.60357996707452344</c:v>
                </c:pt>
                <c:pt idx="7414">
                  <c:v>0.60599073124282743</c:v>
                </c:pt>
                <c:pt idx="7415">
                  <c:v>0.60810014989009331</c:v>
                </c:pt>
                <c:pt idx="7416">
                  <c:v>0.60900418645320742</c:v>
                </c:pt>
                <c:pt idx="7417">
                  <c:v>0.60960687749528331</c:v>
                </c:pt>
                <c:pt idx="7418">
                  <c:v>0.61096293233995425</c:v>
                </c:pt>
                <c:pt idx="7419">
                  <c:v>0.61277100546618224</c:v>
                </c:pt>
                <c:pt idx="7420">
                  <c:v>0.6123189871846253</c:v>
                </c:pt>
                <c:pt idx="7421">
                  <c:v>0.61593513343708106</c:v>
                </c:pt>
                <c:pt idx="7422">
                  <c:v>0.61668849723967611</c:v>
                </c:pt>
                <c:pt idx="7423">
                  <c:v>0.61804455208434705</c:v>
                </c:pt>
                <c:pt idx="7424">
                  <c:v>0.62196204385784093</c:v>
                </c:pt>
                <c:pt idx="7425">
                  <c:v>0.62060598901316999</c:v>
                </c:pt>
                <c:pt idx="7426">
                  <c:v>0.62301675318147398</c:v>
                </c:pt>
                <c:pt idx="7427">
                  <c:v>0.62361944422354987</c:v>
                </c:pt>
                <c:pt idx="7428">
                  <c:v>0.62437280802614492</c:v>
                </c:pt>
                <c:pt idx="7429">
                  <c:v>0.6279889542786008</c:v>
                </c:pt>
                <c:pt idx="7430">
                  <c:v>0.6273862632365248</c:v>
                </c:pt>
                <c:pt idx="7431">
                  <c:v>0.62919433636275268</c:v>
                </c:pt>
                <c:pt idx="7432">
                  <c:v>0.63100240948898068</c:v>
                </c:pt>
                <c:pt idx="7433">
                  <c:v>0.63250913709417067</c:v>
                </c:pt>
                <c:pt idx="7434">
                  <c:v>0.63341317365728456</c:v>
                </c:pt>
                <c:pt idx="7435">
                  <c:v>0.63461855574143655</c:v>
                </c:pt>
                <c:pt idx="7436">
                  <c:v>0.63522124678351255</c:v>
                </c:pt>
                <c:pt idx="7437">
                  <c:v>0.63627595610714549</c:v>
                </c:pt>
                <c:pt idx="7438">
                  <c:v>0.63808402923337337</c:v>
                </c:pt>
                <c:pt idx="7439">
                  <c:v>0.63793335647285443</c:v>
                </c:pt>
                <c:pt idx="7440">
                  <c:v>0.64019344788063937</c:v>
                </c:pt>
                <c:pt idx="7441">
                  <c:v>0.64230286652790525</c:v>
                </c:pt>
                <c:pt idx="7442">
                  <c:v>0.64320690309101924</c:v>
                </c:pt>
                <c:pt idx="7443">
                  <c:v>0.64501497621724724</c:v>
                </c:pt>
                <c:pt idx="7444">
                  <c:v>0.64486430345672818</c:v>
                </c:pt>
                <c:pt idx="7445">
                  <c:v>0.64516564897776618</c:v>
                </c:pt>
                <c:pt idx="7446">
                  <c:v>0.64908314075126006</c:v>
                </c:pt>
                <c:pt idx="7447">
                  <c:v>0.64983650455385511</c:v>
                </c:pt>
                <c:pt idx="7448">
                  <c:v>0.65074054111696911</c:v>
                </c:pt>
                <c:pt idx="7449">
                  <c:v>0.65134323215904499</c:v>
                </c:pt>
                <c:pt idx="7450">
                  <c:v>0.65284995976423499</c:v>
                </c:pt>
                <c:pt idx="7451">
                  <c:v>0.65541139669305792</c:v>
                </c:pt>
                <c:pt idx="7452">
                  <c:v>0.65631543325617181</c:v>
                </c:pt>
                <c:pt idx="7453">
                  <c:v>0.65676745153772875</c:v>
                </c:pt>
                <c:pt idx="7454">
                  <c:v>0.65767148810084286</c:v>
                </c:pt>
                <c:pt idx="7455">
                  <c:v>0.65978090674810874</c:v>
                </c:pt>
                <c:pt idx="7456">
                  <c:v>0.65963023398758969</c:v>
                </c:pt>
                <c:pt idx="7457">
                  <c:v>0.66128763435329863</c:v>
                </c:pt>
                <c:pt idx="7458">
                  <c:v>0.66234234367693168</c:v>
                </c:pt>
                <c:pt idx="7459">
                  <c:v>0.66369839852160262</c:v>
                </c:pt>
                <c:pt idx="7460">
                  <c:v>0.6658078171688685</c:v>
                </c:pt>
                <c:pt idx="7461">
                  <c:v>0.66535579888731156</c:v>
                </c:pt>
                <c:pt idx="7462">
                  <c:v>0.66806790857665355</c:v>
                </c:pt>
                <c:pt idx="7463">
                  <c:v>0.66957463618184343</c:v>
                </c:pt>
                <c:pt idx="7464">
                  <c:v>0.66897194513976743</c:v>
                </c:pt>
                <c:pt idx="7465">
                  <c:v>0.67183472758962837</c:v>
                </c:pt>
                <c:pt idx="7466">
                  <c:v>0.67138270930807142</c:v>
                </c:pt>
                <c:pt idx="7467">
                  <c:v>0.67349212795533731</c:v>
                </c:pt>
                <c:pt idx="7468">
                  <c:v>0.67560154660260319</c:v>
                </c:pt>
                <c:pt idx="7469">
                  <c:v>0.67560154660260319</c:v>
                </c:pt>
                <c:pt idx="7470">
                  <c:v>0.67725894696831224</c:v>
                </c:pt>
                <c:pt idx="7471">
                  <c:v>0.67771096524986918</c:v>
                </c:pt>
                <c:pt idx="7472">
                  <c:v>0.67921769285505917</c:v>
                </c:pt>
                <c:pt idx="7473">
                  <c:v>0.67831365629194518</c:v>
                </c:pt>
                <c:pt idx="7474">
                  <c:v>0.68102576598128706</c:v>
                </c:pt>
                <c:pt idx="7475">
                  <c:v>0.68042307493921117</c:v>
                </c:pt>
                <c:pt idx="7476">
                  <c:v>0.68388854843114799</c:v>
                </c:pt>
                <c:pt idx="7477">
                  <c:v>0.68509393051529999</c:v>
                </c:pt>
                <c:pt idx="7478">
                  <c:v>0.68569662155737587</c:v>
                </c:pt>
                <c:pt idx="7479">
                  <c:v>0.68675133088100893</c:v>
                </c:pt>
                <c:pt idx="7480">
                  <c:v>0.68810738572567975</c:v>
                </c:pt>
                <c:pt idx="7481">
                  <c:v>0.68795671296516081</c:v>
                </c:pt>
                <c:pt idx="7482">
                  <c:v>0.68991545885190786</c:v>
                </c:pt>
                <c:pt idx="7483">
                  <c:v>0.68795671296516081</c:v>
                </c:pt>
                <c:pt idx="7484">
                  <c:v>0.6915728592176168</c:v>
                </c:pt>
                <c:pt idx="7485">
                  <c:v>0.69624371479370561</c:v>
                </c:pt>
                <c:pt idx="7486">
                  <c:v>0.69488765994903468</c:v>
                </c:pt>
                <c:pt idx="7487">
                  <c:v>0.69549035099111056</c:v>
                </c:pt>
                <c:pt idx="7488">
                  <c:v>0.69549035099111056</c:v>
                </c:pt>
                <c:pt idx="7489">
                  <c:v>0.6986544789620095</c:v>
                </c:pt>
                <c:pt idx="7490">
                  <c:v>0.69970918828564244</c:v>
                </c:pt>
                <c:pt idx="7491">
                  <c:v>0.70061322484875654</c:v>
                </c:pt>
                <c:pt idx="7492">
                  <c:v>0.70151726141187043</c:v>
                </c:pt>
                <c:pt idx="7493">
                  <c:v>0.70151726141187043</c:v>
                </c:pt>
                <c:pt idx="7494">
                  <c:v>0.70422937110121231</c:v>
                </c:pt>
                <c:pt idx="7495">
                  <c:v>0.70528408042484525</c:v>
                </c:pt>
                <c:pt idx="7496">
                  <c:v>0.70453071662225031</c:v>
                </c:pt>
                <c:pt idx="7497">
                  <c:v>0.70814686287470618</c:v>
                </c:pt>
                <c:pt idx="7498">
                  <c:v>0.7057360987064023</c:v>
                </c:pt>
                <c:pt idx="7499">
                  <c:v>0.70995493600093407</c:v>
                </c:pt>
                <c:pt idx="7500">
                  <c:v>0.70920157219833913</c:v>
                </c:pt>
                <c:pt idx="7501">
                  <c:v>0.71176300912716217</c:v>
                </c:pt>
                <c:pt idx="7502">
                  <c:v>0.714324446055985</c:v>
                </c:pt>
                <c:pt idx="7503">
                  <c:v>0.71266704569027606</c:v>
                </c:pt>
                <c:pt idx="7504">
                  <c:v>0.71477646433754205</c:v>
                </c:pt>
                <c:pt idx="7505">
                  <c:v>0.714625791577023</c:v>
                </c:pt>
                <c:pt idx="7506">
                  <c:v>0.71507780985858005</c:v>
                </c:pt>
                <c:pt idx="7507">
                  <c:v>0.71778991954792193</c:v>
                </c:pt>
                <c:pt idx="7508">
                  <c:v>0.71854328335051687</c:v>
                </c:pt>
                <c:pt idx="7509">
                  <c:v>0.71989933819518781</c:v>
                </c:pt>
                <c:pt idx="7510">
                  <c:v>0.71899530163207381</c:v>
                </c:pt>
                <c:pt idx="7511">
                  <c:v>0.72185808408193475</c:v>
                </c:pt>
                <c:pt idx="7512">
                  <c:v>0.72321413892660569</c:v>
                </c:pt>
                <c:pt idx="7513">
                  <c:v>0.72246077512401075</c:v>
                </c:pt>
                <c:pt idx="7514">
                  <c:v>0.72426884825023874</c:v>
                </c:pt>
                <c:pt idx="7515">
                  <c:v>0.72426884825023874</c:v>
                </c:pt>
                <c:pt idx="7516">
                  <c:v>0.72652893965802356</c:v>
                </c:pt>
                <c:pt idx="7517">
                  <c:v>0.72863835830528956</c:v>
                </c:pt>
                <c:pt idx="7518">
                  <c:v>0.72863835830528956</c:v>
                </c:pt>
                <c:pt idx="7519">
                  <c:v>0.72984374038944144</c:v>
                </c:pt>
                <c:pt idx="7520">
                  <c:v>0.73089844971307449</c:v>
                </c:pt>
                <c:pt idx="7521">
                  <c:v>0.7284876855447705</c:v>
                </c:pt>
                <c:pt idx="7522">
                  <c:v>0.73451459596553037</c:v>
                </c:pt>
                <c:pt idx="7523">
                  <c:v>0.73345988664189743</c:v>
                </c:pt>
                <c:pt idx="7524">
                  <c:v>0.73451459596553037</c:v>
                </c:pt>
                <c:pt idx="7525">
                  <c:v>0.73436392320501132</c:v>
                </c:pt>
                <c:pt idx="7526">
                  <c:v>0.73677468737331531</c:v>
                </c:pt>
                <c:pt idx="7527">
                  <c:v>0.73556930528916331</c:v>
                </c:pt>
                <c:pt idx="7528">
                  <c:v>0.7385827604995433</c:v>
                </c:pt>
                <c:pt idx="7529">
                  <c:v>0.74099352466784707</c:v>
                </c:pt>
                <c:pt idx="7530">
                  <c:v>0.73978814258369519</c:v>
                </c:pt>
                <c:pt idx="7531">
                  <c:v>0.74129487018888518</c:v>
                </c:pt>
                <c:pt idx="7532">
                  <c:v>0.74204823399148012</c:v>
                </c:pt>
                <c:pt idx="7533">
                  <c:v>0.74265092503355601</c:v>
                </c:pt>
                <c:pt idx="7534">
                  <c:v>0.744157652638746</c:v>
                </c:pt>
                <c:pt idx="7535">
                  <c:v>0.74491101644134106</c:v>
                </c:pt>
                <c:pt idx="7536">
                  <c:v>0.74686976232808799</c:v>
                </c:pt>
                <c:pt idx="7537">
                  <c:v>0.74656841680704999</c:v>
                </c:pt>
                <c:pt idx="7538">
                  <c:v>0.74777379889120199</c:v>
                </c:pt>
                <c:pt idx="7539">
                  <c:v>0.74777379889120199</c:v>
                </c:pt>
                <c:pt idx="7540">
                  <c:v>0.74747245337016399</c:v>
                </c:pt>
                <c:pt idx="7541">
                  <c:v>0.75063658134106293</c:v>
                </c:pt>
                <c:pt idx="7542">
                  <c:v>0.75108859962261987</c:v>
                </c:pt>
                <c:pt idx="7543">
                  <c:v>0.75214330894625281</c:v>
                </c:pt>
                <c:pt idx="7544">
                  <c:v>0.75349936379092375</c:v>
                </c:pt>
                <c:pt idx="7545">
                  <c:v>0.75380070931196175</c:v>
                </c:pt>
                <c:pt idx="7546">
                  <c:v>0.75380070931196175</c:v>
                </c:pt>
                <c:pt idx="7547">
                  <c:v>0.75380070931196175</c:v>
                </c:pt>
                <c:pt idx="7548">
                  <c:v>0.75756752832493668</c:v>
                </c:pt>
                <c:pt idx="7549">
                  <c:v>0.75560878243818974</c:v>
                </c:pt>
                <c:pt idx="7550">
                  <c:v>0.75756752832493668</c:v>
                </c:pt>
                <c:pt idx="7551">
                  <c:v>0.75907425593012656</c:v>
                </c:pt>
                <c:pt idx="7552">
                  <c:v>0.76012896525375961</c:v>
                </c:pt>
                <c:pt idx="7553">
                  <c:v>0.75997829249324056</c:v>
                </c:pt>
                <c:pt idx="7554">
                  <c:v>0.76043031077479761</c:v>
                </c:pt>
                <c:pt idx="7555">
                  <c:v>0.76299174770362044</c:v>
                </c:pt>
                <c:pt idx="7556">
                  <c:v>0.76495049359036738</c:v>
                </c:pt>
                <c:pt idx="7557">
                  <c:v>0.76419712978777243</c:v>
                </c:pt>
                <c:pt idx="7558">
                  <c:v>0.76419712978777243</c:v>
                </c:pt>
                <c:pt idx="7559">
                  <c:v>0.76600520291400032</c:v>
                </c:pt>
                <c:pt idx="7560">
                  <c:v>0.76570385739296232</c:v>
                </c:pt>
                <c:pt idx="7561">
                  <c:v>0.76947067640593725</c:v>
                </c:pt>
                <c:pt idx="7562">
                  <c:v>0.76811462156126631</c:v>
                </c:pt>
                <c:pt idx="7563">
                  <c:v>0.76841596708230431</c:v>
                </c:pt>
                <c:pt idx="7564">
                  <c:v>0.76916933088489925</c:v>
                </c:pt>
                <c:pt idx="7565">
                  <c:v>0.77097740401112724</c:v>
                </c:pt>
                <c:pt idx="7566">
                  <c:v>0.77082673125060819</c:v>
                </c:pt>
                <c:pt idx="7567">
                  <c:v>0.77158009505320324</c:v>
                </c:pt>
                <c:pt idx="7568">
                  <c:v>0.77323749541891218</c:v>
                </c:pt>
                <c:pt idx="7569">
                  <c:v>0.77368951370046912</c:v>
                </c:pt>
                <c:pt idx="7570">
                  <c:v>0.77429220474254512</c:v>
                </c:pt>
                <c:pt idx="7571">
                  <c:v>0.77384018646098807</c:v>
                </c:pt>
                <c:pt idx="7572">
                  <c:v>0.777004314431887</c:v>
                </c:pt>
                <c:pt idx="7573">
                  <c:v>0.776702968910849</c:v>
                </c:pt>
                <c:pt idx="7574">
                  <c:v>0.77896306031863394</c:v>
                </c:pt>
                <c:pt idx="7575">
                  <c:v>0.77956575136070994</c:v>
                </c:pt>
                <c:pt idx="7576">
                  <c:v>0.77986709688174793</c:v>
                </c:pt>
                <c:pt idx="7577">
                  <c:v>0.78031911516330499</c:v>
                </c:pt>
                <c:pt idx="7578">
                  <c:v>0.78257920657108981</c:v>
                </c:pt>
                <c:pt idx="7579">
                  <c:v>0.78257920657108981</c:v>
                </c:pt>
                <c:pt idx="7580">
                  <c:v>0.78257920657108981</c:v>
                </c:pt>
                <c:pt idx="7581">
                  <c:v>0.78378458865524181</c:v>
                </c:pt>
                <c:pt idx="7582">
                  <c:v>0.7846886252183557</c:v>
                </c:pt>
                <c:pt idx="7583">
                  <c:v>0.78604468006302675</c:v>
                </c:pt>
                <c:pt idx="7584">
                  <c:v>0.78589400730250769</c:v>
                </c:pt>
                <c:pt idx="7585">
                  <c:v>0.7864966983445838</c:v>
                </c:pt>
                <c:pt idx="7586">
                  <c:v>0.78770208042873568</c:v>
                </c:pt>
                <c:pt idx="7587">
                  <c:v>0.78845544423133063</c:v>
                </c:pt>
                <c:pt idx="7588">
                  <c:v>0.79041419011807756</c:v>
                </c:pt>
                <c:pt idx="7589">
                  <c:v>0.78981149907600168</c:v>
                </c:pt>
                <c:pt idx="7590">
                  <c:v>0.79071553563911556</c:v>
                </c:pt>
                <c:pt idx="7591">
                  <c:v>0.79041419011807756</c:v>
                </c:pt>
                <c:pt idx="7592">
                  <c:v>0.79222226324430556</c:v>
                </c:pt>
                <c:pt idx="7593">
                  <c:v>0.79282495428638156</c:v>
                </c:pt>
                <c:pt idx="7594">
                  <c:v>0.79372899084949544</c:v>
                </c:pt>
                <c:pt idx="7595">
                  <c:v>0.79493437293364744</c:v>
                </c:pt>
                <c:pt idx="7596">
                  <c:v>0.79478370017312849</c:v>
                </c:pt>
                <c:pt idx="7597">
                  <c:v>0.79568773673624238</c:v>
                </c:pt>
                <c:pt idx="7598">
                  <c:v>0.79372899084949544</c:v>
                </c:pt>
                <c:pt idx="7599">
                  <c:v>0.79794782814402732</c:v>
                </c:pt>
                <c:pt idx="7600">
                  <c:v>0.79915321022817931</c:v>
                </c:pt>
                <c:pt idx="7601">
                  <c:v>0.79809850090454637</c:v>
                </c:pt>
                <c:pt idx="7602">
                  <c:v>0.80020791955181225</c:v>
                </c:pt>
                <c:pt idx="7603">
                  <c:v>0.79945455574921731</c:v>
                </c:pt>
                <c:pt idx="7604">
                  <c:v>0.80096128335440731</c:v>
                </c:pt>
                <c:pt idx="7605">
                  <c:v>0.80322137476219213</c:v>
                </c:pt>
                <c:pt idx="7606">
                  <c:v>0.80201599267804013</c:v>
                </c:pt>
                <c:pt idx="7607">
                  <c:v>0.80337204752271119</c:v>
                </c:pt>
                <c:pt idx="7608">
                  <c:v>0.80322137476219213</c:v>
                </c:pt>
                <c:pt idx="7609">
                  <c:v>0.80442675684634413</c:v>
                </c:pt>
                <c:pt idx="7610">
                  <c:v>0.80548146616997718</c:v>
                </c:pt>
                <c:pt idx="7611">
                  <c:v>0.80548146616997718</c:v>
                </c:pt>
                <c:pt idx="7612">
                  <c:v>0.80698819377516706</c:v>
                </c:pt>
                <c:pt idx="7613">
                  <c:v>0.80759088481724306</c:v>
                </c:pt>
                <c:pt idx="7614">
                  <c:v>0.809248285182952</c:v>
                </c:pt>
                <c:pt idx="7615">
                  <c:v>0.80954963070399</c:v>
                </c:pt>
                <c:pt idx="7616">
                  <c:v>0.80939895794347094</c:v>
                </c:pt>
                <c:pt idx="7617">
                  <c:v>0.81000164898554705</c:v>
                </c:pt>
                <c:pt idx="7618">
                  <c:v>0.81090568554866094</c:v>
                </c:pt>
                <c:pt idx="7619">
                  <c:v>0.81211106763281293</c:v>
                </c:pt>
                <c:pt idx="7620">
                  <c:v>0.81196039487229388</c:v>
                </c:pt>
                <c:pt idx="7621">
                  <c:v>0.81256308591436988</c:v>
                </c:pt>
                <c:pt idx="7622">
                  <c:v>0.81422048628007881</c:v>
                </c:pt>
                <c:pt idx="7623">
                  <c:v>0.81437115904059776</c:v>
                </c:pt>
                <c:pt idx="7624">
                  <c:v>0.81482317732215481</c:v>
                </c:pt>
                <c:pt idx="7625">
                  <c:v>0.81542586836423081</c:v>
                </c:pt>
                <c:pt idx="7626">
                  <c:v>0.8160285594063067</c:v>
                </c:pt>
                <c:pt idx="7627">
                  <c:v>0.81843932357461069</c:v>
                </c:pt>
                <c:pt idx="7628">
                  <c:v>0.81723394149045869</c:v>
                </c:pt>
                <c:pt idx="7629">
                  <c:v>0.81798730529305375</c:v>
                </c:pt>
                <c:pt idx="7630">
                  <c:v>0.81813797805357269</c:v>
                </c:pt>
                <c:pt idx="7631">
                  <c:v>0.81858999633512963</c:v>
                </c:pt>
                <c:pt idx="7632">
                  <c:v>0.82024739670083857</c:v>
                </c:pt>
                <c:pt idx="7633">
                  <c:v>0.82024739670083857</c:v>
                </c:pt>
                <c:pt idx="7634">
                  <c:v>0.82220614258758551</c:v>
                </c:pt>
                <c:pt idx="7635">
                  <c:v>0.81934336013772469</c:v>
                </c:pt>
                <c:pt idx="7636">
                  <c:v>0.82265816086914256</c:v>
                </c:pt>
                <c:pt idx="7637">
                  <c:v>0.82295950639018056</c:v>
                </c:pt>
                <c:pt idx="7638">
                  <c:v>0.8252195977979655</c:v>
                </c:pt>
                <c:pt idx="7639">
                  <c:v>0.8249182522769275</c:v>
                </c:pt>
                <c:pt idx="7640">
                  <c:v>0.82702767092419338</c:v>
                </c:pt>
                <c:pt idx="7641">
                  <c:v>0.82627430712159844</c:v>
                </c:pt>
                <c:pt idx="7642">
                  <c:v>0.82506892503744644</c:v>
                </c:pt>
                <c:pt idx="7643">
                  <c:v>0.82747968920575043</c:v>
                </c:pt>
                <c:pt idx="7644">
                  <c:v>0.82898641681094043</c:v>
                </c:pt>
                <c:pt idx="7645">
                  <c:v>0.82747968920575043</c:v>
                </c:pt>
                <c:pt idx="7646">
                  <c:v>0.82823305300834538</c:v>
                </c:pt>
                <c:pt idx="7647">
                  <c:v>0.82778103472678843</c:v>
                </c:pt>
                <c:pt idx="7648">
                  <c:v>0.82943843509249737</c:v>
                </c:pt>
                <c:pt idx="7649">
                  <c:v>0.83079448993716831</c:v>
                </c:pt>
                <c:pt idx="7650">
                  <c:v>0.83109583545820631</c:v>
                </c:pt>
                <c:pt idx="7651">
                  <c:v>0.83215054478183925</c:v>
                </c:pt>
                <c:pt idx="7652">
                  <c:v>0.83184919926080136</c:v>
                </c:pt>
                <c:pt idx="7653">
                  <c:v>0.83335592686599125</c:v>
                </c:pt>
                <c:pt idx="7654">
                  <c:v>0.83380794514754819</c:v>
                </c:pt>
                <c:pt idx="7655">
                  <c:v>0.83275323582391525</c:v>
                </c:pt>
                <c:pt idx="7656">
                  <c:v>0.83320525410547219</c:v>
                </c:pt>
                <c:pt idx="7657">
                  <c:v>0.83471198171066219</c:v>
                </c:pt>
                <c:pt idx="7658">
                  <c:v>0.83667072759740913</c:v>
                </c:pt>
                <c:pt idx="7659">
                  <c:v>0.83591736379481407</c:v>
                </c:pt>
                <c:pt idx="7660">
                  <c:v>0.83697207311844712</c:v>
                </c:pt>
                <c:pt idx="7661">
                  <c:v>0.83591736379481407</c:v>
                </c:pt>
                <c:pt idx="7662">
                  <c:v>0.83757476416052301</c:v>
                </c:pt>
                <c:pt idx="7663">
                  <c:v>0.83802678244208018</c:v>
                </c:pt>
                <c:pt idx="7664">
                  <c:v>0.83878014624467501</c:v>
                </c:pt>
                <c:pt idx="7665">
                  <c:v>0.840889564891941</c:v>
                </c:pt>
                <c:pt idx="7666">
                  <c:v>0.84164292869453594</c:v>
                </c:pt>
                <c:pt idx="7667">
                  <c:v>0.84134158317349805</c:v>
                </c:pt>
                <c:pt idx="7668">
                  <c:v>0.84194427421557394</c:v>
                </c:pt>
                <c:pt idx="7669">
                  <c:v>0.841190910412979</c:v>
                </c:pt>
                <c:pt idx="7670">
                  <c:v>0.84194427421557394</c:v>
                </c:pt>
                <c:pt idx="7671">
                  <c:v>0.84375234734180182</c:v>
                </c:pt>
                <c:pt idx="7672">
                  <c:v>0.84194427421557394</c:v>
                </c:pt>
                <c:pt idx="7673">
                  <c:v>0.84330032906024488</c:v>
                </c:pt>
                <c:pt idx="7674">
                  <c:v>0.84420436562335888</c:v>
                </c:pt>
                <c:pt idx="7675">
                  <c:v>0.84510840218647287</c:v>
                </c:pt>
                <c:pt idx="7676">
                  <c:v>0.84571109322854876</c:v>
                </c:pt>
                <c:pt idx="7677">
                  <c:v>0.84661512979166276</c:v>
                </c:pt>
                <c:pt idx="7678">
                  <c:v>0.84586176598906793</c:v>
                </c:pt>
                <c:pt idx="7679">
                  <c:v>0.8470671480732197</c:v>
                </c:pt>
                <c:pt idx="7680">
                  <c:v>0.84797118463633381</c:v>
                </c:pt>
                <c:pt idx="7681">
                  <c:v>0.8470671480732197</c:v>
                </c:pt>
                <c:pt idx="7682">
                  <c:v>0.84812185739685275</c:v>
                </c:pt>
                <c:pt idx="7683">
                  <c:v>0.84977925776256169</c:v>
                </c:pt>
                <c:pt idx="7684">
                  <c:v>0.8491765667204858</c:v>
                </c:pt>
                <c:pt idx="7685">
                  <c:v>0.85143665812827063</c:v>
                </c:pt>
                <c:pt idx="7686">
                  <c:v>0.84872454843892864</c:v>
                </c:pt>
                <c:pt idx="7687">
                  <c:v>0.85158733088878957</c:v>
                </c:pt>
                <c:pt idx="7688">
                  <c:v>0.85279271297294157</c:v>
                </c:pt>
                <c:pt idx="7689">
                  <c:v>0.85219002193086568</c:v>
                </c:pt>
                <c:pt idx="7690">
                  <c:v>0.85445011333865051</c:v>
                </c:pt>
                <c:pt idx="7691">
                  <c:v>0.85279271297294157</c:v>
                </c:pt>
                <c:pt idx="7692">
                  <c:v>0.85279271297294157</c:v>
                </c:pt>
                <c:pt idx="7693">
                  <c:v>0.85655953198591639</c:v>
                </c:pt>
                <c:pt idx="7694">
                  <c:v>0.85550482266228356</c:v>
                </c:pt>
                <c:pt idx="7695">
                  <c:v>0.85580616818332156</c:v>
                </c:pt>
                <c:pt idx="7696">
                  <c:v>0.8556554954228025</c:v>
                </c:pt>
                <c:pt idx="7697">
                  <c:v>0.85535414990176462</c:v>
                </c:pt>
                <c:pt idx="7698">
                  <c:v>0.85731289578851144</c:v>
                </c:pt>
                <c:pt idx="7699">
                  <c:v>0.85761424130954944</c:v>
                </c:pt>
                <c:pt idx="7700">
                  <c:v>0.85881962339370144</c:v>
                </c:pt>
                <c:pt idx="7701">
                  <c:v>0.85866895063318249</c:v>
                </c:pt>
                <c:pt idx="7702">
                  <c:v>0.85881962339370144</c:v>
                </c:pt>
                <c:pt idx="7703">
                  <c:v>0.86077836928044837</c:v>
                </c:pt>
                <c:pt idx="7704">
                  <c:v>0.86107971480148626</c:v>
                </c:pt>
                <c:pt idx="7705">
                  <c:v>0.86138106032252426</c:v>
                </c:pt>
                <c:pt idx="7706">
                  <c:v>0.86002500547785343</c:v>
                </c:pt>
                <c:pt idx="7707">
                  <c:v>0.86243576964615731</c:v>
                </c:pt>
                <c:pt idx="7708">
                  <c:v>0.86062769651992932</c:v>
                </c:pt>
                <c:pt idx="7709">
                  <c:v>0.86288778792771426</c:v>
                </c:pt>
                <c:pt idx="7710">
                  <c:v>0.8639424972513472</c:v>
                </c:pt>
                <c:pt idx="7711">
                  <c:v>0.86379182449082825</c:v>
                </c:pt>
                <c:pt idx="7712">
                  <c:v>0.86303846068823331</c:v>
                </c:pt>
                <c:pt idx="7713">
                  <c:v>0.86349047896979025</c:v>
                </c:pt>
                <c:pt idx="7714">
                  <c:v>0.86605191589861308</c:v>
                </c:pt>
                <c:pt idx="7715">
                  <c:v>0.86590124313809413</c:v>
                </c:pt>
                <c:pt idx="7716">
                  <c:v>0.86785998902484118</c:v>
                </c:pt>
                <c:pt idx="7717">
                  <c:v>0.86816133454587918</c:v>
                </c:pt>
                <c:pt idx="7718">
                  <c:v>0.86544922485653719</c:v>
                </c:pt>
                <c:pt idx="7719">
                  <c:v>0.86846268006691707</c:v>
                </c:pt>
                <c:pt idx="7720">
                  <c:v>0.86966806215106907</c:v>
                </c:pt>
                <c:pt idx="7721">
                  <c:v>0.86846268006691707</c:v>
                </c:pt>
                <c:pt idx="7722">
                  <c:v>0.86891469834847401</c:v>
                </c:pt>
                <c:pt idx="7723">
                  <c:v>0.86996940767210706</c:v>
                </c:pt>
                <c:pt idx="7724">
                  <c:v>0.87117478975625906</c:v>
                </c:pt>
                <c:pt idx="7725">
                  <c:v>0.86951738939055012</c:v>
                </c:pt>
                <c:pt idx="7726">
                  <c:v>0.871325462516778</c:v>
                </c:pt>
                <c:pt idx="7727">
                  <c:v>0.87253084460093</c:v>
                </c:pt>
                <c:pt idx="7728">
                  <c:v>0.87358555392456294</c:v>
                </c:pt>
                <c:pt idx="7729">
                  <c:v>0.87222949907989189</c:v>
                </c:pt>
                <c:pt idx="7730">
                  <c:v>0.87207882631937295</c:v>
                </c:pt>
                <c:pt idx="7731">
                  <c:v>0.87403757220611999</c:v>
                </c:pt>
                <c:pt idx="7732">
                  <c:v>0.87358555392456294</c:v>
                </c:pt>
                <c:pt idx="7733">
                  <c:v>0.87268151736144906</c:v>
                </c:pt>
                <c:pt idx="7734">
                  <c:v>0.87464026324819588</c:v>
                </c:pt>
                <c:pt idx="7735">
                  <c:v>0.87524295429027188</c:v>
                </c:pt>
                <c:pt idx="7736">
                  <c:v>0.87554429981130988</c:v>
                </c:pt>
                <c:pt idx="7737">
                  <c:v>0.87584564533234788</c:v>
                </c:pt>
                <c:pt idx="7738">
                  <c:v>0.87659900913494282</c:v>
                </c:pt>
                <c:pt idx="7739">
                  <c:v>0.87539362705079082</c:v>
                </c:pt>
                <c:pt idx="7740">
                  <c:v>0.87690035465598082</c:v>
                </c:pt>
                <c:pt idx="7741">
                  <c:v>0.87614699085338588</c:v>
                </c:pt>
                <c:pt idx="7742">
                  <c:v>0.87750304569805682</c:v>
                </c:pt>
                <c:pt idx="7743">
                  <c:v>0.87900977330324681</c:v>
                </c:pt>
                <c:pt idx="7744">
                  <c:v>0.88051650090843669</c:v>
                </c:pt>
                <c:pt idx="7745">
                  <c:v>0.87705102741649987</c:v>
                </c:pt>
                <c:pt idx="7746">
                  <c:v>0.88051650090843669</c:v>
                </c:pt>
                <c:pt idx="7747">
                  <c:v>0.88036582814791775</c:v>
                </c:pt>
                <c:pt idx="7748">
                  <c:v>0.88021515538739881</c:v>
                </c:pt>
                <c:pt idx="7749">
                  <c:v>0.88232457403466469</c:v>
                </c:pt>
                <c:pt idx="7750">
                  <c:v>0.88126986471103164</c:v>
                </c:pt>
                <c:pt idx="7751">
                  <c:v>0.88217390127414574</c:v>
                </c:pt>
                <c:pt idx="7752">
                  <c:v>0.88111919195051269</c:v>
                </c:pt>
                <c:pt idx="7753">
                  <c:v>0.88232457403466469</c:v>
                </c:pt>
                <c:pt idx="7754">
                  <c:v>0.88262591955570269</c:v>
                </c:pt>
                <c:pt idx="7755">
                  <c:v>0.88322861059777857</c:v>
                </c:pt>
                <c:pt idx="7756">
                  <c:v>0.88413264716089257</c:v>
                </c:pt>
                <c:pt idx="7757">
                  <c:v>0.88398197440037363</c:v>
                </c:pt>
                <c:pt idx="7758">
                  <c:v>0.88503668372400657</c:v>
                </c:pt>
                <c:pt idx="7759">
                  <c:v>0.88533802924504457</c:v>
                </c:pt>
                <c:pt idx="7760">
                  <c:v>0.88624206580815845</c:v>
                </c:pt>
                <c:pt idx="7761">
                  <c:v>0.88579004752660151</c:v>
                </c:pt>
                <c:pt idx="7762">
                  <c:v>0.88699542961075351</c:v>
                </c:pt>
                <c:pt idx="7763">
                  <c:v>0.88714610237127256</c:v>
                </c:pt>
                <c:pt idx="7764">
                  <c:v>0.88744744789231045</c:v>
                </c:pt>
                <c:pt idx="7765">
                  <c:v>0.8872967751317915</c:v>
                </c:pt>
                <c:pt idx="7766">
                  <c:v>0.8872967751317915</c:v>
                </c:pt>
                <c:pt idx="7767">
                  <c:v>0.88639273856867762</c:v>
                </c:pt>
                <c:pt idx="7768">
                  <c:v>0.88925552101853844</c:v>
                </c:pt>
                <c:pt idx="7769">
                  <c:v>0.88865282997646244</c:v>
                </c:pt>
                <c:pt idx="7770">
                  <c:v>0.88955686653957644</c:v>
                </c:pt>
                <c:pt idx="7771">
                  <c:v>0.89000888482113338</c:v>
                </c:pt>
                <c:pt idx="7772">
                  <c:v>0.89015955758165244</c:v>
                </c:pt>
                <c:pt idx="7773">
                  <c:v>0.89061157586320938</c:v>
                </c:pt>
                <c:pt idx="7774">
                  <c:v>0.88955686653957644</c:v>
                </c:pt>
                <c:pt idx="7775">
                  <c:v>0.89121426690528538</c:v>
                </c:pt>
                <c:pt idx="7776">
                  <c:v>0.89332368555255137</c:v>
                </c:pt>
                <c:pt idx="7777">
                  <c:v>0.89151561242632338</c:v>
                </c:pt>
                <c:pt idx="7778">
                  <c:v>0.89166628518684243</c:v>
                </c:pt>
                <c:pt idx="7779">
                  <c:v>0.89136493966580443</c:v>
                </c:pt>
                <c:pt idx="7780">
                  <c:v>0.8940770493551462</c:v>
                </c:pt>
                <c:pt idx="7781">
                  <c:v>0.89287166727099432</c:v>
                </c:pt>
                <c:pt idx="7782">
                  <c:v>0.89633714076293125</c:v>
                </c:pt>
                <c:pt idx="7783">
                  <c:v>0.89332368555255137</c:v>
                </c:pt>
                <c:pt idx="7784">
                  <c:v>0.89332368555255137</c:v>
                </c:pt>
                <c:pt idx="7785">
                  <c:v>0.89678915904448819</c:v>
                </c:pt>
                <c:pt idx="7786">
                  <c:v>0.89377570383410831</c:v>
                </c:pt>
                <c:pt idx="7787">
                  <c:v>0.89543310419981725</c:v>
                </c:pt>
                <c:pt idx="7788">
                  <c:v>0.8952824314392982</c:v>
                </c:pt>
                <c:pt idx="7789">
                  <c:v>0.89678915904448819</c:v>
                </c:pt>
                <c:pt idx="7790">
                  <c:v>0.89859723217071608</c:v>
                </c:pt>
                <c:pt idx="7791">
                  <c:v>0.8955837769603362</c:v>
                </c:pt>
                <c:pt idx="7792">
                  <c:v>0.89784386836812113</c:v>
                </c:pt>
                <c:pt idx="7793">
                  <c:v>0.89829588664967819</c:v>
                </c:pt>
                <c:pt idx="7794">
                  <c:v>0.89919992321279218</c:v>
                </c:pt>
                <c:pt idx="7795">
                  <c:v>0.89950126873383018</c:v>
                </c:pt>
                <c:pt idx="7796">
                  <c:v>0.89980261425486807</c:v>
                </c:pt>
                <c:pt idx="7797">
                  <c:v>0.90025463253642501</c:v>
                </c:pt>
                <c:pt idx="7798">
                  <c:v>0.90070665081798207</c:v>
                </c:pt>
                <c:pt idx="7799">
                  <c:v>0.89935059597331113</c:v>
                </c:pt>
                <c:pt idx="7800">
                  <c:v>0.90100799633902007</c:v>
                </c:pt>
                <c:pt idx="7801">
                  <c:v>0.90161068738109607</c:v>
                </c:pt>
                <c:pt idx="7802">
                  <c:v>0.90100799633902007</c:v>
                </c:pt>
                <c:pt idx="7803">
                  <c:v>0.90251472394421006</c:v>
                </c:pt>
                <c:pt idx="7804">
                  <c:v>0.903268087746805</c:v>
                </c:pt>
                <c:pt idx="7805">
                  <c:v>0.90266539670472901</c:v>
                </c:pt>
                <c:pt idx="7806">
                  <c:v>0.90085732357850112</c:v>
                </c:pt>
                <c:pt idx="7807">
                  <c:v>0.90296674222576701</c:v>
                </c:pt>
                <c:pt idx="7808">
                  <c:v>0.90341876050732395</c:v>
                </c:pt>
                <c:pt idx="7809">
                  <c:v>0.903268087746805</c:v>
                </c:pt>
                <c:pt idx="7810">
                  <c:v>0.90281606946524806</c:v>
                </c:pt>
                <c:pt idx="7811">
                  <c:v>0.90341876050732395</c:v>
                </c:pt>
                <c:pt idx="7812">
                  <c:v>0.90552817915458994</c:v>
                </c:pt>
                <c:pt idx="7813">
                  <c:v>0.90191203290213395</c:v>
                </c:pt>
                <c:pt idx="7814">
                  <c:v>0.90311741498628595</c:v>
                </c:pt>
                <c:pt idx="7815">
                  <c:v>0.90628154295718488</c:v>
                </c:pt>
                <c:pt idx="7816">
                  <c:v>0.90507616087303289</c:v>
                </c:pt>
                <c:pt idx="7817">
                  <c:v>0.90673356123874194</c:v>
                </c:pt>
                <c:pt idx="7818">
                  <c:v>0.90522683363355194</c:v>
                </c:pt>
                <c:pt idx="7819">
                  <c:v>0.90628154295718488</c:v>
                </c:pt>
                <c:pt idx="7820">
                  <c:v>0.90808961608341277</c:v>
                </c:pt>
                <c:pt idx="7821">
                  <c:v>0.90703490675977994</c:v>
                </c:pt>
                <c:pt idx="7822">
                  <c:v>0.90793894332289382</c:v>
                </c:pt>
                <c:pt idx="7823">
                  <c:v>0.90582952467562794</c:v>
                </c:pt>
                <c:pt idx="7824">
                  <c:v>0.90688423399926088</c:v>
                </c:pt>
                <c:pt idx="7825">
                  <c:v>0.90884297988600782</c:v>
                </c:pt>
                <c:pt idx="7826">
                  <c:v>0.90839096160445088</c:v>
                </c:pt>
                <c:pt idx="7827">
                  <c:v>0.90778827056237488</c:v>
                </c:pt>
                <c:pt idx="7828">
                  <c:v>0.90884297988600782</c:v>
                </c:pt>
                <c:pt idx="7829">
                  <c:v>0.90929499816756476</c:v>
                </c:pt>
                <c:pt idx="7830">
                  <c:v>0.91065105301223581</c:v>
                </c:pt>
                <c:pt idx="7831">
                  <c:v>0.90989768920964087</c:v>
                </c:pt>
                <c:pt idx="7832">
                  <c:v>0.90929499816756476</c:v>
                </c:pt>
                <c:pt idx="7833">
                  <c:v>0.91019903473067876</c:v>
                </c:pt>
                <c:pt idx="7834">
                  <c:v>0.91140441681483075</c:v>
                </c:pt>
                <c:pt idx="7835">
                  <c:v>0.90989768920964087</c:v>
                </c:pt>
                <c:pt idx="7836">
                  <c:v>0.90989768920964087</c:v>
                </c:pt>
                <c:pt idx="7837">
                  <c:v>0.9109523985332737</c:v>
                </c:pt>
                <c:pt idx="7838">
                  <c:v>0.91170576233586875</c:v>
                </c:pt>
                <c:pt idx="7839">
                  <c:v>0.91140441681483075</c:v>
                </c:pt>
                <c:pt idx="7840">
                  <c:v>0.9112537440543117</c:v>
                </c:pt>
                <c:pt idx="7841">
                  <c:v>0.9112537440543117</c:v>
                </c:pt>
                <c:pt idx="7842">
                  <c:v>0.9121577806174257</c:v>
                </c:pt>
                <c:pt idx="7843">
                  <c:v>0.91291114442002075</c:v>
                </c:pt>
                <c:pt idx="7844">
                  <c:v>0.9118564350963877</c:v>
                </c:pt>
                <c:pt idx="7845">
                  <c:v>0.91260979889898264</c:v>
                </c:pt>
                <c:pt idx="7846">
                  <c:v>0.91441787202521063</c:v>
                </c:pt>
                <c:pt idx="7847">
                  <c:v>0.91456854478572969</c:v>
                </c:pt>
                <c:pt idx="7848">
                  <c:v>0.91486989030676769</c:v>
                </c:pt>
                <c:pt idx="7849">
                  <c:v>0.91426719926469158</c:v>
                </c:pt>
                <c:pt idx="7850">
                  <c:v>0.91411652650417263</c:v>
                </c:pt>
                <c:pt idx="7851">
                  <c:v>0.91667796343299557</c:v>
                </c:pt>
                <c:pt idx="7852">
                  <c:v>0.91562325410936263</c:v>
                </c:pt>
                <c:pt idx="7853">
                  <c:v>0.91456854478572969</c:v>
                </c:pt>
                <c:pt idx="7854">
                  <c:v>0.91652729067247662</c:v>
                </c:pt>
                <c:pt idx="7855">
                  <c:v>0.91712998171455251</c:v>
                </c:pt>
                <c:pt idx="7856">
                  <c:v>0.91682863619351451</c:v>
                </c:pt>
                <c:pt idx="7857">
                  <c:v>0.91667796343299557</c:v>
                </c:pt>
                <c:pt idx="7858">
                  <c:v>0.91773267275662862</c:v>
                </c:pt>
                <c:pt idx="7859">
                  <c:v>0.91803401827766651</c:v>
                </c:pt>
                <c:pt idx="7860">
                  <c:v>0.91818469103818556</c:v>
                </c:pt>
                <c:pt idx="7861">
                  <c:v>0.91848603655922356</c:v>
                </c:pt>
                <c:pt idx="7862">
                  <c:v>0.91682863619351451</c:v>
                </c:pt>
                <c:pt idx="7863">
                  <c:v>0.9189380548407805</c:v>
                </c:pt>
                <c:pt idx="7864">
                  <c:v>0.9210474734880465</c:v>
                </c:pt>
                <c:pt idx="7865">
                  <c:v>0.91908872760129945</c:v>
                </c:pt>
                <c:pt idx="7866">
                  <c:v>0.92089680072752744</c:v>
                </c:pt>
                <c:pt idx="7867">
                  <c:v>0.91999276416441345</c:v>
                </c:pt>
                <c:pt idx="7868">
                  <c:v>0.91939007312233756</c:v>
                </c:pt>
                <c:pt idx="7869">
                  <c:v>0.92195151005116038</c:v>
                </c:pt>
                <c:pt idx="7870">
                  <c:v>0.9201434369249325</c:v>
                </c:pt>
                <c:pt idx="7871">
                  <c:v>0.9189380548407805</c:v>
                </c:pt>
                <c:pt idx="7872">
                  <c:v>0.9198420914038945</c:v>
                </c:pt>
                <c:pt idx="7873">
                  <c:v>0.92059545520648944</c:v>
                </c:pt>
                <c:pt idx="7874">
                  <c:v>0.92345823765635038</c:v>
                </c:pt>
                <c:pt idx="7875">
                  <c:v>0.92149949176960344</c:v>
                </c:pt>
                <c:pt idx="7876">
                  <c:v>0.92089680072752744</c:v>
                </c:pt>
                <c:pt idx="7877">
                  <c:v>0.91969141864337545</c:v>
                </c:pt>
                <c:pt idx="7878">
                  <c:v>0.92345823765635038</c:v>
                </c:pt>
                <c:pt idx="7879">
                  <c:v>0.92210218281167933</c:v>
                </c:pt>
                <c:pt idx="7880">
                  <c:v>0.9210474734880465</c:v>
                </c:pt>
                <c:pt idx="7881">
                  <c:v>0.92330756489583132</c:v>
                </c:pt>
                <c:pt idx="7882">
                  <c:v>0.92210218281167933</c:v>
                </c:pt>
                <c:pt idx="7883">
                  <c:v>0.92406092869842638</c:v>
                </c:pt>
                <c:pt idx="7884">
                  <c:v>0.92391025593790743</c:v>
                </c:pt>
                <c:pt idx="7885">
                  <c:v>0.92391025593790743</c:v>
                </c:pt>
                <c:pt idx="7886">
                  <c:v>0.92360891041686932</c:v>
                </c:pt>
                <c:pt idx="7887">
                  <c:v>0.92360891041686932</c:v>
                </c:pt>
                <c:pt idx="7888">
                  <c:v>0.92451294697998332</c:v>
                </c:pt>
                <c:pt idx="7889">
                  <c:v>0.92451294697998332</c:v>
                </c:pt>
                <c:pt idx="7890">
                  <c:v>0.92451294697998332</c:v>
                </c:pt>
                <c:pt idx="7891">
                  <c:v>0.92571832906413531</c:v>
                </c:pt>
                <c:pt idx="7892">
                  <c:v>0.92571832906413531</c:v>
                </c:pt>
                <c:pt idx="7893">
                  <c:v>0.92601967458517331</c:v>
                </c:pt>
                <c:pt idx="7894">
                  <c:v>0.92617034734569226</c:v>
                </c:pt>
                <c:pt idx="7895">
                  <c:v>0.92481429250102132</c:v>
                </c:pt>
                <c:pt idx="7896">
                  <c:v>0.92873178427451519</c:v>
                </c:pt>
                <c:pt idx="7897">
                  <c:v>0.9269237111482872</c:v>
                </c:pt>
                <c:pt idx="7898">
                  <c:v>0.9278277477114012</c:v>
                </c:pt>
                <c:pt idx="7899">
                  <c:v>0.9266223656272492</c:v>
                </c:pt>
                <c:pt idx="7900">
                  <c:v>0.92722505666932531</c:v>
                </c:pt>
                <c:pt idx="7901">
                  <c:v>0.92797842047192025</c:v>
                </c:pt>
                <c:pt idx="7902">
                  <c:v>0.92858111151399625</c:v>
                </c:pt>
                <c:pt idx="7903">
                  <c:v>0.92918380255607214</c:v>
                </c:pt>
                <c:pt idx="7904">
                  <c:v>0.9266223656272492</c:v>
                </c:pt>
                <c:pt idx="7905">
                  <c:v>0.92888245703503425</c:v>
                </c:pt>
                <c:pt idx="7906">
                  <c:v>0.9269237111482872</c:v>
                </c:pt>
                <c:pt idx="7907">
                  <c:v>0.92978649359814813</c:v>
                </c:pt>
                <c:pt idx="7908">
                  <c:v>0.92963582083762919</c:v>
                </c:pt>
                <c:pt idx="7909">
                  <c:v>0.92978649359814813</c:v>
                </c:pt>
                <c:pt idx="7910">
                  <c:v>0.92993716635866708</c:v>
                </c:pt>
                <c:pt idx="7911">
                  <c:v>0.92993716635866708</c:v>
                </c:pt>
                <c:pt idx="7912">
                  <c:v>0.93069053016126213</c:v>
                </c:pt>
                <c:pt idx="7913">
                  <c:v>0.93234793052697107</c:v>
                </c:pt>
                <c:pt idx="7914">
                  <c:v>0.93279994880852801</c:v>
                </c:pt>
                <c:pt idx="7915">
                  <c:v>0.93249860328749001</c:v>
                </c:pt>
                <c:pt idx="7916">
                  <c:v>0.93189591224541413</c:v>
                </c:pt>
                <c:pt idx="7917">
                  <c:v>0.93264927604800907</c:v>
                </c:pt>
                <c:pt idx="7918">
                  <c:v>0.93099187568230013</c:v>
                </c:pt>
                <c:pt idx="7919">
                  <c:v>0.93189591224541413</c:v>
                </c:pt>
                <c:pt idx="7920">
                  <c:v>0.93460802193475601</c:v>
                </c:pt>
                <c:pt idx="7921">
                  <c:v>0.93234793052697107</c:v>
                </c:pt>
                <c:pt idx="7922">
                  <c:v>0.93310129432956601</c:v>
                </c:pt>
                <c:pt idx="7923">
                  <c:v>0.93295062156904707</c:v>
                </c:pt>
                <c:pt idx="7924">
                  <c:v>0.93279994880852801</c:v>
                </c:pt>
                <c:pt idx="7925">
                  <c:v>0.936416095060984</c:v>
                </c:pt>
                <c:pt idx="7926">
                  <c:v>0.93385465813216106</c:v>
                </c:pt>
                <c:pt idx="7927">
                  <c:v>0.93189591224541413</c:v>
                </c:pt>
                <c:pt idx="7928">
                  <c:v>0.93430667641371801</c:v>
                </c:pt>
                <c:pt idx="7929">
                  <c:v>0.93460802193475601</c:v>
                </c:pt>
                <c:pt idx="7930">
                  <c:v>0.93385465813216106</c:v>
                </c:pt>
                <c:pt idx="7931">
                  <c:v>0.935210712976832</c:v>
                </c:pt>
                <c:pt idx="7932">
                  <c:v>0.93611474953994589</c:v>
                </c:pt>
                <c:pt idx="7933">
                  <c:v>0.93596407677942695</c:v>
                </c:pt>
                <c:pt idx="7934">
                  <c:v>0.936717440582022</c:v>
                </c:pt>
                <c:pt idx="7935">
                  <c:v>0.93701878610305989</c:v>
                </c:pt>
                <c:pt idx="7936">
                  <c:v>0.93596407677942695</c:v>
                </c:pt>
                <c:pt idx="7937">
                  <c:v>0.93747080438461694</c:v>
                </c:pt>
                <c:pt idx="7938">
                  <c:v>0.93596407677942695</c:v>
                </c:pt>
                <c:pt idx="7939">
                  <c:v>0.93716945886357894</c:v>
                </c:pt>
                <c:pt idx="7940">
                  <c:v>0.93551205849787</c:v>
                </c:pt>
                <c:pt idx="7941">
                  <c:v>0.93732013162409789</c:v>
                </c:pt>
                <c:pt idx="7942">
                  <c:v>0.93732013162409789</c:v>
                </c:pt>
                <c:pt idx="7943">
                  <c:v>0.93701878610305989</c:v>
                </c:pt>
                <c:pt idx="7944">
                  <c:v>0.93792282266617399</c:v>
                </c:pt>
                <c:pt idx="7945">
                  <c:v>0.93807349542669294</c:v>
                </c:pt>
                <c:pt idx="7946">
                  <c:v>0.93792282266617399</c:v>
                </c:pt>
                <c:pt idx="7947">
                  <c:v>0.93807349542669294</c:v>
                </c:pt>
                <c:pt idx="7948">
                  <c:v>0.93973089579240188</c:v>
                </c:pt>
                <c:pt idx="7949">
                  <c:v>0.93837484094773094</c:v>
                </c:pt>
                <c:pt idx="7950">
                  <c:v>0.93942955027136377</c:v>
                </c:pt>
                <c:pt idx="7951">
                  <c:v>0.93777214990565483</c:v>
                </c:pt>
                <c:pt idx="7952">
                  <c:v>0.93988156855292082</c:v>
                </c:pt>
                <c:pt idx="7953">
                  <c:v>0.9422923327212247</c:v>
                </c:pt>
                <c:pt idx="7954">
                  <c:v>0.93958022303188293</c:v>
                </c:pt>
                <c:pt idx="7955">
                  <c:v>0.93973089579240188</c:v>
                </c:pt>
                <c:pt idx="7956">
                  <c:v>0.93807349542669294</c:v>
                </c:pt>
                <c:pt idx="7957">
                  <c:v>0.94108695063707282</c:v>
                </c:pt>
                <c:pt idx="7958">
                  <c:v>0.94063493235551576</c:v>
                </c:pt>
                <c:pt idx="7959">
                  <c:v>0.94078560511603482</c:v>
                </c:pt>
                <c:pt idx="7960">
                  <c:v>0.94048425959499682</c:v>
                </c:pt>
                <c:pt idx="7961">
                  <c:v>0.9419909872001867</c:v>
                </c:pt>
                <c:pt idx="7962">
                  <c:v>0.9419909872001867</c:v>
                </c:pt>
                <c:pt idx="7963">
                  <c:v>0.94259367824226281</c:v>
                </c:pt>
                <c:pt idx="7964">
                  <c:v>0.94093627787655376</c:v>
                </c:pt>
                <c:pt idx="7965">
                  <c:v>0.94184031443966776</c:v>
                </c:pt>
                <c:pt idx="7966">
                  <c:v>0.94274435100278176</c:v>
                </c:pt>
                <c:pt idx="7967">
                  <c:v>0.94168964167914881</c:v>
                </c:pt>
                <c:pt idx="7968">
                  <c:v>0.94289502376330081</c:v>
                </c:pt>
                <c:pt idx="7969">
                  <c:v>0.94334704204485775</c:v>
                </c:pt>
                <c:pt idx="7970">
                  <c:v>0.9422923327212247</c:v>
                </c:pt>
                <c:pt idx="7971">
                  <c:v>0.94440175136849069</c:v>
                </c:pt>
                <c:pt idx="7972">
                  <c:v>0.94244300548174376</c:v>
                </c:pt>
                <c:pt idx="7973">
                  <c:v>0.94425107860797175</c:v>
                </c:pt>
                <c:pt idx="7974">
                  <c:v>0.94364838756589564</c:v>
                </c:pt>
                <c:pt idx="7975">
                  <c:v>0.94410040584745269</c:v>
                </c:pt>
                <c:pt idx="7976">
                  <c:v>0.94575780621316174</c:v>
                </c:pt>
                <c:pt idx="7977">
                  <c:v>0.9434977148053767</c:v>
                </c:pt>
                <c:pt idx="7978">
                  <c:v>0.9437990603264147</c:v>
                </c:pt>
                <c:pt idx="7979">
                  <c:v>0.94560713345264258</c:v>
                </c:pt>
                <c:pt idx="7980">
                  <c:v>0.94455242412900975</c:v>
                </c:pt>
                <c:pt idx="7981">
                  <c:v>0.94425107860797175</c:v>
                </c:pt>
                <c:pt idx="7982">
                  <c:v>0.94455242412900975</c:v>
                </c:pt>
                <c:pt idx="7983">
                  <c:v>0.94605915173419963</c:v>
                </c:pt>
                <c:pt idx="7984">
                  <c:v>0.94636049725523752</c:v>
                </c:pt>
                <c:pt idx="7985">
                  <c:v>0.94605915173419963</c:v>
                </c:pt>
                <c:pt idx="7986">
                  <c:v>0.94530578793160469</c:v>
                </c:pt>
                <c:pt idx="7987">
                  <c:v>0.94470309688952869</c:v>
                </c:pt>
                <c:pt idx="7988">
                  <c:v>0.94575780621316174</c:v>
                </c:pt>
                <c:pt idx="7989">
                  <c:v>0.94560713345264258</c:v>
                </c:pt>
                <c:pt idx="7990">
                  <c:v>0.94560713345264258</c:v>
                </c:pt>
                <c:pt idx="7991">
                  <c:v>0.94771655209990857</c:v>
                </c:pt>
                <c:pt idx="7992">
                  <c:v>0.94711386105783268</c:v>
                </c:pt>
                <c:pt idx="7993">
                  <c:v>0.94681251553679469</c:v>
                </c:pt>
                <c:pt idx="7994">
                  <c:v>0.94500444241056669</c:v>
                </c:pt>
                <c:pt idx="7995">
                  <c:v>0.94590847897368069</c:v>
                </c:pt>
                <c:pt idx="7996">
                  <c:v>0.94831924314198457</c:v>
                </c:pt>
                <c:pt idx="7997">
                  <c:v>0.94801789762094657</c:v>
                </c:pt>
                <c:pt idx="7998">
                  <c:v>0.94907260694457951</c:v>
                </c:pt>
                <c:pt idx="7999">
                  <c:v>0.94831924314198457</c:v>
                </c:pt>
                <c:pt idx="8000">
                  <c:v>0.94907260694457951</c:v>
                </c:pt>
                <c:pt idx="8001">
                  <c:v>0.95163404387340245</c:v>
                </c:pt>
                <c:pt idx="8002">
                  <c:v>0.94831924314198457</c:v>
                </c:pt>
                <c:pt idx="8003">
                  <c:v>0.94831924314198457</c:v>
                </c:pt>
                <c:pt idx="8004">
                  <c:v>0.94831924314198457</c:v>
                </c:pt>
                <c:pt idx="8005">
                  <c:v>0.95012731626821256</c:v>
                </c:pt>
                <c:pt idx="8006">
                  <c:v>0.95133269835236445</c:v>
                </c:pt>
                <c:pt idx="8007">
                  <c:v>0.94982597074717456</c:v>
                </c:pt>
                <c:pt idx="8008">
                  <c:v>0.94997664350769362</c:v>
                </c:pt>
                <c:pt idx="8009">
                  <c:v>0.94982597074717456</c:v>
                </c:pt>
                <c:pt idx="8010">
                  <c:v>0.95148337111288339</c:v>
                </c:pt>
                <c:pt idx="8011">
                  <c:v>0.95042866178925056</c:v>
                </c:pt>
                <c:pt idx="8012">
                  <c:v>0.95133269835236445</c:v>
                </c:pt>
                <c:pt idx="8013">
                  <c:v>0.9508806800708075</c:v>
                </c:pt>
                <c:pt idx="8014">
                  <c:v>0.95027798902873162</c:v>
                </c:pt>
                <c:pt idx="8015">
                  <c:v>0.95057933454976951</c:v>
                </c:pt>
                <c:pt idx="8016">
                  <c:v>0.94997664350769362</c:v>
                </c:pt>
                <c:pt idx="8017">
                  <c:v>0.95133269835236445</c:v>
                </c:pt>
                <c:pt idx="8018">
                  <c:v>0.95268875319703528</c:v>
                </c:pt>
                <c:pt idx="8019">
                  <c:v>0.95103135283132645</c:v>
                </c:pt>
                <c:pt idx="8020">
                  <c:v>0.95253808043651633</c:v>
                </c:pt>
                <c:pt idx="8021">
                  <c:v>0.95073000731028856</c:v>
                </c:pt>
                <c:pt idx="8022">
                  <c:v>0.95193538939444045</c:v>
                </c:pt>
                <c:pt idx="8023">
                  <c:v>0.95193538939444045</c:v>
                </c:pt>
                <c:pt idx="8024">
                  <c:v>0.95283942595755455</c:v>
                </c:pt>
                <c:pt idx="8025">
                  <c:v>0.95178471663392139</c:v>
                </c:pt>
                <c:pt idx="8026">
                  <c:v>0.9529900987180735</c:v>
                </c:pt>
                <c:pt idx="8027">
                  <c:v>0.95253808043651633</c:v>
                </c:pt>
                <c:pt idx="8028">
                  <c:v>0.9529900987180735</c:v>
                </c:pt>
                <c:pt idx="8029">
                  <c:v>0.95208606215495939</c:v>
                </c:pt>
                <c:pt idx="8030">
                  <c:v>0.95404480804170644</c:v>
                </c:pt>
                <c:pt idx="8031">
                  <c:v>0.95389413528118738</c:v>
                </c:pt>
                <c:pt idx="8032">
                  <c:v>0.9532914442391115</c:v>
                </c:pt>
                <c:pt idx="8033">
                  <c:v>0.95374346252066844</c:v>
                </c:pt>
                <c:pt idx="8034">
                  <c:v>0.95374346252066844</c:v>
                </c:pt>
                <c:pt idx="8035">
                  <c:v>0.95344211699963044</c:v>
                </c:pt>
                <c:pt idx="8036">
                  <c:v>0.95479817184430138</c:v>
                </c:pt>
                <c:pt idx="8037">
                  <c:v>0.95449682632326338</c:v>
                </c:pt>
                <c:pt idx="8038">
                  <c:v>0.95268875319703528</c:v>
                </c:pt>
                <c:pt idx="8039">
                  <c:v>0.95404480804170644</c:v>
                </c:pt>
                <c:pt idx="8040">
                  <c:v>0.95570220840741527</c:v>
                </c:pt>
                <c:pt idx="8041">
                  <c:v>0.95389413528118738</c:v>
                </c:pt>
                <c:pt idx="8042">
                  <c:v>0.95253808043651633</c:v>
                </c:pt>
                <c:pt idx="8043">
                  <c:v>0.95374346252066844</c:v>
                </c:pt>
                <c:pt idx="8044">
                  <c:v>0.95283942595755455</c:v>
                </c:pt>
                <c:pt idx="8045">
                  <c:v>0.95525019012585832</c:v>
                </c:pt>
                <c:pt idx="8046">
                  <c:v>0.95615422668897243</c:v>
                </c:pt>
                <c:pt idx="8047">
                  <c:v>0.95630489944949137</c:v>
                </c:pt>
                <c:pt idx="8048">
                  <c:v>0.95344211699963044</c:v>
                </c:pt>
                <c:pt idx="8049">
                  <c:v>0.95404480804170644</c:v>
                </c:pt>
                <c:pt idx="8050">
                  <c:v>0.95630489944949137</c:v>
                </c:pt>
                <c:pt idx="8051">
                  <c:v>0.95555153564689621</c:v>
                </c:pt>
                <c:pt idx="8052">
                  <c:v>0.95494884460482032</c:v>
                </c:pt>
                <c:pt idx="8053">
                  <c:v>0.95630489944949137</c:v>
                </c:pt>
                <c:pt idx="8054">
                  <c:v>0.95570220840741527</c:v>
                </c:pt>
                <c:pt idx="8055">
                  <c:v>0.95404480804170644</c:v>
                </c:pt>
                <c:pt idx="8056">
                  <c:v>0.95645557221001032</c:v>
                </c:pt>
                <c:pt idx="8057">
                  <c:v>0.95585288116793443</c:v>
                </c:pt>
                <c:pt idx="8058">
                  <c:v>0.95660624497052937</c:v>
                </c:pt>
                <c:pt idx="8059">
                  <c:v>0.95615422668897243</c:v>
                </c:pt>
                <c:pt idx="8060">
                  <c:v>0.95720893601260526</c:v>
                </c:pt>
                <c:pt idx="8061">
                  <c:v>0.95660624497052937</c:v>
                </c:pt>
                <c:pt idx="8062">
                  <c:v>0.95961970018090925</c:v>
                </c:pt>
                <c:pt idx="8063">
                  <c:v>0.95675691773104832</c:v>
                </c:pt>
                <c:pt idx="8064">
                  <c:v>0.95841431809675715</c:v>
                </c:pt>
                <c:pt idx="8065">
                  <c:v>0.95675691773104832</c:v>
                </c:pt>
                <c:pt idx="8066">
                  <c:v>0.95811297257571926</c:v>
                </c:pt>
                <c:pt idx="8067">
                  <c:v>0.95811297257571926</c:v>
                </c:pt>
                <c:pt idx="8068">
                  <c:v>0.9582636453362382</c:v>
                </c:pt>
                <c:pt idx="8069">
                  <c:v>0.95916768189935231</c:v>
                </c:pt>
                <c:pt idx="8070">
                  <c:v>0.95735960877312432</c:v>
                </c:pt>
                <c:pt idx="8071">
                  <c:v>0.96007171846246619</c:v>
                </c:pt>
                <c:pt idx="8072">
                  <c:v>0.96037306398350419</c:v>
                </c:pt>
                <c:pt idx="8073">
                  <c:v>0.9585649908572762</c:v>
                </c:pt>
                <c:pt idx="8074">
                  <c:v>0.95886633637831409</c:v>
                </c:pt>
                <c:pt idx="8075">
                  <c:v>0.95931835465987125</c:v>
                </c:pt>
                <c:pt idx="8076">
                  <c:v>0.96037306398350419</c:v>
                </c:pt>
                <c:pt idx="8077">
                  <c:v>0.95901700913883337</c:v>
                </c:pt>
                <c:pt idx="8078">
                  <c:v>0.95781162705468126</c:v>
                </c:pt>
                <c:pt idx="8079">
                  <c:v>0.96157844606765608</c:v>
                </c:pt>
                <c:pt idx="8080">
                  <c:v>0.95961970018090925</c:v>
                </c:pt>
                <c:pt idx="8081">
                  <c:v>0.96157844606765608</c:v>
                </c:pt>
                <c:pt idx="8082">
                  <c:v>0.95871566361779514</c:v>
                </c:pt>
                <c:pt idx="8083">
                  <c:v>0.96067440950454219</c:v>
                </c:pt>
                <c:pt idx="8084">
                  <c:v>0.96127710054661808</c:v>
                </c:pt>
                <c:pt idx="8085">
                  <c:v>0.95931835465987125</c:v>
                </c:pt>
                <c:pt idx="8086">
                  <c:v>0.96007171846246619</c:v>
                </c:pt>
                <c:pt idx="8087">
                  <c:v>0.96067440950454219</c:v>
                </c:pt>
                <c:pt idx="8088">
                  <c:v>0.95992104570194725</c:v>
                </c:pt>
                <c:pt idx="8089">
                  <c:v>0.96007171846246619</c:v>
                </c:pt>
                <c:pt idx="8090">
                  <c:v>0.96127710054661808</c:v>
                </c:pt>
                <c:pt idx="8091">
                  <c:v>0.96112642778609914</c:v>
                </c:pt>
                <c:pt idx="8092">
                  <c:v>0.96052373674402314</c:v>
                </c:pt>
                <c:pt idx="8093">
                  <c:v>0.96142777330713713</c:v>
                </c:pt>
                <c:pt idx="8094">
                  <c:v>0.96097575502558008</c:v>
                </c:pt>
                <c:pt idx="8095">
                  <c:v>0.96127710054661808</c:v>
                </c:pt>
                <c:pt idx="8096">
                  <c:v>0.96187979158869408</c:v>
                </c:pt>
                <c:pt idx="8097">
                  <c:v>0.96172911882817502</c:v>
                </c:pt>
                <c:pt idx="8098">
                  <c:v>0.96203046434921302</c:v>
                </c:pt>
                <c:pt idx="8099">
                  <c:v>0.95992104570194725</c:v>
                </c:pt>
                <c:pt idx="8100">
                  <c:v>0.96293450091232713</c:v>
                </c:pt>
                <c:pt idx="8101">
                  <c:v>0.96338651919388407</c:v>
                </c:pt>
                <c:pt idx="8102">
                  <c:v>0.96293450091232713</c:v>
                </c:pt>
                <c:pt idx="8103">
                  <c:v>0.96203046434921302</c:v>
                </c:pt>
                <c:pt idx="8104">
                  <c:v>0.96067440950454219</c:v>
                </c:pt>
                <c:pt idx="8105">
                  <c:v>0.96383853747544102</c:v>
                </c:pt>
                <c:pt idx="8106">
                  <c:v>0.96308517367284618</c:v>
                </c:pt>
                <c:pt idx="8107">
                  <c:v>0.96248248263077019</c:v>
                </c:pt>
                <c:pt idx="8108">
                  <c:v>0.9650439195595929</c:v>
                </c:pt>
                <c:pt idx="8109">
                  <c:v>0.96293450091232713</c:v>
                </c:pt>
                <c:pt idx="8110">
                  <c:v>0.96338651919388407</c:v>
                </c:pt>
                <c:pt idx="8111">
                  <c:v>0.9650439195595929</c:v>
                </c:pt>
                <c:pt idx="8112">
                  <c:v>0.96338651919388407</c:v>
                </c:pt>
                <c:pt idx="8113">
                  <c:v>0.96413988299647901</c:v>
                </c:pt>
                <c:pt idx="8114">
                  <c:v>0.96293450091232713</c:v>
                </c:pt>
                <c:pt idx="8115">
                  <c:v>0.96338651919388407</c:v>
                </c:pt>
                <c:pt idx="8116">
                  <c:v>0.96429055575699807</c:v>
                </c:pt>
                <c:pt idx="8117">
                  <c:v>0.96383853747544102</c:v>
                </c:pt>
                <c:pt idx="8118">
                  <c:v>0.96353719195440313</c:v>
                </c:pt>
                <c:pt idx="8119">
                  <c:v>0.96293450091232713</c:v>
                </c:pt>
                <c:pt idx="8120">
                  <c:v>0.96413988299647901</c:v>
                </c:pt>
                <c:pt idx="8121">
                  <c:v>0.96413988299647901</c:v>
                </c:pt>
                <c:pt idx="8122">
                  <c:v>0.96444122851751701</c:v>
                </c:pt>
                <c:pt idx="8123">
                  <c:v>0.96338651919388407</c:v>
                </c:pt>
                <c:pt idx="8124">
                  <c:v>0.96609862888322606</c:v>
                </c:pt>
                <c:pt idx="8125">
                  <c:v>0.966851992685821</c:v>
                </c:pt>
                <c:pt idx="8126">
                  <c:v>0.96263315539128913</c:v>
                </c:pt>
                <c:pt idx="8127">
                  <c:v>0.96489324679907396</c:v>
                </c:pt>
                <c:pt idx="8128">
                  <c:v>0.968961411333087</c:v>
                </c:pt>
                <c:pt idx="8129">
                  <c:v>0.96579728336218806</c:v>
                </c:pt>
                <c:pt idx="8130">
                  <c:v>0.96624930164374501</c:v>
                </c:pt>
                <c:pt idx="8131">
                  <c:v>0.96549593784115006</c:v>
                </c:pt>
                <c:pt idx="8132">
                  <c:v>0.96609862888322606</c:v>
                </c:pt>
                <c:pt idx="8133">
                  <c:v>0.96805737476997289</c:v>
                </c:pt>
                <c:pt idx="8134">
                  <c:v>0.96624930164374501</c:v>
                </c:pt>
                <c:pt idx="8135">
                  <c:v>0.96534526508063112</c:v>
                </c:pt>
                <c:pt idx="8136">
                  <c:v>0.96624930164374501</c:v>
                </c:pt>
                <c:pt idx="8137">
                  <c:v>0.96624930164374501</c:v>
                </c:pt>
                <c:pt idx="8138">
                  <c:v>0.96579728336218806</c:v>
                </c:pt>
                <c:pt idx="8139">
                  <c:v>0.96549593784115006</c:v>
                </c:pt>
                <c:pt idx="8140">
                  <c:v>0.96670131992530195</c:v>
                </c:pt>
                <c:pt idx="8141">
                  <c:v>0.96730401096737795</c:v>
                </c:pt>
                <c:pt idx="8142">
                  <c:v>0.96715333820685889</c:v>
                </c:pt>
                <c:pt idx="8143">
                  <c:v>0.96655064716478301</c:v>
                </c:pt>
                <c:pt idx="8144">
                  <c:v>0.96820804753049183</c:v>
                </c:pt>
                <c:pt idx="8145">
                  <c:v>0.96790670200945383</c:v>
                </c:pt>
                <c:pt idx="8146">
                  <c:v>0.96760535648841595</c:v>
                </c:pt>
                <c:pt idx="8147">
                  <c:v>0.966851992685821</c:v>
                </c:pt>
                <c:pt idx="8148">
                  <c:v>0.96519459232011195</c:v>
                </c:pt>
                <c:pt idx="8149">
                  <c:v>0.96805737476997289</c:v>
                </c:pt>
                <c:pt idx="8150">
                  <c:v>0.96805737476997289</c:v>
                </c:pt>
                <c:pt idx="8151">
                  <c:v>0.969262756854125</c:v>
                </c:pt>
                <c:pt idx="8152">
                  <c:v>0.96850939305153005</c:v>
                </c:pt>
                <c:pt idx="8153">
                  <c:v>0.96745468372789689</c:v>
                </c:pt>
                <c:pt idx="8154">
                  <c:v>0.96850939305153005</c:v>
                </c:pt>
                <c:pt idx="8155">
                  <c:v>0.96850939305153005</c:v>
                </c:pt>
                <c:pt idx="8156">
                  <c:v>0.96820804753049183</c:v>
                </c:pt>
                <c:pt idx="8157">
                  <c:v>0.96941342961464394</c:v>
                </c:pt>
                <c:pt idx="8158">
                  <c:v>0.97001612065671983</c:v>
                </c:pt>
                <c:pt idx="8159">
                  <c:v>0.97001612065671983</c:v>
                </c:pt>
                <c:pt idx="8160">
                  <c:v>0.96911208409360594</c:v>
                </c:pt>
                <c:pt idx="8161">
                  <c:v>0.96760535648841595</c:v>
                </c:pt>
                <c:pt idx="8162">
                  <c:v>0.97001612065671983</c:v>
                </c:pt>
                <c:pt idx="8163">
                  <c:v>0.97001612065671983</c:v>
                </c:pt>
                <c:pt idx="8164">
                  <c:v>0.97092015721983382</c:v>
                </c:pt>
                <c:pt idx="8165">
                  <c:v>0.96775602924893489</c:v>
                </c:pt>
                <c:pt idx="8166">
                  <c:v>0.97016679341723888</c:v>
                </c:pt>
                <c:pt idx="8167">
                  <c:v>0.97076948445931477</c:v>
                </c:pt>
                <c:pt idx="8168">
                  <c:v>0.97001612065671983</c:v>
                </c:pt>
                <c:pt idx="8169">
                  <c:v>0.97137217550139077</c:v>
                </c:pt>
                <c:pt idx="8170">
                  <c:v>0.96941342961464394</c:v>
                </c:pt>
                <c:pt idx="8171">
                  <c:v>0.97152284826190993</c:v>
                </c:pt>
                <c:pt idx="8172">
                  <c:v>0.97107082998035277</c:v>
                </c:pt>
                <c:pt idx="8173">
                  <c:v>0.96941342961464394</c:v>
                </c:pt>
                <c:pt idx="8174">
                  <c:v>0.97061881169879582</c:v>
                </c:pt>
                <c:pt idx="8175">
                  <c:v>0.96881073857256794</c:v>
                </c:pt>
                <c:pt idx="8176">
                  <c:v>0.97197486654346688</c:v>
                </c:pt>
                <c:pt idx="8177">
                  <c:v>0.97016679341723888</c:v>
                </c:pt>
                <c:pt idx="8178">
                  <c:v>0.97092015721983382</c:v>
                </c:pt>
                <c:pt idx="8179">
                  <c:v>0.97016679341723888</c:v>
                </c:pt>
                <c:pt idx="8180">
                  <c:v>0.97001612065671983</c:v>
                </c:pt>
                <c:pt idx="8181">
                  <c:v>0.97227621206450487</c:v>
                </c:pt>
                <c:pt idx="8182">
                  <c:v>0.97212553930398582</c:v>
                </c:pt>
                <c:pt idx="8183">
                  <c:v>0.97167352102242888</c:v>
                </c:pt>
                <c:pt idx="8184">
                  <c:v>0.9733309213881377</c:v>
                </c:pt>
                <c:pt idx="8185">
                  <c:v>0.97076948445931477</c:v>
                </c:pt>
                <c:pt idx="8186">
                  <c:v>0.96971477513568194</c:v>
                </c:pt>
                <c:pt idx="8187">
                  <c:v>0.97076948445931477</c:v>
                </c:pt>
                <c:pt idx="8188">
                  <c:v>0.97197486654346688</c:v>
                </c:pt>
                <c:pt idx="8189">
                  <c:v>0.9739336124302137</c:v>
                </c:pt>
                <c:pt idx="8190">
                  <c:v>0.97167352102242888</c:v>
                </c:pt>
                <c:pt idx="8191">
                  <c:v>0.97302957586709982</c:v>
                </c:pt>
                <c:pt idx="8192">
                  <c:v>0.97001612065671983</c:v>
                </c:pt>
                <c:pt idx="8193">
                  <c:v>0.97197486654346688</c:v>
                </c:pt>
                <c:pt idx="8194">
                  <c:v>0.97137217550139077</c:v>
                </c:pt>
                <c:pt idx="8195">
                  <c:v>0.9736322669091757</c:v>
                </c:pt>
                <c:pt idx="8196">
                  <c:v>0.97302957586709982</c:v>
                </c:pt>
                <c:pt idx="8197">
                  <c:v>0.97212553930398582</c:v>
                </c:pt>
                <c:pt idx="8198">
                  <c:v>0.97408428519073265</c:v>
                </c:pt>
                <c:pt idx="8199">
                  <c:v>0.9739336124302137</c:v>
                </c:pt>
                <c:pt idx="8200">
                  <c:v>0.97272823034606182</c:v>
                </c:pt>
                <c:pt idx="8201">
                  <c:v>0.97348159414865676</c:v>
                </c:pt>
                <c:pt idx="8202">
                  <c:v>0.97438563071177065</c:v>
                </c:pt>
                <c:pt idx="8203">
                  <c:v>0.97513899451436581</c:v>
                </c:pt>
                <c:pt idx="8204">
                  <c:v>0.97453630347228959</c:v>
                </c:pt>
                <c:pt idx="8205">
                  <c:v>0.97287890310658076</c:v>
                </c:pt>
                <c:pt idx="8206">
                  <c:v>0.9742349579512517</c:v>
                </c:pt>
                <c:pt idx="8207">
                  <c:v>0.97483764899332781</c:v>
                </c:pt>
                <c:pt idx="8208">
                  <c:v>0.97528966727488475</c:v>
                </c:pt>
                <c:pt idx="8209">
                  <c:v>0.97242688482502382</c:v>
                </c:pt>
                <c:pt idx="8210">
                  <c:v>0.97408428519073265</c:v>
                </c:pt>
                <c:pt idx="8211">
                  <c:v>0.97408428519073265</c:v>
                </c:pt>
                <c:pt idx="8212">
                  <c:v>0.97302957586709982</c:v>
                </c:pt>
                <c:pt idx="8213">
                  <c:v>0.97438563071177065</c:v>
                </c:pt>
                <c:pt idx="8214">
                  <c:v>0.97348159414865676</c:v>
                </c:pt>
                <c:pt idx="8215">
                  <c:v>0.97498832175384675</c:v>
                </c:pt>
                <c:pt idx="8216">
                  <c:v>0.9757416855564417</c:v>
                </c:pt>
                <c:pt idx="8217">
                  <c:v>0.97287890310658076</c:v>
                </c:pt>
                <c:pt idx="8218">
                  <c:v>0.97438563071177065</c:v>
                </c:pt>
                <c:pt idx="8219">
                  <c:v>0.97589235831696075</c:v>
                </c:pt>
                <c:pt idx="8220">
                  <c:v>0.97498832175384675</c:v>
                </c:pt>
                <c:pt idx="8221">
                  <c:v>0.97709774040111264</c:v>
                </c:pt>
                <c:pt idx="8222">
                  <c:v>0.97528966727488475</c:v>
                </c:pt>
                <c:pt idx="8223">
                  <c:v>0.97438563071177065</c:v>
                </c:pt>
                <c:pt idx="8224">
                  <c:v>0.97468697623280887</c:v>
                </c:pt>
                <c:pt idx="8225">
                  <c:v>0.97664572211955558</c:v>
                </c:pt>
                <c:pt idx="8226">
                  <c:v>0.97589235831696075</c:v>
                </c:pt>
                <c:pt idx="8227">
                  <c:v>0.9757416855564417</c:v>
                </c:pt>
                <c:pt idx="8228">
                  <c:v>0.97604303107747969</c:v>
                </c:pt>
                <c:pt idx="8229">
                  <c:v>0.97544034003540381</c:v>
                </c:pt>
                <c:pt idx="8230">
                  <c:v>0.97619370383799864</c:v>
                </c:pt>
                <c:pt idx="8231">
                  <c:v>0.9757416855564417</c:v>
                </c:pt>
                <c:pt idx="8232">
                  <c:v>0.97528966727488475</c:v>
                </c:pt>
                <c:pt idx="8233">
                  <c:v>0.97468697623280887</c:v>
                </c:pt>
                <c:pt idx="8234">
                  <c:v>0.97589235831696075</c:v>
                </c:pt>
                <c:pt idx="8235">
                  <c:v>0.97498832175384675</c:v>
                </c:pt>
                <c:pt idx="8236">
                  <c:v>0.9742349579512517</c:v>
                </c:pt>
                <c:pt idx="8237">
                  <c:v>0.9736322669091757</c:v>
                </c:pt>
                <c:pt idx="8238">
                  <c:v>0.97709774040111264</c:v>
                </c:pt>
                <c:pt idx="8239">
                  <c:v>0.97679639488007464</c:v>
                </c:pt>
                <c:pt idx="8240">
                  <c:v>0.97559101279592275</c:v>
                </c:pt>
                <c:pt idx="8241">
                  <c:v>0.9742349579512517</c:v>
                </c:pt>
                <c:pt idx="8242">
                  <c:v>0.97694706764059358</c:v>
                </c:pt>
                <c:pt idx="8243">
                  <c:v>0.97770043144318874</c:v>
                </c:pt>
                <c:pt idx="8244">
                  <c:v>0.97709774040111264</c:v>
                </c:pt>
                <c:pt idx="8245">
                  <c:v>0.97604303107747969</c:v>
                </c:pt>
                <c:pt idx="8246">
                  <c:v>0.97589235831696075</c:v>
                </c:pt>
                <c:pt idx="8247">
                  <c:v>0.97649504935903664</c:v>
                </c:pt>
                <c:pt idx="8248">
                  <c:v>0.97724841316163158</c:v>
                </c:pt>
                <c:pt idx="8249">
                  <c:v>0.97754975868266958</c:v>
                </c:pt>
                <c:pt idx="8250">
                  <c:v>0.97830312248526463</c:v>
                </c:pt>
                <c:pt idx="8251">
                  <c:v>0.97619370383799864</c:v>
                </c:pt>
                <c:pt idx="8252">
                  <c:v>0.97634437659851769</c:v>
                </c:pt>
                <c:pt idx="8253">
                  <c:v>0.97619370383799864</c:v>
                </c:pt>
                <c:pt idx="8254">
                  <c:v>0.97709774040111264</c:v>
                </c:pt>
                <c:pt idx="8255">
                  <c:v>0.97709774040111264</c:v>
                </c:pt>
                <c:pt idx="8256">
                  <c:v>0.97815244972474569</c:v>
                </c:pt>
                <c:pt idx="8257">
                  <c:v>0.97860446800630263</c:v>
                </c:pt>
                <c:pt idx="8258">
                  <c:v>0.9757416855564417</c:v>
                </c:pt>
                <c:pt idx="8259">
                  <c:v>0.97785110420370769</c:v>
                </c:pt>
                <c:pt idx="8260">
                  <c:v>0.98011119561149251</c:v>
                </c:pt>
                <c:pt idx="8261">
                  <c:v>0.97770043144318874</c:v>
                </c:pt>
                <c:pt idx="8262">
                  <c:v>0.97905648628785957</c:v>
                </c:pt>
                <c:pt idx="8263">
                  <c:v>0.97770043144318874</c:v>
                </c:pt>
                <c:pt idx="8264">
                  <c:v>0.97845379524578369</c:v>
                </c:pt>
                <c:pt idx="8265">
                  <c:v>0.97980985009045451</c:v>
                </c:pt>
                <c:pt idx="8266">
                  <c:v>0.97996052285097357</c:v>
                </c:pt>
                <c:pt idx="8267">
                  <c:v>0.97830312248526463</c:v>
                </c:pt>
                <c:pt idx="8268">
                  <c:v>0.97649504935903664</c:v>
                </c:pt>
                <c:pt idx="8269">
                  <c:v>0.97890581352734063</c:v>
                </c:pt>
                <c:pt idx="8270">
                  <c:v>0.97875514076682169</c:v>
                </c:pt>
                <c:pt idx="8271">
                  <c:v>0.97815244972474569</c:v>
                </c:pt>
                <c:pt idx="8272">
                  <c:v>0.97845379524578369</c:v>
                </c:pt>
                <c:pt idx="8273">
                  <c:v>0.97739908592215052</c:v>
                </c:pt>
                <c:pt idx="8274">
                  <c:v>0.97845379524578369</c:v>
                </c:pt>
                <c:pt idx="8275">
                  <c:v>0.97724841316163158</c:v>
                </c:pt>
                <c:pt idx="8276">
                  <c:v>0.97830312248526463</c:v>
                </c:pt>
                <c:pt idx="8277">
                  <c:v>0.97980985009045451</c:v>
                </c:pt>
                <c:pt idx="8278">
                  <c:v>0.97664572211955558</c:v>
                </c:pt>
                <c:pt idx="8279">
                  <c:v>0.97950850456941652</c:v>
                </c:pt>
                <c:pt idx="8280">
                  <c:v>0.97754975868266958</c:v>
                </c:pt>
                <c:pt idx="8281">
                  <c:v>0.97935783180889757</c:v>
                </c:pt>
                <c:pt idx="8282">
                  <c:v>0.97905648628785957</c:v>
                </c:pt>
                <c:pt idx="8283">
                  <c:v>0.97739908592215052</c:v>
                </c:pt>
                <c:pt idx="8284">
                  <c:v>0.97996052285097357</c:v>
                </c:pt>
                <c:pt idx="8285">
                  <c:v>0.97905648628785957</c:v>
                </c:pt>
                <c:pt idx="8286">
                  <c:v>0.97935783180889757</c:v>
                </c:pt>
                <c:pt idx="8287">
                  <c:v>0.98056321389304946</c:v>
                </c:pt>
                <c:pt idx="8288">
                  <c:v>0.97905648628785957</c:v>
                </c:pt>
                <c:pt idx="8289">
                  <c:v>0.97860446800630263</c:v>
                </c:pt>
                <c:pt idx="8290">
                  <c:v>0.97845379524578369</c:v>
                </c:pt>
                <c:pt idx="8291">
                  <c:v>0.97935783180889757</c:v>
                </c:pt>
                <c:pt idx="8292">
                  <c:v>0.98056321389304946</c:v>
                </c:pt>
                <c:pt idx="8293">
                  <c:v>0.98041254113253051</c:v>
                </c:pt>
                <c:pt idx="8294">
                  <c:v>0.97935783180889757</c:v>
                </c:pt>
                <c:pt idx="8295">
                  <c:v>0.97860446800630263</c:v>
                </c:pt>
                <c:pt idx="8296">
                  <c:v>0.98131657769564462</c:v>
                </c:pt>
                <c:pt idx="8297">
                  <c:v>0.98101523217460662</c:v>
                </c:pt>
                <c:pt idx="8298">
                  <c:v>0.97980985009045451</c:v>
                </c:pt>
                <c:pt idx="8299">
                  <c:v>0.98101523217460662</c:v>
                </c:pt>
                <c:pt idx="8300">
                  <c:v>0.97935783180889757</c:v>
                </c:pt>
                <c:pt idx="8301">
                  <c:v>0.98146725045616356</c:v>
                </c:pt>
                <c:pt idx="8302">
                  <c:v>0.97950850456941652</c:v>
                </c:pt>
                <c:pt idx="8303">
                  <c:v>0.9807138866535684</c:v>
                </c:pt>
                <c:pt idx="8304">
                  <c:v>0.98191926873772051</c:v>
                </c:pt>
                <c:pt idx="8305">
                  <c:v>0.98056321389304946</c:v>
                </c:pt>
                <c:pt idx="8306">
                  <c:v>0.98101523217460662</c:v>
                </c:pt>
                <c:pt idx="8307">
                  <c:v>0.97965917732993557</c:v>
                </c:pt>
                <c:pt idx="8308">
                  <c:v>0.98131657769564462</c:v>
                </c:pt>
                <c:pt idx="8309">
                  <c:v>0.98222061425875851</c:v>
                </c:pt>
                <c:pt idx="8310">
                  <c:v>0.98041254113253051</c:v>
                </c:pt>
                <c:pt idx="8311">
                  <c:v>0.98131657769564462</c:v>
                </c:pt>
                <c:pt idx="8312">
                  <c:v>0.97965917732993557</c:v>
                </c:pt>
                <c:pt idx="8313">
                  <c:v>0.98176859597720156</c:v>
                </c:pt>
                <c:pt idx="8314">
                  <c:v>0.98267263254031545</c:v>
                </c:pt>
                <c:pt idx="8315">
                  <c:v>0.98237128701927745</c:v>
                </c:pt>
                <c:pt idx="8316">
                  <c:v>0.98222061425875851</c:v>
                </c:pt>
                <c:pt idx="8317">
                  <c:v>0.98161792321668251</c:v>
                </c:pt>
                <c:pt idx="8318">
                  <c:v>0.98131657769564462</c:v>
                </c:pt>
                <c:pt idx="8319">
                  <c:v>0.98237128701927745</c:v>
                </c:pt>
                <c:pt idx="8320">
                  <c:v>0.98101523217460662</c:v>
                </c:pt>
                <c:pt idx="8321">
                  <c:v>0.98297397806135345</c:v>
                </c:pt>
                <c:pt idx="8322">
                  <c:v>0.98086455941408768</c:v>
                </c:pt>
                <c:pt idx="8323">
                  <c:v>0.98176859597720156</c:v>
                </c:pt>
                <c:pt idx="8324">
                  <c:v>0.98086455941408768</c:v>
                </c:pt>
                <c:pt idx="8325">
                  <c:v>0.98176859597720156</c:v>
                </c:pt>
                <c:pt idx="8326">
                  <c:v>0.98357666910342934</c:v>
                </c:pt>
                <c:pt idx="8327">
                  <c:v>0.98056321389304946</c:v>
                </c:pt>
                <c:pt idx="8328">
                  <c:v>0.98357666910342934</c:v>
                </c:pt>
                <c:pt idx="8329">
                  <c:v>0.98161792321668251</c:v>
                </c:pt>
                <c:pt idx="8330">
                  <c:v>0.98237128701927745</c:v>
                </c:pt>
                <c:pt idx="8331">
                  <c:v>0.98327532358239145</c:v>
                </c:pt>
                <c:pt idx="8332">
                  <c:v>0.98176859597720156</c:v>
                </c:pt>
                <c:pt idx="8333">
                  <c:v>0.98267263254031545</c:v>
                </c:pt>
                <c:pt idx="8334">
                  <c:v>0.98297397806135345</c:v>
                </c:pt>
                <c:pt idx="8335">
                  <c:v>0.98237128701927745</c:v>
                </c:pt>
                <c:pt idx="8336">
                  <c:v>0.98372734186394839</c:v>
                </c:pt>
                <c:pt idx="8337">
                  <c:v>0.98297397806135345</c:v>
                </c:pt>
                <c:pt idx="8338">
                  <c:v>0.98448070566654344</c:v>
                </c:pt>
                <c:pt idx="8339">
                  <c:v>0.98312465082187239</c:v>
                </c:pt>
                <c:pt idx="8340">
                  <c:v>0.98146725045616356</c:v>
                </c:pt>
                <c:pt idx="8341">
                  <c:v>0.98176859597720156</c:v>
                </c:pt>
                <c:pt idx="8342">
                  <c:v>0.98222061425875851</c:v>
                </c:pt>
                <c:pt idx="8343">
                  <c:v>0.9849327239481005</c:v>
                </c:pt>
                <c:pt idx="8344">
                  <c:v>0.98417936014550556</c:v>
                </c:pt>
                <c:pt idx="8345">
                  <c:v>0.98387801462446733</c:v>
                </c:pt>
                <c:pt idx="8346">
                  <c:v>0.98372734186394839</c:v>
                </c:pt>
                <c:pt idx="8347">
                  <c:v>0.98327532358239145</c:v>
                </c:pt>
                <c:pt idx="8348">
                  <c:v>0.98508339670861944</c:v>
                </c:pt>
                <c:pt idx="8349">
                  <c:v>0.98387801462446733</c:v>
                </c:pt>
                <c:pt idx="8350">
                  <c:v>0.98417936014550556</c:v>
                </c:pt>
                <c:pt idx="8351">
                  <c:v>0.98206994149823956</c:v>
                </c:pt>
                <c:pt idx="8352">
                  <c:v>0.98297397806135345</c:v>
                </c:pt>
                <c:pt idx="8353">
                  <c:v>0.9849327239481005</c:v>
                </c:pt>
                <c:pt idx="8354">
                  <c:v>0.98327532358239145</c:v>
                </c:pt>
                <c:pt idx="8355">
                  <c:v>0.98372734186394839</c:v>
                </c:pt>
                <c:pt idx="8356">
                  <c:v>0.98237128701927745</c:v>
                </c:pt>
                <c:pt idx="8357">
                  <c:v>0.98583676051121438</c:v>
                </c:pt>
                <c:pt idx="8358">
                  <c:v>0.98448070566654344</c:v>
                </c:pt>
                <c:pt idx="8359">
                  <c:v>0.98508339670861944</c:v>
                </c:pt>
                <c:pt idx="8360">
                  <c:v>0.98523406946913838</c:v>
                </c:pt>
                <c:pt idx="8361">
                  <c:v>0.98478205118758144</c:v>
                </c:pt>
                <c:pt idx="8362">
                  <c:v>0.98659012431380932</c:v>
                </c:pt>
                <c:pt idx="8363">
                  <c:v>0.98312465082187239</c:v>
                </c:pt>
                <c:pt idx="8364">
                  <c:v>0.9849327239481005</c:v>
                </c:pt>
                <c:pt idx="8365">
                  <c:v>0.98538474222965744</c:v>
                </c:pt>
                <c:pt idx="8366">
                  <c:v>0.98508339670861944</c:v>
                </c:pt>
                <c:pt idx="8367">
                  <c:v>0.98387801462446733</c:v>
                </c:pt>
                <c:pt idx="8368">
                  <c:v>0.9843300329060245</c:v>
                </c:pt>
                <c:pt idx="8369">
                  <c:v>0.98598743327173333</c:v>
                </c:pt>
                <c:pt idx="8370">
                  <c:v>0.98538474222965744</c:v>
                </c:pt>
                <c:pt idx="8371">
                  <c:v>0.98327532358239145</c:v>
                </c:pt>
                <c:pt idx="8372">
                  <c:v>0.98643945155329027</c:v>
                </c:pt>
                <c:pt idx="8373">
                  <c:v>0.98417936014550556</c:v>
                </c:pt>
                <c:pt idx="8374">
                  <c:v>0.98538474222965744</c:v>
                </c:pt>
                <c:pt idx="8375">
                  <c:v>0.98643945155329027</c:v>
                </c:pt>
                <c:pt idx="8376">
                  <c:v>0.98643945155329027</c:v>
                </c:pt>
                <c:pt idx="8377">
                  <c:v>0.98568608775069533</c:v>
                </c:pt>
                <c:pt idx="8378">
                  <c:v>0.98568608775069533</c:v>
                </c:pt>
                <c:pt idx="8379">
                  <c:v>0.98659012431380932</c:v>
                </c:pt>
                <c:pt idx="8380">
                  <c:v>0.98628877879277133</c:v>
                </c:pt>
                <c:pt idx="8381">
                  <c:v>0.98583676051121438</c:v>
                </c:pt>
                <c:pt idx="8382">
                  <c:v>0.98689146983484721</c:v>
                </c:pt>
                <c:pt idx="8383">
                  <c:v>0.98538474222965744</c:v>
                </c:pt>
                <c:pt idx="8384">
                  <c:v>0.98659012431380932</c:v>
                </c:pt>
                <c:pt idx="8385">
                  <c:v>0.98568608775069533</c:v>
                </c:pt>
                <c:pt idx="8386">
                  <c:v>0.98613810603225227</c:v>
                </c:pt>
                <c:pt idx="8387">
                  <c:v>0.98689146983484721</c:v>
                </c:pt>
                <c:pt idx="8388">
                  <c:v>0.98659012431380932</c:v>
                </c:pt>
                <c:pt idx="8389">
                  <c:v>0.98628877879277133</c:v>
                </c:pt>
                <c:pt idx="8390">
                  <c:v>0.98553541499017638</c:v>
                </c:pt>
                <c:pt idx="8391">
                  <c:v>0.98583676051121438</c:v>
                </c:pt>
                <c:pt idx="8392">
                  <c:v>0.98779550639796132</c:v>
                </c:pt>
                <c:pt idx="8393">
                  <c:v>0.98598743327173333</c:v>
                </c:pt>
                <c:pt idx="8394">
                  <c:v>0.98598743327173333</c:v>
                </c:pt>
                <c:pt idx="8395">
                  <c:v>0.98613810603225227</c:v>
                </c:pt>
                <c:pt idx="8396">
                  <c:v>0.98704214259536627</c:v>
                </c:pt>
                <c:pt idx="8397">
                  <c:v>0.98779550639796132</c:v>
                </c:pt>
                <c:pt idx="8398">
                  <c:v>0.98689146983484721</c:v>
                </c:pt>
                <c:pt idx="8399">
                  <c:v>0.98719281535588543</c:v>
                </c:pt>
                <c:pt idx="8400">
                  <c:v>0.98719281535588543</c:v>
                </c:pt>
                <c:pt idx="8401">
                  <c:v>0.98689146983484721</c:v>
                </c:pt>
                <c:pt idx="8402">
                  <c:v>0.98659012431380932</c:v>
                </c:pt>
                <c:pt idx="8403">
                  <c:v>0.98734348811640438</c:v>
                </c:pt>
                <c:pt idx="8404">
                  <c:v>0.98869954296107532</c:v>
                </c:pt>
                <c:pt idx="8405">
                  <c:v>0.98734348811640438</c:v>
                </c:pt>
                <c:pt idx="8406">
                  <c:v>0.98674079707432827</c:v>
                </c:pt>
                <c:pt idx="8407">
                  <c:v>0.98568608775069533</c:v>
                </c:pt>
                <c:pt idx="8408">
                  <c:v>0.98643945155329027</c:v>
                </c:pt>
                <c:pt idx="8409">
                  <c:v>0.98734348811640438</c:v>
                </c:pt>
                <c:pt idx="8410">
                  <c:v>0.98719281535588543</c:v>
                </c:pt>
                <c:pt idx="8411">
                  <c:v>0.98643945155329027</c:v>
                </c:pt>
                <c:pt idx="8412">
                  <c:v>0.98749416087692343</c:v>
                </c:pt>
                <c:pt idx="8413">
                  <c:v>0.98779550639796132</c:v>
                </c:pt>
                <c:pt idx="8414">
                  <c:v>0.98794617915848038</c:v>
                </c:pt>
                <c:pt idx="8415">
                  <c:v>0.98764483363744238</c:v>
                </c:pt>
                <c:pt idx="8416">
                  <c:v>0.98779550639796132</c:v>
                </c:pt>
                <c:pt idx="8417">
                  <c:v>0.98659012431380932</c:v>
                </c:pt>
                <c:pt idx="8418">
                  <c:v>0.98779550639796132</c:v>
                </c:pt>
                <c:pt idx="8419">
                  <c:v>0.98734348811640438</c:v>
                </c:pt>
                <c:pt idx="8420">
                  <c:v>0.98779550639796132</c:v>
                </c:pt>
                <c:pt idx="8421">
                  <c:v>0.98779550639796132</c:v>
                </c:pt>
                <c:pt idx="8422">
                  <c:v>0.98704214259536627</c:v>
                </c:pt>
                <c:pt idx="8423">
                  <c:v>0.98779550639796132</c:v>
                </c:pt>
                <c:pt idx="8424">
                  <c:v>0.98719281535588543</c:v>
                </c:pt>
                <c:pt idx="8425">
                  <c:v>0.98674079707432827</c:v>
                </c:pt>
                <c:pt idx="8426">
                  <c:v>0.98749416087692343</c:v>
                </c:pt>
                <c:pt idx="8427">
                  <c:v>0.98719281535588543</c:v>
                </c:pt>
                <c:pt idx="8428">
                  <c:v>0.9893022340031512</c:v>
                </c:pt>
                <c:pt idx="8429">
                  <c:v>0.98809685191899932</c:v>
                </c:pt>
                <c:pt idx="8430">
                  <c:v>0.98794617915848038</c:v>
                </c:pt>
                <c:pt idx="8431">
                  <c:v>0.9893022340031512</c:v>
                </c:pt>
                <c:pt idx="8432">
                  <c:v>0.98900088848211321</c:v>
                </c:pt>
                <c:pt idx="8433">
                  <c:v>0.98854887020055626</c:v>
                </c:pt>
                <c:pt idx="8434">
                  <c:v>0.98764483363744238</c:v>
                </c:pt>
                <c:pt idx="8435">
                  <c:v>0.98749416087692343</c:v>
                </c:pt>
                <c:pt idx="8436">
                  <c:v>0.9896035795241892</c:v>
                </c:pt>
                <c:pt idx="8437">
                  <c:v>0.98824752467951837</c:v>
                </c:pt>
                <c:pt idx="8438">
                  <c:v>0.98794617915848038</c:v>
                </c:pt>
                <c:pt idx="8439">
                  <c:v>0.98794617915848038</c:v>
                </c:pt>
                <c:pt idx="8440">
                  <c:v>0.98900088848211321</c:v>
                </c:pt>
                <c:pt idx="8441">
                  <c:v>0.98975425228470815</c:v>
                </c:pt>
                <c:pt idx="8442">
                  <c:v>0.98824752467951837</c:v>
                </c:pt>
                <c:pt idx="8443">
                  <c:v>0.98824752467951837</c:v>
                </c:pt>
                <c:pt idx="8444">
                  <c:v>0.98824752467951837</c:v>
                </c:pt>
                <c:pt idx="8445">
                  <c:v>0.98854887020055626</c:v>
                </c:pt>
                <c:pt idx="8446">
                  <c:v>0.98915156124263226</c:v>
                </c:pt>
                <c:pt idx="8447">
                  <c:v>0.98885021572159426</c:v>
                </c:pt>
                <c:pt idx="8448">
                  <c:v>0.98975425228470815</c:v>
                </c:pt>
                <c:pt idx="8449">
                  <c:v>0.98869954296107532</c:v>
                </c:pt>
                <c:pt idx="8450">
                  <c:v>0.98885021572159426</c:v>
                </c:pt>
                <c:pt idx="8451">
                  <c:v>0.98749416087692343</c:v>
                </c:pt>
                <c:pt idx="8452">
                  <c:v>0.98779550639796132</c:v>
                </c:pt>
                <c:pt idx="8453">
                  <c:v>0.98854887020055626</c:v>
                </c:pt>
                <c:pt idx="8454">
                  <c:v>0.98869954296107532</c:v>
                </c:pt>
                <c:pt idx="8455">
                  <c:v>0.98915156124263226</c:v>
                </c:pt>
                <c:pt idx="8456">
                  <c:v>0.98869954296107532</c:v>
                </c:pt>
                <c:pt idx="8457">
                  <c:v>0.98945290676367026</c:v>
                </c:pt>
                <c:pt idx="8458">
                  <c:v>0.98900088848211321</c:v>
                </c:pt>
                <c:pt idx="8459">
                  <c:v>0.98900088848211321</c:v>
                </c:pt>
                <c:pt idx="8460">
                  <c:v>0.9896035795241892</c:v>
                </c:pt>
                <c:pt idx="8461">
                  <c:v>0.98794617915848038</c:v>
                </c:pt>
                <c:pt idx="8462">
                  <c:v>0.98809685191899932</c:v>
                </c:pt>
                <c:pt idx="8463">
                  <c:v>0.99065828884782225</c:v>
                </c:pt>
                <c:pt idx="8464">
                  <c:v>0.98975425228470815</c:v>
                </c:pt>
                <c:pt idx="8465">
                  <c:v>0.9899049250452272</c:v>
                </c:pt>
                <c:pt idx="8466">
                  <c:v>0.98975425228470815</c:v>
                </c:pt>
                <c:pt idx="8467">
                  <c:v>0.99020627056626531</c:v>
                </c:pt>
                <c:pt idx="8468">
                  <c:v>0.98945290676367026</c:v>
                </c:pt>
                <c:pt idx="8469">
                  <c:v>0.9899049250452272</c:v>
                </c:pt>
                <c:pt idx="8470">
                  <c:v>0.99050761608730331</c:v>
                </c:pt>
                <c:pt idx="8471">
                  <c:v>0.99005559780574615</c:v>
                </c:pt>
                <c:pt idx="8472">
                  <c:v>0.99065828884782225</c:v>
                </c:pt>
                <c:pt idx="8473">
                  <c:v>0.9893022340031512</c:v>
                </c:pt>
                <c:pt idx="8474">
                  <c:v>0.9896035795241892</c:v>
                </c:pt>
                <c:pt idx="8475">
                  <c:v>0.99020627056626531</c:v>
                </c:pt>
                <c:pt idx="8476">
                  <c:v>0.99065828884782225</c:v>
                </c:pt>
                <c:pt idx="8477">
                  <c:v>0.98854887020055626</c:v>
                </c:pt>
                <c:pt idx="8478">
                  <c:v>0.98975425228470815</c:v>
                </c:pt>
                <c:pt idx="8479">
                  <c:v>0.99050761608730331</c:v>
                </c:pt>
                <c:pt idx="8480">
                  <c:v>0.99095963436886025</c:v>
                </c:pt>
                <c:pt idx="8481">
                  <c:v>0.98915156124263226</c:v>
                </c:pt>
                <c:pt idx="8482">
                  <c:v>0.99080896160834131</c:v>
                </c:pt>
                <c:pt idx="8483">
                  <c:v>0.98915156124263226</c:v>
                </c:pt>
                <c:pt idx="8484">
                  <c:v>0.98885021572159426</c:v>
                </c:pt>
                <c:pt idx="8485">
                  <c:v>0.99126097988989825</c:v>
                </c:pt>
                <c:pt idx="8486">
                  <c:v>0.99080896160834131</c:v>
                </c:pt>
                <c:pt idx="8487">
                  <c:v>0.9914116526504172</c:v>
                </c:pt>
                <c:pt idx="8488">
                  <c:v>0.98945290676367026</c:v>
                </c:pt>
                <c:pt idx="8489">
                  <c:v>0.99126097988989825</c:v>
                </c:pt>
                <c:pt idx="8490">
                  <c:v>0.99080896160834131</c:v>
                </c:pt>
                <c:pt idx="8491">
                  <c:v>0.9914116526504172</c:v>
                </c:pt>
                <c:pt idx="8492">
                  <c:v>0.99005559780574615</c:v>
                </c:pt>
                <c:pt idx="8493">
                  <c:v>0.9899049250452272</c:v>
                </c:pt>
                <c:pt idx="8494">
                  <c:v>0.99050761608730331</c:v>
                </c:pt>
                <c:pt idx="8495">
                  <c:v>0.98945290676367026</c:v>
                </c:pt>
                <c:pt idx="8496">
                  <c:v>0.99156232541093625</c:v>
                </c:pt>
                <c:pt idx="8497">
                  <c:v>0.99126097988989825</c:v>
                </c:pt>
                <c:pt idx="8498">
                  <c:v>0.99035694332678437</c:v>
                </c:pt>
                <c:pt idx="8499">
                  <c:v>0.99080896160834131</c:v>
                </c:pt>
                <c:pt idx="8500">
                  <c:v>0.9896035795241892</c:v>
                </c:pt>
                <c:pt idx="8501">
                  <c:v>0.9917129981714552</c:v>
                </c:pt>
                <c:pt idx="8502">
                  <c:v>0.99186367093197414</c:v>
                </c:pt>
                <c:pt idx="8503">
                  <c:v>0.99095963436886025</c:v>
                </c:pt>
                <c:pt idx="8504">
                  <c:v>0.99080896160834131</c:v>
                </c:pt>
                <c:pt idx="8505">
                  <c:v>0.98945290676367026</c:v>
                </c:pt>
                <c:pt idx="8506">
                  <c:v>0.99231568921353108</c:v>
                </c:pt>
                <c:pt idx="8507">
                  <c:v>0.99216501645301214</c:v>
                </c:pt>
                <c:pt idx="8508">
                  <c:v>0.99126097988989825</c:v>
                </c:pt>
                <c:pt idx="8509">
                  <c:v>0.9914116526504172</c:v>
                </c:pt>
                <c:pt idx="8510">
                  <c:v>0.99080896160834131</c:v>
                </c:pt>
                <c:pt idx="8511">
                  <c:v>0.99126097988989825</c:v>
                </c:pt>
                <c:pt idx="8512">
                  <c:v>0.99126097988989825</c:v>
                </c:pt>
                <c:pt idx="8513">
                  <c:v>0.99201434369249319</c:v>
                </c:pt>
                <c:pt idx="8514">
                  <c:v>0.99156232541093625</c:v>
                </c:pt>
                <c:pt idx="8515">
                  <c:v>0.9914116526504172</c:v>
                </c:pt>
                <c:pt idx="8516">
                  <c:v>0.99020627056626531</c:v>
                </c:pt>
                <c:pt idx="8517">
                  <c:v>0.9917129981714552</c:v>
                </c:pt>
                <c:pt idx="8518">
                  <c:v>0.99156232541093625</c:v>
                </c:pt>
                <c:pt idx="8519">
                  <c:v>0.99126097988989825</c:v>
                </c:pt>
                <c:pt idx="8520">
                  <c:v>0.99005559780574615</c:v>
                </c:pt>
                <c:pt idx="8521">
                  <c:v>0.99276770749508814</c:v>
                </c:pt>
                <c:pt idx="8522">
                  <c:v>0.9914116526504172</c:v>
                </c:pt>
                <c:pt idx="8523">
                  <c:v>0.99261703473456908</c:v>
                </c:pt>
                <c:pt idx="8524">
                  <c:v>0.99397308957924013</c:v>
                </c:pt>
                <c:pt idx="8525">
                  <c:v>0.99065828884782225</c:v>
                </c:pt>
                <c:pt idx="8526">
                  <c:v>0.9917129981714552</c:v>
                </c:pt>
                <c:pt idx="8527">
                  <c:v>0.99065828884782225</c:v>
                </c:pt>
                <c:pt idx="8528">
                  <c:v>0.99261703473456908</c:v>
                </c:pt>
                <c:pt idx="8529">
                  <c:v>0.99337039853716425</c:v>
                </c:pt>
                <c:pt idx="8530">
                  <c:v>0.99231568921353108</c:v>
                </c:pt>
                <c:pt idx="8531">
                  <c:v>0.99306905301612602</c:v>
                </c:pt>
                <c:pt idx="8532">
                  <c:v>0.99201434369249319</c:v>
                </c:pt>
                <c:pt idx="8533">
                  <c:v>0.99367174405820224</c:v>
                </c:pt>
                <c:pt idx="8534">
                  <c:v>0.99367174405820224</c:v>
                </c:pt>
                <c:pt idx="8535">
                  <c:v>0.99321972577664508</c:v>
                </c:pt>
                <c:pt idx="8536">
                  <c:v>0.99352107129768319</c:v>
                </c:pt>
                <c:pt idx="8537">
                  <c:v>0.99095963436886025</c:v>
                </c:pt>
                <c:pt idx="8538">
                  <c:v>0.99276770749508814</c:v>
                </c:pt>
                <c:pt idx="8539">
                  <c:v>0.99231568921353108</c:v>
                </c:pt>
                <c:pt idx="8540">
                  <c:v>0.99291838025560708</c:v>
                </c:pt>
                <c:pt idx="8541">
                  <c:v>0.99050761608730331</c:v>
                </c:pt>
                <c:pt idx="8542">
                  <c:v>0.99080896160834131</c:v>
                </c:pt>
                <c:pt idx="8543">
                  <c:v>0.99412376233975919</c:v>
                </c:pt>
                <c:pt idx="8544">
                  <c:v>0.99186367093197414</c:v>
                </c:pt>
                <c:pt idx="8545">
                  <c:v>0.99201434369249319</c:v>
                </c:pt>
                <c:pt idx="8546">
                  <c:v>0.99427443510027813</c:v>
                </c:pt>
                <c:pt idx="8547">
                  <c:v>0.99276770749508814</c:v>
                </c:pt>
                <c:pt idx="8548">
                  <c:v>0.99337039853716425</c:v>
                </c:pt>
                <c:pt idx="8549">
                  <c:v>0.99367174405820224</c:v>
                </c:pt>
                <c:pt idx="8550">
                  <c:v>0.99321972577664508</c:v>
                </c:pt>
                <c:pt idx="8551">
                  <c:v>0.99502779890287307</c:v>
                </c:pt>
                <c:pt idx="8552">
                  <c:v>0.99276770749508814</c:v>
                </c:pt>
                <c:pt idx="8553">
                  <c:v>0.99321972577664508</c:v>
                </c:pt>
                <c:pt idx="8554">
                  <c:v>0.99427443510027813</c:v>
                </c:pt>
                <c:pt idx="8555">
                  <c:v>0.99367174405820224</c:v>
                </c:pt>
                <c:pt idx="8556">
                  <c:v>0.99337039853716425</c:v>
                </c:pt>
                <c:pt idx="8557">
                  <c:v>0.99261703473456908</c:v>
                </c:pt>
                <c:pt idx="8558">
                  <c:v>0.99517847166339202</c:v>
                </c:pt>
                <c:pt idx="8559">
                  <c:v>0.99367174405820224</c:v>
                </c:pt>
                <c:pt idx="8560">
                  <c:v>0.99352107129768319</c:v>
                </c:pt>
                <c:pt idx="8561">
                  <c:v>0.9914116526504172</c:v>
                </c:pt>
                <c:pt idx="8562">
                  <c:v>0.99382241681872119</c:v>
                </c:pt>
                <c:pt idx="8563">
                  <c:v>0.99442510786079719</c:v>
                </c:pt>
                <c:pt idx="8564">
                  <c:v>0.99201434369249319</c:v>
                </c:pt>
                <c:pt idx="8565">
                  <c:v>0.99367174405820224</c:v>
                </c:pt>
                <c:pt idx="8566">
                  <c:v>0.99442510786079719</c:v>
                </c:pt>
                <c:pt idx="8567">
                  <c:v>0.99261703473456908</c:v>
                </c:pt>
                <c:pt idx="8568">
                  <c:v>0.99487712614235413</c:v>
                </c:pt>
                <c:pt idx="8569">
                  <c:v>0.99382241681872119</c:v>
                </c:pt>
                <c:pt idx="8570">
                  <c:v>0.99306905301612602</c:v>
                </c:pt>
                <c:pt idx="8571">
                  <c:v>0.99276770749508814</c:v>
                </c:pt>
                <c:pt idx="8572">
                  <c:v>0.99291838025560708</c:v>
                </c:pt>
                <c:pt idx="8573">
                  <c:v>0.99502779890287307</c:v>
                </c:pt>
                <c:pt idx="8574">
                  <c:v>0.99352107129768319</c:v>
                </c:pt>
                <c:pt idx="8575">
                  <c:v>0.99412376233975919</c:v>
                </c:pt>
                <c:pt idx="8576">
                  <c:v>0.99457578062131613</c:v>
                </c:pt>
                <c:pt idx="8577">
                  <c:v>0.99231568921353108</c:v>
                </c:pt>
                <c:pt idx="8578">
                  <c:v>0.99487712614235413</c:v>
                </c:pt>
                <c:pt idx="8579">
                  <c:v>0.99397308957924013</c:v>
                </c:pt>
                <c:pt idx="8580">
                  <c:v>0.99487712614235413</c:v>
                </c:pt>
                <c:pt idx="8581">
                  <c:v>0.99291838025560708</c:v>
                </c:pt>
                <c:pt idx="8582">
                  <c:v>0.99457578062131613</c:v>
                </c:pt>
                <c:pt idx="8583">
                  <c:v>0.99578116270546801</c:v>
                </c:pt>
                <c:pt idx="8584">
                  <c:v>0.99337039853716425</c:v>
                </c:pt>
                <c:pt idx="8585">
                  <c:v>0.99382241681872119</c:v>
                </c:pt>
                <c:pt idx="8586">
                  <c:v>0.99352107129768319</c:v>
                </c:pt>
                <c:pt idx="8587">
                  <c:v>0.99487712614235413</c:v>
                </c:pt>
                <c:pt idx="8588">
                  <c:v>0.99427443510027813</c:v>
                </c:pt>
                <c:pt idx="8589">
                  <c:v>0.99457578062131613</c:v>
                </c:pt>
                <c:pt idx="8590">
                  <c:v>0.99623318098702496</c:v>
                </c:pt>
                <c:pt idx="8591">
                  <c:v>0.99397308957924013</c:v>
                </c:pt>
                <c:pt idx="8592">
                  <c:v>0.99608250822650601</c:v>
                </c:pt>
                <c:pt idx="8593">
                  <c:v>0.99397308957924013</c:v>
                </c:pt>
                <c:pt idx="8594">
                  <c:v>0.99487712614235413</c:v>
                </c:pt>
                <c:pt idx="8595">
                  <c:v>0.99563048994494896</c:v>
                </c:pt>
                <c:pt idx="8596">
                  <c:v>0.99502779890287307</c:v>
                </c:pt>
                <c:pt idx="8597">
                  <c:v>0.99593183546598696</c:v>
                </c:pt>
                <c:pt idx="8598">
                  <c:v>0.99457578062131613</c:v>
                </c:pt>
                <c:pt idx="8599">
                  <c:v>0.99397308957924013</c:v>
                </c:pt>
                <c:pt idx="8600">
                  <c:v>0.99653452650806318</c:v>
                </c:pt>
                <c:pt idx="8601">
                  <c:v>0.99517847166339202</c:v>
                </c:pt>
                <c:pt idx="8602">
                  <c:v>0.99578116270546801</c:v>
                </c:pt>
                <c:pt idx="8603">
                  <c:v>0.99427443510027813</c:v>
                </c:pt>
                <c:pt idx="8604">
                  <c:v>0.99472645338183507</c:v>
                </c:pt>
                <c:pt idx="8605">
                  <c:v>0.99608250822650601</c:v>
                </c:pt>
                <c:pt idx="8606">
                  <c:v>0.99563048994494896</c:v>
                </c:pt>
                <c:pt idx="8607">
                  <c:v>0.99623318098702496</c:v>
                </c:pt>
                <c:pt idx="8608">
                  <c:v>0.99472645338183507</c:v>
                </c:pt>
                <c:pt idx="8609">
                  <c:v>0.99623318098702496</c:v>
                </c:pt>
                <c:pt idx="8610">
                  <c:v>0.99532914442391107</c:v>
                </c:pt>
                <c:pt idx="8611">
                  <c:v>0.99593183546598696</c:v>
                </c:pt>
                <c:pt idx="8612">
                  <c:v>0.99773990859221506</c:v>
                </c:pt>
                <c:pt idx="8613">
                  <c:v>0.99563048994494896</c:v>
                </c:pt>
                <c:pt idx="8614">
                  <c:v>0.99412376233975919</c:v>
                </c:pt>
                <c:pt idx="8615">
                  <c:v>0.99593183546598696</c:v>
                </c:pt>
                <c:pt idx="8616">
                  <c:v>0.99563048994494896</c:v>
                </c:pt>
                <c:pt idx="8617">
                  <c:v>0.99773990859221506</c:v>
                </c:pt>
                <c:pt idx="8618">
                  <c:v>0.99698654478962012</c:v>
                </c:pt>
                <c:pt idx="8619">
                  <c:v>0.99653452650806318</c:v>
                </c:pt>
                <c:pt idx="8620">
                  <c:v>0.99683587202910107</c:v>
                </c:pt>
                <c:pt idx="8621">
                  <c:v>0.99487712614235413</c:v>
                </c:pt>
                <c:pt idx="8622">
                  <c:v>0.99653452650806318</c:v>
                </c:pt>
                <c:pt idx="8623">
                  <c:v>0.99517847166339202</c:v>
                </c:pt>
                <c:pt idx="8624">
                  <c:v>0.99698654478962012</c:v>
                </c:pt>
                <c:pt idx="8625">
                  <c:v>0.99517847166339202</c:v>
                </c:pt>
                <c:pt idx="8626">
                  <c:v>0.99578116270546801</c:v>
                </c:pt>
                <c:pt idx="8627">
                  <c:v>0.99728789031065801</c:v>
                </c:pt>
                <c:pt idx="8628">
                  <c:v>0.99608250822650601</c:v>
                </c:pt>
                <c:pt idx="8629">
                  <c:v>0.99773990859221506</c:v>
                </c:pt>
                <c:pt idx="8630">
                  <c:v>0.99758923583169601</c:v>
                </c:pt>
                <c:pt idx="8631">
                  <c:v>0.99563048994494896</c:v>
                </c:pt>
                <c:pt idx="8632">
                  <c:v>0.99261703473456908</c:v>
                </c:pt>
                <c:pt idx="8633">
                  <c:v>0.99563048994494896</c:v>
                </c:pt>
                <c:pt idx="8634">
                  <c:v>0.9963838537475439</c:v>
                </c:pt>
                <c:pt idx="8635">
                  <c:v>0.99623318098702496</c:v>
                </c:pt>
                <c:pt idx="8636">
                  <c:v>0.99578116270546801</c:v>
                </c:pt>
                <c:pt idx="8637">
                  <c:v>0.99578116270546801</c:v>
                </c:pt>
                <c:pt idx="8638">
                  <c:v>0.99502779890287307</c:v>
                </c:pt>
                <c:pt idx="8639">
                  <c:v>0.99698654478962012</c:v>
                </c:pt>
                <c:pt idx="8640">
                  <c:v>0.99563048994494896</c:v>
                </c:pt>
                <c:pt idx="8641">
                  <c:v>0.99683587202910107</c:v>
                </c:pt>
                <c:pt idx="8642">
                  <c:v>0.99668519926858212</c:v>
                </c:pt>
                <c:pt idx="8643">
                  <c:v>0.99789058135273401</c:v>
                </c:pt>
                <c:pt idx="8644">
                  <c:v>0.99683587202910107</c:v>
                </c:pt>
                <c:pt idx="8645">
                  <c:v>0.99623318098702496</c:v>
                </c:pt>
                <c:pt idx="8646">
                  <c:v>0.99547981718443002</c:v>
                </c:pt>
                <c:pt idx="8647">
                  <c:v>0.99487712614235413</c:v>
                </c:pt>
                <c:pt idx="8648">
                  <c:v>0.99578116270546801</c:v>
                </c:pt>
                <c:pt idx="8649">
                  <c:v>0.99472645338183507</c:v>
                </c:pt>
                <c:pt idx="8650">
                  <c:v>0.99713721755013907</c:v>
                </c:pt>
                <c:pt idx="8651">
                  <c:v>0.99563048994494896</c:v>
                </c:pt>
                <c:pt idx="8652">
                  <c:v>0.99743856307117706</c:v>
                </c:pt>
                <c:pt idx="8653">
                  <c:v>0.99683587202910107</c:v>
                </c:pt>
                <c:pt idx="8654">
                  <c:v>0.99578116270546801</c:v>
                </c:pt>
                <c:pt idx="8655">
                  <c:v>0.99758923583169601</c:v>
                </c:pt>
                <c:pt idx="8656">
                  <c:v>0.99804125411325295</c:v>
                </c:pt>
                <c:pt idx="8657">
                  <c:v>0.99698654478962012</c:v>
                </c:pt>
                <c:pt idx="8658">
                  <c:v>0.99653452650806318</c:v>
                </c:pt>
                <c:pt idx="8659">
                  <c:v>0.9963838537475439</c:v>
                </c:pt>
                <c:pt idx="8660">
                  <c:v>0.99668519926858212</c:v>
                </c:pt>
                <c:pt idx="8661">
                  <c:v>0.99758923583169601</c:v>
                </c:pt>
                <c:pt idx="8662">
                  <c:v>0.99743856307117706</c:v>
                </c:pt>
                <c:pt idx="8663">
                  <c:v>0.99743856307117706</c:v>
                </c:pt>
                <c:pt idx="8664">
                  <c:v>0.99578116270546801</c:v>
                </c:pt>
                <c:pt idx="8665">
                  <c:v>0.99563048994494896</c:v>
                </c:pt>
                <c:pt idx="8666">
                  <c:v>0.99804125411325295</c:v>
                </c:pt>
                <c:pt idx="8667">
                  <c:v>0.99758923583169601</c:v>
                </c:pt>
                <c:pt idx="8668">
                  <c:v>0.99563048994494896</c:v>
                </c:pt>
                <c:pt idx="8669">
                  <c:v>0.99608250822650601</c:v>
                </c:pt>
                <c:pt idx="8670">
                  <c:v>0.99773990859221506</c:v>
                </c:pt>
                <c:pt idx="8671">
                  <c:v>0.99758923583169601</c:v>
                </c:pt>
                <c:pt idx="8672">
                  <c:v>0.99819192687377201</c:v>
                </c:pt>
                <c:pt idx="8673">
                  <c:v>0.99668519926858212</c:v>
                </c:pt>
                <c:pt idx="8674">
                  <c:v>0.99668519926858212</c:v>
                </c:pt>
                <c:pt idx="8675">
                  <c:v>0.99909596343688589</c:v>
                </c:pt>
                <c:pt idx="8676">
                  <c:v>0.99623318098702496</c:v>
                </c:pt>
                <c:pt idx="8677">
                  <c:v>0.99728789031065801</c:v>
                </c:pt>
                <c:pt idx="8678">
                  <c:v>0.99623318098702496</c:v>
                </c:pt>
                <c:pt idx="8679">
                  <c:v>0.99773990859221506</c:v>
                </c:pt>
                <c:pt idx="8680">
                  <c:v>0.99653452650806318</c:v>
                </c:pt>
                <c:pt idx="8681">
                  <c:v>0.80126262887544519</c:v>
                </c:pt>
                <c:pt idx="8682">
                  <c:v>0.79252360876534345</c:v>
                </c:pt>
                <c:pt idx="8683">
                  <c:v>0.76088232905635456</c:v>
                </c:pt>
                <c:pt idx="8684">
                  <c:v>0.75274599998832881</c:v>
                </c:pt>
                <c:pt idx="8685">
                  <c:v>0.74340428883615106</c:v>
                </c:pt>
                <c:pt idx="8686">
                  <c:v>0.72532355757387157</c:v>
                </c:pt>
                <c:pt idx="8687">
                  <c:v>0.70709215355107324</c:v>
                </c:pt>
                <c:pt idx="8688">
                  <c:v>0.6986544789620095</c:v>
                </c:pt>
                <c:pt idx="8689">
                  <c:v>0.6900661316124268</c:v>
                </c:pt>
                <c:pt idx="8690">
                  <c:v>0.68192980254440105</c:v>
                </c:pt>
                <c:pt idx="8691">
                  <c:v>0.67364280071585625</c:v>
                </c:pt>
                <c:pt idx="8692">
                  <c:v>0.6667118537319825</c:v>
                </c:pt>
                <c:pt idx="8693">
                  <c:v>0.6578221608613618</c:v>
                </c:pt>
                <c:pt idx="8694">
                  <c:v>0.64998717731437405</c:v>
                </c:pt>
                <c:pt idx="8695">
                  <c:v>0.6418508482463483</c:v>
                </c:pt>
                <c:pt idx="8696">
                  <c:v>0.63612528334662644</c:v>
                </c:pt>
                <c:pt idx="8697">
                  <c:v>0.6273862632365248</c:v>
                </c:pt>
                <c:pt idx="8698">
                  <c:v>0.6111136051004733</c:v>
                </c:pt>
                <c:pt idx="8699">
                  <c:v>0.60553871296127049</c:v>
                </c:pt>
                <c:pt idx="8700">
                  <c:v>0.59966247530102967</c:v>
                </c:pt>
                <c:pt idx="8701">
                  <c:v>0.59182749175404192</c:v>
                </c:pt>
                <c:pt idx="8702">
                  <c:v>0.58534856305172511</c:v>
                </c:pt>
                <c:pt idx="8703">
                  <c:v>0.57615752466006642</c:v>
                </c:pt>
                <c:pt idx="8704">
                  <c:v>0.57148666908397761</c:v>
                </c:pt>
                <c:pt idx="8705">
                  <c:v>0.56545975866321774</c:v>
                </c:pt>
                <c:pt idx="8706">
                  <c:v>0.55717275683467304</c:v>
                </c:pt>
                <c:pt idx="8707">
                  <c:v>0.55250190125858423</c:v>
                </c:pt>
                <c:pt idx="8708">
                  <c:v>0.54496826323263436</c:v>
                </c:pt>
                <c:pt idx="8709">
                  <c:v>0.53939337109343155</c:v>
                </c:pt>
                <c:pt idx="8710">
                  <c:v>0.53502386103838062</c:v>
                </c:pt>
                <c:pt idx="8711">
                  <c:v>0.52718887749139287</c:v>
                </c:pt>
                <c:pt idx="8712">
                  <c:v>0.52010725774700017</c:v>
                </c:pt>
                <c:pt idx="8713">
                  <c:v>0.51483371112883525</c:v>
                </c:pt>
                <c:pt idx="8714">
                  <c:v>0.51031352831326549</c:v>
                </c:pt>
                <c:pt idx="8715">
                  <c:v>0.50232787200575868</c:v>
                </c:pt>
                <c:pt idx="8716">
                  <c:v>0.49841038023226486</c:v>
                </c:pt>
                <c:pt idx="8717">
                  <c:v>0.49449288845877093</c:v>
                </c:pt>
                <c:pt idx="8718">
                  <c:v>0.48590454110918829</c:v>
                </c:pt>
                <c:pt idx="8719">
                  <c:v>0.48304175865932736</c:v>
                </c:pt>
                <c:pt idx="8720">
                  <c:v>0.47671350271752955</c:v>
                </c:pt>
                <c:pt idx="8721">
                  <c:v>0.47249466542299773</c:v>
                </c:pt>
                <c:pt idx="8722">
                  <c:v>0.4682758281284658</c:v>
                </c:pt>
                <c:pt idx="8723">
                  <c:v>0.46209824494718699</c:v>
                </c:pt>
                <c:pt idx="8724">
                  <c:v>0.45667402556850317</c:v>
                </c:pt>
                <c:pt idx="8725">
                  <c:v>0.45019509686618642</c:v>
                </c:pt>
                <c:pt idx="8726">
                  <c:v>0.44672962337424954</c:v>
                </c:pt>
                <c:pt idx="8727">
                  <c:v>0.44356549540335061</c:v>
                </c:pt>
                <c:pt idx="8728">
                  <c:v>0.43859329430622374</c:v>
                </c:pt>
                <c:pt idx="8729">
                  <c:v>0.43286772940650198</c:v>
                </c:pt>
                <c:pt idx="8730">
                  <c:v>0.4289502376330081</c:v>
                </c:pt>
                <c:pt idx="8731">
                  <c:v>0.42427938205691923</c:v>
                </c:pt>
                <c:pt idx="8732">
                  <c:v>0.4214165996070583</c:v>
                </c:pt>
                <c:pt idx="8733">
                  <c:v>0.41554036194681754</c:v>
                </c:pt>
                <c:pt idx="8734">
                  <c:v>0.40981479704709567</c:v>
                </c:pt>
                <c:pt idx="8735">
                  <c:v>0.40680134183671579</c:v>
                </c:pt>
                <c:pt idx="8736">
                  <c:v>0.40423990490789286</c:v>
                </c:pt>
                <c:pt idx="8737">
                  <c:v>0.3974596306845381</c:v>
                </c:pt>
                <c:pt idx="8738">
                  <c:v>0.39489819375571517</c:v>
                </c:pt>
                <c:pt idx="8739">
                  <c:v>0.39083002922170229</c:v>
                </c:pt>
                <c:pt idx="8740">
                  <c:v>0.38630984640613242</c:v>
                </c:pt>
                <c:pt idx="8741">
                  <c:v>0.38314571843523354</c:v>
                </c:pt>
                <c:pt idx="8742">
                  <c:v>0.37726948077499273</c:v>
                </c:pt>
                <c:pt idx="8743">
                  <c:v>0.37305064348046085</c:v>
                </c:pt>
                <c:pt idx="8744">
                  <c:v>0.37169458863578991</c:v>
                </c:pt>
                <c:pt idx="8745">
                  <c:v>0.36611969649658704</c:v>
                </c:pt>
                <c:pt idx="8746">
                  <c:v>0.36340758680724516</c:v>
                </c:pt>
                <c:pt idx="8747">
                  <c:v>0.35903807675219429</c:v>
                </c:pt>
                <c:pt idx="8748">
                  <c:v>0.35632596706285241</c:v>
                </c:pt>
                <c:pt idx="8749">
                  <c:v>0.35406587565506747</c:v>
                </c:pt>
                <c:pt idx="8750">
                  <c:v>0.34834031075534566</c:v>
                </c:pt>
                <c:pt idx="8751">
                  <c:v>0.34517618278444678</c:v>
                </c:pt>
                <c:pt idx="8752">
                  <c:v>0.34125869101095291</c:v>
                </c:pt>
                <c:pt idx="8753">
                  <c:v>0.33869725408212992</c:v>
                </c:pt>
                <c:pt idx="8754">
                  <c:v>0.33553312611123104</c:v>
                </c:pt>
                <c:pt idx="8755">
                  <c:v>0.33221832537981316</c:v>
                </c:pt>
                <c:pt idx="8756">
                  <c:v>0.32875285188787629</c:v>
                </c:pt>
                <c:pt idx="8757">
                  <c:v>0.32408199631178741</c:v>
                </c:pt>
                <c:pt idx="8758">
                  <c:v>0.32272594146711647</c:v>
                </c:pt>
                <c:pt idx="8759">
                  <c:v>0.31715104932791366</c:v>
                </c:pt>
                <c:pt idx="8760">
                  <c:v>0.31669903104635666</c:v>
                </c:pt>
                <c:pt idx="8761">
                  <c:v>0.31338423031493873</c:v>
                </c:pt>
                <c:pt idx="8762">
                  <c:v>0.30916539302040685</c:v>
                </c:pt>
                <c:pt idx="8763">
                  <c:v>0.30630261057054597</c:v>
                </c:pt>
                <c:pt idx="8764">
                  <c:v>0.30359050088120404</c:v>
                </c:pt>
                <c:pt idx="8765">
                  <c:v>0.30102906395238116</c:v>
                </c:pt>
                <c:pt idx="8766">
                  <c:v>0.29801560874200123</c:v>
                </c:pt>
                <c:pt idx="8767">
                  <c:v>0.29530349905265935</c:v>
                </c:pt>
                <c:pt idx="8768">
                  <c:v>0.29334475316591235</c:v>
                </c:pt>
                <c:pt idx="8769">
                  <c:v>0.29078331623708947</c:v>
                </c:pt>
                <c:pt idx="8770">
                  <c:v>0.2862631334215196</c:v>
                </c:pt>
                <c:pt idx="8771">
                  <c:v>0.28460573305581066</c:v>
                </c:pt>
                <c:pt idx="8772">
                  <c:v>0.28129093232439278</c:v>
                </c:pt>
                <c:pt idx="8773">
                  <c:v>0.27993487747972179</c:v>
                </c:pt>
                <c:pt idx="8774">
                  <c:v>0.27782545883245585</c:v>
                </c:pt>
                <c:pt idx="8775">
                  <c:v>0.27285325773532904</c:v>
                </c:pt>
                <c:pt idx="8776">
                  <c:v>0.2710451846091011</c:v>
                </c:pt>
                <c:pt idx="8777">
                  <c:v>0.26968912976443016</c:v>
                </c:pt>
                <c:pt idx="8778">
                  <c:v>0.26682634731456922</c:v>
                </c:pt>
                <c:pt idx="8779">
                  <c:v>0.26411423762522734</c:v>
                </c:pt>
                <c:pt idx="8780">
                  <c:v>0.26336087382263235</c:v>
                </c:pt>
                <c:pt idx="8781">
                  <c:v>0.25929270928861947</c:v>
                </c:pt>
                <c:pt idx="8782">
                  <c:v>0.25793665444394853</c:v>
                </c:pt>
                <c:pt idx="8783">
                  <c:v>0.2556765630361636</c:v>
                </c:pt>
                <c:pt idx="8784">
                  <c:v>0.25266310782578366</c:v>
                </c:pt>
                <c:pt idx="8785">
                  <c:v>0.25010167089696078</c:v>
                </c:pt>
                <c:pt idx="8786">
                  <c:v>0.24723888844709985</c:v>
                </c:pt>
                <c:pt idx="8787">
                  <c:v>0.24452677875775794</c:v>
                </c:pt>
                <c:pt idx="8788">
                  <c:v>0.24528014256035294</c:v>
                </c:pt>
                <c:pt idx="8789">
                  <c:v>0.241965341828935</c:v>
                </c:pt>
                <c:pt idx="8790">
                  <c:v>0.23910255937907413</c:v>
                </c:pt>
                <c:pt idx="8791">
                  <c:v>0.23608910416869422</c:v>
                </c:pt>
                <c:pt idx="8792">
                  <c:v>0.23503439484506125</c:v>
                </c:pt>
                <c:pt idx="8793">
                  <c:v>0.23382901276090928</c:v>
                </c:pt>
                <c:pt idx="8794">
                  <c:v>0.23081555755052938</c:v>
                </c:pt>
                <c:pt idx="8795">
                  <c:v>0.22930882994533941</c:v>
                </c:pt>
                <c:pt idx="8796">
                  <c:v>0.22554201093236453</c:v>
                </c:pt>
                <c:pt idx="8797">
                  <c:v>0.22599402921392153</c:v>
                </c:pt>
                <c:pt idx="8798">
                  <c:v>0.22388461056665557</c:v>
                </c:pt>
                <c:pt idx="8799">
                  <c:v>0.22087115535627569</c:v>
                </c:pt>
                <c:pt idx="8800">
                  <c:v>0.21951510051160472</c:v>
                </c:pt>
                <c:pt idx="8801">
                  <c:v>0.21635097254070582</c:v>
                </c:pt>
                <c:pt idx="8802">
                  <c:v>0.21409088113292091</c:v>
                </c:pt>
                <c:pt idx="8803">
                  <c:v>0.21288549904876894</c:v>
                </c:pt>
                <c:pt idx="8804">
                  <c:v>0.210926753162022</c:v>
                </c:pt>
                <c:pt idx="8805">
                  <c:v>0.21017338935942703</c:v>
                </c:pt>
                <c:pt idx="8806">
                  <c:v>0.20866666175423706</c:v>
                </c:pt>
                <c:pt idx="8807">
                  <c:v>0.20610522482541416</c:v>
                </c:pt>
                <c:pt idx="8808">
                  <c:v>0.20339311513607225</c:v>
                </c:pt>
                <c:pt idx="8809">
                  <c:v>0.20233840581243928</c:v>
                </c:pt>
                <c:pt idx="8810">
                  <c:v>0.20158504200984428</c:v>
                </c:pt>
                <c:pt idx="8811">
                  <c:v>0.20007831440465434</c:v>
                </c:pt>
                <c:pt idx="8812">
                  <c:v>0.19721553195479344</c:v>
                </c:pt>
                <c:pt idx="8813">
                  <c:v>0.19646216815219847</c:v>
                </c:pt>
                <c:pt idx="8814">
                  <c:v>0.19435274950493253</c:v>
                </c:pt>
                <c:pt idx="8815">
                  <c:v>0.1952567860680465</c:v>
                </c:pt>
                <c:pt idx="8816">
                  <c:v>0.19028458497091966</c:v>
                </c:pt>
                <c:pt idx="8817">
                  <c:v>0.18696978423950178</c:v>
                </c:pt>
                <c:pt idx="8818">
                  <c:v>0.18847651184469172</c:v>
                </c:pt>
                <c:pt idx="8819">
                  <c:v>0.18681911147898275</c:v>
                </c:pt>
                <c:pt idx="8820">
                  <c:v>0.18260027418445091</c:v>
                </c:pt>
                <c:pt idx="8821">
                  <c:v>0.18365498350808387</c:v>
                </c:pt>
                <c:pt idx="8822">
                  <c:v>0.1830522924660079</c:v>
                </c:pt>
                <c:pt idx="8823">
                  <c:v>0.179888164495109</c:v>
                </c:pt>
                <c:pt idx="8824">
                  <c:v>0.178984127931995</c:v>
                </c:pt>
                <c:pt idx="8825">
                  <c:v>0.17476529063746316</c:v>
                </c:pt>
                <c:pt idx="8826">
                  <c:v>0.17476529063746316</c:v>
                </c:pt>
                <c:pt idx="8827">
                  <c:v>0.17446394511642516</c:v>
                </c:pt>
                <c:pt idx="8828">
                  <c:v>0.17265587199019722</c:v>
                </c:pt>
                <c:pt idx="8829">
                  <c:v>0.17401192683486819</c:v>
                </c:pt>
                <c:pt idx="8830">
                  <c:v>0.17009443506137431</c:v>
                </c:pt>
                <c:pt idx="8831">
                  <c:v>0.16873838021670334</c:v>
                </c:pt>
                <c:pt idx="8832">
                  <c:v>0.16873838021670334</c:v>
                </c:pt>
                <c:pt idx="8833">
                  <c:v>0.16677963432995641</c:v>
                </c:pt>
                <c:pt idx="8834">
                  <c:v>0.16587559776684244</c:v>
                </c:pt>
                <c:pt idx="8835">
                  <c:v>0.16195810599334856</c:v>
                </c:pt>
                <c:pt idx="8836">
                  <c:v>0.1633141608380195</c:v>
                </c:pt>
                <c:pt idx="8837">
                  <c:v>0.16090339666971559</c:v>
                </c:pt>
                <c:pt idx="8838">
                  <c:v>0.15999936010660162</c:v>
                </c:pt>
                <c:pt idx="8839">
                  <c:v>0.15894465078296866</c:v>
                </c:pt>
                <c:pt idx="8840">
                  <c:v>0.15743792317777869</c:v>
                </c:pt>
                <c:pt idx="8841">
                  <c:v>0.15713657765674069</c:v>
                </c:pt>
                <c:pt idx="8842">
                  <c:v>0.15502715900947478</c:v>
                </c:pt>
                <c:pt idx="8843">
                  <c:v>0.15367110416480381</c:v>
                </c:pt>
                <c:pt idx="8844">
                  <c:v>0.15231504932013287</c:v>
                </c:pt>
                <c:pt idx="8845">
                  <c:v>0.1512603399964999</c:v>
                </c:pt>
                <c:pt idx="8846">
                  <c:v>0.15005495791234794</c:v>
                </c:pt>
                <c:pt idx="8847">
                  <c:v>0.14854823030715797</c:v>
                </c:pt>
                <c:pt idx="8848">
                  <c:v>0.14689082994144903</c:v>
                </c:pt>
                <c:pt idx="8849">
                  <c:v>0.149000248588715</c:v>
                </c:pt>
                <c:pt idx="8850">
                  <c:v>0.14478141129418312</c:v>
                </c:pt>
                <c:pt idx="8851">
                  <c:v>0.14297333816795516</c:v>
                </c:pt>
                <c:pt idx="8852">
                  <c:v>0.14191862884432219</c:v>
                </c:pt>
                <c:pt idx="8853">
                  <c:v>0.14312401092847415</c:v>
                </c:pt>
                <c:pt idx="8854">
                  <c:v>0.14282266540743618</c:v>
                </c:pt>
                <c:pt idx="8855">
                  <c:v>0.13890517363394231</c:v>
                </c:pt>
                <c:pt idx="8856">
                  <c:v>0.13739844602875234</c:v>
                </c:pt>
                <c:pt idx="8857">
                  <c:v>0.13724777326823334</c:v>
                </c:pt>
                <c:pt idx="8858">
                  <c:v>0.13739844602875234</c:v>
                </c:pt>
                <c:pt idx="8859">
                  <c:v>0.13679575498667634</c:v>
                </c:pt>
                <c:pt idx="8860">
                  <c:v>0.1354397001420054</c:v>
                </c:pt>
                <c:pt idx="8861">
                  <c:v>0.1351383546209674</c:v>
                </c:pt>
                <c:pt idx="8862">
                  <c:v>0.13122086284747353</c:v>
                </c:pt>
                <c:pt idx="8863">
                  <c:v>0.13076884456591656</c:v>
                </c:pt>
                <c:pt idx="8864">
                  <c:v>0.13122086284747353</c:v>
                </c:pt>
                <c:pt idx="8865">
                  <c:v>0.12986480800280256</c:v>
                </c:pt>
                <c:pt idx="8866">
                  <c:v>0.12956346248176459</c:v>
                </c:pt>
                <c:pt idx="8867">
                  <c:v>0.12805673487657465</c:v>
                </c:pt>
                <c:pt idx="8868">
                  <c:v>0.12896077143968859</c:v>
                </c:pt>
                <c:pt idx="8869">
                  <c:v>0.12549529794775172</c:v>
                </c:pt>
                <c:pt idx="8870">
                  <c:v>0.12700202555294166</c:v>
                </c:pt>
                <c:pt idx="8871">
                  <c:v>0.12459126138463775</c:v>
                </c:pt>
                <c:pt idx="8872">
                  <c:v>0.12534462518723272</c:v>
                </c:pt>
                <c:pt idx="8873">
                  <c:v>0.12549529794775172</c:v>
                </c:pt>
                <c:pt idx="8874">
                  <c:v>0.12308453377944779</c:v>
                </c:pt>
                <c:pt idx="8875">
                  <c:v>0.12233116997685281</c:v>
                </c:pt>
                <c:pt idx="8876">
                  <c:v>0.12293386101892881</c:v>
                </c:pt>
                <c:pt idx="8877">
                  <c:v>0.12127646065321984</c:v>
                </c:pt>
                <c:pt idx="8878">
                  <c:v>0.12022175132958689</c:v>
                </c:pt>
                <c:pt idx="8879">
                  <c:v>0.11976973304802992</c:v>
                </c:pt>
                <c:pt idx="8880">
                  <c:v>0.1193177147664729</c:v>
                </c:pt>
                <c:pt idx="8881">
                  <c:v>0.11781098716128297</c:v>
                </c:pt>
                <c:pt idx="8882">
                  <c:v>0.116906950598169</c:v>
                </c:pt>
                <c:pt idx="8883">
                  <c:v>0.11540022299297904</c:v>
                </c:pt>
                <c:pt idx="8884">
                  <c:v>0.11555089575349804</c:v>
                </c:pt>
                <c:pt idx="8885">
                  <c:v>0.11570156851401703</c:v>
                </c:pt>
                <c:pt idx="8886">
                  <c:v>0.11253744054311812</c:v>
                </c:pt>
                <c:pt idx="8887">
                  <c:v>0.11283878606415612</c:v>
                </c:pt>
                <c:pt idx="8888">
                  <c:v>0.11389349538778909</c:v>
                </c:pt>
                <c:pt idx="8889">
                  <c:v>0.11193474950104215</c:v>
                </c:pt>
                <c:pt idx="8890">
                  <c:v>0.11072936741689018</c:v>
                </c:pt>
                <c:pt idx="8891">
                  <c:v>0.10861994876962425</c:v>
                </c:pt>
                <c:pt idx="8892">
                  <c:v>0.10997600361429521</c:v>
                </c:pt>
                <c:pt idx="8893">
                  <c:v>0.11163340398000417</c:v>
                </c:pt>
                <c:pt idx="8894">
                  <c:v>0.10786658496702928</c:v>
                </c:pt>
                <c:pt idx="8895">
                  <c:v>0.10922263981170023</c:v>
                </c:pt>
                <c:pt idx="8896">
                  <c:v>0.10575716631976334</c:v>
                </c:pt>
                <c:pt idx="8897">
                  <c:v>0.10635985736183934</c:v>
                </c:pt>
                <c:pt idx="8898">
                  <c:v>0.10681187564339631</c:v>
                </c:pt>
                <c:pt idx="8899">
                  <c:v>0.10530514803820636</c:v>
                </c:pt>
                <c:pt idx="8900">
                  <c:v>0.10560649355924435</c:v>
                </c:pt>
                <c:pt idx="8901">
                  <c:v>0.1039490931935354</c:v>
                </c:pt>
                <c:pt idx="8902">
                  <c:v>0.10304505663042143</c:v>
                </c:pt>
                <c:pt idx="8903">
                  <c:v>0.10244236558834545</c:v>
                </c:pt>
                <c:pt idx="8904">
                  <c:v>0.10108631074367448</c:v>
                </c:pt>
                <c:pt idx="8905">
                  <c:v>0.10168900178575048</c:v>
                </c:pt>
                <c:pt idx="8906">
                  <c:v>9.9428910377965543E-2</c:v>
                </c:pt>
                <c:pt idx="8907">
                  <c:v>0.10063429246211751</c:v>
                </c:pt>
                <c:pt idx="8908">
                  <c:v>9.8374201054332588E-2</c:v>
                </c:pt>
                <c:pt idx="8909">
                  <c:v>9.7319491730699606E-2</c:v>
                </c:pt>
                <c:pt idx="8910">
                  <c:v>0.10003160142004153</c:v>
                </c:pt>
                <c:pt idx="8911">
                  <c:v>9.7771510012256591E-2</c:v>
                </c:pt>
                <c:pt idx="8912">
                  <c:v>9.7319491730699606E-2</c:v>
                </c:pt>
                <c:pt idx="8913">
                  <c:v>9.6264782407066651E-2</c:v>
                </c:pt>
                <c:pt idx="8914">
                  <c:v>9.5210073083433669E-2</c:v>
                </c:pt>
                <c:pt idx="8915">
                  <c:v>9.6114109646547652E-2</c:v>
                </c:pt>
                <c:pt idx="8916">
                  <c:v>9.355267271772473E-2</c:v>
                </c:pt>
                <c:pt idx="8917">
                  <c:v>9.4155363759800714E-2</c:v>
                </c:pt>
                <c:pt idx="8918">
                  <c:v>9.294998167564876E-2</c:v>
                </c:pt>
                <c:pt idx="8919">
                  <c:v>9.3854018238762715E-2</c:v>
                </c:pt>
                <c:pt idx="8920">
                  <c:v>9.2196617873053777E-2</c:v>
                </c:pt>
                <c:pt idx="8921">
                  <c:v>9.3251327196686745E-2</c:v>
                </c:pt>
                <c:pt idx="8922">
                  <c:v>9.2196617873053777E-2</c:v>
                </c:pt>
                <c:pt idx="8923">
                  <c:v>9.0840563028382823E-2</c:v>
                </c:pt>
                <c:pt idx="8924">
                  <c:v>8.9484508183711856E-2</c:v>
                </c:pt>
                <c:pt idx="8925">
                  <c:v>9.008719922578784E-2</c:v>
                </c:pt>
                <c:pt idx="8926">
                  <c:v>8.8429798860078901E-2</c:v>
                </c:pt>
                <c:pt idx="8927">
                  <c:v>8.9785853704749854E-2</c:v>
                </c:pt>
                <c:pt idx="8928">
                  <c:v>8.7375089536445932E-2</c:v>
                </c:pt>
                <c:pt idx="8929">
                  <c:v>8.933383542319287E-2</c:v>
                </c:pt>
                <c:pt idx="8930">
                  <c:v>8.7977780578521902E-2</c:v>
                </c:pt>
                <c:pt idx="8931">
                  <c:v>8.6169707452293964E-2</c:v>
                </c:pt>
                <c:pt idx="8932">
                  <c:v>8.8279126099559901E-2</c:v>
                </c:pt>
                <c:pt idx="8933">
                  <c:v>8.4512307086585026E-2</c:v>
                </c:pt>
                <c:pt idx="8934">
                  <c:v>8.6772398494369948E-2</c:v>
                </c:pt>
                <c:pt idx="8935">
                  <c:v>8.3306925002433058E-2</c:v>
                </c:pt>
                <c:pt idx="8936">
                  <c:v>8.5567016410217994E-2</c:v>
                </c:pt>
                <c:pt idx="8937">
                  <c:v>8.6320380212812964E-2</c:v>
                </c:pt>
                <c:pt idx="8938">
                  <c:v>8.3758943283990042E-2</c:v>
                </c:pt>
                <c:pt idx="8939">
                  <c:v>8.4361634326066026E-2</c:v>
                </c:pt>
                <c:pt idx="8940">
                  <c:v>8.195087015776209E-2</c:v>
                </c:pt>
                <c:pt idx="8941">
                  <c:v>8.3306925002433058E-2</c:v>
                </c:pt>
                <c:pt idx="8942">
                  <c:v>8.2704233960357074E-2</c:v>
                </c:pt>
                <c:pt idx="8943">
                  <c:v>8.1649524636724119E-2</c:v>
                </c:pt>
                <c:pt idx="8944">
                  <c:v>8.0896160834129135E-2</c:v>
                </c:pt>
                <c:pt idx="8945">
                  <c:v>8.0745488073610136E-2</c:v>
                </c:pt>
                <c:pt idx="8946">
                  <c:v>8.1800197397243105E-2</c:v>
                </c:pt>
                <c:pt idx="8947">
                  <c:v>8.0142797031534152E-2</c:v>
                </c:pt>
                <c:pt idx="8948">
                  <c:v>7.9690778749977181E-2</c:v>
                </c:pt>
                <c:pt idx="8949">
                  <c:v>7.9389433228939182E-2</c:v>
                </c:pt>
                <c:pt idx="8950">
                  <c:v>7.9540105989458182E-2</c:v>
                </c:pt>
                <c:pt idx="8951">
                  <c:v>7.9540105989458182E-2</c:v>
                </c:pt>
                <c:pt idx="8952">
                  <c:v>7.8485396665825213E-2</c:v>
                </c:pt>
                <c:pt idx="8953">
                  <c:v>7.8033378384268229E-2</c:v>
                </c:pt>
                <c:pt idx="8954">
                  <c:v>7.8786742186863198E-2</c:v>
                </c:pt>
                <c:pt idx="8955">
                  <c:v>7.8033378384268229E-2</c:v>
                </c:pt>
                <c:pt idx="8956">
                  <c:v>7.6827996300116261E-2</c:v>
                </c:pt>
                <c:pt idx="8957">
                  <c:v>7.6375978018559276E-2</c:v>
                </c:pt>
                <c:pt idx="8958">
                  <c:v>7.7430687342192245E-2</c:v>
                </c:pt>
                <c:pt idx="8959">
                  <c:v>7.5773286976483306E-2</c:v>
                </c:pt>
                <c:pt idx="8960">
                  <c:v>7.6526650779078276E-2</c:v>
                </c:pt>
                <c:pt idx="8961">
                  <c:v>7.5321268694926308E-2</c:v>
                </c:pt>
                <c:pt idx="8962">
                  <c:v>7.6225305258040277E-2</c:v>
                </c:pt>
                <c:pt idx="8963">
                  <c:v>7.4567904892331338E-2</c:v>
                </c:pt>
                <c:pt idx="8964">
                  <c:v>7.2458486245065401E-2</c:v>
                </c:pt>
                <c:pt idx="8965">
                  <c:v>7.2910504526622386E-2</c:v>
                </c:pt>
                <c:pt idx="8966">
                  <c:v>7.1554449681951432E-2</c:v>
                </c:pt>
                <c:pt idx="8967">
                  <c:v>7.2910504526622386E-2</c:v>
                </c:pt>
                <c:pt idx="8968">
                  <c:v>7.2609159005584401E-2</c:v>
                </c:pt>
                <c:pt idx="8969">
                  <c:v>7.1855795202989431E-2</c:v>
                </c:pt>
                <c:pt idx="8970">
                  <c:v>7.1102431400394447E-2</c:v>
                </c:pt>
                <c:pt idx="8971">
                  <c:v>7.0499740358318463E-2</c:v>
                </c:pt>
                <c:pt idx="8972">
                  <c:v>7.1705122442470431E-2</c:v>
                </c:pt>
                <c:pt idx="8973">
                  <c:v>7.0801085879356448E-2</c:v>
                </c:pt>
                <c:pt idx="8974">
                  <c:v>7.0198394837280478E-2</c:v>
                </c:pt>
                <c:pt idx="8975">
                  <c:v>7.1403776921432432E-2</c:v>
                </c:pt>
                <c:pt idx="8976">
                  <c:v>6.9294358274166509E-2</c:v>
                </c:pt>
                <c:pt idx="8977">
                  <c:v>6.9746376555723494E-2</c:v>
                </c:pt>
                <c:pt idx="8978">
                  <c:v>6.914368551364751E-2</c:v>
                </c:pt>
                <c:pt idx="8979">
                  <c:v>6.8691667232090511E-2</c:v>
                </c:pt>
                <c:pt idx="8980">
                  <c:v>6.8691667232090511E-2</c:v>
                </c:pt>
                <c:pt idx="8981">
                  <c:v>7.2006467963508416E-2</c:v>
                </c:pt>
                <c:pt idx="8982">
                  <c:v>6.9294358274166509E-2</c:v>
                </c:pt>
                <c:pt idx="8983">
                  <c:v>6.8842339992609511E-2</c:v>
                </c:pt>
                <c:pt idx="8984">
                  <c:v>6.8842339992609511E-2</c:v>
                </c:pt>
                <c:pt idx="8985">
                  <c:v>6.839032171105254E-2</c:v>
                </c:pt>
                <c:pt idx="8986">
                  <c:v>6.914368551364751E-2</c:v>
                </c:pt>
                <c:pt idx="8987">
                  <c:v>6.7486285147938557E-2</c:v>
                </c:pt>
                <c:pt idx="8988">
                  <c:v>6.7787630668976556E-2</c:v>
                </c:pt>
                <c:pt idx="8989">
                  <c:v>6.6431575824305603E-2</c:v>
                </c:pt>
                <c:pt idx="8990">
                  <c:v>6.6732921345343574E-2</c:v>
                </c:pt>
                <c:pt idx="8991">
                  <c:v>6.6280903063786603E-2</c:v>
                </c:pt>
                <c:pt idx="8992">
                  <c:v>6.6280903063786603E-2</c:v>
                </c:pt>
                <c:pt idx="8993">
                  <c:v>6.5828884782229619E-2</c:v>
                </c:pt>
                <c:pt idx="8994">
                  <c:v>6.4924848219115636E-2</c:v>
                </c:pt>
                <c:pt idx="8995">
                  <c:v>6.4322157177039666E-2</c:v>
                </c:pt>
                <c:pt idx="8996">
                  <c:v>6.2966102332368698E-2</c:v>
                </c:pt>
                <c:pt idx="8997">
                  <c:v>6.4774175458596636E-2</c:v>
                </c:pt>
                <c:pt idx="8998">
                  <c:v>6.5075520979634635E-2</c:v>
                </c:pt>
                <c:pt idx="8999">
                  <c:v>6.3418120613925683E-2</c:v>
                </c:pt>
                <c:pt idx="9000">
                  <c:v>6.2664756811330727E-2</c:v>
                </c:pt>
                <c:pt idx="9001">
                  <c:v>6.1760720248216744E-2</c:v>
                </c:pt>
                <c:pt idx="9002">
                  <c:v>6.3267447853406697E-2</c:v>
                </c:pt>
                <c:pt idx="9003">
                  <c:v>6.4472829937558665E-2</c:v>
                </c:pt>
                <c:pt idx="9004">
                  <c:v>6.1911393008735743E-2</c:v>
                </c:pt>
                <c:pt idx="9005">
                  <c:v>6.3719466134963682E-2</c:v>
                </c:pt>
                <c:pt idx="9006">
                  <c:v>6.1760720248216744E-2</c:v>
                </c:pt>
                <c:pt idx="9007">
                  <c:v>6.1610047487697744E-2</c:v>
                </c:pt>
                <c:pt idx="9008">
                  <c:v>6.2966102332368698E-2</c:v>
                </c:pt>
                <c:pt idx="9009">
                  <c:v>6.2363411290292721E-2</c:v>
                </c:pt>
                <c:pt idx="9010">
                  <c:v>6.2212738529773728E-2</c:v>
                </c:pt>
                <c:pt idx="9011">
                  <c:v>5.8897937798355837E-2</c:v>
                </c:pt>
                <c:pt idx="9012">
                  <c:v>6.1911393008735743E-2</c:v>
                </c:pt>
                <c:pt idx="9013">
                  <c:v>6.0253992643026791E-2</c:v>
                </c:pt>
                <c:pt idx="9014">
                  <c:v>6.0103319882507791E-2</c:v>
                </c:pt>
                <c:pt idx="9015">
                  <c:v>6.0103319882507791E-2</c:v>
                </c:pt>
                <c:pt idx="9016">
                  <c:v>5.8596592277317838E-2</c:v>
                </c:pt>
                <c:pt idx="9017">
                  <c:v>5.9349956079912829E-2</c:v>
                </c:pt>
                <c:pt idx="9018">
                  <c:v>5.67885191510899E-2</c:v>
                </c:pt>
                <c:pt idx="9019">
                  <c:v>5.9952647121988806E-2</c:v>
                </c:pt>
                <c:pt idx="9020">
                  <c:v>5.9651301600950807E-2</c:v>
                </c:pt>
                <c:pt idx="9021">
                  <c:v>5.9651301600950807E-2</c:v>
                </c:pt>
                <c:pt idx="9022">
                  <c:v>5.8897937798355837E-2</c:v>
                </c:pt>
                <c:pt idx="9023">
                  <c:v>5.6939191911608893E-2</c:v>
                </c:pt>
                <c:pt idx="9024">
                  <c:v>5.8144573995760861E-2</c:v>
                </c:pt>
                <c:pt idx="9025">
                  <c:v>5.9651301600950807E-2</c:v>
                </c:pt>
                <c:pt idx="9026">
                  <c:v>5.7391210193165884E-2</c:v>
                </c:pt>
                <c:pt idx="9027">
                  <c:v>5.9651301600950807E-2</c:v>
                </c:pt>
                <c:pt idx="9028">
                  <c:v>5.4377754982785978E-2</c:v>
                </c:pt>
                <c:pt idx="9029">
                  <c:v>5.6336500869532916E-2</c:v>
                </c:pt>
                <c:pt idx="9030">
                  <c:v>5.7541882953684877E-2</c:v>
                </c:pt>
                <c:pt idx="9031">
                  <c:v>5.7240537432646892E-2</c:v>
                </c:pt>
                <c:pt idx="9032">
                  <c:v>5.7240537432646892E-2</c:v>
                </c:pt>
                <c:pt idx="9033">
                  <c:v>5.6939191911608893E-2</c:v>
                </c:pt>
                <c:pt idx="9034">
                  <c:v>5.7089864672127892E-2</c:v>
                </c:pt>
                <c:pt idx="9035">
                  <c:v>5.6637846390570901E-2</c:v>
                </c:pt>
                <c:pt idx="9036">
                  <c:v>5.6487173630051915E-2</c:v>
                </c:pt>
                <c:pt idx="9037">
                  <c:v>5.5733809827456932E-2</c:v>
                </c:pt>
                <c:pt idx="9038">
                  <c:v>5.5281791545899947E-2</c:v>
                </c:pt>
                <c:pt idx="9039">
                  <c:v>5.6637846390570901E-2</c:v>
                </c:pt>
                <c:pt idx="9040">
                  <c:v>5.3925736701228993E-2</c:v>
                </c:pt>
                <c:pt idx="9041">
                  <c:v>5.3624391180191001E-2</c:v>
                </c:pt>
                <c:pt idx="9042">
                  <c:v>5.5583137066937946E-2</c:v>
                </c:pt>
                <c:pt idx="9043">
                  <c:v>5.3775063940709994E-2</c:v>
                </c:pt>
                <c:pt idx="9044">
                  <c:v>5.5131118785380955E-2</c:v>
                </c:pt>
                <c:pt idx="9045">
                  <c:v>5.2720354617077032E-2</c:v>
                </c:pt>
                <c:pt idx="9046">
                  <c:v>5.3775063940709994E-2</c:v>
                </c:pt>
                <c:pt idx="9047">
                  <c:v>5.3624391180191001E-2</c:v>
                </c:pt>
                <c:pt idx="9048">
                  <c:v>5.3172372898634017E-2</c:v>
                </c:pt>
                <c:pt idx="9049">
                  <c:v>5.256968185655804E-2</c:v>
                </c:pt>
                <c:pt idx="9050">
                  <c:v>5.3172372898634017E-2</c:v>
                </c:pt>
                <c:pt idx="9051">
                  <c:v>5.3021700138115017E-2</c:v>
                </c:pt>
                <c:pt idx="9052">
                  <c:v>5.256968185655804E-2</c:v>
                </c:pt>
                <c:pt idx="9053">
                  <c:v>5.241900909603904E-2</c:v>
                </c:pt>
                <c:pt idx="9054">
                  <c:v>5.3925736701228993E-2</c:v>
                </c:pt>
                <c:pt idx="9055">
                  <c:v>5.256968185655804E-2</c:v>
                </c:pt>
                <c:pt idx="9056">
                  <c:v>5.1816318053963063E-2</c:v>
                </c:pt>
                <c:pt idx="9057">
                  <c:v>5.1816318053963063E-2</c:v>
                </c:pt>
                <c:pt idx="9058">
                  <c:v>5.0610935969811102E-2</c:v>
                </c:pt>
                <c:pt idx="9059">
                  <c:v>5.256968185655804E-2</c:v>
                </c:pt>
                <c:pt idx="9060">
                  <c:v>5.1816318053963063E-2</c:v>
                </c:pt>
                <c:pt idx="9061">
                  <c:v>5.0610935969811102E-2</c:v>
                </c:pt>
                <c:pt idx="9062">
                  <c:v>4.9254881125140142E-2</c:v>
                </c:pt>
                <c:pt idx="9063">
                  <c:v>5.0761608730330095E-2</c:v>
                </c:pt>
                <c:pt idx="9064">
                  <c:v>5.0761608730330095E-2</c:v>
                </c:pt>
                <c:pt idx="9065">
                  <c:v>5.106295425136808E-2</c:v>
                </c:pt>
                <c:pt idx="9066">
                  <c:v>5.0912281490849087E-2</c:v>
                </c:pt>
                <c:pt idx="9067">
                  <c:v>5.0912281490849087E-2</c:v>
                </c:pt>
                <c:pt idx="9068">
                  <c:v>5.0158917688254111E-2</c:v>
                </c:pt>
                <c:pt idx="9069">
                  <c:v>5.0912281490849087E-2</c:v>
                </c:pt>
                <c:pt idx="9070">
                  <c:v>4.9556226646178134E-2</c:v>
                </c:pt>
                <c:pt idx="9071">
                  <c:v>4.8652190083064165E-2</c:v>
                </c:pt>
                <c:pt idx="9072">
                  <c:v>4.9405553885659134E-2</c:v>
                </c:pt>
                <c:pt idx="9073">
                  <c:v>5.0610935969811102E-2</c:v>
                </c:pt>
                <c:pt idx="9074">
                  <c:v>5.030959044877311E-2</c:v>
                </c:pt>
                <c:pt idx="9075">
                  <c:v>4.8200171801507173E-2</c:v>
                </c:pt>
                <c:pt idx="9076">
                  <c:v>4.8802862843583157E-2</c:v>
                </c:pt>
                <c:pt idx="9077">
                  <c:v>4.7898826280469188E-2</c:v>
                </c:pt>
                <c:pt idx="9078">
                  <c:v>5.0158917688254111E-2</c:v>
                </c:pt>
                <c:pt idx="9079">
                  <c:v>4.8501517322545165E-2</c:v>
                </c:pt>
                <c:pt idx="9080">
                  <c:v>4.8953535604102157E-2</c:v>
                </c:pt>
                <c:pt idx="9081">
                  <c:v>4.8802862843583157E-2</c:v>
                </c:pt>
                <c:pt idx="9082">
                  <c:v>4.8652190083064165E-2</c:v>
                </c:pt>
                <c:pt idx="9083">
                  <c:v>4.8802862843583157E-2</c:v>
                </c:pt>
                <c:pt idx="9084">
                  <c:v>4.7898826280469188E-2</c:v>
                </c:pt>
                <c:pt idx="9085">
                  <c:v>4.8501517322545165E-2</c:v>
                </c:pt>
                <c:pt idx="9086">
                  <c:v>5.1213627011887079E-2</c:v>
                </c:pt>
                <c:pt idx="9087">
                  <c:v>4.8049499040988174E-2</c:v>
                </c:pt>
                <c:pt idx="9088">
                  <c:v>4.8802862843583157E-2</c:v>
                </c:pt>
                <c:pt idx="9089">
                  <c:v>4.7597480759431196E-2</c:v>
                </c:pt>
                <c:pt idx="9090">
                  <c:v>4.8802862843583157E-2</c:v>
                </c:pt>
                <c:pt idx="9091">
                  <c:v>4.8802862843583157E-2</c:v>
                </c:pt>
                <c:pt idx="9092">
                  <c:v>4.8200171801507173E-2</c:v>
                </c:pt>
                <c:pt idx="9093">
                  <c:v>4.7898826280469188E-2</c:v>
                </c:pt>
                <c:pt idx="9094">
                  <c:v>4.7446807998912197E-2</c:v>
                </c:pt>
                <c:pt idx="9095">
                  <c:v>4.7898826280469188E-2</c:v>
                </c:pt>
                <c:pt idx="9096">
                  <c:v>4.7597480759431196E-2</c:v>
                </c:pt>
                <c:pt idx="9097">
                  <c:v>4.6994789717355219E-2</c:v>
                </c:pt>
                <c:pt idx="9098">
                  <c:v>4.7597480759431196E-2</c:v>
                </c:pt>
                <c:pt idx="9099">
                  <c:v>4.7446807998912197E-2</c:v>
                </c:pt>
                <c:pt idx="9100">
                  <c:v>4.5337389351646266E-2</c:v>
                </c:pt>
                <c:pt idx="9101">
                  <c:v>4.7145462477874205E-2</c:v>
                </c:pt>
                <c:pt idx="9102">
                  <c:v>4.7898826280469188E-2</c:v>
                </c:pt>
                <c:pt idx="9103">
                  <c:v>4.8049499040988174E-2</c:v>
                </c:pt>
                <c:pt idx="9104">
                  <c:v>4.7898826280469188E-2</c:v>
                </c:pt>
                <c:pt idx="9105">
                  <c:v>4.684411695683622E-2</c:v>
                </c:pt>
                <c:pt idx="9106">
                  <c:v>4.4282680028013298E-2</c:v>
                </c:pt>
                <c:pt idx="9107">
                  <c:v>4.6392098675279228E-2</c:v>
                </c:pt>
                <c:pt idx="9108">
                  <c:v>4.8501517322545165E-2</c:v>
                </c:pt>
                <c:pt idx="9109">
                  <c:v>4.5337389351646266E-2</c:v>
                </c:pt>
                <c:pt idx="9110">
                  <c:v>4.594008039372225E-2</c:v>
                </c:pt>
                <c:pt idx="9111">
                  <c:v>4.2474606901785353E-2</c:v>
                </c:pt>
                <c:pt idx="9112">
                  <c:v>4.6542771435798228E-2</c:v>
                </c:pt>
                <c:pt idx="9113">
                  <c:v>4.6392098675279228E-2</c:v>
                </c:pt>
                <c:pt idx="9114">
                  <c:v>4.7145462477874205E-2</c:v>
                </c:pt>
                <c:pt idx="9115">
                  <c:v>4.443335278853229E-2</c:v>
                </c:pt>
                <c:pt idx="9116">
                  <c:v>4.5337389351646266E-2</c:v>
                </c:pt>
                <c:pt idx="9117">
                  <c:v>4.5638734872684258E-2</c:v>
                </c:pt>
                <c:pt idx="9118">
                  <c:v>4.6392098675279228E-2</c:v>
                </c:pt>
                <c:pt idx="9119">
                  <c:v>4.4282680028013298E-2</c:v>
                </c:pt>
                <c:pt idx="9120">
                  <c:v>4.4885371070089282E-2</c:v>
                </c:pt>
                <c:pt idx="9121">
                  <c:v>4.5036043830608274E-2</c:v>
                </c:pt>
                <c:pt idx="9122">
                  <c:v>4.4282680028013298E-2</c:v>
                </c:pt>
                <c:pt idx="9123">
                  <c:v>4.5638734872684258E-2</c:v>
                </c:pt>
                <c:pt idx="9124">
                  <c:v>4.5789407633203251E-2</c:v>
                </c:pt>
                <c:pt idx="9125">
                  <c:v>4.5337389351646266E-2</c:v>
                </c:pt>
                <c:pt idx="9126">
                  <c:v>4.3529316225418321E-2</c:v>
                </c:pt>
                <c:pt idx="9127">
                  <c:v>4.5789407633203251E-2</c:v>
                </c:pt>
                <c:pt idx="9128">
                  <c:v>4.4282680028013298E-2</c:v>
                </c:pt>
                <c:pt idx="9129">
                  <c:v>4.5337389351646266E-2</c:v>
                </c:pt>
                <c:pt idx="9130">
                  <c:v>4.4282680028013298E-2</c:v>
                </c:pt>
                <c:pt idx="9131">
                  <c:v>4.6542771435798228E-2</c:v>
                </c:pt>
                <c:pt idx="9132">
                  <c:v>4.3830661746456313E-2</c:v>
                </c:pt>
                <c:pt idx="9133">
                  <c:v>4.443335278853229E-2</c:v>
                </c:pt>
                <c:pt idx="9134">
                  <c:v>4.5036043830608274E-2</c:v>
                </c:pt>
                <c:pt idx="9135">
                  <c:v>4.4885371070089282E-2</c:v>
                </c:pt>
                <c:pt idx="9136">
                  <c:v>4.2775952422823345E-2</c:v>
                </c:pt>
                <c:pt idx="9137">
                  <c:v>4.4282680028013298E-2</c:v>
                </c:pt>
                <c:pt idx="9138">
                  <c:v>4.3830661746456313E-2</c:v>
                </c:pt>
                <c:pt idx="9139">
                  <c:v>4.2926625183342344E-2</c:v>
                </c:pt>
                <c:pt idx="9140">
                  <c:v>4.2926625183342344E-2</c:v>
                </c:pt>
                <c:pt idx="9141">
                  <c:v>4.5186716591127267E-2</c:v>
                </c:pt>
                <c:pt idx="9142">
                  <c:v>4.3529316225418321E-2</c:v>
                </c:pt>
                <c:pt idx="9143">
                  <c:v>4.2775952422823345E-2</c:v>
                </c:pt>
                <c:pt idx="9144">
                  <c:v>4.3679988985937321E-2</c:v>
                </c:pt>
                <c:pt idx="9145">
                  <c:v>4.232393414126636E-2</c:v>
                </c:pt>
                <c:pt idx="9146">
                  <c:v>4.3378643464899322E-2</c:v>
                </c:pt>
                <c:pt idx="9147">
                  <c:v>4.3830661746456313E-2</c:v>
                </c:pt>
                <c:pt idx="9148">
                  <c:v>4.2926625183342344E-2</c:v>
                </c:pt>
                <c:pt idx="9149">
                  <c:v>4.2775952422823345E-2</c:v>
                </c:pt>
                <c:pt idx="9150">
                  <c:v>4.0967879296595407E-2</c:v>
                </c:pt>
                <c:pt idx="9151">
                  <c:v>4.3679988985937321E-2</c:v>
                </c:pt>
                <c:pt idx="9152">
                  <c:v>4.3378643464899322E-2</c:v>
                </c:pt>
                <c:pt idx="9153">
                  <c:v>4.2775952422823345E-2</c:v>
                </c:pt>
                <c:pt idx="9154">
                  <c:v>4.2775952422823345E-2</c:v>
                </c:pt>
                <c:pt idx="9155">
                  <c:v>4.1269224817633399E-2</c:v>
                </c:pt>
                <c:pt idx="9156">
                  <c:v>4.3679988985937321E-2</c:v>
                </c:pt>
                <c:pt idx="9157">
                  <c:v>4.2926625183342344E-2</c:v>
                </c:pt>
                <c:pt idx="9158">
                  <c:v>4.1721243099190376E-2</c:v>
                </c:pt>
                <c:pt idx="9159">
                  <c:v>4.232393414126636E-2</c:v>
                </c:pt>
                <c:pt idx="9160">
                  <c:v>4.0817206536076407E-2</c:v>
                </c:pt>
                <c:pt idx="9161">
                  <c:v>4.3077297943861337E-2</c:v>
                </c:pt>
                <c:pt idx="9162">
                  <c:v>4.2173261380747368E-2</c:v>
                </c:pt>
                <c:pt idx="9163">
                  <c:v>4.2926625183342344E-2</c:v>
                </c:pt>
                <c:pt idx="9164">
                  <c:v>4.1721243099190376E-2</c:v>
                </c:pt>
                <c:pt idx="9165">
                  <c:v>4.0515861015038415E-2</c:v>
                </c:pt>
                <c:pt idx="9166">
                  <c:v>4.443335278853229E-2</c:v>
                </c:pt>
                <c:pt idx="9167">
                  <c:v>4.2625279662304352E-2</c:v>
                </c:pt>
                <c:pt idx="9168">
                  <c:v>4.2775952422823345E-2</c:v>
                </c:pt>
                <c:pt idx="9169">
                  <c:v>4.1118552057114399E-2</c:v>
                </c:pt>
                <c:pt idx="9170">
                  <c:v>4.1871915859709376E-2</c:v>
                </c:pt>
                <c:pt idx="9171">
                  <c:v>4.1721243099190376E-2</c:v>
                </c:pt>
                <c:pt idx="9172">
                  <c:v>4.1118552057114399E-2</c:v>
                </c:pt>
                <c:pt idx="9173">
                  <c:v>4.2775952422823345E-2</c:v>
                </c:pt>
                <c:pt idx="9174">
                  <c:v>4.2926625183342344E-2</c:v>
                </c:pt>
                <c:pt idx="9175">
                  <c:v>4.1871915859709376E-2</c:v>
                </c:pt>
                <c:pt idx="9176">
                  <c:v>4.1419897578152384E-2</c:v>
                </c:pt>
                <c:pt idx="9177">
                  <c:v>4.1871915859709376E-2</c:v>
                </c:pt>
                <c:pt idx="9178">
                  <c:v>4.0967879296595407E-2</c:v>
                </c:pt>
                <c:pt idx="9179">
                  <c:v>4.2173261380747368E-2</c:v>
                </c:pt>
                <c:pt idx="9180">
                  <c:v>4.0817206536076407E-2</c:v>
                </c:pt>
                <c:pt idx="9181">
                  <c:v>4.0967879296595407E-2</c:v>
                </c:pt>
                <c:pt idx="9182">
                  <c:v>4.2173261380747368E-2</c:v>
                </c:pt>
                <c:pt idx="9183">
                  <c:v>4.2775952422823345E-2</c:v>
                </c:pt>
                <c:pt idx="9184">
                  <c:v>4.2474606901785353E-2</c:v>
                </c:pt>
                <c:pt idx="9185">
                  <c:v>3.9913169972962438E-2</c:v>
                </c:pt>
                <c:pt idx="9186">
                  <c:v>4.0967879296595407E-2</c:v>
                </c:pt>
                <c:pt idx="9187">
                  <c:v>4.0515861015038415E-2</c:v>
                </c:pt>
                <c:pt idx="9188">
                  <c:v>4.232393414126636E-2</c:v>
                </c:pt>
                <c:pt idx="9189">
                  <c:v>3.9762497212443439E-2</c:v>
                </c:pt>
                <c:pt idx="9190">
                  <c:v>3.9611824451924446E-2</c:v>
                </c:pt>
                <c:pt idx="9191">
                  <c:v>4.1118552057114399E-2</c:v>
                </c:pt>
                <c:pt idx="9192">
                  <c:v>4.1269224817633399E-2</c:v>
                </c:pt>
                <c:pt idx="9193">
                  <c:v>4.0515861015038415E-2</c:v>
                </c:pt>
                <c:pt idx="9194">
                  <c:v>3.9913169972962438E-2</c:v>
                </c:pt>
                <c:pt idx="9195">
                  <c:v>4.0817206536076407E-2</c:v>
                </c:pt>
                <c:pt idx="9196">
                  <c:v>4.0817206536076407E-2</c:v>
                </c:pt>
                <c:pt idx="9197">
                  <c:v>3.9009133409848469E-2</c:v>
                </c:pt>
                <c:pt idx="9198">
                  <c:v>4.1871915859709376E-2</c:v>
                </c:pt>
                <c:pt idx="9199">
                  <c:v>3.9009133409848469E-2</c:v>
                </c:pt>
                <c:pt idx="9200">
                  <c:v>4.1118552057114399E-2</c:v>
                </c:pt>
                <c:pt idx="9201">
                  <c:v>4.0515861015038415E-2</c:v>
                </c:pt>
                <c:pt idx="9202">
                  <c:v>4.0666533775557415E-2</c:v>
                </c:pt>
                <c:pt idx="9203">
                  <c:v>4.1118552057114399E-2</c:v>
                </c:pt>
                <c:pt idx="9204">
                  <c:v>3.9762497212443439E-2</c:v>
                </c:pt>
                <c:pt idx="9205">
                  <c:v>4.0063842733481431E-2</c:v>
                </c:pt>
                <c:pt idx="9206">
                  <c:v>3.8557115128291478E-2</c:v>
                </c:pt>
                <c:pt idx="9207">
                  <c:v>4.036518825451943E-2</c:v>
                </c:pt>
                <c:pt idx="9208">
                  <c:v>4.1419897578152384E-2</c:v>
                </c:pt>
                <c:pt idx="9209">
                  <c:v>3.9159806170367462E-2</c:v>
                </c:pt>
                <c:pt idx="9210">
                  <c:v>3.9159806170367462E-2</c:v>
                </c:pt>
                <c:pt idx="9211">
                  <c:v>3.9762497212443439E-2</c:v>
                </c:pt>
                <c:pt idx="9212">
                  <c:v>4.021451549400043E-2</c:v>
                </c:pt>
                <c:pt idx="9213">
                  <c:v>3.8557115128291478E-2</c:v>
                </c:pt>
                <c:pt idx="9214">
                  <c:v>3.885846064932947E-2</c:v>
                </c:pt>
                <c:pt idx="9215">
                  <c:v>4.1269224817633399E-2</c:v>
                </c:pt>
                <c:pt idx="9216">
                  <c:v>3.7050387523101531E-2</c:v>
                </c:pt>
                <c:pt idx="9217">
                  <c:v>3.8406442367772492E-2</c:v>
                </c:pt>
                <c:pt idx="9218">
                  <c:v>3.9913169972962438E-2</c:v>
                </c:pt>
                <c:pt idx="9219">
                  <c:v>3.9611824451924446E-2</c:v>
                </c:pt>
                <c:pt idx="9220">
                  <c:v>3.8406442367772492E-2</c:v>
                </c:pt>
                <c:pt idx="9221">
                  <c:v>3.7351733044139523E-2</c:v>
                </c:pt>
                <c:pt idx="9222">
                  <c:v>3.885846064932947E-2</c:v>
                </c:pt>
                <c:pt idx="9223">
                  <c:v>3.9159806170367462E-2</c:v>
                </c:pt>
                <c:pt idx="9224">
                  <c:v>3.885846064932947E-2</c:v>
                </c:pt>
                <c:pt idx="9225">
                  <c:v>3.885846064932947E-2</c:v>
                </c:pt>
                <c:pt idx="9226">
                  <c:v>3.9310478930886461E-2</c:v>
                </c:pt>
                <c:pt idx="9227">
                  <c:v>3.8255769607253493E-2</c:v>
                </c:pt>
                <c:pt idx="9228">
                  <c:v>3.9461151691405454E-2</c:v>
                </c:pt>
                <c:pt idx="9229">
                  <c:v>3.8406442367772492E-2</c:v>
                </c:pt>
                <c:pt idx="9230">
                  <c:v>3.8255769607253493E-2</c:v>
                </c:pt>
                <c:pt idx="9231">
                  <c:v>3.6146350959987555E-2</c:v>
                </c:pt>
                <c:pt idx="9232">
                  <c:v>3.8557115128291478E-2</c:v>
                </c:pt>
                <c:pt idx="9233">
                  <c:v>3.7351733044139523E-2</c:v>
                </c:pt>
                <c:pt idx="9234">
                  <c:v>3.8406442367772492E-2</c:v>
                </c:pt>
                <c:pt idx="9235">
                  <c:v>3.9009133409848469E-2</c:v>
                </c:pt>
                <c:pt idx="9236">
                  <c:v>3.7050387523101531E-2</c:v>
                </c:pt>
                <c:pt idx="9237">
                  <c:v>3.7954424086215501E-2</c:v>
                </c:pt>
                <c:pt idx="9238">
                  <c:v>3.5694332678430571E-2</c:v>
                </c:pt>
                <c:pt idx="9239">
                  <c:v>3.7954424086215501E-2</c:v>
                </c:pt>
                <c:pt idx="9240">
                  <c:v>3.8255769607253493E-2</c:v>
                </c:pt>
                <c:pt idx="9241">
                  <c:v>3.8406442367772492E-2</c:v>
                </c:pt>
                <c:pt idx="9242">
                  <c:v>3.7050387523101531E-2</c:v>
                </c:pt>
                <c:pt idx="9243">
                  <c:v>3.7502405804658516E-2</c:v>
                </c:pt>
                <c:pt idx="9244">
                  <c:v>3.7803751325696501E-2</c:v>
                </c:pt>
                <c:pt idx="9245">
                  <c:v>3.8406442367772492E-2</c:v>
                </c:pt>
                <c:pt idx="9246">
                  <c:v>3.8707787888810477E-2</c:v>
                </c:pt>
                <c:pt idx="9247">
                  <c:v>3.7653078565177509E-2</c:v>
                </c:pt>
                <c:pt idx="9248">
                  <c:v>3.7502405804658516E-2</c:v>
                </c:pt>
                <c:pt idx="9249">
                  <c:v>3.7803751325696501E-2</c:v>
                </c:pt>
                <c:pt idx="9250">
                  <c:v>3.7653078565177509E-2</c:v>
                </c:pt>
                <c:pt idx="9251">
                  <c:v>3.7653078565177509E-2</c:v>
                </c:pt>
                <c:pt idx="9252">
                  <c:v>3.8255769607253493E-2</c:v>
                </c:pt>
                <c:pt idx="9253">
                  <c:v>3.7954424086215501E-2</c:v>
                </c:pt>
                <c:pt idx="9254">
                  <c:v>3.8557115128291478E-2</c:v>
                </c:pt>
                <c:pt idx="9255">
                  <c:v>3.7351733044139523E-2</c:v>
                </c:pt>
                <c:pt idx="9256">
                  <c:v>3.8105096846734493E-2</c:v>
                </c:pt>
                <c:pt idx="9257">
                  <c:v>3.8255769607253493E-2</c:v>
                </c:pt>
                <c:pt idx="9258">
                  <c:v>3.6146350959987555E-2</c:v>
                </c:pt>
                <c:pt idx="9259">
                  <c:v>3.7502405804658516E-2</c:v>
                </c:pt>
                <c:pt idx="9260">
                  <c:v>3.659836924154454E-2</c:v>
                </c:pt>
                <c:pt idx="9261">
                  <c:v>3.7502405804658516E-2</c:v>
                </c:pt>
                <c:pt idx="9262">
                  <c:v>3.9310478930886461E-2</c:v>
                </c:pt>
                <c:pt idx="9263">
                  <c:v>3.6749042002063539E-2</c:v>
                </c:pt>
                <c:pt idx="9264">
                  <c:v>3.6146350959987555E-2</c:v>
                </c:pt>
                <c:pt idx="9265">
                  <c:v>3.4790296115316595E-2</c:v>
                </c:pt>
                <c:pt idx="9266">
                  <c:v>3.7502405804658516E-2</c:v>
                </c:pt>
                <c:pt idx="9267">
                  <c:v>3.6297023720506555E-2</c:v>
                </c:pt>
                <c:pt idx="9268">
                  <c:v>3.7201060283620524E-2</c:v>
                </c:pt>
                <c:pt idx="9269">
                  <c:v>3.8105096846734493E-2</c:v>
                </c:pt>
                <c:pt idx="9270">
                  <c:v>3.6899714762582532E-2</c:v>
                </c:pt>
                <c:pt idx="9271">
                  <c:v>3.8406442367772492E-2</c:v>
                </c:pt>
                <c:pt idx="9272">
                  <c:v>3.7050387523101531E-2</c:v>
                </c:pt>
                <c:pt idx="9273">
                  <c:v>3.7050387523101531E-2</c:v>
                </c:pt>
                <c:pt idx="9274">
                  <c:v>3.6749042002063539E-2</c:v>
                </c:pt>
                <c:pt idx="9275">
                  <c:v>3.5995678199468563E-2</c:v>
                </c:pt>
                <c:pt idx="9276">
                  <c:v>3.7502405804658516E-2</c:v>
                </c:pt>
                <c:pt idx="9277">
                  <c:v>3.4338277833759617E-2</c:v>
                </c:pt>
                <c:pt idx="9278">
                  <c:v>3.6749042002063539E-2</c:v>
                </c:pt>
                <c:pt idx="9279">
                  <c:v>3.6899714762582532E-2</c:v>
                </c:pt>
                <c:pt idx="9280">
                  <c:v>3.6749042002063539E-2</c:v>
                </c:pt>
                <c:pt idx="9281">
                  <c:v>3.7502405804658516E-2</c:v>
                </c:pt>
                <c:pt idx="9282">
                  <c:v>3.4940968875835594E-2</c:v>
                </c:pt>
                <c:pt idx="9283">
                  <c:v>3.5091641636354594E-2</c:v>
                </c:pt>
                <c:pt idx="9284">
                  <c:v>3.6447696481025547E-2</c:v>
                </c:pt>
                <c:pt idx="9285">
                  <c:v>3.7954424086215501E-2</c:v>
                </c:pt>
                <c:pt idx="9286">
                  <c:v>3.7803751325696501E-2</c:v>
                </c:pt>
                <c:pt idx="9287">
                  <c:v>3.5392987157392586E-2</c:v>
                </c:pt>
                <c:pt idx="9288">
                  <c:v>3.6146350959987555E-2</c:v>
                </c:pt>
                <c:pt idx="9289">
                  <c:v>3.8255769607253493E-2</c:v>
                </c:pt>
                <c:pt idx="9290">
                  <c:v>3.5242314396873586E-2</c:v>
                </c:pt>
                <c:pt idx="9291">
                  <c:v>3.6447696481025547E-2</c:v>
                </c:pt>
                <c:pt idx="9292">
                  <c:v>3.4940968875835594E-2</c:v>
                </c:pt>
                <c:pt idx="9293">
                  <c:v>3.5845005438949563E-2</c:v>
                </c:pt>
                <c:pt idx="9294">
                  <c:v>3.5845005438949563E-2</c:v>
                </c:pt>
                <c:pt idx="9295">
                  <c:v>3.5995678199468563E-2</c:v>
                </c:pt>
                <c:pt idx="9296">
                  <c:v>3.7954424086215501E-2</c:v>
                </c:pt>
                <c:pt idx="9297">
                  <c:v>3.5845005438949563E-2</c:v>
                </c:pt>
                <c:pt idx="9298">
                  <c:v>3.7050387523101531E-2</c:v>
                </c:pt>
                <c:pt idx="9299">
                  <c:v>3.3886259552202626E-2</c:v>
                </c:pt>
                <c:pt idx="9300">
                  <c:v>3.5694332678430571E-2</c:v>
                </c:pt>
                <c:pt idx="9301">
                  <c:v>3.5995678199468563E-2</c:v>
                </c:pt>
                <c:pt idx="9302">
                  <c:v>3.4940968875835594E-2</c:v>
                </c:pt>
                <c:pt idx="9303">
                  <c:v>3.5694332678430571E-2</c:v>
                </c:pt>
                <c:pt idx="9304">
                  <c:v>3.5845005438949563E-2</c:v>
                </c:pt>
                <c:pt idx="9305">
                  <c:v>3.5091641636354594E-2</c:v>
                </c:pt>
                <c:pt idx="9306">
                  <c:v>3.3886259552202626E-2</c:v>
                </c:pt>
                <c:pt idx="9307">
                  <c:v>3.5845005438949563E-2</c:v>
                </c:pt>
                <c:pt idx="9308">
                  <c:v>3.5543659917911578E-2</c:v>
                </c:pt>
                <c:pt idx="9309">
                  <c:v>3.6297023720506555E-2</c:v>
                </c:pt>
                <c:pt idx="9310">
                  <c:v>3.5242314396873586E-2</c:v>
                </c:pt>
                <c:pt idx="9311">
                  <c:v>3.5694332678430571E-2</c:v>
                </c:pt>
                <c:pt idx="9312">
                  <c:v>3.6146350959987555E-2</c:v>
                </c:pt>
                <c:pt idx="9313">
                  <c:v>3.659836924154454E-2</c:v>
                </c:pt>
                <c:pt idx="9314">
                  <c:v>3.5845005438949563E-2</c:v>
                </c:pt>
                <c:pt idx="9315">
                  <c:v>3.4940968875835594E-2</c:v>
                </c:pt>
                <c:pt idx="9316">
                  <c:v>3.6146350959987555E-2</c:v>
                </c:pt>
                <c:pt idx="9317">
                  <c:v>3.6146350959987555E-2</c:v>
                </c:pt>
                <c:pt idx="9318">
                  <c:v>3.6297023720506555E-2</c:v>
                </c:pt>
                <c:pt idx="9319">
                  <c:v>3.6297023720506555E-2</c:v>
                </c:pt>
                <c:pt idx="9320">
                  <c:v>3.5392987157392586E-2</c:v>
                </c:pt>
                <c:pt idx="9321">
                  <c:v>3.7050387523101531E-2</c:v>
                </c:pt>
                <c:pt idx="9322">
                  <c:v>3.6749042002063539E-2</c:v>
                </c:pt>
                <c:pt idx="9323">
                  <c:v>3.6749042002063539E-2</c:v>
                </c:pt>
                <c:pt idx="9324">
                  <c:v>3.4940968875835594E-2</c:v>
                </c:pt>
                <c:pt idx="9325">
                  <c:v>3.448895059427861E-2</c:v>
                </c:pt>
                <c:pt idx="9326">
                  <c:v>3.5543659917911578E-2</c:v>
                </c:pt>
                <c:pt idx="9327">
                  <c:v>3.5845005438949563E-2</c:v>
                </c:pt>
                <c:pt idx="9328">
                  <c:v>3.7653078565177509E-2</c:v>
                </c:pt>
                <c:pt idx="9329">
                  <c:v>3.448895059427861E-2</c:v>
                </c:pt>
                <c:pt idx="9330">
                  <c:v>3.6146350959987555E-2</c:v>
                </c:pt>
                <c:pt idx="9331">
                  <c:v>3.6146350959987555E-2</c:v>
                </c:pt>
                <c:pt idx="9332">
                  <c:v>3.659836924154454E-2</c:v>
                </c:pt>
                <c:pt idx="9333">
                  <c:v>3.6899714762582532E-2</c:v>
                </c:pt>
                <c:pt idx="9334">
                  <c:v>3.6146350959987555E-2</c:v>
                </c:pt>
                <c:pt idx="9335">
                  <c:v>3.5995678199468563E-2</c:v>
                </c:pt>
                <c:pt idx="9336">
                  <c:v>3.5091641636354594E-2</c:v>
                </c:pt>
                <c:pt idx="9337">
                  <c:v>3.6297023720506555E-2</c:v>
                </c:pt>
                <c:pt idx="9338">
                  <c:v>3.4940968875835594E-2</c:v>
                </c:pt>
                <c:pt idx="9339">
                  <c:v>3.448895059427861E-2</c:v>
                </c:pt>
                <c:pt idx="9340">
                  <c:v>3.5242314396873586E-2</c:v>
                </c:pt>
                <c:pt idx="9341">
                  <c:v>3.5392987157392586E-2</c:v>
                </c:pt>
                <c:pt idx="9342">
                  <c:v>3.6749042002063539E-2</c:v>
                </c:pt>
                <c:pt idx="9343">
                  <c:v>3.4639623354797609E-2</c:v>
                </c:pt>
                <c:pt idx="9344">
                  <c:v>3.4639623354797609E-2</c:v>
                </c:pt>
                <c:pt idx="9345">
                  <c:v>3.6297023720506555E-2</c:v>
                </c:pt>
                <c:pt idx="9346">
                  <c:v>3.6899714762582532E-2</c:v>
                </c:pt>
                <c:pt idx="9347">
                  <c:v>3.6297023720506555E-2</c:v>
                </c:pt>
                <c:pt idx="9348">
                  <c:v>3.6146350959987555E-2</c:v>
                </c:pt>
                <c:pt idx="9349">
                  <c:v>3.5995678199468563E-2</c:v>
                </c:pt>
                <c:pt idx="9350">
                  <c:v>3.5995678199468563E-2</c:v>
                </c:pt>
                <c:pt idx="9351">
                  <c:v>3.7351733044139523E-2</c:v>
                </c:pt>
                <c:pt idx="9352">
                  <c:v>3.5995678199468563E-2</c:v>
                </c:pt>
                <c:pt idx="9353">
                  <c:v>3.448895059427861E-2</c:v>
                </c:pt>
                <c:pt idx="9354">
                  <c:v>3.4940968875835594E-2</c:v>
                </c:pt>
                <c:pt idx="9355">
                  <c:v>3.6749042002063539E-2</c:v>
                </c:pt>
                <c:pt idx="9356">
                  <c:v>3.6749042002063539E-2</c:v>
                </c:pt>
                <c:pt idx="9357">
                  <c:v>3.6146350959987555E-2</c:v>
                </c:pt>
                <c:pt idx="9358">
                  <c:v>3.5995678199468563E-2</c:v>
                </c:pt>
                <c:pt idx="9359">
                  <c:v>3.7050387523101531E-2</c:v>
                </c:pt>
                <c:pt idx="9360">
                  <c:v>3.4036932312721625E-2</c:v>
                </c:pt>
                <c:pt idx="9361">
                  <c:v>3.5845005438949563E-2</c:v>
                </c:pt>
                <c:pt idx="9362">
                  <c:v>3.5845005438949563E-2</c:v>
                </c:pt>
                <c:pt idx="9363">
                  <c:v>3.5845005438949563E-2</c:v>
                </c:pt>
                <c:pt idx="9364">
                  <c:v>3.5392987157392586E-2</c:v>
                </c:pt>
                <c:pt idx="9365">
                  <c:v>3.3283568510126649E-2</c:v>
                </c:pt>
                <c:pt idx="9366">
                  <c:v>3.5995678199468563E-2</c:v>
                </c:pt>
                <c:pt idx="9367">
                  <c:v>3.7351733044139523E-2</c:v>
                </c:pt>
                <c:pt idx="9368">
                  <c:v>3.5845005438949563E-2</c:v>
                </c:pt>
                <c:pt idx="9369">
                  <c:v>3.4338277833759617E-2</c:v>
                </c:pt>
                <c:pt idx="9370">
                  <c:v>3.4940968875835594E-2</c:v>
                </c:pt>
                <c:pt idx="9371">
                  <c:v>3.5543659917911578E-2</c:v>
                </c:pt>
                <c:pt idx="9372">
                  <c:v>3.8105096846734493E-2</c:v>
                </c:pt>
                <c:pt idx="9373">
                  <c:v>3.3886259552202626E-2</c:v>
                </c:pt>
                <c:pt idx="9374">
                  <c:v>3.6297023720506555E-2</c:v>
                </c:pt>
                <c:pt idx="9375">
                  <c:v>3.4187605073240618E-2</c:v>
                </c:pt>
                <c:pt idx="9376">
                  <c:v>3.5543659917911578E-2</c:v>
                </c:pt>
                <c:pt idx="9377">
                  <c:v>3.5845005438949563E-2</c:v>
                </c:pt>
                <c:pt idx="9378">
                  <c:v>3.448895059427861E-2</c:v>
                </c:pt>
                <c:pt idx="9379">
                  <c:v>3.4639623354797609E-2</c:v>
                </c:pt>
                <c:pt idx="9380">
                  <c:v>3.4639623354797609E-2</c:v>
                </c:pt>
                <c:pt idx="9381">
                  <c:v>3.6146350959987555E-2</c:v>
                </c:pt>
                <c:pt idx="9382">
                  <c:v>3.3283568510126649E-2</c:v>
                </c:pt>
                <c:pt idx="9383">
                  <c:v>3.4639623354797609E-2</c:v>
                </c:pt>
                <c:pt idx="9384">
                  <c:v>3.5694332678430571E-2</c:v>
                </c:pt>
                <c:pt idx="9385">
                  <c:v>3.5392987157392586E-2</c:v>
                </c:pt>
                <c:pt idx="9386">
                  <c:v>3.5242314396873586E-2</c:v>
                </c:pt>
                <c:pt idx="9387">
                  <c:v>3.5995678199468563E-2</c:v>
                </c:pt>
                <c:pt idx="9388">
                  <c:v>3.5995678199468563E-2</c:v>
                </c:pt>
                <c:pt idx="9389">
                  <c:v>3.5543659917911578E-2</c:v>
                </c:pt>
                <c:pt idx="9390">
                  <c:v>3.4940968875835594E-2</c:v>
                </c:pt>
                <c:pt idx="9391">
                  <c:v>3.4639623354797609E-2</c:v>
                </c:pt>
                <c:pt idx="9392">
                  <c:v>3.448895059427861E-2</c:v>
                </c:pt>
                <c:pt idx="9393">
                  <c:v>3.6447696481025547E-2</c:v>
                </c:pt>
                <c:pt idx="9394">
                  <c:v>3.5242314396873586E-2</c:v>
                </c:pt>
                <c:pt idx="9395">
                  <c:v>3.5845005438949563E-2</c:v>
                </c:pt>
                <c:pt idx="9396">
                  <c:v>3.448895059427861E-2</c:v>
                </c:pt>
                <c:pt idx="9397">
                  <c:v>3.4940968875835594E-2</c:v>
                </c:pt>
                <c:pt idx="9398">
                  <c:v>3.5242314396873586E-2</c:v>
                </c:pt>
                <c:pt idx="9399">
                  <c:v>3.448895059427861E-2</c:v>
                </c:pt>
                <c:pt idx="9400">
                  <c:v>3.5694332678430571E-2</c:v>
                </c:pt>
                <c:pt idx="9401">
                  <c:v>3.448895059427861E-2</c:v>
                </c:pt>
                <c:pt idx="9402">
                  <c:v>3.4187605073240618E-2</c:v>
                </c:pt>
                <c:pt idx="9403">
                  <c:v>3.3886259552202626E-2</c:v>
                </c:pt>
                <c:pt idx="9404">
                  <c:v>3.4940968875835594E-2</c:v>
                </c:pt>
                <c:pt idx="9405">
                  <c:v>3.7502405804658516E-2</c:v>
                </c:pt>
                <c:pt idx="9406">
                  <c:v>3.5543659917911578E-2</c:v>
                </c:pt>
                <c:pt idx="9407">
                  <c:v>3.3886259552202626E-2</c:v>
                </c:pt>
                <c:pt idx="9408">
                  <c:v>3.448895059427861E-2</c:v>
                </c:pt>
                <c:pt idx="9409">
                  <c:v>3.4338277833759617E-2</c:v>
                </c:pt>
                <c:pt idx="9410">
                  <c:v>3.448895059427861E-2</c:v>
                </c:pt>
                <c:pt idx="9411">
                  <c:v>3.7050387523101531E-2</c:v>
                </c:pt>
                <c:pt idx="9412">
                  <c:v>3.4639623354797609E-2</c:v>
                </c:pt>
                <c:pt idx="9413">
                  <c:v>3.4338277833759617E-2</c:v>
                </c:pt>
                <c:pt idx="9414">
                  <c:v>3.3886259552202626E-2</c:v>
                </c:pt>
                <c:pt idx="9415">
                  <c:v>3.3434241270645648E-2</c:v>
                </c:pt>
                <c:pt idx="9416">
                  <c:v>3.5392987157392586E-2</c:v>
                </c:pt>
                <c:pt idx="9417">
                  <c:v>3.3735586791683633E-2</c:v>
                </c:pt>
                <c:pt idx="9418">
                  <c:v>3.4790296115316595E-2</c:v>
                </c:pt>
                <c:pt idx="9419">
                  <c:v>3.3132895749607649E-2</c:v>
                </c:pt>
                <c:pt idx="9420">
                  <c:v>3.5694332678430571E-2</c:v>
                </c:pt>
                <c:pt idx="9421">
                  <c:v>3.4940968875835594E-2</c:v>
                </c:pt>
                <c:pt idx="9422">
                  <c:v>3.4036932312721625E-2</c:v>
                </c:pt>
                <c:pt idx="9423">
                  <c:v>3.2831550228569657E-2</c:v>
                </c:pt>
                <c:pt idx="9424">
                  <c:v>3.4639623354797609E-2</c:v>
                </c:pt>
                <c:pt idx="9425">
                  <c:v>3.448895059427861E-2</c:v>
                </c:pt>
                <c:pt idx="9426">
                  <c:v>3.4036932312721625E-2</c:v>
                </c:pt>
                <c:pt idx="9427">
                  <c:v>3.4187605073240618E-2</c:v>
                </c:pt>
                <c:pt idx="9428">
                  <c:v>3.4940968875835594E-2</c:v>
                </c:pt>
                <c:pt idx="9429">
                  <c:v>3.6146350959987555E-2</c:v>
                </c:pt>
                <c:pt idx="9430">
                  <c:v>3.4790296115316595E-2</c:v>
                </c:pt>
                <c:pt idx="9431">
                  <c:v>3.2530204707531672E-2</c:v>
                </c:pt>
                <c:pt idx="9432">
                  <c:v>3.448895059427861E-2</c:v>
                </c:pt>
                <c:pt idx="9433">
                  <c:v>3.5392987157392586E-2</c:v>
                </c:pt>
                <c:pt idx="9434">
                  <c:v>3.2982222989088657E-2</c:v>
                </c:pt>
                <c:pt idx="9435">
                  <c:v>3.4187605073240618E-2</c:v>
                </c:pt>
                <c:pt idx="9436">
                  <c:v>3.3584914031164641E-2</c:v>
                </c:pt>
                <c:pt idx="9437">
                  <c:v>3.3283568510126649E-2</c:v>
                </c:pt>
                <c:pt idx="9438">
                  <c:v>3.4639623354797609E-2</c:v>
                </c:pt>
                <c:pt idx="9439">
                  <c:v>3.3132895749607649E-2</c:v>
                </c:pt>
                <c:pt idx="9440">
                  <c:v>3.2982222989088657E-2</c:v>
                </c:pt>
                <c:pt idx="9441">
                  <c:v>3.3434241270645648E-2</c:v>
                </c:pt>
                <c:pt idx="9442">
                  <c:v>3.237953194701268E-2</c:v>
                </c:pt>
                <c:pt idx="9443">
                  <c:v>3.2680877468050672E-2</c:v>
                </c:pt>
                <c:pt idx="9444">
                  <c:v>3.3434241270645648E-2</c:v>
                </c:pt>
                <c:pt idx="9445">
                  <c:v>3.4338277833759617E-2</c:v>
                </c:pt>
                <c:pt idx="9446">
                  <c:v>3.4036932312721625E-2</c:v>
                </c:pt>
                <c:pt idx="9447">
                  <c:v>3.4338277833759617E-2</c:v>
                </c:pt>
                <c:pt idx="9448">
                  <c:v>3.222885918649368E-2</c:v>
                </c:pt>
                <c:pt idx="9449">
                  <c:v>3.1475495383898704E-2</c:v>
                </c:pt>
                <c:pt idx="9450">
                  <c:v>3.5543659917911578E-2</c:v>
                </c:pt>
                <c:pt idx="9451">
                  <c:v>3.3132895749607649E-2</c:v>
                </c:pt>
                <c:pt idx="9452">
                  <c:v>3.3735586791683633E-2</c:v>
                </c:pt>
                <c:pt idx="9453">
                  <c:v>3.3132895749607649E-2</c:v>
                </c:pt>
                <c:pt idx="9454">
                  <c:v>3.3886259552202626E-2</c:v>
                </c:pt>
                <c:pt idx="9455">
                  <c:v>3.5995678199468563E-2</c:v>
                </c:pt>
                <c:pt idx="9456">
                  <c:v>3.237953194701268E-2</c:v>
                </c:pt>
                <c:pt idx="9457">
                  <c:v>3.3434241270645648E-2</c:v>
                </c:pt>
                <c:pt idx="9458">
                  <c:v>3.222885918649368E-2</c:v>
                </c:pt>
                <c:pt idx="9459">
                  <c:v>3.3735586791683633E-2</c:v>
                </c:pt>
                <c:pt idx="9460">
                  <c:v>3.4338277833759617E-2</c:v>
                </c:pt>
                <c:pt idx="9461">
                  <c:v>3.3886259552202626E-2</c:v>
                </c:pt>
                <c:pt idx="9462">
                  <c:v>3.4338277833759617E-2</c:v>
                </c:pt>
                <c:pt idx="9463">
                  <c:v>3.3132895749607649E-2</c:v>
                </c:pt>
                <c:pt idx="9464">
                  <c:v>3.2530204707531672E-2</c:v>
                </c:pt>
                <c:pt idx="9465">
                  <c:v>3.3434241270645648E-2</c:v>
                </c:pt>
                <c:pt idx="9466">
                  <c:v>3.2982222989088657E-2</c:v>
                </c:pt>
                <c:pt idx="9467">
                  <c:v>3.4940968875835594E-2</c:v>
                </c:pt>
                <c:pt idx="9468">
                  <c:v>3.3132895749607649E-2</c:v>
                </c:pt>
                <c:pt idx="9469">
                  <c:v>3.3584914031164641E-2</c:v>
                </c:pt>
                <c:pt idx="9470">
                  <c:v>3.3886259552202626E-2</c:v>
                </c:pt>
                <c:pt idx="9471">
                  <c:v>3.3735586791683633E-2</c:v>
                </c:pt>
                <c:pt idx="9472">
                  <c:v>3.222885918649368E-2</c:v>
                </c:pt>
                <c:pt idx="9473">
                  <c:v>3.237953194701268E-2</c:v>
                </c:pt>
                <c:pt idx="9474">
                  <c:v>3.2831550228569657E-2</c:v>
                </c:pt>
                <c:pt idx="9475">
                  <c:v>3.3735586791683633E-2</c:v>
                </c:pt>
                <c:pt idx="9476">
                  <c:v>3.2530204707531672E-2</c:v>
                </c:pt>
                <c:pt idx="9477">
                  <c:v>3.3886259552202626E-2</c:v>
                </c:pt>
                <c:pt idx="9478">
                  <c:v>3.4338277833759617E-2</c:v>
                </c:pt>
                <c:pt idx="9479">
                  <c:v>3.4036932312721625E-2</c:v>
                </c:pt>
                <c:pt idx="9480">
                  <c:v>3.3132895749607649E-2</c:v>
                </c:pt>
                <c:pt idx="9481">
                  <c:v>3.3132895749607649E-2</c:v>
                </c:pt>
                <c:pt idx="9482">
                  <c:v>3.4338277833759617E-2</c:v>
                </c:pt>
                <c:pt idx="9483">
                  <c:v>3.3434241270645648E-2</c:v>
                </c:pt>
                <c:pt idx="9484">
                  <c:v>3.3434241270645648E-2</c:v>
                </c:pt>
                <c:pt idx="9485">
                  <c:v>3.2530204707531672E-2</c:v>
                </c:pt>
                <c:pt idx="9486">
                  <c:v>3.3886259552202626E-2</c:v>
                </c:pt>
                <c:pt idx="9487">
                  <c:v>3.3886259552202626E-2</c:v>
                </c:pt>
                <c:pt idx="9488">
                  <c:v>3.3886259552202626E-2</c:v>
                </c:pt>
                <c:pt idx="9489">
                  <c:v>3.222885918649368E-2</c:v>
                </c:pt>
                <c:pt idx="9490">
                  <c:v>3.4338277833759617E-2</c:v>
                </c:pt>
                <c:pt idx="9491">
                  <c:v>3.4187605073240618E-2</c:v>
                </c:pt>
                <c:pt idx="9492">
                  <c:v>3.4940968875835594E-2</c:v>
                </c:pt>
                <c:pt idx="9493">
                  <c:v>3.5091641636354594E-2</c:v>
                </c:pt>
                <c:pt idx="9494">
                  <c:v>3.4639623354797609E-2</c:v>
                </c:pt>
                <c:pt idx="9495">
                  <c:v>3.4338277833759617E-2</c:v>
                </c:pt>
                <c:pt idx="9496">
                  <c:v>3.4639623354797609E-2</c:v>
                </c:pt>
                <c:pt idx="9497">
                  <c:v>3.2831550228569657E-2</c:v>
                </c:pt>
                <c:pt idx="9498">
                  <c:v>3.3434241270645648E-2</c:v>
                </c:pt>
                <c:pt idx="9499">
                  <c:v>3.4639623354797609E-2</c:v>
                </c:pt>
                <c:pt idx="9500">
                  <c:v>3.3283568510126649E-2</c:v>
                </c:pt>
                <c:pt idx="9501">
                  <c:v>3.4338277833759617E-2</c:v>
                </c:pt>
                <c:pt idx="9502">
                  <c:v>3.3584914031164641E-2</c:v>
                </c:pt>
                <c:pt idx="9503">
                  <c:v>3.3132895749607649E-2</c:v>
                </c:pt>
                <c:pt idx="9504">
                  <c:v>3.2530204707531672E-2</c:v>
                </c:pt>
                <c:pt idx="9505">
                  <c:v>3.3886259552202626E-2</c:v>
                </c:pt>
                <c:pt idx="9506">
                  <c:v>3.3283568510126649E-2</c:v>
                </c:pt>
                <c:pt idx="9507">
                  <c:v>3.222885918649368E-2</c:v>
                </c:pt>
                <c:pt idx="9508">
                  <c:v>3.4940968875835594E-2</c:v>
                </c:pt>
                <c:pt idx="9509">
                  <c:v>3.4790296115316595E-2</c:v>
                </c:pt>
                <c:pt idx="9510">
                  <c:v>3.2680877468050672E-2</c:v>
                </c:pt>
                <c:pt idx="9511">
                  <c:v>3.3434241270645648E-2</c:v>
                </c:pt>
                <c:pt idx="9512">
                  <c:v>3.3434241270645648E-2</c:v>
                </c:pt>
                <c:pt idx="9513">
                  <c:v>3.4940968875835594E-2</c:v>
                </c:pt>
                <c:pt idx="9514">
                  <c:v>3.1776840904936703E-2</c:v>
                </c:pt>
                <c:pt idx="9515">
                  <c:v>3.3886259552202626E-2</c:v>
                </c:pt>
                <c:pt idx="9516">
                  <c:v>3.5392987157392586E-2</c:v>
                </c:pt>
                <c:pt idx="9517">
                  <c:v>3.3434241270645648E-2</c:v>
                </c:pt>
                <c:pt idx="9518">
                  <c:v>3.3434241270645648E-2</c:v>
                </c:pt>
                <c:pt idx="9519">
                  <c:v>3.2530204707531672E-2</c:v>
                </c:pt>
                <c:pt idx="9520">
                  <c:v>3.222885918649368E-2</c:v>
                </c:pt>
                <c:pt idx="9521">
                  <c:v>3.448895059427861E-2</c:v>
                </c:pt>
                <c:pt idx="9522">
                  <c:v>3.4187605073240618E-2</c:v>
                </c:pt>
                <c:pt idx="9523">
                  <c:v>3.3132895749607649E-2</c:v>
                </c:pt>
                <c:pt idx="9524">
                  <c:v>3.2078186425974688E-2</c:v>
                </c:pt>
                <c:pt idx="9525">
                  <c:v>3.3584914031164641E-2</c:v>
                </c:pt>
                <c:pt idx="9526">
                  <c:v>3.2831550228569657E-2</c:v>
                </c:pt>
                <c:pt idx="9527">
                  <c:v>3.2982222989088657E-2</c:v>
                </c:pt>
                <c:pt idx="9528">
                  <c:v>3.3735586791683633E-2</c:v>
                </c:pt>
                <c:pt idx="9529">
                  <c:v>3.3434241270645648E-2</c:v>
                </c:pt>
                <c:pt idx="9530">
                  <c:v>3.3735586791683633E-2</c:v>
                </c:pt>
                <c:pt idx="9531">
                  <c:v>3.2530204707531672E-2</c:v>
                </c:pt>
                <c:pt idx="9532">
                  <c:v>3.2530204707531672E-2</c:v>
                </c:pt>
                <c:pt idx="9533">
                  <c:v>3.3886259552202626E-2</c:v>
                </c:pt>
                <c:pt idx="9534">
                  <c:v>3.4036932312721625E-2</c:v>
                </c:pt>
                <c:pt idx="9535">
                  <c:v>3.448895059427861E-2</c:v>
                </c:pt>
                <c:pt idx="9536">
                  <c:v>3.1927513665455688E-2</c:v>
                </c:pt>
                <c:pt idx="9537">
                  <c:v>3.4338277833759617E-2</c:v>
                </c:pt>
                <c:pt idx="9538">
                  <c:v>3.4036932312721625E-2</c:v>
                </c:pt>
                <c:pt idx="9539">
                  <c:v>3.2530204707531672E-2</c:v>
                </c:pt>
                <c:pt idx="9540">
                  <c:v>3.4036932312721625E-2</c:v>
                </c:pt>
                <c:pt idx="9541">
                  <c:v>3.222885918649368E-2</c:v>
                </c:pt>
                <c:pt idx="9542">
                  <c:v>3.3886259552202626E-2</c:v>
                </c:pt>
                <c:pt idx="9543">
                  <c:v>3.6899714762582532E-2</c:v>
                </c:pt>
                <c:pt idx="9544">
                  <c:v>3.4187605073240618E-2</c:v>
                </c:pt>
                <c:pt idx="9545">
                  <c:v>3.3886259552202626E-2</c:v>
                </c:pt>
                <c:pt idx="9546">
                  <c:v>3.1927513665455688E-2</c:v>
                </c:pt>
                <c:pt idx="9547">
                  <c:v>3.3434241270645648E-2</c:v>
                </c:pt>
                <c:pt idx="9548">
                  <c:v>3.3584914031164641E-2</c:v>
                </c:pt>
                <c:pt idx="9549">
                  <c:v>3.3283568510126649E-2</c:v>
                </c:pt>
                <c:pt idx="9550">
                  <c:v>3.4036932312721625E-2</c:v>
                </c:pt>
                <c:pt idx="9551">
                  <c:v>3.3132895749607649E-2</c:v>
                </c:pt>
                <c:pt idx="9552">
                  <c:v>3.4036932312721625E-2</c:v>
                </c:pt>
                <c:pt idx="9553">
                  <c:v>3.3132895749607649E-2</c:v>
                </c:pt>
                <c:pt idx="9554">
                  <c:v>3.3434241270645648E-2</c:v>
                </c:pt>
                <c:pt idx="9555">
                  <c:v>3.3132895749607649E-2</c:v>
                </c:pt>
                <c:pt idx="9556">
                  <c:v>3.5845005438949563E-2</c:v>
                </c:pt>
                <c:pt idx="9557">
                  <c:v>3.4338277833759617E-2</c:v>
                </c:pt>
                <c:pt idx="9558">
                  <c:v>3.2831550228569657E-2</c:v>
                </c:pt>
                <c:pt idx="9559">
                  <c:v>3.3584914031164641E-2</c:v>
                </c:pt>
                <c:pt idx="9560">
                  <c:v>3.2078186425974688E-2</c:v>
                </c:pt>
                <c:pt idx="9561">
                  <c:v>3.1475495383898704E-2</c:v>
                </c:pt>
                <c:pt idx="9562">
                  <c:v>3.3886259552202626E-2</c:v>
                </c:pt>
                <c:pt idx="9563">
                  <c:v>3.2831550228569657E-2</c:v>
                </c:pt>
                <c:pt idx="9564">
                  <c:v>3.3283568510126649E-2</c:v>
                </c:pt>
                <c:pt idx="9565">
                  <c:v>3.5392987157392586E-2</c:v>
                </c:pt>
                <c:pt idx="9566">
                  <c:v>3.3132895749607649E-2</c:v>
                </c:pt>
                <c:pt idx="9567">
                  <c:v>3.4790296115316595E-2</c:v>
                </c:pt>
                <c:pt idx="9568">
                  <c:v>3.3132895749607649E-2</c:v>
                </c:pt>
                <c:pt idx="9569">
                  <c:v>3.4338277833759617E-2</c:v>
                </c:pt>
                <c:pt idx="9570">
                  <c:v>3.3434241270645648E-2</c:v>
                </c:pt>
                <c:pt idx="9571">
                  <c:v>3.3434241270645648E-2</c:v>
                </c:pt>
                <c:pt idx="9572">
                  <c:v>3.3132895749607649E-2</c:v>
                </c:pt>
                <c:pt idx="9573">
                  <c:v>3.2078186425974688E-2</c:v>
                </c:pt>
                <c:pt idx="9574">
                  <c:v>3.3886259552202626E-2</c:v>
                </c:pt>
                <c:pt idx="9575">
                  <c:v>3.3434241270645648E-2</c:v>
                </c:pt>
                <c:pt idx="9576">
                  <c:v>3.3886259552202626E-2</c:v>
                </c:pt>
                <c:pt idx="9577">
                  <c:v>3.3283568510126649E-2</c:v>
                </c:pt>
                <c:pt idx="9578">
                  <c:v>3.3132895749607649E-2</c:v>
                </c:pt>
                <c:pt idx="9579">
                  <c:v>3.1776840904936703E-2</c:v>
                </c:pt>
                <c:pt idx="9580">
                  <c:v>3.2680877468050672E-2</c:v>
                </c:pt>
                <c:pt idx="9581">
                  <c:v>3.5392987157392586E-2</c:v>
                </c:pt>
                <c:pt idx="9582">
                  <c:v>3.4639623354797609E-2</c:v>
                </c:pt>
                <c:pt idx="9583">
                  <c:v>3.3283568510126649E-2</c:v>
                </c:pt>
                <c:pt idx="9584">
                  <c:v>3.4639623354797609E-2</c:v>
                </c:pt>
                <c:pt idx="9585">
                  <c:v>3.2078186425974688E-2</c:v>
                </c:pt>
                <c:pt idx="9586">
                  <c:v>3.2680877468050672E-2</c:v>
                </c:pt>
                <c:pt idx="9587">
                  <c:v>3.3886259552202626E-2</c:v>
                </c:pt>
                <c:pt idx="9588">
                  <c:v>3.237953194701268E-2</c:v>
                </c:pt>
                <c:pt idx="9589">
                  <c:v>3.3283568510126649E-2</c:v>
                </c:pt>
                <c:pt idx="9590">
                  <c:v>3.2530204707531672E-2</c:v>
                </c:pt>
                <c:pt idx="9591">
                  <c:v>3.3283568510126649E-2</c:v>
                </c:pt>
                <c:pt idx="9592">
                  <c:v>3.2982222989088657E-2</c:v>
                </c:pt>
                <c:pt idx="9593">
                  <c:v>3.3283568510126649E-2</c:v>
                </c:pt>
                <c:pt idx="9594">
                  <c:v>3.3584914031164641E-2</c:v>
                </c:pt>
                <c:pt idx="9595">
                  <c:v>3.2530204707531672E-2</c:v>
                </c:pt>
                <c:pt idx="9596">
                  <c:v>3.3886259552202626E-2</c:v>
                </c:pt>
                <c:pt idx="9597">
                  <c:v>3.237953194701268E-2</c:v>
                </c:pt>
                <c:pt idx="9598">
                  <c:v>3.3283568510126649E-2</c:v>
                </c:pt>
                <c:pt idx="9599">
                  <c:v>3.2982222989088657E-2</c:v>
                </c:pt>
                <c:pt idx="9600">
                  <c:v>3.2680877468050672E-2</c:v>
                </c:pt>
                <c:pt idx="9601">
                  <c:v>3.237953194701268E-2</c:v>
                </c:pt>
                <c:pt idx="9602">
                  <c:v>3.1927513665455688E-2</c:v>
                </c:pt>
                <c:pt idx="9603">
                  <c:v>3.4036932312721625E-2</c:v>
                </c:pt>
                <c:pt idx="9604">
                  <c:v>3.3735586791683633E-2</c:v>
                </c:pt>
                <c:pt idx="9605">
                  <c:v>3.4187605073240618E-2</c:v>
                </c:pt>
                <c:pt idx="9606">
                  <c:v>3.3283568510126649E-2</c:v>
                </c:pt>
                <c:pt idx="9607">
                  <c:v>3.2078186425974688E-2</c:v>
                </c:pt>
                <c:pt idx="9608">
                  <c:v>3.5242314396873586E-2</c:v>
                </c:pt>
                <c:pt idx="9609">
                  <c:v>3.3886259552202626E-2</c:v>
                </c:pt>
                <c:pt idx="9610">
                  <c:v>3.1927513665455688E-2</c:v>
                </c:pt>
                <c:pt idx="9611">
                  <c:v>3.1475495383898704E-2</c:v>
                </c:pt>
                <c:pt idx="9612">
                  <c:v>3.2530204707531672E-2</c:v>
                </c:pt>
                <c:pt idx="9613">
                  <c:v>3.2680877468050672E-2</c:v>
                </c:pt>
                <c:pt idx="9614">
                  <c:v>3.3434241270645648E-2</c:v>
                </c:pt>
                <c:pt idx="9615">
                  <c:v>3.3434241270645648E-2</c:v>
                </c:pt>
                <c:pt idx="9616">
                  <c:v>3.2530204707531672E-2</c:v>
                </c:pt>
                <c:pt idx="9617">
                  <c:v>3.2831550228569657E-2</c:v>
                </c:pt>
                <c:pt idx="9618">
                  <c:v>3.1927513665455688E-2</c:v>
                </c:pt>
                <c:pt idx="9619">
                  <c:v>3.0722131581303731E-2</c:v>
                </c:pt>
                <c:pt idx="9620">
                  <c:v>3.4187605073240618E-2</c:v>
                </c:pt>
                <c:pt idx="9621">
                  <c:v>3.4639623354797609E-2</c:v>
                </c:pt>
                <c:pt idx="9622">
                  <c:v>3.2831550228569657E-2</c:v>
                </c:pt>
                <c:pt idx="9623">
                  <c:v>3.3886259552202626E-2</c:v>
                </c:pt>
                <c:pt idx="9624">
                  <c:v>3.1927513665455688E-2</c:v>
                </c:pt>
                <c:pt idx="9625">
                  <c:v>3.222885918649368E-2</c:v>
                </c:pt>
                <c:pt idx="9626">
                  <c:v>3.4187605073240618E-2</c:v>
                </c:pt>
                <c:pt idx="9627">
                  <c:v>3.222885918649368E-2</c:v>
                </c:pt>
                <c:pt idx="9628">
                  <c:v>3.3886259552202626E-2</c:v>
                </c:pt>
                <c:pt idx="9629">
                  <c:v>3.3434241270645648E-2</c:v>
                </c:pt>
                <c:pt idx="9630">
                  <c:v>3.222885918649368E-2</c:v>
                </c:pt>
                <c:pt idx="9631">
                  <c:v>3.3283568510126649E-2</c:v>
                </c:pt>
                <c:pt idx="9632">
                  <c:v>3.4790296115316595E-2</c:v>
                </c:pt>
                <c:pt idx="9633">
                  <c:v>3.3283568510126649E-2</c:v>
                </c:pt>
                <c:pt idx="9634">
                  <c:v>3.1927513665455688E-2</c:v>
                </c:pt>
                <c:pt idx="9635">
                  <c:v>3.2680877468050672E-2</c:v>
                </c:pt>
                <c:pt idx="9636">
                  <c:v>3.3584914031164641E-2</c:v>
                </c:pt>
                <c:pt idx="9637">
                  <c:v>3.3283568510126649E-2</c:v>
                </c:pt>
                <c:pt idx="9638">
                  <c:v>3.222885918649368E-2</c:v>
                </c:pt>
                <c:pt idx="9639">
                  <c:v>3.1475495383898704E-2</c:v>
                </c:pt>
                <c:pt idx="9640">
                  <c:v>3.3132895749607649E-2</c:v>
                </c:pt>
                <c:pt idx="9641">
                  <c:v>3.1776840904936703E-2</c:v>
                </c:pt>
                <c:pt idx="9642">
                  <c:v>3.2078186425974688E-2</c:v>
                </c:pt>
                <c:pt idx="9643">
                  <c:v>3.1927513665455688E-2</c:v>
                </c:pt>
                <c:pt idx="9644">
                  <c:v>3.3886259552202626E-2</c:v>
                </c:pt>
                <c:pt idx="9645">
                  <c:v>3.237953194701268E-2</c:v>
                </c:pt>
                <c:pt idx="9646">
                  <c:v>3.1776840904936703E-2</c:v>
                </c:pt>
                <c:pt idx="9647">
                  <c:v>3.3735586791683633E-2</c:v>
                </c:pt>
                <c:pt idx="9648">
                  <c:v>3.3283568510126649E-2</c:v>
                </c:pt>
                <c:pt idx="9649">
                  <c:v>3.1927513665455688E-2</c:v>
                </c:pt>
                <c:pt idx="9650">
                  <c:v>3.2831550228569657E-2</c:v>
                </c:pt>
                <c:pt idx="9651">
                  <c:v>3.1475495383898704E-2</c:v>
                </c:pt>
                <c:pt idx="9652">
                  <c:v>3.2831550228569657E-2</c:v>
                </c:pt>
                <c:pt idx="9653">
                  <c:v>3.3434241270645648E-2</c:v>
                </c:pt>
                <c:pt idx="9654">
                  <c:v>3.3584914031164641E-2</c:v>
                </c:pt>
                <c:pt idx="9655">
                  <c:v>3.3132895749607649E-2</c:v>
                </c:pt>
                <c:pt idx="9656">
                  <c:v>3.2078186425974688E-2</c:v>
                </c:pt>
                <c:pt idx="9657">
                  <c:v>3.2831550228569657E-2</c:v>
                </c:pt>
                <c:pt idx="9658">
                  <c:v>3.1927513665455688E-2</c:v>
                </c:pt>
                <c:pt idx="9659">
                  <c:v>3.1626168144417703E-2</c:v>
                </c:pt>
                <c:pt idx="9660">
                  <c:v>3.2831550228569657E-2</c:v>
                </c:pt>
                <c:pt idx="9661">
                  <c:v>3.1776840904936703E-2</c:v>
                </c:pt>
                <c:pt idx="9662">
                  <c:v>3.1023477102341723E-2</c:v>
                </c:pt>
                <c:pt idx="9663">
                  <c:v>3.0872804341822723E-2</c:v>
                </c:pt>
                <c:pt idx="9664">
                  <c:v>3.2680877468050672E-2</c:v>
                </c:pt>
                <c:pt idx="9665">
                  <c:v>3.3886259552202626E-2</c:v>
                </c:pt>
                <c:pt idx="9666">
                  <c:v>3.1927513665455688E-2</c:v>
                </c:pt>
                <c:pt idx="9667">
                  <c:v>3.3283568510126649E-2</c:v>
                </c:pt>
                <c:pt idx="9668">
                  <c:v>3.0872804341822723E-2</c:v>
                </c:pt>
                <c:pt idx="9669">
                  <c:v>3.3132895749607649E-2</c:v>
                </c:pt>
                <c:pt idx="9670">
                  <c:v>3.4338277833759617E-2</c:v>
                </c:pt>
                <c:pt idx="9671">
                  <c:v>3.1626168144417703E-2</c:v>
                </c:pt>
                <c:pt idx="9672">
                  <c:v>3.2530204707531672E-2</c:v>
                </c:pt>
                <c:pt idx="9673">
                  <c:v>3.237953194701268E-2</c:v>
                </c:pt>
                <c:pt idx="9674">
                  <c:v>3.3434241270645648E-2</c:v>
                </c:pt>
                <c:pt idx="9675">
                  <c:v>3.2530204707531672E-2</c:v>
                </c:pt>
                <c:pt idx="9676">
                  <c:v>3.1927513665455688E-2</c:v>
                </c:pt>
                <c:pt idx="9677">
                  <c:v>3.3132895749607649E-2</c:v>
                </c:pt>
                <c:pt idx="9678">
                  <c:v>3.237953194701268E-2</c:v>
                </c:pt>
                <c:pt idx="9679">
                  <c:v>3.2831550228569657E-2</c:v>
                </c:pt>
                <c:pt idx="9680">
                  <c:v>3.1776840904936703E-2</c:v>
                </c:pt>
                <c:pt idx="9681">
                  <c:v>3.1927513665455688E-2</c:v>
                </c:pt>
                <c:pt idx="9682">
                  <c:v>3.3283568510126649E-2</c:v>
                </c:pt>
                <c:pt idx="9683">
                  <c:v>3.2680877468050672E-2</c:v>
                </c:pt>
                <c:pt idx="9684">
                  <c:v>3.2982222989088657E-2</c:v>
                </c:pt>
                <c:pt idx="9685">
                  <c:v>3.1475495383898704E-2</c:v>
                </c:pt>
                <c:pt idx="9686">
                  <c:v>3.4187605073240618E-2</c:v>
                </c:pt>
                <c:pt idx="9687">
                  <c:v>3.3735586791683633E-2</c:v>
                </c:pt>
                <c:pt idx="9688">
                  <c:v>3.1324822623379711E-2</c:v>
                </c:pt>
                <c:pt idx="9689">
                  <c:v>3.237953194701268E-2</c:v>
                </c:pt>
                <c:pt idx="9690">
                  <c:v>3.1023477102341723E-2</c:v>
                </c:pt>
                <c:pt idx="9691">
                  <c:v>3.3886259552202626E-2</c:v>
                </c:pt>
                <c:pt idx="9692">
                  <c:v>3.2982222989088657E-2</c:v>
                </c:pt>
                <c:pt idx="9693">
                  <c:v>3.2078186425974688E-2</c:v>
                </c:pt>
                <c:pt idx="9694">
                  <c:v>3.3283568510126649E-2</c:v>
                </c:pt>
                <c:pt idx="9695">
                  <c:v>3.1324822623379711E-2</c:v>
                </c:pt>
                <c:pt idx="9696">
                  <c:v>3.2078186425974688E-2</c:v>
                </c:pt>
                <c:pt idx="9697">
                  <c:v>3.4338277833759617E-2</c:v>
                </c:pt>
                <c:pt idx="9698">
                  <c:v>3.237953194701268E-2</c:v>
                </c:pt>
                <c:pt idx="9699">
                  <c:v>3.1174149862860712E-2</c:v>
                </c:pt>
                <c:pt idx="9700">
                  <c:v>3.2530204707531672E-2</c:v>
                </c:pt>
                <c:pt idx="9701">
                  <c:v>3.222885918649368E-2</c:v>
                </c:pt>
                <c:pt idx="9702">
                  <c:v>3.2831550228569657E-2</c:v>
                </c:pt>
                <c:pt idx="9703">
                  <c:v>3.3132895749607649E-2</c:v>
                </c:pt>
                <c:pt idx="9704">
                  <c:v>3.3132895749607649E-2</c:v>
                </c:pt>
                <c:pt idx="9705">
                  <c:v>3.1927513665455688E-2</c:v>
                </c:pt>
                <c:pt idx="9706">
                  <c:v>3.2982222989088657E-2</c:v>
                </c:pt>
                <c:pt idx="9707">
                  <c:v>3.2680877468050672E-2</c:v>
                </c:pt>
                <c:pt idx="9708">
                  <c:v>3.1626168144417703E-2</c:v>
                </c:pt>
                <c:pt idx="9709">
                  <c:v>3.3886259552202626E-2</c:v>
                </c:pt>
                <c:pt idx="9710">
                  <c:v>3.237953194701268E-2</c:v>
                </c:pt>
                <c:pt idx="9711">
                  <c:v>3.2530204707531672E-2</c:v>
                </c:pt>
                <c:pt idx="9712">
                  <c:v>3.1475495383898704E-2</c:v>
                </c:pt>
                <c:pt idx="9713">
                  <c:v>3.222885918649368E-2</c:v>
                </c:pt>
                <c:pt idx="9714">
                  <c:v>3.4639623354797609E-2</c:v>
                </c:pt>
                <c:pt idx="9715">
                  <c:v>3.3283568510126649E-2</c:v>
                </c:pt>
                <c:pt idx="9716">
                  <c:v>3.3434241270645648E-2</c:v>
                </c:pt>
                <c:pt idx="9717">
                  <c:v>3.1475495383898704E-2</c:v>
                </c:pt>
                <c:pt idx="9718">
                  <c:v>3.237953194701268E-2</c:v>
                </c:pt>
                <c:pt idx="9719">
                  <c:v>3.3584914031164641E-2</c:v>
                </c:pt>
                <c:pt idx="9720">
                  <c:v>3.2530204707531672E-2</c:v>
                </c:pt>
                <c:pt idx="9721">
                  <c:v>3.2680877468050672E-2</c:v>
                </c:pt>
                <c:pt idx="9722">
                  <c:v>3.1927513665455688E-2</c:v>
                </c:pt>
                <c:pt idx="9723">
                  <c:v>3.3434241270645648E-2</c:v>
                </c:pt>
                <c:pt idx="9724">
                  <c:v>3.2680877468050672E-2</c:v>
                </c:pt>
                <c:pt idx="9725">
                  <c:v>3.3735586791683633E-2</c:v>
                </c:pt>
                <c:pt idx="9726">
                  <c:v>3.4940968875835594E-2</c:v>
                </c:pt>
                <c:pt idx="9727">
                  <c:v>3.237953194701268E-2</c:v>
                </c:pt>
                <c:pt idx="9728">
                  <c:v>3.237953194701268E-2</c:v>
                </c:pt>
                <c:pt idx="9729">
                  <c:v>3.2831550228569657E-2</c:v>
                </c:pt>
                <c:pt idx="9730">
                  <c:v>3.2078186425974688E-2</c:v>
                </c:pt>
                <c:pt idx="9731">
                  <c:v>3.3283568510126649E-2</c:v>
                </c:pt>
                <c:pt idx="9732">
                  <c:v>3.1776840904936703E-2</c:v>
                </c:pt>
                <c:pt idx="9733">
                  <c:v>3.2982222989088657E-2</c:v>
                </c:pt>
                <c:pt idx="9734">
                  <c:v>3.237953194701268E-2</c:v>
                </c:pt>
                <c:pt idx="9735">
                  <c:v>3.1776840904936703E-2</c:v>
                </c:pt>
                <c:pt idx="9736">
                  <c:v>3.4187605073240618E-2</c:v>
                </c:pt>
                <c:pt idx="9737">
                  <c:v>3.237953194701268E-2</c:v>
                </c:pt>
                <c:pt idx="9738">
                  <c:v>3.1927513665455688E-2</c:v>
                </c:pt>
                <c:pt idx="9739">
                  <c:v>3.2078186425974688E-2</c:v>
                </c:pt>
                <c:pt idx="9740">
                  <c:v>3.3283568510126649E-2</c:v>
                </c:pt>
                <c:pt idx="9741">
                  <c:v>3.2078186425974688E-2</c:v>
                </c:pt>
                <c:pt idx="9742">
                  <c:v>3.3434241270645648E-2</c:v>
                </c:pt>
                <c:pt idx="9743">
                  <c:v>3.222885918649368E-2</c:v>
                </c:pt>
                <c:pt idx="9744">
                  <c:v>3.2831550228569657E-2</c:v>
                </c:pt>
                <c:pt idx="9745">
                  <c:v>3.2831550228569657E-2</c:v>
                </c:pt>
                <c:pt idx="9746">
                  <c:v>3.2680877468050672E-2</c:v>
                </c:pt>
                <c:pt idx="9747">
                  <c:v>3.2680877468050672E-2</c:v>
                </c:pt>
                <c:pt idx="9748">
                  <c:v>3.1776840904936703E-2</c:v>
                </c:pt>
                <c:pt idx="9749">
                  <c:v>3.4036932312721625E-2</c:v>
                </c:pt>
                <c:pt idx="9750">
                  <c:v>3.3434241270645648E-2</c:v>
                </c:pt>
                <c:pt idx="9751">
                  <c:v>3.0571458820784735E-2</c:v>
                </c:pt>
                <c:pt idx="9752">
                  <c:v>3.3132895749607649E-2</c:v>
                </c:pt>
                <c:pt idx="9753">
                  <c:v>3.3886259552202626E-2</c:v>
                </c:pt>
                <c:pt idx="9754">
                  <c:v>3.3132895749607649E-2</c:v>
                </c:pt>
                <c:pt idx="9755">
                  <c:v>3.4187605073240618E-2</c:v>
                </c:pt>
                <c:pt idx="9756">
                  <c:v>3.1023477102341723E-2</c:v>
                </c:pt>
                <c:pt idx="9757">
                  <c:v>3.222885918649368E-2</c:v>
                </c:pt>
                <c:pt idx="9758">
                  <c:v>3.2831550228569657E-2</c:v>
                </c:pt>
                <c:pt idx="9759">
                  <c:v>3.4187605073240618E-2</c:v>
                </c:pt>
                <c:pt idx="9760">
                  <c:v>3.237953194701268E-2</c:v>
                </c:pt>
                <c:pt idx="9761">
                  <c:v>3.222885918649368E-2</c:v>
                </c:pt>
                <c:pt idx="9762">
                  <c:v>3.2078186425974688E-2</c:v>
                </c:pt>
                <c:pt idx="9763">
                  <c:v>3.222885918649368E-2</c:v>
                </c:pt>
                <c:pt idx="9764">
                  <c:v>3.237953194701268E-2</c:v>
                </c:pt>
                <c:pt idx="9765">
                  <c:v>3.237953194701268E-2</c:v>
                </c:pt>
                <c:pt idx="9766">
                  <c:v>3.222885918649368E-2</c:v>
                </c:pt>
                <c:pt idx="9767">
                  <c:v>3.3886259552202626E-2</c:v>
                </c:pt>
                <c:pt idx="9768">
                  <c:v>3.237953194701268E-2</c:v>
                </c:pt>
                <c:pt idx="9769">
                  <c:v>3.0872804341822723E-2</c:v>
                </c:pt>
                <c:pt idx="9770">
                  <c:v>3.3735586791683633E-2</c:v>
                </c:pt>
                <c:pt idx="9771">
                  <c:v>3.1174149862860712E-2</c:v>
                </c:pt>
                <c:pt idx="9772">
                  <c:v>3.1927513665455688E-2</c:v>
                </c:pt>
                <c:pt idx="9773">
                  <c:v>3.1927513665455688E-2</c:v>
                </c:pt>
                <c:pt idx="9774">
                  <c:v>3.2680877468050672E-2</c:v>
                </c:pt>
                <c:pt idx="9775">
                  <c:v>3.4338277833759617E-2</c:v>
                </c:pt>
                <c:pt idx="9776">
                  <c:v>3.3584914031164641E-2</c:v>
                </c:pt>
                <c:pt idx="9777">
                  <c:v>3.4187605073240618E-2</c:v>
                </c:pt>
                <c:pt idx="9778">
                  <c:v>3.2680877468050672E-2</c:v>
                </c:pt>
                <c:pt idx="9779">
                  <c:v>3.1475495383898704E-2</c:v>
                </c:pt>
                <c:pt idx="9780">
                  <c:v>3.3735586791683633E-2</c:v>
                </c:pt>
                <c:pt idx="9781">
                  <c:v>3.2680877468050672E-2</c:v>
                </c:pt>
                <c:pt idx="9782">
                  <c:v>3.3434241270645648E-2</c:v>
                </c:pt>
                <c:pt idx="9783">
                  <c:v>3.2982222989088657E-2</c:v>
                </c:pt>
                <c:pt idx="9784">
                  <c:v>3.448895059427861E-2</c:v>
                </c:pt>
                <c:pt idx="9785">
                  <c:v>3.1776840904936703E-2</c:v>
                </c:pt>
                <c:pt idx="9786">
                  <c:v>3.4187605073240618E-2</c:v>
                </c:pt>
                <c:pt idx="9787">
                  <c:v>3.4790296115316595E-2</c:v>
                </c:pt>
                <c:pt idx="9788">
                  <c:v>3.3434241270645648E-2</c:v>
                </c:pt>
                <c:pt idx="9789">
                  <c:v>3.3434241270645648E-2</c:v>
                </c:pt>
                <c:pt idx="9790">
                  <c:v>3.3434241270645648E-2</c:v>
                </c:pt>
                <c:pt idx="9791">
                  <c:v>3.2680877468050672E-2</c:v>
                </c:pt>
                <c:pt idx="9792">
                  <c:v>3.237953194701268E-2</c:v>
                </c:pt>
                <c:pt idx="9793">
                  <c:v>3.3434241270645648E-2</c:v>
                </c:pt>
                <c:pt idx="9794">
                  <c:v>3.3886259552202626E-2</c:v>
                </c:pt>
                <c:pt idx="9795">
                  <c:v>3.3434241270645648E-2</c:v>
                </c:pt>
                <c:pt idx="9796">
                  <c:v>3.2831550228569657E-2</c:v>
                </c:pt>
                <c:pt idx="9797">
                  <c:v>3.2680877468050672E-2</c:v>
                </c:pt>
                <c:pt idx="9798">
                  <c:v>3.4639623354797609E-2</c:v>
                </c:pt>
                <c:pt idx="9799">
                  <c:v>3.2831550228569657E-2</c:v>
                </c:pt>
                <c:pt idx="9800">
                  <c:v>3.3886259552202626E-2</c:v>
                </c:pt>
                <c:pt idx="9801">
                  <c:v>3.2982222989088657E-2</c:v>
                </c:pt>
                <c:pt idx="9802">
                  <c:v>3.3886259552202626E-2</c:v>
                </c:pt>
                <c:pt idx="9803">
                  <c:v>3.2530204707531672E-2</c:v>
                </c:pt>
                <c:pt idx="9804">
                  <c:v>3.1776840904936703E-2</c:v>
                </c:pt>
                <c:pt idx="9805">
                  <c:v>3.1776840904936703E-2</c:v>
                </c:pt>
                <c:pt idx="9806">
                  <c:v>3.2831550228569657E-2</c:v>
                </c:pt>
                <c:pt idx="9807">
                  <c:v>3.1927513665455688E-2</c:v>
                </c:pt>
                <c:pt idx="9808">
                  <c:v>3.1776840904936703E-2</c:v>
                </c:pt>
                <c:pt idx="9809">
                  <c:v>3.237953194701268E-2</c:v>
                </c:pt>
                <c:pt idx="9810">
                  <c:v>3.3132895749607649E-2</c:v>
                </c:pt>
                <c:pt idx="9811">
                  <c:v>3.2982222989088657E-2</c:v>
                </c:pt>
                <c:pt idx="9812">
                  <c:v>3.1475495383898704E-2</c:v>
                </c:pt>
                <c:pt idx="9813">
                  <c:v>3.2680877468050672E-2</c:v>
                </c:pt>
                <c:pt idx="9814">
                  <c:v>3.2831550228569657E-2</c:v>
                </c:pt>
                <c:pt idx="9815">
                  <c:v>3.2680877468050672E-2</c:v>
                </c:pt>
                <c:pt idx="9816">
                  <c:v>3.1776840904936703E-2</c:v>
                </c:pt>
                <c:pt idx="9817">
                  <c:v>3.3886259552202626E-2</c:v>
                </c:pt>
                <c:pt idx="9818">
                  <c:v>3.1174149862860712E-2</c:v>
                </c:pt>
                <c:pt idx="9819">
                  <c:v>3.3735586791683633E-2</c:v>
                </c:pt>
                <c:pt idx="9820">
                  <c:v>3.2530204707531672E-2</c:v>
                </c:pt>
                <c:pt idx="9821">
                  <c:v>3.2680877468050672E-2</c:v>
                </c:pt>
                <c:pt idx="9822">
                  <c:v>3.1776840904936703E-2</c:v>
                </c:pt>
                <c:pt idx="9823">
                  <c:v>3.1776840904936703E-2</c:v>
                </c:pt>
                <c:pt idx="9824">
                  <c:v>3.237953194701268E-2</c:v>
                </c:pt>
                <c:pt idx="9825">
                  <c:v>3.2078186425974688E-2</c:v>
                </c:pt>
                <c:pt idx="9826">
                  <c:v>3.3283568510126649E-2</c:v>
                </c:pt>
                <c:pt idx="9827">
                  <c:v>3.2078186425974688E-2</c:v>
                </c:pt>
                <c:pt idx="9828">
                  <c:v>3.1927513665455688E-2</c:v>
                </c:pt>
                <c:pt idx="9829">
                  <c:v>3.222885918649368E-2</c:v>
                </c:pt>
                <c:pt idx="9830">
                  <c:v>3.237953194701268E-2</c:v>
                </c:pt>
                <c:pt idx="9831">
                  <c:v>3.1776840904936703E-2</c:v>
                </c:pt>
                <c:pt idx="9832">
                  <c:v>3.2078186425974688E-2</c:v>
                </c:pt>
                <c:pt idx="9833">
                  <c:v>3.1927513665455688E-2</c:v>
                </c:pt>
                <c:pt idx="9834">
                  <c:v>3.0119440539227754E-2</c:v>
                </c:pt>
                <c:pt idx="9835">
                  <c:v>3.1776840904936703E-2</c:v>
                </c:pt>
                <c:pt idx="9836">
                  <c:v>3.3584914031164641E-2</c:v>
                </c:pt>
                <c:pt idx="9837">
                  <c:v>3.2530204707531672E-2</c:v>
                </c:pt>
                <c:pt idx="9838">
                  <c:v>3.237953194701268E-2</c:v>
                </c:pt>
                <c:pt idx="9839">
                  <c:v>3.0571458820784735E-2</c:v>
                </c:pt>
                <c:pt idx="9840">
                  <c:v>3.1475495383898704E-2</c:v>
                </c:pt>
                <c:pt idx="9841">
                  <c:v>3.2831550228569657E-2</c:v>
                </c:pt>
                <c:pt idx="9842">
                  <c:v>3.1324822623379711E-2</c:v>
                </c:pt>
                <c:pt idx="9843">
                  <c:v>3.1174149862860712E-2</c:v>
                </c:pt>
                <c:pt idx="9844">
                  <c:v>3.1475495383898704E-2</c:v>
                </c:pt>
                <c:pt idx="9845">
                  <c:v>3.237953194701268E-2</c:v>
                </c:pt>
                <c:pt idx="9846">
                  <c:v>3.4790296115316595E-2</c:v>
                </c:pt>
                <c:pt idx="9847">
                  <c:v>3.0270113299746743E-2</c:v>
                </c:pt>
                <c:pt idx="9848">
                  <c:v>3.2680877468050672E-2</c:v>
                </c:pt>
                <c:pt idx="9849">
                  <c:v>3.0420786060265742E-2</c:v>
                </c:pt>
                <c:pt idx="9850">
                  <c:v>3.237953194701268E-2</c:v>
                </c:pt>
                <c:pt idx="9851">
                  <c:v>3.1626168144417703E-2</c:v>
                </c:pt>
                <c:pt idx="9852">
                  <c:v>3.1174149862860712E-2</c:v>
                </c:pt>
                <c:pt idx="9853">
                  <c:v>3.1927513665455688E-2</c:v>
                </c:pt>
                <c:pt idx="9854">
                  <c:v>3.1475495383898704E-2</c:v>
                </c:pt>
                <c:pt idx="9855">
                  <c:v>3.3886259552202626E-2</c:v>
                </c:pt>
                <c:pt idx="9856">
                  <c:v>3.2680877468050672E-2</c:v>
                </c:pt>
                <c:pt idx="9857">
                  <c:v>3.1927513665455688E-2</c:v>
                </c:pt>
                <c:pt idx="9858">
                  <c:v>3.1324822623379711E-2</c:v>
                </c:pt>
                <c:pt idx="9859">
                  <c:v>3.0722131581303731E-2</c:v>
                </c:pt>
                <c:pt idx="9860">
                  <c:v>3.1174149862860712E-2</c:v>
                </c:pt>
                <c:pt idx="9861">
                  <c:v>3.0872804341822723E-2</c:v>
                </c:pt>
                <c:pt idx="9862">
                  <c:v>3.222885918649368E-2</c:v>
                </c:pt>
                <c:pt idx="9863">
                  <c:v>3.3283568510126649E-2</c:v>
                </c:pt>
                <c:pt idx="9864">
                  <c:v>3.0872804341822723E-2</c:v>
                </c:pt>
                <c:pt idx="9865">
                  <c:v>3.2078186425974688E-2</c:v>
                </c:pt>
                <c:pt idx="9866">
                  <c:v>3.1927513665455688E-2</c:v>
                </c:pt>
                <c:pt idx="9867">
                  <c:v>3.237953194701268E-2</c:v>
                </c:pt>
                <c:pt idx="9868">
                  <c:v>3.222885918649368E-2</c:v>
                </c:pt>
                <c:pt idx="9869">
                  <c:v>3.0119440539227754E-2</c:v>
                </c:pt>
                <c:pt idx="9870">
                  <c:v>3.1776840904936703E-2</c:v>
                </c:pt>
                <c:pt idx="9871">
                  <c:v>3.1475495383898704E-2</c:v>
                </c:pt>
                <c:pt idx="9872">
                  <c:v>3.1776840904936703E-2</c:v>
                </c:pt>
                <c:pt idx="9873">
                  <c:v>3.1776840904936703E-2</c:v>
                </c:pt>
                <c:pt idx="9874">
                  <c:v>3.1776840904936703E-2</c:v>
                </c:pt>
                <c:pt idx="9875">
                  <c:v>3.1324822623379711E-2</c:v>
                </c:pt>
                <c:pt idx="9876">
                  <c:v>3.1927513665455688E-2</c:v>
                </c:pt>
                <c:pt idx="9877">
                  <c:v>3.237953194701268E-2</c:v>
                </c:pt>
                <c:pt idx="9878">
                  <c:v>3.0722131581303731E-2</c:v>
                </c:pt>
                <c:pt idx="9879">
                  <c:v>3.222885918649368E-2</c:v>
                </c:pt>
                <c:pt idx="9880">
                  <c:v>3.3584914031164641E-2</c:v>
                </c:pt>
                <c:pt idx="9881">
                  <c:v>3.222885918649368E-2</c:v>
                </c:pt>
                <c:pt idx="9882">
                  <c:v>3.1475495383898704E-2</c:v>
                </c:pt>
                <c:pt idx="9883">
                  <c:v>2.9818095018189755E-2</c:v>
                </c:pt>
                <c:pt idx="9884">
                  <c:v>3.3132895749607649E-2</c:v>
                </c:pt>
                <c:pt idx="9885">
                  <c:v>3.4790296115316595E-2</c:v>
                </c:pt>
                <c:pt idx="9886">
                  <c:v>3.1475495383898704E-2</c:v>
                </c:pt>
                <c:pt idx="9887">
                  <c:v>3.237953194701268E-2</c:v>
                </c:pt>
                <c:pt idx="9888">
                  <c:v>3.1324822623379711E-2</c:v>
                </c:pt>
                <c:pt idx="9889">
                  <c:v>3.1776840904936703E-2</c:v>
                </c:pt>
                <c:pt idx="9890">
                  <c:v>3.3434241270645648E-2</c:v>
                </c:pt>
                <c:pt idx="9891">
                  <c:v>3.2831550228569657E-2</c:v>
                </c:pt>
                <c:pt idx="9892">
                  <c:v>3.1023477102341723E-2</c:v>
                </c:pt>
                <c:pt idx="9893">
                  <c:v>3.0722131581303731E-2</c:v>
                </c:pt>
                <c:pt idx="9894">
                  <c:v>3.1324822623379711E-2</c:v>
                </c:pt>
                <c:pt idx="9895">
                  <c:v>3.0571458820784735E-2</c:v>
                </c:pt>
                <c:pt idx="9896">
                  <c:v>3.237953194701268E-2</c:v>
                </c:pt>
                <c:pt idx="9897">
                  <c:v>3.3283568510126649E-2</c:v>
                </c:pt>
                <c:pt idx="9898">
                  <c:v>3.2680877468050672E-2</c:v>
                </c:pt>
                <c:pt idx="9899">
                  <c:v>3.1475495383898704E-2</c:v>
                </c:pt>
                <c:pt idx="9900">
                  <c:v>3.1776840904936703E-2</c:v>
                </c:pt>
                <c:pt idx="9901">
                  <c:v>3.2982222989088657E-2</c:v>
                </c:pt>
                <c:pt idx="9902">
                  <c:v>3.3283568510126649E-2</c:v>
                </c:pt>
                <c:pt idx="9903">
                  <c:v>3.1776840904936703E-2</c:v>
                </c:pt>
                <c:pt idx="9904">
                  <c:v>3.3584914031164641E-2</c:v>
                </c:pt>
                <c:pt idx="9905">
                  <c:v>3.1174149862860712E-2</c:v>
                </c:pt>
                <c:pt idx="9906">
                  <c:v>3.2982222989088657E-2</c:v>
                </c:pt>
                <c:pt idx="9907">
                  <c:v>3.2530204707531672E-2</c:v>
                </c:pt>
                <c:pt idx="9908">
                  <c:v>3.237953194701268E-2</c:v>
                </c:pt>
                <c:pt idx="9909">
                  <c:v>3.0571458820784735E-2</c:v>
                </c:pt>
                <c:pt idx="9910">
                  <c:v>3.1776840904936703E-2</c:v>
                </c:pt>
                <c:pt idx="9911">
                  <c:v>3.237953194701268E-2</c:v>
                </c:pt>
                <c:pt idx="9912">
                  <c:v>3.3886259552202626E-2</c:v>
                </c:pt>
                <c:pt idx="9913">
                  <c:v>3.2530204707531672E-2</c:v>
                </c:pt>
                <c:pt idx="9914">
                  <c:v>3.222885918649368E-2</c:v>
                </c:pt>
                <c:pt idx="9915">
                  <c:v>3.1023477102341723E-2</c:v>
                </c:pt>
                <c:pt idx="9916">
                  <c:v>3.2680877468050672E-2</c:v>
                </c:pt>
                <c:pt idx="9917">
                  <c:v>3.1776840904936703E-2</c:v>
                </c:pt>
                <c:pt idx="9918">
                  <c:v>3.1776840904936703E-2</c:v>
                </c:pt>
                <c:pt idx="9919">
                  <c:v>3.2982222989088657E-2</c:v>
                </c:pt>
                <c:pt idx="9920">
                  <c:v>3.3283568510126649E-2</c:v>
                </c:pt>
                <c:pt idx="9921">
                  <c:v>3.2680877468050672E-2</c:v>
                </c:pt>
                <c:pt idx="9922">
                  <c:v>3.2680877468050672E-2</c:v>
                </c:pt>
                <c:pt idx="9923">
                  <c:v>3.3132895749607649E-2</c:v>
                </c:pt>
                <c:pt idx="9924">
                  <c:v>3.3283568510126649E-2</c:v>
                </c:pt>
                <c:pt idx="9925">
                  <c:v>3.1174149862860712E-2</c:v>
                </c:pt>
                <c:pt idx="9926">
                  <c:v>3.3735586791683633E-2</c:v>
                </c:pt>
                <c:pt idx="9927">
                  <c:v>3.1927513665455688E-2</c:v>
                </c:pt>
                <c:pt idx="9928">
                  <c:v>3.1626168144417703E-2</c:v>
                </c:pt>
                <c:pt idx="9929">
                  <c:v>3.3735586791683633E-2</c:v>
                </c:pt>
                <c:pt idx="9930">
                  <c:v>3.0571458820784735E-2</c:v>
                </c:pt>
                <c:pt idx="9931">
                  <c:v>3.1626168144417703E-2</c:v>
                </c:pt>
                <c:pt idx="9932">
                  <c:v>3.1475495383898704E-2</c:v>
                </c:pt>
                <c:pt idx="9933">
                  <c:v>3.2680877468050672E-2</c:v>
                </c:pt>
                <c:pt idx="9934">
                  <c:v>3.4187605073240618E-2</c:v>
                </c:pt>
                <c:pt idx="9935">
                  <c:v>3.0571458820784735E-2</c:v>
                </c:pt>
                <c:pt idx="9936">
                  <c:v>3.1174149862860712E-2</c:v>
                </c:pt>
                <c:pt idx="9937">
                  <c:v>3.2680877468050672E-2</c:v>
                </c:pt>
                <c:pt idx="9938">
                  <c:v>3.2530204707531672E-2</c:v>
                </c:pt>
                <c:pt idx="9939">
                  <c:v>3.222885918649368E-2</c:v>
                </c:pt>
                <c:pt idx="9940">
                  <c:v>3.2680877468050672E-2</c:v>
                </c:pt>
                <c:pt idx="9941">
                  <c:v>3.2530204707531672E-2</c:v>
                </c:pt>
                <c:pt idx="9942">
                  <c:v>3.1324822623379711E-2</c:v>
                </c:pt>
                <c:pt idx="9943">
                  <c:v>3.1626168144417703E-2</c:v>
                </c:pt>
                <c:pt idx="9944">
                  <c:v>3.1324822623379711E-2</c:v>
                </c:pt>
                <c:pt idx="9945">
                  <c:v>3.1927513665455688E-2</c:v>
                </c:pt>
                <c:pt idx="9946">
                  <c:v>3.2982222989088657E-2</c:v>
                </c:pt>
                <c:pt idx="9947">
                  <c:v>3.1475495383898704E-2</c:v>
                </c:pt>
                <c:pt idx="9948">
                  <c:v>3.0420786060265742E-2</c:v>
                </c:pt>
                <c:pt idx="9949">
                  <c:v>3.1927513665455688E-2</c:v>
                </c:pt>
                <c:pt idx="9950">
                  <c:v>3.1927513665455688E-2</c:v>
                </c:pt>
                <c:pt idx="9951">
                  <c:v>3.3735586791683633E-2</c:v>
                </c:pt>
                <c:pt idx="9952">
                  <c:v>3.222885918649368E-2</c:v>
                </c:pt>
                <c:pt idx="9953">
                  <c:v>3.1626168144417703E-2</c:v>
                </c:pt>
                <c:pt idx="9954">
                  <c:v>3.1776840904936703E-2</c:v>
                </c:pt>
                <c:pt idx="9955">
                  <c:v>3.1475495383898704E-2</c:v>
                </c:pt>
                <c:pt idx="9956">
                  <c:v>3.3132895749607649E-2</c:v>
                </c:pt>
                <c:pt idx="9957">
                  <c:v>3.237953194701268E-2</c:v>
                </c:pt>
                <c:pt idx="9958">
                  <c:v>3.3132895749607649E-2</c:v>
                </c:pt>
                <c:pt idx="9959">
                  <c:v>3.2078186425974688E-2</c:v>
                </c:pt>
                <c:pt idx="9960">
                  <c:v>3.4036932312721625E-2</c:v>
                </c:pt>
                <c:pt idx="9961">
                  <c:v>3.3283568510126649E-2</c:v>
                </c:pt>
                <c:pt idx="9962">
                  <c:v>3.3735586791683633E-2</c:v>
                </c:pt>
                <c:pt idx="9963">
                  <c:v>3.2831550228569657E-2</c:v>
                </c:pt>
                <c:pt idx="9964">
                  <c:v>3.222885918649368E-2</c:v>
                </c:pt>
                <c:pt idx="9965">
                  <c:v>3.3132895749607649E-2</c:v>
                </c:pt>
                <c:pt idx="9966">
                  <c:v>3.1927513665455688E-2</c:v>
                </c:pt>
                <c:pt idx="9967">
                  <c:v>3.2982222989088657E-2</c:v>
                </c:pt>
                <c:pt idx="9968">
                  <c:v>3.3886259552202626E-2</c:v>
                </c:pt>
                <c:pt idx="9969">
                  <c:v>3.3735586791683633E-2</c:v>
                </c:pt>
                <c:pt idx="9970">
                  <c:v>3.2831550228569657E-2</c:v>
                </c:pt>
                <c:pt idx="9971">
                  <c:v>3.0722131581303731E-2</c:v>
                </c:pt>
                <c:pt idx="9972">
                  <c:v>3.3434241270645648E-2</c:v>
                </c:pt>
                <c:pt idx="9973">
                  <c:v>3.3735586791683633E-2</c:v>
                </c:pt>
                <c:pt idx="9974">
                  <c:v>3.4187605073240618E-2</c:v>
                </c:pt>
                <c:pt idx="9975">
                  <c:v>3.1475495383898704E-2</c:v>
                </c:pt>
                <c:pt idx="9976">
                  <c:v>3.1626168144417703E-2</c:v>
                </c:pt>
                <c:pt idx="9977">
                  <c:v>3.2982222989088657E-2</c:v>
                </c:pt>
                <c:pt idx="9978">
                  <c:v>3.2530204707531672E-2</c:v>
                </c:pt>
                <c:pt idx="9979">
                  <c:v>3.2831550228569657E-2</c:v>
                </c:pt>
                <c:pt idx="9980">
                  <c:v>3.3434241270645648E-2</c:v>
                </c:pt>
                <c:pt idx="9981">
                  <c:v>3.4187605073240618E-2</c:v>
                </c:pt>
                <c:pt idx="9982">
                  <c:v>3.222885918649368E-2</c:v>
                </c:pt>
                <c:pt idx="9983">
                  <c:v>3.2831550228569657E-2</c:v>
                </c:pt>
                <c:pt idx="9984">
                  <c:v>3.2530204707531672E-2</c:v>
                </c:pt>
                <c:pt idx="9985">
                  <c:v>3.4639623354797609E-2</c:v>
                </c:pt>
                <c:pt idx="9986">
                  <c:v>3.3886259552202626E-2</c:v>
                </c:pt>
                <c:pt idx="9987">
                  <c:v>3.237953194701268E-2</c:v>
                </c:pt>
                <c:pt idx="9988">
                  <c:v>3.237953194701268E-2</c:v>
                </c:pt>
                <c:pt idx="9989">
                  <c:v>3.3735586791683633E-2</c:v>
                </c:pt>
                <c:pt idx="9990">
                  <c:v>3.2530204707531672E-2</c:v>
                </c:pt>
                <c:pt idx="9991">
                  <c:v>3.2530204707531672E-2</c:v>
                </c:pt>
                <c:pt idx="9992">
                  <c:v>3.3886259552202626E-2</c:v>
                </c:pt>
                <c:pt idx="9993">
                  <c:v>3.2078186425974688E-2</c:v>
                </c:pt>
                <c:pt idx="9994">
                  <c:v>3.3283568510126649E-2</c:v>
                </c:pt>
                <c:pt idx="9995">
                  <c:v>3.4187605073240618E-2</c:v>
                </c:pt>
                <c:pt idx="9996">
                  <c:v>3.4187605073240618E-2</c:v>
                </c:pt>
                <c:pt idx="9997">
                  <c:v>3.448895059427861E-2</c:v>
                </c:pt>
                <c:pt idx="9998">
                  <c:v>3.237953194701268E-2</c:v>
                </c:pt>
                <c:pt idx="9999">
                  <c:v>3.3584914031164641E-2</c:v>
                </c:pt>
                <c:pt idx="10000">
                  <c:v>3.3434241270645648E-2</c:v>
                </c:pt>
                <c:pt idx="10001">
                  <c:v>3.3434241270645648E-2</c:v>
                </c:pt>
                <c:pt idx="10002">
                  <c:v>3.4187605073240618E-2</c:v>
                </c:pt>
                <c:pt idx="10003">
                  <c:v>3.2982222989088657E-2</c:v>
                </c:pt>
                <c:pt idx="10004">
                  <c:v>3.1174149862860712E-2</c:v>
                </c:pt>
                <c:pt idx="10005">
                  <c:v>3.1927513665455688E-2</c:v>
                </c:pt>
                <c:pt idx="10006">
                  <c:v>3.2530204707531672E-2</c:v>
                </c:pt>
                <c:pt idx="10007">
                  <c:v>3.2831550228569657E-2</c:v>
                </c:pt>
                <c:pt idx="10008">
                  <c:v>3.2530204707531672E-2</c:v>
                </c:pt>
                <c:pt idx="10009">
                  <c:v>3.3434241270645648E-2</c:v>
                </c:pt>
                <c:pt idx="10010">
                  <c:v>3.1324822623379711E-2</c:v>
                </c:pt>
                <c:pt idx="10011">
                  <c:v>3.5694332678430571E-2</c:v>
                </c:pt>
                <c:pt idx="10012">
                  <c:v>3.4790296115316595E-2</c:v>
                </c:pt>
                <c:pt idx="10013">
                  <c:v>3.2831550228569657E-2</c:v>
                </c:pt>
                <c:pt idx="10014">
                  <c:v>3.237953194701268E-2</c:v>
                </c:pt>
                <c:pt idx="10015">
                  <c:v>3.1927513665455688E-2</c:v>
                </c:pt>
                <c:pt idx="10016">
                  <c:v>3.2831550228569657E-2</c:v>
                </c:pt>
                <c:pt idx="10017">
                  <c:v>3.2078186425974688E-2</c:v>
                </c:pt>
                <c:pt idx="10018">
                  <c:v>3.2530204707531672E-2</c:v>
                </c:pt>
                <c:pt idx="10019">
                  <c:v>3.3132895749607649E-2</c:v>
                </c:pt>
                <c:pt idx="10020">
                  <c:v>3.2680877468050672E-2</c:v>
                </c:pt>
                <c:pt idx="10021">
                  <c:v>3.2078186425974688E-2</c:v>
                </c:pt>
                <c:pt idx="10022">
                  <c:v>3.2078186425974688E-2</c:v>
                </c:pt>
                <c:pt idx="10023">
                  <c:v>3.222885918649368E-2</c:v>
                </c:pt>
                <c:pt idx="10024">
                  <c:v>3.2530204707531672E-2</c:v>
                </c:pt>
                <c:pt idx="10025">
                  <c:v>3.222885918649368E-2</c:v>
                </c:pt>
                <c:pt idx="10026">
                  <c:v>3.3132895749607649E-2</c:v>
                </c:pt>
                <c:pt idx="10027">
                  <c:v>3.2831550228569657E-2</c:v>
                </c:pt>
                <c:pt idx="10028">
                  <c:v>3.3434241270645648E-2</c:v>
                </c:pt>
                <c:pt idx="10029">
                  <c:v>3.3283568510126649E-2</c:v>
                </c:pt>
                <c:pt idx="10030">
                  <c:v>3.237953194701268E-2</c:v>
                </c:pt>
                <c:pt idx="10031">
                  <c:v>3.1174149862860712E-2</c:v>
                </c:pt>
                <c:pt idx="10032">
                  <c:v>3.0872804341822723E-2</c:v>
                </c:pt>
                <c:pt idx="10033">
                  <c:v>3.3886259552202626E-2</c:v>
                </c:pt>
                <c:pt idx="10034">
                  <c:v>3.2680877468050672E-2</c:v>
                </c:pt>
                <c:pt idx="10035">
                  <c:v>3.2680877468050672E-2</c:v>
                </c:pt>
                <c:pt idx="10036">
                  <c:v>3.237953194701268E-2</c:v>
                </c:pt>
                <c:pt idx="10037">
                  <c:v>3.1324822623379711E-2</c:v>
                </c:pt>
                <c:pt idx="10038">
                  <c:v>3.0420786060265742E-2</c:v>
                </c:pt>
                <c:pt idx="10039">
                  <c:v>3.2982222989088657E-2</c:v>
                </c:pt>
                <c:pt idx="10040">
                  <c:v>3.2982222989088657E-2</c:v>
                </c:pt>
                <c:pt idx="10041">
                  <c:v>3.2831550228569657E-2</c:v>
                </c:pt>
                <c:pt idx="10042">
                  <c:v>3.1174149862860712E-2</c:v>
                </c:pt>
                <c:pt idx="10043">
                  <c:v>3.0872804341822723E-2</c:v>
                </c:pt>
                <c:pt idx="10044">
                  <c:v>3.1174149862860712E-2</c:v>
                </c:pt>
                <c:pt idx="10045">
                  <c:v>3.4338277833759617E-2</c:v>
                </c:pt>
                <c:pt idx="10046">
                  <c:v>3.222885918649368E-2</c:v>
                </c:pt>
                <c:pt idx="10047">
                  <c:v>3.1174149862860712E-2</c:v>
                </c:pt>
                <c:pt idx="10048">
                  <c:v>3.0722131581303731E-2</c:v>
                </c:pt>
                <c:pt idx="10049">
                  <c:v>2.9366076736632774E-2</c:v>
                </c:pt>
                <c:pt idx="10050">
                  <c:v>3.237953194701268E-2</c:v>
                </c:pt>
                <c:pt idx="10051">
                  <c:v>3.3886259552202626E-2</c:v>
                </c:pt>
                <c:pt idx="10052">
                  <c:v>3.0119440539227754E-2</c:v>
                </c:pt>
                <c:pt idx="10053">
                  <c:v>3.2530204707531672E-2</c:v>
                </c:pt>
                <c:pt idx="10054">
                  <c:v>3.1324822623379711E-2</c:v>
                </c:pt>
                <c:pt idx="10055">
                  <c:v>3.1776840904936703E-2</c:v>
                </c:pt>
                <c:pt idx="10056">
                  <c:v>3.3886259552202626E-2</c:v>
                </c:pt>
                <c:pt idx="10057">
                  <c:v>3.1776840904936703E-2</c:v>
                </c:pt>
                <c:pt idx="10058">
                  <c:v>3.0722131581303731E-2</c:v>
                </c:pt>
                <c:pt idx="10059">
                  <c:v>2.9667422257670766E-2</c:v>
                </c:pt>
                <c:pt idx="10060">
                  <c:v>3.1475495383898704E-2</c:v>
                </c:pt>
                <c:pt idx="10061">
                  <c:v>3.3283568510126649E-2</c:v>
                </c:pt>
                <c:pt idx="10062">
                  <c:v>3.1927513665455688E-2</c:v>
                </c:pt>
                <c:pt idx="10063">
                  <c:v>3.0571458820784735E-2</c:v>
                </c:pt>
                <c:pt idx="10064">
                  <c:v>3.1626168144417703E-2</c:v>
                </c:pt>
                <c:pt idx="10065">
                  <c:v>3.1324822623379711E-2</c:v>
                </c:pt>
                <c:pt idx="10066">
                  <c:v>3.2530204707531672E-2</c:v>
                </c:pt>
                <c:pt idx="10067">
                  <c:v>3.2078186425974688E-2</c:v>
                </c:pt>
                <c:pt idx="10068">
                  <c:v>3.1475495383898704E-2</c:v>
                </c:pt>
                <c:pt idx="10069">
                  <c:v>2.9667422257670766E-2</c:v>
                </c:pt>
                <c:pt idx="10070">
                  <c:v>3.1023477102341723E-2</c:v>
                </c:pt>
                <c:pt idx="10071">
                  <c:v>3.0571458820784735E-2</c:v>
                </c:pt>
                <c:pt idx="10072">
                  <c:v>3.222885918649368E-2</c:v>
                </c:pt>
                <c:pt idx="10073">
                  <c:v>3.2530204707531672E-2</c:v>
                </c:pt>
                <c:pt idx="10074">
                  <c:v>3.2078186425974688E-2</c:v>
                </c:pt>
                <c:pt idx="10075">
                  <c:v>3.3886259552202626E-2</c:v>
                </c:pt>
                <c:pt idx="10076">
                  <c:v>3.0722131581303731E-2</c:v>
                </c:pt>
                <c:pt idx="10077">
                  <c:v>3.2680877468050672E-2</c:v>
                </c:pt>
                <c:pt idx="10078">
                  <c:v>3.2078186425974688E-2</c:v>
                </c:pt>
                <c:pt idx="10079">
                  <c:v>3.2530204707531672E-2</c:v>
                </c:pt>
                <c:pt idx="10080">
                  <c:v>3.222885918649368E-2</c:v>
                </c:pt>
                <c:pt idx="10081">
                  <c:v>3.2530204707531672E-2</c:v>
                </c:pt>
                <c:pt idx="10082">
                  <c:v>3.2530204707531672E-2</c:v>
                </c:pt>
                <c:pt idx="10083">
                  <c:v>3.3735586791683633E-2</c:v>
                </c:pt>
                <c:pt idx="10084">
                  <c:v>3.0270113299746743E-2</c:v>
                </c:pt>
                <c:pt idx="10085">
                  <c:v>3.2078186425974688E-2</c:v>
                </c:pt>
                <c:pt idx="10086">
                  <c:v>3.0872804341822723E-2</c:v>
                </c:pt>
                <c:pt idx="10087">
                  <c:v>3.2982222989088657E-2</c:v>
                </c:pt>
                <c:pt idx="10088">
                  <c:v>3.0420786060265742E-2</c:v>
                </c:pt>
                <c:pt idx="10089">
                  <c:v>3.2680877468050672E-2</c:v>
                </c:pt>
                <c:pt idx="10090">
                  <c:v>3.3132895749607649E-2</c:v>
                </c:pt>
                <c:pt idx="10091">
                  <c:v>3.2831550228569657E-2</c:v>
                </c:pt>
                <c:pt idx="10092">
                  <c:v>3.1927513665455688E-2</c:v>
                </c:pt>
                <c:pt idx="10093">
                  <c:v>3.1174149862860712E-2</c:v>
                </c:pt>
                <c:pt idx="10094">
                  <c:v>3.222885918649368E-2</c:v>
                </c:pt>
                <c:pt idx="10095">
                  <c:v>3.222885918649368E-2</c:v>
                </c:pt>
                <c:pt idx="10096">
                  <c:v>3.4187605073240618E-2</c:v>
                </c:pt>
                <c:pt idx="10097">
                  <c:v>3.222885918649368E-2</c:v>
                </c:pt>
                <c:pt idx="10098">
                  <c:v>3.1324822623379711E-2</c:v>
                </c:pt>
                <c:pt idx="10099">
                  <c:v>3.2831550228569657E-2</c:v>
                </c:pt>
                <c:pt idx="10100">
                  <c:v>3.3886259552202626E-2</c:v>
                </c:pt>
                <c:pt idx="10101">
                  <c:v>3.1927513665455688E-2</c:v>
                </c:pt>
                <c:pt idx="10102">
                  <c:v>3.2680877468050672E-2</c:v>
                </c:pt>
                <c:pt idx="10103">
                  <c:v>3.0872804341822723E-2</c:v>
                </c:pt>
                <c:pt idx="10104">
                  <c:v>3.2530204707531672E-2</c:v>
                </c:pt>
                <c:pt idx="10105">
                  <c:v>3.2530204707531672E-2</c:v>
                </c:pt>
                <c:pt idx="10106">
                  <c:v>3.4187605073240618E-2</c:v>
                </c:pt>
                <c:pt idx="10107">
                  <c:v>3.2831550228569657E-2</c:v>
                </c:pt>
                <c:pt idx="10108">
                  <c:v>3.2680877468050672E-2</c:v>
                </c:pt>
                <c:pt idx="10109">
                  <c:v>3.2982222989088657E-2</c:v>
                </c:pt>
                <c:pt idx="10110">
                  <c:v>3.0420786060265742E-2</c:v>
                </c:pt>
                <c:pt idx="10111">
                  <c:v>3.1023477102341723E-2</c:v>
                </c:pt>
                <c:pt idx="10112">
                  <c:v>3.1776840904936703E-2</c:v>
                </c:pt>
                <c:pt idx="10113">
                  <c:v>3.1626168144417703E-2</c:v>
                </c:pt>
                <c:pt idx="10114">
                  <c:v>3.2530204707531672E-2</c:v>
                </c:pt>
                <c:pt idx="10115">
                  <c:v>3.1927513665455688E-2</c:v>
                </c:pt>
                <c:pt idx="10116">
                  <c:v>3.1776840904936703E-2</c:v>
                </c:pt>
                <c:pt idx="10117">
                  <c:v>3.2680877468050672E-2</c:v>
                </c:pt>
                <c:pt idx="10118">
                  <c:v>3.1927513665455688E-2</c:v>
                </c:pt>
                <c:pt idx="10119">
                  <c:v>3.1927513665455688E-2</c:v>
                </c:pt>
                <c:pt idx="10120">
                  <c:v>3.2680877468050672E-2</c:v>
                </c:pt>
                <c:pt idx="10121">
                  <c:v>3.237953194701268E-2</c:v>
                </c:pt>
                <c:pt idx="10122">
                  <c:v>3.4338277833759617E-2</c:v>
                </c:pt>
                <c:pt idx="10123">
                  <c:v>3.2680877468050672E-2</c:v>
                </c:pt>
                <c:pt idx="10124">
                  <c:v>3.3132895749607649E-2</c:v>
                </c:pt>
                <c:pt idx="10125">
                  <c:v>3.3283568510126649E-2</c:v>
                </c:pt>
                <c:pt idx="10126">
                  <c:v>3.2530204707531672E-2</c:v>
                </c:pt>
                <c:pt idx="10127">
                  <c:v>3.222885918649368E-2</c:v>
                </c:pt>
                <c:pt idx="10128">
                  <c:v>3.222885918649368E-2</c:v>
                </c:pt>
                <c:pt idx="10129">
                  <c:v>3.2982222989088657E-2</c:v>
                </c:pt>
                <c:pt idx="10130">
                  <c:v>3.2530204707531672E-2</c:v>
                </c:pt>
                <c:pt idx="10131">
                  <c:v>3.222885918649368E-2</c:v>
                </c:pt>
                <c:pt idx="10132">
                  <c:v>3.1475495383898704E-2</c:v>
                </c:pt>
                <c:pt idx="10133">
                  <c:v>3.3283568510126649E-2</c:v>
                </c:pt>
                <c:pt idx="10134">
                  <c:v>3.2078186425974688E-2</c:v>
                </c:pt>
                <c:pt idx="10135">
                  <c:v>3.2078186425974688E-2</c:v>
                </c:pt>
                <c:pt idx="10136">
                  <c:v>3.222885918649368E-2</c:v>
                </c:pt>
                <c:pt idx="10137">
                  <c:v>3.0872804341822723E-2</c:v>
                </c:pt>
                <c:pt idx="10138">
                  <c:v>3.3434241270645648E-2</c:v>
                </c:pt>
                <c:pt idx="10139">
                  <c:v>3.222885918649368E-2</c:v>
                </c:pt>
                <c:pt idx="10140">
                  <c:v>3.3283568510126649E-2</c:v>
                </c:pt>
                <c:pt idx="10141">
                  <c:v>3.2680877468050672E-2</c:v>
                </c:pt>
                <c:pt idx="10142">
                  <c:v>3.1927513665455688E-2</c:v>
                </c:pt>
                <c:pt idx="10143">
                  <c:v>3.2831550228569657E-2</c:v>
                </c:pt>
                <c:pt idx="10144">
                  <c:v>3.2831550228569657E-2</c:v>
                </c:pt>
                <c:pt idx="10145">
                  <c:v>3.222885918649368E-2</c:v>
                </c:pt>
                <c:pt idx="10146">
                  <c:v>3.4338277833759617E-2</c:v>
                </c:pt>
                <c:pt idx="10147">
                  <c:v>3.2530204707531672E-2</c:v>
                </c:pt>
                <c:pt idx="10148">
                  <c:v>3.3434241270645648E-2</c:v>
                </c:pt>
                <c:pt idx="10149">
                  <c:v>3.4187605073240618E-2</c:v>
                </c:pt>
                <c:pt idx="10150">
                  <c:v>3.3132895749607649E-2</c:v>
                </c:pt>
                <c:pt idx="10151">
                  <c:v>3.3886259552202626E-2</c:v>
                </c:pt>
                <c:pt idx="10152">
                  <c:v>3.1776840904936703E-2</c:v>
                </c:pt>
                <c:pt idx="10153">
                  <c:v>3.4036932312721625E-2</c:v>
                </c:pt>
                <c:pt idx="10154">
                  <c:v>3.222885918649368E-2</c:v>
                </c:pt>
                <c:pt idx="10155">
                  <c:v>3.2530204707531672E-2</c:v>
                </c:pt>
                <c:pt idx="10156">
                  <c:v>3.1023477102341723E-2</c:v>
                </c:pt>
                <c:pt idx="10157">
                  <c:v>3.1927513665455688E-2</c:v>
                </c:pt>
                <c:pt idx="10158">
                  <c:v>3.3132895749607649E-2</c:v>
                </c:pt>
                <c:pt idx="10159">
                  <c:v>2.9818095018189755E-2</c:v>
                </c:pt>
                <c:pt idx="10160">
                  <c:v>3.222885918649368E-2</c:v>
                </c:pt>
                <c:pt idx="10161">
                  <c:v>3.1023477102341723E-2</c:v>
                </c:pt>
                <c:pt idx="10162">
                  <c:v>3.2831550228569657E-2</c:v>
                </c:pt>
                <c:pt idx="10163">
                  <c:v>3.1776840904936703E-2</c:v>
                </c:pt>
                <c:pt idx="10164">
                  <c:v>2.951674949715177E-2</c:v>
                </c:pt>
                <c:pt idx="10165">
                  <c:v>3.3434241270645648E-2</c:v>
                </c:pt>
                <c:pt idx="10166">
                  <c:v>3.4338277833759617E-2</c:v>
                </c:pt>
                <c:pt idx="10167">
                  <c:v>3.222885918649368E-2</c:v>
                </c:pt>
                <c:pt idx="10168">
                  <c:v>3.3434241270645648E-2</c:v>
                </c:pt>
                <c:pt idx="10169">
                  <c:v>3.1023477102341723E-2</c:v>
                </c:pt>
                <c:pt idx="10170">
                  <c:v>3.2530204707531672E-2</c:v>
                </c:pt>
                <c:pt idx="10171">
                  <c:v>3.3434241270645648E-2</c:v>
                </c:pt>
                <c:pt idx="10172">
                  <c:v>3.2530204707531672E-2</c:v>
                </c:pt>
                <c:pt idx="10173">
                  <c:v>3.2530204707531672E-2</c:v>
                </c:pt>
                <c:pt idx="10174">
                  <c:v>3.2530204707531672E-2</c:v>
                </c:pt>
                <c:pt idx="10175">
                  <c:v>3.2982222989088657E-2</c:v>
                </c:pt>
                <c:pt idx="10176">
                  <c:v>3.3434241270645648E-2</c:v>
                </c:pt>
                <c:pt idx="10177">
                  <c:v>3.3434241270645648E-2</c:v>
                </c:pt>
                <c:pt idx="10178">
                  <c:v>3.3283568510126649E-2</c:v>
                </c:pt>
                <c:pt idx="10179">
                  <c:v>3.3434241270645648E-2</c:v>
                </c:pt>
                <c:pt idx="10180">
                  <c:v>3.1927513665455688E-2</c:v>
                </c:pt>
                <c:pt idx="10181">
                  <c:v>3.1927513665455688E-2</c:v>
                </c:pt>
                <c:pt idx="10182">
                  <c:v>3.3584914031164641E-2</c:v>
                </c:pt>
                <c:pt idx="10183">
                  <c:v>3.4940968875835594E-2</c:v>
                </c:pt>
                <c:pt idx="10184">
                  <c:v>3.2982222989088657E-2</c:v>
                </c:pt>
                <c:pt idx="10185">
                  <c:v>3.222885918649368E-2</c:v>
                </c:pt>
                <c:pt idx="10186">
                  <c:v>3.1324822623379711E-2</c:v>
                </c:pt>
                <c:pt idx="10187">
                  <c:v>3.3434241270645648E-2</c:v>
                </c:pt>
                <c:pt idx="10188">
                  <c:v>3.4036932312721625E-2</c:v>
                </c:pt>
                <c:pt idx="10189">
                  <c:v>3.1776840904936703E-2</c:v>
                </c:pt>
                <c:pt idx="10190">
                  <c:v>3.1023477102341723E-2</c:v>
                </c:pt>
                <c:pt idx="10191">
                  <c:v>3.1626168144417703E-2</c:v>
                </c:pt>
                <c:pt idx="10192">
                  <c:v>3.2680877468050672E-2</c:v>
                </c:pt>
                <c:pt idx="10193">
                  <c:v>3.3283568510126649E-2</c:v>
                </c:pt>
                <c:pt idx="10194">
                  <c:v>3.2680877468050672E-2</c:v>
                </c:pt>
                <c:pt idx="10195">
                  <c:v>3.3886259552202626E-2</c:v>
                </c:pt>
                <c:pt idx="10196">
                  <c:v>3.0420786060265742E-2</c:v>
                </c:pt>
                <c:pt idx="10197">
                  <c:v>3.2831550228569657E-2</c:v>
                </c:pt>
                <c:pt idx="10198">
                  <c:v>3.2078186425974688E-2</c:v>
                </c:pt>
                <c:pt idx="10199">
                  <c:v>3.2530204707531672E-2</c:v>
                </c:pt>
                <c:pt idx="10200">
                  <c:v>3.2680877468050672E-2</c:v>
                </c:pt>
                <c:pt idx="10201">
                  <c:v>3.1776840904936703E-2</c:v>
                </c:pt>
                <c:pt idx="10202">
                  <c:v>3.2831550228569657E-2</c:v>
                </c:pt>
                <c:pt idx="10203">
                  <c:v>3.2831550228569657E-2</c:v>
                </c:pt>
                <c:pt idx="10204">
                  <c:v>3.222885918649368E-2</c:v>
                </c:pt>
                <c:pt idx="10205">
                  <c:v>3.4187605073240618E-2</c:v>
                </c:pt>
                <c:pt idx="10206">
                  <c:v>3.1776840904936703E-2</c:v>
                </c:pt>
                <c:pt idx="10207">
                  <c:v>3.237953194701268E-2</c:v>
                </c:pt>
                <c:pt idx="10208">
                  <c:v>3.1475495383898704E-2</c:v>
                </c:pt>
                <c:pt idx="10209">
                  <c:v>3.4187605073240618E-2</c:v>
                </c:pt>
                <c:pt idx="10210">
                  <c:v>3.2831550228569657E-2</c:v>
                </c:pt>
                <c:pt idx="10211">
                  <c:v>3.1626168144417703E-2</c:v>
                </c:pt>
                <c:pt idx="10212">
                  <c:v>3.2831550228569657E-2</c:v>
                </c:pt>
                <c:pt idx="10213">
                  <c:v>3.2982222989088657E-2</c:v>
                </c:pt>
                <c:pt idx="10214">
                  <c:v>3.3735586791683633E-2</c:v>
                </c:pt>
                <c:pt idx="10215">
                  <c:v>3.2982222989088657E-2</c:v>
                </c:pt>
                <c:pt idx="10216">
                  <c:v>3.3735586791683633E-2</c:v>
                </c:pt>
                <c:pt idx="10217">
                  <c:v>3.2982222989088657E-2</c:v>
                </c:pt>
                <c:pt idx="10218">
                  <c:v>3.2078186425974688E-2</c:v>
                </c:pt>
                <c:pt idx="10219">
                  <c:v>3.2831550228569657E-2</c:v>
                </c:pt>
                <c:pt idx="10220">
                  <c:v>3.3283568510126649E-2</c:v>
                </c:pt>
                <c:pt idx="10221">
                  <c:v>3.2680877468050672E-2</c:v>
                </c:pt>
                <c:pt idx="10222">
                  <c:v>3.3132895749607649E-2</c:v>
                </c:pt>
                <c:pt idx="10223">
                  <c:v>3.2530204707531672E-2</c:v>
                </c:pt>
                <c:pt idx="10224">
                  <c:v>3.2831550228569657E-2</c:v>
                </c:pt>
                <c:pt idx="10225">
                  <c:v>3.1776840904936703E-2</c:v>
                </c:pt>
                <c:pt idx="10226">
                  <c:v>3.237953194701268E-2</c:v>
                </c:pt>
                <c:pt idx="10227">
                  <c:v>3.2530204707531672E-2</c:v>
                </c:pt>
                <c:pt idx="10228">
                  <c:v>3.2530204707531672E-2</c:v>
                </c:pt>
                <c:pt idx="10229">
                  <c:v>3.3132895749607649E-2</c:v>
                </c:pt>
                <c:pt idx="10230">
                  <c:v>3.1475495383898704E-2</c:v>
                </c:pt>
                <c:pt idx="10231">
                  <c:v>3.4036932312721625E-2</c:v>
                </c:pt>
                <c:pt idx="10232">
                  <c:v>3.4187605073240618E-2</c:v>
                </c:pt>
                <c:pt idx="10233">
                  <c:v>3.1776840904936703E-2</c:v>
                </c:pt>
                <c:pt idx="10234">
                  <c:v>3.5392987157392586E-2</c:v>
                </c:pt>
                <c:pt idx="10235">
                  <c:v>3.1475495383898704E-2</c:v>
                </c:pt>
                <c:pt idx="10236">
                  <c:v>3.222885918649368E-2</c:v>
                </c:pt>
                <c:pt idx="10237">
                  <c:v>3.2982222989088657E-2</c:v>
                </c:pt>
                <c:pt idx="10238">
                  <c:v>3.1174149862860712E-2</c:v>
                </c:pt>
                <c:pt idx="10239">
                  <c:v>3.237953194701268E-2</c:v>
                </c:pt>
                <c:pt idx="10240">
                  <c:v>3.2530204707531672E-2</c:v>
                </c:pt>
                <c:pt idx="10241">
                  <c:v>3.2078186425974688E-2</c:v>
                </c:pt>
                <c:pt idx="10242">
                  <c:v>3.1324822623379711E-2</c:v>
                </c:pt>
                <c:pt idx="10243">
                  <c:v>3.2078186425974688E-2</c:v>
                </c:pt>
                <c:pt idx="10244">
                  <c:v>3.3132895749607649E-2</c:v>
                </c:pt>
                <c:pt idx="10245">
                  <c:v>3.2078186425974688E-2</c:v>
                </c:pt>
                <c:pt idx="10246">
                  <c:v>3.2831550228569657E-2</c:v>
                </c:pt>
                <c:pt idx="10247">
                  <c:v>3.2530204707531672E-2</c:v>
                </c:pt>
                <c:pt idx="10248">
                  <c:v>3.3886259552202626E-2</c:v>
                </c:pt>
                <c:pt idx="10249">
                  <c:v>3.1927513665455688E-2</c:v>
                </c:pt>
                <c:pt idx="10250">
                  <c:v>3.2078186425974688E-2</c:v>
                </c:pt>
                <c:pt idx="10251">
                  <c:v>3.3434241270645648E-2</c:v>
                </c:pt>
                <c:pt idx="10252">
                  <c:v>3.0722131581303731E-2</c:v>
                </c:pt>
                <c:pt idx="10253">
                  <c:v>3.3283568510126649E-2</c:v>
                </c:pt>
                <c:pt idx="10254">
                  <c:v>3.2831550228569657E-2</c:v>
                </c:pt>
                <c:pt idx="10255">
                  <c:v>3.2982222989088657E-2</c:v>
                </c:pt>
                <c:pt idx="10256">
                  <c:v>3.2078186425974688E-2</c:v>
                </c:pt>
                <c:pt idx="10257">
                  <c:v>3.1174149862860712E-2</c:v>
                </c:pt>
                <c:pt idx="10258">
                  <c:v>3.2078186425974688E-2</c:v>
                </c:pt>
                <c:pt idx="10259">
                  <c:v>3.2680877468050672E-2</c:v>
                </c:pt>
                <c:pt idx="10260">
                  <c:v>3.1174149862860712E-2</c:v>
                </c:pt>
                <c:pt idx="10261">
                  <c:v>3.0722131581303731E-2</c:v>
                </c:pt>
                <c:pt idx="10262">
                  <c:v>3.2831550228569657E-2</c:v>
                </c:pt>
                <c:pt idx="10263">
                  <c:v>3.237953194701268E-2</c:v>
                </c:pt>
                <c:pt idx="10264">
                  <c:v>3.222885918649368E-2</c:v>
                </c:pt>
                <c:pt idx="10265">
                  <c:v>3.3434241270645648E-2</c:v>
                </c:pt>
                <c:pt idx="10266">
                  <c:v>3.4187605073240618E-2</c:v>
                </c:pt>
                <c:pt idx="10267">
                  <c:v>3.0420786060265742E-2</c:v>
                </c:pt>
                <c:pt idx="10268">
                  <c:v>3.3735586791683633E-2</c:v>
                </c:pt>
                <c:pt idx="10269">
                  <c:v>2.9818095018189755E-2</c:v>
                </c:pt>
                <c:pt idx="10270">
                  <c:v>3.2982222989088657E-2</c:v>
                </c:pt>
                <c:pt idx="10271">
                  <c:v>3.2680877468050672E-2</c:v>
                </c:pt>
                <c:pt idx="10272">
                  <c:v>3.1023477102341723E-2</c:v>
                </c:pt>
                <c:pt idx="10273">
                  <c:v>3.222885918649368E-2</c:v>
                </c:pt>
                <c:pt idx="10274">
                  <c:v>3.222885918649368E-2</c:v>
                </c:pt>
                <c:pt idx="10275">
                  <c:v>3.2078186425974688E-2</c:v>
                </c:pt>
                <c:pt idx="10276">
                  <c:v>3.3434241270645648E-2</c:v>
                </c:pt>
                <c:pt idx="10277">
                  <c:v>3.2078186425974688E-2</c:v>
                </c:pt>
                <c:pt idx="10278">
                  <c:v>3.2530204707531672E-2</c:v>
                </c:pt>
                <c:pt idx="10279">
                  <c:v>3.3735586791683633E-2</c:v>
                </c:pt>
                <c:pt idx="10280">
                  <c:v>3.1927513665455688E-2</c:v>
                </c:pt>
                <c:pt idx="10281">
                  <c:v>3.3584914031164641E-2</c:v>
                </c:pt>
                <c:pt idx="10282">
                  <c:v>3.2530204707531672E-2</c:v>
                </c:pt>
                <c:pt idx="10283">
                  <c:v>3.1174149862860712E-2</c:v>
                </c:pt>
                <c:pt idx="10284">
                  <c:v>3.4036932312721625E-2</c:v>
                </c:pt>
                <c:pt idx="10285">
                  <c:v>3.1927513665455688E-2</c:v>
                </c:pt>
                <c:pt idx="10286">
                  <c:v>3.0420786060265742E-2</c:v>
                </c:pt>
                <c:pt idx="10287">
                  <c:v>3.3132895749607649E-2</c:v>
                </c:pt>
                <c:pt idx="10288">
                  <c:v>3.3886259552202626E-2</c:v>
                </c:pt>
                <c:pt idx="10289">
                  <c:v>3.3434241270645648E-2</c:v>
                </c:pt>
                <c:pt idx="10290">
                  <c:v>3.2982222989088657E-2</c:v>
                </c:pt>
                <c:pt idx="10291">
                  <c:v>3.0872804341822723E-2</c:v>
                </c:pt>
                <c:pt idx="10292">
                  <c:v>3.2530204707531672E-2</c:v>
                </c:pt>
                <c:pt idx="10293">
                  <c:v>3.2982222989088657E-2</c:v>
                </c:pt>
                <c:pt idx="10294">
                  <c:v>3.1776840904936703E-2</c:v>
                </c:pt>
                <c:pt idx="10295">
                  <c:v>3.2530204707531672E-2</c:v>
                </c:pt>
                <c:pt idx="10296">
                  <c:v>3.4338277833759617E-2</c:v>
                </c:pt>
                <c:pt idx="10297">
                  <c:v>3.2078186425974688E-2</c:v>
                </c:pt>
                <c:pt idx="10298">
                  <c:v>3.1927513665455688E-2</c:v>
                </c:pt>
                <c:pt idx="10299">
                  <c:v>3.2680877468050672E-2</c:v>
                </c:pt>
                <c:pt idx="10300">
                  <c:v>3.2078186425974688E-2</c:v>
                </c:pt>
                <c:pt idx="10301">
                  <c:v>3.2078186425974688E-2</c:v>
                </c:pt>
                <c:pt idx="10302">
                  <c:v>3.3283568510126649E-2</c:v>
                </c:pt>
                <c:pt idx="10303">
                  <c:v>3.1023477102341723E-2</c:v>
                </c:pt>
                <c:pt idx="10304">
                  <c:v>3.3434241270645648E-2</c:v>
                </c:pt>
                <c:pt idx="10305">
                  <c:v>3.3735586791683633E-2</c:v>
                </c:pt>
                <c:pt idx="10306">
                  <c:v>3.237953194701268E-2</c:v>
                </c:pt>
                <c:pt idx="10307">
                  <c:v>3.1626168144417703E-2</c:v>
                </c:pt>
                <c:pt idx="10308">
                  <c:v>3.0119440539227754E-2</c:v>
                </c:pt>
                <c:pt idx="10309">
                  <c:v>3.1626168144417703E-2</c:v>
                </c:pt>
                <c:pt idx="10310">
                  <c:v>3.4187605073240618E-2</c:v>
                </c:pt>
                <c:pt idx="10311">
                  <c:v>3.1776840904936703E-2</c:v>
                </c:pt>
                <c:pt idx="10312">
                  <c:v>3.237953194701268E-2</c:v>
                </c:pt>
                <c:pt idx="10313">
                  <c:v>3.0420786060265742E-2</c:v>
                </c:pt>
                <c:pt idx="10314">
                  <c:v>3.2530204707531672E-2</c:v>
                </c:pt>
                <c:pt idx="10315">
                  <c:v>3.3886259552202626E-2</c:v>
                </c:pt>
                <c:pt idx="10316">
                  <c:v>3.3735586791683633E-2</c:v>
                </c:pt>
                <c:pt idx="10317">
                  <c:v>3.2680877468050672E-2</c:v>
                </c:pt>
                <c:pt idx="10318">
                  <c:v>3.222885918649368E-2</c:v>
                </c:pt>
                <c:pt idx="10319">
                  <c:v>3.2982222989088657E-2</c:v>
                </c:pt>
                <c:pt idx="10320">
                  <c:v>3.1776840904936703E-2</c:v>
                </c:pt>
                <c:pt idx="10321">
                  <c:v>3.1927513665455688E-2</c:v>
                </c:pt>
                <c:pt idx="10322">
                  <c:v>3.4187605073240618E-2</c:v>
                </c:pt>
                <c:pt idx="10323">
                  <c:v>3.2530204707531672E-2</c:v>
                </c:pt>
                <c:pt idx="10324">
                  <c:v>3.222885918649368E-2</c:v>
                </c:pt>
                <c:pt idx="10325">
                  <c:v>3.2530204707531672E-2</c:v>
                </c:pt>
                <c:pt idx="10326">
                  <c:v>3.222885918649368E-2</c:v>
                </c:pt>
                <c:pt idx="10327">
                  <c:v>3.2982222989088657E-2</c:v>
                </c:pt>
                <c:pt idx="10328">
                  <c:v>3.1776840904936703E-2</c:v>
                </c:pt>
                <c:pt idx="10329">
                  <c:v>3.3584914031164641E-2</c:v>
                </c:pt>
                <c:pt idx="10330">
                  <c:v>3.2982222989088657E-2</c:v>
                </c:pt>
                <c:pt idx="10331">
                  <c:v>3.3735586791683633E-2</c:v>
                </c:pt>
                <c:pt idx="10332">
                  <c:v>3.5242314396873586E-2</c:v>
                </c:pt>
                <c:pt idx="10333">
                  <c:v>3.448895059427861E-2</c:v>
                </c:pt>
                <c:pt idx="10334">
                  <c:v>3.5543659917911578E-2</c:v>
                </c:pt>
                <c:pt idx="10335">
                  <c:v>3.3735586791683633E-2</c:v>
                </c:pt>
                <c:pt idx="10336">
                  <c:v>3.4940968875835594E-2</c:v>
                </c:pt>
                <c:pt idx="10337">
                  <c:v>3.7351733044139523E-2</c:v>
                </c:pt>
                <c:pt idx="10338">
                  <c:v>3.4639623354797609E-2</c:v>
                </c:pt>
                <c:pt idx="10339">
                  <c:v>3.7803751325696501E-2</c:v>
                </c:pt>
                <c:pt idx="10340">
                  <c:v>3.6297023720506555E-2</c:v>
                </c:pt>
                <c:pt idx="10341">
                  <c:v>3.5995678199468563E-2</c:v>
                </c:pt>
                <c:pt idx="10342">
                  <c:v>3.7351733044139523E-2</c:v>
                </c:pt>
                <c:pt idx="10343">
                  <c:v>3.885846064932947E-2</c:v>
                </c:pt>
                <c:pt idx="10344">
                  <c:v>3.8557115128291478E-2</c:v>
                </c:pt>
                <c:pt idx="10345">
                  <c:v>3.9310478930886461E-2</c:v>
                </c:pt>
                <c:pt idx="10346">
                  <c:v>3.9461151691405454E-2</c:v>
                </c:pt>
                <c:pt idx="10347">
                  <c:v>3.9611824451924446E-2</c:v>
                </c:pt>
                <c:pt idx="10348">
                  <c:v>4.2022588620228375E-2</c:v>
                </c:pt>
                <c:pt idx="10349">
                  <c:v>4.4132007267494305E-2</c:v>
                </c:pt>
                <c:pt idx="10350">
                  <c:v>4.1871915859709376E-2</c:v>
                </c:pt>
                <c:pt idx="10351">
                  <c:v>4.458402554905129E-2</c:v>
                </c:pt>
                <c:pt idx="10352">
                  <c:v>4.3227970704380336E-2</c:v>
                </c:pt>
                <c:pt idx="10353">
                  <c:v>4.2474606901785353E-2</c:v>
                </c:pt>
                <c:pt idx="10354">
                  <c:v>4.5488062112165259E-2</c:v>
                </c:pt>
                <c:pt idx="10355">
                  <c:v>4.5337389351646266E-2</c:v>
                </c:pt>
                <c:pt idx="10356">
                  <c:v>4.594008039372225E-2</c:v>
                </c:pt>
                <c:pt idx="10357">
                  <c:v>4.5186716591127267E-2</c:v>
                </c:pt>
                <c:pt idx="10358">
                  <c:v>4.7597480759431196E-2</c:v>
                </c:pt>
                <c:pt idx="10359">
                  <c:v>4.8953535604102157E-2</c:v>
                </c:pt>
                <c:pt idx="10360">
                  <c:v>4.8049499040988174E-2</c:v>
                </c:pt>
                <c:pt idx="10361">
                  <c:v>4.8200171801507173E-2</c:v>
                </c:pt>
                <c:pt idx="10362">
                  <c:v>4.8802862843583157E-2</c:v>
                </c:pt>
                <c:pt idx="10363">
                  <c:v>4.9706899406697126E-2</c:v>
                </c:pt>
                <c:pt idx="10364">
                  <c:v>5.106295425136808E-2</c:v>
                </c:pt>
                <c:pt idx="10365">
                  <c:v>5.1816318053963063E-2</c:v>
                </c:pt>
                <c:pt idx="10366">
                  <c:v>5.241900909603904E-2</c:v>
                </c:pt>
                <c:pt idx="10367">
                  <c:v>5.1364299772406072E-2</c:v>
                </c:pt>
                <c:pt idx="10368">
                  <c:v>5.3473718419672009E-2</c:v>
                </c:pt>
                <c:pt idx="10369">
                  <c:v>5.4528427743304977E-2</c:v>
                </c:pt>
                <c:pt idx="10370">
                  <c:v>5.5884482587975931E-2</c:v>
                </c:pt>
                <c:pt idx="10371">
                  <c:v>5.4227082222266985E-2</c:v>
                </c:pt>
                <c:pt idx="10372">
                  <c:v>5.5733809827456932E-2</c:v>
                </c:pt>
                <c:pt idx="10373">
                  <c:v>5.8747265037836838E-2</c:v>
                </c:pt>
                <c:pt idx="10374">
                  <c:v>5.6939191911608893E-2</c:v>
                </c:pt>
                <c:pt idx="10375">
                  <c:v>5.8596592277317838E-2</c:v>
                </c:pt>
                <c:pt idx="10376">
                  <c:v>5.9952647121988806E-2</c:v>
                </c:pt>
                <c:pt idx="10377">
                  <c:v>6.1158029206140767E-2</c:v>
                </c:pt>
                <c:pt idx="10378">
                  <c:v>6.2363411290292721E-2</c:v>
                </c:pt>
                <c:pt idx="10379">
                  <c:v>6.0555338164064783E-2</c:v>
                </c:pt>
                <c:pt idx="10380">
                  <c:v>6.1911393008735743E-2</c:v>
                </c:pt>
                <c:pt idx="10381">
                  <c:v>6.5678212021710619E-2</c:v>
                </c:pt>
                <c:pt idx="10382">
                  <c:v>6.3568793374444682E-2</c:v>
                </c:pt>
                <c:pt idx="10383">
                  <c:v>6.4924848219115636E-2</c:v>
                </c:pt>
                <c:pt idx="10384">
                  <c:v>6.5075520979634635E-2</c:v>
                </c:pt>
                <c:pt idx="10385">
                  <c:v>6.7486285147938557E-2</c:v>
                </c:pt>
                <c:pt idx="10386">
                  <c:v>6.8088976190014541E-2</c:v>
                </c:pt>
                <c:pt idx="10387">
                  <c:v>6.839032171105254E-2</c:v>
                </c:pt>
                <c:pt idx="10388">
                  <c:v>7.0499740358318463E-2</c:v>
                </c:pt>
                <c:pt idx="10389">
                  <c:v>7.0951758639875448E-2</c:v>
                </c:pt>
                <c:pt idx="10390">
                  <c:v>7.0349067597799478E-2</c:v>
                </c:pt>
                <c:pt idx="10391">
                  <c:v>6.9897049316242493E-2</c:v>
                </c:pt>
                <c:pt idx="10392">
                  <c:v>7.2759831766103386E-2</c:v>
                </c:pt>
                <c:pt idx="10393">
                  <c:v>7.2157140724027416E-2</c:v>
                </c:pt>
                <c:pt idx="10394">
                  <c:v>7.5019923173888323E-2</c:v>
                </c:pt>
                <c:pt idx="10395">
                  <c:v>7.6375978018559276E-2</c:v>
                </c:pt>
                <c:pt idx="10396">
                  <c:v>7.4567904892331338E-2</c:v>
                </c:pt>
                <c:pt idx="10397">
                  <c:v>7.6526650779078276E-2</c:v>
                </c:pt>
                <c:pt idx="10398">
                  <c:v>7.9540105989458182E-2</c:v>
                </c:pt>
                <c:pt idx="10399">
                  <c:v>7.697866906063526E-2</c:v>
                </c:pt>
                <c:pt idx="10400">
                  <c:v>8.0896160834129135E-2</c:v>
                </c:pt>
                <c:pt idx="10401">
                  <c:v>7.9841451510496181E-2</c:v>
                </c:pt>
                <c:pt idx="10402">
                  <c:v>8.2553561199838088E-2</c:v>
                </c:pt>
                <c:pt idx="10403">
                  <c:v>8.4662979847104011E-2</c:v>
                </c:pt>
                <c:pt idx="10404">
                  <c:v>8.5868361931255965E-2</c:v>
                </c:pt>
                <c:pt idx="10405">
                  <c:v>8.5868361931255965E-2</c:v>
                </c:pt>
                <c:pt idx="10406">
                  <c:v>8.6019034691774965E-2</c:v>
                </c:pt>
                <c:pt idx="10407">
                  <c:v>8.6923071254888948E-2</c:v>
                </c:pt>
                <c:pt idx="10408">
                  <c:v>8.7375089536445932E-2</c:v>
                </c:pt>
                <c:pt idx="10409">
                  <c:v>8.9484508183711856E-2</c:v>
                </c:pt>
                <c:pt idx="10410">
                  <c:v>9.008719922578784E-2</c:v>
                </c:pt>
                <c:pt idx="10411">
                  <c:v>9.2196617873053777E-2</c:v>
                </c:pt>
                <c:pt idx="10412">
                  <c:v>9.4004690999281715E-2</c:v>
                </c:pt>
                <c:pt idx="10413">
                  <c:v>9.2045945112534777E-2</c:v>
                </c:pt>
                <c:pt idx="10414">
                  <c:v>9.355267271772473E-2</c:v>
                </c:pt>
                <c:pt idx="10415">
                  <c:v>9.6415455167585651E-2</c:v>
                </c:pt>
                <c:pt idx="10416">
                  <c:v>9.6264782407066651E-2</c:v>
                </c:pt>
                <c:pt idx="10417">
                  <c:v>9.8675546575370573E-2</c:v>
                </c:pt>
                <c:pt idx="10418">
                  <c:v>9.9579583138484543E-2</c:v>
                </c:pt>
                <c:pt idx="10419">
                  <c:v>0.10334640215145942</c:v>
                </c:pt>
                <c:pt idx="10420">
                  <c:v>0.10078496522263651</c:v>
                </c:pt>
                <c:pt idx="10421">
                  <c:v>0.1039490931935354</c:v>
                </c:pt>
                <c:pt idx="10422">
                  <c:v>0.10575716631976334</c:v>
                </c:pt>
                <c:pt idx="10423">
                  <c:v>0.10349707491197842</c:v>
                </c:pt>
                <c:pt idx="10424">
                  <c:v>0.10605851184080134</c:v>
                </c:pt>
                <c:pt idx="10425">
                  <c:v>0.10831860324858628</c:v>
                </c:pt>
                <c:pt idx="10426">
                  <c:v>0.10907196705118123</c:v>
                </c:pt>
                <c:pt idx="10427">
                  <c:v>0.11163340398000417</c:v>
                </c:pt>
                <c:pt idx="10428">
                  <c:v>0.11012667637481421</c:v>
                </c:pt>
                <c:pt idx="10429">
                  <c:v>0.1135921498667511</c:v>
                </c:pt>
                <c:pt idx="10430">
                  <c:v>0.11509887747194104</c:v>
                </c:pt>
                <c:pt idx="10431">
                  <c:v>0.11509887747194104</c:v>
                </c:pt>
                <c:pt idx="10432">
                  <c:v>0.11600291403505503</c:v>
                </c:pt>
                <c:pt idx="10433">
                  <c:v>0.11750964164024498</c:v>
                </c:pt>
                <c:pt idx="10434">
                  <c:v>0.12037242409010587</c:v>
                </c:pt>
                <c:pt idx="10435">
                  <c:v>0.11976973304802992</c:v>
                </c:pt>
                <c:pt idx="10436">
                  <c:v>0.12233116997685281</c:v>
                </c:pt>
                <c:pt idx="10437">
                  <c:v>0.12474193414515673</c:v>
                </c:pt>
                <c:pt idx="10438">
                  <c:v>0.12549529794775172</c:v>
                </c:pt>
                <c:pt idx="10439">
                  <c:v>0.12670068003190366</c:v>
                </c:pt>
                <c:pt idx="10440">
                  <c:v>0.12745404383449865</c:v>
                </c:pt>
                <c:pt idx="10441">
                  <c:v>0.12956346248176459</c:v>
                </c:pt>
                <c:pt idx="10442">
                  <c:v>0.13167288112903053</c:v>
                </c:pt>
                <c:pt idx="10443">
                  <c:v>0.13061817180539753</c:v>
                </c:pt>
                <c:pt idx="10444">
                  <c:v>0.13378229977629646</c:v>
                </c:pt>
                <c:pt idx="10445">
                  <c:v>0.13649440946563834</c:v>
                </c:pt>
                <c:pt idx="10446">
                  <c:v>0.13709710050771434</c:v>
                </c:pt>
                <c:pt idx="10447">
                  <c:v>0.13950786467601828</c:v>
                </c:pt>
                <c:pt idx="10448">
                  <c:v>0.13905584639446128</c:v>
                </c:pt>
                <c:pt idx="10449">
                  <c:v>0.13875450087342328</c:v>
                </c:pt>
                <c:pt idx="10450">
                  <c:v>0.14161728332328422</c:v>
                </c:pt>
                <c:pt idx="10451">
                  <c:v>0.14161728332328422</c:v>
                </c:pt>
                <c:pt idx="10452">
                  <c:v>0.14432939301262612</c:v>
                </c:pt>
                <c:pt idx="10453">
                  <c:v>0.14658948442041103</c:v>
                </c:pt>
                <c:pt idx="10454">
                  <c:v>0.14824688478612</c:v>
                </c:pt>
                <c:pt idx="10455">
                  <c:v>0.15020563067286694</c:v>
                </c:pt>
                <c:pt idx="10456">
                  <c:v>0.15035630343338593</c:v>
                </c:pt>
                <c:pt idx="10457">
                  <c:v>0.15035630343338593</c:v>
                </c:pt>
                <c:pt idx="10458">
                  <c:v>0.15532850453051278</c:v>
                </c:pt>
                <c:pt idx="10459">
                  <c:v>0.15517783176999378</c:v>
                </c:pt>
                <c:pt idx="10460">
                  <c:v>0.15668455937518372</c:v>
                </c:pt>
                <c:pt idx="10461">
                  <c:v>0.15834195974089266</c:v>
                </c:pt>
                <c:pt idx="10462">
                  <c:v>0.15819128698037369</c:v>
                </c:pt>
                <c:pt idx="10463">
                  <c:v>0.16105406943023456</c:v>
                </c:pt>
                <c:pt idx="10464">
                  <c:v>0.16542357948528547</c:v>
                </c:pt>
                <c:pt idx="10465">
                  <c:v>0.16497156120372844</c:v>
                </c:pt>
                <c:pt idx="10466">
                  <c:v>0.16557425224580444</c:v>
                </c:pt>
                <c:pt idx="10467">
                  <c:v>0.16572492500632344</c:v>
                </c:pt>
                <c:pt idx="10468">
                  <c:v>0.16768367089307037</c:v>
                </c:pt>
                <c:pt idx="10469">
                  <c:v>0.17235452646915922</c:v>
                </c:pt>
                <c:pt idx="10470">
                  <c:v>0.17160116266656425</c:v>
                </c:pt>
                <c:pt idx="10471">
                  <c:v>0.17280654475071622</c:v>
                </c:pt>
                <c:pt idx="10472">
                  <c:v>0.17446394511642516</c:v>
                </c:pt>
                <c:pt idx="10473">
                  <c:v>0.17762807308732406</c:v>
                </c:pt>
                <c:pt idx="10474">
                  <c:v>0.17762807308732406</c:v>
                </c:pt>
                <c:pt idx="10475">
                  <c:v>0.17883345517147603</c:v>
                </c:pt>
                <c:pt idx="10476">
                  <c:v>0.18079220105822297</c:v>
                </c:pt>
                <c:pt idx="10477">
                  <c:v>0.18214825590289391</c:v>
                </c:pt>
                <c:pt idx="10478">
                  <c:v>0.18621642043690678</c:v>
                </c:pt>
                <c:pt idx="10479">
                  <c:v>0.18546305663431181</c:v>
                </c:pt>
                <c:pt idx="10480">
                  <c:v>0.18742180252105875</c:v>
                </c:pt>
                <c:pt idx="10481">
                  <c:v>0.18892853012624872</c:v>
                </c:pt>
                <c:pt idx="10482">
                  <c:v>0.19164063981559062</c:v>
                </c:pt>
                <c:pt idx="10483">
                  <c:v>0.19314736742078056</c:v>
                </c:pt>
                <c:pt idx="10484">
                  <c:v>0.19299669466026156</c:v>
                </c:pt>
                <c:pt idx="10485">
                  <c:v>0.19601014987064147</c:v>
                </c:pt>
                <c:pt idx="10486">
                  <c:v>0.19917427784154038</c:v>
                </c:pt>
                <c:pt idx="10487">
                  <c:v>0.20022898716517334</c:v>
                </c:pt>
                <c:pt idx="10488">
                  <c:v>0.20158504200984428</c:v>
                </c:pt>
                <c:pt idx="10489">
                  <c:v>0.20233840581243928</c:v>
                </c:pt>
                <c:pt idx="10490">
                  <c:v>0.20339311513607225</c:v>
                </c:pt>
                <c:pt idx="10491">
                  <c:v>0.20580387930437616</c:v>
                </c:pt>
                <c:pt idx="10492">
                  <c:v>0.20836531623319909</c:v>
                </c:pt>
                <c:pt idx="10493">
                  <c:v>0.20987204383838906</c:v>
                </c:pt>
                <c:pt idx="10494">
                  <c:v>0.20942002555683203</c:v>
                </c:pt>
                <c:pt idx="10495">
                  <c:v>0.21363886285136391</c:v>
                </c:pt>
                <c:pt idx="10496">
                  <c:v>0.21499491769603488</c:v>
                </c:pt>
                <c:pt idx="10497">
                  <c:v>0.21574828149862987</c:v>
                </c:pt>
                <c:pt idx="10498">
                  <c:v>0.21665231806174381</c:v>
                </c:pt>
                <c:pt idx="10499">
                  <c:v>0.21876173670900975</c:v>
                </c:pt>
                <c:pt idx="10500">
                  <c:v>0.22237788296146566</c:v>
                </c:pt>
                <c:pt idx="10501">
                  <c:v>0.22358326504561762</c:v>
                </c:pt>
                <c:pt idx="10502">
                  <c:v>0.22478864712976956</c:v>
                </c:pt>
                <c:pt idx="10503">
                  <c:v>0.22569268369288353</c:v>
                </c:pt>
                <c:pt idx="10504">
                  <c:v>0.22795277510066847</c:v>
                </c:pt>
                <c:pt idx="10505">
                  <c:v>0.22945950270585841</c:v>
                </c:pt>
                <c:pt idx="10506">
                  <c:v>0.22855546614274444</c:v>
                </c:pt>
                <c:pt idx="10507">
                  <c:v>0.23503439484506125</c:v>
                </c:pt>
                <c:pt idx="10508">
                  <c:v>0.23608910416869422</c:v>
                </c:pt>
                <c:pt idx="10509">
                  <c:v>0.23578775864765622</c:v>
                </c:pt>
                <c:pt idx="10510">
                  <c:v>0.24091063250530204</c:v>
                </c:pt>
                <c:pt idx="10511">
                  <c:v>0.24045861422374504</c:v>
                </c:pt>
                <c:pt idx="10512">
                  <c:v>0.24060928698426409</c:v>
                </c:pt>
                <c:pt idx="10513">
                  <c:v>0.24633485188398588</c:v>
                </c:pt>
                <c:pt idx="10514">
                  <c:v>0.24618417912346691</c:v>
                </c:pt>
                <c:pt idx="10515">
                  <c:v>0.24738956120761882</c:v>
                </c:pt>
                <c:pt idx="10516">
                  <c:v>0.24949897985488478</c:v>
                </c:pt>
                <c:pt idx="10517">
                  <c:v>0.25311512610734066</c:v>
                </c:pt>
                <c:pt idx="10518">
                  <c:v>0.25341647162837866</c:v>
                </c:pt>
                <c:pt idx="10519">
                  <c:v>0.2543205081914926</c:v>
                </c:pt>
                <c:pt idx="10520">
                  <c:v>0.2555258902756446</c:v>
                </c:pt>
                <c:pt idx="10521">
                  <c:v>0.25778598168342953</c:v>
                </c:pt>
                <c:pt idx="10522">
                  <c:v>0.25974472757017647</c:v>
                </c:pt>
                <c:pt idx="10523">
                  <c:v>0.26064876413329041</c:v>
                </c:pt>
                <c:pt idx="10524">
                  <c:v>0.26366221934367035</c:v>
                </c:pt>
                <c:pt idx="10525">
                  <c:v>0.26682634731456922</c:v>
                </c:pt>
                <c:pt idx="10526">
                  <c:v>0.26637432903301228</c:v>
                </c:pt>
                <c:pt idx="10527">
                  <c:v>0.26908643872235416</c:v>
                </c:pt>
                <c:pt idx="10528">
                  <c:v>0.2711958573696201</c:v>
                </c:pt>
                <c:pt idx="10529">
                  <c:v>0.27194922117221509</c:v>
                </c:pt>
                <c:pt idx="10530">
                  <c:v>0.27662007674830391</c:v>
                </c:pt>
                <c:pt idx="10531">
                  <c:v>0.27601738570622791</c:v>
                </c:pt>
                <c:pt idx="10532">
                  <c:v>0.28174295060594973</c:v>
                </c:pt>
                <c:pt idx="10533">
                  <c:v>0.27782545883245585</c:v>
                </c:pt>
                <c:pt idx="10534">
                  <c:v>0.28309900545062072</c:v>
                </c:pt>
                <c:pt idx="10535">
                  <c:v>0.28460573305581066</c:v>
                </c:pt>
                <c:pt idx="10536">
                  <c:v>0.28581111513996266</c:v>
                </c:pt>
                <c:pt idx="10537">
                  <c:v>0.28822187930826659</c:v>
                </c:pt>
                <c:pt idx="10538">
                  <c:v>0.28776986102670954</c:v>
                </c:pt>
                <c:pt idx="10539">
                  <c:v>0.29153668003968447</c:v>
                </c:pt>
                <c:pt idx="10540">
                  <c:v>0.29515282629214035</c:v>
                </c:pt>
                <c:pt idx="10541">
                  <c:v>0.29394744420798835</c:v>
                </c:pt>
                <c:pt idx="10542">
                  <c:v>0.29635820837629229</c:v>
                </c:pt>
                <c:pt idx="10543">
                  <c:v>0.29726224493940623</c:v>
                </c:pt>
                <c:pt idx="10544">
                  <c:v>0.30087839119186216</c:v>
                </c:pt>
                <c:pt idx="10545">
                  <c:v>0.30102906395238116</c:v>
                </c:pt>
                <c:pt idx="10546">
                  <c:v>0.3026864643180901</c:v>
                </c:pt>
                <c:pt idx="10547">
                  <c:v>0.30690530161262197</c:v>
                </c:pt>
                <c:pt idx="10548">
                  <c:v>0.30765866541521697</c:v>
                </c:pt>
                <c:pt idx="10549">
                  <c:v>0.30991875682300185</c:v>
                </c:pt>
                <c:pt idx="10550">
                  <c:v>0.31022010234403985</c:v>
                </c:pt>
                <c:pt idx="10551">
                  <c:v>0.31157615718871084</c:v>
                </c:pt>
                <c:pt idx="10552">
                  <c:v>0.31458961239909067</c:v>
                </c:pt>
                <c:pt idx="10553">
                  <c:v>0.31669903104635666</c:v>
                </c:pt>
                <c:pt idx="10554">
                  <c:v>0.31850710417258454</c:v>
                </c:pt>
                <c:pt idx="10555">
                  <c:v>0.31956181349621754</c:v>
                </c:pt>
                <c:pt idx="10556">
                  <c:v>0.32106854110140753</c:v>
                </c:pt>
                <c:pt idx="10557">
                  <c:v>0.32332863250919247</c:v>
                </c:pt>
                <c:pt idx="10558">
                  <c:v>0.32543805115645835</c:v>
                </c:pt>
                <c:pt idx="10559">
                  <c:v>0.32950621569047128</c:v>
                </c:pt>
                <c:pt idx="10560">
                  <c:v>0.32860217912735723</c:v>
                </c:pt>
                <c:pt idx="10561">
                  <c:v>0.33236899814033211</c:v>
                </c:pt>
                <c:pt idx="10562">
                  <c:v>0.3337250529850031</c:v>
                </c:pt>
                <c:pt idx="10563">
                  <c:v>0.33643716267434498</c:v>
                </c:pt>
                <c:pt idx="10564">
                  <c:v>0.33553312611123104</c:v>
                </c:pt>
                <c:pt idx="10565">
                  <c:v>0.34035465444783886</c:v>
                </c:pt>
                <c:pt idx="10566">
                  <c:v>0.34125869101095291</c:v>
                </c:pt>
                <c:pt idx="10567">
                  <c:v>0.34186138205302885</c:v>
                </c:pt>
                <c:pt idx="10568">
                  <c:v>0.34351878241873779</c:v>
                </c:pt>
                <c:pt idx="10569">
                  <c:v>0.34758694695275066</c:v>
                </c:pt>
                <c:pt idx="10570">
                  <c:v>0.3493950200789786</c:v>
                </c:pt>
                <c:pt idx="10571">
                  <c:v>0.3489430017974216</c:v>
                </c:pt>
                <c:pt idx="10572">
                  <c:v>0.3498470383605356</c:v>
                </c:pt>
                <c:pt idx="10573">
                  <c:v>0.35240847528935854</c:v>
                </c:pt>
                <c:pt idx="10574">
                  <c:v>0.35662731258389035</c:v>
                </c:pt>
                <c:pt idx="10575">
                  <c:v>0.35768202190752335</c:v>
                </c:pt>
                <c:pt idx="10576">
                  <c:v>0.35858605847063735</c:v>
                </c:pt>
                <c:pt idx="10577">
                  <c:v>0.36069547711790323</c:v>
                </c:pt>
                <c:pt idx="10578">
                  <c:v>0.36265422300465017</c:v>
                </c:pt>
                <c:pt idx="10579">
                  <c:v>0.36431162337035911</c:v>
                </c:pt>
                <c:pt idx="10580">
                  <c:v>0.36536633269399205</c:v>
                </c:pt>
                <c:pt idx="10581">
                  <c:v>0.36687306029918204</c:v>
                </c:pt>
                <c:pt idx="10582">
                  <c:v>0.37169458863578991</c:v>
                </c:pt>
                <c:pt idx="10583">
                  <c:v>0.37184526139630891</c:v>
                </c:pt>
                <c:pt idx="10584">
                  <c:v>0.37305064348046085</c:v>
                </c:pt>
                <c:pt idx="10585">
                  <c:v>0.37410535280409385</c:v>
                </c:pt>
                <c:pt idx="10586">
                  <c:v>0.37772149905654967</c:v>
                </c:pt>
                <c:pt idx="10587">
                  <c:v>0.37862553561966367</c:v>
                </c:pt>
                <c:pt idx="10588">
                  <c:v>0.38028293598537266</c:v>
                </c:pt>
                <c:pt idx="10589">
                  <c:v>0.37907755390122067</c:v>
                </c:pt>
                <c:pt idx="10590">
                  <c:v>0.38435110051938548</c:v>
                </c:pt>
                <c:pt idx="10591">
                  <c:v>0.38736455572976541</c:v>
                </c:pt>
                <c:pt idx="10592">
                  <c:v>0.38691253744820842</c:v>
                </c:pt>
                <c:pt idx="10593">
                  <c:v>0.39037801094014535</c:v>
                </c:pt>
                <c:pt idx="10594">
                  <c:v>0.39293944786896823</c:v>
                </c:pt>
                <c:pt idx="10595">
                  <c:v>0.39354213891104423</c:v>
                </c:pt>
                <c:pt idx="10596">
                  <c:v>0.39459684823467717</c:v>
                </c:pt>
                <c:pt idx="10597">
                  <c:v>0.3970076124029811</c:v>
                </c:pt>
                <c:pt idx="10598">
                  <c:v>0.39836366724765204</c:v>
                </c:pt>
                <c:pt idx="10599">
                  <c:v>0.40137712245803198</c:v>
                </c:pt>
                <c:pt idx="10600">
                  <c:v>0.40152779521855098</c:v>
                </c:pt>
                <c:pt idx="10601">
                  <c:v>0.40559595975256379</c:v>
                </c:pt>
                <c:pt idx="10602">
                  <c:v>0.40634932355515879</c:v>
                </c:pt>
                <c:pt idx="10603">
                  <c:v>0.40876008772346273</c:v>
                </c:pt>
                <c:pt idx="10604">
                  <c:v>0.40830806944190573</c:v>
                </c:pt>
                <c:pt idx="10605">
                  <c:v>0.41117085189176661</c:v>
                </c:pt>
                <c:pt idx="10606">
                  <c:v>0.41297892501799455</c:v>
                </c:pt>
                <c:pt idx="10607">
                  <c:v>0.41403363434162754</c:v>
                </c:pt>
                <c:pt idx="10608">
                  <c:v>0.41644439850993148</c:v>
                </c:pt>
                <c:pt idx="10609">
                  <c:v>0.41659507127045048</c:v>
                </c:pt>
                <c:pt idx="10610">
                  <c:v>0.42006054476238736</c:v>
                </c:pt>
                <c:pt idx="10611">
                  <c:v>0.42247130893069129</c:v>
                </c:pt>
                <c:pt idx="10612">
                  <c:v>0.42533409138055217</c:v>
                </c:pt>
                <c:pt idx="10613">
                  <c:v>0.42563543690159017</c:v>
                </c:pt>
                <c:pt idx="10614">
                  <c:v>0.42593678242262817</c:v>
                </c:pt>
                <c:pt idx="10615">
                  <c:v>0.42744351002781811</c:v>
                </c:pt>
                <c:pt idx="10616">
                  <c:v>0.43015561971715999</c:v>
                </c:pt>
                <c:pt idx="10617">
                  <c:v>0.43075831075923599</c:v>
                </c:pt>
                <c:pt idx="10618">
                  <c:v>0.4369358939405148</c:v>
                </c:pt>
                <c:pt idx="10619">
                  <c:v>0.43603185737740086</c:v>
                </c:pt>
                <c:pt idx="10620">
                  <c:v>0.43874396706674273</c:v>
                </c:pt>
                <c:pt idx="10621">
                  <c:v>0.43904531258778073</c:v>
                </c:pt>
                <c:pt idx="10622">
                  <c:v>0.43814127602466679</c:v>
                </c:pt>
                <c:pt idx="10623">
                  <c:v>0.44462020472698355</c:v>
                </c:pt>
                <c:pt idx="10624">
                  <c:v>0.44627760509269254</c:v>
                </c:pt>
                <c:pt idx="10625">
                  <c:v>0.44718164165580648</c:v>
                </c:pt>
                <c:pt idx="10626">
                  <c:v>0.44778433269788248</c:v>
                </c:pt>
                <c:pt idx="10627">
                  <c:v>0.44914038754255342</c:v>
                </c:pt>
                <c:pt idx="10628">
                  <c:v>0.4526058610344903</c:v>
                </c:pt>
                <c:pt idx="10629">
                  <c:v>0.45350989759760429</c:v>
                </c:pt>
                <c:pt idx="10630">
                  <c:v>0.45516729796331329</c:v>
                </c:pt>
                <c:pt idx="10631">
                  <c:v>0.45682469832902223</c:v>
                </c:pt>
                <c:pt idx="10632">
                  <c:v>0.45938613525784511</c:v>
                </c:pt>
                <c:pt idx="10633">
                  <c:v>0.45833142593421217</c:v>
                </c:pt>
                <c:pt idx="10634">
                  <c:v>0.46209824494718699</c:v>
                </c:pt>
                <c:pt idx="10635">
                  <c:v>0.46375564531289598</c:v>
                </c:pt>
                <c:pt idx="10636">
                  <c:v>0.46511170015756692</c:v>
                </c:pt>
                <c:pt idx="10637">
                  <c:v>0.46707044604431386</c:v>
                </c:pt>
                <c:pt idx="10638">
                  <c:v>0.46737179156535186</c:v>
                </c:pt>
                <c:pt idx="10639">
                  <c:v>0.47098793781780773</c:v>
                </c:pt>
                <c:pt idx="10640">
                  <c:v>0.47204264714144067</c:v>
                </c:pt>
                <c:pt idx="10641">
                  <c:v>0.47339870198611167</c:v>
                </c:pt>
                <c:pt idx="10642">
                  <c:v>0.47490542959130161</c:v>
                </c:pt>
                <c:pt idx="10643">
                  <c:v>0.47671350271752955</c:v>
                </c:pt>
                <c:pt idx="10644">
                  <c:v>0.47806955756220054</c:v>
                </c:pt>
                <c:pt idx="10645">
                  <c:v>0.48153503105413736</c:v>
                </c:pt>
                <c:pt idx="10646">
                  <c:v>0.47942561240687148</c:v>
                </c:pt>
                <c:pt idx="10647">
                  <c:v>0.48515117730659324</c:v>
                </c:pt>
                <c:pt idx="10648">
                  <c:v>0.48379512246192236</c:v>
                </c:pt>
                <c:pt idx="10649">
                  <c:v>0.48891799631956817</c:v>
                </c:pt>
                <c:pt idx="10650">
                  <c:v>0.48876732355904917</c:v>
                </c:pt>
                <c:pt idx="10651">
                  <c:v>0.49042472392475811</c:v>
                </c:pt>
                <c:pt idx="10652">
                  <c:v>0.49238346981150505</c:v>
                </c:pt>
                <c:pt idx="10653">
                  <c:v>0.49343817913513804</c:v>
                </c:pt>
                <c:pt idx="10654">
                  <c:v>0.49599961606396092</c:v>
                </c:pt>
                <c:pt idx="10655">
                  <c:v>0.49675297986655592</c:v>
                </c:pt>
                <c:pt idx="10656">
                  <c:v>0.49871172575330286</c:v>
                </c:pt>
                <c:pt idx="10657">
                  <c:v>0.50127316268212585</c:v>
                </c:pt>
                <c:pt idx="10658">
                  <c:v>0.50308123580835373</c:v>
                </c:pt>
                <c:pt idx="10659">
                  <c:v>0.50458796341354373</c:v>
                </c:pt>
                <c:pt idx="10660">
                  <c:v>0.50488930893458162</c:v>
                </c:pt>
                <c:pt idx="10661">
                  <c:v>0.50684805482132855</c:v>
                </c:pt>
                <c:pt idx="10662">
                  <c:v>0.50956016451067054</c:v>
                </c:pt>
                <c:pt idx="10663">
                  <c:v>0.51076554659482254</c:v>
                </c:pt>
                <c:pt idx="10664">
                  <c:v>0.51377900180520242</c:v>
                </c:pt>
                <c:pt idx="10665">
                  <c:v>0.51227227420001242</c:v>
                </c:pt>
                <c:pt idx="10666">
                  <c:v>0.5152857294103923</c:v>
                </c:pt>
                <c:pt idx="10667">
                  <c:v>0.51829918462077229</c:v>
                </c:pt>
                <c:pt idx="10668">
                  <c:v>0.52025793050751923</c:v>
                </c:pt>
                <c:pt idx="10669">
                  <c:v>0.52070994878907617</c:v>
                </c:pt>
                <c:pt idx="10670">
                  <c:v>0.52131263983115217</c:v>
                </c:pt>
                <c:pt idx="10671">
                  <c:v>0.5244767678020511</c:v>
                </c:pt>
                <c:pt idx="10672">
                  <c:v>0.52492878608360805</c:v>
                </c:pt>
                <c:pt idx="10673">
                  <c:v>0.52673685920983593</c:v>
                </c:pt>
                <c:pt idx="10674">
                  <c:v>0.52899695061762098</c:v>
                </c:pt>
                <c:pt idx="10675">
                  <c:v>0.53065435098332991</c:v>
                </c:pt>
                <c:pt idx="10676">
                  <c:v>0.5318597330674818</c:v>
                </c:pt>
                <c:pt idx="10677">
                  <c:v>0.53261309687007674</c:v>
                </c:pt>
                <c:pt idx="10678">
                  <c:v>0.53442116999630473</c:v>
                </c:pt>
                <c:pt idx="10679">
                  <c:v>0.53592789760149473</c:v>
                </c:pt>
                <c:pt idx="10680">
                  <c:v>0.53879068005135555</c:v>
                </c:pt>
                <c:pt idx="10681">
                  <c:v>0.5398453893749886</c:v>
                </c:pt>
                <c:pt idx="10682">
                  <c:v>0.54074942593810249</c:v>
                </c:pt>
                <c:pt idx="10683">
                  <c:v>0.54361220838796342</c:v>
                </c:pt>
                <c:pt idx="10684">
                  <c:v>0.5466256635983433</c:v>
                </c:pt>
                <c:pt idx="10685">
                  <c:v>0.5481323912035333</c:v>
                </c:pt>
                <c:pt idx="10686">
                  <c:v>0.5478310456824953</c:v>
                </c:pt>
                <c:pt idx="10687">
                  <c:v>0.5487350822456093</c:v>
                </c:pt>
                <c:pt idx="10688">
                  <c:v>0.55129651917443223</c:v>
                </c:pt>
                <c:pt idx="10689">
                  <c:v>0.55310459230066011</c:v>
                </c:pt>
                <c:pt idx="10690">
                  <c:v>0.55265257401910317</c:v>
                </c:pt>
                <c:pt idx="10691">
                  <c:v>0.55461131990585011</c:v>
                </c:pt>
                <c:pt idx="10692">
                  <c:v>0.55687141131363493</c:v>
                </c:pt>
                <c:pt idx="10693">
                  <c:v>0.55913150272141998</c:v>
                </c:pt>
                <c:pt idx="10694">
                  <c:v>0.55988486652401492</c:v>
                </c:pt>
                <c:pt idx="10695">
                  <c:v>0.56093957584764786</c:v>
                </c:pt>
                <c:pt idx="10696">
                  <c:v>0.56470639486062268</c:v>
                </c:pt>
                <c:pt idx="10697">
                  <c:v>0.56470639486062268</c:v>
                </c:pt>
                <c:pt idx="10698">
                  <c:v>0.56681581350788868</c:v>
                </c:pt>
                <c:pt idx="10699">
                  <c:v>0.56711715902892668</c:v>
                </c:pt>
                <c:pt idx="10700">
                  <c:v>0.56967859595774961</c:v>
                </c:pt>
                <c:pt idx="10701">
                  <c:v>0.56937725043671161</c:v>
                </c:pt>
                <c:pt idx="10702">
                  <c:v>0.57013061423930655</c:v>
                </c:pt>
                <c:pt idx="10703">
                  <c:v>0.57389743325228149</c:v>
                </c:pt>
                <c:pt idx="10704">
                  <c:v>0.57208936012605349</c:v>
                </c:pt>
                <c:pt idx="10705">
                  <c:v>0.57706156122318031</c:v>
                </c:pt>
                <c:pt idx="10706">
                  <c:v>0.58007501643356019</c:v>
                </c:pt>
                <c:pt idx="10707">
                  <c:v>0.5797736709125223</c:v>
                </c:pt>
                <c:pt idx="10708">
                  <c:v>0.57992434367304124</c:v>
                </c:pt>
                <c:pt idx="10709">
                  <c:v>0.58128039851771218</c:v>
                </c:pt>
                <c:pt idx="10710">
                  <c:v>0.58263645336238323</c:v>
                </c:pt>
                <c:pt idx="10711">
                  <c:v>0.58549923581224417</c:v>
                </c:pt>
                <c:pt idx="10712">
                  <c:v>0.58760865445951005</c:v>
                </c:pt>
                <c:pt idx="10713">
                  <c:v>0.58941672758573793</c:v>
                </c:pt>
                <c:pt idx="10714">
                  <c:v>0.58790999998054794</c:v>
                </c:pt>
                <c:pt idx="10715">
                  <c:v>0.59227951003559887</c:v>
                </c:pt>
                <c:pt idx="10716">
                  <c:v>0.59212883727507992</c:v>
                </c:pt>
                <c:pt idx="10717">
                  <c:v>0.59378623764078886</c:v>
                </c:pt>
                <c:pt idx="10718">
                  <c:v>0.59453960144338391</c:v>
                </c:pt>
                <c:pt idx="10719">
                  <c:v>0.5954436380064978</c:v>
                </c:pt>
                <c:pt idx="10720">
                  <c:v>0.59905978425895368</c:v>
                </c:pt>
                <c:pt idx="10721">
                  <c:v>0.59936112977999167</c:v>
                </c:pt>
                <c:pt idx="10722">
                  <c:v>0.60116920290621967</c:v>
                </c:pt>
                <c:pt idx="10723">
                  <c:v>0.60388131259556155</c:v>
                </c:pt>
                <c:pt idx="10724">
                  <c:v>0.60342929431400449</c:v>
                </c:pt>
                <c:pt idx="10725">
                  <c:v>0.60538804020075143</c:v>
                </c:pt>
                <c:pt idx="10726">
                  <c:v>0.60478534915867543</c:v>
                </c:pt>
                <c:pt idx="10727">
                  <c:v>0.60885351369268836</c:v>
                </c:pt>
                <c:pt idx="10728">
                  <c:v>0.60885351369268836</c:v>
                </c:pt>
                <c:pt idx="10729">
                  <c:v>0.6111136051004733</c:v>
                </c:pt>
                <c:pt idx="10730">
                  <c:v>0.6120176416635873</c:v>
                </c:pt>
                <c:pt idx="10731">
                  <c:v>0.61277100546618224</c:v>
                </c:pt>
                <c:pt idx="10732">
                  <c:v>0.61548311515552412</c:v>
                </c:pt>
                <c:pt idx="10733">
                  <c:v>0.61729118828175211</c:v>
                </c:pt>
                <c:pt idx="10734">
                  <c:v>0.61729118828175211</c:v>
                </c:pt>
                <c:pt idx="10735">
                  <c:v>0.61940060692901799</c:v>
                </c:pt>
                <c:pt idx="10736">
                  <c:v>0.62135935281576504</c:v>
                </c:pt>
                <c:pt idx="10737">
                  <c:v>0.62090733453420788</c:v>
                </c:pt>
                <c:pt idx="10738">
                  <c:v>0.62286608042095493</c:v>
                </c:pt>
                <c:pt idx="10739">
                  <c:v>0.62572886287081586</c:v>
                </c:pt>
                <c:pt idx="10740">
                  <c:v>0.6264822266734108</c:v>
                </c:pt>
                <c:pt idx="10741">
                  <c:v>0.6264822266734108</c:v>
                </c:pt>
                <c:pt idx="10742">
                  <c:v>0.63100240948898068</c:v>
                </c:pt>
                <c:pt idx="10743">
                  <c:v>0.62979702740482868</c:v>
                </c:pt>
                <c:pt idx="10744">
                  <c:v>0.63175577329157562</c:v>
                </c:pt>
                <c:pt idx="10745">
                  <c:v>0.63250913709417067</c:v>
                </c:pt>
                <c:pt idx="10746">
                  <c:v>0.63281048261520856</c:v>
                </c:pt>
                <c:pt idx="10747">
                  <c:v>0.63491990126247444</c:v>
                </c:pt>
                <c:pt idx="10748">
                  <c:v>0.63552259230455055</c:v>
                </c:pt>
                <c:pt idx="10749">
                  <c:v>0.63823470199389243</c:v>
                </c:pt>
                <c:pt idx="10750">
                  <c:v>0.64094681168323431</c:v>
                </c:pt>
                <c:pt idx="10751">
                  <c:v>0.64079613892271536</c:v>
                </c:pt>
                <c:pt idx="10752">
                  <c:v>0.6418508482463483</c:v>
                </c:pt>
                <c:pt idx="10753">
                  <c:v>0.6430562303305003</c:v>
                </c:pt>
                <c:pt idx="10754">
                  <c:v>0.64486430345672818</c:v>
                </c:pt>
                <c:pt idx="10755">
                  <c:v>0.64682304934347512</c:v>
                </c:pt>
                <c:pt idx="10756">
                  <c:v>0.64787775866710817</c:v>
                </c:pt>
                <c:pt idx="10757">
                  <c:v>0.64908314075126006</c:v>
                </c:pt>
                <c:pt idx="10758">
                  <c:v>0.64863112246970311</c:v>
                </c:pt>
                <c:pt idx="10759">
                  <c:v>0.650137850074893</c:v>
                </c:pt>
                <c:pt idx="10760">
                  <c:v>0.65375399632734887</c:v>
                </c:pt>
                <c:pt idx="10761">
                  <c:v>0.65164457768008299</c:v>
                </c:pt>
                <c:pt idx="10762">
                  <c:v>0.65330197804579193</c:v>
                </c:pt>
                <c:pt idx="10763">
                  <c:v>0.65601408773513381</c:v>
                </c:pt>
                <c:pt idx="10764">
                  <c:v>0.65616476049565287</c:v>
                </c:pt>
                <c:pt idx="10765">
                  <c:v>0.65797283362188075</c:v>
                </c:pt>
                <c:pt idx="10766">
                  <c:v>0.6587261974244758</c:v>
                </c:pt>
                <c:pt idx="10767">
                  <c:v>0.66143830711381768</c:v>
                </c:pt>
                <c:pt idx="10768">
                  <c:v>0.66098628883226074</c:v>
                </c:pt>
                <c:pt idx="10769">
                  <c:v>0.66399974404264062</c:v>
                </c:pt>
                <c:pt idx="10770">
                  <c:v>0.66324638024004567</c:v>
                </c:pt>
                <c:pt idx="10771">
                  <c:v>0.66399974404264062</c:v>
                </c:pt>
                <c:pt idx="10772">
                  <c:v>0.66776656305561544</c:v>
                </c:pt>
                <c:pt idx="10773">
                  <c:v>0.66821858133717249</c:v>
                </c:pt>
                <c:pt idx="10774">
                  <c:v>0.66942396342132449</c:v>
                </c:pt>
                <c:pt idx="10775">
                  <c:v>0.67078001826599531</c:v>
                </c:pt>
                <c:pt idx="10776">
                  <c:v>0.67078001826599531</c:v>
                </c:pt>
                <c:pt idx="10777">
                  <c:v>0.67304010967378036</c:v>
                </c:pt>
                <c:pt idx="10778">
                  <c:v>0.67349212795533731</c:v>
                </c:pt>
                <c:pt idx="10779">
                  <c:v>0.67484818280000824</c:v>
                </c:pt>
                <c:pt idx="10780">
                  <c:v>0.6743961645184513</c:v>
                </c:pt>
                <c:pt idx="10781">
                  <c:v>0.67545087384208424</c:v>
                </c:pt>
                <c:pt idx="10782">
                  <c:v>0.67801231077090718</c:v>
                </c:pt>
                <c:pt idx="10783">
                  <c:v>0.67921769285505917</c:v>
                </c:pt>
                <c:pt idx="10784">
                  <c:v>0.68087509322076811</c:v>
                </c:pt>
                <c:pt idx="10785">
                  <c:v>0.68087509322076811</c:v>
                </c:pt>
                <c:pt idx="10786">
                  <c:v>0.682683166346996</c:v>
                </c:pt>
                <c:pt idx="10787">
                  <c:v>0.682683166346996</c:v>
                </c:pt>
                <c:pt idx="10788">
                  <c:v>0.68614863983893293</c:v>
                </c:pt>
                <c:pt idx="10789">
                  <c:v>0.68629931259945187</c:v>
                </c:pt>
                <c:pt idx="10790">
                  <c:v>0.68750469468360387</c:v>
                </c:pt>
                <c:pt idx="10791">
                  <c:v>0.68916209504931281</c:v>
                </c:pt>
                <c:pt idx="10792">
                  <c:v>0.68961411333086975</c:v>
                </c:pt>
                <c:pt idx="10793">
                  <c:v>0.69081949541502174</c:v>
                </c:pt>
                <c:pt idx="10794">
                  <c:v>0.69338093234384468</c:v>
                </c:pt>
                <c:pt idx="10795">
                  <c:v>0.6912715136965788</c:v>
                </c:pt>
                <c:pt idx="10796">
                  <c:v>0.69624371479370561</c:v>
                </c:pt>
                <c:pt idx="10797">
                  <c:v>0.69368227786488268</c:v>
                </c:pt>
                <c:pt idx="10798">
                  <c:v>0.69609304203318667</c:v>
                </c:pt>
                <c:pt idx="10799">
                  <c:v>0.69910649724356655</c:v>
                </c:pt>
                <c:pt idx="10800">
                  <c:v>0.69654506031474361</c:v>
                </c:pt>
                <c:pt idx="10801">
                  <c:v>0.70001053380668044</c:v>
                </c:pt>
                <c:pt idx="10802">
                  <c:v>0.70136658865135137</c:v>
                </c:pt>
                <c:pt idx="10803">
                  <c:v>0.70332533453809831</c:v>
                </c:pt>
                <c:pt idx="10804">
                  <c:v>0.70227062521446548</c:v>
                </c:pt>
                <c:pt idx="10805">
                  <c:v>0.70739349907211124</c:v>
                </c:pt>
                <c:pt idx="10806">
                  <c:v>0.70468138938276925</c:v>
                </c:pt>
                <c:pt idx="10807">
                  <c:v>0.70769484459314924</c:v>
                </c:pt>
                <c:pt idx="10808">
                  <c:v>0.70814686287470618</c:v>
                </c:pt>
                <c:pt idx="10809">
                  <c:v>0.70844820839574429</c:v>
                </c:pt>
                <c:pt idx="10810">
                  <c:v>0.70965359047989607</c:v>
                </c:pt>
                <c:pt idx="10811">
                  <c:v>0.71100964532456712</c:v>
                </c:pt>
                <c:pt idx="10812">
                  <c:v>0.71191368188768112</c:v>
                </c:pt>
                <c:pt idx="10813">
                  <c:v>0.714023100534947</c:v>
                </c:pt>
                <c:pt idx="10814">
                  <c:v>0.71221502740871911</c:v>
                </c:pt>
                <c:pt idx="10815">
                  <c:v>0.71522848261909899</c:v>
                </c:pt>
                <c:pt idx="10816">
                  <c:v>0.71703655574532688</c:v>
                </c:pt>
                <c:pt idx="10817">
                  <c:v>0.71643386470325099</c:v>
                </c:pt>
                <c:pt idx="10818">
                  <c:v>0.71854328335051687</c:v>
                </c:pt>
                <c:pt idx="10819">
                  <c:v>0.71794059230844098</c:v>
                </c:pt>
                <c:pt idx="10820">
                  <c:v>0.71929664715311181</c:v>
                </c:pt>
                <c:pt idx="10821">
                  <c:v>0.72110472027933981</c:v>
                </c:pt>
                <c:pt idx="10822">
                  <c:v>0.72200875684245369</c:v>
                </c:pt>
                <c:pt idx="10823">
                  <c:v>0.72200875684245369</c:v>
                </c:pt>
                <c:pt idx="10824">
                  <c:v>0.72381682996868169</c:v>
                </c:pt>
                <c:pt idx="10825">
                  <c:v>0.72622759413698568</c:v>
                </c:pt>
                <c:pt idx="10826">
                  <c:v>0.72622759413698568</c:v>
                </c:pt>
                <c:pt idx="10827">
                  <c:v>0.72713163070009956</c:v>
                </c:pt>
                <c:pt idx="10828">
                  <c:v>0.7284876855447705</c:v>
                </c:pt>
                <c:pt idx="10829">
                  <c:v>0.7293917221078845</c:v>
                </c:pt>
                <c:pt idx="10830">
                  <c:v>0.73014508591047944</c:v>
                </c:pt>
                <c:pt idx="10831">
                  <c:v>0.73074777695255555</c:v>
                </c:pt>
                <c:pt idx="10832">
                  <c:v>0.72909037658684661</c:v>
                </c:pt>
                <c:pt idx="10833">
                  <c:v>0.73135046799463144</c:v>
                </c:pt>
                <c:pt idx="10834">
                  <c:v>0.73376123216293543</c:v>
                </c:pt>
                <c:pt idx="10835">
                  <c:v>0.73496661424708742</c:v>
                </c:pt>
                <c:pt idx="10836">
                  <c:v>0.73391190492345437</c:v>
                </c:pt>
                <c:pt idx="10837">
                  <c:v>0.73632266909175825</c:v>
                </c:pt>
                <c:pt idx="10838">
                  <c:v>0.73978814258369519</c:v>
                </c:pt>
                <c:pt idx="10839">
                  <c:v>0.7385827604995433</c:v>
                </c:pt>
                <c:pt idx="10840">
                  <c:v>0.74069217914680918</c:v>
                </c:pt>
                <c:pt idx="10841">
                  <c:v>0.74024016086525224</c:v>
                </c:pt>
                <c:pt idx="10842">
                  <c:v>0.74054150638629013</c:v>
                </c:pt>
                <c:pt idx="10843">
                  <c:v>0.74295227055459412</c:v>
                </c:pt>
                <c:pt idx="10844">
                  <c:v>0.74129487018888518</c:v>
                </c:pt>
                <c:pt idx="10845">
                  <c:v>0.74310294331511317</c:v>
                </c:pt>
                <c:pt idx="10846">
                  <c:v>0.743856307117708</c:v>
                </c:pt>
                <c:pt idx="10847">
                  <c:v>0.74686976232808799</c:v>
                </c:pt>
                <c:pt idx="10848">
                  <c:v>0.745664380243936</c:v>
                </c:pt>
                <c:pt idx="10849">
                  <c:v>0.74686976232808799</c:v>
                </c:pt>
                <c:pt idx="10850">
                  <c:v>0.74792447165172093</c:v>
                </c:pt>
                <c:pt idx="10851">
                  <c:v>0.74792447165172093</c:v>
                </c:pt>
                <c:pt idx="10852">
                  <c:v>0.74822581717275893</c:v>
                </c:pt>
                <c:pt idx="10853">
                  <c:v>0.74973254477794893</c:v>
                </c:pt>
                <c:pt idx="10854">
                  <c:v>0.75033523582002482</c:v>
                </c:pt>
                <c:pt idx="10855">
                  <c:v>0.75380070931196175</c:v>
                </c:pt>
                <c:pt idx="10856">
                  <c:v>0.75244465446729081</c:v>
                </c:pt>
                <c:pt idx="10857">
                  <c:v>0.75530743691715174</c:v>
                </c:pt>
                <c:pt idx="10858">
                  <c:v>0.75485541863559469</c:v>
                </c:pt>
                <c:pt idx="10859">
                  <c:v>0.75500609139611363</c:v>
                </c:pt>
                <c:pt idx="10860">
                  <c:v>0.75636214624078468</c:v>
                </c:pt>
                <c:pt idx="10861">
                  <c:v>0.75696483728286068</c:v>
                </c:pt>
                <c:pt idx="10862">
                  <c:v>0.75832089212753151</c:v>
                </c:pt>
                <c:pt idx="10863">
                  <c:v>0.75817021936701257</c:v>
                </c:pt>
                <c:pt idx="10864">
                  <c:v>0.76088232905635456</c:v>
                </c:pt>
                <c:pt idx="10865">
                  <c:v>0.76178636561946855</c:v>
                </c:pt>
                <c:pt idx="10866">
                  <c:v>0.76178636561946855</c:v>
                </c:pt>
                <c:pt idx="10867">
                  <c:v>0.76299174770362044</c:v>
                </c:pt>
                <c:pt idx="10868">
                  <c:v>0.76449847530881032</c:v>
                </c:pt>
                <c:pt idx="10869">
                  <c:v>0.76449847530881032</c:v>
                </c:pt>
                <c:pt idx="10870">
                  <c:v>0.76690923947711431</c:v>
                </c:pt>
                <c:pt idx="10871">
                  <c:v>0.76675856671659537</c:v>
                </c:pt>
                <c:pt idx="10872">
                  <c:v>0.76811462156126631</c:v>
                </c:pt>
                <c:pt idx="10873">
                  <c:v>0.76871731260334231</c:v>
                </c:pt>
                <c:pt idx="10874">
                  <c:v>0.7699226946874943</c:v>
                </c:pt>
                <c:pt idx="10875">
                  <c:v>0.77022404020853219</c:v>
                </c:pt>
                <c:pt idx="10876">
                  <c:v>0.77007336744801325</c:v>
                </c:pt>
                <c:pt idx="10877">
                  <c:v>0.77052538572957019</c:v>
                </c:pt>
                <c:pt idx="10878">
                  <c:v>0.77353884093995007</c:v>
                </c:pt>
                <c:pt idx="10879">
                  <c:v>0.77534691406617806</c:v>
                </c:pt>
                <c:pt idx="10880">
                  <c:v>0.77368951370046912</c:v>
                </c:pt>
                <c:pt idx="10881">
                  <c:v>0.77579893234773512</c:v>
                </c:pt>
                <c:pt idx="10882">
                  <c:v>0.777004314431887</c:v>
                </c:pt>
                <c:pt idx="10883">
                  <c:v>0.777004314431887</c:v>
                </c:pt>
                <c:pt idx="10884">
                  <c:v>0.77685364167136794</c:v>
                </c:pt>
                <c:pt idx="10885">
                  <c:v>0.77941507860019099</c:v>
                </c:pt>
                <c:pt idx="10886">
                  <c:v>0.77851104203707688</c:v>
                </c:pt>
                <c:pt idx="10887">
                  <c:v>0.78227786105005181</c:v>
                </c:pt>
                <c:pt idx="10888">
                  <c:v>0.78152449724745687</c:v>
                </c:pt>
                <c:pt idx="10889">
                  <c:v>0.78212718828953287</c:v>
                </c:pt>
                <c:pt idx="10890">
                  <c:v>0.78257920657108981</c:v>
                </c:pt>
                <c:pt idx="10891">
                  <c:v>0.78288055209212781</c:v>
                </c:pt>
                <c:pt idx="10892">
                  <c:v>0.78363391589472287</c:v>
                </c:pt>
                <c:pt idx="10893">
                  <c:v>0.78544198902095075</c:v>
                </c:pt>
                <c:pt idx="10894">
                  <c:v>0.78679804386562169</c:v>
                </c:pt>
                <c:pt idx="10895">
                  <c:v>0.7864966983445838</c:v>
                </c:pt>
                <c:pt idx="10896">
                  <c:v>0.78860611699184968</c:v>
                </c:pt>
                <c:pt idx="10897">
                  <c:v>0.78725006214717874</c:v>
                </c:pt>
                <c:pt idx="10898">
                  <c:v>0.78905813527340662</c:v>
                </c:pt>
                <c:pt idx="10899">
                  <c:v>0.78996217183652062</c:v>
                </c:pt>
                <c:pt idx="10900">
                  <c:v>0.79041419011807756</c:v>
                </c:pt>
                <c:pt idx="10901">
                  <c:v>0.79026351735755862</c:v>
                </c:pt>
                <c:pt idx="10902">
                  <c:v>0.79252360876534345</c:v>
                </c:pt>
                <c:pt idx="10903">
                  <c:v>0.79192091772326756</c:v>
                </c:pt>
                <c:pt idx="10904">
                  <c:v>0.79418100913105238</c:v>
                </c:pt>
                <c:pt idx="10905">
                  <c:v>0.79312629980741955</c:v>
                </c:pt>
                <c:pt idx="10906">
                  <c:v>0.79553706397572344</c:v>
                </c:pt>
                <c:pt idx="10907">
                  <c:v>0.79448235465209049</c:v>
                </c:pt>
                <c:pt idx="10908">
                  <c:v>0.79493437293364744</c:v>
                </c:pt>
                <c:pt idx="10909">
                  <c:v>0.79809850090454637</c:v>
                </c:pt>
                <c:pt idx="10910">
                  <c:v>0.79734513710195132</c:v>
                </c:pt>
                <c:pt idx="10911">
                  <c:v>0.79900253746766037</c:v>
                </c:pt>
                <c:pt idx="10912">
                  <c:v>0.80005724679129331</c:v>
                </c:pt>
                <c:pt idx="10913">
                  <c:v>0.79900253746766037</c:v>
                </c:pt>
                <c:pt idx="10914">
                  <c:v>0.80096128335440731</c:v>
                </c:pt>
                <c:pt idx="10915">
                  <c:v>0.80276935648063519</c:v>
                </c:pt>
                <c:pt idx="10916">
                  <c:v>0.80186531991752119</c:v>
                </c:pt>
                <c:pt idx="10917">
                  <c:v>0.80292002924115413</c:v>
                </c:pt>
                <c:pt idx="10918">
                  <c:v>0.80397473856478718</c:v>
                </c:pt>
                <c:pt idx="10919">
                  <c:v>0.80397473856478718</c:v>
                </c:pt>
                <c:pt idx="10920">
                  <c:v>0.80487877512790107</c:v>
                </c:pt>
                <c:pt idx="10921">
                  <c:v>0.80533079340945812</c:v>
                </c:pt>
                <c:pt idx="10922">
                  <c:v>0.80638550273309106</c:v>
                </c:pt>
                <c:pt idx="10923">
                  <c:v>0.80789223033828106</c:v>
                </c:pt>
                <c:pt idx="10924">
                  <c:v>0.80548146616997718</c:v>
                </c:pt>
                <c:pt idx="10925">
                  <c:v>0.80879626690139506</c:v>
                </c:pt>
                <c:pt idx="10926">
                  <c:v>0.80970030346450894</c:v>
                </c:pt>
                <c:pt idx="10927">
                  <c:v>0.81090568554866094</c:v>
                </c:pt>
                <c:pt idx="10928">
                  <c:v>0.81000164898554705</c:v>
                </c:pt>
                <c:pt idx="10929">
                  <c:v>0.80909761242243294</c:v>
                </c:pt>
                <c:pt idx="10930">
                  <c:v>0.81226174039333188</c:v>
                </c:pt>
                <c:pt idx="10931">
                  <c:v>0.81331644971696493</c:v>
                </c:pt>
                <c:pt idx="10932">
                  <c:v>0.81422048628007881</c:v>
                </c:pt>
                <c:pt idx="10933">
                  <c:v>0.81346712247748387</c:v>
                </c:pt>
                <c:pt idx="10934">
                  <c:v>0.81196039487229388</c:v>
                </c:pt>
                <c:pt idx="10935">
                  <c:v>0.81467250456163587</c:v>
                </c:pt>
                <c:pt idx="10936">
                  <c:v>0.81617923216682586</c:v>
                </c:pt>
                <c:pt idx="10937">
                  <c:v>0.81663125044838281</c:v>
                </c:pt>
                <c:pt idx="10938">
                  <c:v>0.81753528701149669</c:v>
                </c:pt>
                <c:pt idx="10939">
                  <c:v>0.81693259596942069</c:v>
                </c:pt>
                <c:pt idx="10940">
                  <c:v>0.81798730529305375</c:v>
                </c:pt>
                <c:pt idx="10941">
                  <c:v>0.81828865081409174</c:v>
                </c:pt>
                <c:pt idx="10942">
                  <c:v>0.82160345154550962</c:v>
                </c:pt>
                <c:pt idx="10943">
                  <c:v>0.82115143326395268</c:v>
                </c:pt>
                <c:pt idx="10944">
                  <c:v>0.81964470565876268</c:v>
                </c:pt>
                <c:pt idx="10945">
                  <c:v>0.82265816086914256</c:v>
                </c:pt>
                <c:pt idx="10946">
                  <c:v>0.82115143326395268</c:v>
                </c:pt>
                <c:pt idx="10947">
                  <c:v>0.82311017915069951</c:v>
                </c:pt>
                <c:pt idx="10948">
                  <c:v>0.82280883362966162</c:v>
                </c:pt>
                <c:pt idx="10949">
                  <c:v>0.82416488847433256</c:v>
                </c:pt>
                <c:pt idx="10950">
                  <c:v>0.8252195977979655</c:v>
                </c:pt>
                <c:pt idx="10951">
                  <c:v>0.82657565264263644</c:v>
                </c:pt>
                <c:pt idx="10952">
                  <c:v>0.82537027055848444</c:v>
                </c:pt>
                <c:pt idx="10953">
                  <c:v>0.82687699816367444</c:v>
                </c:pt>
                <c:pt idx="10954">
                  <c:v>0.82597296160056044</c:v>
                </c:pt>
                <c:pt idx="10955">
                  <c:v>0.82928776233197832</c:v>
                </c:pt>
                <c:pt idx="10956">
                  <c:v>0.82853439852938338</c:v>
                </c:pt>
                <c:pt idx="10957">
                  <c:v>0.82943843509249737</c:v>
                </c:pt>
                <c:pt idx="10958">
                  <c:v>0.82853439852938338</c:v>
                </c:pt>
                <c:pt idx="10959">
                  <c:v>0.83064381717664937</c:v>
                </c:pt>
                <c:pt idx="10960">
                  <c:v>0.83064381717664937</c:v>
                </c:pt>
                <c:pt idx="10961">
                  <c:v>0.8316985265002822</c:v>
                </c:pt>
                <c:pt idx="10962">
                  <c:v>0.83230121754235831</c:v>
                </c:pt>
                <c:pt idx="10963">
                  <c:v>0.83230121754235831</c:v>
                </c:pt>
                <c:pt idx="10964">
                  <c:v>0.83245189030287725</c:v>
                </c:pt>
                <c:pt idx="10965">
                  <c:v>0.83471198171066219</c:v>
                </c:pt>
                <c:pt idx="10966">
                  <c:v>0.83425996342910513</c:v>
                </c:pt>
                <c:pt idx="10967">
                  <c:v>0.83501332723170019</c:v>
                </c:pt>
                <c:pt idx="10968">
                  <c:v>0.83486265447118124</c:v>
                </c:pt>
                <c:pt idx="10969">
                  <c:v>0.83652005483689018</c:v>
                </c:pt>
                <c:pt idx="10970">
                  <c:v>0.83772543692104207</c:v>
                </c:pt>
                <c:pt idx="10971">
                  <c:v>0.83878014624467501</c:v>
                </c:pt>
                <c:pt idx="10972">
                  <c:v>0.83908149176571301</c:v>
                </c:pt>
                <c:pt idx="10973">
                  <c:v>0.83742409140000407</c:v>
                </c:pt>
                <c:pt idx="10974">
                  <c:v>0.84043754661038395</c:v>
                </c:pt>
                <c:pt idx="10975">
                  <c:v>0.841190910412979</c:v>
                </c:pt>
                <c:pt idx="10976">
                  <c:v>0.83968418280778911</c:v>
                </c:pt>
                <c:pt idx="10977">
                  <c:v>0.840889564891941</c:v>
                </c:pt>
                <c:pt idx="10978">
                  <c:v>0.84224561973661194</c:v>
                </c:pt>
                <c:pt idx="10979">
                  <c:v>0.84013620108934606</c:v>
                </c:pt>
                <c:pt idx="10980">
                  <c:v>0.84224561973661194</c:v>
                </c:pt>
                <c:pt idx="10981">
                  <c:v>0.84375234734180182</c:v>
                </c:pt>
                <c:pt idx="10982">
                  <c:v>0.84571109322854876</c:v>
                </c:pt>
                <c:pt idx="10983">
                  <c:v>0.84450571114439688</c:v>
                </c:pt>
                <c:pt idx="10984">
                  <c:v>0.84540974770751076</c:v>
                </c:pt>
                <c:pt idx="10985">
                  <c:v>0.84586176598906793</c:v>
                </c:pt>
                <c:pt idx="10986">
                  <c:v>0.84661512979166276</c:v>
                </c:pt>
                <c:pt idx="10987">
                  <c:v>0.8470671480732197</c:v>
                </c:pt>
                <c:pt idx="10988">
                  <c:v>0.8470671480732197</c:v>
                </c:pt>
                <c:pt idx="10989">
                  <c:v>0.84932723948100475</c:v>
                </c:pt>
                <c:pt idx="10990">
                  <c:v>0.84782051187581475</c:v>
                </c:pt>
                <c:pt idx="10991">
                  <c:v>0.84872454843892864</c:v>
                </c:pt>
                <c:pt idx="10992">
                  <c:v>0.84977925776256169</c:v>
                </c:pt>
                <c:pt idx="10993">
                  <c:v>0.85023127604411863</c:v>
                </c:pt>
                <c:pt idx="10994">
                  <c:v>0.85053262156515674</c:v>
                </c:pt>
                <c:pt idx="10995">
                  <c:v>0.85158733088878957</c:v>
                </c:pt>
                <c:pt idx="10996">
                  <c:v>0.85264204021242262</c:v>
                </c:pt>
                <c:pt idx="10997">
                  <c:v>0.85324473125449851</c:v>
                </c:pt>
                <c:pt idx="10998">
                  <c:v>0.85354607677553651</c:v>
                </c:pt>
                <c:pt idx="10999">
                  <c:v>0.85399809505709356</c:v>
                </c:pt>
                <c:pt idx="11000">
                  <c:v>0.85219002193086568</c:v>
                </c:pt>
                <c:pt idx="11001">
                  <c:v>0.85384742229657462</c:v>
                </c:pt>
                <c:pt idx="11002">
                  <c:v>0.85610751370435945</c:v>
                </c:pt>
                <c:pt idx="11003">
                  <c:v>0.85505280438072651</c:v>
                </c:pt>
                <c:pt idx="11004">
                  <c:v>0.8571622230279925</c:v>
                </c:pt>
                <c:pt idx="11005">
                  <c:v>0.85490213162020745</c:v>
                </c:pt>
                <c:pt idx="11006">
                  <c:v>0.85640885922539745</c:v>
                </c:pt>
                <c:pt idx="11007">
                  <c:v>0.8568608775069545</c:v>
                </c:pt>
                <c:pt idx="11008">
                  <c:v>0.8571622230279925</c:v>
                </c:pt>
                <c:pt idx="11009">
                  <c:v>0.86062769651992932</c:v>
                </c:pt>
                <c:pt idx="11010">
                  <c:v>0.85897029615422038</c:v>
                </c:pt>
                <c:pt idx="11011">
                  <c:v>0.85972365995681532</c:v>
                </c:pt>
                <c:pt idx="11012">
                  <c:v>0.86032635099889143</c:v>
                </c:pt>
                <c:pt idx="11013">
                  <c:v>0.86077836928044837</c:v>
                </c:pt>
                <c:pt idx="11014">
                  <c:v>0.86258644240667626</c:v>
                </c:pt>
                <c:pt idx="11015">
                  <c:v>0.86153173308304332</c:v>
                </c:pt>
                <c:pt idx="11016">
                  <c:v>0.85927164167525838</c:v>
                </c:pt>
                <c:pt idx="11017">
                  <c:v>0.86153173308304332</c:v>
                </c:pt>
                <c:pt idx="11018">
                  <c:v>0.86243576964615731</c:v>
                </c:pt>
                <c:pt idx="11019">
                  <c:v>0.86529855209601825</c:v>
                </c:pt>
                <c:pt idx="11020">
                  <c:v>0.86243576964615731</c:v>
                </c:pt>
                <c:pt idx="11021">
                  <c:v>0.86620258865913224</c:v>
                </c:pt>
                <c:pt idx="11022">
                  <c:v>0.86499720657498025</c:v>
                </c:pt>
                <c:pt idx="11023">
                  <c:v>0.86544922485653719</c:v>
                </c:pt>
                <c:pt idx="11024">
                  <c:v>0.86590124313809413</c:v>
                </c:pt>
                <c:pt idx="11025">
                  <c:v>0.86710662522224613</c:v>
                </c:pt>
                <c:pt idx="11026">
                  <c:v>0.86529855209601825</c:v>
                </c:pt>
                <c:pt idx="11027">
                  <c:v>0.86620258865913224</c:v>
                </c:pt>
                <c:pt idx="11028">
                  <c:v>0.86831200730639813</c:v>
                </c:pt>
                <c:pt idx="11029">
                  <c:v>0.86710662522224613</c:v>
                </c:pt>
                <c:pt idx="11030">
                  <c:v>0.86831200730639813</c:v>
                </c:pt>
                <c:pt idx="11031">
                  <c:v>0.86831200730639813</c:v>
                </c:pt>
                <c:pt idx="11032">
                  <c:v>0.87057209871418295</c:v>
                </c:pt>
                <c:pt idx="11033">
                  <c:v>0.86906537110899307</c:v>
                </c:pt>
                <c:pt idx="11034">
                  <c:v>0.86981873491158812</c:v>
                </c:pt>
                <c:pt idx="11035">
                  <c:v>0.87087344423522106</c:v>
                </c:pt>
                <c:pt idx="11036">
                  <c:v>0.87268151736144906</c:v>
                </c:pt>
                <c:pt idx="11037">
                  <c:v>0.87207882631937295</c:v>
                </c:pt>
                <c:pt idx="11038">
                  <c:v>0.87238017184041106</c:v>
                </c:pt>
                <c:pt idx="11039">
                  <c:v>0.872832190121968</c:v>
                </c:pt>
                <c:pt idx="11040">
                  <c:v>0.87268151736144906</c:v>
                </c:pt>
                <c:pt idx="11041">
                  <c:v>0.87373622668508188</c:v>
                </c:pt>
                <c:pt idx="11042">
                  <c:v>0.87418824496663894</c:v>
                </c:pt>
                <c:pt idx="11043">
                  <c:v>0.87448959048767694</c:v>
                </c:pt>
                <c:pt idx="11044">
                  <c:v>0.87358555392456294</c:v>
                </c:pt>
                <c:pt idx="11045">
                  <c:v>0.87539362705079082</c:v>
                </c:pt>
                <c:pt idx="11046">
                  <c:v>0.87403757220611999</c:v>
                </c:pt>
                <c:pt idx="11047">
                  <c:v>0.87554429981130988</c:v>
                </c:pt>
                <c:pt idx="11048">
                  <c:v>0.87674968189546176</c:v>
                </c:pt>
                <c:pt idx="11049">
                  <c:v>0.87644833637442388</c:v>
                </c:pt>
                <c:pt idx="11050">
                  <c:v>0.87584564533234788</c:v>
                </c:pt>
                <c:pt idx="11051">
                  <c:v>0.87554429981130988</c:v>
                </c:pt>
                <c:pt idx="11052">
                  <c:v>0.87885910054272776</c:v>
                </c:pt>
                <c:pt idx="11053">
                  <c:v>0.87870842778220881</c:v>
                </c:pt>
                <c:pt idx="11054">
                  <c:v>0.87690035465598082</c:v>
                </c:pt>
                <c:pt idx="11055">
                  <c:v>0.87946179158480375</c:v>
                </c:pt>
                <c:pt idx="11056">
                  <c:v>0.87674968189546176</c:v>
                </c:pt>
                <c:pt idx="11057">
                  <c:v>0.87976313710584175</c:v>
                </c:pt>
                <c:pt idx="11058">
                  <c:v>0.88126986471103164</c:v>
                </c:pt>
                <c:pt idx="11059">
                  <c:v>0.88006448262687964</c:v>
                </c:pt>
                <c:pt idx="11060">
                  <c:v>0.88202322851362669</c:v>
                </c:pt>
                <c:pt idx="11061">
                  <c:v>0.88051650090843669</c:v>
                </c:pt>
                <c:pt idx="11062">
                  <c:v>0.88307793783725963</c:v>
                </c:pt>
                <c:pt idx="11063">
                  <c:v>0.88473533820296857</c:v>
                </c:pt>
                <c:pt idx="11064">
                  <c:v>0.88202322851362669</c:v>
                </c:pt>
                <c:pt idx="11065">
                  <c:v>0.88307793783725963</c:v>
                </c:pt>
                <c:pt idx="11066">
                  <c:v>0.88277659231622163</c:v>
                </c:pt>
                <c:pt idx="11067">
                  <c:v>0.88368062887933563</c:v>
                </c:pt>
                <c:pt idx="11068">
                  <c:v>0.88428331992141163</c:v>
                </c:pt>
                <c:pt idx="11069">
                  <c:v>0.88473533820296857</c:v>
                </c:pt>
                <c:pt idx="11070">
                  <c:v>0.88473533820296857</c:v>
                </c:pt>
                <c:pt idx="11071">
                  <c:v>0.88579004752660151</c:v>
                </c:pt>
                <c:pt idx="11072">
                  <c:v>0.8875981206528295</c:v>
                </c:pt>
                <c:pt idx="11073">
                  <c:v>0.88428331992141163</c:v>
                </c:pt>
                <c:pt idx="11074">
                  <c:v>0.88503668372400657</c:v>
                </c:pt>
                <c:pt idx="11075">
                  <c:v>0.88624206580815845</c:v>
                </c:pt>
                <c:pt idx="11076">
                  <c:v>0.88714610237127256</c:v>
                </c:pt>
                <c:pt idx="11077">
                  <c:v>0.8872967751317915</c:v>
                </c:pt>
                <c:pt idx="11078">
                  <c:v>0.8882008116949055</c:v>
                </c:pt>
                <c:pt idx="11079">
                  <c:v>0.88835148445542444</c:v>
                </c:pt>
                <c:pt idx="11080">
                  <c:v>0.89076224862372833</c:v>
                </c:pt>
                <c:pt idx="11081">
                  <c:v>0.89061157586320938</c:v>
                </c:pt>
                <c:pt idx="11082">
                  <c:v>0.88955686653957644</c:v>
                </c:pt>
                <c:pt idx="11083">
                  <c:v>0.89121426690528538</c:v>
                </c:pt>
                <c:pt idx="11084">
                  <c:v>0.8897075393000955</c:v>
                </c:pt>
                <c:pt idx="11085">
                  <c:v>0.89257032174995632</c:v>
                </c:pt>
                <c:pt idx="11086">
                  <c:v>0.89076224862372833</c:v>
                </c:pt>
                <c:pt idx="11087">
                  <c:v>0.89241964898943726</c:v>
                </c:pt>
                <c:pt idx="11088">
                  <c:v>0.89121426690528538</c:v>
                </c:pt>
                <c:pt idx="11089">
                  <c:v>0.89166628518684243</c:v>
                </c:pt>
                <c:pt idx="11090">
                  <c:v>0.89317301279203232</c:v>
                </c:pt>
                <c:pt idx="11091">
                  <c:v>0.89241964898943726</c:v>
                </c:pt>
                <c:pt idx="11092">
                  <c:v>0.89498108591826031</c:v>
                </c:pt>
                <c:pt idx="11093">
                  <c:v>0.89257032174995632</c:v>
                </c:pt>
                <c:pt idx="11094">
                  <c:v>0.89362503107358926</c:v>
                </c:pt>
                <c:pt idx="11095">
                  <c:v>0.89498108591826031</c:v>
                </c:pt>
                <c:pt idx="11096">
                  <c:v>0.89588512248137431</c:v>
                </c:pt>
                <c:pt idx="11097">
                  <c:v>0.8961864680024122</c:v>
                </c:pt>
                <c:pt idx="11098">
                  <c:v>0.8955837769603362</c:v>
                </c:pt>
                <c:pt idx="11099">
                  <c:v>0.89588512248137431</c:v>
                </c:pt>
                <c:pt idx="11100">
                  <c:v>0.89799454112864019</c:v>
                </c:pt>
                <c:pt idx="11101">
                  <c:v>0.89633714076293125</c:v>
                </c:pt>
                <c:pt idx="11102">
                  <c:v>0.89950126873383018</c:v>
                </c:pt>
                <c:pt idx="11103">
                  <c:v>0.89754252284708325</c:v>
                </c:pt>
                <c:pt idx="11104">
                  <c:v>0.89859723217071608</c:v>
                </c:pt>
                <c:pt idx="11105">
                  <c:v>0.89739185008656419</c:v>
                </c:pt>
                <c:pt idx="11106">
                  <c:v>0.89739185008656419</c:v>
                </c:pt>
                <c:pt idx="11107">
                  <c:v>0.90100799633902007</c:v>
                </c:pt>
                <c:pt idx="11108">
                  <c:v>0.89965194149434913</c:v>
                </c:pt>
                <c:pt idx="11109">
                  <c:v>0.90085732357850112</c:v>
                </c:pt>
                <c:pt idx="11110">
                  <c:v>0.89889857769175419</c:v>
                </c:pt>
                <c:pt idx="11111">
                  <c:v>0.90070665081798207</c:v>
                </c:pt>
                <c:pt idx="11112">
                  <c:v>0.89935059597331113</c:v>
                </c:pt>
                <c:pt idx="11113">
                  <c:v>0.90146001462057701</c:v>
                </c:pt>
                <c:pt idx="11114">
                  <c:v>0.90191203290213395</c:v>
                </c:pt>
                <c:pt idx="11115">
                  <c:v>0.90100799633902007</c:v>
                </c:pt>
                <c:pt idx="11116">
                  <c:v>0.90296674222576701</c:v>
                </c:pt>
                <c:pt idx="11117">
                  <c:v>0.90221337842317206</c:v>
                </c:pt>
                <c:pt idx="11118">
                  <c:v>0.90176136014161501</c:v>
                </c:pt>
                <c:pt idx="11119">
                  <c:v>0.903569433267843</c:v>
                </c:pt>
                <c:pt idx="11120">
                  <c:v>0.90221337842317206</c:v>
                </c:pt>
                <c:pt idx="11121">
                  <c:v>0.90341876050732395</c:v>
                </c:pt>
                <c:pt idx="11122">
                  <c:v>0.90251472394421006</c:v>
                </c:pt>
                <c:pt idx="11123">
                  <c:v>0.904172124309919</c:v>
                </c:pt>
                <c:pt idx="11124">
                  <c:v>0.90507616087303289</c:v>
                </c:pt>
                <c:pt idx="11125">
                  <c:v>0.90522683363355194</c:v>
                </c:pt>
                <c:pt idx="11126">
                  <c:v>0.90522683363355194</c:v>
                </c:pt>
                <c:pt idx="11127">
                  <c:v>0.90281606946524806</c:v>
                </c:pt>
                <c:pt idx="11128">
                  <c:v>0.90658288847822288</c:v>
                </c:pt>
                <c:pt idx="11129">
                  <c:v>0.90703490675977994</c:v>
                </c:pt>
                <c:pt idx="11130">
                  <c:v>0.90763759780185582</c:v>
                </c:pt>
                <c:pt idx="11131">
                  <c:v>0.90793894332289382</c:v>
                </c:pt>
                <c:pt idx="11132">
                  <c:v>0.90658288847822288</c:v>
                </c:pt>
                <c:pt idx="11133">
                  <c:v>0.90793894332289382</c:v>
                </c:pt>
                <c:pt idx="11134">
                  <c:v>0.90884297988600782</c:v>
                </c:pt>
                <c:pt idx="11135">
                  <c:v>0.90658288847822288</c:v>
                </c:pt>
                <c:pt idx="11136">
                  <c:v>0.90748692504133688</c:v>
                </c:pt>
                <c:pt idx="11137">
                  <c:v>0.90869230712548887</c:v>
                </c:pt>
                <c:pt idx="11138">
                  <c:v>0.90884297988600782</c:v>
                </c:pt>
                <c:pt idx="11139">
                  <c:v>0.91065105301223581</c:v>
                </c:pt>
                <c:pt idx="11140">
                  <c:v>0.91004836197015981</c:v>
                </c:pt>
                <c:pt idx="11141">
                  <c:v>0.91019903473067876</c:v>
                </c:pt>
                <c:pt idx="11142">
                  <c:v>0.91065105301223581</c:v>
                </c:pt>
                <c:pt idx="11143">
                  <c:v>0.91170576233586875</c:v>
                </c:pt>
                <c:pt idx="11144">
                  <c:v>0.90869230712548887</c:v>
                </c:pt>
                <c:pt idx="11145">
                  <c:v>0.91110307129379275</c:v>
                </c:pt>
                <c:pt idx="11146">
                  <c:v>0.91245912613846369</c:v>
                </c:pt>
                <c:pt idx="11147">
                  <c:v>0.91065105301223581</c:v>
                </c:pt>
                <c:pt idx="11148">
                  <c:v>0.91200710785690675</c:v>
                </c:pt>
                <c:pt idx="11149">
                  <c:v>0.9118564350963877</c:v>
                </c:pt>
                <c:pt idx="11150">
                  <c:v>0.91230845337794475</c:v>
                </c:pt>
                <c:pt idx="11151">
                  <c:v>0.91562325410936263</c:v>
                </c:pt>
                <c:pt idx="11152">
                  <c:v>0.91306181718053969</c:v>
                </c:pt>
                <c:pt idx="11153">
                  <c:v>0.91366450822261569</c:v>
                </c:pt>
                <c:pt idx="11154">
                  <c:v>0.91366450822261569</c:v>
                </c:pt>
                <c:pt idx="11155">
                  <c:v>0.91426719926469158</c:v>
                </c:pt>
                <c:pt idx="11156">
                  <c:v>0.91366450822261569</c:v>
                </c:pt>
                <c:pt idx="11157">
                  <c:v>0.91547258134884357</c:v>
                </c:pt>
                <c:pt idx="11158">
                  <c:v>0.91517123582780557</c:v>
                </c:pt>
                <c:pt idx="11159">
                  <c:v>0.91456854478572969</c:v>
                </c:pt>
                <c:pt idx="11160">
                  <c:v>0.91532190858832463</c:v>
                </c:pt>
                <c:pt idx="11161">
                  <c:v>0.91306181718053969</c:v>
                </c:pt>
                <c:pt idx="11162">
                  <c:v>0.91652729067247662</c:v>
                </c:pt>
                <c:pt idx="11163">
                  <c:v>0.91697930895403357</c:v>
                </c:pt>
                <c:pt idx="11164">
                  <c:v>0.91682863619351451</c:v>
                </c:pt>
                <c:pt idx="11165">
                  <c:v>0.91758199999610945</c:v>
                </c:pt>
                <c:pt idx="11166">
                  <c:v>0.91336316270157769</c:v>
                </c:pt>
                <c:pt idx="11167">
                  <c:v>0.9201434369249325</c:v>
                </c:pt>
                <c:pt idx="11168">
                  <c:v>0.91728065447507157</c:v>
                </c:pt>
                <c:pt idx="11169">
                  <c:v>0.91833536379870451</c:v>
                </c:pt>
                <c:pt idx="11170">
                  <c:v>0.9195407458828565</c:v>
                </c:pt>
                <c:pt idx="11171">
                  <c:v>0.91818469103818556</c:v>
                </c:pt>
                <c:pt idx="11172">
                  <c:v>0.91878738208026145</c:v>
                </c:pt>
                <c:pt idx="11173">
                  <c:v>0.91939007312233756</c:v>
                </c:pt>
                <c:pt idx="11174">
                  <c:v>0.91878738208026145</c:v>
                </c:pt>
                <c:pt idx="11175">
                  <c:v>0.9201434369249325</c:v>
                </c:pt>
                <c:pt idx="11176">
                  <c:v>0.92044478244597039</c:v>
                </c:pt>
                <c:pt idx="11177">
                  <c:v>0.9192394003618185</c:v>
                </c:pt>
                <c:pt idx="11178">
                  <c:v>0.9210474734880465</c:v>
                </c:pt>
                <c:pt idx="11179">
                  <c:v>0.92119814624856544</c:v>
                </c:pt>
                <c:pt idx="11180">
                  <c:v>0.92225285557219838</c:v>
                </c:pt>
                <c:pt idx="11181">
                  <c:v>0.92119814624856544</c:v>
                </c:pt>
                <c:pt idx="11182">
                  <c:v>0.92225285557219838</c:v>
                </c:pt>
                <c:pt idx="11183">
                  <c:v>0.92300621937479332</c:v>
                </c:pt>
                <c:pt idx="11184">
                  <c:v>0.92300621937479332</c:v>
                </c:pt>
                <c:pt idx="11185">
                  <c:v>0.92391025593790743</c:v>
                </c:pt>
                <c:pt idx="11186">
                  <c:v>0.92315689213531238</c:v>
                </c:pt>
                <c:pt idx="11187">
                  <c:v>0.92300621937479332</c:v>
                </c:pt>
                <c:pt idx="11188">
                  <c:v>0.9210474734880465</c:v>
                </c:pt>
                <c:pt idx="11189">
                  <c:v>0.92330756489583132</c:v>
                </c:pt>
                <c:pt idx="11190">
                  <c:v>0.92481429250102132</c:v>
                </c:pt>
                <c:pt idx="11191">
                  <c:v>0.92375958317738827</c:v>
                </c:pt>
                <c:pt idx="11192">
                  <c:v>0.92421160145894532</c:v>
                </c:pt>
                <c:pt idx="11193">
                  <c:v>0.92466361974050226</c:v>
                </c:pt>
                <c:pt idx="11194">
                  <c:v>0.92451294697998332</c:v>
                </c:pt>
                <c:pt idx="11195">
                  <c:v>0.92888245703503425</c:v>
                </c:pt>
                <c:pt idx="11196">
                  <c:v>0.92571832906413531</c:v>
                </c:pt>
                <c:pt idx="11197">
                  <c:v>0.92586900182465426</c:v>
                </c:pt>
                <c:pt idx="11198">
                  <c:v>0.92496496526154026</c:v>
                </c:pt>
                <c:pt idx="11199">
                  <c:v>0.92767707495088225</c:v>
                </c:pt>
                <c:pt idx="11200">
                  <c:v>0.92632102010621131</c:v>
                </c:pt>
                <c:pt idx="11201">
                  <c:v>0.9269237111482872</c:v>
                </c:pt>
                <c:pt idx="11202">
                  <c:v>0.92632102010621131</c:v>
                </c:pt>
                <c:pt idx="11203">
                  <c:v>0.92737572942984425</c:v>
                </c:pt>
                <c:pt idx="11204">
                  <c:v>0.9275264021903632</c:v>
                </c:pt>
                <c:pt idx="11205">
                  <c:v>0.92737572942984425</c:v>
                </c:pt>
                <c:pt idx="11206">
                  <c:v>0.9266223656272492</c:v>
                </c:pt>
                <c:pt idx="11207">
                  <c:v>0.92903312979555319</c:v>
                </c:pt>
                <c:pt idx="11208">
                  <c:v>0.92737572942984425</c:v>
                </c:pt>
                <c:pt idx="11209">
                  <c:v>0.92948514807711013</c:v>
                </c:pt>
                <c:pt idx="11210">
                  <c:v>0.92767707495088225</c:v>
                </c:pt>
                <c:pt idx="11211">
                  <c:v>0.92903312979555319</c:v>
                </c:pt>
                <c:pt idx="11212">
                  <c:v>0.92903312979555319</c:v>
                </c:pt>
                <c:pt idx="11213">
                  <c:v>0.92873178427451519</c:v>
                </c:pt>
                <c:pt idx="11214">
                  <c:v>0.93084120292178107</c:v>
                </c:pt>
                <c:pt idx="11215">
                  <c:v>0.92933447531659119</c:v>
                </c:pt>
                <c:pt idx="11216">
                  <c:v>0.92948514807711013</c:v>
                </c:pt>
                <c:pt idx="11217">
                  <c:v>0.93038918464022413</c:v>
                </c:pt>
                <c:pt idx="11218">
                  <c:v>0.93008783911918624</c:v>
                </c:pt>
                <c:pt idx="11219">
                  <c:v>0.92918380255607214</c:v>
                </c:pt>
                <c:pt idx="11220">
                  <c:v>0.93129322120333813</c:v>
                </c:pt>
                <c:pt idx="11221">
                  <c:v>0.93069053016126213</c:v>
                </c:pt>
                <c:pt idx="11222">
                  <c:v>0.93295062156904707</c:v>
                </c:pt>
                <c:pt idx="11223">
                  <c:v>0.93144389396385707</c:v>
                </c:pt>
                <c:pt idx="11224">
                  <c:v>0.93144389396385707</c:v>
                </c:pt>
                <c:pt idx="11225">
                  <c:v>0.93234793052697107</c:v>
                </c:pt>
                <c:pt idx="11226">
                  <c:v>0.93295062156904707</c:v>
                </c:pt>
                <c:pt idx="11227">
                  <c:v>0.93174523948489518</c:v>
                </c:pt>
                <c:pt idx="11228">
                  <c:v>0.93385465813216106</c:v>
                </c:pt>
                <c:pt idx="11229">
                  <c:v>0.93249860328749001</c:v>
                </c:pt>
                <c:pt idx="11230">
                  <c:v>0.93385465813216106</c:v>
                </c:pt>
                <c:pt idx="11231">
                  <c:v>0.93219725776645213</c:v>
                </c:pt>
                <c:pt idx="11232">
                  <c:v>0.93355331261112307</c:v>
                </c:pt>
                <c:pt idx="11233">
                  <c:v>0.92948514807711013</c:v>
                </c:pt>
                <c:pt idx="11234">
                  <c:v>0.93279994880852801</c:v>
                </c:pt>
                <c:pt idx="11235">
                  <c:v>0.93430667641371801</c:v>
                </c:pt>
                <c:pt idx="11236">
                  <c:v>0.93325196709008507</c:v>
                </c:pt>
                <c:pt idx="11237">
                  <c:v>0.935210712976832</c:v>
                </c:pt>
                <c:pt idx="11238">
                  <c:v>0.93536138573735095</c:v>
                </c:pt>
                <c:pt idx="11239">
                  <c:v>0.93475869469527495</c:v>
                </c:pt>
                <c:pt idx="11240">
                  <c:v>0.93551205849787</c:v>
                </c:pt>
                <c:pt idx="11241">
                  <c:v>0.93506004021631306</c:v>
                </c:pt>
                <c:pt idx="11242">
                  <c:v>0.93355331261112307</c:v>
                </c:pt>
                <c:pt idx="11243">
                  <c:v>0.93596407677942695</c:v>
                </c:pt>
                <c:pt idx="11244">
                  <c:v>0.93807349542669294</c:v>
                </c:pt>
                <c:pt idx="11245">
                  <c:v>0.935813404018908</c:v>
                </c:pt>
                <c:pt idx="11246">
                  <c:v>0.93611474953994589</c:v>
                </c:pt>
                <c:pt idx="11247">
                  <c:v>0.93596407677942695</c:v>
                </c:pt>
                <c:pt idx="11248">
                  <c:v>0.936416095060984</c:v>
                </c:pt>
                <c:pt idx="11249">
                  <c:v>0.936416095060984</c:v>
                </c:pt>
                <c:pt idx="11250">
                  <c:v>0.93701878610305989</c:v>
                </c:pt>
                <c:pt idx="11251">
                  <c:v>0.93686811334254094</c:v>
                </c:pt>
                <c:pt idx="11252">
                  <c:v>0.93536138573735095</c:v>
                </c:pt>
                <c:pt idx="11253">
                  <c:v>0.93656676782150294</c:v>
                </c:pt>
                <c:pt idx="11254">
                  <c:v>0.93716945886357894</c:v>
                </c:pt>
                <c:pt idx="11255">
                  <c:v>0.93822416818721188</c:v>
                </c:pt>
                <c:pt idx="11256">
                  <c:v>0.93882685922928788</c:v>
                </c:pt>
                <c:pt idx="11257">
                  <c:v>0.93747080438461694</c:v>
                </c:pt>
                <c:pt idx="11258">
                  <c:v>0.93897753198980682</c:v>
                </c:pt>
                <c:pt idx="11259">
                  <c:v>0.93988156855292082</c:v>
                </c:pt>
                <c:pt idx="11260">
                  <c:v>0.93867618646876883</c:v>
                </c:pt>
                <c:pt idx="11261">
                  <c:v>0.94153896891862976</c:v>
                </c:pt>
                <c:pt idx="11262">
                  <c:v>0.93837484094773094</c:v>
                </c:pt>
                <c:pt idx="11263">
                  <c:v>0.93927887751084482</c:v>
                </c:pt>
                <c:pt idx="11264">
                  <c:v>0.94003224131343988</c:v>
                </c:pt>
                <c:pt idx="11265">
                  <c:v>0.94033358683447776</c:v>
                </c:pt>
                <c:pt idx="11266">
                  <c:v>0.93942955027136377</c:v>
                </c:pt>
                <c:pt idx="11267">
                  <c:v>0.93852551370824988</c:v>
                </c:pt>
                <c:pt idx="11268">
                  <c:v>0.94123762339759187</c:v>
                </c:pt>
                <c:pt idx="11269">
                  <c:v>0.93897753198980682</c:v>
                </c:pt>
                <c:pt idx="11270">
                  <c:v>0.94184031443966776</c:v>
                </c:pt>
                <c:pt idx="11271">
                  <c:v>0.94123762339759187</c:v>
                </c:pt>
                <c:pt idx="11272">
                  <c:v>0.9419909872001867</c:v>
                </c:pt>
                <c:pt idx="11273">
                  <c:v>0.9422923327212247</c:v>
                </c:pt>
                <c:pt idx="11274">
                  <c:v>0.94214165996070576</c:v>
                </c:pt>
                <c:pt idx="11275">
                  <c:v>0.94304569652381975</c:v>
                </c:pt>
                <c:pt idx="11276">
                  <c:v>0.94048425959499682</c:v>
                </c:pt>
                <c:pt idx="11277">
                  <c:v>0.94033358683447776</c:v>
                </c:pt>
                <c:pt idx="11278">
                  <c:v>0.94425107860797175</c:v>
                </c:pt>
                <c:pt idx="11279">
                  <c:v>0.94304569652381975</c:v>
                </c:pt>
                <c:pt idx="11280">
                  <c:v>0.9434977148053767</c:v>
                </c:pt>
                <c:pt idx="11281">
                  <c:v>0.94168964167914881</c:v>
                </c:pt>
                <c:pt idx="11282">
                  <c:v>0.94425107860797175</c:v>
                </c:pt>
                <c:pt idx="11283">
                  <c:v>0.94485376965004764</c:v>
                </c:pt>
                <c:pt idx="11284">
                  <c:v>0.9434977148053767</c:v>
                </c:pt>
                <c:pt idx="11285">
                  <c:v>0.9437990603264147</c:v>
                </c:pt>
                <c:pt idx="11286">
                  <c:v>0.94394973308693364</c:v>
                </c:pt>
                <c:pt idx="11287">
                  <c:v>0.94455242412900975</c:v>
                </c:pt>
                <c:pt idx="11288">
                  <c:v>0.94605915173419963</c:v>
                </c:pt>
                <c:pt idx="11289">
                  <c:v>0.94590847897368069</c:v>
                </c:pt>
                <c:pt idx="11290">
                  <c:v>0.94560713345264258</c:v>
                </c:pt>
                <c:pt idx="11291">
                  <c:v>0.94425107860797175</c:v>
                </c:pt>
                <c:pt idx="11292">
                  <c:v>0.94756587933938963</c:v>
                </c:pt>
                <c:pt idx="11293">
                  <c:v>0.94500444241056669</c:v>
                </c:pt>
                <c:pt idx="11294">
                  <c:v>0.94485376965004764</c:v>
                </c:pt>
                <c:pt idx="11295">
                  <c:v>0.94620982449471869</c:v>
                </c:pt>
                <c:pt idx="11296">
                  <c:v>0.94560713345264258</c:v>
                </c:pt>
                <c:pt idx="11297">
                  <c:v>0.94666184277627574</c:v>
                </c:pt>
                <c:pt idx="11298">
                  <c:v>0.94590847897368069</c:v>
                </c:pt>
                <c:pt idx="11299">
                  <c:v>0.94651117001575669</c:v>
                </c:pt>
                <c:pt idx="11300">
                  <c:v>0.94922327970509845</c:v>
                </c:pt>
                <c:pt idx="11301">
                  <c:v>0.94560713345264258</c:v>
                </c:pt>
                <c:pt idx="11302">
                  <c:v>0.94651117001575669</c:v>
                </c:pt>
                <c:pt idx="11303">
                  <c:v>0.94560713345264258</c:v>
                </c:pt>
                <c:pt idx="11304">
                  <c:v>0.94801789762094657</c:v>
                </c:pt>
                <c:pt idx="11305">
                  <c:v>0.94846991590250351</c:v>
                </c:pt>
                <c:pt idx="11306">
                  <c:v>0.94786722486042763</c:v>
                </c:pt>
                <c:pt idx="11307">
                  <c:v>0.94967529798665562</c:v>
                </c:pt>
                <c:pt idx="11308">
                  <c:v>0.94666184277627574</c:v>
                </c:pt>
                <c:pt idx="11309">
                  <c:v>0.94846991590250351</c:v>
                </c:pt>
                <c:pt idx="11310">
                  <c:v>0.94892193418406046</c:v>
                </c:pt>
                <c:pt idx="11311">
                  <c:v>0.94711386105783268</c:v>
                </c:pt>
                <c:pt idx="11312">
                  <c:v>0.94862058866302257</c:v>
                </c:pt>
                <c:pt idx="11313">
                  <c:v>0.94862058866302257</c:v>
                </c:pt>
                <c:pt idx="11314">
                  <c:v>0.94952462522613645</c:v>
                </c:pt>
                <c:pt idx="11315">
                  <c:v>0.94952462522613645</c:v>
                </c:pt>
                <c:pt idx="11316">
                  <c:v>0.94952462522613645</c:v>
                </c:pt>
                <c:pt idx="11317">
                  <c:v>0.95057933454976951</c:v>
                </c:pt>
                <c:pt idx="11318">
                  <c:v>0.94952462522613645</c:v>
                </c:pt>
                <c:pt idx="11319">
                  <c:v>0.94922327970509845</c:v>
                </c:pt>
                <c:pt idx="11320">
                  <c:v>0.94846991590250351</c:v>
                </c:pt>
                <c:pt idx="11321">
                  <c:v>0.95042866178925056</c:v>
                </c:pt>
                <c:pt idx="11322">
                  <c:v>0.95042866178925056</c:v>
                </c:pt>
                <c:pt idx="11323">
                  <c:v>0.95163404387340245</c:v>
                </c:pt>
                <c:pt idx="11324">
                  <c:v>0.95163404387340245</c:v>
                </c:pt>
                <c:pt idx="11325">
                  <c:v>0.94952462522613645</c:v>
                </c:pt>
                <c:pt idx="11326">
                  <c:v>0.95073000731028856</c:v>
                </c:pt>
                <c:pt idx="11327">
                  <c:v>0.95238740767599739</c:v>
                </c:pt>
                <c:pt idx="11328">
                  <c:v>0.94967529798665562</c:v>
                </c:pt>
                <c:pt idx="11329">
                  <c:v>0.9511820255918455</c:v>
                </c:pt>
                <c:pt idx="11330">
                  <c:v>0.9511820255918455</c:v>
                </c:pt>
                <c:pt idx="11331">
                  <c:v>0.95133269835236445</c:v>
                </c:pt>
                <c:pt idx="11332">
                  <c:v>0.95253808043651633</c:v>
                </c:pt>
                <c:pt idx="11333">
                  <c:v>0.95314077147859244</c:v>
                </c:pt>
                <c:pt idx="11334">
                  <c:v>0.9532914442391115</c:v>
                </c:pt>
                <c:pt idx="11335">
                  <c:v>0.95314077147859244</c:v>
                </c:pt>
                <c:pt idx="11336">
                  <c:v>0.95404480804170644</c:v>
                </c:pt>
                <c:pt idx="11337">
                  <c:v>0.9535927897601495</c:v>
                </c:pt>
                <c:pt idx="11338">
                  <c:v>0.95268875319703528</c:v>
                </c:pt>
                <c:pt idx="11339">
                  <c:v>0.95540086288637727</c:v>
                </c:pt>
                <c:pt idx="11340">
                  <c:v>0.95419548080222538</c:v>
                </c:pt>
                <c:pt idx="11341">
                  <c:v>0.95238740767599739</c:v>
                </c:pt>
                <c:pt idx="11342">
                  <c:v>0.9532914442391115</c:v>
                </c:pt>
                <c:pt idx="11343">
                  <c:v>0.95540086288637727</c:v>
                </c:pt>
                <c:pt idx="11344">
                  <c:v>0.95555153564689621</c:v>
                </c:pt>
                <c:pt idx="11345">
                  <c:v>0.95479817184430138</c:v>
                </c:pt>
                <c:pt idx="11346">
                  <c:v>0.95419548080222538</c:v>
                </c:pt>
                <c:pt idx="11347">
                  <c:v>0.95314077147859244</c:v>
                </c:pt>
                <c:pt idx="11348">
                  <c:v>0.95344211699963044</c:v>
                </c:pt>
                <c:pt idx="11349">
                  <c:v>0.95540086288637727</c:v>
                </c:pt>
                <c:pt idx="11350">
                  <c:v>0.95585288116793443</c:v>
                </c:pt>
                <c:pt idx="11351">
                  <c:v>0.95449682632326338</c:v>
                </c:pt>
                <c:pt idx="11352">
                  <c:v>0.95404480804170644</c:v>
                </c:pt>
                <c:pt idx="11353">
                  <c:v>0.95389413528118738</c:v>
                </c:pt>
                <c:pt idx="11354">
                  <c:v>0.95434615356274433</c:v>
                </c:pt>
                <c:pt idx="11355">
                  <c:v>0.95509951736533927</c:v>
                </c:pt>
                <c:pt idx="11356">
                  <c:v>0.95585288116793443</c:v>
                </c:pt>
                <c:pt idx="11357">
                  <c:v>0.95525019012585832</c:v>
                </c:pt>
                <c:pt idx="11358">
                  <c:v>0.95600355392845338</c:v>
                </c:pt>
                <c:pt idx="11359">
                  <c:v>0.95645557221001032</c:v>
                </c:pt>
                <c:pt idx="11360">
                  <c:v>0.95585288116793443</c:v>
                </c:pt>
                <c:pt idx="11361">
                  <c:v>0.95751028153364326</c:v>
                </c:pt>
                <c:pt idx="11362">
                  <c:v>0.95600355392845338</c:v>
                </c:pt>
                <c:pt idx="11363">
                  <c:v>0.95675691773104832</c:v>
                </c:pt>
                <c:pt idx="11364">
                  <c:v>0.95645557221001032</c:v>
                </c:pt>
                <c:pt idx="11365">
                  <c:v>0.9576609542941622</c:v>
                </c:pt>
                <c:pt idx="11366">
                  <c:v>0.95871566361779514</c:v>
                </c:pt>
                <c:pt idx="11367">
                  <c:v>0.95615422668897243</c:v>
                </c:pt>
                <c:pt idx="11368">
                  <c:v>0.95720893601260526</c:v>
                </c:pt>
                <c:pt idx="11369">
                  <c:v>0.95645557221001032</c:v>
                </c:pt>
                <c:pt idx="11370">
                  <c:v>0.95705826325208632</c:v>
                </c:pt>
                <c:pt idx="11371">
                  <c:v>0.95992104570194725</c:v>
                </c:pt>
                <c:pt idx="11372">
                  <c:v>0.95555153564689621</c:v>
                </c:pt>
                <c:pt idx="11373">
                  <c:v>0.95946902742039031</c:v>
                </c:pt>
                <c:pt idx="11374">
                  <c:v>0.95781162705468126</c:v>
                </c:pt>
                <c:pt idx="11375">
                  <c:v>0.95916768189935231</c:v>
                </c:pt>
                <c:pt idx="11376">
                  <c:v>0.96007171846246619</c:v>
                </c:pt>
                <c:pt idx="11377">
                  <c:v>0.9582636453362382</c:v>
                </c:pt>
                <c:pt idx="11378">
                  <c:v>0.95931835465987125</c:v>
                </c:pt>
                <c:pt idx="11379">
                  <c:v>0.9582636453362382</c:v>
                </c:pt>
                <c:pt idx="11380">
                  <c:v>0.95977037294142831</c:v>
                </c:pt>
                <c:pt idx="11381">
                  <c:v>0.9582636453362382</c:v>
                </c:pt>
                <c:pt idx="11382">
                  <c:v>0.95886633637831409</c:v>
                </c:pt>
                <c:pt idx="11383">
                  <c:v>0.96112642778609914</c:v>
                </c:pt>
                <c:pt idx="11384">
                  <c:v>0.96007171846246619</c:v>
                </c:pt>
                <c:pt idx="11385">
                  <c:v>0.95977037294142831</c:v>
                </c:pt>
                <c:pt idx="11386">
                  <c:v>0.95901700913883337</c:v>
                </c:pt>
                <c:pt idx="11387">
                  <c:v>0.95946902742039031</c:v>
                </c:pt>
                <c:pt idx="11388">
                  <c:v>0.96218113710973219</c:v>
                </c:pt>
                <c:pt idx="11389">
                  <c:v>0.96112642778609914</c:v>
                </c:pt>
                <c:pt idx="11390">
                  <c:v>0.96022239122298525</c:v>
                </c:pt>
                <c:pt idx="11391">
                  <c:v>0.95931835465987125</c:v>
                </c:pt>
                <c:pt idx="11392">
                  <c:v>0.96112642778609914</c:v>
                </c:pt>
                <c:pt idx="11393">
                  <c:v>0.96248248263077019</c:v>
                </c:pt>
                <c:pt idx="11394">
                  <c:v>0.96218113710973219</c:v>
                </c:pt>
                <c:pt idx="11395">
                  <c:v>0.95886633637831409</c:v>
                </c:pt>
                <c:pt idx="11396">
                  <c:v>0.96112642778609914</c:v>
                </c:pt>
                <c:pt idx="11397">
                  <c:v>0.96127710054661808</c:v>
                </c:pt>
                <c:pt idx="11398">
                  <c:v>0.96082508226506114</c:v>
                </c:pt>
                <c:pt idx="11399">
                  <c:v>0.96052373674402314</c:v>
                </c:pt>
                <c:pt idx="11400">
                  <c:v>0.96203046434921302</c:v>
                </c:pt>
                <c:pt idx="11401">
                  <c:v>0.96187979158869408</c:v>
                </c:pt>
                <c:pt idx="11402">
                  <c:v>0.96323584643336513</c:v>
                </c:pt>
                <c:pt idx="11403">
                  <c:v>0.96203046434921302</c:v>
                </c:pt>
                <c:pt idx="11404">
                  <c:v>0.96233180987025124</c:v>
                </c:pt>
                <c:pt idx="11405">
                  <c:v>0.96293450091232713</c:v>
                </c:pt>
                <c:pt idx="11406">
                  <c:v>0.96233180987025124</c:v>
                </c:pt>
                <c:pt idx="11407">
                  <c:v>0.96203046434921302</c:v>
                </c:pt>
                <c:pt idx="11408">
                  <c:v>0.96142777330713713</c:v>
                </c:pt>
                <c:pt idx="11409">
                  <c:v>0.96218113710973219</c:v>
                </c:pt>
                <c:pt idx="11410">
                  <c:v>0.96383853747544102</c:v>
                </c:pt>
                <c:pt idx="11411">
                  <c:v>0.96293450091232713</c:v>
                </c:pt>
                <c:pt idx="11412">
                  <c:v>0.96248248263077019</c:v>
                </c:pt>
                <c:pt idx="11413">
                  <c:v>0.96278382815180819</c:v>
                </c:pt>
                <c:pt idx="11414">
                  <c:v>0.96308517367284618</c:v>
                </c:pt>
                <c:pt idx="11415">
                  <c:v>0.96489324679907396</c:v>
                </c:pt>
                <c:pt idx="11416">
                  <c:v>0.96293450091232713</c:v>
                </c:pt>
                <c:pt idx="11417">
                  <c:v>0.96398921023596007</c:v>
                </c:pt>
                <c:pt idx="11418">
                  <c:v>0.96323584643336513</c:v>
                </c:pt>
                <c:pt idx="11419">
                  <c:v>0.96263315539128913</c:v>
                </c:pt>
                <c:pt idx="11420">
                  <c:v>0.96444122851751701</c:v>
                </c:pt>
                <c:pt idx="11421">
                  <c:v>0.96534526508063112</c:v>
                </c:pt>
                <c:pt idx="11422">
                  <c:v>0.96444122851751701</c:v>
                </c:pt>
                <c:pt idx="11423">
                  <c:v>0.96474257403855501</c:v>
                </c:pt>
                <c:pt idx="11424">
                  <c:v>0.96353719195440313</c:v>
                </c:pt>
                <c:pt idx="11425">
                  <c:v>0.96444122851751701</c:v>
                </c:pt>
                <c:pt idx="11426">
                  <c:v>0.96398921023596007</c:v>
                </c:pt>
                <c:pt idx="11427">
                  <c:v>0.96549593784115006</c:v>
                </c:pt>
                <c:pt idx="11428">
                  <c:v>0.96474257403855501</c:v>
                </c:pt>
                <c:pt idx="11429">
                  <c:v>0.96609862888322606</c:v>
                </c:pt>
                <c:pt idx="11430">
                  <c:v>0.96353719195440313</c:v>
                </c:pt>
                <c:pt idx="11431">
                  <c:v>0.96489324679907396</c:v>
                </c:pt>
                <c:pt idx="11432">
                  <c:v>0.96579728336218806</c:v>
                </c:pt>
                <c:pt idx="11433">
                  <c:v>0.96459190127803596</c:v>
                </c:pt>
                <c:pt idx="11434">
                  <c:v>0.96534526508063112</c:v>
                </c:pt>
                <c:pt idx="11435">
                  <c:v>0.96519459232011195</c:v>
                </c:pt>
                <c:pt idx="11436">
                  <c:v>0.9650439195595929</c:v>
                </c:pt>
                <c:pt idx="11437">
                  <c:v>0.96670131992530195</c:v>
                </c:pt>
                <c:pt idx="11438">
                  <c:v>0.9650439195595929</c:v>
                </c:pt>
                <c:pt idx="11439">
                  <c:v>0.96655064716478301</c:v>
                </c:pt>
                <c:pt idx="11440">
                  <c:v>0.96534526508063112</c:v>
                </c:pt>
                <c:pt idx="11441">
                  <c:v>0.96519459232011195</c:v>
                </c:pt>
                <c:pt idx="11442">
                  <c:v>0.96730401096737795</c:v>
                </c:pt>
                <c:pt idx="11443">
                  <c:v>0.96564661060166912</c:v>
                </c:pt>
                <c:pt idx="11444">
                  <c:v>0.96655064716478301</c:v>
                </c:pt>
                <c:pt idx="11445">
                  <c:v>0.96670131992530195</c:v>
                </c:pt>
                <c:pt idx="11446">
                  <c:v>0.96730401096737795</c:v>
                </c:pt>
                <c:pt idx="11447">
                  <c:v>0.96655064716478301</c:v>
                </c:pt>
                <c:pt idx="11448">
                  <c:v>0.96700266544633995</c:v>
                </c:pt>
                <c:pt idx="11449">
                  <c:v>0.96639997440426406</c:v>
                </c:pt>
                <c:pt idx="11450">
                  <c:v>0.96459190127803596</c:v>
                </c:pt>
                <c:pt idx="11451">
                  <c:v>0.96715333820685889</c:v>
                </c:pt>
                <c:pt idx="11452">
                  <c:v>0.96715333820685889</c:v>
                </c:pt>
                <c:pt idx="11453">
                  <c:v>0.96775602924893489</c:v>
                </c:pt>
                <c:pt idx="11454">
                  <c:v>0.96760535648841595</c:v>
                </c:pt>
                <c:pt idx="11455">
                  <c:v>0.96760535648841595</c:v>
                </c:pt>
                <c:pt idx="11456">
                  <c:v>0.96670131992530195</c:v>
                </c:pt>
                <c:pt idx="11457">
                  <c:v>0.96534526508063112</c:v>
                </c:pt>
                <c:pt idx="11458">
                  <c:v>0.96715333820685889</c:v>
                </c:pt>
                <c:pt idx="11459">
                  <c:v>0.968358720291011</c:v>
                </c:pt>
                <c:pt idx="11460">
                  <c:v>0.96745468372789689</c:v>
                </c:pt>
                <c:pt idx="11461">
                  <c:v>0.96745468372789689</c:v>
                </c:pt>
                <c:pt idx="11462">
                  <c:v>0.96745468372789689</c:v>
                </c:pt>
                <c:pt idx="11463">
                  <c:v>0.96805737476997289</c:v>
                </c:pt>
                <c:pt idx="11464">
                  <c:v>0.96911208409360594</c:v>
                </c:pt>
                <c:pt idx="11465">
                  <c:v>0.96730401096737795</c:v>
                </c:pt>
                <c:pt idx="11466">
                  <c:v>0.96850939305153005</c:v>
                </c:pt>
                <c:pt idx="11467">
                  <c:v>0.96715333820685889</c:v>
                </c:pt>
                <c:pt idx="11468">
                  <c:v>0.968358720291011</c:v>
                </c:pt>
                <c:pt idx="11469">
                  <c:v>0.968660065812049</c:v>
                </c:pt>
                <c:pt idx="11470">
                  <c:v>0.968660065812049</c:v>
                </c:pt>
                <c:pt idx="11471">
                  <c:v>0.96881073857256794</c:v>
                </c:pt>
                <c:pt idx="11472">
                  <c:v>0.968961411333087</c:v>
                </c:pt>
                <c:pt idx="11473">
                  <c:v>0.96941342961464394</c:v>
                </c:pt>
                <c:pt idx="11474">
                  <c:v>0.96820804753049183</c:v>
                </c:pt>
                <c:pt idx="11475">
                  <c:v>0.96911208409360594</c:v>
                </c:pt>
                <c:pt idx="11476">
                  <c:v>0.96911208409360594</c:v>
                </c:pt>
                <c:pt idx="11477">
                  <c:v>0.97061881169879582</c:v>
                </c:pt>
                <c:pt idx="11478">
                  <c:v>0.97137217550139077</c:v>
                </c:pt>
                <c:pt idx="11479">
                  <c:v>0.969262756854125</c:v>
                </c:pt>
                <c:pt idx="11480">
                  <c:v>0.97046813893827677</c:v>
                </c:pt>
                <c:pt idx="11481">
                  <c:v>0.97107082998035277</c:v>
                </c:pt>
                <c:pt idx="11482">
                  <c:v>0.97122150274087171</c:v>
                </c:pt>
                <c:pt idx="11483">
                  <c:v>0.97107082998035277</c:v>
                </c:pt>
                <c:pt idx="11484">
                  <c:v>0.97046813893827677</c:v>
                </c:pt>
                <c:pt idx="11485">
                  <c:v>0.97076948445931477</c:v>
                </c:pt>
                <c:pt idx="11486">
                  <c:v>0.97167352102242888</c:v>
                </c:pt>
                <c:pt idx="11487">
                  <c:v>0.9733309213881377</c:v>
                </c:pt>
                <c:pt idx="11488">
                  <c:v>0.97182419378294793</c:v>
                </c:pt>
                <c:pt idx="11489">
                  <c:v>0.97152284826190993</c:v>
                </c:pt>
                <c:pt idx="11490">
                  <c:v>0.97257755758554287</c:v>
                </c:pt>
                <c:pt idx="11491">
                  <c:v>0.97242688482502382</c:v>
                </c:pt>
                <c:pt idx="11492">
                  <c:v>0.97061881169879582</c:v>
                </c:pt>
                <c:pt idx="11493">
                  <c:v>0.97182419378294793</c:v>
                </c:pt>
                <c:pt idx="11494">
                  <c:v>0.97122150274087171</c:v>
                </c:pt>
                <c:pt idx="11495">
                  <c:v>0.97212553930398582</c:v>
                </c:pt>
                <c:pt idx="11496">
                  <c:v>0.97107082998035277</c:v>
                </c:pt>
                <c:pt idx="11497">
                  <c:v>0.97272823034606182</c:v>
                </c:pt>
                <c:pt idx="11498">
                  <c:v>0.9733309213881377</c:v>
                </c:pt>
                <c:pt idx="11499">
                  <c:v>0.97092015721983382</c:v>
                </c:pt>
                <c:pt idx="11500">
                  <c:v>0.97167352102242888</c:v>
                </c:pt>
                <c:pt idx="11501">
                  <c:v>0.97197486654346688</c:v>
                </c:pt>
                <c:pt idx="11502">
                  <c:v>0.97182419378294793</c:v>
                </c:pt>
                <c:pt idx="11503">
                  <c:v>0.97348159414865676</c:v>
                </c:pt>
                <c:pt idx="11504">
                  <c:v>0.97242688482502382</c:v>
                </c:pt>
                <c:pt idx="11505">
                  <c:v>0.97302957586709982</c:v>
                </c:pt>
                <c:pt idx="11506">
                  <c:v>0.97227621206450487</c:v>
                </c:pt>
                <c:pt idx="11507">
                  <c:v>0.97257755758554287</c:v>
                </c:pt>
                <c:pt idx="11508">
                  <c:v>0.97242688482502382</c:v>
                </c:pt>
                <c:pt idx="11509">
                  <c:v>0.97302957586709982</c:v>
                </c:pt>
                <c:pt idx="11510">
                  <c:v>0.97287890310658076</c:v>
                </c:pt>
                <c:pt idx="11511">
                  <c:v>0.97287890310658076</c:v>
                </c:pt>
                <c:pt idx="11512">
                  <c:v>0.97378293966969476</c:v>
                </c:pt>
                <c:pt idx="11513">
                  <c:v>0.97287890310658076</c:v>
                </c:pt>
                <c:pt idx="11514">
                  <c:v>0.97287890310658076</c:v>
                </c:pt>
                <c:pt idx="11515">
                  <c:v>0.97513899451436581</c:v>
                </c:pt>
                <c:pt idx="11516">
                  <c:v>0.97287890310658076</c:v>
                </c:pt>
                <c:pt idx="11517">
                  <c:v>0.97468697623280887</c:v>
                </c:pt>
                <c:pt idx="11518">
                  <c:v>0.97197486654346688</c:v>
                </c:pt>
                <c:pt idx="11519">
                  <c:v>0.97318024862761876</c:v>
                </c:pt>
                <c:pt idx="11520">
                  <c:v>0.97544034003540381</c:v>
                </c:pt>
                <c:pt idx="11521">
                  <c:v>0.9736322669091757</c:v>
                </c:pt>
                <c:pt idx="11522">
                  <c:v>0.97544034003540381</c:v>
                </c:pt>
                <c:pt idx="11523">
                  <c:v>0.97438563071177065</c:v>
                </c:pt>
                <c:pt idx="11524">
                  <c:v>0.97483764899332781</c:v>
                </c:pt>
                <c:pt idx="11525">
                  <c:v>0.9742349579512517</c:v>
                </c:pt>
                <c:pt idx="11526">
                  <c:v>0.97483764899332781</c:v>
                </c:pt>
                <c:pt idx="11527">
                  <c:v>0.97483764899332781</c:v>
                </c:pt>
                <c:pt idx="11528">
                  <c:v>0.9736322669091757</c:v>
                </c:pt>
                <c:pt idx="11529">
                  <c:v>0.97453630347228959</c:v>
                </c:pt>
                <c:pt idx="11530">
                  <c:v>0.97408428519073265</c:v>
                </c:pt>
                <c:pt idx="11531">
                  <c:v>0.97649504935903664</c:v>
                </c:pt>
                <c:pt idx="11532">
                  <c:v>0.97498832175384675</c:v>
                </c:pt>
                <c:pt idx="11533">
                  <c:v>0.97453630347228959</c:v>
                </c:pt>
                <c:pt idx="11534">
                  <c:v>0.9757416855564417</c:v>
                </c:pt>
                <c:pt idx="11535">
                  <c:v>0.9739336124302137</c:v>
                </c:pt>
                <c:pt idx="11536">
                  <c:v>0.97498832175384675</c:v>
                </c:pt>
                <c:pt idx="11537">
                  <c:v>0.97453630347228959</c:v>
                </c:pt>
                <c:pt idx="11538">
                  <c:v>0.9757416855564417</c:v>
                </c:pt>
                <c:pt idx="11539">
                  <c:v>0.97694706764059358</c:v>
                </c:pt>
                <c:pt idx="11540">
                  <c:v>0.97559101279592275</c:v>
                </c:pt>
                <c:pt idx="11541">
                  <c:v>0.97589235831696075</c:v>
                </c:pt>
                <c:pt idx="11542">
                  <c:v>0.97785110420370769</c:v>
                </c:pt>
                <c:pt idx="11543">
                  <c:v>0.97559101279592275</c:v>
                </c:pt>
                <c:pt idx="11544">
                  <c:v>0.97589235831696075</c:v>
                </c:pt>
                <c:pt idx="11545">
                  <c:v>0.97513899451436581</c:v>
                </c:pt>
                <c:pt idx="11546">
                  <c:v>0.97498832175384675</c:v>
                </c:pt>
                <c:pt idx="11547">
                  <c:v>0.97860446800630263</c:v>
                </c:pt>
                <c:pt idx="11548">
                  <c:v>0.97589235831696075</c:v>
                </c:pt>
                <c:pt idx="11549">
                  <c:v>0.97754975868266958</c:v>
                </c:pt>
                <c:pt idx="11550">
                  <c:v>0.97634437659851769</c:v>
                </c:pt>
                <c:pt idx="11551">
                  <c:v>0.97800177696422674</c:v>
                </c:pt>
                <c:pt idx="11552">
                  <c:v>0.97815244972474569</c:v>
                </c:pt>
                <c:pt idx="11553">
                  <c:v>0.97649504935903664</c:v>
                </c:pt>
                <c:pt idx="11554">
                  <c:v>0.97709774040111264</c:v>
                </c:pt>
                <c:pt idx="11555">
                  <c:v>0.97619370383799864</c:v>
                </c:pt>
                <c:pt idx="11556">
                  <c:v>0.97649504935903664</c:v>
                </c:pt>
                <c:pt idx="11557">
                  <c:v>0.97724841316163158</c:v>
                </c:pt>
                <c:pt idx="11558">
                  <c:v>0.97800177696422674</c:v>
                </c:pt>
                <c:pt idx="11559">
                  <c:v>0.97694706764059358</c:v>
                </c:pt>
                <c:pt idx="11560">
                  <c:v>0.97905648628785957</c:v>
                </c:pt>
                <c:pt idx="11561">
                  <c:v>0.97754975868266958</c:v>
                </c:pt>
                <c:pt idx="11562">
                  <c:v>0.97664572211955558</c:v>
                </c:pt>
                <c:pt idx="11563">
                  <c:v>0.97770043144318874</c:v>
                </c:pt>
                <c:pt idx="11564">
                  <c:v>0.97724841316163158</c:v>
                </c:pt>
                <c:pt idx="11565">
                  <c:v>0.97724841316163158</c:v>
                </c:pt>
                <c:pt idx="11566">
                  <c:v>0.97709774040111264</c:v>
                </c:pt>
                <c:pt idx="11567">
                  <c:v>0.97770043144318874</c:v>
                </c:pt>
                <c:pt idx="11568">
                  <c:v>0.97830312248526463</c:v>
                </c:pt>
                <c:pt idx="11569">
                  <c:v>0.97996052285097357</c:v>
                </c:pt>
                <c:pt idx="11570">
                  <c:v>0.97935783180889757</c:v>
                </c:pt>
                <c:pt idx="11571">
                  <c:v>0.97830312248526463</c:v>
                </c:pt>
                <c:pt idx="11572">
                  <c:v>0.97724841316163158</c:v>
                </c:pt>
                <c:pt idx="11573">
                  <c:v>0.97785110420370769</c:v>
                </c:pt>
                <c:pt idx="11574">
                  <c:v>0.97950850456941652</c:v>
                </c:pt>
                <c:pt idx="11575">
                  <c:v>0.97935783180889757</c:v>
                </c:pt>
                <c:pt idx="11576">
                  <c:v>0.97875514076682169</c:v>
                </c:pt>
                <c:pt idx="11577">
                  <c:v>0.97830312248526463</c:v>
                </c:pt>
                <c:pt idx="11578">
                  <c:v>0.97905648628785957</c:v>
                </c:pt>
                <c:pt idx="11579">
                  <c:v>0.97920715904837863</c:v>
                </c:pt>
                <c:pt idx="11580">
                  <c:v>0.97815244972474569</c:v>
                </c:pt>
                <c:pt idx="11581">
                  <c:v>0.97996052285097357</c:v>
                </c:pt>
                <c:pt idx="11582">
                  <c:v>0.97785110420370769</c:v>
                </c:pt>
                <c:pt idx="11583">
                  <c:v>0.97935783180889757</c:v>
                </c:pt>
                <c:pt idx="11584">
                  <c:v>0.97905648628785957</c:v>
                </c:pt>
                <c:pt idx="11585">
                  <c:v>0.97920715904837863</c:v>
                </c:pt>
                <c:pt idx="11586">
                  <c:v>0.9807138866535684</c:v>
                </c:pt>
                <c:pt idx="11587">
                  <c:v>0.97996052285097357</c:v>
                </c:pt>
                <c:pt idx="11588">
                  <c:v>0.97830312248526463</c:v>
                </c:pt>
                <c:pt idx="11589">
                  <c:v>0.97950850456941652</c:v>
                </c:pt>
                <c:pt idx="11590">
                  <c:v>0.97980985009045451</c:v>
                </c:pt>
                <c:pt idx="11591">
                  <c:v>0.98146725045616356</c:v>
                </c:pt>
                <c:pt idx="11592">
                  <c:v>0.98176859597720156</c:v>
                </c:pt>
                <c:pt idx="11593">
                  <c:v>0.97996052285097357</c:v>
                </c:pt>
                <c:pt idx="11594">
                  <c:v>0.97875514076682169</c:v>
                </c:pt>
                <c:pt idx="11595">
                  <c:v>0.97845379524578369</c:v>
                </c:pt>
                <c:pt idx="11596">
                  <c:v>0.97996052285097357</c:v>
                </c:pt>
                <c:pt idx="11597">
                  <c:v>0.98011119561149251</c:v>
                </c:pt>
                <c:pt idx="11598">
                  <c:v>0.97996052285097357</c:v>
                </c:pt>
                <c:pt idx="11599">
                  <c:v>0.97996052285097357</c:v>
                </c:pt>
                <c:pt idx="11600">
                  <c:v>0.98026186837201146</c:v>
                </c:pt>
                <c:pt idx="11601">
                  <c:v>0.97754975868266958</c:v>
                </c:pt>
                <c:pt idx="11602">
                  <c:v>0.98041254113253051</c:v>
                </c:pt>
                <c:pt idx="11603">
                  <c:v>0.98026186837201146</c:v>
                </c:pt>
                <c:pt idx="11604">
                  <c:v>0.9807138866535684</c:v>
                </c:pt>
                <c:pt idx="11605">
                  <c:v>0.98116590493512557</c:v>
                </c:pt>
                <c:pt idx="11606">
                  <c:v>0.97845379524578369</c:v>
                </c:pt>
                <c:pt idx="11607">
                  <c:v>0.98252195977979651</c:v>
                </c:pt>
                <c:pt idx="11608">
                  <c:v>0.9807138866535684</c:v>
                </c:pt>
                <c:pt idx="11609">
                  <c:v>0.97920715904837863</c:v>
                </c:pt>
                <c:pt idx="11610">
                  <c:v>0.98101523217460662</c:v>
                </c:pt>
                <c:pt idx="11611">
                  <c:v>0.98011119561149251</c:v>
                </c:pt>
                <c:pt idx="11612">
                  <c:v>0.98086455941408768</c:v>
                </c:pt>
                <c:pt idx="11613">
                  <c:v>0.98131657769564462</c:v>
                </c:pt>
                <c:pt idx="11614">
                  <c:v>0.97815244972474569</c:v>
                </c:pt>
                <c:pt idx="11615">
                  <c:v>0.98116590493512557</c:v>
                </c:pt>
                <c:pt idx="11616">
                  <c:v>0.98086455941408768</c:v>
                </c:pt>
                <c:pt idx="11617">
                  <c:v>0.98131657769564462</c:v>
                </c:pt>
                <c:pt idx="11618">
                  <c:v>0.98191926873772051</c:v>
                </c:pt>
                <c:pt idx="11619">
                  <c:v>0.98176859597720156</c:v>
                </c:pt>
                <c:pt idx="11620">
                  <c:v>0.9807138866535684</c:v>
                </c:pt>
                <c:pt idx="11621">
                  <c:v>0.98131657769564462</c:v>
                </c:pt>
                <c:pt idx="11622">
                  <c:v>0.98101523217460662</c:v>
                </c:pt>
                <c:pt idx="11623">
                  <c:v>0.98011119561149251</c:v>
                </c:pt>
                <c:pt idx="11624">
                  <c:v>0.98252195977979651</c:v>
                </c:pt>
                <c:pt idx="11625">
                  <c:v>0.98131657769564462</c:v>
                </c:pt>
                <c:pt idx="11626">
                  <c:v>0.98161792321668251</c:v>
                </c:pt>
                <c:pt idx="11627">
                  <c:v>0.98252195977979651</c:v>
                </c:pt>
                <c:pt idx="11628">
                  <c:v>0.98041254113253051</c:v>
                </c:pt>
                <c:pt idx="11629">
                  <c:v>0.98011119561149251</c:v>
                </c:pt>
                <c:pt idx="11630">
                  <c:v>0.98191926873772051</c:v>
                </c:pt>
                <c:pt idx="11631">
                  <c:v>0.98237128701927745</c:v>
                </c:pt>
                <c:pt idx="11632">
                  <c:v>0.98116590493512557</c:v>
                </c:pt>
                <c:pt idx="11633">
                  <c:v>0.98116590493512557</c:v>
                </c:pt>
                <c:pt idx="11634">
                  <c:v>0.98176859597720156</c:v>
                </c:pt>
                <c:pt idx="11635">
                  <c:v>0.98297397806135345</c:v>
                </c:pt>
                <c:pt idx="11636">
                  <c:v>0.98297397806135345</c:v>
                </c:pt>
                <c:pt idx="11637">
                  <c:v>0.98297397806135345</c:v>
                </c:pt>
                <c:pt idx="11638">
                  <c:v>0.98131657769564462</c:v>
                </c:pt>
                <c:pt idx="11639">
                  <c:v>0.98237128701927745</c:v>
                </c:pt>
                <c:pt idx="11640">
                  <c:v>0.98222061425875851</c:v>
                </c:pt>
                <c:pt idx="11641">
                  <c:v>0.98237128701927745</c:v>
                </c:pt>
                <c:pt idx="11642">
                  <c:v>0.98116590493512557</c:v>
                </c:pt>
                <c:pt idx="11643">
                  <c:v>0.98372734186394839</c:v>
                </c:pt>
                <c:pt idx="11644">
                  <c:v>0.98312465082187239</c:v>
                </c:pt>
                <c:pt idx="11645">
                  <c:v>0.98237128701927745</c:v>
                </c:pt>
                <c:pt idx="11646">
                  <c:v>0.98267263254031545</c:v>
                </c:pt>
                <c:pt idx="11647">
                  <c:v>0.98282330530083439</c:v>
                </c:pt>
                <c:pt idx="11648">
                  <c:v>0.98297397806135345</c:v>
                </c:pt>
                <c:pt idx="11649">
                  <c:v>0.98297397806135345</c:v>
                </c:pt>
                <c:pt idx="11650">
                  <c:v>0.98206994149823956</c:v>
                </c:pt>
                <c:pt idx="11651">
                  <c:v>0.98101523217460662</c:v>
                </c:pt>
                <c:pt idx="11652">
                  <c:v>0.98417936014550556</c:v>
                </c:pt>
                <c:pt idx="11653">
                  <c:v>0.98252195977979651</c:v>
                </c:pt>
                <c:pt idx="11654">
                  <c:v>0.98327532358239145</c:v>
                </c:pt>
                <c:pt idx="11655">
                  <c:v>0.98252195977979651</c:v>
                </c:pt>
                <c:pt idx="11656">
                  <c:v>0.98297397806135345</c:v>
                </c:pt>
                <c:pt idx="11657">
                  <c:v>0.98282330530083439</c:v>
                </c:pt>
                <c:pt idx="11658">
                  <c:v>0.98448070566654344</c:v>
                </c:pt>
                <c:pt idx="11659">
                  <c:v>0.98478205118758144</c:v>
                </c:pt>
                <c:pt idx="11660">
                  <c:v>0.98342599634291039</c:v>
                </c:pt>
                <c:pt idx="11661">
                  <c:v>0.9840286873849865</c:v>
                </c:pt>
                <c:pt idx="11662">
                  <c:v>0.98523406946913838</c:v>
                </c:pt>
                <c:pt idx="11663">
                  <c:v>0.9843300329060245</c:v>
                </c:pt>
                <c:pt idx="11664">
                  <c:v>0.98387801462446733</c:v>
                </c:pt>
                <c:pt idx="11665">
                  <c:v>0.98387801462446733</c:v>
                </c:pt>
                <c:pt idx="11666">
                  <c:v>0.9846313784270625</c:v>
                </c:pt>
                <c:pt idx="11667">
                  <c:v>0.98222061425875851</c:v>
                </c:pt>
                <c:pt idx="11668">
                  <c:v>0.98372734186394839</c:v>
                </c:pt>
                <c:pt idx="11669">
                  <c:v>0.98448070566654344</c:v>
                </c:pt>
                <c:pt idx="11670">
                  <c:v>0.98478205118758144</c:v>
                </c:pt>
                <c:pt idx="11671">
                  <c:v>0.98372734186394839</c:v>
                </c:pt>
                <c:pt idx="11672">
                  <c:v>0.98237128701927745</c:v>
                </c:pt>
                <c:pt idx="11673">
                  <c:v>0.98387801462446733</c:v>
                </c:pt>
                <c:pt idx="11674">
                  <c:v>0.98372734186394839</c:v>
                </c:pt>
                <c:pt idx="11675">
                  <c:v>0.9840286873849865</c:v>
                </c:pt>
                <c:pt idx="11676">
                  <c:v>0.98372734186394839</c:v>
                </c:pt>
                <c:pt idx="11677">
                  <c:v>0.9840286873849865</c:v>
                </c:pt>
                <c:pt idx="11678">
                  <c:v>0.9846313784270625</c:v>
                </c:pt>
                <c:pt idx="11679">
                  <c:v>0.98598743327173333</c:v>
                </c:pt>
                <c:pt idx="11680">
                  <c:v>0.9846313784270625</c:v>
                </c:pt>
                <c:pt idx="11681">
                  <c:v>0.9843300329060245</c:v>
                </c:pt>
                <c:pt idx="11682">
                  <c:v>0.98417936014550556</c:v>
                </c:pt>
                <c:pt idx="11683">
                  <c:v>0.9843300329060245</c:v>
                </c:pt>
                <c:pt idx="11684">
                  <c:v>0.9843300329060245</c:v>
                </c:pt>
                <c:pt idx="11685">
                  <c:v>0.98387801462446733</c:v>
                </c:pt>
                <c:pt idx="11686">
                  <c:v>0.98538474222965744</c:v>
                </c:pt>
                <c:pt idx="11687">
                  <c:v>0.9849327239481005</c:v>
                </c:pt>
                <c:pt idx="11688">
                  <c:v>0.98448070566654344</c:v>
                </c:pt>
                <c:pt idx="11689">
                  <c:v>0.98417936014550556</c:v>
                </c:pt>
                <c:pt idx="11690">
                  <c:v>0.98448070566654344</c:v>
                </c:pt>
                <c:pt idx="11691">
                  <c:v>0.9843300329060245</c:v>
                </c:pt>
                <c:pt idx="11692">
                  <c:v>0.98643945155329027</c:v>
                </c:pt>
                <c:pt idx="11693">
                  <c:v>0.98659012431380932</c:v>
                </c:pt>
                <c:pt idx="11694">
                  <c:v>0.9843300329060245</c:v>
                </c:pt>
                <c:pt idx="11695">
                  <c:v>0.98553541499017638</c:v>
                </c:pt>
                <c:pt idx="11696">
                  <c:v>0.98598743327173333</c:v>
                </c:pt>
                <c:pt idx="11697">
                  <c:v>0.98523406946913838</c:v>
                </c:pt>
                <c:pt idx="11698">
                  <c:v>0.98704214259536627</c:v>
                </c:pt>
                <c:pt idx="11699">
                  <c:v>0.98568608775069533</c:v>
                </c:pt>
                <c:pt idx="11700">
                  <c:v>0.98538474222965744</c:v>
                </c:pt>
                <c:pt idx="11701">
                  <c:v>0.98900088848211321</c:v>
                </c:pt>
                <c:pt idx="11702">
                  <c:v>0.98583676051121438</c:v>
                </c:pt>
                <c:pt idx="11703">
                  <c:v>0.98643945155329027</c:v>
                </c:pt>
                <c:pt idx="11704">
                  <c:v>0.98478205118758144</c:v>
                </c:pt>
                <c:pt idx="11705">
                  <c:v>0.98628877879277133</c:v>
                </c:pt>
                <c:pt idx="11706">
                  <c:v>0.98643945155329027</c:v>
                </c:pt>
                <c:pt idx="11707">
                  <c:v>0.98719281535588543</c:v>
                </c:pt>
                <c:pt idx="11708">
                  <c:v>0.98538474222965744</c:v>
                </c:pt>
                <c:pt idx="11709">
                  <c:v>0.9849327239481005</c:v>
                </c:pt>
                <c:pt idx="11710">
                  <c:v>0.98749416087692343</c:v>
                </c:pt>
                <c:pt idx="11711">
                  <c:v>0.98749416087692343</c:v>
                </c:pt>
                <c:pt idx="11712">
                  <c:v>0.98628877879277133</c:v>
                </c:pt>
                <c:pt idx="11713">
                  <c:v>0.98719281535588543</c:v>
                </c:pt>
                <c:pt idx="11714">
                  <c:v>0.98764483363744238</c:v>
                </c:pt>
                <c:pt idx="11715">
                  <c:v>0.98689146983484721</c:v>
                </c:pt>
                <c:pt idx="11716">
                  <c:v>0.98749416087692343</c:v>
                </c:pt>
                <c:pt idx="11717">
                  <c:v>0.98764483363744238</c:v>
                </c:pt>
                <c:pt idx="11718">
                  <c:v>0.98779550639796132</c:v>
                </c:pt>
                <c:pt idx="11719">
                  <c:v>0.98719281535588543</c:v>
                </c:pt>
                <c:pt idx="11720">
                  <c:v>0.98734348811640438</c:v>
                </c:pt>
                <c:pt idx="11721">
                  <c:v>0.98643945155329027</c:v>
                </c:pt>
                <c:pt idx="11722">
                  <c:v>0.98794617915848038</c:v>
                </c:pt>
                <c:pt idx="11723">
                  <c:v>0.98854887020055626</c:v>
                </c:pt>
                <c:pt idx="11724">
                  <c:v>0.98734348811640438</c:v>
                </c:pt>
                <c:pt idx="11725">
                  <c:v>0.98839819744003732</c:v>
                </c:pt>
                <c:pt idx="11726">
                  <c:v>0.98719281535588543</c:v>
                </c:pt>
                <c:pt idx="11727">
                  <c:v>0.98794617915848038</c:v>
                </c:pt>
                <c:pt idx="11728">
                  <c:v>0.98839819744003732</c:v>
                </c:pt>
                <c:pt idx="11729">
                  <c:v>0.98854887020055626</c:v>
                </c:pt>
                <c:pt idx="11730">
                  <c:v>0.98839819744003732</c:v>
                </c:pt>
                <c:pt idx="11731">
                  <c:v>0.98824752467951837</c:v>
                </c:pt>
                <c:pt idx="11732">
                  <c:v>0.98839819744003732</c:v>
                </c:pt>
                <c:pt idx="11733">
                  <c:v>0.98734348811640438</c:v>
                </c:pt>
                <c:pt idx="11734">
                  <c:v>0.98794617915848038</c:v>
                </c:pt>
                <c:pt idx="11735">
                  <c:v>0.98719281535588543</c:v>
                </c:pt>
                <c:pt idx="11736">
                  <c:v>0.98824752467951837</c:v>
                </c:pt>
                <c:pt idx="11737">
                  <c:v>0.98854887020055626</c:v>
                </c:pt>
                <c:pt idx="11738">
                  <c:v>0.98779550639796132</c:v>
                </c:pt>
                <c:pt idx="11739">
                  <c:v>0.98734348811640438</c:v>
                </c:pt>
                <c:pt idx="11740">
                  <c:v>0.98900088848211321</c:v>
                </c:pt>
                <c:pt idx="11741">
                  <c:v>0.98809685191899932</c:v>
                </c:pt>
                <c:pt idx="11742">
                  <c:v>0.98794617915848038</c:v>
                </c:pt>
                <c:pt idx="11743">
                  <c:v>0.98824752467951837</c:v>
                </c:pt>
                <c:pt idx="11744">
                  <c:v>0.98885021572159426</c:v>
                </c:pt>
                <c:pt idx="11745">
                  <c:v>0.98900088848211321</c:v>
                </c:pt>
                <c:pt idx="11746">
                  <c:v>0.98734348811640438</c:v>
                </c:pt>
                <c:pt idx="11747">
                  <c:v>0.98779550639796132</c:v>
                </c:pt>
                <c:pt idx="11748">
                  <c:v>0.98854887020055626</c:v>
                </c:pt>
                <c:pt idx="11749">
                  <c:v>0.98900088848211321</c:v>
                </c:pt>
                <c:pt idx="11750">
                  <c:v>0.98824752467951837</c:v>
                </c:pt>
                <c:pt idx="11751">
                  <c:v>0.98900088848211321</c:v>
                </c:pt>
                <c:pt idx="11752">
                  <c:v>0.98900088848211321</c:v>
                </c:pt>
                <c:pt idx="11753">
                  <c:v>0.98824752467951837</c:v>
                </c:pt>
                <c:pt idx="11754">
                  <c:v>0.98794617915848038</c:v>
                </c:pt>
                <c:pt idx="11755">
                  <c:v>0.98945290676367026</c:v>
                </c:pt>
                <c:pt idx="11756">
                  <c:v>0.9896035795241892</c:v>
                </c:pt>
                <c:pt idx="11757">
                  <c:v>0.98975425228470815</c:v>
                </c:pt>
                <c:pt idx="11758">
                  <c:v>0.98945290676367026</c:v>
                </c:pt>
                <c:pt idx="11759">
                  <c:v>0.99035694332678437</c:v>
                </c:pt>
                <c:pt idx="11760">
                  <c:v>0.98809685191899932</c:v>
                </c:pt>
                <c:pt idx="11761">
                  <c:v>0.99035694332678437</c:v>
                </c:pt>
                <c:pt idx="11762">
                  <c:v>0.99005559780574615</c:v>
                </c:pt>
                <c:pt idx="11763">
                  <c:v>0.98900088848211321</c:v>
                </c:pt>
                <c:pt idx="11764">
                  <c:v>0.98824752467951837</c:v>
                </c:pt>
                <c:pt idx="11765">
                  <c:v>0.98613810603225227</c:v>
                </c:pt>
                <c:pt idx="11766">
                  <c:v>0.99005559780574615</c:v>
                </c:pt>
                <c:pt idx="11767">
                  <c:v>0.9914116526504172</c:v>
                </c:pt>
                <c:pt idx="11768">
                  <c:v>0.98734348811640438</c:v>
                </c:pt>
                <c:pt idx="11769">
                  <c:v>0.98975425228470815</c:v>
                </c:pt>
                <c:pt idx="11770">
                  <c:v>0.98885021572159426</c:v>
                </c:pt>
                <c:pt idx="11771">
                  <c:v>0.98975425228470815</c:v>
                </c:pt>
                <c:pt idx="11772">
                  <c:v>0.9917129981714552</c:v>
                </c:pt>
                <c:pt idx="11773">
                  <c:v>0.99186367093197414</c:v>
                </c:pt>
                <c:pt idx="11774">
                  <c:v>0.99005559780574615</c:v>
                </c:pt>
                <c:pt idx="11775">
                  <c:v>0.99035694332678437</c:v>
                </c:pt>
                <c:pt idx="11776">
                  <c:v>0.99291838025560708</c:v>
                </c:pt>
                <c:pt idx="11777">
                  <c:v>0.9893022340031512</c:v>
                </c:pt>
                <c:pt idx="11778">
                  <c:v>0.99035694332678437</c:v>
                </c:pt>
                <c:pt idx="11779">
                  <c:v>0.99095963436886025</c:v>
                </c:pt>
                <c:pt idx="11780">
                  <c:v>0.99050761608730331</c:v>
                </c:pt>
                <c:pt idx="11781">
                  <c:v>0.99201434369249319</c:v>
                </c:pt>
                <c:pt idx="11782">
                  <c:v>0.99020627056626531</c:v>
                </c:pt>
                <c:pt idx="11783">
                  <c:v>0.9911103071293792</c:v>
                </c:pt>
                <c:pt idx="11784">
                  <c:v>0.99186367093197414</c:v>
                </c:pt>
                <c:pt idx="11785">
                  <c:v>0.99186367093197414</c:v>
                </c:pt>
                <c:pt idx="11786">
                  <c:v>0.99020627056626531</c:v>
                </c:pt>
                <c:pt idx="11787">
                  <c:v>0.98900088848211321</c:v>
                </c:pt>
                <c:pt idx="11788">
                  <c:v>0.99020627056626531</c:v>
                </c:pt>
                <c:pt idx="11789">
                  <c:v>0.99201434369249319</c:v>
                </c:pt>
                <c:pt idx="11790">
                  <c:v>0.9914116526504172</c:v>
                </c:pt>
                <c:pt idx="11791">
                  <c:v>0.99035694332678437</c:v>
                </c:pt>
                <c:pt idx="11792">
                  <c:v>0.99261703473456908</c:v>
                </c:pt>
                <c:pt idx="11793">
                  <c:v>0.99186367093197414</c:v>
                </c:pt>
                <c:pt idx="11794">
                  <c:v>0.9914116526504172</c:v>
                </c:pt>
                <c:pt idx="11795">
                  <c:v>0.98915156124263226</c:v>
                </c:pt>
                <c:pt idx="11796">
                  <c:v>0.99005559780574615</c:v>
                </c:pt>
                <c:pt idx="11797">
                  <c:v>0.9917129981714552</c:v>
                </c:pt>
                <c:pt idx="11798">
                  <c:v>0.99095963436886025</c:v>
                </c:pt>
                <c:pt idx="11799">
                  <c:v>0.99020627056626531</c:v>
                </c:pt>
                <c:pt idx="11800">
                  <c:v>0.99337039853716425</c:v>
                </c:pt>
                <c:pt idx="11801">
                  <c:v>0.99261703473456908</c:v>
                </c:pt>
                <c:pt idx="11802">
                  <c:v>0.99020627056626531</c:v>
                </c:pt>
                <c:pt idx="11803">
                  <c:v>0.9914116526504172</c:v>
                </c:pt>
                <c:pt idx="11804">
                  <c:v>0.99005559780574615</c:v>
                </c:pt>
                <c:pt idx="11805">
                  <c:v>0.98975425228470815</c:v>
                </c:pt>
                <c:pt idx="11806">
                  <c:v>0.99367174405820224</c:v>
                </c:pt>
                <c:pt idx="11807">
                  <c:v>0.99050761608730331</c:v>
                </c:pt>
                <c:pt idx="11808">
                  <c:v>0.99095963436886025</c:v>
                </c:pt>
                <c:pt idx="11809">
                  <c:v>0.9899049250452272</c:v>
                </c:pt>
                <c:pt idx="11810">
                  <c:v>0.99080896160834131</c:v>
                </c:pt>
                <c:pt idx="11811">
                  <c:v>0.99201434369249319</c:v>
                </c:pt>
                <c:pt idx="11812">
                  <c:v>0.99005559780574615</c:v>
                </c:pt>
                <c:pt idx="11813">
                  <c:v>0.99156232541093625</c:v>
                </c:pt>
                <c:pt idx="11814">
                  <c:v>0.99095963436886025</c:v>
                </c:pt>
                <c:pt idx="11815">
                  <c:v>0.99231568921353108</c:v>
                </c:pt>
                <c:pt idx="11816">
                  <c:v>0.99261703473456908</c:v>
                </c:pt>
                <c:pt idx="11817">
                  <c:v>0.99126097988989825</c:v>
                </c:pt>
                <c:pt idx="11818">
                  <c:v>0.99291838025560708</c:v>
                </c:pt>
                <c:pt idx="11819">
                  <c:v>0.99050761608730331</c:v>
                </c:pt>
                <c:pt idx="11820">
                  <c:v>0.99216501645301214</c:v>
                </c:pt>
                <c:pt idx="11821">
                  <c:v>0.99080896160834131</c:v>
                </c:pt>
                <c:pt idx="11822">
                  <c:v>0.9914116526504172</c:v>
                </c:pt>
                <c:pt idx="11823">
                  <c:v>0.9914116526504172</c:v>
                </c:pt>
                <c:pt idx="11824">
                  <c:v>0.99216501645301214</c:v>
                </c:pt>
                <c:pt idx="11825">
                  <c:v>0.99261703473456908</c:v>
                </c:pt>
                <c:pt idx="11826">
                  <c:v>0.99020627056626531</c:v>
                </c:pt>
                <c:pt idx="11827">
                  <c:v>0.99201434369249319</c:v>
                </c:pt>
                <c:pt idx="11828">
                  <c:v>0.99321972577664508</c:v>
                </c:pt>
                <c:pt idx="11829">
                  <c:v>0.9917129981714552</c:v>
                </c:pt>
                <c:pt idx="11830">
                  <c:v>0.99126097988989825</c:v>
                </c:pt>
                <c:pt idx="11831">
                  <c:v>0.99201434369249319</c:v>
                </c:pt>
                <c:pt idx="11832">
                  <c:v>0.99231568921353108</c:v>
                </c:pt>
                <c:pt idx="11833">
                  <c:v>0.99050761608730331</c:v>
                </c:pt>
                <c:pt idx="11834">
                  <c:v>0.99261703473456908</c:v>
                </c:pt>
                <c:pt idx="11835">
                  <c:v>0.99276770749508814</c:v>
                </c:pt>
                <c:pt idx="11836">
                  <c:v>0.99291838025560708</c:v>
                </c:pt>
                <c:pt idx="11837">
                  <c:v>0.9911103071293792</c:v>
                </c:pt>
                <c:pt idx="11838">
                  <c:v>0.99352107129768319</c:v>
                </c:pt>
                <c:pt idx="11839">
                  <c:v>0.9917129981714552</c:v>
                </c:pt>
                <c:pt idx="11840">
                  <c:v>0.99126097988989825</c:v>
                </c:pt>
                <c:pt idx="11841">
                  <c:v>0.99321972577664508</c:v>
                </c:pt>
                <c:pt idx="11842">
                  <c:v>0.99261703473456908</c:v>
                </c:pt>
                <c:pt idx="11843">
                  <c:v>0.99201434369249319</c:v>
                </c:pt>
                <c:pt idx="11844">
                  <c:v>0.9917129981714552</c:v>
                </c:pt>
                <c:pt idx="11845">
                  <c:v>0.99201434369249319</c:v>
                </c:pt>
                <c:pt idx="11846">
                  <c:v>0.99276770749508814</c:v>
                </c:pt>
                <c:pt idx="11847">
                  <c:v>0.99261703473456908</c:v>
                </c:pt>
                <c:pt idx="11848">
                  <c:v>0.9914116526504172</c:v>
                </c:pt>
                <c:pt idx="11849">
                  <c:v>0.99291838025560708</c:v>
                </c:pt>
                <c:pt idx="11850">
                  <c:v>0.99231568921353108</c:v>
                </c:pt>
                <c:pt idx="11851">
                  <c:v>0.99216501645301214</c:v>
                </c:pt>
                <c:pt idx="11852">
                  <c:v>0.99337039853716425</c:v>
                </c:pt>
                <c:pt idx="11853">
                  <c:v>0.99261703473456908</c:v>
                </c:pt>
                <c:pt idx="11854">
                  <c:v>0.99321972577664508</c:v>
                </c:pt>
                <c:pt idx="11855">
                  <c:v>0.99472645338183507</c:v>
                </c:pt>
                <c:pt idx="11856">
                  <c:v>0.99201434369249319</c:v>
                </c:pt>
                <c:pt idx="11857">
                  <c:v>0.99201434369249319</c:v>
                </c:pt>
                <c:pt idx="11858">
                  <c:v>0.99186367093197414</c:v>
                </c:pt>
                <c:pt idx="11859">
                  <c:v>0.99291838025560708</c:v>
                </c:pt>
                <c:pt idx="11860">
                  <c:v>0.99352107129768319</c:v>
                </c:pt>
                <c:pt idx="11861">
                  <c:v>0.99382241681872119</c:v>
                </c:pt>
                <c:pt idx="11862">
                  <c:v>0.99246636197405014</c:v>
                </c:pt>
                <c:pt idx="11863">
                  <c:v>0.99156232541093625</c:v>
                </c:pt>
                <c:pt idx="11864">
                  <c:v>0.99321972577664508</c:v>
                </c:pt>
                <c:pt idx="11865">
                  <c:v>0.99246636197405014</c:v>
                </c:pt>
                <c:pt idx="11866">
                  <c:v>0.99412376233975919</c:v>
                </c:pt>
                <c:pt idx="11867">
                  <c:v>0.9911103071293792</c:v>
                </c:pt>
                <c:pt idx="11868">
                  <c:v>0.99276770749508814</c:v>
                </c:pt>
                <c:pt idx="11869">
                  <c:v>0.99442510786079719</c:v>
                </c:pt>
                <c:pt idx="11870">
                  <c:v>0.99397308957924013</c:v>
                </c:pt>
                <c:pt idx="11871">
                  <c:v>0.99291838025560708</c:v>
                </c:pt>
                <c:pt idx="11872">
                  <c:v>0.99442510786079719</c:v>
                </c:pt>
                <c:pt idx="11873">
                  <c:v>0.99427443510027813</c:v>
                </c:pt>
                <c:pt idx="11874">
                  <c:v>0.99457578062131613</c:v>
                </c:pt>
                <c:pt idx="11875">
                  <c:v>0.99246636197405014</c:v>
                </c:pt>
                <c:pt idx="11876">
                  <c:v>0.99306905301612602</c:v>
                </c:pt>
                <c:pt idx="11877">
                  <c:v>0.99397308957924013</c:v>
                </c:pt>
                <c:pt idx="11878">
                  <c:v>0.99337039853716425</c:v>
                </c:pt>
                <c:pt idx="11879">
                  <c:v>0.99397308957924013</c:v>
                </c:pt>
                <c:pt idx="11880">
                  <c:v>0.99412376233975919</c:v>
                </c:pt>
                <c:pt idx="11881">
                  <c:v>0.99442510786079719</c:v>
                </c:pt>
                <c:pt idx="11882">
                  <c:v>0.99547981718443002</c:v>
                </c:pt>
                <c:pt idx="11883">
                  <c:v>0.99412376233975919</c:v>
                </c:pt>
                <c:pt idx="11884">
                  <c:v>0.99397308957924013</c:v>
                </c:pt>
                <c:pt idx="11885">
                  <c:v>0.99502779890287307</c:v>
                </c:pt>
                <c:pt idx="11886">
                  <c:v>0.99442510786079719</c:v>
                </c:pt>
                <c:pt idx="11887">
                  <c:v>0.99367174405820224</c:v>
                </c:pt>
                <c:pt idx="11888">
                  <c:v>0.99367174405820224</c:v>
                </c:pt>
                <c:pt idx="11889">
                  <c:v>0.99246636197405014</c:v>
                </c:pt>
                <c:pt idx="11890">
                  <c:v>0.99367174405820224</c:v>
                </c:pt>
                <c:pt idx="11891">
                  <c:v>0.99442510786079719</c:v>
                </c:pt>
                <c:pt idx="11892">
                  <c:v>0.99367174405820224</c:v>
                </c:pt>
                <c:pt idx="11893">
                  <c:v>0.99412376233975919</c:v>
                </c:pt>
                <c:pt idx="11894">
                  <c:v>0.99532914442391107</c:v>
                </c:pt>
                <c:pt idx="11895">
                  <c:v>0.99367174405820224</c:v>
                </c:pt>
                <c:pt idx="11896">
                  <c:v>0.99487712614235413</c:v>
                </c:pt>
                <c:pt idx="11897">
                  <c:v>0.99397308957924013</c:v>
                </c:pt>
                <c:pt idx="11898">
                  <c:v>0.99517847166339202</c:v>
                </c:pt>
                <c:pt idx="11899">
                  <c:v>0.99532914442391107</c:v>
                </c:pt>
                <c:pt idx="11900">
                  <c:v>0.99352107129768319</c:v>
                </c:pt>
                <c:pt idx="11901">
                  <c:v>0.99563048994494896</c:v>
                </c:pt>
                <c:pt idx="11902">
                  <c:v>0.99337039853716425</c:v>
                </c:pt>
                <c:pt idx="11903">
                  <c:v>0.99517847166339202</c:v>
                </c:pt>
                <c:pt idx="11904">
                  <c:v>0.99608250822650601</c:v>
                </c:pt>
                <c:pt idx="11905">
                  <c:v>0.99442510786079719</c:v>
                </c:pt>
                <c:pt idx="11906">
                  <c:v>0.99382241681872119</c:v>
                </c:pt>
                <c:pt idx="11907">
                  <c:v>0.99578116270546801</c:v>
                </c:pt>
                <c:pt idx="11908">
                  <c:v>0.99547981718443002</c:v>
                </c:pt>
                <c:pt idx="11909">
                  <c:v>0.99442510786079719</c:v>
                </c:pt>
                <c:pt idx="11910">
                  <c:v>0.99502779890287307</c:v>
                </c:pt>
                <c:pt idx="11911">
                  <c:v>0.99502779890287307</c:v>
                </c:pt>
                <c:pt idx="11912">
                  <c:v>0.99442510786079719</c:v>
                </c:pt>
                <c:pt idx="11913">
                  <c:v>0.99623318098702496</c:v>
                </c:pt>
                <c:pt idx="11914">
                  <c:v>0.99442510786079719</c:v>
                </c:pt>
                <c:pt idx="11915">
                  <c:v>0.99547981718443002</c:v>
                </c:pt>
                <c:pt idx="11916">
                  <c:v>0.99653452650806318</c:v>
                </c:pt>
                <c:pt idx="11917">
                  <c:v>0.99457578062131613</c:v>
                </c:pt>
                <c:pt idx="11918">
                  <c:v>0.99487712614235413</c:v>
                </c:pt>
                <c:pt idx="11919">
                  <c:v>0.99532914442391107</c:v>
                </c:pt>
                <c:pt idx="11920">
                  <c:v>0.99728789031065801</c:v>
                </c:pt>
                <c:pt idx="11921">
                  <c:v>0.99728789031065801</c:v>
                </c:pt>
                <c:pt idx="11922">
                  <c:v>0.99502779890287307</c:v>
                </c:pt>
                <c:pt idx="11923">
                  <c:v>0.99773990859221506</c:v>
                </c:pt>
                <c:pt idx="11924">
                  <c:v>0.99517847166339202</c:v>
                </c:pt>
                <c:pt idx="11925">
                  <c:v>0.99578116270546801</c:v>
                </c:pt>
                <c:pt idx="11926">
                  <c:v>0.99668519926858212</c:v>
                </c:pt>
                <c:pt idx="11927">
                  <c:v>0.99578116270546801</c:v>
                </c:pt>
                <c:pt idx="11928">
                  <c:v>0.99563048994494896</c:v>
                </c:pt>
                <c:pt idx="11929">
                  <c:v>0.99578116270546801</c:v>
                </c:pt>
                <c:pt idx="11930">
                  <c:v>0.99547981718443002</c:v>
                </c:pt>
                <c:pt idx="11931">
                  <c:v>0.99683587202910107</c:v>
                </c:pt>
                <c:pt idx="11932">
                  <c:v>0.9963838537475439</c:v>
                </c:pt>
                <c:pt idx="11933">
                  <c:v>0.99593183546598696</c:v>
                </c:pt>
                <c:pt idx="11934">
                  <c:v>0.99547981718443002</c:v>
                </c:pt>
                <c:pt idx="11935">
                  <c:v>0.99502779890287307</c:v>
                </c:pt>
                <c:pt idx="11936">
                  <c:v>0.99578116270546801</c:v>
                </c:pt>
                <c:pt idx="11937">
                  <c:v>0.99593183546598696</c:v>
                </c:pt>
                <c:pt idx="11938">
                  <c:v>0.9963838537475439</c:v>
                </c:pt>
                <c:pt idx="11939">
                  <c:v>0.99653452650806318</c:v>
                </c:pt>
                <c:pt idx="11940">
                  <c:v>0.99502779890287307</c:v>
                </c:pt>
                <c:pt idx="11941">
                  <c:v>0.99487712614235413</c:v>
                </c:pt>
                <c:pt idx="11942">
                  <c:v>0.99532914442391107</c:v>
                </c:pt>
                <c:pt idx="11943">
                  <c:v>0.99773990859221506</c:v>
                </c:pt>
                <c:pt idx="11944">
                  <c:v>0.99668519926858212</c:v>
                </c:pt>
                <c:pt idx="11945">
                  <c:v>0.99728789031065801</c:v>
                </c:pt>
                <c:pt idx="11946">
                  <c:v>0.99578116270546801</c:v>
                </c:pt>
                <c:pt idx="11947">
                  <c:v>0.99653452650806318</c:v>
                </c:pt>
                <c:pt idx="11948">
                  <c:v>0.99698654478962012</c:v>
                </c:pt>
                <c:pt idx="11949">
                  <c:v>0.99608250822650601</c:v>
                </c:pt>
                <c:pt idx="11950">
                  <c:v>0.99653452650806318</c:v>
                </c:pt>
                <c:pt idx="11951">
                  <c:v>0.99593183546598696</c:v>
                </c:pt>
                <c:pt idx="11952">
                  <c:v>0.99668519926858212</c:v>
                </c:pt>
                <c:pt idx="11953">
                  <c:v>0.99547981718443002</c:v>
                </c:pt>
                <c:pt idx="11954">
                  <c:v>0.99698654478962012</c:v>
                </c:pt>
                <c:pt idx="11955">
                  <c:v>0.99578116270546801</c:v>
                </c:pt>
                <c:pt idx="11956">
                  <c:v>0.99698654478962012</c:v>
                </c:pt>
                <c:pt idx="11957">
                  <c:v>0.99758923583169601</c:v>
                </c:pt>
                <c:pt idx="11958">
                  <c:v>0.99502779890287307</c:v>
                </c:pt>
                <c:pt idx="11959">
                  <c:v>0.99608250822650601</c:v>
                </c:pt>
                <c:pt idx="11960">
                  <c:v>0.99819192687377201</c:v>
                </c:pt>
                <c:pt idx="11961">
                  <c:v>0.99608250822650601</c:v>
                </c:pt>
                <c:pt idx="11962">
                  <c:v>0.99834259963429095</c:v>
                </c:pt>
                <c:pt idx="11963">
                  <c:v>0.99668519926858212</c:v>
                </c:pt>
                <c:pt idx="11964">
                  <c:v>0.99819192687377201</c:v>
                </c:pt>
                <c:pt idx="11965">
                  <c:v>0.99728789031065801</c:v>
                </c:pt>
                <c:pt idx="11966">
                  <c:v>0.99608250822650601</c:v>
                </c:pt>
                <c:pt idx="11967">
                  <c:v>0.99623318098702496</c:v>
                </c:pt>
                <c:pt idx="11968">
                  <c:v>0.99593183546598696</c:v>
                </c:pt>
                <c:pt idx="11969">
                  <c:v>0.99653452650806318</c:v>
                </c:pt>
                <c:pt idx="11970">
                  <c:v>0.99819192687377201</c:v>
                </c:pt>
                <c:pt idx="11971">
                  <c:v>0.99713721755013907</c:v>
                </c:pt>
                <c:pt idx="11972">
                  <c:v>0.99758923583169601</c:v>
                </c:pt>
                <c:pt idx="11973">
                  <c:v>0.99698654478962012</c:v>
                </c:pt>
                <c:pt idx="11974">
                  <c:v>0.99894529067636695</c:v>
                </c:pt>
                <c:pt idx="11975">
                  <c:v>0.99623318098702496</c:v>
                </c:pt>
                <c:pt idx="11976">
                  <c:v>0.99713721755013907</c:v>
                </c:pt>
                <c:pt idx="11977">
                  <c:v>0.99698654478962012</c:v>
                </c:pt>
                <c:pt idx="11978">
                  <c:v>0.99819192687377201</c:v>
                </c:pt>
                <c:pt idx="11979">
                  <c:v>0.99578116270546801</c:v>
                </c:pt>
                <c:pt idx="11980">
                  <c:v>0.99653452650806318</c:v>
                </c:pt>
                <c:pt idx="11981">
                  <c:v>0.99743856307117706</c:v>
                </c:pt>
                <c:pt idx="11982">
                  <c:v>0.99894529067636695</c:v>
                </c:pt>
                <c:pt idx="11983">
                  <c:v>0.99623318098702496</c:v>
                </c:pt>
                <c:pt idx="11984">
                  <c:v>0.99864394515532895</c:v>
                </c:pt>
                <c:pt idx="11985">
                  <c:v>0.99698654478962012</c:v>
                </c:pt>
                <c:pt idx="11986">
                  <c:v>0.99849327239480989</c:v>
                </c:pt>
                <c:pt idx="11987">
                  <c:v>0.99834259963429095</c:v>
                </c:pt>
                <c:pt idx="11988">
                  <c:v>0.99819192687377201</c:v>
                </c:pt>
                <c:pt idx="11989">
                  <c:v>0.99608250822650601</c:v>
                </c:pt>
                <c:pt idx="11990">
                  <c:v>0.99668519926858212</c:v>
                </c:pt>
                <c:pt idx="11991">
                  <c:v>0.99879461791584789</c:v>
                </c:pt>
                <c:pt idx="11992">
                  <c:v>0.99804125411325295</c:v>
                </c:pt>
                <c:pt idx="11993">
                  <c:v>0.87343488116404389</c:v>
                </c:pt>
                <c:pt idx="11994">
                  <c:v>0.83034247165561137</c:v>
                </c:pt>
                <c:pt idx="11995">
                  <c:v>0.79870119194662226</c:v>
                </c:pt>
                <c:pt idx="11996">
                  <c:v>0.75967694697220256</c:v>
                </c:pt>
                <c:pt idx="11997">
                  <c:v>0.75123927238313881</c:v>
                </c:pt>
                <c:pt idx="11998">
                  <c:v>0.73165181351566944</c:v>
                </c:pt>
                <c:pt idx="11999">
                  <c:v>0.72321413892660569</c:v>
                </c:pt>
                <c:pt idx="12000">
                  <c:v>0.71492713709806099</c:v>
                </c:pt>
                <c:pt idx="12001">
                  <c:v>0.70588677146692125</c:v>
                </c:pt>
                <c:pt idx="12002">
                  <c:v>0.68840873124671786</c:v>
                </c:pt>
                <c:pt idx="12003">
                  <c:v>0.67966971113661612</c:v>
                </c:pt>
                <c:pt idx="12004">
                  <c:v>0.67228674587118531</c:v>
                </c:pt>
                <c:pt idx="12005">
                  <c:v>0.66535579888731156</c:v>
                </c:pt>
                <c:pt idx="12006">
                  <c:v>0.64772708590658912</c:v>
                </c:pt>
                <c:pt idx="12007">
                  <c:v>0.63205711881261362</c:v>
                </c:pt>
                <c:pt idx="12008">
                  <c:v>0.62572886287081586</c:v>
                </c:pt>
                <c:pt idx="12009">
                  <c:v>0.61834589760538505</c:v>
                </c:pt>
                <c:pt idx="12010">
                  <c:v>0.6111136051004733</c:v>
                </c:pt>
                <c:pt idx="12011">
                  <c:v>0.60463467639815649</c:v>
                </c:pt>
                <c:pt idx="12012">
                  <c:v>0.59649834733013074</c:v>
                </c:pt>
                <c:pt idx="12013">
                  <c:v>0.58971807310677593</c:v>
                </c:pt>
                <c:pt idx="12014">
                  <c:v>0.57495214257591443</c:v>
                </c:pt>
                <c:pt idx="12015">
                  <c:v>0.56892523215515456</c:v>
                </c:pt>
                <c:pt idx="12016">
                  <c:v>0.56169293965024292</c:v>
                </c:pt>
                <c:pt idx="12017">
                  <c:v>0.55672073855311599</c:v>
                </c:pt>
                <c:pt idx="12018">
                  <c:v>0.5487350822456093</c:v>
                </c:pt>
                <c:pt idx="12019">
                  <c:v>0.54526960875367236</c:v>
                </c:pt>
                <c:pt idx="12020">
                  <c:v>0.53728395244616567</c:v>
                </c:pt>
                <c:pt idx="12021">
                  <c:v>0.5324624241095578</c:v>
                </c:pt>
                <c:pt idx="12022">
                  <c:v>0.52673685920983593</c:v>
                </c:pt>
                <c:pt idx="12023">
                  <c:v>0.51844985738129123</c:v>
                </c:pt>
                <c:pt idx="12024">
                  <c:v>0.51332698352364547</c:v>
                </c:pt>
                <c:pt idx="12025">
                  <c:v>0.50895747346859455</c:v>
                </c:pt>
                <c:pt idx="12026">
                  <c:v>0.50157450820316374</c:v>
                </c:pt>
                <c:pt idx="12027">
                  <c:v>0.49765701642966986</c:v>
                </c:pt>
                <c:pt idx="12028">
                  <c:v>0.49178077876942911</c:v>
                </c:pt>
                <c:pt idx="12029">
                  <c:v>0.48786328699593517</c:v>
                </c:pt>
                <c:pt idx="12030">
                  <c:v>0.48258974037777036</c:v>
                </c:pt>
                <c:pt idx="12031">
                  <c:v>0.47776821204116254</c:v>
                </c:pt>
                <c:pt idx="12032">
                  <c:v>0.47053591953625074</c:v>
                </c:pt>
                <c:pt idx="12033">
                  <c:v>0.46420766359445292</c:v>
                </c:pt>
                <c:pt idx="12034">
                  <c:v>0.4601394990604401</c:v>
                </c:pt>
                <c:pt idx="12035">
                  <c:v>0.45637268004746517</c:v>
                </c:pt>
                <c:pt idx="12036">
                  <c:v>0.45079778790826236</c:v>
                </c:pt>
                <c:pt idx="12037">
                  <c:v>0.44793500545840148</c:v>
                </c:pt>
                <c:pt idx="12038">
                  <c:v>0.44010002191141373</c:v>
                </c:pt>
                <c:pt idx="12039">
                  <c:v>0.43678522117999585</c:v>
                </c:pt>
                <c:pt idx="12040">
                  <c:v>0.43256638388546398</c:v>
                </c:pt>
                <c:pt idx="12041">
                  <c:v>0.42970360143560304</c:v>
                </c:pt>
                <c:pt idx="12042">
                  <c:v>0.42412870929640023</c:v>
                </c:pt>
                <c:pt idx="12043">
                  <c:v>0.41764978059408342</c:v>
                </c:pt>
                <c:pt idx="12044">
                  <c:v>0.41463632538370354</c:v>
                </c:pt>
                <c:pt idx="12045">
                  <c:v>0.40966412428657667</c:v>
                </c:pt>
                <c:pt idx="12046">
                  <c:v>0.40785605116034873</c:v>
                </c:pt>
                <c:pt idx="12047">
                  <c:v>0.40258250454218392</c:v>
                </c:pt>
                <c:pt idx="12048">
                  <c:v>0.39595290307934816</c:v>
                </c:pt>
                <c:pt idx="12049">
                  <c:v>0.39278877510844923</c:v>
                </c:pt>
                <c:pt idx="12050">
                  <c:v>0.38781657401132236</c:v>
                </c:pt>
                <c:pt idx="12051">
                  <c:v>0.38585782812457547</c:v>
                </c:pt>
                <c:pt idx="12052">
                  <c:v>0.38284437291419554</c:v>
                </c:pt>
                <c:pt idx="12053">
                  <c:v>0.37621477145135973</c:v>
                </c:pt>
                <c:pt idx="12054">
                  <c:v>0.37410535280409385</c:v>
                </c:pt>
                <c:pt idx="12055">
                  <c:v>0.36973584274904298</c:v>
                </c:pt>
                <c:pt idx="12056">
                  <c:v>0.3656676782150301</c:v>
                </c:pt>
                <c:pt idx="12057">
                  <c:v>0.36310624128620717</c:v>
                </c:pt>
                <c:pt idx="12058">
                  <c:v>0.36009278607582729</c:v>
                </c:pt>
                <c:pt idx="12059">
                  <c:v>0.35557260326025741</c:v>
                </c:pt>
                <c:pt idx="12060">
                  <c:v>0.35301116633143453</c:v>
                </c:pt>
                <c:pt idx="12061">
                  <c:v>0.3486416562763836</c:v>
                </c:pt>
                <c:pt idx="12062">
                  <c:v>0.34592954658704173</c:v>
                </c:pt>
                <c:pt idx="12063">
                  <c:v>0.34110801825043385</c:v>
                </c:pt>
                <c:pt idx="12064">
                  <c:v>0.33839590856109197</c:v>
                </c:pt>
                <c:pt idx="12065">
                  <c:v>0.3350811078296741</c:v>
                </c:pt>
                <c:pt idx="12066">
                  <c:v>0.33206765261929416</c:v>
                </c:pt>
                <c:pt idx="12067">
                  <c:v>0.32604074219853435</c:v>
                </c:pt>
                <c:pt idx="12068">
                  <c:v>0.32589006943801535</c:v>
                </c:pt>
                <c:pt idx="12069">
                  <c:v>0.32152055938296448</c:v>
                </c:pt>
                <c:pt idx="12070">
                  <c:v>0.3188084496936226</c:v>
                </c:pt>
                <c:pt idx="12071">
                  <c:v>0.3173017220884326</c:v>
                </c:pt>
                <c:pt idx="12072">
                  <c:v>0.31248019375182479</c:v>
                </c:pt>
                <c:pt idx="12073">
                  <c:v>0.30961741130196385</c:v>
                </c:pt>
                <c:pt idx="12074">
                  <c:v>0.30811068369677391</c:v>
                </c:pt>
                <c:pt idx="12075">
                  <c:v>0.3032891553601661</c:v>
                </c:pt>
                <c:pt idx="12076">
                  <c:v>0.30012502738926716</c:v>
                </c:pt>
                <c:pt idx="12077">
                  <c:v>0.29741291769992523</c:v>
                </c:pt>
                <c:pt idx="12078">
                  <c:v>0.29304340764487441</c:v>
                </c:pt>
                <c:pt idx="12079">
                  <c:v>0.29349542592643135</c:v>
                </c:pt>
                <c:pt idx="12080">
                  <c:v>0.28942726139241848</c:v>
                </c:pt>
                <c:pt idx="12081">
                  <c:v>0.28807120654774754</c:v>
                </c:pt>
                <c:pt idx="12082">
                  <c:v>0.28340035097165867</c:v>
                </c:pt>
                <c:pt idx="12083">
                  <c:v>0.28294833269010172</c:v>
                </c:pt>
                <c:pt idx="12084">
                  <c:v>0.27797613159297491</c:v>
                </c:pt>
                <c:pt idx="12085">
                  <c:v>0.27405863981948098</c:v>
                </c:pt>
                <c:pt idx="12086">
                  <c:v>0.27435998534051897</c:v>
                </c:pt>
                <c:pt idx="12087">
                  <c:v>0.26923711148287316</c:v>
                </c:pt>
                <c:pt idx="12088">
                  <c:v>0.26953845700391116</c:v>
                </c:pt>
                <c:pt idx="12089">
                  <c:v>0.26486760142782229</c:v>
                </c:pt>
                <c:pt idx="12090">
                  <c:v>0.26411423762522734</c:v>
                </c:pt>
                <c:pt idx="12091">
                  <c:v>0.26321020106211335</c:v>
                </c:pt>
                <c:pt idx="12092">
                  <c:v>0.25642992683875854</c:v>
                </c:pt>
                <c:pt idx="12093">
                  <c:v>0.25627925407823959</c:v>
                </c:pt>
                <c:pt idx="12094">
                  <c:v>0.25326579886785966</c:v>
                </c:pt>
                <c:pt idx="12095">
                  <c:v>0.25266310782578366</c:v>
                </c:pt>
                <c:pt idx="12096">
                  <c:v>0.25085503469955572</c:v>
                </c:pt>
                <c:pt idx="12097">
                  <c:v>0.24784157948917585</c:v>
                </c:pt>
                <c:pt idx="12098">
                  <c:v>0.24588283360242888</c:v>
                </c:pt>
                <c:pt idx="12099">
                  <c:v>0.24075995974478306</c:v>
                </c:pt>
                <c:pt idx="12100">
                  <c:v>0.24151332354737803</c:v>
                </c:pt>
                <c:pt idx="12101">
                  <c:v>0.24000659594218809</c:v>
                </c:pt>
                <c:pt idx="12102">
                  <c:v>0.23503439484506125</c:v>
                </c:pt>
                <c:pt idx="12103">
                  <c:v>0.23337699447935228</c:v>
                </c:pt>
                <c:pt idx="12104">
                  <c:v>0.23187026687416235</c:v>
                </c:pt>
                <c:pt idx="12105">
                  <c:v>0.22991152098741541</c:v>
                </c:pt>
                <c:pt idx="12106">
                  <c:v>0.2267473930165165</c:v>
                </c:pt>
                <c:pt idx="12107">
                  <c:v>0.22735008405859247</c:v>
                </c:pt>
                <c:pt idx="12108">
                  <c:v>0.22463797436925056</c:v>
                </c:pt>
                <c:pt idx="12109">
                  <c:v>0.22132317363783269</c:v>
                </c:pt>
                <c:pt idx="12110">
                  <c:v>0.22282990124302263</c:v>
                </c:pt>
                <c:pt idx="12111">
                  <c:v>0.21846039118797178</c:v>
                </c:pt>
                <c:pt idx="12112">
                  <c:v>0.21650164530122482</c:v>
                </c:pt>
                <c:pt idx="12113">
                  <c:v>0.21454289941447788</c:v>
                </c:pt>
                <c:pt idx="12114">
                  <c:v>0.21258415352773094</c:v>
                </c:pt>
                <c:pt idx="12115">
                  <c:v>0.21017338935942703</c:v>
                </c:pt>
                <c:pt idx="12116">
                  <c:v>0.20866666175423706</c:v>
                </c:pt>
                <c:pt idx="12117">
                  <c:v>0.20550253378333816</c:v>
                </c:pt>
                <c:pt idx="12118">
                  <c:v>0.20761195243060412</c:v>
                </c:pt>
                <c:pt idx="12119">
                  <c:v>0.20188638753088228</c:v>
                </c:pt>
                <c:pt idx="12120">
                  <c:v>0.20339311513607225</c:v>
                </c:pt>
                <c:pt idx="12121">
                  <c:v>0.20113302372828731</c:v>
                </c:pt>
                <c:pt idx="12122">
                  <c:v>0.19947562336257837</c:v>
                </c:pt>
                <c:pt idx="12123">
                  <c:v>0.19661284091271747</c:v>
                </c:pt>
                <c:pt idx="12124">
                  <c:v>0.19706485919427444</c:v>
                </c:pt>
                <c:pt idx="12125">
                  <c:v>0.19420207674441353</c:v>
                </c:pt>
                <c:pt idx="12126">
                  <c:v>0.19239400361818559</c:v>
                </c:pt>
                <c:pt idx="12127">
                  <c:v>0.1917913125761096</c:v>
                </c:pt>
                <c:pt idx="12128">
                  <c:v>0.18727112976053978</c:v>
                </c:pt>
                <c:pt idx="12129">
                  <c:v>0.18681911147898275</c:v>
                </c:pt>
                <c:pt idx="12130">
                  <c:v>0.18712045700002075</c:v>
                </c:pt>
                <c:pt idx="12131">
                  <c:v>0.18440834731067884</c:v>
                </c:pt>
                <c:pt idx="12132">
                  <c:v>0.18470969283171684</c:v>
                </c:pt>
                <c:pt idx="12133">
                  <c:v>0.178984127931995</c:v>
                </c:pt>
                <c:pt idx="12134">
                  <c:v>0.18079220105822297</c:v>
                </c:pt>
                <c:pt idx="12135">
                  <c:v>0.18124421933977994</c:v>
                </c:pt>
                <c:pt idx="12136">
                  <c:v>0.17808009136888103</c:v>
                </c:pt>
                <c:pt idx="12137">
                  <c:v>0.17597067272161512</c:v>
                </c:pt>
                <c:pt idx="12138">
                  <c:v>0.17205318094812125</c:v>
                </c:pt>
                <c:pt idx="12139">
                  <c:v>0.17340923579279219</c:v>
                </c:pt>
                <c:pt idx="12140">
                  <c:v>0.17084779886396928</c:v>
                </c:pt>
                <c:pt idx="12141">
                  <c:v>0.17265587199019722</c:v>
                </c:pt>
                <c:pt idx="12142">
                  <c:v>0.16813568917462737</c:v>
                </c:pt>
                <c:pt idx="12143">
                  <c:v>0.1670809798509944</c:v>
                </c:pt>
                <c:pt idx="12144">
                  <c:v>0.16617694328788044</c:v>
                </c:pt>
                <c:pt idx="12145">
                  <c:v>0.16467021568269047</c:v>
                </c:pt>
                <c:pt idx="12146">
                  <c:v>0.1630128153169815</c:v>
                </c:pt>
                <c:pt idx="12147">
                  <c:v>0.16241012427490556</c:v>
                </c:pt>
                <c:pt idx="12148">
                  <c:v>0.16045137838815862</c:v>
                </c:pt>
                <c:pt idx="12149">
                  <c:v>0.15999936010660162</c:v>
                </c:pt>
                <c:pt idx="12150">
                  <c:v>0.15909532354348763</c:v>
                </c:pt>
                <c:pt idx="12151">
                  <c:v>0.15743792317777869</c:v>
                </c:pt>
                <c:pt idx="12152">
                  <c:v>0.15713657765674069</c:v>
                </c:pt>
                <c:pt idx="12153">
                  <c:v>0.15608186833310775</c:v>
                </c:pt>
                <c:pt idx="12154">
                  <c:v>0.15532850453051278</c:v>
                </c:pt>
                <c:pt idx="12155">
                  <c:v>0.15231504932013287</c:v>
                </c:pt>
                <c:pt idx="12156">
                  <c:v>0.15035630343338593</c:v>
                </c:pt>
                <c:pt idx="12157">
                  <c:v>0.15216437655961387</c:v>
                </c:pt>
                <c:pt idx="12158">
                  <c:v>0.15035630343338593</c:v>
                </c:pt>
                <c:pt idx="12159">
                  <c:v>0.15020563067286694</c:v>
                </c:pt>
                <c:pt idx="12160">
                  <c:v>0.14674015718093006</c:v>
                </c:pt>
                <c:pt idx="12161">
                  <c:v>0.14568544785729706</c:v>
                </c:pt>
                <c:pt idx="12162">
                  <c:v>0.14598679337833506</c:v>
                </c:pt>
                <c:pt idx="12163">
                  <c:v>0.14282266540743618</c:v>
                </c:pt>
                <c:pt idx="12164">
                  <c:v>0.14282266540743618</c:v>
                </c:pt>
                <c:pt idx="12165">
                  <c:v>0.14221997436536019</c:v>
                </c:pt>
                <c:pt idx="12166">
                  <c:v>0.14101459228120822</c:v>
                </c:pt>
                <c:pt idx="12167">
                  <c:v>0.13860382811290431</c:v>
                </c:pt>
                <c:pt idx="12168">
                  <c:v>0.13920651915498028</c:v>
                </c:pt>
                <c:pt idx="12169">
                  <c:v>0.13935719191549928</c:v>
                </c:pt>
                <c:pt idx="12170">
                  <c:v>0.13649440946563834</c:v>
                </c:pt>
                <c:pt idx="12171">
                  <c:v>0.1354397001420054</c:v>
                </c:pt>
                <c:pt idx="12172">
                  <c:v>0.1355903729025244</c:v>
                </c:pt>
                <c:pt idx="12173">
                  <c:v>0.1324262449316255</c:v>
                </c:pt>
                <c:pt idx="12174">
                  <c:v>0.1351383546209674</c:v>
                </c:pt>
                <c:pt idx="12175">
                  <c:v>0.1327275904526635</c:v>
                </c:pt>
                <c:pt idx="12176">
                  <c:v>0.13076884456591656</c:v>
                </c:pt>
                <c:pt idx="12177">
                  <c:v>0.13001548076332159</c:v>
                </c:pt>
                <c:pt idx="12178">
                  <c:v>0.13061817180539753</c:v>
                </c:pt>
                <c:pt idx="12179">
                  <c:v>0.12881009867916962</c:v>
                </c:pt>
                <c:pt idx="12180">
                  <c:v>0.12609798898982771</c:v>
                </c:pt>
                <c:pt idx="12181">
                  <c:v>0.12670068003190366</c:v>
                </c:pt>
                <c:pt idx="12182">
                  <c:v>0.12639933451086571</c:v>
                </c:pt>
                <c:pt idx="12183">
                  <c:v>0.12489260690567575</c:v>
                </c:pt>
                <c:pt idx="12184">
                  <c:v>0.12398857034256175</c:v>
                </c:pt>
                <c:pt idx="12185">
                  <c:v>0.12172847893477685</c:v>
                </c:pt>
                <c:pt idx="12186">
                  <c:v>0.12248184273737182</c:v>
                </c:pt>
                <c:pt idx="12187">
                  <c:v>0.12172847893477685</c:v>
                </c:pt>
                <c:pt idx="12188">
                  <c:v>0.12218049721633382</c:v>
                </c:pt>
                <c:pt idx="12189">
                  <c:v>0.12037242409010587</c:v>
                </c:pt>
                <c:pt idx="12190">
                  <c:v>0.12007107856906787</c:v>
                </c:pt>
                <c:pt idx="12191">
                  <c:v>0.1193177147664729</c:v>
                </c:pt>
                <c:pt idx="12192">
                  <c:v>0.11781098716128297</c:v>
                </c:pt>
                <c:pt idx="12193">
                  <c:v>0.11570156851401703</c:v>
                </c:pt>
                <c:pt idx="12194">
                  <c:v>0.11720829611920698</c:v>
                </c:pt>
                <c:pt idx="12195">
                  <c:v>0.116454932316612</c:v>
                </c:pt>
                <c:pt idx="12196">
                  <c:v>0.11494820471142206</c:v>
                </c:pt>
                <c:pt idx="12197">
                  <c:v>0.11419484090882707</c:v>
                </c:pt>
                <c:pt idx="12198">
                  <c:v>0.11208542226156115</c:v>
                </c:pt>
                <c:pt idx="12199">
                  <c:v>0.11223609502208015</c:v>
                </c:pt>
                <c:pt idx="12200">
                  <c:v>0.11163340398000417</c:v>
                </c:pt>
                <c:pt idx="12201">
                  <c:v>0.11223609502208015</c:v>
                </c:pt>
                <c:pt idx="12202">
                  <c:v>0.11163340398000417</c:v>
                </c:pt>
                <c:pt idx="12203">
                  <c:v>0.11012667637481421</c:v>
                </c:pt>
                <c:pt idx="12204">
                  <c:v>0.10861994876962425</c:v>
                </c:pt>
                <c:pt idx="12205">
                  <c:v>0.10831860324858628</c:v>
                </c:pt>
                <c:pt idx="12206">
                  <c:v>0.10771591220651028</c:v>
                </c:pt>
                <c:pt idx="12207">
                  <c:v>0.10651053012235832</c:v>
                </c:pt>
                <c:pt idx="12208">
                  <c:v>0.10651053012235832</c:v>
                </c:pt>
                <c:pt idx="12209">
                  <c:v>0.10620918460132034</c:v>
                </c:pt>
                <c:pt idx="12210">
                  <c:v>0.10530514803820636</c:v>
                </c:pt>
                <c:pt idx="12211">
                  <c:v>0.1040997659540544</c:v>
                </c:pt>
                <c:pt idx="12212">
                  <c:v>0.1039490931935354</c:v>
                </c:pt>
                <c:pt idx="12213">
                  <c:v>0.10319572939094042</c:v>
                </c:pt>
                <c:pt idx="12214">
                  <c:v>0.10168900178575048</c:v>
                </c:pt>
                <c:pt idx="12215">
                  <c:v>0.10199034730678846</c:v>
                </c:pt>
                <c:pt idx="12216">
                  <c:v>0.10048361970159851</c:v>
                </c:pt>
                <c:pt idx="12217">
                  <c:v>0.10078496522263651</c:v>
                </c:pt>
                <c:pt idx="12218">
                  <c:v>0.10063429246211751</c:v>
                </c:pt>
                <c:pt idx="12219">
                  <c:v>9.9278237617446544E-2</c:v>
                </c:pt>
                <c:pt idx="12220">
                  <c:v>9.8223528293813589E-2</c:v>
                </c:pt>
                <c:pt idx="12221">
                  <c:v>9.8524873814851574E-2</c:v>
                </c:pt>
                <c:pt idx="12222">
                  <c:v>9.9428910377965543E-2</c:v>
                </c:pt>
                <c:pt idx="12223">
                  <c:v>9.8675546575370573E-2</c:v>
                </c:pt>
                <c:pt idx="12224">
                  <c:v>9.7168818970180607E-2</c:v>
                </c:pt>
                <c:pt idx="12225">
                  <c:v>9.5963436886028652E-2</c:v>
                </c:pt>
                <c:pt idx="12226">
                  <c:v>9.5812764125509653E-2</c:v>
                </c:pt>
                <c:pt idx="12227">
                  <c:v>9.370334547824373E-2</c:v>
                </c:pt>
                <c:pt idx="12228">
                  <c:v>9.5210073083433669E-2</c:v>
                </c:pt>
                <c:pt idx="12229">
                  <c:v>9.3251327196686745E-2</c:v>
                </c:pt>
                <c:pt idx="12230">
                  <c:v>9.4607382041357699E-2</c:v>
                </c:pt>
                <c:pt idx="12231">
                  <c:v>9.2045945112534777E-2</c:v>
                </c:pt>
                <c:pt idx="12232">
                  <c:v>9.1141908549420822E-2</c:v>
                </c:pt>
                <c:pt idx="12233">
                  <c:v>8.8279126099559901E-2</c:v>
                </c:pt>
                <c:pt idx="12234">
                  <c:v>9.008719922578784E-2</c:v>
                </c:pt>
                <c:pt idx="12235">
                  <c:v>9.0539217507344824E-2</c:v>
                </c:pt>
                <c:pt idx="12236">
                  <c:v>8.993652646526884E-2</c:v>
                </c:pt>
                <c:pt idx="12237">
                  <c:v>8.8731144381116886E-2</c:v>
                </c:pt>
                <c:pt idx="12238">
                  <c:v>8.7676435057483917E-2</c:v>
                </c:pt>
                <c:pt idx="12239">
                  <c:v>8.7375089536445932E-2</c:v>
                </c:pt>
                <c:pt idx="12240">
                  <c:v>8.7375089536445932E-2</c:v>
                </c:pt>
                <c:pt idx="12241">
                  <c:v>8.6621725733850949E-2</c:v>
                </c:pt>
                <c:pt idx="12242">
                  <c:v>8.7375089536445932E-2</c:v>
                </c:pt>
                <c:pt idx="12243">
                  <c:v>8.5868361931255965E-2</c:v>
                </c:pt>
                <c:pt idx="12244">
                  <c:v>8.5868361931255965E-2</c:v>
                </c:pt>
                <c:pt idx="12245">
                  <c:v>8.6320380212812964E-2</c:v>
                </c:pt>
                <c:pt idx="12246">
                  <c:v>8.496432536814201E-2</c:v>
                </c:pt>
                <c:pt idx="12247">
                  <c:v>8.571768917073698E-2</c:v>
                </c:pt>
                <c:pt idx="12248">
                  <c:v>8.3156252241914072E-2</c:v>
                </c:pt>
                <c:pt idx="12249">
                  <c:v>8.3005579481395073E-2</c:v>
                </c:pt>
                <c:pt idx="12250">
                  <c:v>8.2553561199838088E-2</c:v>
                </c:pt>
                <c:pt idx="12251">
                  <c:v>8.3156252241914072E-2</c:v>
                </c:pt>
                <c:pt idx="12252">
                  <c:v>8.3306925002433058E-2</c:v>
                </c:pt>
                <c:pt idx="12253">
                  <c:v>8.1649524636724119E-2</c:v>
                </c:pt>
                <c:pt idx="12254">
                  <c:v>8.195087015776209E-2</c:v>
                </c:pt>
                <c:pt idx="12255">
                  <c:v>7.9540105989458182E-2</c:v>
                </c:pt>
                <c:pt idx="12256">
                  <c:v>7.9992124271015153E-2</c:v>
                </c:pt>
                <c:pt idx="12257">
                  <c:v>7.9992124271015153E-2</c:v>
                </c:pt>
                <c:pt idx="12258">
                  <c:v>8.0293469792053151E-2</c:v>
                </c:pt>
                <c:pt idx="12259">
                  <c:v>7.8786742186863198E-2</c:v>
                </c:pt>
                <c:pt idx="12260">
                  <c:v>7.9238760468420197E-2</c:v>
                </c:pt>
                <c:pt idx="12261">
                  <c:v>7.8334723905306214E-2</c:v>
                </c:pt>
                <c:pt idx="12262">
                  <c:v>8.0293469792053151E-2</c:v>
                </c:pt>
                <c:pt idx="12263">
                  <c:v>7.8184051144787214E-2</c:v>
                </c:pt>
                <c:pt idx="12264">
                  <c:v>7.9088087707901197E-2</c:v>
                </c:pt>
                <c:pt idx="12265">
                  <c:v>7.6225305258040277E-2</c:v>
                </c:pt>
                <c:pt idx="12266">
                  <c:v>7.6827996300116261E-2</c:v>
                </c:pt>
                <c:pt idx="12267">
                  <c:v>7.8636069426344199E-2</c:v>
                </c:pt>
                <c:pt idx="12268">
                  <c:v>7.5321268694926308E-2</c:v>
                </c:pt>
                <c:pt idx="12269">
                  <c:v>7.697866906063526E-2</c:v>
                </c:pt>
                <c:pt idx="12270">
                  <c:v>7.4417232131812339E-2</c:v>
                </c:pt>
                <c:pt idx="12271">
                  <c:v>7.5170595934407322E-2</c:v>
                </c:pt>
                <c:pt idx="12272">
                  <c:v>7.4718577652850324E-2</c:v>
                </c:pt>
                <c:pt idx="12273">
                  <c:v>7.4869250413369323E-2</c:v>
                </c:pt>
                <c:pt idx="12274">
                  <c:v>7.5019923173888323E-2</c:v>
                </c:pt>
                <c:pt idx="12275">
                  <c:v>7.336252280817937E-2</c:v>
                </c:pt>
                <c:pt idx="12276">
                  <c:v>7.1554449681951432E-2</c:v>
                </c:pt>
                <c:pt idx="12277">
                  <c:v>7.2006467963508416E-2</c:v>
                </c:pt>
                <c:pt idx="12278">
                  <c:v>7.3814541089736369E-2</c:v>
                </c:pt>
                <c:pt idx="12279">
                  <c:v>7.2307813484546402E-2</c:v>
                </c:pt>
                <c:pt idx="12280">
                  <c:v>7.1554449681951432E-2</c:v>
                </c:pt>
                <c:pt idx="12281">
                  <c:v>7.2006467963508416E-2</c:v>
                </c:pt>
                <c:pt idx="12282">
                  <c:v>7.1855795202989431E-2</c:v>
                </c:pt>
                <c:pt idx="12283">
                  <c:v>7.2458486245065401E-2</c:v>
                </c:pt>
                <c:pt idx="12284">
                  <c:v>7.2307813484546402E-2</c:v>
                </c:pt>
                <c:pt idx="12285">
                  <c:v>7.1403776921432432E-2</c:v>
                </c:pt>
                <c:pt idx="12286">
                  <c:v>7.0951758639875448E-2</c:v>
                </c:pt>
                <c:pt idx="12287">
                  <c:v>6.899301275312851E-2</c:v>
                </c:pt>
                <c:pt idx="12288">
                  <c:v>6.914368551364751E-2</c:v>
                </c:pt>
                <c:pt idx="12289">
                  <c:v>6.9897049316242493E-2</c:v>
                </c:pt>
                <c:pt idx="12290">
                  <c:v>7.0198394837280478E-2</c:v>
                </c:pt>
                <c:pt idx="12291">
                  <c:v>6.9595703795204494E-2</c:v>
                </c:pt>
                <c:pt idx="12292">
                  <c:v>6.7636957908457557E-2</c:v>
                </c:pt>
                <c:pt idx="12293">
                  <c:v>6.9595703795204494E-2</c:v>
                </c:pt>
                <c:pt idx="12294">
                  <c:v>6.537686650067262E-2</c:v>
                </c:pt>
                <c:pt idx="12295">
                  <c:v>6.6280903063786603E-2</c:v>
                </c:pt>
                <c:pt idx="12296">
                  <c:v>6.8540994471571526E-2</c:v>
                </c:pt>
                <c:pt idx="12297">
                  <c:v>6.8842339992609511E-2</c:v>
                </c:pt>
                <c:pt idx="12298">
                  <c:v>6.839032171105254E-2</c:v>
                </c:pt>
                <c:pt idx="12299">
                  <c:v>6.6431575824305603E-2</c:v>
                </c:pt>
                <c:pt idx="12300">
                  <c:v>6.7184939626900572E-2</c:v>
                </c:pt>
                <c:pt idx="12301">
                  <c:v>6.7787630668976556E-2</c:v>
                </c:pt>
                <c:pt idx="12302">
                  <c:v>6.552753926119162E-2</c:v>
                </c:pt>
                <c:pt idx="12303">
                  <c:v>6.6130230303267604E-2</c:v>
                </c:pt>
                <c:pt idx="12304">
                  <c:v>6.5075520979634635E-2</c:v>
                </c:pt>
                <c:pt idx="12305">
                  <c:v>6.5678212021710619E-2</c:v>
                </c:pt>
                <c:pt idx="12306">
                  <c:v>6.7938303429495556E-2</c:v>
                </c:pt>
                <c:pt idx="12307">
                  <c:v>6.3418120613925683E-2</c:v>
                </c:pt>
                <c:pt idx="12308">
                  <c:v>6.5678212021710619E-2</c:v>
                </c:pt>
                <c:pt idx="12309">
                  <c:v>6.2966102332368698E-2</c:v>
                </c:pt>
                <c:pt idx="12310">
                  <c:v>6.3870138895482681E-2</c:v>
                </c:pt>
                <c:pt idx="12311">
                  <c:v>6.3267447853406697E-2</c:v>
                </c:pt>
                <c:pt idx="12312">
                  <c:v>6.2664756811330727E-2</c:v>
                </c:pt>
                <c:pt idx="12313">
                  <c:v>6.3267447853406697E-2</c:v>
                </c:pt>
                <c:pt idx="12314">
                  <c:v>6.3116775092887697E-2</c:v>
                </c:pt>
                <c:pt idx="12315">
                  <c:v>6.2363411290292721E-2</c:v>
                </c:pt>
                <c:pt idx="12316">
                  <c:v>6.2212738529773728E-2</c:v>
                </c:pt>
                <c:pt idx="12317">
                  <c:v>6.1911393008735743E-2</c:v>
                </c:pt>
                <c:pt idx="12318">
                  <c:v>6.2212738529773728E-2</c:v>
                </c:pt>
                <c:pt idx="12319">
                  <c:v>6.1911393008735743E-2</c:v>
                </c:pt>
                <c:pt idx="12320">
                  <c:v>6.1760720248216744E-2</c:v>
                </c:pt>
                <c:pt idx="12321">
                  <c:v>6.1007356445621767E-2</c:v>
                </c:pt>
                <c:pt idx="12322">
                  <c:v>6.1610047487697744E-2</c:v>
                </c:pt>
                <c:pt idx="12323">
                  <c:v>6.1610047487697744E-2</c:v>
                </c:pt>
                <c:pt idx="12324">
                  <c:v>6.1911393008735743E-2</c:v>
                </c:pt>
                <c:pt idx="12325">
                  <c:v>5.8295246756279853E-2</c:v>
                </c:pt>
                <c:pt idx="12326">
                  <c:v>5.8897937798355837E-2</c:v>
                </c:pt>
                <c:pt idx="12327">
                  <c:v>5.9801974361469806E-2</c:v>
                </c:pt>
                <c:pt idx="12328">
                  <c:v>6.0253992643026791E-2</c:v>
                </c:pt>
                <c:pt idx="12329">
                  <c:v>5.9349956079912829E-2</c:v>
                </c:pt>
                <c:pt idx="12330">
                  <c:v>5.9500628840431807E-2</c:v>
                </c:pt>
                <c:pt idx="12331">
                  <c:v>5.9651301600950807E-2</c:v>
                </c:pt>
                <c:pt idx="12332">
                  <c:v>6.0103319882507791E-2</c:v>
                </c:pt>
                <c:pt idx="12333">
                  <c:v>5.7993901235241861E-2</c:v>
                </c:pt>
                <c:pt idx="12334">
                  <c:v>5.8897937798355837E-2</c:v>
                </c:pt>
                <c:pt idx="12335">
                  <c:v>5.7843228474722869E-2</c:v>
                </c:pt>
                <c:pt idx="12336">
                  <c:v>5.7089864672127892E-2</c:v>
                </c:pt>
                <c:pt idx="12337">
                  <c:v>5.7692555714203869E-2</c:v>
                </c:pt>
                <c:pt idx="12338">
                  <c:v>5.6336500869532916E-2</c:v>
                </c:pt>
                <c:pt idx="12339">
                  <c:v>5.6336500869532916E-2</c:v>
                </c:pt>
                <c:pt idx="12340">
                  <c:v>5.7391210193165884E-2</c:v>
                </c:pt>
                <c:pt idx="12341">
                  <c:v>5.6637846390570901E-2</c:v>
                </c:pt>
                <c:pt idx="12342">
                  <c:v>5.6487173630051915E-2</c:v>
                </c:pt>
                <c:pt idx="12343">
                  <c:v>5.6035155348494924E-2</c:v>
                </c:pt>
                <c:pt idx="12344">
                  <c:v>5.6487173630051915E-2</c:v>
                </c:pt>
                <c:pt idx="12345">
                  <c:v>5.8144573995760861E-2</c:v>
                </c:pt>
                <c:pt idx="12346">
                  <c:v>5.6035155348494924E-2</c:v>
                </c:pt>
                <c:pt idx="12347">
                  <c:v>5.7240537432646892E-2</c:v>
                </c:pt>
                <c:pt idx="12348">
                  <c:v>5.5131118785380955E-2</c:v>
                </c:pt>
                <c:pt idx="12349">
                  <c:v>5.6185828109013923E-2</c:v>
                </c:pt>
                <c:pt idx="12350">
                  <c:v>5.8445919516798853E-2</c:v>
                </c:pt>
                <c:pt idx="12351">
                  <c:v>5.6185828109013923E-2</c:v>
                </c:pt>
                <c:pt idx="12352">
                  <c:v>5.4076409461747986E-2</c:v>
                </c:pt>
                <c:pt idx="12353">
                  <c:v>5.4377754982785978E-2</c:v>
                </c:pt>
                <c:pt idx="12354">
                  <c:v>5.5281791545899947E-2</c:v>
                </c:pt>
                <c:pt idx="12355">
                  <c:v>5.5432464306418947E-2</c:v>
                </c:pt>
                <c:pt idx="12356">
                  <c:v>5.4829773264342963E-2</c:v>
                </c:pt>
                <c:pt idx="12357">
                  <c:v>5.5432464306418947E-2</c:v>
                </c:pt>
                <c:pt idx="12358">
                  <c:v>5.3925736701228993E-2</c:v>
                </c:pt>
                <c:pt idx="12359">
                  <c:v>5.7541882953684877E-2</c:v>
                </c:pt>
                <c:pt idx="12360">
                  <c:v>5.6637846390570901E-2</c:v>
                </c:pt>
                <c:pt idx="12361">
                  <c:v>5.4980446024861955E-2</c:v>
                </c:pt>
                <c:pt idx="12362">
                  <c:v>5.3323045659153009E-2</c:v>
                </c:pt>
                <c:pt idx="12363">
                  <c:v>5.241900909603904E-2</c:v>
                </c:pt>
                <c:pt idx="12364">
                  <c:v>5.3775063940709994E-2</c:v>
                </c:pt>
                <c:pt idx="12365">
                  <c:v>5.3323045659153009E-2</c:v>
                </c:pt>
                <c:pt idx="12366">
                  <c:v>5.4528427743304977E-2</c:v>
                </c:pt>
                <c:pt idx="12367">
                  <c:v>5.3323045659153009E-2</c:v>
                </c:pt>
                <c:pt idx="12368">
                  <c:v>5.3624391180191001E-2</c:v>
                </c:pt>
                <c:pt idx="12369">
                  <c:v>5.106295425136808E-2</c:v>
                </c:pt>
                <c:pt idx="12370">
                  <c:v>5.1665645293444064E-2</c:v>
                </c:pt>
                <c:pt idx="12371">
                  <c:v>5.2268336335520048E-2</c:v>
                </c:pt>
                <c:pt idx="12372">
                  <c:v>5.106295425136808E-2</c:v>
                </c:pt>
                <c:pt idx="12373">
                  <c:v>5.2117663575001048E-2</c:v>
                </c:pt>
                <c:pt idx="12374">
                  <c:v>5.1665645293444064E-2</c:v>
                </c:pt>
                <c:pt idx="12375">
                  <c:v>5.0158917688254111E-2</c:v>
                </c:pt>
                <c:pt idx="12376">
                  <c:v>5.106295425136808E-2</c:v>
                </c:pt>
                <c:pt idx="12377">
                  <c:v>5.2720354617077032E-2</c:v>
                </c:pt>
                <c:pt idx="12378">
                  <c:v>5.1213627011887079E-2</c:v>
                </c:pt>
                <c:pt idx="12379">
                  <c:v>5.1514972532925071E-2</c:v>
                </c:pt>
                <c:pt idx="12380">
                  <c:v>5.0912281490849087E-2</c:v>
                </c:pt>
                <c:pt idx="12381">
                  <c:v>5.1213627011887079E-2</c:v>
                </c:pt>
                <c:pt idx="12382">
                  <c:v>5.0158917688254111E-2</c:v>
                </c:pt>
                <c:pt idx="12383">
                  <c:v>4.9706899406697126E-2</c:v>
                </c:pt>
                <c:pt idx="12384">
                  <c:v>5.0761608730330095E-2</c:v>
                </c:pt>
                <c:pt idx="12385">
                  <c:v>5.0610935969811102E-2</c:v>
                </c:pt>
                <c:pt idx="12386">
                  <c:v>5.1816318053963063E-2</c:v>
                </c:pt>
                <c:pt idx="12387">
                  <c:v>4.9556226646178134E-2</c:v>
                </c:pt>
                <c:pt idx="12388">
                  <c:v>5.0158917688254111E-2</c:v>
                </c:pt>
                <c:pt idx="12389">
                  <c:v>5.256968185655804E-2</c:v>
                </c:pt>
                <c:pt idx="12390">
                  <c:v>4.9254881125140142E-2</c:v>
                </c:pt>
                <c:pt idx="12391">
                  <c:v>5.0008244927735111E-2</c:v>
                </c:pt>
                <c:pt idx="12392">
                  <c:v>4.8501517322545165E-2</c:v>
                </c:pt>
                <c:pt idx="12393">
                  <c:v>4.9857572167216126E-2</c:v>
                </c:pt>
                <c:pt idx="12394">
                  <c:v>5.1514972532925071E-2</c:v>
                </c:pt>
                <c:pt idx="12395">
                  <c:v>4.8802862843583157E-2</c:v>
                </c:pt>
                <c:pt idx="12396">
                  <c:v>4.9556226646178134E-2</c:v>
                </c:pt>
                <c:pt idx="12397">
                  <c:v>4.6994789717355219E-2</c:v>
                </c:pt>
                <c:pt idx="12398">
                  <c:v>4.7898826280469188E-2</c:v>
                </c:pt>
                <c:pt idx="12399">
                  <c:v>4.8350844562026166E-2</c:v>
                </c:pt>
                <c:pt idx="12400">
                  <c:v>4.8049499040988174E-2</c:v>
                </c:pt>
                <c:pt idx="12401">
                  <c:v>4.8049499040988174E-2</c:v>
                </c:pt>
                <c:pt idx="12402">
                  <c:v>4.8652190083064165E-2</c:v>
                </c:pt>
                <c:pt idx="12403">
                  <c:v>4.8350844562026166E-2</c:v>
                </c:pt>
                <c:pt idx="12404">
                  <c:v>4.8200171801507173E-2</c:v>
                </c:pt>
                <c:pt idx="12405">
                  <c:v>4.8200171801507173E-2</c:v>
                </c:pt>
                <c:pt idx="12406">
                  <c:v>4.7296135238393204E-2</c:v>
                </c:pt>
                <c:pt idx="12407">
                  <c:v>4.8652190083064165E-2</c:v>
                </c:pt>
                <c:pt idx="12408">
                  <c:v>4.7898826280469188E-2</c:v>
                </c:pt>
                <c:pt idx="12409">
                  <c:v>4.7898826280469188E-2</c:v>
                </c:pt>
                <c:pt idx="12410">
                  <c:v>4.8652190083064165E-2</c:v>
                </c:pt>
                <c:pt idx="12411">
                  <c:v>4.7898826280469188E-2</c:v>
                </c:pt>
                <c:pt idx="12412">
                  <c:v>4.5789407633203251E-2</c:v>
                </c:pt>
                <c:pt idx="12413">
                  <c:v>4.7898826280469188E-2</c:v>
                </c:pt>
                <c:pt idx="12414">
                  <c:v>4.458402554905129E-2</c:v>
                </c:pt>
                <c:pt idx="12415">
                  <c:v>4.7898826280469188E-2</c:v>
                </c:pt>
                <c:pt idx="12416">
                  <c:v>4.7145462477874205E-2</c:v>
                </c:pt>
                <c:pt idx="12417">
                  <c:v>4.684411695683622E-2</c:v>
                </c:pt>
                <c:pt idx="12418">
                  <c:v>4.594008039372225E-2</c:v>
                </c:pt>
                <c:pt idx="12419">
                  <c:v>4.3981334506975313E-2</c:v>
                </c:pt>
                <c:pt idx="12420">
                  <c:v>4.5337389351646266E-2</c:v>
                </c:pt>
                <c:pt idx="12421">
                  <c:v>4.7748153519950189E-2</c:v>
                </c:pt>
                <c:pt idx="12422">
                  <c:v>4.6090753154241243E-2</c:v>
                </c:pt>
                <c:pt idx="12423">
                  <c:v>4.684411695683622E-2</c:v>
                </c:pt>
                <c:pt idx="12424">
                  <c:v>4.4132007267494305E-2</c:v>
                </c:pt>
                <c:pt idx="12425">
                  <c:v>4.7748153519950189E-2</c:v>
                </c:pt>
                <c:pt idx="12426">
                  <c:v>4.5186716591127267E-2</c:v>
                </c:pt>
                <c:pt idx="12427">
                  <c:v>4.458402554905129E-2</c:v>
                </c:pt>
                <c:pt idx="12428">
                  <c:v>4.6090753154241243E-2</c:v>
                </c:pt>
                <c:pt idx="12429">
                  <c:v>4.443335278853229E-2</c:v>
                </c:pt>
                <c:pt idx="12430">
                  <c:v>4.5186716591127267E-2</c:v>
                </c:pt>
                <c:pt idx="12431">
                  <c:v>4.3981334506975313E-2</c:v>
                </c:pt>
                <c:pt idx="12432">
                  <c:v>4.443335278853229E-2</c:v>
                </c:pt>
                <c:pt idx="12433">
                  <c:v>4.6542771435798228E-2</c:v>
                </c:pt>
                <c:pt idx="12434">
                  <c:v>4.3227970704380336E-2</c:v>
                </c:pt>
                <c:pt idx="12435">
                  <c:v>4.6392098675279228E-2</c:v>
                </c:pt>
                <c:pt idx="12436">
                  <c:v>4.2173261380747368E-2</c:v>
                </c:pt>
                <c:pt idx="12437">
                  <c:v>4.3981334506975313E-2</c:v>
                </c:pt>
                <c:pt idx="12438">
                  <c:v>4.594008039372225E-2</c:v>
                </c:pt>
                <c:pt idx="12439">
                  <c:v>4.443335278853229E-2</c:v>
                </c:pt>
                <c:pt idx="12440">
                  <c:v>4.3227970704380336E-2</c:v>
                </c:pt>
                <c:pt idx="12441">
                  <c:v>4.2625279662304352E-2</c:v>
                </c:pt>
                <c:pt idx="12442">
                  <c:v>4.3981334506975313E-2</c:v>
                </c:pt>
                <c:pt idx="12443">
                  <c:v>4.3077297943861337E-2</c:v>
                </c:pt>
                <c:pt idx="12444">
                  <c:v>4.3529316225418321E-2</c:v>
                </c:pt>
                <c:pt idx="12445">
                  <c:v>4.3529316225418321E-2</c:v>
                </c:pt>
                <c:pt idx="12446">
                  <c:v>4.5488062112165259E-2</c:v>
                </c:pt>
                <c:pt idx="12447">
                  <c:v>4.4734698309570282E-2</c:v>
                </c:pt>
                <c:pt idx="12448">
                  <c:v>4.3679988985937321E-2</c:v>
                </c:pt>
                <c:pt idx="12449">
                  <c:v>4.3830661746456313E-2</c:v>
                </c:pt>
                <c:pt idx="12450">
                  <c:v>4.3227970704380336E-2</c:v>
                </c:pt>
                <c:pt idx="12451">
                  <c:v>4.2926625183342344E-2</c:v>
                </c:pt>
                <c:pt idx="12452">
                  <c:v>4.3227970704380336E-2</c:v>
                </c:pt>
                <c:pt idx="12453">
                  <c:v>4.232393414126636E-2</c:v>
                </c:pt>
                <c:pt idx="12454">
                  <c:v>4.2173261380747368E-2</c:v>
                </c:pt>
                <c:pt idx="12455">
                  <c:v>4.458402554905129E-2</c:v>
                </c:pt>
                <c:pt idx="12456">
                  <c:v>4.2173261380747368E-2</c:v>
                </c:pt>
                <c:pt idx="12457">
                  <c:v>4.3679988985937321E-2</c:v>
                </c:pt>
                <c:pt idx="12458">
                  <c:v>4.2474606901785353E-2</c:v>
                </c:pt>
                <c:pt idx="12459">
                  <c:v>4.2625279662304352E-2</c:v>
                </c:pt>
                <c:pt idx="12460">
                  <c:v>4.2775952422823345E-2</c:v>
                </c:pt>
                <c:pt idx="12461">
                  <c:v>4.0967879296595407E-2</c:v>
                </c:pt>
                <c:pt idx="12462">
                  <c:v>4.0666533775557415E-2</c:v>
                </c:pt>
                <c:pt idx="12463">
                  <c:v>4.3077297943861337E-2</c:v>
                </c:pt>
                <c:pt idx="12464">
                  <c:v>4.3378643464899322E-2</c:v>
                </c:pt>
                <c:pt idx="12465">
                  <c:v>4.232393414126636E-2</c:v>
                </c:pt>
                <c:pt idx="12466">
                  <c:v>4.2022588620228375E-2</c:v>
                </c:pt>
                <c:pt idx="12467">
                  <c:v>4.3830661746456313E-2</c:v>
                </c:pt>
                <c:pt idx="12468">
                  <c:v>4.2625279662304352E-2</c:v>
                </c:pt>
                <c:pt idx="12469">
                  <c:v>4.2625279662304352E-2</c:v>
                </c:pt>
                <c:pt idx="12470">
                  <c:v>4.021451549400043E-2</c:v>
                </c:pt>
                <c:pt idx="12471">
                  <c:v>4.3981334506975313E-2</c:v>
                </c:pt>
                <c:pt idx="12472">
                  <c:v>4.2775952422823345E-2</c:v>
                </c:pt>
                <c:pt idx="12473">
                  <c:v>4.2775952422823345E-2</c:v>
                </c:pt>
                <c:pt idx="12474">
                  <c:v>4.1570570338671384E-2</c:v>
                </c:pt>
                <c:pt idx="12475">
                  <c:v>4.2775952422823345E-2</c:v>
                </c:pt>
                <c:pt idx="12476">
                  <c:v>4.2625279662304352E-2</c:v>
                </c:pt>
                <c:pt idx="12477">
                  <c:v>4.3077297943861337E-2</c:v>
                </c:pt>
                <c:pt idx="12478">
                  <c:v>4.2022588620228375E-2</c:v>
                </c:pt>
                <c:pt idx="12479">
                  <c:v>4.2022588620228375E-2</c:v>
                </c:pt>
                <c:pt idx="12480">
                  <c:v>4.0967879296595407E-2</c:v>
                </c:pt>
                <c:pt idx="12481">
                  <c:v>4.1570570338671384E-2</c:v>
                </c:pt>
                <c:pt idx="12482">
                  <c:v>4.2926625183342344E-2</c:v>
                </c:pt>
                <c:pt idx="12483">
                  <c:v>4.1871915859709376E-2</c:v>
                </c:pt>
                <c:pt idx="12484">
                  <c:v>4.021451549400043E-2</c:v>
                </c:pt>
                <c:pt idx="12485">
                  <c:v>3.9913169972962438E-2</c:v>
                </c:pt>
                <c:pt idx="12486">
                  <c:v>4.0967879296595407E-2</c:v>
                </c:pt>
                <c:pt idx="12487">
                  <c:v>4.1570570338671384E-2</c:v>
                </c:pt>
                <c:pt idx="12488">
                  <c:v>4.036518825451943E-2</c:v>
                </c:pt>
                <c:pt idx="12489">
                  <c:v>4.0515861015038415E-2</c:v>
                </c:pt>
                <c:pt idx="12490">
                  <c:v>4.2022588620228375E-2</c:v>
                </c:pt>
                <c:pt idx="12491">
                  <c:v>4.021451549400043E-2</c:v>
                </c:pt>
                <c:pt idx="12492">
                  <c:v>4.036518825451943E-2</c:v>
                </c:pt>
                <c:pt idx="12493">
                  <c:v>3.9762497212443439E-2</c:v>
                </c:pt>
                <c:pt idx="12494">
                  <c:v>4.1570570338671384E-2</c:v>
                </c:pt>
                <c:pt idx="12495">
                  <c:v>4.1419897578152384E-2</c:v>
                </c:pt>
                <c:pt idx="12496">
                  <c:v>4.1269224817633399E-2</c:v>
                </c:pt>
                <c:pt idx="12497">
                  <c:v>3.9762497212443439E-2</c:v>
                </c:pt>
                <c:pt idx="12498">
                  <c:v>4.1419897578152384E-2</c:v>
                </c:pt>
                <c:pt idx="12499">
                  <c:v>4.2173261380747368E-2</c:v>
                </c:pt>
                <c:pt idx="12500">
                  <c:v>4.1419897578152384E-2</c:v>
                </c:pt>
                <c:pt idx="12501">
                  <c:v>4.0666533775557415E-2</c:v>
                </c:pt>
                <c:pt idx="12502">
                  <c:v>4.0515861015038415E-2</c:v>
                </c:pt>
                <c:pt idx="12503">
                  <c:v>4.0967879296595407E-2</c:v>
                </c:pt>
                <c:pt idx="12504">
                  <c:v>4.1419897578152384E-2</c:v>
                </c:pt>
                <c:pt idx="12505">
                  <c:v>3.9762497212443439E-2</c:v>
                </c:pt>
                <c:pt idx="12506">
                  <c:v>4.1570570338671384E-2</c:v>
                </c:pt>
                <c:pt idx="12507">
                  <c:v>3.9611824451924446E-2</c:v>
                </c:pt>
                <c:pt idx="12508">
                  <c:v>3.9913169972962438E-2</c:v>
                </c:pt>
                <c:pt idx="12509">
                  <c:v>3.9913169972962438E-2</c:v>
                </c:pt>
                <c:pt idx="12510">
                  <c:v>4.036518825451943E-2</c:v>
                </c:pt>
                <c:pt idx="12511">
                  <c:v>4.0515861015038415E-2</c:v>
                </c:pt>
                <c:pt idx="12512">
                  <c:v>4.021451549400043E-2</c:v>
                </c:pt>
                <c:pt idx="12513">
                  <c:v>4.0967879296595407E-2</c:v>
                </c:pt>
                <c:pt idx="12514">
                  <c:v>3.9009133409848469E-2</c:v>
                </c:pt>
                <c:pt idx="12515">
                  <c:v>4.0063842733481431E-2</c:v>
                </c:pt>
                <c:pt idx="12516">
                  <c:v>4.0666533775557415E-2</c:v>
                </c:pt>
                <c:pt idx="12517">
                  <c:v>4.1721243099190376E-2</c:v>
                </c:pt>
                <c:pt idx="12518">
                  <c:v>3.9913169972962438E-2</c:v>
                </c:pt>
                <c:pt idx="12519">
                  <c:v>3.6899714762582532E-2</c:v>
                </c:pt>
                <c:pt idx="12520">
                  <c:v>3.9762497212443439E-2</c:v>
                </c:pt>
                <c:pt idx="12521">
                  <c:v>4.021451549400043E-2</c:v>
                </c:pt>
                <c:pt idx="12522">
                  <c:v>3.9611824451924446E-2</c:v>
                </c:pt>
                <c:pt idx="12523">
                  <c:v>3.9611824451924446E-2</c:v>
                </c:pt>
                <c:pt idx="12524">
                  <c:v>4.036518825451943E-2</c:v>
                </c:pt>
                <c:pt idx="12525">
                  <c:v>4.0063842733481431E-2</c:v>
                </c:pt>
                <c:pt idx="12526">
                  <c:v>4.1118552057114399E-2</c:v>
                </c:pt>
                <c:pt idx="12527">
                  <c:v>3.885846064932947E-2</c:v>
                </c:pt>
                <c:pt idx="12528">
                  <c:v>3.8406442367772492E-2</c:v>
                </c:pt>
                <c:pt idx="12529">
                  <c:v>3.9159806170367462E-2</c:v>
                </c:pt>
                <c:pt idx="12530">
                  <c:v>3.9461151691405454E-2</c:v>
                </c:pt>
                <c:pt idx="12531">
                  <c:v>3.8557115128291478E-2</c:v>
                </c:pt>
                <c:pt idx="12532">
                  <c:v>3.9009133409848469E-2</c:v>
                </c:pt>
                <c:pt idx="12533">
                  <c:v>4.0817206536076407E-2</c:v>
                </c:pt>
                <c:pt idx="12534">
                  <c:v>3.8707787888810477E-2</c:v>
                </c:pt>
                <c:pt idx="12535">
                  <c:v>3.9159806170367462E-2</c:v>
                </c:pt>
                <c:pt idx="12536">
                  <c:v>3.8255769607253493E-2</c:v>
                </c:pt>
                <c:pt idx="12537">
                  <c:v>3.9461151691405454E-2</c:v>
                </c:pt>
                <c:pt idx="12538">
                  <c:v>3.8557115128291478E-2</c:v>
                </c:pt>
                <c:pt idx="12539">
                  <c:v>3.7050387523101531E-2</c:v>
                </c:pt>
                <c:pt idx="12540">
                  <c:v>3.7653078565177509E-2</c:v>
                </c:pt>
                <c:pt idx="12541">
                  <c:v>3.8557115128291478E-2</c:v>
                </c:pt>
                <c:pt idx="12542">
                  <c:v>3.9461151691405454E-2</c:v>
                </c:pt>
                <c:pt idx="12543">
                  <c:v>3.9913169972962438E-2</c:v>
                </c:pt>
                <c:pt idx="12544">
                  <c:v>3.7653078565177509E-2</c:v>
                </c:pt>
                <c:pt idx="12545">
                  <c:v>3.8406442367772492E-2</c:v>
                </c:pt>
                <c:pt idx="12546">
                  <c:v>3.7201060283620524E-2</c:v>
                </c:pt>
                <c:pt idx="12547">
                  <c:v>3.9461151691405454E-2</c:v>
                </c:pt>
                <c:pt idx="12548">
                  <c:v>3.9159806170367462E-2</c:v>
                </c:pt>
                <c:pt idx="12549">
                  <c:v>3.9310478930886461E-2</c:v>
                </c:pt>
                <c:pt idx="12550">
                  <c:v>3.8707787888810477E-2</c:v>
                </c:pt>
                <c:pt idx="12551">
                  <c:v>3.9009133409848469E-2</c:v>
                </c:pt>
                <c:pt idx="12552">
                  <c:v>3.8557115128291478E-2</c:v>
                </c:pt>
                <c:pt idx="12553">
                  <c:v>3.5995678199468563E-2</c:v>
                </c:pt>
                <c:pt idx="12554">
                  <c:v>3.8707787888810477E-2</c:v>
                </c:pt>
                <c:pt idx="12555">
                  <c:v>3.9009133409848469E-2</c:v>
                </c:pt>
                <c:pt idx="12556">
                  <c:v>3.9009133409848469E-2</c:v>
                </c:pt>
                <c:pt idx="12557">
                  <c:v>3.7351733044139523E-2</c:v>
                </c:pt>
                <c:pt idx="12558">
                  <c:v>3.6749042002063539E-2</c:v>
                </c:pt>
                <c:pt idx="12559">
                  <c:v>3.7351733044139523E-2</c:v>
                </c:pt>
                <c:pt idx="12560">
                  <c:v>3.8707787888810477E-2</c:v>
                </c:pt>
                <c:pt idx="12561">
                  <c:v>3.9159806170367462E-2</c:v>
                </c:pt>
                <c:pt idx="12562">
                  <c:v>3.9611824451924446E-2</c:v>
                </c:pt>
                <c:pt idx="12563">
                  <c:v>3.7803751325696501E-2</c:v>
                </c:pt>
                <c:pt idx="12564">
                  <c:v>3.885846064932947E-2</c:v>
                </c:pt>
                <c:pt idx="12565">
                  <c:v>3.9913169972962438E-2</c:v>
                </c:pt>
                <c:pt idx="12566">
                  <c:v>3.659836924154454E-2</c:v>
                </c:pt>
                <c:pt idx="12567">
                  <c:v>3.7050387523101531E-2</c:v>
                </c:pt>
                <c:pt idx="12568">
                  <c:v>3.7050387523101531E-2</c:v>
                </c:pt>
                <c:pt idx="12569">
                  <c:v>3.7653078565177509E-2</c:v>
                </c:pt>
                <c:pt idx="12570">
                  <c:v>3.9009133409848469E-2</c:v>
                </c:pt>
                <c:pt idx="12571">
                  <c:v>3.7653078565177509E-2</c:v>
                </c:pt>
                <c:pt idx="12572">
                  <c:v>3.7502405804658516E-2</c:v>
                </c:pt>
                <c:pt idx="12573">
                  <c:v>3.885846064932947E-2</c:v>
                </c:pt>
                <c:pt idx="12574">
                  <c:v>3.8406442367772492E-2</c:v>
                </c:pt>
                <c:pt idx="12575">
                  <c:v>3.7351733044139523E-2</c:v>
                </c:pt>
                <c:pt idx="12576">
                  <c:v>3.8255769607253493E-2</c:v>
                </c:pt>
                <c:pt idx="12577">
                  <c:v>3.7653078565177509E-2</c:v>
                </c:pt>
                <c:pt idx="12578">
                  <c:v>3.7653078565177509E-2</c:v>
                </c:pt>
                <c:pt idx="12579">
                  <c:v>3.8255769607253493E-2</c:v>
                </c:pt>
                <c:pt idx="12580">
                  <c:v>3.6146350959987555E-2</c:v>
                </c:pt>
                <c:pt idx="12581">
                  <c:v>3.8255769607253493E-2</c:v>
                </c:pt>
                <c:pt idx="12582">
                  <c:v>3.9159806170367462E-2</c:v>
                </c:pt>
                <c:pt idx="12583">
                  <c:v>3.7653078565177509E-2</c:v>
                </c:pt>
                <c:pt idx="12584">
                  <c:v>3.7050387523101531E-2</c:v>
                </c:pt>
                <c:pt idx="12585">
                  <c:v>3.6749042002063539E-2</c:v>
                </c:pt>
                <c:pt idx="12586">
                  <c:v>3.7803751325696501E-2</c:v>
                </c:pt>
                <c:pt idx="12587">
                  <c:v>3.7803751325696501E-2</c:v>
                </c:pt>
                <c:pt idx="12588">
                  <c:v>3.7201060283620524E-2</c:v>
                </c:pt>
                <c:pt idx="12589">
                  <c:v>3.8406442367772492E-2</c:v>
                </c:pt>
                <c:pt idx="12590">
                  <c:v>3.6749042002063539E-2</c:v>
                </c:pt>
                <c:pt idx="12591">
                  <c:v>3.5694332678430571E-2</c:v>
                </c:pt>
                <c:pt idx="12592">
                  <c:v>3.7201060283620524E-2</c:v>
                </c:pt>
                <c:pt idx="12593">
                  <c:v>3.6899714762582532E-2</c:v>
                </c:pt>
                <c:pt idx="12594">
                  <c:v>3.7653078565177509E-2</c:v>
                </c:pt>
                <c:pt idx="12595">
                  <c:v>3.6297023720506555E-2</c:v>
                </c:pt>
                <c:pt idx="12596">
                  <c:v>3.7201060283620524E-2</c:v>
                </c:pt>
                <c:pt idx="12597">
                  <c:v>3.5995678199468563E-2</c:v>
                </c:pt>
                <c:pt idx="12598">
                  <c:v>3.659836924154454E-2</c:v>
                </c:pt>
                <c:pt idx="12599">
                  <c:v>3.5091641636354594E-2</c:v>
                </c:pt>
                <c:pt idx="12600">
                  <c:v>3.7653078565177509E-2</c:v>
                </c:pt>
                <c:pt idx="12601">
                  <c:v>3.7050387523101531E-2</c:v>
                </c:pt>
                <c:pt idx="12602">
                  <c:v>3.6447696481025547E-2</c:v>
                </c:pt>
                <c:pt idx="12603">
                  <c:v>3.659836924154454E-2</c:v>
                </c:pt>
                <c:pt idx="12604">
                  <c:v>3.885846064932947E-2</c:v>
                </c:pt>
                <c:pt idx="12605">
                  <c:v>3.6899714762582532E-2</c:v>
                </c:pt>
                <c:pt idx="12606">
                  <c:v>3.6899714762582532E-2</c:v>
                </c:pt>
                <c:pt idx="12607">
                  <c:v>3.6749042002063539E-2</c:v>
                </c:pt>
                <c:pt idx="12608">
                  <c:v>3.7050387523101531E-2</c:v>
                </c:pt>
                <c:pt idx="12609">
                  <c:v>3.6297023720506555E-2</c:v>
                </c:pt>
                <c:pt idx="12610">
                  <c:v>3.6447696481025547E-2</c:v>
                </c:pt>
                <c:pt idx="12611">
                  <c:v>3.5995678199468563E-2</c:v>
                </c:pt>
                <c:pt idx="12612">
                  <c:v>3.6749042002063539E-2</c:v>
                </c:pt>
                <c:pt idx="12613">
                  <c:v>3.5543659917911578E-2</c:v>
                </c:pt>
                <c:pt idx="12614">
                  <c:v>3.5995678199468563E-2</c:v>
                </c:pt>
                <c:pt idx="12615">
                  <c:v>3.5845005438949563E-2</c:v>
                </c:pt>
                <c:pt idx="12616">
                  <c:v>3.5694332678430571E-2</c:v>
                </c:pt>
                <c:pt idx="12617">
                  <c:v>3.2530204707531672E-2</c:v>
                </c:pt>
                <c:pt idx="12618">
                  <c:v>3.6899714762582532E-2</c:v>
                </c:pt>
                <c:pt idx="12619">
                  <c:v>3.5845005438949563E-2</c:v>
                </c:pt>
                <c:pt idx="12620">
                  <c:v>3.5242314396873586E-2</c:v>
                </c:pt>
                <c:pt idx="12621">
                  <c:v>3.5543659917911578E-2</c:v>
                </c:pt>
                <c:pt idx="12622">
                  <c:v>3.6749042002063539E-2</c:v>
                </c:pt>
                <c:pt idx="12623">
                  <c:v>3.6447696481025547E-2</c:v>
                </c:pt>
                <c:pt idx="12624">
                  <c:v>3.4338277833759617E-2</c:v>
                </c:pt>
                <c:pt idx="12625">
                  <c:v>3.4940968875835594E-2</c:v>
                </c:pt>
                <c:pt idx="12626">
                  <c:v>3.7050387523101531E-2</c:v>
                </c:pt>
                <c:pt idx="12627">
                  <c:v>3.5845005438949563E-2</c:v>
                </c:pt>
                <c:pt idx="12628">
                  <c:v>3.448895059427861E-2</c:v>
                </c:pt>
                <c:pt idx="12629">
                  <c:v>3.4940968875835594E-2</c:v>
                </c:pt>
                <c:pt idx="12630">
                  <c:v>3.5845005438949563E-2</c:v>
                </c:pt>
                <c:pt idx="12631">
                  <c:v>3.5845005438949563E-2</c:v>
                </c:pt>
                <c:pt idx="12632">
                  <c:v>3.5392987157392586E-2</c:v>
                </c:pt>
                <c:pt idx="12633">
                  <c:v>3.5392987157392586E-2</c:v>
                </c:pt>
                <c:pt idx="12634">
                  <c:v>3.4790296115316595E-2</c:v>
                </c:pt>
                <c:pt idx="12635">
                  <c:v>3.5392987157392586E-2</c:v>
                </c:pt>
                <c:pt idx="12636">
                  <c:v>3.5543659917911578E-2</c:v>
                </c:pt>
                <c:pt idx="12637">
                  <c:v>3.5995678199468563E-2</c:v>
                </c:pt>
                <c:pt idx="12638">
                  <c:v>3.5392987157392586E-2</c:v>
                </c:pt>
                <c:pt idx="12639">
                  <c:v>3.7653078565177509E-2</c:v>
                </c:pt>
                <c:pt idx="12640">
                  <c:v>3.4790296115316595E-2</c:v>
                </c:pt>
                <c:pt idx="12641">
                  <c:v>3.4036932312721625E-2</c:v>
                </c:pt>
                <c:pt idx="12642">
                  <c:v>3.5694332678430571E-2</c:v>
                </c:pt>
                <c:pt idx="12643">
                  <c:v>3.5845005438949563E-2</c:v>
                </c:pt>
                <c:pt idx="12644">
                  <c:v>3.7351733044139523E-2</c:v>
                </c:pt>
                <c:pt idx="12645">
                  <c:v>3.4940968875835594E-2</c:v>
                </c:pt>
                <c:pt idx="12646">
                  <c:v>3.6146350959987555E-2</c:v>
                </c:pt>
                <c:pt idx="12647">
                  <c:v>3.5694332678430571E-2</c:v>
                </c:pt>
                <c:pt idx="12648">
                  <c:v>3.7050387523101531E-2</c:v>
                </c:pt>
                <c:pt idx="12649">
                  <c:v>3.6447696481025547E-2</c:v>
                </c:pt>
                <c:pt idx="12650">
                  <c:v>3.4639623354797609E-2</c:v>
                </c:pt>
                <c:pt idx="12651">
                  <c:v>3.3434241270645648E-2</c:v>
                </c:pt>
                <c:pt idx="12652">
                  <c:v>3.5845005438949563E-2</c:v>
                </c:pt>
                <c:pt idx="12653">
                  <c:v>3.4790296115316595E-2</c:v>
                </c:pt>
                <c:pt idx="12654">
                  <c:v>3.6749042002063539E-2</c:v>
                </c:pt>
                <c:pt idx="12655">
                  <c:v>3.5694332678430571E-2</c:v>
                </c:pt>
                <c:pt idx="12656">
                  <c:v>3.6297023720506555E-2</c:v>
                </c:pt>
                <c:pt idx="12657">
                  <c:v>3.6297023720506555E-2</c:v>
                </c:pt>
                <c:pt idx="12658">
                  <c:v>3.5995678199468563E-2</c:v>
                </c:pt>
                <c:pt idx="12659">
                  <c:v>3.5543659917911578E-2</c:v>
                </c:pt>
                <c:pt idx="12660">
                  <c:v>3.5845005438949563E-2</c:v>
                </c:pt>
                <c:pt idx="12661">
                  <c:v>3.448895059427861E-2</c:v>
                </c:pt>
                <c:pt idx="12662">
                  <c:v>3.6899714762582532E-2</c:v>
                </c:pt>
                <c:pt idx="12663">
                  <c:v>3.6146350959987555E-2</c:v>
                </c:pt>
                <c:pt idx="12664">
                  <c:v>3.5392987157392586E-2</c:v>
                </c:pt>
                <c:pt idx="12665">
                  <c:v>3.5392987157392586E-2</c:v>
                </c:pt>
                <c:pt idx="12666">
                  <c:v>3.4338277833759617E-2</c:v>
                </c:pt>
                <c:pt idx="12667">
                  <c:v>3.5845005438949563E-2</c:v>
                </c:pt>
                <c:pt idx="12668">
                  <c:v>3.3434241270645648E-2</c:v>
                </c:pt>
                <c:pt idx="12669">
                  <c:v>3.4940968875835594E-2</c:v>
                </c:pt>
                <c:pt idx="12670">
                  <c:v>3.5392987157392586E-2</c:v>
                </c:pt>
                <c:pt idx="12671">
                  <c:v>3.4338277833759617E-2</c:v>
                </c:pt>
                <c:pt idx="12672">
                  <c:v>3.4639623354797609E-2</c:v>
                </c:pt>
                <c:pt idx="12673">
                  <c:v>3.4338277833759617E-2</c:v>
                </c:pt>
                <c:pt idx="12674">
                  <c:v>3.5091641636354594E-2</c:v>
                </c:pt>
                <c:pt idx="12675">
                  <c:v>3.4639623354797609E-2</c:v>
                </c:pt>
                <c:pt idx="12676">
                  <c:v>3.4639623354797609E-2</c:v>
                </c:pt>
                <c:pt idx="12677">
                  <c:v>3.5091641636354594E-2</c:v>
                </c:pt>
                <c:pt idx="12678">
                  <c:v>3.5091641636354594E-2</c:v>
                </c:pt>
                <c:pt idx="12679">
                  <c:v>3.448895059427861E-2</c:v>
                </c:pt>
                <c:pt idx="12680">
                  <c:v>3.448895059427861E-2</c:v>
                </c:pt>
                <c:pt idx="12681">
                  <c:v>3.5242314396873586E-2</c:v>
                </c:pt>
                <c:pt idx="12682">
                  <c:v>3.4187605073240618E-2</c:v>
                </c:pt>
                <c:pt idx="12683">
                  <c:v>3.3886259552202626E-2</c:v>
                </c:pt>
                <c:pt idx="12684">
                  <c:v>3.5392987157392586E-2</c:v>
                </c:pt>
                <c:pt idx="12685">
                  <c:v>3.1174149862860712E-2</c:v>
                </c:pt>
                <c:pt idx="12686">
                  <c:v>3.6297023720506555E-2</c:v>
                </c:pt>
                <c:pt idx="12687">
                  <c:v>3.5392987157392586E-2</c:v>
                </c:pt>
                <c:pt idx="12688">
                  <c:v>3.5392987157392586E-2</c:v>
                </c:pt>
                <c:pt idx="12689">
                  <c:v>3.5845005438949563E-2</c:v>
                </c:pt>
                <c:pt idx="12690">
                  <c:v>3.4187605073240618E-2</c:v>
                </c:pt>
                <c:pt idx="12691">
                  <c:v>3.5543659917911578E-2</c:v>
                </c:pt>
                <c:pt idx="12692">
                  <c:v>3.5995678199468563E-2</c:v>
                </c:pt>
                <c:pt idx="12693">
                  <c:v>3.4639623354797609E-2</c:v>
                </c:pt>
                <c:pt idx="12694">
                  <c:v>3.3434241270645648E-2</c:v>
                </c:pt>
                <c:pt idx="12695">
                  <c:v>3.448895059427861E-2</c:v>
                </c:pt>
                <c:pt idx="12696">
                  <c:v>3.4940968875835594E-2</c:v>
                </c:pt>
                <c:pt idx="12697">
                  <c:v>3.3584914031164641E-2</c:v>
                </c:pt>
                <c:pt idx="12698">
                  <c:v>3.3735586791683633E-2</c:v>
                </c:pt>
                <c:pt idx="12699">
                  <c:v>3.5543659917911578E-2</c:v>
                </c:pt>
                <c:pt idx="12700">
                  <c:v>3.5091641636354594E-2</c:v>
                </c:pt>
                <c:pt idx="12701">
                  <c:v>3.448895059427861E-2</c:v>
                </c:pt>
                <c:pt idx="12702">
                  <c:v>3.4187605073240618E-2</c:v>
                </c:pt>
                <c:pt idx="12703">
                  <c:v>3.5995678199468563E-2</c:v>
                </c:pt>
                <c:pt idx="12704">
                  <c:v>3.4940968875835594E-2</c:v>
                </c:pt>
                <c:pt idx="12705">
                  <c:v>3.4790296115316595E-2</c:v>
                </c:pt>
                <c:pt idx="12706">
                  <c:v>3.4639623354797609E-2</c:v>
                </c:pt>
                <c:pt idx="12707">
                  <c:v>3.3434241270645648E-2</c:v>
                </c:pt>
                <c:pt idx="12708">
                  <c:v>3.4036932312721625E-2</c:v>
                </c:pt>
                <c:pt idx="12709">
                  <c:v>3.5845005438949563E-2</c:v>
                </c:pt>
                <c:pt idx="12710">
                  <c:v>3.5091641636354594E-2</c:v>
                </c:pt>
                <c:pt idx="12711">
                  <c:v>3.5543659917911578E-2</c:v>
                </c:pt>
                <c:pt idx="12712">
                  <c:v>3.5392987157392586E-2</c:v>
                </c:pt>
                <c:pt idx="12713">
                  <c:v>3.4187605073240618E-2</c:v>
                </c:pt>
                <c:pt idx="12714">
                  <c:v>3.5845005438949563E-2</c:v>
                </c:pt>
                <c:pt idx="12715">
                  <c:v>3.5543659917911578E-2</c:v>
                </c:pt>
                <c:pt idx="12716">
                  <c:v>3.4940968875835594E-2</c:v>
                </c:pt>
                <c:pt idx="12717">
                  <c:v>3.4940968875835594E-2</c:v>
                </c:pt>
                <c:pt idx="12718">
                  <c:v>3.5242314396873586E-2</c:v>
                </c:pt>
                <c:pt idx="12719">
                  <c:v>3.5392987157392586E-2</c:v>
                </c:pt>
                <c:pt idx="12720">
                  <c:v>3.4036932312721625E-2</c:v>
                </c:pt>
                <c:pt idx="12721">
                  <c:v>3.5845005438949563E-2</c:v>
                </c:pt>
                <c:pt idx="12722">
                  <c:v>3.448895059427861E-2</c:v>
                </c:pt>
                <c:pt idx="12723">
                  <c:v>3.5543659917911578E-2</c:v>
                </c:pt>
                <c:pt idx="12724">
                  <c:v>3.4338277833759617E-2</c:v>
                </c:pt>
                <c:pt idx="12725">
                  <c:v>3.5392987157392586E-2</c:v>
                </c:pt>
                <c:pt idx="12726">
                  <c:v>3.5242314396873586E-2</c:v>
                </c:pt>
                <c:pt idx="12727">
                  <c:v>3.3886259552202626E-2</c:v>
                </c:pt>
                <c:pt idx="12728">
                  <c:v>3.4338277833759617E-2</c:v>
                </c:pt>
                <c:pt idx="12729">
                  <c:v>3.4036932312721625E-2</c:v>
                </c:pt>
                <c:pt idx="12730">
                  <c:v>3.4187605073240618E-2</c:v>
                </c:pt>
                <c:pt idx="12731">
                  <c:v>3.5694332678430571E-2</c:v>
                </c:pt>
                <c:pt idx="12732">
                  <c:v>3.4338277833759617E-2</c:v>
                </c:pt>
                <c:pt idx="12733">
                  <c:v>3.5392987157392586E-2</c:v>
                </c:pt>
                <c:pt idx="12734">
                  <c:v>3.5543659917911578E-2</c:v>
                </c:pt>
                <c:pt idx="12735">
                  <c:v>3.7803751325696501E-2</c:v>
                </c:pt>
                <c:pt idx="12736">
                  <c:v>3.6749042002063539E-2</c:v>
                </c:pt>
                <c:pt idx="12737">
                  <c:v>3.448895059427861E-2</c:v>
                </c:pt>
                <c:pt idx="12738">
                  <c:v>3.3584914031164641E-2</c:v>
                </c:pt>
                <c:pt idx="12739">
                  <c:v>3.4187605073240618E-2</c:v>
                </c:pt>
                <c:pt idx="12740">
                  <c:v>3.5694332678430571E-2</c:v>
                </c:pt>
                <c:pt idx="12741">
                  <c:v>3.5995678199468563E-2</c:v>
                </c:pt>
                <c:pt idx="12742">
                  <c:v>3.4036932312721625E-2</c:v>
                </c:pt>
                <c:pt idx="12743">
                  <c:v>3.3886259552202626E-2</c:v>
                </c:pt>
                <c:pt idx="12744">
                  <c:v>3.5392987157392586E-2</c:v>
                </c:pt>
                <c:pt idx="12745">
                  <c:v>3.6297023720506555E-2</c:v>
                </c:pt>
                <c:pt idx="12746">
                  <c:v>3.4338277833759617E-2</c:v>
                </c:pt>
                <c:pt idx="12747">
                  <c:v>3.3735586791683633E-2</c:v>
                </c:pt>
                <c:pt idx="12748">
                  <c:v>3.4187605073240618E-2</c:v>
                </c:pt>
                <c:pt idx="12749">
                  <c:v>3.4639623354797609E-2</c:v>
                </c:pt>
                <c:pt idx="12750">
                  <c:v>3.5242314396873586E-2</c:v>
                </c:pt>
                <c:pt idx="12751">
                  <c:v>3.3584914031164641E-2</c:v>
                </c:pt>
                <c:pt idx="12752">
                  <c:v>3.4187605073240618E-2</c:v>
                </c:pt>
                <c:pt idx="12753">
                  <c:v>3.4639623354797609E-2</c:v>
                </c:pt>
                <c:pt idx="12754">
                  <c:v>3.4790296115316595E-2</c:v>
                </c:pt>
                <c:pt idx="12755">
                  <c:v>3.4639623354797609E-2</c:v>
                </c:pt>
                <c:pt idx="12756">
                  <c:v>3.3434241270645648E-2</c:v>
                </c:pt>
                <c:pt idx="12757">
                  <c:v>3.4187605073240618E-2</c:v>
                </c:pt>
                <c:pt idx="12758">
                  <c:v>3.5392987157392586E-2</c:v>
                </c:pt>
                <c:pt idx="12759">
                  <c:v>3.3283568510126649E-2</c:v>
                </c:pt>
                <c:pt idx="12760">
                  <c:v>3.4338277833759617E-2</c:v>
                </c:pt>
                <c:pt idx="12761">
                  <c:v>3.4036932312721625E-2</c:v>
                </c:pt>
                <c:pt idx="12762">
                  <c:v>3.4187605073240618E-2</c:v>
                </c:pt>
                <c:pt idx="12763">
                  <c:v>3.4940968875835594E-2</c:v>
                </c:pt>
                <c:pt idx="12764">
                  <c:v>3.3434241270645648E-2</c:v>
                </c:pt>
                <c:pt idx="12765">
                  <c:v>3.3735586791683633E-2</c:v>
                </c:pt>
                <c:pt idx="12766">
                  <c:v>3.3584914031164641E-2</c:v>
                </c:pt>
                <c:pt idx="12767">
                  <c:v>3.3886259552202626E-2</c:v>
                </c:pt>
                <c:pt idx="12768">
                  <c:v>3.2982222989088657E-2</c:v>
                </c:pt>
                <c:pt idx="12769">
                  <c:v>3.2982222989088657E-2</c:v>
                </c:pt>
                <c:pt idx="12770">
                  <c:v>3.5543659917911578E-2</c:v>
                </c:pt>
                <c:pt idx="12771">
                  <c:v>3.4036932312721625E-2</c:v>
                </c:pt>
                <c:pt idx="12772">
                  <c:v>3.4036932312721625E-2</c:v>
                </c:pt>
                <c:pt idx="12773">
                  <c:v>3.2530204707531672E-2</c:v>
                </c:pt>
                <c:pt idx="12774">
                  <c:v>3.4790296115316595E-2</c:v>
                </c:pt>
                <c:pt idx="12775">
                  <c:v>3.6447696481025547E-2</c:v>
                </c:pt>
                <c:pt idx="12776">
                  <c:v>3.2530204707531672E-2</c:v>
                </c:pt>
                <c:pt idx="12777">
                  <c:v>3.3735586791683633E-2</c:v>
                </c:pt>
                <c:pt idx="12778">
                  <c:v>3.2831550228569657E-2</c:v>
                </c:pt>
                <c:pt idx="12779">
                  <c:v>3.4940968875835594E-2</c:v>
                </c:pt>
                <c:pt idx="12780">
                  <c:v>3.4790296115316595E-2</c:v>
                </c:pt>
                <c:pt idx="12781">
                  <c:v>3.4940968875835594E-2</c:v>
                </c:pt>
                <c:pt idx="12782">
                  <c:v>3.3735586791683633E-2</c:v>
                </c:pt>
                <c:pt idx="12783">
                  <c:v>3.2078186425974688E-2</c:v>
                </c:pt>
                <c:pt idx="12784">
                  <c:v>3.4187605073240618E-2</c:v>
                </c:pt>
                <c:pt idx="12785">
                  <c:v>3.4338277833759617E-2</c:v>
                </c:pt>
                <c:pt idx="12786">
                  <c:v>3.3735586791683633E-2</c:v>
                </c:pt>
                <c:pt idx="12787">
                  <c:v>3.4338277833759617E-2</c:v>
                </c:pt>
                <c:pt idx="12788">
                  <c:v>3.4940968875835594E-2</c:v>
                </c:pt>
                <c:pt idx="12789">
                  <c:v>3.2530204707531672E-2</c:v>
                </c:pt>
                <c:pt idx="12790">
                  <c:v>3.1475495383898704E-2</c:v>
                </c:pt>
                <c:pt idx="12791">
                  <c:v>3.5543659917911578E-2</c:v>
                </c:pt>
                <c:pt idx="12792">
                  <c:v>3.3886259552202626E-2</c:v>
                </c:pt>
                <c:pt idx="12793">
                  <c:v>3.2680877468050672E-2</c:v>
                </c:pt>
                <c:pt idx="12794">
                  <c:v>3.3132895749607649E-2</c:v>
                </c:pt>
                <c:pt idx="12795">
                  <c:v>3.2530204707531672E-2</c:v>
                </c:pt>
                <c:pt idx="12796">
                  <c:v>3.4639623354797609E-2</c:v>
                </c:pt>
                <c:pt idx="12797">
                  <c:v>3.4790296115316595E-2</c:v>
                </c:pt>
                <c:pt idx="12798">
                  <c:v>3.3283568510126649E-2</c:v>
                </c:pt>
                <c:pt idx="12799">
                  <c:v>3.3283568510126649E-2</c:v>
                </c:pt>
                <c:pt idx="12800">
                  <c:v>3.2530204707531672E-2</c:v>
                </c:pt>
                <c:pt idx="12801">
                  <c:v>3.3283568510126649E-2</c:v>
                </c:pt>
                <c:pt idx="12802">
                  <c:v>3.5543659917911578E-2</c:v>
                </c:pt>
                <c:pt idx="12803">
                  <c:v>3.4338277833759617E-2</c:v>
                </c:pt>
                <c:pt idx="12804">
                  <c:v>3.4187605073240618E-2</c:v>
                </c:pt>
                <c:pt idx="12805">
                  <c:v>3.4036932312721625E-2</c:v>
                </c:pt>
                <c:pt idx="12806">
                  <c:v>3.5091641636354594E-2</c:v>
                </c:pt>
                <c:pt idx="12807">
                  <c:v>3.3283568510126649E-2</c:v>
                </c:pt>
                <c:pt idx="12808">
                  <c:v>3.3886259552202626E-2</c:v>
                </c:pt>
                <c:pt idx="12809">
                  <c:v>3.2680877468050672E-2</c:v>
                </c:pt>
                <c:pt idx="12810">
                  <c:v>3.3132895749607649E-2</c:v>
                </c:pt>
                <c:pt idx="12811">
                  <c:v>3.4338277833759617E-2</c:v>
                </c:pt>
                <c:pt idx="12812">
                  <c:v>3.222885918649368E-2</c:v>
                </c:pt>
                <c:pt idx="12813">
                  <c:v>3.2530204707531672E-2</c:v>
                </c:pt>
                <c:pt idx="12814">
                  <c:v>3.4036932312721625E-2</c:v>
                </c:pt>
                <c:pt idx="12815">
                  <c:v>3.2982222989088657E-2</c:v>
                </c:pt>
                <c:pt idx="12816">
                  <c:v>3.3735586791683633E-2</c:v>
                </c:pt>
                <c:pt idx="12817">
                  <c:v>3.4187605073240618E-2</c:v>
                </c:pt>
                <c:pt idx="12818">
                  <c:v>3.3886259552202626E-2</c:v>
                </c:pt>
                <c:pt idx="12819">
                  <c:v>3.5694332678430571E-2</c:v>
                </c:pt>
                <c:pt idx="12820">
                  <c:v>3.4036932312721625E-2</c:v>
                </c:pt>
                <c:pt idx="12821">
                  <c:v>3.5242314396873586E-2</c:v>
                </c:pt>
                <c:pt idx="12822">
                  <c:v>3.3132895749607649E-2</c:v>
                </c:pt>
                <c:pt idx="12823">
                  <c:v>3.2530204707531672E-2</c:v>
                </c:pt>
                <c:pt idx="12824">
                  <c:v>3.448895059427861E-2</c:v>
                </c:pt>
                <c:pt idx="12825">
                  <c:v>3.1776840904936703E-2</c:v>
                </c:pt>
                <c:pt idx="12826">
                  <c:v>3.222885918649368E-2</c:v>
                </c:pt>
                <c:pt idx="12827">
                  <c:v>3.3283568510126649E-2</c:v>
                </c:pt>
                <c:pt idx="12828">
                  <c:v>3.4187605073240618E-2</c:v>
                </c:pt>
                <c:pt idx="12829">
                  <c:v>3.4790296115316595E-2</c:v>
                </c:pt>
                <c:pt idx="12830">
                  <c:v>3.2982222989088657E-2</c:v>
                </c:pt>
                <c:pt idx="12831">
                  <c:v>3.2530204707531672E-2</c:v>
                </c:pt>
                <c:pt idx="12832">
                  <c:v>3.2078186425974688E-2</c:v>
                </c:pt>
                <c:pt idx="12833">
                  <c:v>3.3886259552202626E-2</c:v>
                </c:pt>
                <c:pt idx="12834">
                  <c:v>3.2078186425974688E-2</c:v>
                </c:pt>
                <c:pt idx="12835">
                  <c:v>3.4187605073240618E-2</c:v>
                </c:pt>
                <c:pt idx="12836">
                  <c:v>3.4187605073240618E-2</c:v>
                </c:pt>
                <c:pt idx="12837">
                  <c:v>3.3283568510126649E-2</c:v>
                </c:pt>
                <c:pt idx="12838">
                  <c:v>3.2680877468050672E-2</c:v>
                </c:pt>
                <c:pt idx="12839">
                  <c:v>3.2078186425974688E-2</c:v>
                </c:pt>
                <c:pt idx="12840">
                  <c:v>3.2530204707531672E-2</c:v>
                </c:pt>
                <c:pt idx="12841">
                  <c:v>3.2831550228569657E-2</c:v>
                </c:pt>
                <c:pt idx="12842">
                  <c:v>3.3886259552202626E-2</c:v>
                </c:pt>
                <c:pt idx="12843">
                  <c:v>3.3735586791683633E-2</c:v>
                </c:pt>
                <c:pt idx="12844">
                  <c:v>3.1927513665455688E-2</c:v>
                </c:pt>
                <c:pt idx="12845">
                  <c:v>3.237953194701268E-2</c:v>
                </c:pt>
                <c:pt idx="12846">
                  <c:v>3.3283568510126649E-2</c:v>
                </c:pt>
                <c:pt idx="12847">
                  <c:v>3.2530204707531672E-2</c:v>
                </c:pt>
                <c:pt idx="12848">
                  <c:v>3.2831550228569657E-2</c:v>
                </c:pt>
                <c:pt idx="12849">
                  <c:v>3.2078186425974688E-2</c:v>
                </c:pt>
                <c:pt idx="12850">
                  <c:v>3.237953194701268E-2</c:v>
                </c:pt>
                <c:pt idx="12851">
                  <c:v>3.1475495383898704E-2</c:v>
                </c:pt>
                <c:pt idx="12852">
                  <c:v>3.1927513665455688E-2</c:v>
                </c:pt>
                <c:pt idx="12853">
                  <c:v>3.3132895749607649E-2</c:v>
                </c:pt>
                <c:pt idx="12854">
                  <c:v>3.3886259552202626E-2</c:v>
                </c:pt>
                <c:pt idx="12855">
                  <c:v>3.3584914031164641E-2</c:v>
                </c:pt>
                <c:pt idx="12856">
                  <c:v>3.2680877468050672E-2</c:v>
                </c:pt>
                <c:pt idx="12857">
                  <c:v>3.4036932312721625E-2</c:v>
                </c:pt>
                <c:pt idx="12858">
                  <c:v>3.1626168144417703E-2</c:v>
                </c:pt>
                <c:pt idx="12859">
                  <c:v>3.1776840904936703E-2</c:v>
                </c:pt>
                <c:pt idx="12860">
                  <c:v>3.237953194701268E-2</c:v>
                </c:pt>
                <c:pt idx="12861">
                  <c:v>3.2530204707531672E-2</c:v>
                </c:pt>
                <c:pt idx="12862">
                  <c:v>3.3434241270645648E-2</c:v>
                </c:pt>
                <c:pt idx="12863">
                  <c:v>3.5091641636354594E-2</c:v>
                </c:pt>
                <c:pt idx="12864">
                  <c:v>3.2831550228569657E-2</c:v>
                </c:pt>
                <c:pt idx="12865">
                  <c:v>3.3735586791683633E-2</c:v>
                </c:pt>
                <c:pt idx="12866">
                  <c:v>3.222885918649368E-2</c:v>
                </c:pt>
                <c:pt idx="12867">
                  <c:v>3.3283568510126649E-2</c:v>
                </c:pt>
                <c:pt idx="12868">
                  <c:v>3.237953194701268E-2</c:v>
                </c:pt>
                <c:pt idx="12869">
                  <c:v>3.2680877468050672E-2</c:v>
                </c:pt>
                <c:pt idx="12870">
                  <c:v>3.4338277833759617E-2</c:v>
                </c:pt>
                <c:pt idx="12871">
                  <c:v>3.3434241270645648E-2</c:v>
                </c:pt>
                <c:pt idx="12872">
                  <c:v>3.4036932312721625E-2</c:v>
                </c:pt>
                <c:pt idx="12873">
                  <c:v>3.4639623354797609E-2</c:v>
                </c:pt>
                <c:pt idx="12874">
                  <c:v>3.1776840904936703E-2</c:v>
                </c:pt>
                <c:pt idx="12875">
                  <c:v>3.2831550228569657E-2</c:v>
                </c:pt>
                <c:pt idx="12876">
                  <c:v>3.4338277833759617E-2</c:v>
                </c:pt>
                <c:pt idx="12877">
                  <c:v>3.2530204707531672E-2</c:v>
                </c:pt>
                <c:pt idx="12878">
                  <c:v>3.1324822623379711E-2</c:v>
                </c:pt>
                <c:pt idx="12879">
                  <c:v>3.3735586791683633E-2</c:v>
                </c:pt>
                <c:pt idx="12880">
                  <c:v>3.3735586791683633E-2</c:v>
                </c:pt>
                <c:pt idx="12881">
                  <c:v>3.4338277833759617E-2</c:v>
                </c:pt>
                <c:pt idx="12882">
                  <c:v>3.3584914031164641E-2</c:v>
                </c:pt>
                <c:pt idx="12883">
                  <c:v>3.2078186425974688E-2</c:v>
                </c:pt>
                <c:pt idx="12884">
                  <c:v>3.3584914031164641E-2</c:v>
                </c:pt>
                <c:pt idx="12885">
                  <c:v>3.3735586791683633E-2</c:v>
                </c:pt>
                <c:pt idx="12886">
                  <c:v>3.2982222989088657E-2</c:v>
                </c:pt>
                <c:pt idx="12887">
                  <c:v>3.222885918649368E-2</c:v>
                </c:pt>
                <c:pt idx="12888">
                  <c:v>3.3132895749607649E-2</c:v>
                </c:pt>
                <c:pt idx="12889">
                  <c:v>3.3434241270645648E-2</c:v>
                </c:pt>
                <c:pt idx="12890">
                  <c:v>3.4639623354797609E-2</c:v>
                </c:pt>
                <c:pt idx="12891">
                  <c:v>3.2831550228569657E-2</c:v>
                </c:pt>
                <c:pt idx="12892">
                  <c:v>3.2831550228569657E-2</c:v>
                </c:pt>
                <c:pt idx="12893">
                  <c:v>3.1475495383898704E-2</c:v>
                </c:pt>
                <c:pt idx="12894">
                  <c:v>3.3886259552202626E-2</c:v>
                </c:pt>
                <c:pt idx="12895">
                  <c:v>3.4036932312721625E-2</c:v>
                </c:pt>
                <c:pt idx="12896">
                  <c:v>3.3886259552202626E-2</c:v>
                </c:pt>
                <c:pt idx="12897">
                  <c:v>3.4036932312721625E-2</c:v>
                </c:pt>
                <c:pt idx="12898">
                  <c:v>3.3132895749607649E-2</c:v>
                </c:pt>
                <c:pt idx="12899">
                  <c:v>3.2831550228569657E-2</c:v>
                </c:pt>
                <c:pt idx="12900">
                  <c:v>3.222885918649368E-2</c:v>
                </c:pt>
                <c:pt idx="12901">
                  <c:v>3.1475495383898704E-2</c:v>
                </c:pt>
                <c:pt idx="12902">
                  <c:v>3.4940968875835594E-2</c:v>
                </c:pt>
                <c:pt idx="12903">
                  <c:v>3.2982222989088657E-2</c:v>
                </c:pt>
                <c:pt idx="12904">
                  <c:v>3.3283568510126649E-2</c:v>
                </c:pt>
                <c:pt idx="12905">
                  <c:v>3.1776840904936703E-2</c:v>
                </c:pt>
                <c:pt idx="12906">
                  <c:v>3.2530204707531672E-2</c:v>
                </c:pt>
                <c:pt idx="12907">
                  <c:v>3.3735586791683633E-2</c:v>
                </c:pt>
                <c:pt idx="12908">
                  <c:v>3.3735586791683633E-2</c:v>
                </c:pt>
                <c:pt idx="12909">
                  <c:v>3.3434241270645648E-2</c:v>
                </c:pt>
                <c:pt idx="12910">
                  <c:v>3.1023477102341723E-2</c:v>
                </c:pt>
                <c:pt idx="12911">
                  <c:v>3.1626168144417703E-2</c:v>
                </c:pt>
                <c:pt idx="12912">
                  <c:v>3.3132895749607649E-2</c:v>
                </c:pt>
                <c:pt idx="12913">
                  <c:v>3.237953194701268E-2</c:v>
                </c:pt>
                <c:pt idx="12914">
                  <c:v>3.4036932312721625E-2</c:v>
                </c:pt>
                <c:pt idx="12915">
                  <c:v>3.2530204707531672E-2</c:v>
                </c:pt>
                <c:pt idx="12916">
                  <c:v>3.2530204707531672E-2</c:v>
                </c:pt>
                <c:pt idx="12917">
                  <c:v>3.2680877468050672E-2</c:v>
                </c:pt>
                <c:pt idx="12918">
                  <c:v>3.3283568510126649E-2</c:v>
                </c:pt>
                <c:pt idx="12919">
                  <c:v>3.1626168144417703E-2</c:v>
                </c:pt>
                <c:pt idx="12920">
                  <c:v>3.2982222989088657E-2</c:v>
                </c:pt>
                <c:pt idx="12921">
                  <c:v>3.3886259552202626E-2</c:v>
                </c:pt>
                <c:pt idx="12922">
                  <c:v>3.1174149862860712E-2</c:v>
                </c:pt>
                <c:pt idx="12923">
                  <c:v>3.3434241270645648E-2</c:v>
                </c:pt>
                <c:pt idx="12924">
                  <c:v>3.448895059427861E-2</c:v>
                </c:pt>
                <c:pt idx="12925">
                  <c:v>3.3735586791683633E-2</c:v>
                </c:pt>
                <c:pt idx="12926">
                  <c:v>3.4036932312721625E-2</c:v>
                </c:pt>
                <c:pt idx="12927">
                  <c:v>3.2530204707531672E-2</c:v>
                </c:pt>
                <c:pt idx="12928">
                  <c:v>3.2530204707531672E-2</c:v>
                </c:pt>
                <c:pt idx="12929">
                  <c:v>3.4790296115316595E-2</c:v>
                </c:pt>
                <c:pt idx="12930">
                  <c:v>3.3735586791683633E-2</c:v>
                </c:pt>
                <c:pt idx="12931">
                  <c:v>3.4187605073240618E-2</c:v>
                </c:pt>
                <c:pt idx="12932">
                  <c:v>3.4187605073240618E-2</c:v>
                </c:pt>
                <c:pt idx="12933">
                  <c:v>3.3434241270645648E-2</c:v>
                </c:pt>
                <c:pt idx="12934">
                  <c:v>3.448895059427861E-2</c:v>
                </c:pt>
                <c:pt idx="12935">
                  <c:v>3.3434241270645648E-2</c:v>
                </c:pt>
                <c:pt idx="12936">
                  <c:v>3.4790296115316595E-2</c:v>
                </c:pt>
                <c:pt idx="12937">
                  <c:v>3.2078186425974688E-2</c:v>
                </c:pt>
                <c:pt idx="12938">
                  <c:v>3.3434241270645648E-2</c:v>
                </c:pt>
                <c:pt idx="12939">
                  <c:v>3.237953194701268E-2</c:v>
                </c:pt>
                <c:pt idx="12940">
                  <c:v>3.4639623354797609E-2</c:v>
                </c:pt>
                <c:pt idx="12941">
                  <c:v>3.4639623354797609E-2</c:v>
                </c:pt>
                <c:pt idx="12942">
                  <c:v>3.2530204707531672E-2</c:v>
                </c:pt>
                <c:pt idx="12943">
                  <c:v>3.4338277833759617E-2</c:v>
                </c:pt>
                <c:pt idx="12944">
                  <c:v>3.1626168144417703E-2</c:v>
                </c:pt>
                <c:pt idx="12945">
                  <c:v>3.4940968875835594E-2</c:v>
                </c:pt>
                <c:pt idx="12946">
                  <c:v>3.4940968875835594E-2</c:v>
                </c:pt>
                <c:pt idx="12947">
                  <c:v>3.3283568510126649E-2</c:v>
                </c:pt>
                <c:pt idx="12948">
                  <c:v>3.4036932312721625E-2</c:v>
                </c:pt>
                <c:pt idx="12949">
                  <c:v>3.0571458820784735E-2</c:v>
                </c:pt>
                <c:pt idx="12950">
                  <c:v>3.5242314396873586E-2</c:v>
                </c:pt>
                <c:pt idx="12951">
                  <c:v>3.3735586791683633E-2</c:v>
                </c:pt>
                <c:pt idx="12952">
                  <c:v>3.3584914031164641E-2</c:v>
                </c:pt>
                <c:pt idx="12953">
                  <c:v>3.4338277833759617E-2</c:v>
                </c:pt>
                <c:pt idx="12954">
                  <c:v>3.3584914031164641E-2</c:v>
                </c:pt>
                <c:pt idx="12955">
                  <c:v>3.3735586791683633E-2</c:v>
                </c:pt>
                <c:pt idx="12956">
                  <c:v>3.3132895749607649E-2</c:v>
                </c:pt>
                <c:pt idx="12957">
                  <c:v>3.237953194701268E-2</c:v>
                </c:pt>
                <c:pt idx="12958">
                  <c:v>3.4639623354797609E-2</c:v>
                </c:pt>
                <c:pt idx="12959">
                  <c:v>3.4036932312721625E-2</c:v>
                </c:pt>
                <c:pt idx="12960">
                  <c:v>3.1776840904936703E-2</c:v>
                </c:pt>
                <c:pt idx="12961">
                  <c:v>3.2982222989088657E-2</c:v>
                </c:pt>
                <c:pt idx="12962">
                  <c:v>3.3886259552202626E-2</c:v>
                </c:pt>
                <c:pt idx="12963">
                  <c:v>3.4338277833759617E-2</c:v>
                </c:pt>
                <c:pt idx="12964">
                  <c:v>3.3434241270645648E-2</c:v>
                </c:pt>
                <c:pt idx="12965">
                  <c:v>3.2982222989088657E-2</c:v>
                </c:pt>
                <c:pt idx="12966">
                  <c:v>3.1626168144417703E-2</c:v>
                </c:pt>
                <c:pt idx="12967">
                  <c:v>3.4036932312721625E-2</c:v>
                </c:pt>
                <c:pt idx="12968">
                  <c:v>3.4639623354797609E-2</c:v>
                </c:pt>
                <c:pt idx="12969">
                  <c:v>3.4187605073240618E-2</c:v>
                </c:pt>
                <c:pt idx="12970">
                  <c:v>3.3886259552202626E-2</c:v>
                </c:pt>
                <c:pt idx="12971">
                  <c:v>3.2831550228569657E-2</c:v>
                </c:pt>
                <c:pt idx="12972">
                  <c:v>3.4338277833759617E-2</c:v>
                </c:pt>
                <c:pt idx="12973">
                  <c:v>3.3434241270645648E-2</c:v>
                </c:pt>
                <c:pt idx="12974">
                  <c:v>3.3283568510126649E-2</c:v>
                </c:pt>
                <c:pt idx="12975">
                  <c:v>3.4639623354797609E-2</c:v>
                </c:pt>
                <c:pt idx="12976">
                  <c:v>3.2680877468050672E-2</c:v>
                </c:pt>
                <c:pt idx="12977">
                  <c:v>3.4187605073240618E-2</c:v>
                </c:pt>
                <c:pt idx="12978">
                  <c:v>3.4639623354797609E-2</c:v>
                </c:pt>
                <c:pt idx="12979">
                  <c:v>3.3132895749607649E-2</c:v>
                </c:pt>
                <c:pt idx="12980">
                  <c:v>3.2831550228569657E-2</c:v>
                </c:pt>
                <c:pt idx="12981">
                  <c:v>3.1475495383898704E-2</c:v>
                </c:pt>
                <c:pt idx="12982">
                  <c:v>3.4036932312721625E-2</c:v>
                </c:pt>
                <c:pt idx="12983">
                  <c:v>3.3886259552202626E-2</c:v>
                </c:pt>
                <c:pt idx="12984">
                  <c:v>3.3132895749607649E-2</c:v>
                </c:pt>
                <c:pt idx="12985">
                  <c:v>3.4790296115316595E-2</c:v>
                </c:pt>
                <c:pt idx="12986">
                  <c:v>3.1776840904936703E-2</c:v>
                </c:pt>
                <c:pt idx="12987">
                  <c:v>3.4036932312721625E-2</c:v>
                </c:pt>
                <c:pt idx="12988">
                  <c:v>3.1927513665455688E-2</c:v>
                </c:pt>
                <c:pt idx="12989">
                  <c:v>3.222885918649368E-2</c:v>
                </c:pt>
                <c:pt idx="12990">
                  <c:v>3.4036932312721625E-2</c:v>
                </c:pt>
                <c:pt idx="12991">
                  <c:v>3.3132895749607649E-2</c:v>
                </c:pt>
                <c:pt idx="12992">
                  <c:v>3.4036932312721625E-2</c:v>
                </c:pt>
                <c:pt idx="12993">
                  <c:v>3.2078186425974688E-2</c:v>
                </c:pt>
                <c:pt idx="12994">
                  <c:v>2.9968767778708754E-2</c:v>
                </c:pt>
                <c:pt idx="12995">
                  <c:v>3.4790296115316595E-2</c:v>
                </c:pt>
                <c:pt idx="12996">
                  <c:v>3.3132895749607649E-2</c:v>
                </c:pt>
                <c:pt idx="12997">
                  <c:v>3.1927513665455688E-2</c:v>
                </c:pt>
                <c:pt idx="12998">
                  <c:v>3.0420786060265742E-2</c:v>
                </c:pt>
                <c:pt idx="12999">
                  <c:v>3.3735586791683633E-2</c:v>
                </c:pt>
                <c:pt idx="13000">
                  <c:v>3.237953194701268E-2</c:v>
                </c:pt>
                <c:pt idx="13001">
                  <c:v>3.2680877468050672E-2</c:v>
                </c:pt>
                <c:pt idx="13002">
                  <c:v>3.4187605073240618E-2</c:v>
                </c:pt>
                <c:pt idx="13003">
                  <c:v>3.2831550228569657E-2</c:v>
                </c:pt>
                <c:pt idx="13004">
                  <c:v>3.2982222989088657E-2</c:v>
                </c:pt>
                <c:pt idx="13005">
                  <c:v>3.0722131581303731E-2</c:v>
                </c:pt>
                <c:pt idx="13006">
                  <c:v>3.222885918649368E-2</c:v>
                </c:pt>
                <c:pt idx="13007">
                  <c:v>3.2530204707531672E-2</c:v>
                </c:pt>
                <c:pt idx="13008">
                  <c:v>3.2530204707531672E-2</c:v>
                </c:pt>
                <c:pt idx="13009">
                  <c:v>3.3283568510126649E-2</c:v>
                </c:pt>
                <c:pt idx="13010">
                  <c:v>3.2530204707531672E-2</c:v>
                </c:pt>
                <c:pt idx="13011">
                  <c:v>3.1475495383898704E-2</c:v>
                </c:pt>
                <c:pt idx="13012">
                  <c:v>3.2680877468050672E-2</c:v>
                </c:pt>
                <c:pt idx="13013">
                  <c:v>3.222885918649368E-2</c:v>
                </c:pt>
                <c:pt idx="13014">
                  <c:v>3.2078186425974688E-2</c:v>
                </c:pt>
                <c:pt idx="13015">
                  <c:v>3.2530204707531672E-2</c:v>
                </c:pt>
                <c:pt idx="13016">
                  <c:v>3.2530204707531672E-2</c:v>
                </c:pt>
                <c:pt idx="13017">
                  <c:v>3.2530204707531672E-2</c:v>
                </c:pt>
                <c:pt idx="13018">
                  <c:v>3.3283568510126649E-2</c:v>
                </c:pt>
                <c:pt idx="13019">
                  <c:v>3.3584914031164641E-2</c:v>
                </c:pt>
                <c:pt idx="13020">
                  <c:v>3.1776840904936703E-2</c:v>
                </c:pt>
                <c:pt idx="13021">
                  <c:v>3.1927513665455688E-2</c:v>
                </c:pt>
                <c:pt idx="13022">
                  <c:v>3.3735586791683633E-2</c:v>
                </c:pt>
                <c:pt idx="13023">
                  <c:v>3.4338277833759617E-2</c:v>
                </c:pt>
                <c:pt idx="13024">
                  <c:v>3.2831550228569657E-2</c:v>
                </c:pt>
                <c:pt idx="13025">
                  <c:v>3.2982222989088657E-2</c:v>
                </c:pt>
                <c:pt idx="13026">
                  <c:v>3.1927513665455688E-2</c:v>
                </c:pt>
                <c:pt idx="13027">
                  <c:v>3.1324822623379711E-2</c:v>
                </c:pt>
                <c:pt idx="13028">
                  <c:v>3.2982222989088657E-2</c:v>
                </c:pt>
                <c:pt idx="13029">
                  <c:v>3.2831550228569657E-2</c:v>
                </c:pt>
                <c:pt idx="13030">
                  <c:v>3.1475495383898704E-2</c:v>
                </c:pt>
                <c:pt idx="13031">
                  <c:v>3.2530204707531672E-2</c:v>
                </c:pt>
                <c:pt idx="13032">
                  <c:v>3.0270113299746743E-2</c:v>
                </c:pt>
                <c:pt idx="13033">
                  <c:v>3.2078186425974688E-2</c:v>
                </c:pt>
                <c:pt idx="13034">
                  <c:v>3.3434241270645648E-2</c:v>
                </c:pt>
                <c:pt idx="13035">
                  <c:v>3.1927513665455688E-2</c:v>
                </c:pt>
                <c:pt idx="13036">
                  <c:v>3.4338277833759617E-2</c:v>
                </c:pt>
                <c:pt idx="13037">
                  <c:v>3.222885918649368E-2</c:v>
                </c:pt>
                <c:pt idx="13038">
                  <c:v>3.2530204707531672E-2</c:v>
                </c:pt>
                <c:pt idx="13039">
                  <c:v>3.5543659917911578E-2</c:v>
                </c:pt>
                <c:pt idx="13040">
                  <c:v>2.9818095018189755E-2</c:v>
                </c:pt>
                <c:pt idx="13041">
                  <c:v>3.237953194701268E-2</c:v>
                </c:pt>
                <c:pt idx="13042">
                  <c:v>3.1776840904936703E-2</c:v>
                </c:pt>
                <c:pt idx="13043">
                  <c:v>3.3132895749607649E-2</c:v>
                </c:pt>
                <c:pt idx="13044">
                  <c:v>3.2530204707531672E-2</c:v>
                </c:pt>
                <c:pt idx="13045">
                  <c:v>3.1626168144417703E-2</c:v>
                </c:pt>
                <c:pt idx="13046">
                  <c:v>3.3132895749607649E-2</c:v>
                </c:pt>
                <c:pt idx="13047">
                  <c:v>3.222885918649368E-2</c:v>
                </c:pt>
                <c:pt idx="13048">
                  <c:v>3.4338277833759617E-2</c:v>
                </c:pt>
                <c:pt idx="13049">
                  <c:v>3.0872804341822723E-2</c:v>
                </c:pt>
                <c:pt idx="13050">
                  <c:v>3.1626168144417703E-2</c:v>
                </c:pt>
                <c:pt idx="13051">
                  <c:v>3.2982222989088657E-2</c:v>
                </c:pt>
                <c:pt idx="13052">
                  <c:v>3.3886259552202626E-2</c:v>
                </c:pt>
                <c:pt idx="13053">
                  <c:v>3.2831550228569657E-2</c:v>
                </c:pt>
                <c:pt idx="13054">
                  <c:v>3.1174149862860712E-2</c:v>
                </c:pt>
                <c:pt idx="13055">
                  <c:v>3.222885918649368E-2</c:v>
                </c:pt>
                <c:pt idx="13056">
                  <c:v>3.3434241270645648E-2</c:v>
                </c:pt>
                <c:pt idx="13057">
                  <c:v>3.3283568510126649E-2</c:v>
                </c:pt>
                <c:pt idx="13058">
                  <c:v>3.222885918649368E-2</c:v>
                </c:pt>
                <c:pt idx="13059">
                  <c:v>3.1626168144417703E-2</c:v>
                </c:pt>
                <c:pt idx="13060">
                  <c:v>3.3735586791683633E-2</c:v>
                </c:pt>
                <c:pt idx="13061">
                  <c:v>3.1927513665455688E-2</c:v>
                </c:pt>
                <c:pt idx="13062">
                  <c:v>3.3434241270645648E-2</c:v>
                </c:pt>
                <c:pt idx="13063">
                  <c:v>3.2530204707531672E-2</c:v>
                </c:pt>
                <c:pt idx="13064">
                  <c:v>3.1927513665455688E-2</c:v>
                </c:pt>
                <c:pt idx="13065">
                  <c:v>3.1776840904936703E-2</c:v>
                </c:pt>
                <c:pt idx="13066">
                  <c:v>3.1174149862860712E-2</c:v>
                </c:pt>
                <c:pt idx="13067">
                  <c:v>3.0722131581303731E-2</c:v>
                </c:pt>
                <c:pt idx="13068">
                  <c:v>3.222885918649368E-2</c:v>
                </c:pt>
                <c:pt idx="13069">
                  <c:v>3.0119440539227754E-2</c:v>
                </c:pt>
                <c:pt idx="13070">
                  <c:v>3.3132895749607649E-2</c:v>
                </c:pt>
                <c:pt idx="13071">
                  <c:v>3.1174149862860712E-2</c:v>
                </c:pt>
                <c:pt idx="13072">
                  <c:v>3.222885918649368E-2</c:v>
                </c:pt>
                <c:pt idx="13073">
                  <c:v>3.4790296115316595E-2</c:v>
                </c:pt>
                <c:pt idx="13074">
                  <c:v>3.237953194701268E-2</c:v>
                </c:pt>
                <c:pt idx="13075">
                  <c:v>3.222885918649368E-2</c:v>
                </c:pt>
                <c:pt idx="13076">
                  <c:v>3.1475495383898704E-2</c:v>
                </c:pt>
                <c:pt idx="13077">
                  <c:v>3.1475495383898704E-2</c:v>
                </c:pt>
                <c:pt idx="13078">
                  <c:v>3.3283568510126649E-2</c:v>
                </c:pt>
                <c:pt idx="13079">
                  <c:v>3.2982222989088657E-2</c:v>
                </c:pt>
                <c:pt idx="13080">
                  <c:v>3.1475495383898704E-2</c:v>
                </c:pt>
                <c:pt idx="13081">
                  <c:v>3.2982222989088657E-2</c:v>
                </c:pt>
                <c:pt idx="13082">
                  <c:v>3.3434241270645648E-2</c:v>
                </c:pt>
                <c:pt idx="13083">
                  <c:v>3.4036932312721625E-2</c:v>
                </c:pt>
                <c:pt idx="13084">
                  <c:v>3.1475495383898704E-2</c:v>
                </c:pt>
                <c:pt idx="13085">
                  <c:v>3.3283568510126649E-2</c:v>
                </c:pt>
                <c:pt idx="13086">
                  <c:v>3.2078186425974688E-2</c:v>
                </c:pt>
                <c:pt idx="13087">
                  <c:v>3.222885918649368E-2</c:v>
                </c:pt>
                <c:pt idx="13088">
                  <c:v>3.237953194701268E-2</c:v>
                </c:pt>
                <c:pt idx="13089">
                  <c:v>3.4639623354797609E-2</c:v>
                </c:pt>
                <c:pt idx="13090">
                  <c:v>3.2530204707531672E-2</c:v>
                </c:pt>
                <c:pt idx="13091">
                  <c:v>3.237953194701268E-2</c:v>
                </c:pt>
                <c:pt idx="13092">
                  <c:v>3.4338277833759617E-2</c:v>
                </c:pt>
                <c:pt idx="13093">
                  <c:v>3.1927513665455688E-2</c:v>
                </c:pt>
                <c:pt idx="13094">
                  <c:v>3.1475495383898704E-2</c:v>
                </c:pt>
                <c:pt idx="13095">
                  <c:v>3.4790296115316595E-2</c:v>
                </c:pt>
                <c:pt idx="13096">
                  <c:v>3.4187605073240618E-2</c:v>
                </c:pt>
                <c:pt idx="13097">
                  <c:v>3.1776840904936703E-2</c:v>
                </c:pt>
                <c:pt idx="13098">
                  <c:v>3.222885918649368E-2</c:v>
                </c:pt>
                <c:pt idx="13099">
                  <c:v>3.2831550228569657E-2</c:v>
                </c:pt>
                <c:pt idx="13100">
                  <c:v>3.5091641636354594E-2</c:v>
                </c:pt>
                <c:pt idx="13101">
                  <c:v>3.4338277833759617E-2</c:v>
                </c:pt>
                <c:pt idx="13102">
                  <c:v>3.1927513665455688E-2</c:v>
                </c:pt>
                <c:pt idx="13103">
                  <c:v>3.2530204707531672E-2</c:v>
                </c:pt>
                <c:pt idx="13104">
                  <c:v>3.2680877468050672E-2</c:v>
                </c:pt>
                <c:pt idx="13105">
                  <c:v>3.3886259552202626E-2</c:v>
                </c:pt>
                <c:pt idx="13106">
                  <c:v>3.2680877468050672E-2</c:v>
                </c:pt>
                <c:pt idx="13107">
                  <c:v>3.4036932312721625E-2</c:v>
                </c:pt>
                <c:pt idx="13108">
                  <c:v>3.1927513665455688E-2</c:v>
                </c:pt>
                <c:pt idx="13109">
                  <c:v>3.3735586791683633E-2</c:v>
                </c:pt>
                <c:pt idx="13110">
                  <c:v>3.2680877468050672E-2</c:v>
                </c:pt>
                <c:pt idx="13111">
                  <c:v>3.237953194701268E-2</c:v>
                </c:pt>
                <c:pt idx="13112">
                  <c:v>3.237953194701268E-2</c:v>
                </c:pt>
                <c:pt idx="13113">
                  <c:v>3.3132895749607649E-2</c:v>
                </c:pt>
                <c:pt idx="13114">
                  <c:v>3.4639623354797609E-2</c:v>
                </c:pt>
                <c:pt idx="13115">
                  <c:v>3.1626168144417703E-2</c:v>
                </c:pt>
                <c:pt idx="13116">
                  <c:v>3.1776840904936703E-2</c:v>
                </c:pt>
                <c:pt idx="13117">
                  <c:v>3.2680877468050672E-2</c:v>
                </c:pt>
                <c:pt idx="13118">
                  <c:v>3.2831550228569657E-2</c:v>
                </c:pt>
                <c:pt idx="13119">
                  <c:v>3.2078186425974688E-2</c:v>
                </c:pt>
                <c:pt idx="13120">
                  <c:v>2.9667422257670766E-2</c:v>
                </c:pt>
                <c:pt idx="13121">
                  <c:v>3.1927513665455688E-2</c:v>
                </c:pt>
                <c:pt idx="13122">
                  <c:v>3.2982222989088657E-2</c:v>
                </c:pt>
                <c:pt idx="13123">
                  <c:v>3.3283568510126649E-2</c:v>
                </c:pt>
                <c:pt idx="13124">
                  <c:v>3.237953194701268E-2</c:v>
                </c:pt>
                <c:pt idx="13125">
                  <c:v>3.1776840904936703E-2</c:v>
                </c:pt>
                <c:pt idx="13126">
                  <c:v>3.237953194701268E-2</c:v>
                </c:pt>
                <c:pt idx="13127">
                  <c:v>3.2982222989088657E-2</c:v>
                </c:pt>
                <c:pt idx="13128">
                  <c:v>3.2680877468050672E-2</c:v>
                </c:pt>
                <c:pt idx="13129">
                  <c:v>3.0872804341822723E-2</c:v>
                </c:pt>
                <c:pt idx="13130">
                  <c:v>3.222885918649368E-2</c:v>
                </c:pt>
                <c:pt idx="13131">
                  <c:v>3.2530204707531672E-2</c:v>
                </c:pt>
                <c:pt idx="13132">
                  <c:v>3.3434241270645648E-2</c:v>
                </c:pt>
                <c:pt idx="13133">
                  <c:v>3.2530204707531672E-2</c:v>
                </c:pt>
                <c:pt idx="13134">
                  <c:v>3.2530204707531672E-2</c:v>
                </c:pt>
                <c:pt idx="13135">
                  <c:v>3.1776840904936703E-2</c:v>
                </c:pt>
                <c:pt idx="13136">
                  <c:v>3.222885918649368E-2</c:v>
                </c:pt>
                <c:pt idx="13137">
                  <c:v>3.222885918649368E-2</c:v>
                </c:pt>
                <c:pt idx="13138">
                  <c:v>3.3434241270645648E-2</c:v>
                </c:pt>
                <c:pt idx="13139">
                  <c:v>3.3283568510126649E-2</c:v>
                </c:pt>
                <c:pt idx="13140">
                  <c:v>3.1324822623379711E-2</c:v>
                </c:pt>
                <c:pt idx="13141">
                  <c:v>3.448895059427861E-2</c:v>
                </c:pt>
                <c:pt idx="13142">
                  <c:v>3.2982222989088657E-2</c:v>
                </c:pt>
                <c:pt idx="13143">
                  <c:v>3.237953194701268E-2</c:v>
                </c:pt>
                <c:pt idx="13144">
                  <c:v>3.4338277833759617E-2</c:v>
                </c:pt>
                <c:pt idx="13145">
                  <c:v>3.2530204707531672E-2</c:v>
                </c:pt>
                <c:pt idx="13146">
                  <c:v>3.1475495383898704E-2</c:v>
                </c:pt>
                <c:pt idx="13147">
                  <c:v>3.2078186425974688E-2</c:v>
                </c:pt>
                <c:pt idx="13148">
                  <c:v>3.448895059427861E-2</c:v>
                </c:pt>
                <c:pt idx="13149">
                  <c:v>3.3584914031164641E-2</c:v>
                </c:pt>
                <c:pt idx="13150">
                  <c:v>3.3434241270645648E-2</c:v>
                </c:pt>
                <c:pt idx="13151">
                  <c:v>3.4639623354797609E-2</c:v>
                </c:pt>
                <c:pt idx="13152">
                  <c:v>3.1927513665455688E-2</c:v>
                </c:pt>
                <c:pt idx="13153">
                  <c:v>3.3132895749607649E-2</c:v>
                </c:pt>
                <c:pt idx="13154">
                  <c:v>3.0722131581303731E-2</c:v>
                </c:pt>
                <c:pt idx="13155">
                  <c:v>3.3434241270645648E-2</c:v>
                </c:pt>
                <c:pt idx="13156">
                  <c:v>3.4338277833759617E-2</c:v>
                </c:pt>
                <c:pt idx="13157">
                  <c:v>3.3132895749607649E-2</c:v>
                </c:pt>
                <c:pt idx="13158">
                  <c:v>3.448895059427861E-2</c:v>
                </c:pt>
                <c:pt idx="13159">
                  <c:v>3.2982222989088657E-2</c:v>
                </c:pt>
                <c:pt idx="13160">
                  <c:v>3.3886259552202626E-2</c:v>
                </c:pt>
                <c:pt idx="13161">
                  <c:v>3.3735586791683633E-2</c:v>
                </c:pt>
                <c:pt idx="13162">
                  <c:v>3.237953194701268E-2</c:v>
                </c:pt>
                <c:pt idx="13163">
                  <c:v>3.3434241270645648E-2</c:v>
                </c:pt>
                <c:pt idx="13164">
                  <c:v>3.1475495383898704E-2</c:v>
                </c:pt>
                <c:pt idx="13165">
                  <c:v>3.2982222989088657E-2</c:v>
                </c:pt>
                <c:pt idx="13166">
                  <c:v>3.4187605073240618E-2</c:v>
                </c:pt>
                <c:pt idx="13167">
                  <c:v>3.4187605073240618E-2</c:v>
                </c:pt>
                <c:pt idx="13168">
                  <c:v>3.4036932312721625E-2</c:v>
                </c:pt>
                <c:pt idx="13169">
                  <c:v>3.3886259552202626E-2</c:v>
                </c:pt>
                <c:pt idx="13170">
                  <c:v>3.2982222989088657E-2</c:v>
                </c:pt>
                <c:pt idx="13171">
                  <c:v>3.2982222989088657E-2</c:v>
                </c:pt>
                <c:pt idx="13172">
                  <c:v>3.1324822623379711E-2</c:v>
                </c:pt>
                <c:pt idx="13173">
                  <c:v>3.4639623354797609E-2</c:v>
                </c:pt>
                <c:pt idx="13174">
                  <c:v>3.2831550228569657E-2</c:v>
                </c:pt>
                <c:pt idx="13175">
                  <c:v>3.2680877468050672E-2</c:v>
                </c:pt>
                <c:pt idx="13176">
                  <c:v>3.3283568510126649E-2</c:v>
                </c:pt>
                <c:pt idx="13177">
                  <c:v>3.3434241270645648E-2</c:v>
                </c:pt>
                <c:pt idx="13178">
                  <c:v>3.4036932312721625E-2</c:v>
                </c:pt>
                <c:pt idx="13179">
                  <c:v>3.1927513665455688E-2</c:v>
                </c:pt>
                <c:pt idx="13180">
                  <c:v>3.4639623354797609E-2</c:v>
                </c:pt>
                <c:pt idx="13181">
                  <c:v>3.2530204707531672E-2</c:v>
                </c:pt>
                <c:pt idx="13182">
                  <c:v>3.222885918649368E-2</c:v>
                </c:pt>
                <c:pt idx="13183">
                  <c:v>3.4338277833759617E-2</c:v>
                </c:pt>
                <c:pt idx="13184">
                  <c:v>3.4338277833759617E-2</c:v>
                </c:pt>
                <c:pt idx="13185">
                  <c:v>3.1776840904936703E-2</c:v>
                </c:pt>
                <c:pt idx="13186">
                  <c:v>3.4790296115316595E-2</c:v>
                </c:pt>
                <c:pt idx="13187">
                  <c:v>3.2530204707531672E-2</c:v>
                </c:pt>
                <c:pt idx="13188">
                  <c:v>3.2680877468050672E-2</c:v>
                </c:pt>
                <c:pt idx="13189">
                  <c:v>3.1626168144417703E-2</c:v>
                </c:pt>
                <c:pt idx="13190">
                  <c:v>3.2831550228569657E-2</c:v>
                </c:pt>
                <c:pt idx="13191">
                  <c:v>3.1927513665455688E-2</c:v>
                </c:pt>
                <c:pt idx="13192">
                  <c:v>3.0571458820784735E-2</c:v>
                </c:pt>
                <c:pt idx="13193">
                  <c:v>3.3132895749607649E-2</c:v>
                </c:pt>
                <c:pt idx="13194">
                  <c:v>3.237953194701268E-2</c:v>
                </c:pt>
                <c:pt idx="13195">
                  <c:v>3.4187605073240618E-2</c:v>
                </c:pt>
                <c:pt idx="13196">
                  <c:v>3.1927513665455688E-2</c:v>
                </c:pt>
                <c:pt idx="13197">
                  <c:v>3.237953194701268E-2</c:v>
                </c:pt>
                <c:pt idx="13198">
                  <c:v>3.2680877468050672E-2</c:v>
                </c:pt>
                <c:pt idx="13199">
                  <c:v>3.2680877468050672E-2</c:v>
                </c:pt>
                <c:pt idx="13200">
                  <c:v>3.222885918649368E-2</c:v>
                </c:pt>
                <c:pt idx="13201">
                  <c:v>3.2530204707531672E-2</c:v>
                </c:pt>
                <c:pt idx="13202">
                  <c:v>3.3735586791683633E-2</c:v>
                </c:pt>
                <c:pt idx="13203">
                  <c:v>3.1023477102341723E-2</c:v>
                </c:pt>
                <c:pt idx="13204">
                  <c:v>3.237953194701268E-2</c:v>
                </c:pt>
                <c:pt idx="13205">
                  <c:v>3.4338277833759617E-2</c:v>
                </c:pt>
                <c:pt idx="13206">
                  <c:v>3.2680877468050672E-2</c:v>
                </c:pt>
                <c:pt idx="13207">
                  <c:v>3.237953194701268E-2</c:v>
                </c:pt>
                <c:pt idx="13208">
                  <c:v>3.0722131581303731E-2</c:v>
                </c:pt>
                <c:pt idx="13209">
                  <c:v>3.237953194701268E-2</c:v>
                </c:pt>
                <c:pt idx="13210">
                  <c:v>3.3735586791683633E-2</c:v>
                </c:pt>
                <c:pt idx="13211">
                  <c:v>3.2078186425974688E-2</c:v>
                </c:pt>
                <c:pt idx="13212">
                  <c:v>3.3735586791683633E-2</c:v>
                </c:pt>
                <c:pt idx="13213">
                  <c:v>3.1927513665455688E-2</c:v>
                </c:pt>
                <c:pt idx="13214">
                  <c:v>3.1776840904936703E-2</c:v>
                </c:pt>
                <c:pt idx="13215">
                  <c:v>3.1475495383898704E-2</c:v>
                </c:pt>
                <c:pt idx="13216">
                  <c:v>3.5242314396873586E-2</c:v>
                </c:pt>
                <c:pt idx="13217">
                  <c:v>3.1776840904936703E-2</c:v>
                </c:pt>
                <c:pt idx="13218">
                  <c:v>3.1475495383898704E-2</c:v>
                </c:pt>
                <c:pt idx="13219">
                  <c:v>3.2982222989088657E-2</c:v>
                </c:pt>
                <c:pt idx="13220">
                  <c:v>3.1626168144417703E-2</c:v>
                </c:pt>
                <c:pt idx="13221">
                  <c:v>3.2530204707531672E-2</c:v>
                </c:pt>
                <c:pt idx="13222">
                  <c:v>3.1324822623379711E-2</c:v>
                </c:pt>
                <c:pt idx="13223">
                  <c:v>3.1475495383898704E-2</c:v>
                </c:pt>
                <c:pt idx="13224">
                  <c:v>3.4639623354797609E-2</c:v>
                </c:pt>
                <c:pt idx="13225">
                  <c:v>3.1475495383898704E-2</c:v>
                </c:pt>
                <c:pt idx="13226">
                  <c:v>3.1475495383898704E-2</c:v>
                </c:pt>
                <c:pt idx="13227">
                  <c:v>3.3132895749607649E-2</c:v>
                </c:pt>
                <c:pt idx="13228">
                  <c:v>3.222885918649368E-2</c:v>
                </c:pt>
                <c:pt idx="13229">
                  <c:v>3.1927513665455688E-2</c:v>
                </c:pt>
                <c:pt idx="13230">
                  <c:v>3.0872804341822723E-2</c:v>
                </c:pt>
                <c:pt idx="13231">
                  <c:v>3.1927513665455688E-2</c:v>
                </c:pt>
                <c:pt idx="13232">
                  <c:v>3.1776840904936703E-2</c:v>
                </c:pt>
                <c:pt idx="13233">
                  <c:v>3.1626168144417703E-2</c:v>
                </c:pt>
                <c:pt idx="13234">
                  <c:v>3.3283568510126649E-2</c:v>
                </c:pt>
                <c:pt idx="13235">
                  <c:v>2.9667422257670766E-2</c:v>
                </c:pt>
                <c:pt idx="13236">
                  <c:v>3.1174149862860712E-2</c:v>
                </c:pt>
                <c:pt idx="13237">
                  <c:v>3.2078186425974688E-2</c:v>
                </c:pt>
                <c:pt idx="13238">
                  <c:v>3.2078186425974688E-2</c:v>
                </c:pt>
                <c:pt idx="13239">
                  <c:v>3.237953194701268E-2</c:v>
                </c:pt>
                <c:pt idx="13240">
                  <c:v>3.2530204707531672E-2</c:v>
                </c:pt>
                <c:pt idx="13241">
                  <c:v>2.9818095018189755E-2</c:v>
                </c:pt>
                <c:pt idx="13242">
                  <c:v>3.2078186425974688E-2</c:v>
                </c:pt>
                <c:pt idx="13243">
                  <c:v>3.2530204707531672E-2</c:v>
                </c:pt>
                <c:pt idx="13244">
                  <c:v>3.3283568510126649E-2</c:v>
                </c:pt>
                <c:pt idx="13245">
                  <c:v>3.1174149862860712E-2</c:v>
                </c:pt>
                <c:pt idx="13246">
                  <c:v>3.2530204707531672E-2</c:v>
                </c:pt>
                <c:pt idx="13247">
                  <c:v>3.1927513665455688E-2</c:v>
                </c:pt>
                <c:pt idx="13248">
                  <c:v>3.3434241270645648E-2</c:v>
                </c:pt>
                <c:pt idx="13249">
                  <c:v>3.4187605073240618E-2</c:v>
                </c:pt>
                <c:pt idx="13250">
                  <c:v>3.2078186425974688E-2</c:v>
                </c:pt>
                <c:pt idx="13251">
                  <c:v>3.2078186425974688E-2</c:v>
                </c:pt>
                <c:pt idx="13252">
                  <c:v>3.1324822623379711E-2</c:v>
                </c:pt>
                <c:pt idx="13253">
                  <c:v>3.3132895749607649E-2</c:v>
                </c:pt>
                <c:pt idx="13254">
                  <c:v>3.3283568510126649E-2</c:v>
                </c:pt>
                <c:pt idx="13255">
                  <c:v>3.2530204707531672E-2</c:v>
                </c:pt>
                <c:pt idx="13256">
                  <c:v>3.3283568510126649E-2</c:v>
                </c:pt>
                <c:pt idx="13257">
                  <c:v>3.1174149862860712E-2</c:v>
                </c:pt>
                <c:pt idx="13258">
                  <c:v>3.2530204707531672E-2</c:v>
                </c:pt>
                <c:pt idx="13259">
                  <c:v>3.3132895749607649E-2</c:v>
                </c:pt>
                <c:pt idx="13260">
                  <c:v>3.3283568510126649E-2</c:v>
                </c:pt>
                <c:pt idx="13261">
                  <c:v>3.2530204707531672E-2</c:v>
                </c:pt>
                <c:pt idx="13262">
                  <c:v>3.1324822623379711E-2</c:v>
                </c:pt>
                <c:pt idx="13263">
                  <c:v>3.3735586791683633E-2</c:v>
                </c:pt>
                <c:pt idx="13264">
                  <c:v>3.2831550228569657E-2</c:v>
                </c:pt>
                <c:pt idx="13265">
                  <c:v>3.3735586791683633E-2</c:v>
                </c:pt>
                <c:pt idx="13266">
                  <c:v>3.4338277833759617E-2</c:v>
                </c:pt>
                <c:pt idx="13267">
                  <c:v>3.1023477102341723E-2</c:v>
                </c:pt>
                <c:pt idx="13268">
                  <c:v>3.1776840904936703E-2</c:v>
                </c:pt>
                <c:pt idx="13269">
                  <c:v>3.0722131581303731E-2</c:v>
                </c:pt>
                <c:pt idx="13270">
                  <c:v>3.3735586791683633E-2</c:v>
                </c:pt>
                <c:pt idx="13271">
                  <c:v>3.2982222989088657E-2</c:v>
                </c:pt>
                <c:pt idx="13272">
                  <c:v>3.2530204707531672E-2</c:v>
                </c:pt>
                <c:pt idx="13273">
                  <c:v>3.3735586791683633E-2</c:v>
                </c:pt>
                <c:pt idx="13274">
                  <c:v>3.1475495383898704E-2</c:v>
                </c:pt>
                <c:pt idx="13275">
                  <c:v>3.2680877468050672E-2</c:v>
                </c:pt>
                <c:pt idx="13276">
                  <c:v>3.4338277833759617E-2</c:v>
                </c:pt>
                <c:pt idx="13277">
                  <c:v>3.1475495383898704E-2</c:v>
                </c:pt>
                <c:pt idx="13278">
                  <c:v>3.2078186425974688E-2</c:v>
                </c:pt>
                <c:pt idx="13279">
                  <c:v>3.237953194701268E-2</c:v>
                </c:pt>
                <c:pt idx="13280">
                  <c:v>3.2680877468050672E-2</c:v>
                </c:pt>
                <c:pt idx="13281">
                  <c:v>2.9968767778708754E-2</c:v>
                </c:pt>
                <c:pt idx="13282">
                  <c:v>3.2831550228569657E-2</c:v>
                </c:pt>
                <c:pt idx="13283">
                  <c:v>3.3434241270645648E-2</c:v>
                </c:pt>
                <c:pt idx="13284">
                  <c:v>3.2078186425974688E-2</c:v>
                </c:pt>
                <c:pt idx="13285">
                  <c:v>3.2982222989088657E-2</c:v>
                </c:pt>
                <c:pt idx="13286">
                  <c:v>3.1626168144417703E-2</c:v>
                </c:pt>
                <c:pt idx="13287">
                  <c:v>3.1776840904936703E-2</c:v>
                </c:pt>
                <c:pt idx="13288">
                  <c:v>3.222885918649368E-2</c:v>
                </c:pt>
                <c:pt idx="13289">
                  <c:v>3.2530204707531672E-2</c:v>
                </c:pt>
                <c:pt idx="13290">
                  <c:v>3.1776840904936703E-2</c:v>
                </c:pt>
                <c:pt idx="13291">
                  <c:v>3.2530204707531672E-2</c:v>
                </c:pt>
                <c:pt idx="13292">
                  <c:v>3.3584914031164641E-2</c:v>
                </c:pt>
                <c:pt idx="13293">
                  <c:v>3.4338277833759617E-2</c:v>
                </c:pt>
                <c:pt idx="13294">
                  <c:v>3.1776840904936703E-2</c:v>
                </c:pt>
                <c:pt idx="13295">
                  <c:v>3.237953194701268E-2</c:v>
                </c:pt>
                <c:pt idx="13296">
                  <c:v>3.222885918649368E-2</c:v>
                </c:pt>
                <c:pt idx="13297">
                  <c:v>3.2530204707531672E-2</c:v>
                </c:pt>
                <c:pt idx="13298">
                  <c:v>3.3584914031164641E-2</c:v>
                </c:pt>
                <c:pt idx="13299">
                  <c:v>3.237953194701268E-2</c:v>
                </c:pt>
                <c:pt idx="13300">
                  <c:v>3.2530204707531672E-2</c:v>
                </c:pt>
                <c:pt idx="13301">
                  <c:v>3.3132895749607649E-2</c:v>
                </c:pt>
                <c:pt idx="13302">
                  <c:v>3.4187605073240618E-2</c:v>
                </c:pt>
                <c:pt idx="13303">
                  <c:v>3.3283568510126649E-2</c:v>
                </c:pt>
                <c:pt idx="13304">
                  <c:v>3.222885918649368E-2</c:v>
                </c:pt>
                <c:pt idx="13305">
                  <c:v>3.3584914031164641E-2</c:v>
                </c:pt>
                <c:pt idx="13306">
                  <c:v>3.222885918649368E-2</c:v>
                </c:pt>
                <c:pt idx="13307">
                  <c:v>3.4338277833759617E-2</c:v>
                </c:pt>
                <c:pt idx="13308">
                  <c:v>3.0420786060265742E-2</c:v>
                </c:pt>
                <c:pt idx="13309">
                  <c:v>3.2831550228569657E-2</c:v>
                </c:pt>
                <c:pt idx="13310">
                  <c:v>3.3132895749607649E-2</c:v>
                </c:pt>
                <c:pt idx="13311">
                  <c:v>3.3132895749607649E-2</c:v>
                </c:pt>
                <c:pt idx="13312">
                  <c:v>3.2078186425974688E-2</c:v>
                </c:pt>
                <c:pt idx="13313">
                  <c:v>3.1776840904936703E-2</c:v>
                </c:pt>
                <c:pt idx="13314">
                  <c:v>3.3434241270645648E-2</c:v>
                </c:pt>
                <c:pt idx="13315">
                  <c:v>3.3434241270645648E-2</c:v>
                </c:pt>
                <c:pt idx="13316">
                  <c:v>3.3283568510126649E-2</c:v>
                </c:pt>
                <c:pt idx="13317">
                  <c:v>3.1626168144417703E-2</c:v>
                </c:pt>
                <c:pt idx="13318">
                  <c:v>3.0270113299746743E-2</c:v>
                </c:pt>
                <c:pt idx="13319">
                  <c:v>3.3886259552202626E-2</c:v>
                </c:pt>
                <c:pt idx="13320">
                  <c:v>3.2078186425974688E-2</c:v>
                </c:pt>
                <c:pt idx="13321">
                  <c:v>3.237953194701268E-2</c:v>
                </c:pt>
                <c:pt idx="13322">
                  <c:v>3.0722131581303731E-2</c:v>
                </c:pt>
                <c:pt idx="13323">
                  <c:v>3.2680877468050672E-2</c:v>
                </c:pt>
                <c:pt idx="13324">
                  <c:v>3.3886259552202626E-2</c:v>
                </c:pt>
                <c:pt idx="13325">
                  <c:v>3.2982222989088657E-2</c:v>
                </c:pt>
                <c:pt idx="13326">
                  <c:v>3.3434241270645648E-2</c:v>
                </c:pt>
                <c:pt idx="13327">
                  <c:v>3.1023477102341723E-2</c:v>
                </c:pt>
                <c:pt idx="13328">
                  <c:v>3.1626168144417703E-2</c:v>
                </c:pt>
                <c:pt idx="13329">
                  <c:v>3.2982222989088657E-2</c:v>
                </c:pt>
                <c:pt idx="13330">
                  <c:v>3.1626168144417703E-2</c:v>
                </c:pt>
                <c:pt idx="13331">
                  <c:v>3.2680877468050672E-2</c:v>
                </c:pt>
                <c:pt idx="13332">
                  <c:v>3.3434241270645648E-2</c:v>
                </c:pt>
                <c:pt idx="13333">
                  <c:v>3.3283568510126649E-2</c:v>
                </c:pt>
                <c:pt idx="13334">
                  <c:v>3.3886259552202626E-2</c:v>
                </c:pt>
                <c:pt idx="13335">
                  <c:v>3.0420786060265742E-2</c:v>
                </c:pt>
                <c:pt idx="13336">
                  <c:v>3.222885918649368E-2</c:v>
                </c:pt>
                <c:pt idx="13337">
                  <c:v>3.3283568510126649E-2</c:v>
                </c:pt>
                <c:pt idx="13338">
                  <c:v>3.237953194701268E-2</c:v>
                </c:pt>
                <c:pt idx="13339">
                  <c:v>3.1927513665455688E-2</c:v>
                </c:pt>
                <c:pt idx="13340">
                  <c:v>3.237953194701268E-2</c:v>
                </c:pt>
                <c:pt idx="13341">
                  <c:v>3.1927513665455688E-2</c:v>
                </c:pt>
                <c:pt idx="13342">
                  <c:v>3.2831550228569657E-2</c:v>
                </c:pt>
                <c:pt idx="13343">
                  <c:v>3.3434241270645648E-2</c:v>
                </c:pt>
                <c:pt idx="13344">
                  <c:v>3.4639623354797609E-2</c:v>
                </c:pt>
                <c:pt idx="13345">
                  <c:v>3.222885918649368E-2</c:v>
                </c:pt>
                <c:pt idx="13346">
                  <c:v>3.1776840904936703E-2</c:v>
                </c:pt>
                <c:pt idx="13347">
                  <c:v>3.1174149862860712E-2</c:v>
                </c:pt>
                <c:pt idx="13348">
                  <c:v>3.3283568510126649E-2</c:v>
                </c:pt>
                <c:pt idx="13349">
                  <c:v>3.222885918649368E-2</c:v>
                </c:pt>
                <c:pt idx="13350">
                  <c:v>3.2831550228569657E-2</c:v>
                </c:pt>
                <c:pt idx="13351">
                  <c:v>3.2078186425974688E-2</c:v>
                </c:pt>
                <c:pt idx="13352">
                  <c:v>3.4036932312721625E-2</c:v>
                </c:pt>
                <c:pt idx="13353">
                  <c:v>3.3132895749607649E-2</c:v>
                </c:pt>
                <c:pt idx="13354">
                  <c:v>3.3886259552202626E-2</c:v>
                </c:pt>
                <c:pt idx="13355">
                  <c:v>3.3886259552202626E-2</c:v>
                </c:pt>
                <c:pt idx="13356">
                  <c:v>3.2982222989088657E-2</c:v>
                </c:pt>
                <c:pt idx="13357">
                  <c:v>3.1475495383898704E-2</c:v>
                </c:pt>
                <c:pt idx="13358">
                  <c:v>3.3735586791683633E-2</c:v>
                </c:pt>
                <c:pt idx="13359">
                  <c:v>3.3735586791683633E-2</c:v>
                </c:pt>
                <c:pt idx="13360">
                  <c:v>3.4940968875835594E-2</c:v>
                </c:pt>
                <c:pt idx="13361">
                  <c:v>3.2680877468050672E-2</c:v>
                </c:pt>
                <c:pt idx="13362">
                  <c:v>3.2831550228569657E-2</c:v>
                </c:pt>
                <c:pt idx="13363">
                  <c:v>3.4338277833759617E-2</c:v>
                </c:pt>
                <c:pt idx="13364">
                  <c:v>3.3283568510126649E-2</c:v>
                </c:pt>
                <c:pt idx="13365">
                  <c:v>3.1927513665455688E-2</c:v>
                </c:pt>
                <c:pt idx="13366">
                  <c:v>3.3434241270645648E-2</c:v>
                </c:pt>
                <c:pt idx="13367">
                  <c:v>3.2530204707531672E-2</c:v>
                </c:pt>
                <c:pt idx="13368">
                  <c:v>3.237953194701268E-2</c:v>
                </c:pt>
                <c:pt idx="13369">
                  <c:v>3.3283568510126649E-2</c:v>
                </c:pt>
                <c:pt idx="13370">
                  <c:v>3.0722131581303731E-2</c:v>
                </c:pt>
                <c:pt idx="13371">
                  <c:v>3.3886259552202626E-2</c:v>
                </c:pt>
                <c:pt idx="13372">
                  <c:v>3.2530204707531672E-2</c:v>
                </c:pt>
                <c:pt idx="13373">
                  <c:v>3.3283568510126649E-2</c:v>
                </c:pt>
                <c:pt idx="13374">
                  <c:v>3.2078186425974688E-2</c:v>
                </c:pt>
                <c:pt idx="13375">
                  <c:v>3.2078186425974688E-2</c:v>
                </c:pt>
                <c:pt idx="13376">
                  <c:v>3.2831550228569657E-2</c:v>
                </c:pt>
                <c:pt idx="13377">
                  <c:v>3.237953194701268E-2</c:v>
                </c:pt>
                <c:pt idx="13378">
                  <c:v>3.448895059427861E-2</c:v>
                </c:pt>
                <c:pt idx="13379">
                  <c:v>3.1776840904936703E-2</c:v>
                </c:pt>
                <c:pt idx="13380">
                  <c:v>3.1927513665455688E-2</c:v>
                </c:pt>
                <c:pt idx="13381">
                  <c:v>3.448895059427861E-2</c:v>
                </c:pt>
                <c:pt idx="13382">
                  <c:v>3.3584914031164641E-2</c:v>
                </c:pt>
                <c:pt idx="13383">
                  <c:v>3.3584914031164641E-2</c:v>
                </c:pt>
                <c:pt idx="13384">
                  <c:v>3.1174149862860712E-2</c:v>
                </c:pt>
                <c:pt idx="13385">
                  <c:v>3.2982222989088657E-2</c:v>
                </c:pt>
                <c:pt idx="13386">
                  <c:v>3.4187605073240618E-2</c:v>
                </c:pt>
                <c:pt idx="13387">
                  <c:v>3.1927513665455688E-2</c:v>
                </c:pt>
                <c:pt idx="13388">
                  <c:v>3.222885918649368E-2</c:v>
                </c:pt>
                <c:pt idx="13389">
                  <c:v>3.3434241270645648E-2</c:v>
                </c:pt>
                <c:pt idx="13390">
                  <c:v>3.2078186425974688E-2</c:v>
                </c:pt>
                <c:pt idx="13391">
                  <c:v>3.2680877468050672E-2</c:v>
                </c:pt>
                <c:pt idx="13392">
                  <c:v>3.2078186425974688E-2</c:v>
                </c:pt>
                <c:pt idx="13393">
                  <c:v>3.3735586791683633E-2</c:v>
                </c:pt>
                <c:pt idx="13394">
                  <c:v>3.2982222989088657E-2</c:v>
                </c:pt>
                <c:pt idx="13395">
                  <c:v>3.237953194701268E-2</c:v>
                </c:pt>
                <c:pt idx="13396">
                  <c:v>3.2680877468050672E-2</c:v>
                </c:pt>
                <c:pt idx="13397">
                  <c:v>3.4036932312721625E-2</c:v>
                </c:pt>
                <c:pt idx="13398">
                  <c:v>3.3434241270645648E-2</c:v>
                </c:pt>
                <c:pt idx="13399">
                  <c:v>3.3735586791683633E-2</c:v>
                </c:pt>
                <c:pt idx="13400">
                  <c:v>3.3434241270645648E-2</c:v>
                </c:pt>
                <c:pt idx="13401">
                  <c:v>2.9818095018189755E-2</c:v>
                </c:pt>
                <c:pt idx="13402">
                  <c:v>3.0571458820784735E-2</c:v>
                </c:pt>
                <c:pt idx="13403">
                  <c:v>3.4036932312721625E-2</c:v>
                </c:pt>
                <c:pt idx="13404">
                  <c:v>3.1174149862860712E-2</c:v>
                </c:pt>
                <c:pt idx="13405">
                  <c:v>3.237953194701268E-2</c:v>
                </c:pt>
                <c:pt idx="13406">
                  <c:v>3.1776840904936703E-2</c:v>
                </c:pt>
                <c:pt idx="13407">
                  <c:v>3.1324822623379711E-2</c:v>
                </c:pt>
                <c:pt idx="13408">
                  <c:v>3.1927513665455688E-2</c:v>
                </c:pt>
                <c:pt idx="13409">
                  <c:v>3.1927513665455688E-2</c:v>
                </c:pt>
                <c:pt idx="13410">
                  <c:v>3.2680877468050672E-2</c:v>
                </c:pt>
                <c:pt idx="13411">
                  <c:v>3.2530204707531672E-2</c:v>
                </c:pt>
                <c:pt idx="13412">
                  <c:v>3.2982222989088657E-2</c:v>
                </c:pt>
                <c:pt idx="13413">
                  <c:v>3.0872804341822723E-2</c:v>
                </c:pt>
                <c:pt idx="13414">
                  <c:v>3.2078186425974688E-2</c:v>
                </c:pt>
                <c:pt idx="13415">
                  <c:v>3.4790296115316595E-2</c:v>
                </c:pt>
                <c:pt idx="13416">
                  <c:v>3.222885918649368E-2</c:v>
                </c:pt>
                <c:pt idx="13417">
                  <c:v>3.1174149862860712E-2</c:v>
                </c:pt>
                <c:pt idx="13418">
                  <c:v>3.0571458820784735E-2</c:v>
                </c:pt>
                <c:pt idx="13419">
                  <c:v>3.222885918649368E-2</c:v>
                </c:pt>
                <c:pt idx="13420">
                  <c:v>3.3434241270645648E-2</c:v>
                </c:pt>
                <c:pt idx="13421">
                  <c:v>3.2078186425974688E-2</c:v>
                </c:pt>
                <c:pt idx="13422">
                  <c:v>3.1776840904936703E-2</c:v>
                </c:pt>
                <c:pt idx="13423">
                  <c:v>3.237953194701268E-2</c:v>
                </c:pt>
                <c:pt idx="13424">
                  <c:v>3.2831550228569657E-2</c:v>
                </c:pt>
                <c:pt idx="13425">
                  <c:v>3.1174149862860712E-2</c:v>
                </c:pt>
                <c:pt idx="13426">
                  <c:v>3.1626168144417703E-2</c:v>
                </c:pt>
                <c:pt idx="13427">
                  <c:v>3.2680877468050672E-2</c:v>
                </c:pt>
                <c:pt idx="13428">
                  <c:v>3.2078186425974688E-2</c:v>
                </c:pt>
                <c:pt idx="13429">
                  <c:v>3.1927513665455688E-2</c:v>
                </c:pt>
                <c:pt idx="13430">
                  <c:v>3.2530204707531672E-2</c:v>
                </c:pt>
                <c:pt idx="13431">
                  <c:v>3.0722131581303731E-2</c:v>
                </c:pt>
                <c:pt idx="13432">
                  <c:v>3.1475495383898704E-2</c:v>
                </c:pt>
                <c:pt idx="13433">
                  <c:v>3.2680877468050672E-2</c:v>
                </c:pt>
                <c:pt idx="13434">
                  <c:v>3.1023477102341723E-2</c:v>
                </c:pt>
                <c:pt idx="13435">
                  <c:v>2.9818095018189755E-2</c:v>
                </c:pt>
                <c:pt idx="13436">
                  <c:v>3.0722131581303731E-2</c:v>
                </c:pt>
                <c:pt idx="13437">
                  <c:v>3.3886259552202626E-2</c:v>
                </c:pt>
                <c:pt idx="13438">
                  <c:v>3.1023477102341723E-2</c:v>
                </c:pt>
                <c:pt idx="13439">
                  <c:v>3.5242314396873586E-2</c:v>
                </c:pt>
                <c:pt idx="13440">
                  <c:v>3.1776840904936703E-2</c:v>
                </c:pt>
                <c:pt idx="13441">
                  <c:v>3.1927513665455688E-2</c:v>
                </c:pt>
                <c:pt idx="13442">
                  <c:v>3.4036932312721625E-2</c:v>
                </c:pt>
                <c:pt idx="13443">
                  <c:v>3.1475495383898704E-2</c:v>
                </c:pt>
                <c:pt idx="13444">
                  <c:v>3.4036932312721625E-2</c:v>
                </c:pt>
                <c:pt idx="13445">
                  <c:v>3.0119440539227754E-2</c:v>
                </c:pt>
                <c:pt idx="13446">
                  <c:v>3.3283568510126649E-2</c:v>
                </c:pt>
                <c:pt idx="13447">
                  <c:v>3.2530204707531672E-2</c:v>
                </c:pt>
                <c:pt idx="13448">
                  <c:v>3.1174149862860712E-2</c:v>
                </c:pt>
                <c:pt idx="13449">
                  <c:v>3.222885918649368E-2</c:v>
                </c:pt>
                <c:pt idx="13450">
                  <c:v>3.1927513665455688E-2</c:v>
                </c:pt>
                <c:pt idx="13451">
                  <c:v>3.1023477102341723E-2</c:v>
                </c:pt>
                <c:pt idx="13452">
                  <c:v>3.222885918649368E-2</c:v>
                </c:pt>
                <c:pt idx="13453">
                  <c:v>3.2078186425974688E-2</c:v>
                </c:pt>
                <c:pt idx="13454">
                  <c:v>3.2530204707531672E-2</c:v>
                </c:pt>
                <c:pt idx="13455">
                  <c:v>3.0722131581303731E-2</c:v>
                </c:pt>
                <c:pt idx="13456">
                  <c:v>3.2680877468050672E-2</c:v>
                </c:pt>
                <c:pt idx="13457">
                  <c:v>3.1626168144417703E-2</c:v>
                </c:pt>
                <c:pt idx="13458">
                  <c:v>3.1626168144417703E-2</c:v>
                </c:pt>
                <c:pt idx="13459">
                  <c:v>3.3886259552202626E-2</c:v>
                </c:pt>
                <c:pt idx="13460">
                  <c:v>3.0872804341822723E-2</c:v>
                </c:pt>
                <c:pt idx="13461">
                  <c:v>3.3132895749607649E-2</c:v>
                </c:pt>
                <c:pt idx="13462">
                  <c:v>3.1324822623379711E-2</c:v>
                </c:pt>
                <c:pt idx="13463">
                  <c:v>3.3434241270645648E-2</c:v>
                </c:pt>
                <c:pt idx="13464">
                  <c:v>3.4187605073240618E-2</c:v>
                </c:pt>
                <c:pt idx="13465">
                  <c:v>3.4036932312721625E-2</c:v>
                </c:pt>
                <c:pt idx="13466">
                  <c:v>3.237953194701268E-2</c:v>
                </c:pt>
                <c:pt idx="13467">
                  <c:v>3.0270113299746743E-2</c:v>
                </c:pt>
                <c:pt idx="13468">
                  <c:v>3.2078186425974688E-2</c:v>
                </c:pt>
                <c:pt idx="13469">
                  <c:v>3.4338277833759617E-2</c:v>
                </c:pt>
                <c:pt idx="13470">
                  <c:v>3.2680877468050672E-2</c:v>
                </c:pt>
                <c:pt idx="13471">
                  <c:v>3.2530204707531672E-2</c:v>
                </c:pt>
                <c:pt idx="13472">
                  <c:v>3.1626168144417703E-2</c:v>
                </c:pt>
                <c:pt idx="13473">
                  <c:v>3.4187605073240618E-2</c:v>
                </c:pt>
                <c:pt idx="13474">
                  <c:v>3.2982222989088657E-2</c:v>
                </c:pt>
                <c:pt idx="13475">
                  <c:v>3.2530204707531672E-2</c:v>
                </c:pt>
                <c:pt idx="13476">
                  <c:v>3.0872804341822723E-2</c:v>
                </c:pt>
                <c:pt idx="13477">
                  <c:v>3.0571458820784735E-2</c:v>
                </c:pt>
                <c:pt idx="13478">
                  <c:v>3.2078186425974688E-2</c:v>
                </c:pt>
                <c:pt idx="13479">
                  <c:v>3.1475495383898704E-2</c:v>
                </c:pt>
                <c:pt idx="13480">
                  <c:v>3.1927513665455688E-2</c:v>
                </c:pt>
                <c:pt idx="13481">
                  <c:v>3.1626168144417703E-2</c:v>
                </c:pt>
                <c:pt idx="13482">
                  <c:v>3.237953194701268E-2</c:v>
                </c:pt>
                <c:pt idx="13483">
                  <c:v>3.2831550228569657E-2</c:v>
                </c:pt>
                <c:pt idx="13484">
                  <c:v>3.1776840904936703E-2</c:v>
                </c:pt>
                <c:pt idx="13485">
                  <c:v>3.2680877468050672E-2</c:v>
                </c:pt>
                <c:pt idx="13486">
                  <c:v>3.3283568510126649E-2</c:v>
                </c:pt>
                <c:pt idx="13487">
                  <c:v>3.2831550228569657E-2</c:v>
                </c:pt>
                <c:pt idx="13488">
                  <c:v>3.2530204707531672E-2</c:v>
                </c:pt>
                <c:pt idx="13489">
                  <c:v>3.237953194701268E-2</c:v>
                </c:pt>
                <c:pt idx="13490">
                  <c:v>3.3283568510126649E-2</c:v>
                </c:pt>
                <c:pt idx="13491">
                  <c:v>3.222885918649368E-2</c:v>
                </c:pt>
                <c:pt idx="13492">
                  <c:v>3.3132895749607649E-2</c:v>
                </c:pt>
                <c:pt idx="13493">
                  <c:v>3.2831550228569657E-2</c:v>
                </c:pt>
                <c:pt idx="13494">
                  <c:v>3.1626168144417703E-2</c:v>
                </c:pt>
                <c:pt idx="13495">
                  <c:v>3.2680877468050672E-2</c:v>
                </c:pt>
                <c:pt idx="13496">
                  <c:v>3.1023477102341723E-2</c:v>
                </c:pt>
                <c:pt idx="13497">
                  <c:v>3.222885918649368E-2</c:v>
                </c:pt>
                <c:pt idx="13498">
                  <c:v>3.2831550228569657E-2</c:v>
                </c:pt>
                <c:pt idx="13499">
                  <c:v>3.222885918649368E-2</c:v>
                </c:pt>
                <c:pt idx="13500">
                  <c:v>3.1475495383898704E-2</c:v>
                </c:pt>
                <c:pt idx="13501">
                  <c:v>3.0872804341822723E-2</c:v>
                </c:pt>
                <c:pt idx="13502">
                  <c:v>3.1927513665455688E-2</c:v>
                </c:pt>
                <c:pt idx="13503">
                  <c:v>3.3584914031164641E-2</c:v>
                </c:pt>
                <c:pt idx="13504">
                  <c:v>3.2530204707531672E-2</c:v>
                </c:pt>
                <c:pt idx="13505">
                  <c:v>3.3584914031164641E-2</c:v>
                </c:pt>
                <c:pt idx="13506">
                  <c:v>3.0722131581303731E-2</c:v>
                </c:pt>
                <c:pt idx="13507">
                  <c:v>3.2078186425974688E-2</c:v>
                </c:pt>
                <c:pt idx="13508">
                  <c:v>3.3886259552202626E-2</c:v>
                </c:pt>
                <c:pt idx="13509">
                  <c:v>3.3584914031164641E-2</c:v>
                </c:pt>
                <c:pt idx="13510">
                  <c:v>3.2530204707531672E-2</c:v>
                </c:pt>
                <c:pt idx="13511">
                  <c:v>3.0270113299746743E-2</c:v>
                </c:pt>
                <c:pt idx="13512">
                  <c:v>3.1776840904936703E-2</c:v>
                </c:pt>
                <c:pt idx="13513">
                  <c:v>3.4940968875835594E-2</c:v>
                </c:pt>
                <c:pt idx="13514">
                  <c:v>3.1776840904936703E-2</c:v>
                </c:pt>
                <c:pt idx="13515">
                  <c:v>3.5242314396873586E-2</c:v>
                </c:pt>
                <c:pt idx="13516">
                  <c:v>3.2530204707531672E-2</c:v>
                </c:pt>
                <c:pt idx="13517">
                  <c:v>3.3584914031164641E-2</c:v>
                </c:pt>
                <c:pt idx="13518">
                  <c:v>3.2530204707531672E-2</c:v>
                </c:pt>
                <c:pt idx="13519">
                  <c:v>3.2530204707531672E-2</c:v>
                </c:pt>
                <c:pt idx="13520">
                  <c:v>3.3434241270645648E-2</c:v>
                </c:pt>
                <c:pt idx="13521">
                  <c:v>3.222885918649368E-2</c:v>
                </c:pt>
                <c:pt idx="13522">
                  <c:v>3.3132895749607649E-2</c:v>
                </c:pt>
                <c:pt idx="13523">
                  <c:v>3.1626168144417703E-2</c:v>
                </c:pt>
                <c:pt idx="13524">
                  <c:v>3.1023477102341723E-2</c:v>
                </c:pt>
                <c:pt idx="13525">
                  <c:v>3.3584914031164641E-2</c:v>
                </c:pt>
                <c:pt idx="13526">
                  <c:v>3.1626168144417703E-2</c:v>
                </c:pt>
                <c:pt idx="13527">
                  <c:v>3.0722131581303731E-2</c:v>
                </c:pt>
                <c:pt idx="13528">
                  <c:v>3.1174149862860712E-2</c:v>
                </c:pt>
                <c:pt idx="13529">
                  <c:v>3.0119440539227754E-2</c:v>
                </c:pt>
                <c:pt idx="13530">
                  <c:v>3.3735586791683633E-2</c:v>
                </c:pt>
                <c:pt idx="13531">
                  <c:v>3.2078186425974688E-2</c:v>
                </c:pt>
                <c:pt idx="13532">
                  <c:v>3.4187605073240618E-2</c:v>
                </c:pt>
                <c:pt idx="13533">
                  <c:v>3.2831550228569657E-2</c:v>
                </c:pt>
                <c:pt idx="13534">
                  <c:v>3.3886259552202626E-2</c:v>
                </c:pt>
                <c:pt idx="13535">
                  <c:v>3.2680877468050672E-2</c:v>
                </c:pt>
                <c:pt idx="13536">
                  <c:v>3.3283568510126649E-2</c:v>
                </c:pt>
                <c:pt idx="13537">
                  <c:v>3.3283568510126649E-2</c:v>
                </c:pt>
                <c:pt idx="13538">
                  <c:v>3.2530204707531672E-2</c:v>
                </c:pt>
                <c:pt idx="13539">
                  <c:v>3.3283568510126649E-2</c:v>
                </c:pt>
                <c:pt idx="13540">
                  <c:v>3.3434241270645648E-2</c:v>
                </c:pt>
                <c:pt idx="13541">
                  <c:v>3.2078186425974688E-2</c:v>
                </c:pt>
                <c:pt idx="13542">
                  <c:v>3.3283568510126649E-2</c:v>
                </c:pt>
                <c:pt idx="13543">
                  <c:v>3.2982222989088657E-2</c:v>
                </c:pt>
                <c:pt idx="13544">
                  <c:v>3.4338277833759617E-2</c:v>
                </c:pt>
                <c:pt idx="13545">
                  <c:v>3.1927513665455688E-2</c:v>
                </c:pt>
                <c:pt idx="13546">
                  <c:v>3.1324822623379711E-2</c:v>
                </c:pt>
                <c:pt idx="13547">
                  <c:v>3.4036932312721625E-2</c:v>
                </c:pt>
                <c:pt idx="13548">
                  <c:v>3.2530204707531672E-2</c:v>
                </c:pt>
                <c:pt idx="13549">
                  <c:v>3.4940968875835594E-2</c:v>
                </c:pt>
                <c:pt idx="13550">
                  <c:v>3.1174149862860712E-2</c:v>
                </c:pt>
                <c:pt idx="13551">
                  <c:v>3.3434241270645648E-2</c:v>
                </c:pt>
                <c:pt idx="13552">
                  <c:v>3.448895059427861E-2</c:v>
                </c:pt>
                <c:pt idx="13553">
                  <c:v>3.6749042002063539E-2</c:v>
                </c:pt>
                <c:pt idx="13554">
                  <c:v>3.4187605073240618E-2</c:v>
                </c:pt>
                <c:pt idx="13555">
                  <c:v>3.4187605073240618E-2</c:v>
                </c:pt>
                <c:pt idx="13556">
                  <c:v>3.2530204707531672E-2</c:v>
                </c:pt>
                <c:pt idx="13557">
                  <c:v>3.4338277833759617E-2</c:v>
                </c:pt>
                <c:pt idx="13558">
                  <c:v>3.3283568510126649E-2</c:v>
                </c:pt>
                <c:pt idx="13559">
                  <c:v>3.3886259552202626E-2</c:v>
                </c:pt>
                <c:pt idx="13560">
                  <c:v>3.2680877468050672E-2</c:v>
                </c:pt>
                <c:pt idx="13561">
                  <c:v>3.4036932312721625E-2</c:v>
                </c:pt>
                <c:pt idx="13562">
                  <c:v>3.222885918649368E-2</c:v>
                </c:pt>
                <c:pt idx="13563">
                  <c:v>3.4338277833759617E-2</c:v>
                </c:pt>
                <c:pt idx="13564">
                  <c:v>3.2530204707531672E-2</c:v>
                </c:pt>
                <c:pt idx="13565">
                  <c:v>3.2078186425974688E-2</c:v>
                </c:pt>
                <c:pt idx="13566">
                  <c:v>3.1324822623379711E-2</c:v>
                </c:pt>
                <c:pt idx="13567">
                  <c:v>3.3434241270645648E-2</c:v>
                </c:pt>
                <c:pt idx="13568">
                  <c:v>3.3886259552202626E-2</c:v>
                </c:pt>
                <c:pt idx="13569">
                  <c:v>3.448895059427861E-2</c:v>
                </c:pt>
                <c:pt idx="13570">
                  <c:v>3.3132895749607649E-2</c:v>
                </c:pt>
                <c:pt idx="13571">
                  <c:v>3.2530204707531672E-2</c:v>
                </c:pt>
                <c:pt idx="13572">
                  <c:v>3.1023477102341723E-2</c:v>
                </c:pt>
                <c:pt idx="13573">
                  <c:v>3.4338277833759617E-2</c:v>
                </c:pt>
                <c:pt idx="13574">
                  <c:v>3.3886259552202626E-2</c:v>
                </c:pt>
                <c:pt idx="13575">
                  <c:v>3.3132895749607649E-2</c:v>
                </c:pt>
                <c:pt idx="13576">
                  <c:v>3.2680877468050672E-2</c:v>
                </c:pt>
                <c:pt idx="13577">
                  <c:v>3.3132895749607649E-2</c:v>
                </c:pt>
                <c:pt idx="13578">
                  <c:v>3.2530204707531672E-2</c:v>
                </c:pt>
                <c:pt idx="13579">
                  <c:v>3.1927513665455688E-2</c:v>
                </c:pt>
                <c:pt idx="13580">
                  <c:v>3.4036932312721625E-2</c:v>
                </c:pt>
                <c:pt idx="13581">
                  <c:v>3.4187605073240618E-2</c:v>
                </c:pt>
                <c:pt idx="13582">
                  <c:v>3.2831550228569657E-2</c:v>
                </c:pt>
                <c:pt idx="13583">
                  <c:v>3.1324822623379711E-2</c:v>
                </c:pt>
                <c:pt idx="13584">
                  <c:v>3.2982222989088657E-2</c:v>
                </c:pt>
                <c:pt idx="13585">
                  <c:v>3.3434241270645648E-2</c:v>
                </c:pt>
                <c:pt idx="13586">
                  <c:v>3.2982222989088657E-2</c:v>
                </c:pt>
                <c:pt idx="13587">
                  <c:v>3.3584914031164641E-2</c:v>
                </c:pt>
                <c:pt idx="13588">
                  <c:v>3.3434241270645648E-2</c:v>
                </c:pt>
                <c:pt idx="13589">
                  <c:v>3.2831550228569657E-2</c:v>
                </c:pt>
                <c:pt idx="13590">
                  <c:v>3.1927513665455688E-2</c:v>
                </c:pt>
                <c:pt idx="13591">
                  <c:v>3.4187605073240618E-2</c:v>
                </c:pt>
                <c:pt idx="13592">
                  <c:v>3.3735586791683633E-2</c:v>
                </c:pt>
                <c:pt idx="13593">
                  <c:v>3.2078186425974688E-2</c:v>
                </c:pt>
                <c:pt idx="13594">
                  <c:v>3.0571458820784735E-2</c:v>
                </c:pt>
                <c:pt idx="13595">
                  <c:v>3.3434241270645648E-2</c:v>
                </c:pt>
                <c:pt idx="13596">
                  <c:v>3.4790296115316595E-2</c:v>
                </c:pt>
                <c:pt idx="13597">
                  <c:v>3.3434241270645648E-2</c:v>
                </c:pt>
                <c:pt idx="13598">
                  <c:v>3.3886259552202626E-2</c:v>
                </c:pt>
                <c:pt idx="13599">
                  <c:v>3.4187605073240618E-2</c:v>
                </c:pt>
                <c:pt idx="13600">
                  <c:v>3.1626168144417703E-2</c:v>
                </c:pt>
                <c:pt idx="13601">
                  <c:v>3.2530204707531672E-2</c:v>
                </c:pt>
                <c:pt idx="13602">
                  <c:v>3.2530204707531672E-2</c:v>
                </c:pt>
                <c:pt idx="13603">
                  <c:v>3.3735586791683633E-2</c:v>
                </c:pt>
                <c:pt idx="13604">
                  <c:v>3.2530204707531672E-2</c:v>
                </c:pt>
                <c:pt idx="13605">
                  <c:v>3.3132895749607649E-2</c:v>
                </c:pt>
                <c:pt idx="13606">
                  <c:v>3.2530204707531672E-2</c:v>
                </c:pt>
                <c:pt idx="13607">
                  <c:v>3.3283568510126649E-2</c:v>
                </c:pt>
                <c:pt idx="13608">
                  <c:v>3.3283568510126649E-2</c:v>
                </c:pt>
                <c:pt idx="13609">
                  <c:v>3.2680877468050672E-2</c:v>
                </c:pt>
                <c:pt idx="13610">
                  <c:v>3.1927513665455688E-2</c:v>
                </c:pt>
                <c:pt idx="13611">
                  <c:v>2.9064731215594785E-2</c:v>
                </c:pt>
                <c:pt idx="13612">
                  <c:v>3.222885918649368E-2</c:v>
                </c:pt>
                <c:pt idx="13613">
                  <c:v>3.3886259552202626E-2</c:v>
                </c:pt>
                <c:pt idx="13614">
                  <c:v>3.3283568510126649E-2</c:v>
                </c:pt>
                <c:pt idx="13615">
                  <c:v>3.2680877468050672E-2</c:v>
                </c:pt>
                <c:pt idx="13616">
                  <c:v>3.2680877468050672E-2</c:v>
                </c:pt>
                <c:pt idx="13617">
                  <c:v>3.2982222989088657E-2</c:v>
                </c:pt>
                <c:pt idx="13618">
                  <c:v>3.237953194701268E-2</c:v>
                </c:pt>
                <c:pt idx="13619">
                  <c:v>3.1174149862860712E-2</c:v>
                </c:pt>
                <c:pt idx="13620">
                  <c:v>3.237953194701268E-2</c:v>
                </c:pt>
                <c:pt idx="13621">
                  <c:v>3.1324822623379711E-2</c:v>
                </c:pt>
                <c:pt idx="13622">
                  <c:v>3.2982222989088657E-2</c:v>
                </c:pt>
                <c:pt idx="13623">
                  <c:v>3.1927513665455688E-2</c:v>
                </c:pt>
                <c:pt idx="13624">
                  <c:v>3.2078186425974688E-2</c:v>
                </c:pt>
                <c:pt idx="13625">
                  <c:v>3.3434241270645648E-2</c:v>
                </c:pt>
                <c:pt idx="13626">
                  <c:v>3.0420786060265742E-2</c:v>
                </c:pt>
                <c:pt idx="13627">
                  <c:v>3.2680877468050672E-2</c:v>
                </c:pt>
                <c:pt idx="13628">
                  <c:v>3.3283568510126649E-2</c:v>
                </c:pt>
                <c:pt idx="13629">
                  <c:v>3.1927513665455688E-2</c:v>
                </c:pt>
                <c:pt idx="13630">
                  <c:v>3.4338277833759617E-2</c:v>
                </c:pt>
                <c:pt idx="13631">
                  <c:v>3.2530204707531672E-2</c:v>
                </c:pt>
                <c:pt idx="13632">
                  <c:v>3.2831550228569657E-2</c:v>
                </c:pt>
                <c:pt idx="13633">
                  <c:v>3.1927513665455688E-2</c:v>
                </c:pt>
                <c:pt idx="13634">
                  <c:v>3.4338277833759617E-2</c:v>
                </c:pt>
                <c:pt idx="13635">
                  <c:v>3.5242314396873586E-2</c:v>
                </c:pt>
                <c:pt idx="13636">
                  <c:v>3.0119440539227754E-2</c:v>
                </c:pt>
                <c:pt idx="13637">
                  <c:v>3.448895059427861E-2</c:v>
                </c:pt>
                <c:pt idx="13638">
                  <c:v>3.1324822623379711E-2</c:v>
                </c:pt>
                <c:pt idx="13639">
                  <c:v>3.1927513665455688E-2</c:v>
                </c:pt>
                <c:pt idx="13640">
                  <c:v>3.6146350959987555E-2</c:v>
                </c:pt>
                <c:pt idx="13641">
                  <c:v>3.2530204707531672E-2</c:v>
                </c:pt>
                <c:pt idx="13642">
                  <c:v>3.5242314396873586E-2</c:v>
                </c:pt>
                <c:pt idx="13643">
                  <c:v>3.4338277833759617E-2</c:v>
                </c:pt>
                <c:pt idx="13644">
                  <c:v>3.4940968875835594E-2</c:v>
                </c:pt>
                <c:pt idx="13645">
                  <c:v>3.6297023720506555E-2</c:v>
                </c:pt>
                <c:pt idx="13646">
                  <c:v>3.5543659917911578E-2</c:v>
                </c:pt>
                <c:pt idx="13647">
                  <c:v>3.6297023720506555E-2</c:v>
                </c:pt>
                <c:pt idx="13648">
                  <c:v>3.4790296115316595E-2</c:v>
                </c:pt>
                <c:pt idx="13649">
                  <c:v>3.7803751325696501E-2</c:v>
                </c:pt>
                <c:pt idx="13650">
                  <c:v>3.5543659917911578E-2</c:v>
                </c:pt>
                <c:pt idx="13651">
                  <c:v>3.8406442367772492E-2</c:v>
                </c:pt>
                <c:pt idx="13652">
                  <c:v>3.7351733044139523E-2</c:v>
                </c:pt>
                <c:pt idx="13653">
                  <c:v>3.7201060283620524E-2</c:v>
                </c:pt>
                <c:pt idx="13654">
                  <c:v>3.9611824451924446E-2</c:v>
                </c:pt>
                <c:pt idx="13655">
                  <c:v>3.7351733044139523E-2</c:v>
                </c:pt>
                <c:pt idx="13656">
                  <c:v>3.9762497212443439E-2</c:v>
                </c:pt>
                <c:pt idx="13657">
                  <c:v>3.9913169972962438E-2</c:v>
                </c:pt>
                <c:pt idx="13658">
                  <c:v>4.1871915859709376E-2</c:v>
                </c:pt>
                <c:pt idx="13659">
                  <c:v>4.3077297943861337E-2</c:v>
                </c:pt>
                <c:pt idx="13660">
                  <c:v>4.0967879296595407E-2</c:v>
                </c:pt>
                <c:pt idx="13661">
                  <c:v>4.0967879296595407E-2</c:v>
                </c:pt>
                <c:pt idx="13662">
                  <c:v>4.3529316225418321E-2</c:v>
                </c:pt>
                <c:pt idx="13663">
                  <c:v>4.4282680028013298E-2</c:v>
                </c:pt>
                <c:pt idx="13664">
                  <c:v>4.4282680028013298E-2</c:v>
                </c:pt>
                <c:pt idx="13665">
                  <c:v>4.3679988985937321E-2</c:v>
                </c:pt>
                <c:pt idx="13666">
                  <c:v>4.5036043830608274E-2</c:v>
                </c:pt>
                <c:pt idx="13667">
                  <c:v>4.5186716591127267E-2</c:v>
                </c:pt>
                <c:pt idx="13668">
                  <c:v>4.6542771435798228E-2</c:v>
                </c:pt>
                <c:pt idx="13669">
                  <c:v>4.669344419631722E-2</c:v>
                </c:pt>
                <c:pt idx="13670">
                  <c:v>4.7296135238393204E-2</c:v>
                </c:pt>
                <c:pt idx="13671">
                  <c:v>4.7597480759431196E-2</c:v>
                </c:pt>
                <c:pt idx="13672">
                  <c:v>4.6994789717355219E-2</c:v>
                </c:pt>
                <c:pt idx="13673">
                  <c:v>4.9104208364621142E-2</c:v>
                </c:pt>
                <c:pt idx="13674">
                  <c:v>5.1364299772406072E-2</c:v>
                </c:pt>
                <c:pt idx="13675">
                  <c:v>5.0158917688254111E-2</c:v>
                </c:pt>
                <c:pt idx="13676">
                  <c:v>5.030959044877311E-2</c:v>
                </c:pt>
                <c:pt idx="13677">
                  <c:v>5.0610935969811102E-2</c:v>
                </c:pt>
                <c:pt idx="13678">
                  <c:v>5.106295425136808E-2</c:v>
                </c:pt>
                <c:pt idx="13679">
                  <c:v>5.467910050382397E-2</c:v>
                </c:pt>
                <c:pt idx="13680">
                  <c:v>5.4980446024861955E-2</c:v>
                </c:pt>
                <c:pt idx="13681">
                  <c:v>5.4377754982785978E-2</c:v>
                </c:pt>
                <c:pt idx="13682">
                  <c:v>5.3775063940709994E-2</c:v>
                </c:pt>
                <c:pt idx="13683">
                  <c:v>5.5733809827456932E-2</c:v>
                </c:pt>
                <c:pt idx="13684">
                  <c:v>5.7391210193165884E-2</c:v>
                </c:pt>
                <c:pt idx="13685">
                  <c:v>5.6637846390570901E-2</c:v>
                </c:pt>
                <c:pt idx="13686">
                  <c:v>5.8596592277317838E-2</c:v>
                </c:pt>
                <c:pt idx="13687">
                  <c:v>5.8596592277317838E-2</c:v>
                </c:pt>
                <c:pt idx="13688">
                  <c:v>6.0103319882507791E-2</c:v>
                </c:pt>
                <c:pt idx="13689">
                  <c:v>5.8445919516798853E-2</c:v>
                </c:pt>
                <c:pt idx="13690">
                  <c:v>6.0404665403545783E-2</c:v>
                </c:pt>
                <c:pt idx="13691">
                  <c:v>6.4623502698077664E-2</c:v>
                </c:pt>
                <c:pt idx="13692">
                  <c:v>6.2212738529773728E-2</c:v>
                </c:pt>
                <c:pt idx="13693">
                  <c:v>6.402081165600168E-2</c:v>
                </c:pt>
                <c:pt idx="13694">
                  <c:v>6.3870138895482681E-2</c:v>
                </c:pt>
                <c:pt idx="13695">
                  <c:v>6.6280903063786603E-2</c:v>
                </c:pt>
                <c:pt idx="13696">
                  <c:v>6.5979557542748618E-2</c:v>
                </c:pt>
                <c:pt idx="13697">
                  <c:v>6.6431575824305603E-2</c:v>
                </c:pt>
                <c:pt idx="13698">
                  <c:v>6.7938303429495556E-2</c:v>
                </c:pt>
                <c:pt idx="13699">
                  <c:v>6.7486285147938557E-2</c:v>
                </c:pt>
                <c:pt idx="13700">
                  <c:v>7.1554449681951432E-2</c:v>
                </c:pt>
                <c:pt idx="13701">
                  <c:v>7.1554449681951432E-2</c:v>
                </c:pt>
                <c:pt idx="13702">
                  <c:v>7.0801085879356448E-2</c:v>
                </c:pt>
                <c:pt idx="13703">
                  <c:v>7.0951758639875448E-2</c:v>
                </c:pt>
                <c:pt idx="13704">
                  <c:v>7.4115886610774354E-2</c:v>
                </c:pt>
                <c:pt idx="13705">
                  <c:v>7.4718577652850324E-2</c:v>
                </c:pt>
                <c:pt idx="13706">
                  <c:v>7.4115886610774354E-2</c:v>
                </c:pt>
                <c:pt idx="13707">
                  <c:v>7.5773286976483306E-2</c:v>
                </c:pt>
                <c:pt idx="13708">
                  <c:v>7.7732032863230244E-2</c:v>
                </c:pt>
                <c:pt idx="13709">
                  <c:v>8.0142797031534152E-2</c:v>
                </c:pt>
                <c:pt idx="13710">
                  <c:v>7.9238760468420197E-2</c:v>
                </c:pt>
                <c:pt idx="13711">
                  <c:v>8.0745488073610136E-2</c:v>
                </c:pt>
                <c:pt idx="13712">
                  <c:v>8.134817911568612E-2</c:v>
                </c:pt>
                <c:pt idx="13713">
                  <c:v>7.9992124271015153E-2</c:v>
                </c:pt>
                <c:pt idx="13714">
                  <c:v>8.3457597762952057E-2</c:v>
                </c:pt>
                <c:pt idx="13715">
                  <c:v>8.4361634326066026E-2</c:v>
                </c:pt>
                <c:pt idx="13716">
                  <c:v>8.3758943283990042E-2</c:v>
                </c:pt>
                <c:pt idx="13717">
                  <c:v>8.7375089536445932E-2</c:v>
                </c:pt>
                <c:pt idx="13718">
                  <c:v>9.0388544746825839E-2</c:v>
                </c:pt>
                <c:pt idx="13719">
                  <c:v>8.8580471620597886E-2</c:v>
                </c:pt>
                <c:pt idx="13720">
                  <c:v>9.0840563028382823E-2</c:v>
                </c:pt>
                <c:pt idx="13721">
                  <c:v>9.0237871986306839E-2</c:v>
                </c:pt>
                <c:pt idx="13722">
                  <c:v>9.0991235788901823E-2</c:v>
                </c:pt>
                <c:pt idx="13723">
                  <c:v>9.5210073083433669E-2</c:v>
                </c:pt>
                <c:pt idx="13724">
                  <c:v>9.5210073083433669E-2</c:v>
                </c:pt>
                <c:pt idx="13725">
                  <c:v>9.5059400322914697E-2</c:v>
                </c:pt>
                <c:pt idx="13726">
                  <c:v>9.7319491730699606E-2</c:v>
                </c:pt>
                <c:pt idx="13727">
                  <c:v>9.8072855533294589E-2</c:v>
                </c:pt>
                <c:pt idx="13728">
                  <c:v>9.9579583138484543E-2</c:v>
                </c:pt>
                <c:pt idx="13729">
                  <c:v>0.10033294694107953</c:v>
                </c:pt>
                <c:pt idx="13730">
                  <c:v>0.10183967454626947</c:v>
                </c:pt>
                <c:pt idx="13731">
                  <c:v>0.10274371110938345</c:v>
                </c:pt>
                <c:pt idx="13732">
                  <c:v>0.10304505663042143</c:v>
                </c:pt>
                <c:pt idx="13733">
                  <c:v>0.10485312975664937</c:v>
                </c:pt>
                <c:pt idx="13734">
                  <c:v>0.10575716631976334</c:v>
                </c:pt>
                <c:pt idx="13735">
                  <c:v>0.10786658496702928</c:v>
                </c:pt>
                <c:pt idx="13736">
                  <c:v>0.10786658496702928</c:v>
                </c:pt>
                <c:pt idx="13737">
                  <c:v>0.11042802189585219</c:v>
                </c:pt>
                <c:pt idx="13738">
                  <c:v>0.11118138569844717</c:v>
                </c:pt>
                <c:pt idx="13739">
                  <c:v>0.11193474950104215</c:v>
                </c:pt>
                <c:pt idx="13740">
                  <c:v>0.11329080434571311</c:v>
                </c:pt>
                <c:pt idx="13741">
                  <c:v>0.11434551366934606</c:v>
                </c:pt>
                <c:pt idx="13742">
                  <c:v>0.116906950598169</c:v>
                </c:pt>
                <c:pt idx="13743">
                  <c:v>0.116906950598169</c:v>
                </c:pt>
                <c:pt idx="13744">
                  <c:v>0.12007107856906787</c:v>
                </c:pt>
                <c:pt idx="13745">
                  <c:v>0.12172847893477685</c:v>
                </c:pt>
                <c:pt idx="13746">
                  <c:v>0.12413924310308076</c:v>
                </c:pt>
                <c:pt idx="13747">
                  <c:v>0.12444058862411876</c:v>
                </c:pt>
                <c:pt idx="13748">
                  <c:v>0.12398857034256175</c:v>
                </c:pt>
                <c:pt idx="13749">
                  <c:v>0.12474193414515673</c:v>
                </c:pt>
                <c:pt idx="13750">
                  <c:v>0.12820740763709362</c:v>
                </c:pt>
                <c:pt idx="13751">
                  <c:v>0.12926211696072659</c:v>
                </c:pt>
                <c:pt idx="13752">
                  <c:v>0.12956346248176459</c:v>
                </c:pt>
                <c:pt idx="13753">
                  <c:v>0.1324262449316255</c:v>
                </c:pt>
                <c:pt idx="13754">
                  <c:v>0.13257691769214447</c:v>
                </c:pt>
                <c:pt idx="13755">
                  <c:v>0.13317960873422047</c:v>
                </c:pt>
                <c:pt idx="13756">
                  <c:v>0.13483700909992941</c:v>
                </c:pt>
                <c:pt idx="13757">
                  <c:v>0.13694642774719537</c:v>
                </c:pt>
                <c:pt idx="13758">
                  <c:v>0.13890517363394231</c:v>
                </c:pt>
                <c:pt idx="13759">
                  <c:v>0.13965853743653728</c:v>
                </c:pt>
                <c:pt idx="13760">
                  <c:v>0.13935719191549928</c:v>
                </c:pt>
                <c:pt idx="13761">
                  <c:v>0.14357602921003115</c:v>
                </c:pt>
                <c:pt idx="13762">
                  <c:v>0.14523342957574009</c:v>
                </c:pt>
                <c:pt idx="13763">
                  <c:v>0.14523342957574009</c:v>
                </c:pt>
                <c:pt idx="13764">
                  <c:v>0.14568544785729706</c:v>
                </c:pt>
                <c:pt idx="13765">
                  <c:v>0.14704150270196806</c:v>
                </c:pt>
                <c:pt idx="13766">
                  <c:v>0.14990428515182894</c:v>
                </c:pt>
                <c:pt idx="13767">
                  <c:v>0.15231504932013287</c:v>
                </c:pt>
                <c:pt idx="13768">
                  <c:v>0.15367110416480381</c:v>
                </c:pt>
                <c:pt idx="13769">
                  <c:v>0.15517783176999378</c:v>
                </c:pt>
                <c:pt idx="13770">
                  <c:v>0.15532850453051278</c:v>
                </c:pt>
                <c:pt idx="13771">
                  <c:v>0.15773926869881669</c:v>
                </c:pt>
                <c:pt idx="13772">
                  <c:v>0.15954734182504465</c:v>
                </c:pt>
                <c:pt idx="13773">
                  <c:v>0.15969801458556362</c:v>
                </c:pt>
                <c:pt idx="13774">
                  <c:v>0.1633141608380195</c:v>
                </c:pt>
                <c:pt idx="13775">
                  <c:v>0.16256079703542453</c:v>
                </c:pt>
                <c:pt idx="13776">
                  <c:v>0.1640675246406145</c:v>
                </c:pt>
                <c:pt idx="13777">
                  <c:v>0.16647828880891841</c:v>
                </c:pt>
                <c:pt idx="13778">
                  <c:v>0.16828636193514637</c:v>
                </c:pt>
                <c:pt idx="13779">
                  <c:v>0.16858770745618434</c:v>
                </c:pt>
                <c:pt idx="13780">
                  <c:v>0.17069712610345028</c:v>
                </c:pt>
                <c:pt idx="13781">
                  <c:v>0.17220385370864025</c:v>
                </c:pt>
                <c:pt idx="13782">
                  <c:v>0.17355990855331119</c:v>
                </c:pt>
                <c:pt idx="13783">
                  <c:v>0.17536798167953913</c:v>
                </c:pt>
                <c:pt idx="13784">
                  <c:v>0.17808009136888103</c:v>
                </c:pt>
                <c:pt idx="13785">
                  <c:v>0.17838143688991903</c:v>
                </c:pt>
                <c:pt idx="13786">
                  <c:v>0.18109354657926097</c:v>
                </c:pt>
                <c:pt idx="13787">
                  <c:v>0.18154556486081794</c:v>
                </c:pt>
                <c:pt idx="13788">
                  <c:v>0.1833536379870459</c:v>
                </c:pt>
                <c:pt idx="13789">
                  <c:v>0.18531238387379284</c:v>
                </c:pt>
                <c:pt idx="13790">
                  <c:v>0.18681911147898275</c:v>
                </c:pt>
                <c:pt idx="13791">
                  <c:v>0.18907920288676769</c:v>
                </c:pt>
                <c:pt idx="13792">
                  <c:v>0.18817516632365372</c:v>
                </c:pt>
                <c:pt idx="13793">
                  <c:v>0.19269534913922357</c:v>
                </c:pt>
                <c:pt idx="13794">
                  <c:v>0.19646216815219847</c:v>
                </c:pt>
                <c:pt idx="13795">
                  <c:v>0.19721553195479344</c:v>
                </c:pt>
                <c:pt idx="13796">
                  <c:v>0.19766755023635041</c:v>
                </c:pt>
                <c:pt idx="13797">
                  <c:v>0.19736620471531241</c:v>
                </c:pt>
                <c:pt idx="13798">
                  <c:v>0.19992764164413535</c:v>
                </c:pt>
                <c:pt idx="13799">
                  <c:v>0.20053033268621134</c:v>
                </c:pt>
                <c:pt idx="13800">
                  <c:v>0.20248907857295828</c:v>
                </c:pt>
                <c:pt idx="13801">
                  <c:v>0.20520118826230019</c:v>
                </c:pt>
                <c:pt idx="13802">
                  <c:v>0.20655724310697113</c:v>
                </c:pt>
                <c:pt idx="13803">
                  <c:v>0.20806397071216109</c:v>
                </c:pt>
                <c:pt idx="13804">
                  <c:v>0.21168011696461697</c:v>
                </c:pt>
                <c:pt idx="13805">
                  <c:v>0.21168011696461697</c:v>
                </c:pt>
                <c:pt idx="13806">
                  <c:v>0.21409088113292091</c:v>
                </c:pt>
                <c:pt idx="13807">
                  <c:v>0.21499491769603488</c:v>
                </c:pt>
                <c:pt idx="13808">
                  <c:v>0.21650164530122482</c:v>
                </c:pt>
                <c:pt idx="13809">
                  <c:v>0.21710433634330081</c:v>
                </c:pt>
                <c:pt idx="13810">
                  <c:v>0.22147384639835166</c:v>
                </c:pt>
                <c:pt idx="13811">
                  <c:v>0.22192586467990863</c:v>
                </c:pt>
                <c:pt idx="13812">
                  <c:v>0.22463797436925056</c:v>
                </c:pt>
                <c:pt idx="13813">
                  <c:v>0.2261447019744405</c:v>
                </c:pt>
                <c:pt idx="13814">
                  <c:v>0.2271994112980735</c:v>
                </c:pt>
                <c:pt idx="13815">
                  <c:v>0.22961017546637741</c:v>
                </c:pt>
                <c:pt idx="13816">
                  <c:v>0.23262363067675731</c:v>
                </c:pt>
                <c:pt idx="13817">
                  <c:v>0.23232228515571932</c:v>
                </c:pt>
                <c:pt idx="13818">
                  <c:v>0.23367834000039028</c:v>
                </c:pt>
                <c:pt idx="13819">
                  <c:v>0.23593843140817519</c:v>
                </c:pt>
                <c:pt idx="13820">
                  <c:v>0.23789717729492213</c:v>
                </c:pt>
                <c:pt idx="13821">
                  <c:v>0.23759583177388416</c:v>
                </c:pt>
                <c:pt idx="13822">
                  <c:v>0.24060928698426409</c:v>
                </c:pt>
                <c:pt idx="13823">
                  <c:v>0.24347206943412494</c:v>
                </c:pt>
                <c:pt idx="13824">
                  <c:v>0.24392408771568197</c:v>
                </c:pt>
                <c:pt idx="13825">
                  <c:v>0.24618417912346691</c:v>
                </c:pt>
                <c:pt idx="13826">
                  <c:v>0.24769090672865685</c:v>
                </c:pt>
                <c:pt idx="13827">
                  <c:v>0.24859494329177081</c:v>
                </c:pt>
                <c:pt idx="13828">
                  <c:v>0.25160839850215072</c:v>
                </c:pt>
                <c:pt idx="13829">
                  <c:v>0.2541698354309736</c:v>
                </c:pt>
                <c:pt idx="13830">
                  <c:v>0.2555258902756446</c:v>
                </c:pt>
                <c:pt idx="13831">
                  <c:v>0.25612858131772059</c:v>
                </c:pt>
                <c:pt idx="13832">
                  <c:v>0.25944338204913847</c:v>
                </c:pt>
                <c:pt idx="13833">
                  <c:v>0.26155280069640435</c:v>
                </c:pt>
                <c:pt idx="13834">
                  <c:v>0.26155280069640435</c:v>
                </c:pt>
                <c:pt idx="13835">
                  <c:v>0.26471692866730334</c:v>
                </c:pt>
                <c:pt idx="13836">
                  <c:v>0.26622365627249323</c:v>
                </c:pt>
                <c:pt idx="13837">
                  <c:v>0.26923711148287316</c:v>
                </c:pt>
                <c:pt idx="13838">
                  <c:v>0.27164787565117704</c:v>
                </c:pt>
                <c:pt idx="13839">
                  <c:v>0.27149720289065804</c:v>
                </c:pt>
                <c:pt idx="13840">
                  <c:v>0.2710451846091011</c:v>
                </c:pt>
                <c:pt idx="13841">
                  <c:v>0.27526402190363297</c:v>
                </c:pt>
                <c:pt idx="13842">
                  <c:v>0.27737344055089891</c:v>
                </c:pt>
                <c:pt idx="13843">
                  <c:v>0.27782545883245585</c:v>
                </c:pt>
                <c:pt idx="13844">
                  <c:v>0.27933218643764579</c:v>
                </c:pt>
                <c:pt idx="13845">
                  <c:v>0.28219496888750673</c:v>
                </c:pt>
                <c:pt idx="13846">
                  <c:v>0.28445506029529166</c:v>
                </c:pt>
                <c:pt idx="13847">
                  <c:v>0.2870164972241146</c:v>
                </c:pt>
                <c:pt idx="13848">
                  <c:v>0.28716716998463354</c:v>
                </c:pt>
                <c:pt idx="13849">
                  <c:v>0.28882457035034248</c:v>
                </c:pt>
                <c:pt idx="13850">
                  <c:v>0.29213937108176041</c:v>
                </c:pt>
                <c:pt idx="13851">
                  <c:v>0.29304340764487441</c:v>
                </c:pt>
                <c:pt idx="13852">
                  <c:v>0.29500215353162129</c:v>
                </c:pt>
                <c:pt idx="13853">
                  <c:v>0.29485148077110235</c:v>
                </c:pt>
                <c:pt idx="13854">
                  <c:v>0.29907031806563422</c:v>
                </c:pt>
                <c:pt idx="13855">
                  <c:v>0.3026864643180901</c:v>
                </c:pt>
                <c:pt idx="13856">
                  <c:v>0.3031384825996471</c:v>
                </c:pt>
                <c:pt idx="13857">
                  <c:v>0.30449453744431798</c:v>
                </c:pt>
                <c:pt idx="13858">
                  <c:v>0.30479588296535604</c:v>
                </c:pt>
                <c:pt idx="13859">
                  <c:v>0.30796001093625491</c:v>
                </c:pt>
                <c:pt idx="13860">
                  <c:v>0.31052144786507785</c:v>
                </c:pt>
                <c:pt idx="13861">
                  <c:v>0.31052144786507785</c:v>
                </c:pt>
                <c:pt idx="13862">
                  <c:v>0.31383624859649573</c:v>
                </c:pt>
                <c:pt idx="13863">
                  <c:v>0.31609634000428066</c:v>
                </c:pt>
                <c:pt idx="13864">
                  <c:v>0.31715104932791366</c:v>
                </c:pt>
                <c:pt idx="13865">
                  <c:v>0.31986315901725554</c:v>
                </c:pt>
                <c:pt idx="13866">
                  <c:v>0.31986315901725554</c:v>
                </c:pt>
                <c:pt idx="13867">
                  <c:v>0.32242459594607842</c:v>
                </c:pt>
                <c:pt idx="13868">
                  <c:v>0.32423266907230641</c:v>
                </c:pt>
                <c:pt idx="13869">
                  <c:v>0.32528737839593935</c:v>
                </c:pt>
                <c:pt idx="13870">
                  <c:v>0.32739679704320529</c:v>
                </c:pt>
                <c:pt idx="13871">
                  <c:v>0.32995823397202823</c:v>
                </c:pt>
                <c:pt idx="13872">
                  <c:v>0.33161563433773716</c:v>
                </c:pt>
                <c:pt idx="13873">
                  <c:v>0.33282101642188916</c:v>
                </c:pt>
                <c:pt idx="13874">
                  <c:v>0.3343277440270791</c:v>
                </c:pt>
                <c:pt idx="13875">
                  <c:v>0.3335743802244841</c:v>
                </c:pt>
                <c:pt idx="13876">
                  <c:v>0.33960129064524391</c:v>
                </c:pt>
                <c:pt idx="13877">
                  <c:v>0.33899859960316797</c:v>
                </c:pt>
                <c:pt idx="13878">
                  <c:v>0.34261474585562379</c:v>
                </c:pt>
                <c:pt idx="13879">
                  <c:v>0.34532685554496573</c:v>
                </c:pt>
                <c:pt idx="13880">
                  <c:v>0.34638156486859867</c:v>
                </c:pt>
                <c:pt idx="13881">
                  <c:v>0.34849098351586466</c:v>
                </c:pt>
                <c:pt idx="13882">
                  <c:v>0.3498470383605356</c:v>
                </c:pt>
                <c:pt idx="13883">
                  <c:v>0.35165511148676354</c:v>
                </c:pt>
                <c:pt idx="13884">
                  <c:v>0.35331251185247248</c:v>
                </c:pt>
                <c:pt idx="13885">
                  <c:v>0.35557260326025741</c:v>
                </c:pt>
                <c:pt idx="13886">
                  <c:v>0.35738067638648535</c:v>
                </c:pt>
                <c:pt idx="13887">
                  <c:v>0.35843538571011835</c:v>
                </c:pt>
                <c:pt idx="13888">
                  <c:v>0.36144884092049817</c:v>
                </c:pt>
                <c:pt idx="13889">
                  <c:v>0.36265422300465017</c:v>
                </c:pt>
                <c:pt idx="13890">
                  <c:v>0.3649143144124351</c:v>
                </c:pt>
                <c:pt idx="13891">
                  <c:v>0.36702373305970104</c:v>
                </c:pt>
                <c:pt idx="13892">
                  <c:v>0.36883180618592898</c:v>
                </c:pt>
                <c:pt idx="13893">
                  <c:v>0.36973584274904298</c:v>
                </c:pt>
                <c:pt idx="13894">
                  <c:v>0.37320131624097985</c:v>
                </c:pt>
                <c:pt idx="13895">
                  <c:v>0.37516006212772679</c:v>
                </c:pt>
                <c:pt idx="13896">
                  <c:v>0.37561208040928379</c:v>
                </c:pt>
                <c:pt idx="13897">
                  <c:v>0.37636544421187879</c:v>
                </c:pt>
                <c:pt idx="13898">
                  <c:v>0.38013226322485361</c:v>
                </c:pt>
                <c:pt idx="13899">
                  <c:v>0.3814883180695246</c:v>
                </c:pt>
                <c:pt idx="13900">
                  <c:v>0.38465244604042348</c:v>
                </c:pt>
                <c:pt idx="13901">
                  <c:v>0.38691253744820842</c:v>
                </c:pt>
                <c:pt idx="13902">
                  <c:v>0.38736455572976541</c:v>
                </c:pt>
                <c:pt idx="13903">
                  <c:v>0.38781657401132236</c:v>
                </c:pt>
                <c:pt idx="13904">
                  <c:v>0.38872061057443635</c:v>
                </c:pt>
                <c:pt idx="13905">
                  <c:v>0.39263810234793023</c:v>
                </c:pt>
                <c:pt idx="13906">
                  <c:v>0.39550088479779111</c:v>
                </c:pt>
                <c:pt idx="13907">
                  <c:v>0.3965555941214241</c:v>
                </c:pt>
                <c:pt idx="13908">
                  <c:v>0.3974596306845381</c:v>
                </c:pt>
                <c:pt idx="13909">
                  <c:v>0.3982129944871331</c:v>
                </c:pt>
                <c:pt idx="13910">
                  <c:v>0.40032241313439898</c:v>
                </c:pt>
                <c:pt idx="13911">
                  <c:v>0.40454125042893085</c:v>
                </c:pt>
                <c:pt idx="13912">
                  <c:v>0.40408923214737386</c:v>
                </c:pt>
                <c:pt idx="13913">
                  <c:v>0.40755470563931079</c:v>
                </c:pt>
                <c:pt idx="13914">
                  <c:v>0.40830806944190573</c:v>
                </c:pt>
                <c:pt idx="13915">
                  <c:v>0.40936277876553873</c:v>
                </c:pt>
                <c:pt idx="13916">
                  <c:v>0.4131295977785136</c:v>
                </c:pt>
                <c:pt idx="13917">
                  <c:v>0.4131295977785136</c:v>
                </c:pt>
                <c:pt idx="13918">
                  <c:v>0.41704708955200748</c:v>
                </c:pt>
                <c:pt idx="13919">
                  <c:v>0.41719776231252648</c:v>
                </c:pt>
                <c:pt idx="13920">
                  <c:v>0.41900583543875436</c:v>
                </c:pt>
                <c:pt idx="13921">
                  <c:v>0.42382736377536223</c:v>
                </c:pt>
                <c:pt idx="13922">
                  <c:v>0.42367669101484323</c:v>
                </c:pt>
                <c:pt idx="13923">
                  <c:v>0.42473140033847623</c:v>
                </c:pt>
                <c:pt idx="13924">
                  <c:v>0.42593678242262817</c:v>
                </c:pt>
                <c:pt idx="13925">
                  <c:v>0.42804620106989411</c:v>
                </c:pt>
                <c:pt idx="13926">
                  <c:v>0.43166234732234998</c:v>
                </c:pt>
                <c:pt idx="13927">
                  <c:v>0.43241571112494492</c:v>
                </c:pt>
                <c:pt idx="13928">
                  <c:v>0.43286772940650198</c:v>
                </c:pt>
                <c:pt idx="13929">
                  <c:v>0.43482647529324886</c:v>
                </c:pt>
                <c:pt idx="13930">
                  <c:v>0.4369358939405148</c:v>
                </c:pt>
                <c:pt idx="13931">
                  <c:v>0.4370865667010338</c:v>
                </c:pt>
                <c:pt idx="13932">
                  <c:v>0.44025069467193267</c:v>
                </c:pt>
                <c:pt idx="13933">
                  <c:v>0.44220944055867967</c:v>
                </c:pt>
                <c:pt idx="13934">
                  <c:v>0.4444695319664646</c:v>
                </c:pt>
                <c:pt idx="13935">
                  <c:v>0.44597625957165454</c:v>
                </c:pt>
                <c:pt idx="13936">
                  <c:v>0.44612693233217354</c:v>
                </c:pt>
                <c:pt idx="13937">
                  <c:v>0.45094846066878136</c:v>
                </c:pt>
                <c:pt idx="13938">
                  <c:v>0.45230451551345235</c:v>
                </c:pt>
                <c:pt idx="13939">
                  <c:v>0.4532085520765663</c:v>
                </c:pt>
                <c:pt idx="13940">
                  <c:v>0.45471527968175623</c:v>
                </c:pt>
                <c:pt idx="13941">
                  <c:v>0.45622200728694623</c:v>
                </c:pt>
                <c:pt idx="13942">
                  <c:v>0.45787940765265517</c:v>
                </c:pt>
                <c:pt idx="13943">
                  <c:v>0.45968748077888311</c:v>
                </c:pt>
                <c:pt idx="13944">
                  <c:v>0.46164622666563004</c:v>
                </c:pt>
                <c:pt idx="13945">
                  <c:v>0.46315295427081998</c:v>
                </c:pt>
                <c:pt idx="13946">
                  <c:v>0.46465968187600998</c:v>
                </c:pt>
                <c:pt idx="13947">
                  <c:v>0.46556371843912392</c:v>
                </c:pt>
                <c:pt idx="13948">
                  <c:v>0.46782380984690886</c:v>
                </c:pt>
                <c:pt idx="13949">
                  <c:v>0.46963188297313679</c:v>
                </c:pt>
                <c:pt idx="13950">
                  <c:v>0.47189197438092173</c:v>
                </c:pt>
                <c:pt idx="13951">
                  <c:v>0.47309735646507367</c:v>
                </c:pt>
                <c:pt idx="13952">
                  <c:v>0.47550812063337755</c:v>
                </c:pt>
                <c:pt idx="13953">
                  <c:v>0.47596013891493461</c:v>
                </c:pt>
                <c:pt idx="13954">
                  <c:v>0.47972695792790948</c:v>
                </c:pt>
                <c:pt idx="13955">
                  <c:v>0.48017897620946642</c:v>
                </c:pt>
                <c:pt idx="13956">
                  <c:v>0.48258974037777036</c:v>
                </c:pt>
                <c:pt idx="13957">
                  <c:v>0.48409646798296035</c:v>
                </c:pt>
                <c:pt idx="13958">
                  <c:v>0.4845484862645173</c:v>
                </c:pt>
                <c:pt idx="13959">
                  <c:v>0.48710992319334023</c:v>
                </c:pt>
                <c:pt idx="13960">
                  <c:v>0.49163010600891011</c:v>
                </c:pt>
                <c:pt idx="13961">
                  <c:v>0.49117808772735305</c:v>
                </c:pt>
                <c:pt idx="13962">
                  <c:v>0.49117808772735305</c:v>
                </c:pt>
                <c:pt idx="13963">
                  <c:v>0.49238346981150505</c:v>
                </c:pt>
                <c:pt idx="13964">
                  <c:v>0.49539692502188498</c:v>
                </c:pt>
                <c:pt idx="13965">
                  <c:v>0.49825970747174586</c:v>
                </c:pt>
                <c:pt idx="13966">
                  <c:v>0.49946508955589786</c:v>
                </c:pt>
                <c:pt idx="13967">
                  <c:v>0.5005197988795308</c:v>
                </c:pt>
                <c:pt idx="13968">
                  <c:v>0.50277989028731573</c:v>
                </c:pt>
                <c:pt idx="13969">
                  <c:v>0.50308123580835373</c:v>
                </c:pt>
                <c:pt idx="13970">
                  <c:v>0.50534132721613856</c:v>
                </c:pt>
                <c:pt idx="13971">
                  <c:v>0.50714940034236666</c:v>
                </c:pt>
                <c:pt idx="13972">
                  <c:v>0.50850545518703749</c:v>
                </c:pt>
                <c:pt idx="13973">
                  <c:v>0.51106689211586043</c:v>
                </c:pt>
                <c:pt idx="13974">
                  <c:v>0.51136823763689843</c:v>
                </c:pt>
                <c:pt idx="13975">
                  <c:v>0.51317631076312631</c:v>
                </c:pt>
                <c:pt idx="13976">
                  <c:v>0.5143816928472783</c:v>
                </c:pt>
                <c:pt idx="13977">
                  <c:v>0.51784716633921524</c:v>
                </c:pt>
                <c:pt idx="13978">
                  <c:v>0.51905254842336723</c:v>
                </c:pt>
                <c:pt idx="13979">
                  <c:v>0.52161398535219017</c:v>
                </c:pt>
                <c:pt idx="13980">
                  <c:v>0.51980591222596217</c:v>
                </c:pt>
                <c:pt idx="13981">
                  <c:v>0.52281936743634216</c:v>
                </c:pt>
                <c:pt idx="13982">
                  <c:v>0.52357273123893711</c:v>
                </c:pt>
                <c:pt idx="13983">
                  <c:v>0.52583282264672204</c:v>
                </c:pt>
                <c:pt idx="13984">
                  <c:v>0.52764089577294992</c:v>
                </c:pt>
                <c:pt idx="13985">
                  <c:v>0.52749022301243098</c:v>
                </c:pt>
                <c:pt idx="13986">
                  <c:v>0.53170906030696274</c:v>
                </c:pt>
                <c:pt idx="13987">
                  <c:v>0.53351713343319074</c:v>
                </c:pt>
                <c:pt idx="13988">
                  <c:v>0.53306511515163379</c:v>
                </c:pt>
                <c:pt idx="13989">
                  <c:v>0.53607857036201367</c:v>
                </c:pt>
                <c:pt idx="13990">
                  <c:v>0.53653058864357062</c:v>
                </c:pt>
                <c:pt idx="13991">
                  <c:v>0.54029740765654555</c:v>
                </c:pt>
                <c:pt idx="13992">
                  <c:v>0.54165346250121649</c:v>
                </c:pt>
                <c:pt idx="13993">
                  <c:v>0.54255749906433048</c:v>
                </c:pt>
                <c:pt idx="13994">
                  <c:v>0.54361220838796342</c:v>
                </c:pt>
                <c:pt idx="13995">
                  <c:v>0.54737902740093825</c:v>
                </c:pt>
                <c:pt idx="13996">
                  <c:v>0.54737902740093825</c:v>
                </c:pt>
                <c:pt idx="13997">
                  <c:v>0.54828306396405224</c:v>
                </c:pt>
                <c:pt idx="13998">
                  <c:v>0.55114584641391318</c:v>
                </c:pt>
                <c:pt idx="13999">
                  <c:v>0.55129651917443223</c:v>
                </c:pt>
                <c:pt idx="14000">
                  <c:v>0.55265257401910317</c:v>
                </c:pt>
                <c:pt idx="14001">
                  <c:v>0.55626872027155905</c:v>
                </c:pt>
                <c:pt idx="14002">
                  <c:v>0.55566602922948305</c:v>
                </c:pt>
                <c:pt idx="14003">
                  <c:v>0.55672073855311599</c:v>
                </c:pt>
                <c:pt idx="14004">
                  <c:v>0.56018621204505292</c:v>
                </c:pt>
                <c:pt idx="14005">
                  <c:v>0.56063823032660987</c:v>
                </c:pt>
                <c:pt idx="14006">
                  <c:v>0.5625969762133568</c:v>
                </c:pt>
                <c:pt idx="14007">
                  <c:v>0.5628983217343948</c:v>
                </c:pt>
                <c:pt idx="14008">
                  <c:v>0.56470639486062268</c:v>
                </c:pt>
                <c:pt idx="14009">
                  <c:v>0.56696648626840773</c:v>
                </c:pt>
                <c:pt idx="14010">
                  <c:v>0.56802119559204067</c:v>
                </c:pt>
                <c:pt idx="14011">
                  <c:v>0.56832254111307867</c:v>
                </c:pt>
                <c:pt idx="14012">
                  <c:v>0.57043195976034455</c:v>
                </c:pt>
                <c:pt idx="14013">
                  <c:v>0.57193868736553455</c:v>
                </c:pt>
                <c:pt idx="14014">
                  <c:v>0.57389743325228149</c:v>
                </c:pt>
                <c:pt idx="14015">
                  <c:v>0.57706156122318031</c:v>
                </c:pt>
                <c:pt idx="14016">
                  <c:v>0.57600685189954748</c:v>
                </c:pt>
                <c:pt idx="14017">
                  <c:v>0.57811627054681336</c:v>
                </c:pt>
                <c:pt idx="14018">
                  <c:v>0.5791709798704463</c:v>
                </c:pt>
                <c:pt idx="14019">
                  <c:v>0.58022568919407924</c:v>
                </c:pt>
                <c:pt idx="14020">
                  <c:v>0.58203376232030724</c:v>
                </c:pt>
                <c:pt idx="14021">
                  <c:v>0.58444452648861112</c:v>
                </c:pt>
                <c:pt idx="14022">
                  <c:v>0.58534856305172511</c:v>
                </c:pt>
                <c:pt idx="14023">
                  <c:v>0.58564990857276311</c:v>
                </c:pt>
                <c:pt idx="14024">
                  <c:v>0.58745798169899099</c:v>
                </c:pt>
                <c:pt idx="14025">
                  <c:v>0.59032076414885193</c:v>
                </c:pt>
                <c:pt idx="14026">
                  <c:v>0.59167681899352298</c:v>
                </c:pt>
                <c:pt idx="14027">
                  <c:v>0.59273152831715581</c:v>
                </c:pt>
                <c:pt idx="14028">
                  <c:v>0.59469027420390286</c:v>
                </c:pt>
                <c:pt idx="14029">
                  <c:v>0.59408758316182675</c:v>
                </c:pt>
                <c:pt idx="14030">
                  <c:v>0.5960463290485738</c:v>
                </c:pt>
                <c:pt idx="14031">
                  <c:v>0.60041583910362462</c:v>
                </c:pt>
                <c:pt idx="14032">
                  <c:v>0.59966247530102967</c:v>
                </c:pt>
                <c:pt idx="14033">
                  <c:v>0.60011449358258662</c:v>
                </c:pt>
                <c:pt idx="14034">
                  <c:v>0.60131987566673861</c:v>
                </c:pt>
                <c:pt idx="14035">
                  <c:v>0.60388131259556155</c:v>
                </c:pt>
                <c:pt idx="14036">
                  <c:v>0.60644274952438437</c:v>
                </c:pt>
                <c:pt idx="14037">
                  <c:v>0.60629207676386543</c:v>
                </c:pt>
                <c:pt idx="14038">
                  <c:v>0.60794947712957437</c:v>
                </c:pt>
                <c:pt idx="14039">
                  <c:v>0.61066158681891636</c:v>
                </c:pt>
                <c:pt idx="14040">
                  <c:v>0.6120176416635873</c:v>
                </c:pt>
                <c:pt idx="14041">
                  <c:v>0.61246965994514424</c:v>
                </c:pt>
                <c:pt idx="14042">
                  <c:v>0.61382571478981518</c:v>
                </c:pt>
                <c:pt idx="14043">
                  <c:v>0.61397638755033423</c:v>
                </c:pt>
                <c:pt idx="14044">
                  <c:v>0.61578446067656212</c:v>
                </c:pt>
                <c:pt idx="14045">
                  <c:v>0.61608580619760012</c:v>
                </c:pt>
                <c:pt idx="14046">
                  <c:v>0.62075666177368893</c:v>
                </c:pt>
                <c:pt idx="14047">
                  <c:v>0.62015397073161305</c:v>
                </c:pt>
                <c:pt idx="14048">
                  <c:v>0.62422213526562587</c:v>
                </c:pt>
                <c:pt idx="14049">
                  <c:v>0.62377011698406881</c:v>
                </c:pt>
                <c:pt idx="14050">
                  <c:v>0.62377011698406881</c:v>
                </c:pt>
                <c:pt idx="14051">
                  <c:v>0.62512617182873986</c:v>
                </c:pt>
                <c:pt idx="14052">
                  <c:v>0.62874231808119563</c:v>
                </c:pt>
                <c:pt idx="14053">
                  <c:v>0.62934500912327174</c:v>
                </c:pt>
                <c:pt idx="14054">
                  <c:v>0.63055039120742373</c:v>
                </c:pt>
                <c:pt idx="14055">
                  <c:v>0.63281048261520856</c:v>
                </c:pt>
                <c:pt idx="14056">
                  <c:v>0.63341317365728456</c:v>
                </c:pt>
                <c:pt idx="14057">
                  <c:v>0.63507057402299361</c:v>
                </c:pt>
                <c:pt idx="14058">
                  <c:v>0.63642662886766443</c:v>
                </c:pt>
                <c:pt idx="14059">
                  <c:v>0.63612528334662644</c:v>
                </c:pt>
                <c:pt idx="14060">
                  <c:v>0.63853604751493043</c:v>
                </c:pt>
                <c:pt idx="14061">
                  <c:v>0.63959075683856337</c:v>
                </c:pt>
                <c:pt idx="14062">
                  <c:v>0.64094681168323431</c:v>
                </c:pt>
                <c:pt idx="14063">
                  <c:v>0.64275488480946219</c:v>
                </c:pt>
                <c:pt idx="14064">
                  <c:v>0.64260421204894325</c:v>
                </c:pt>
                <c:pt idx="14065">
                  <c:v>0.64531632173828524</c:v>
                </c:pt>
                <c:pt idx="14066">
                  <c:v>0.64576834001984218</c:v>
                </c:pt>
                <c:pt idx="14067">
                  <c:v>0.64757641314607017</c:v>
                </c:pt>
                <c:pt idx="14068">
                  <c:v>0.64727506762503206</c:v>
                </c:pt>
                <c:pt idx="14069">
                  <c:v>0.64908314075126006</c:v>
                </c:pt>
                <c:pt idx="14070">
                  <c:v>0.650439195595931</c:v>
                </c:pt>
                <c:pt idx="14071">
                  <c:v>0.65164457768008299</c:v>
                </c:pt>
                <c:pt idx="14072">
                  <c:v>0.65390466908786793</c:v>
                </c:pt>
                <c:pt idx="14073">
                  <c:v>0.65435668736942487</c:v>
                </c:pt>
                <c:pt idx="14074">
                  <c:v>0.65616476049565287</c:v>
                </c:pt>
                <c:pt idx="14075">
                  <c:v>0.65706879705876686</c:v>
                </c:pt>
                <c:pt idx="14076">
                  <c:v>0.65963023398758969</c:v>
                </c:pt>
                <c:pt idx="14077">
                  <c:v>0.66249301643745062</c:v>
                </c:pt>
                <c:pt idx="14078">
                  <c:v>0.66083561607174168</c:v>
                </c:pt>
                <c:pt idx="14079">
                  <c:v>0.66098628883226074</c:v>
                </c:pt>
                <c:pt idx="14080">
                  <c:v>0.66324638024004567</c:v>
                </c:pt>
                <c:pt idx="14081">
                  <c:v>0.66309570747952662</c:v>
                </c:pt>
                <c:pt idx="14082">
                  <c:v>0.66475310784523567</c:v>
                </c:pt>
                <c:pt idx="14083">
                  <c:v>0.66490378060575461</c:v>
                </c:pt>
                <c:pt idx="14084">
                  <c:v>0.66716387201353955</c:v>
                </c:pt>
                <c:pt idx="14085">
                  <c:v>0.66957463618184343</c:v>
                </c:pt>
                <c:pt idx="14086">
                  <c:v>0.67002665446340037</c:v>
                </c:pt>
                <c:pt idx="14087">
                  <c:v>0.67062934550547637</c:v>
                </c:pt>
                <c:pt idx="14088">
                  <c:v>0.67198540035014731</c:v>
                </c:pt>
                <c:pt idx="14089">
                  <c:v>0.67424549175793236</c:v>
                </c:pt>
                <c:pt idx="14090">
                  <c:v>0.6740948189974133</c:v>
                </c:pt>
                <c:pt idx="14091">
                  <c:v>0.67635491040519824</c:v>
                </c:pt>
                <c:pt idx="14092">
                  <c:v>0.67861500181298307</c:v>
                </c:pt>
                <c:pt idx="14093">
                  <c:v>0.67861500181298307</c:v>
                </c:pt>
                <c:pt idx="14094">
                  <c:v>0.67680692868675518</c:v>
                </c:pt>
                <c:pt idx="14095">
                  <c:v>0.68042307493921117</c:v>
                </c:pt>
                <c:pt idx="14096">
                  <c:v>0.68192980254440105</c:v>
                </c:pt>
                <c:pt idx="14097">
                  <c:v>0.68388854843114799</c:v>
                </c:pt>
                <c:pt idx="14098">
                  <c:v>0.68373787567062905</c:v>
                </c:pt>
                <c:pt idx="14099">
                  <c:v>0.68418989395218599</c:v>
                </c:pt>
                <c:pt idx="14100">
                  <c:v>0.68569662155737587</c:v>
                </c:pt>
                <c:pt idx="14101">
                  <c:v>0.68871007676775586</c:v>
                </c:pt>
                <c:pt idx="14102">
                  <c:v>0.68916209504931281</c:v>
                </c:pt>
                <c:pt idx="14103">
                  <c:v>0.69097016817554069</c:v>
                </c:pt>
                <c:pt idx="14104">
                  <c:v>0.6915728592176168</c:v>
                </c:pt>
                <c:pt idx="14105">
                  <c:v>0.6912715136965788</c:v>
                </c:pt>
                <c:pt idx="14106">
                  <c:v>0.69443564166747773</c:v>
                </c:pt>
                <c:pt idx="14107">
                  <c:v>0.69458631442799668</c:v>
                </c:pt>
                <c:pt idx="14108">
                  <c:v>0.69549035099111056</c:v>
                </c:pt>
                <c:pt idx="14109">
                  <c:v>0.6983531334409715</c:v>
                </c:pt>
                <c:pt idx="14110">
                  <c:v>0.6986544789620095</c:v>
                </c:pt>
                <c:pt idx="14111">
                  <c:v>0.70031187932771843</c:v>
                </c:pt>
                <c:pt idx="14112">
                  <c:v>0.69955851552512349</c:v>
                </c:pt>
                <c:pt idx="14113">
                  <c:v>0.70211995245394632</c:v>
                </c:pt>
                <c:pt idx="14114">
                  <c:v>0.70272264349602243</c:v>
                </c:pt>
                <c:pt idx="14115">
                  <c:v>0.70498273490380725</c:v>
                </c:pt>
                <c:pt idx="14116">
                  <c:v>0.70709215355107324</c:v>
                </c:pt>
                <c:pt idx="14117">
                  <c:v>0.70618811698795925</c:v>
                </c:pt>
                <c:pt idx="14118">
                  <c:v>0.70890022667730124</c:v>
                </c:pt>
                <c:pt idx="14119">
                  <c:v>0.70905089943782018</c:v>
                </c:pt>
                <c:pt idx="14120">
                  <c:v>0.71055762704301018</c:v>
                </c:pt>
                <c:pt idx="14121">
                  <c:v>0.70829753563522513</c:v>
                </c:pt>
                <c:pt idx="14122">
                  <c:v>0.71176300912716217</c:v>
                </c:pt>
                <c:pt idx="14123">
                  <c:v>0.71176300912716217</c:v>
                </c:pt>
                <c:pt idx="14124">
                  <c:v>0.714324446055985</c:v>
                </c:pt>
                <c:pt idx="14125">
                  <c:v>0.714324446055985</c:v>
                </c:pt>
                <c:pt idx="14126">
                  <c:v>0.71733790126636487</c:v>
                </c:pt>
                <c:pt idx="14127">
                  <c:v>0.71552982814013699</c:v>
                </c:pt>
                <c:pt idx="14128">
                  <c:v>0.71869395611103581</c:v>
                </c:pt>
                <c:pt idx="14129">
                  <c:v>0.71809126506895993</c:v>
                </c:pt>
                <c:pt idx="14130">
                  <c:v>0.72035135647674475</c:v>
                </c:pt>
                <c:pt idx="14131">
                  <c:v>0.7217074113214158</c:v>
                </c:pt>
                <c:pt idx="14132">
                  <c:v>0.72095404751882086</c:v>
                </c:pt>
                <c:pt idx="14133">
                  <c:v>0.72366615720816263</c:v>
                </c:pt>
                <c:pt idx="14134">
                  <c:v>0.72306346616608674</c:v>
                </c:pt>
                <c:pt idx="14135">
                  <c:v>0.72396750272920063</c:v>
                </c:pt>
                <c:pt idx="14136">
                  <c:v>0.72773432174217556</c:v>
                </c:pt>
                <c:pt idx="14137">
                  <c:v>0.72713163070009956</c:v>
                </c:pt>
                <c:pt idx="14138">
                  <c:v>0.72803566726321356</c:v>
                </c:pt>
                <c:pt idx="14139">
                  <c:v>0.72954239486840355</c:v>
                </c:pt>
                <c:pt idx="14140">
                  <c:v>0.73104912247359344</c:v>
                </c:pt>
                <c:pt idx="14141">
                  <c:v>0.73150114075515038</c:v>
                </c:pt>
                <c:pt idx="14142">
                  <c:v>0.73300786836034038</c:v>
                </c:pt>
                <c:pt idx="14143">
                  <c:v>0.73285719559982143</c:v>
                </c:pt>
                <c:pt idx="14144">
                  <c:v>0.73285719559982143</c:v>
                </c:pt>
                <c:pt idx="14145">
                  <c:v>0.73451459596553037</c:v>
                </c:pt>
                <c:pt idx="14146">
                  <c:v>0.73692536013383436</c:v>
                </c:pt>
                <c:pt idx="14147">
                  <c:v>0.73436392320501132</c:v>
                </c:pt>
                <c:pt idx="14148">
                  <c:v>0.73813074221798625</c:v>
                </c:pt>
                <c:pt idx="14149">
                  <c:v>0.7385827604995433</c:v>
                </c:pt>
                <c:pt idx="14150">
                  <c:v>0.73918545154161919</c:v>
                </c:pt>
                <c:pt idx="14151">
                  <c:v>0.73888410602058119</c:v>
                </c:pt>
                <c:pt idx="14152">
                  <c:v>0.74174688847044212</c:v>
                </c:pt>
                <c:pt idx="14153">
                  <c:v>0.74325361607563212</c:v>
                </c:pt>
                <c:pt idx="14154">
                  <c:v>0.74370563435718906</c:v>
                </c:pt>
                <c:pt idx="14155">
                  <c:v>0.74671908956756894</c:v>
                </c:pt>
                <c:pt idx="14156">
                  <c:v>0.74295227055459412</c:v>
                </c:pt>
                <c:pt idx="14157">
                  <c:v>0.74611639852549305</c:v>
                </c:pt>
                <c:pt idx="14158">
                  <c:v>0.74943119925691093</c:v>
                </c:pt>
                <c:pt idx="14159">
                  <c:v>0.74732178060964494</c:v>
                </c:pt>
                <c:pt idx="14160">
                  <c:v>0.74867783545431588</c:v>
                </c:pt>
                <c:pt idx="14161">
                  <c:v>0.74928052649639187</c:v>
                </c:pt>
                <c:pt idx="14162">
                  <c:v>0.74973254477794893</c:v>
                </c:pt>
                <c:pt idx="14163">
                  <c:v>0.75108859962261987</c:v>
                </c:pt>
                <c:pt idx="14164">
                  <c:v>0.75319801826988575</c:v>
                </c:pt>
                <c:pt idx="14165">
                  <c:v>0.75304734550936681</c:v>
                </c:pt>
                <c:pt idx="14166">
                  <c:v>0.75244465446729081</c:v>
                </c:pt>
                <c:pt idx="14167">
                  <c:v>0.75455407311455669</c:v>
                </c:pt>
                <c:pt idx="14168">
                  <c:v>0.75711551004337962</c:v>
                </c:pt>
                <c:pt idx="14169">
                  <c:v>0.75545810967767069</c:v>
                </c:pt>
                <c:pt idx="14170">
                  <c:v>0.75817021936701257</c:v>
                </c:pt>
                <c:pt idx="14171">
                  <c:v>0.75847156488805068</c:v>
                </c:pt>
                <c:pt idx="14172">
                  <c:v>0.75862223764856962</c:v>
                </c:pt>
                <c:pt idx="14173">
                  <c:v>0.75967694697220256</c:v>
                </c:pt>
                <c:pt idx="14174">
                  <c:v>0.75937560145116456</c:v>
                </c:pt>
                <c:pt idx="14175">
                  <c:v>0.76208771114050655</c:v>
                </c:pt>
                <c:pt idx="14176">
                  <c:v>0.76178636561946855</c:v>
                </c:pt>
                <c:pt idx="14177">
                  <c:v>0.76284107494310138</c:v>
                </c:pt>
                <c:pt idx="14178">
                  <c:v>0.76359443874569644</c:v>
                </c:pt>
                <c:pt idx="14179">
                  <c:v>0.76464914806932949</c:v>
                </c:pt>
                <c:pt idx="14180">
                  <c:v>0.76540251187192443</c:v>
                </c:pt>
                <c:pt idx="14181">
                  <c:v>0.76630654843503843</c:v>
                </c:pt>
                <c:pt idx="14182">
                  <c:v>0.76841596708230431</c:v>
                </c:pt>
                <c:pt idx="14183">
                  <c:v>0.76736125775867126</c:v>
                </c:pt>
                <c:pt idx="14184">
                  <c:v>0.7693200036454183</c:v>
                </c:pt>
                <c:pt idx="14185">
                  <c:v>0.77142942229268419</c:v>
                </c:pt>
                <c:pt idx="14186">
                  <c:v>0.77112807677164619</c:v>
                </c:pt>
                <c:pt idx="14187">
                  <c:v>0.77067605849008913</c:v>
                </c:pt>
                <c:pt idx="14188">
                  <c:v>0.77233345885579807</c:v>
                </c:pt>
                <c:pt idx="14189">
                  <c:v>0.77293614989787418</c:v>
                </c:pt>
                <c:pt idx="14190">
                  <c:v>0.77459355026358312</c:v>
                </c:pt>
                <c:pt idx="14191">
                  <c:v>0.77429220474254512</c:v>
                </c:pt>
                <c:pt idx="14192">
                  <c:v>0.776401623389811</c:v>
                </c:pt>
                <c:pt idx="14193">
                  <c:v>0.77685364167136794</c:v>
                </c:pt>
                <c:pt idx="14194">
                  <c:v>0.77836036927655794</c:v>
                </c:pt>
                <c:pt idx="14195">
                  <c:v>0.777004314431887</c:v>
                </c:pt>
                <c:pt idx="14196">
                  <c:v>0.77971642412122888</c:v>
                </c:pt>
                <c:pt idx="14197">
                  <c:v>0.77956575136070994</c:v>
                </c:pt>
                <c:pt idx="14198">
                  <c:v>0.78031911516330499</c:v>
                </c:pt>
                <c:pt idx="14199">
                  <c:v>0.78197651552901393</c:v>
                </c:pt>
                <c:pt idx="14200">
                  <c:v>0.78167517000797582</c:v>
                </c:pt>
                <c:pt idx="14201">
                  <c:v>0.78272987933160887</c:v>
                </c:pt>
                <c:pt idx="14202">
                  <c:v>0.78438727969731781</c:v>
                </c:pt>
                <c:pt idx="14203">
                  <c:v>0.78318189761316581</c:v>
                </c:pt>
                <c:pt idx="14204">
                  <c:v>0.78604468006302675</c:v>
                </c:pt>
                <c:pt idx="14205">
                  <c:v>0.78498997073939381</c:v>
                </c:pt>
                <c:pt idx="14206">
                  <c:v>0.78664737110510274</c:v>
                </c:pt>
                <c:pt idx="14207">
                  <c:v>0.78890746251288768</c:v>
                </c:pt>
                <c:pt idx="14208">
                  <c:v>0.78860611699184968</c:v>
                </c:pt>
                <c:pt idx="14209">
                  <c:v>0.78890746251288768</c:v>
                </c:pt>
                <c:pt idx="14210">
                  <c:v>0.78830477147081168</c:v>
                </c:pt>
                <c:pt idx="14211">
                  <c:v>0.79282495428638156</c:v>
                </c:pt>
                <c:pt idx="14212">
                  <c:v>0.79252360876534345</c:v>
                </c:pt>
                <c:pt idx="14213">
                  <c:v>0.7917702449627485</c:v>
                </c:pt>
                <c:pt idx="14214">
                  <c:v>0.79372899084949544</c:v>
                </c:pt>
                <c:pt idx="14215">
                  <c:v>0.79418100913105238</c:v>
                </c:pt>
                <c:pt idx="14216">
                  <c:v>0.79418100913105238</c:v>
                </c:pt>
                <c:pt idx="14217">
                  <c:v>0.79568773673624238</c:v>
                </c:pt>
                <c:pt idx="14218">
                  <c:v>0.79508504569416638</c:v>
                </c:pt>
                <c:pt idx="14219">
                  <c:v>0.79493437293364744</c:v>
                </c:pt>
                <c:pt idx="14220">
                  <c:v>0.79734513710195132</c:v>
                </c:pt>
                <c:pt idx="14221">
                  <c:v>0.79930388298869837</c:v>
                </c:pt>
                <c:pt idx="14222">
                  <c:v>0.79824917366506531</c:v>
                </c:pt>
                <c:pt idx="14223">
                  <c:v>0.79960522850973625</c:v>
                </c:pt>
                <c:pt idx="14224">
                  <c:v>0.79915321022817931</c:v>
                </c:pt>
                <c:pt idx="14225">
                  <c:v>0.79975590127025531</c:v>
                </c:pt>
                <c:pt idx="14226">
                  <c:v>0.80201599267804013</c:v>
                </c:pt>
                <c:pt idx="14227">
                  <c:v>0.80081061059388825</c:v>
                </c:pt>
                <c:pt idx="14228">
                  <c:v>0.80367339304374918</c:v>
                </c:pt>
                <c:pt idx="14229">
                  <c:v>0.80412541132530613</c:v>
                </c:pt>
                <c:pt idx="14230">
                  <c:v>0.80518012064893907</c:v>
                </c:pt>
                <c:pt idx="14231">
                  <c:v>0.80397473856478718</c:v>
                </c:pt>
                <c:pt idx="14232">
                  <c:v>0.80518012064893907</c:v>
                </c:pt>
                <c:pt idx="14233">
                  <c:v>0.80653617549361001</c:v>
                </c:pt>
                <c:pt idx="14234">
                  <c:v>0.8080429030988</c:v>
                </c:pt>
                <c:pt idx="14235">
                  <c:v>0.80713886653568612</c:v>
                </c:pt>
                <c:pt idx="14236">
                  <c:v>0.80819357585931895</c:v>
                </c:pt>
                <c:pt idx="14237">
                  <c:v>0.80970030346450894</c:v>
                </c:pt>
                <c:pt idx="14238">
                  <c:v>0.81165904935125599</c:v>
                </c:pt>
                <c:pt idx="14239">
                  <c:v>0.81196039487229388</c:v>
                </c:pt>
                <c:pt idx="14240">
                  <c:v>0.81045366726710399</c:v>
                </c:pt>
                <c:pt idx="14241">
                  <c:v>0.81090568554866094</c:v>
                </c:pt>
                <c:pt idx="14242">
                  <c:v>0.81060434002762294</c:v>
                </c:pt>
                <c:pt idx="14243">
                  <c:v>0.81316577695644587</c:v>
                </c:pt>
                <c:pt idx="14244">
                  <c:v>0.81331644971696493</c:v>
                </c:pt>
                <c:pt idx="14245">
                  <c:v>0.81406981351955987</c:v>
                </c:pt>
                <c:pt idx="14246">
                  <c:v>0.81632990492734481</c:v>
                </c:pt>
                <c:pt idx="14247">
                  <c:v>0.81572721388526881</c:v>
                </c:pt>
                <c:pt idx="14248">
                  <c:v>0.81587788664578775</c:v>
                </c:pt>
                <c:pt idx="14249">
                  <c:v>0.81723394149045869</c:v>
                </c:pt>
                <c:pt idx="14250">
                  <c:v>0.81708326872993975</c:v>
                </c:pt>
                <c:pt idx="14251">
                  <c:v>0.81919268737720563</c:v>
                </c:pt>
                <c:pt idx="14252">
                  <c:v>0.81858999633512963</c:v>
                </c:pt>
                <c:pt idx="14253">
                  <c:v>0.81934336013772469</c:v>
                </c:pt>
                <c:pt idx="14254">
                  <c:v>0.81858999633512963</c:v>
                </c:pt>
                <c:pt idx="14255">
                  <c:v>0.82024739670083857</c:v>
                </c:pt>
                <c:pt idx="14256">
                  <c:v>0.82295950639018056</c:v>
                </c:pt>
                <c:pt idx="14257">
                  <c:v>0.82175412430602857</c:v>
                </c:pt>
                <c:pt idx="14258">
                  <c:v>0.82250748810862362</c:v>
                </c:pt>
                <c:pt idx="14259">
                  <c:v>0.82386354295329445</c:v>
                </c:pt>
                <c:pt idx="14260">
                  <c:v>0.8243155612348515</c:v>
                </c:pt>
                <c:pt idx="14261">
                  <c:v>0.82386354295329445</c:v>
                </c:pt>
                <c:pt idx="14262">
                  <c:v>0.8246169067558895</c:v>
                </c:pt>
                <c:pt idx="14263">
                  <c:v>0.82627430712159844</c:v>
                </c:pt>
                <c:pt idx="14264">
                  <c:v>0.82657565264263644</c:v>
                </c:pt>
                <c:pt idx="14265">
                  <c:v>0.82853439852938338</c:v>
                </c:pt>
                <c:pt idx="14266">
                  <c:v>0.82687699816367444</c:v>
                </c:pt>
                <c:pt idx="14267">
                  <c:v>0.82823305300834538</c:v>
                </c:pt>
                <c:pt idx="14268">
                  <c:v>0.82853439852938338</c:v>
                </c:pt>
                <c:pt idx="14269">
                  <c:v>0.83079448993716831</c:v>
                </c:pt>
                <c:pt idx="14270">
                  <c:v>0.83079448993716831</c:v>
                </c:pt>
                <c:pt idx="14271">
                  <c:v>0.82973978061353526</c:v>
                </c:pt>
                <c:pt idx="14272">
                  <c:v>0.83124650821872526</c:v>
                </c:pt>
                <c:pt idx="14273">
                  <c:v>0.8335065996265103</c:v>
                </c:pt>
                <c:pt idx="14274">
                  <c:v>0.83365727238702925</c:v>
                </c:pt>
                <c:pt idx="14275">
                  <c:v>0.8335065996265103</c:v>
                </c:pt>
                <c:pt idx="14276">
                  <c:v>0.83425996342910513</c:v>
                </c:pt>
                <c:pt idx="14277">
                  <c:v>0.83486265447118124</c:v>
                </c:pt>
                <c:pt idx="14278">
                  <c:v>0.83606803655533313</c:v>
                </c:pt>
                <c:pt idx="14279">
                  <c:v>0.83561601827377618</c:v>
                </c:pt>
                <c:pt idx="14280">
                  <c:v>0.83697207311844712</c:v>
                </c:pt>
                <c:pt idx="14281">
                  <c:v>0.83712274587896607</c:v>
                </c:pt>
                <c:pt idx="14282">
                  <c:v>0.83757476416052301</c:v>
                </c:pt>
                <c:pt idx="14283">
                  <c:v>0.83727341863948512</c:v>
                </c:pt>
                <c:pt idx="14284">
                  <c:v>0.83953351004726995</c:v>
                </c:pt>
                <c:pt idx="14285">
                  <c:v>0.83923216452623195</c:v>
                </c:pt>
                <c:pt idx="14286">
                  <c:v>0.840588219370903</c:v>
                </c:pt>
                <c:pt idx="14287">
                  <c:v>0.840286873849865</c:v>
                </c:pt>
                <c:pt idx="14288">
                  <c:v>0.840286873849865</c:v>
                </c:pt>
                <c:pt idx="14289">
                  <c:v>0.84224561973661194</c:v>
                </c:pt>
                <c:pt idx="14290">
                  <c:v>0.84435503838387793</c:v>
                </c:pt>
                <c:pt idx="14291">
                  <c:v>0.84164292869453594</c:v>
                </c:pt>
                <c:pt idx="14292">
                  <c:v>0.84450571114439688</c:v>
                </c:pt>
                <c:pt idx="14293">
                  <c:v>0.84134158317349805</c:v>
                </c:pt>
                <c:pt idx="14294">
                  <c:v>0.84631378427062487</c:v>
                </c:pt>
                <c:pt idx="14295">
                  <c:v>0.84616311151010581</c:v>
                </c:pt>
                <c:pt idx="14296">
                  <c:v>0.84616311151010581</c:v>
                </c:pt>
                <c:pt idx="14297">
                  <c:v>0.84721782083373876</c:v>
                </c:pt>
                <c:pt idx="14298">
                  <c:v>0.84586176598906793</c:v>
                </c:pt>
                <c:pt idx="14299">
                  <c:v>0.84721782083373876</c:v>
                </c:pt>
                <c:pt idx="14300">
                  <c:v>0.8491765667204858</c:v>
                </c:pt>
                <c:pt idx="14301">
                  <c:v>0.84902589395996675</c:v>
                </c:pt>
                <c:pt idx="14302">
                  <c:v>0.85008060328359969</c:v>
                </c:pt>
                <c:pt idx="14303">
                  <c:v>0.8491765667204858</c:v>
                </c:pt>
                <c:pt idx="14304">
                  <c:v>0.85023127604411863</c:v>
                </c:pt>
                <c:pt idx="14305">
                  <c:v>0.84947791224152369</c:v>
                </c:pt>
                <c:pt idx="14306">
                  <c:v>0.85249136745190368</c:v>
                </c:pt>
                <c:pt idx="14307">
                  <c:v>0.85203934917034663</c:v>
                </c:pt>
                <c:pt idx="14308">
                  <c:v>0.85173800364930863</c:v>
                </c:pt>
                <c:pt idx="14309">
                  <c:v>0.85279271297294157</c:v>
                </c:pt>
                <c:pt idx="14310">
                  <c:v>0.85309405849397957</c:v>
                </c:pt>
                <c:pt idx="14311">
                  <c:v>0.85369674953605557</c:v>
                </c:pt>
                <c:pt idx="14312">
                  <c:v>0.85460078609916956</c:v>
                </c:pt>
                <c:pt idx="14313">
                  <c:v>0.85520347714124556</c:v>
                </c:pt>
                <c:pt idx="14314">
                  <c:v>0.85535414990176462</c:v>
                </c:pt>
                <c:pt idx="14315">
                  <c:v>0.85580616818332156</c:v>
                </c:pt>
                <c:pt idx="14316">
                  <c:v>0.8562581864648785</c:v>
                </c:pt>
                <c:pt idx="14317">
                  <c:v>0.85776491407006838</c:v>
                </c:pt>
                <c:pt idx="14318">
                  <c:v>0.8568608775069545</c:v>
                </c:pt>
                <c:pt idx="14319">
                  <c:v>0.85776491407006838</c:v>
                </c:pt>
                <c:pt idx="14320">
                  <c:v>0.8574635685490305</c:v>
                </c:pt>
                <c:pt idx="14321">
                  <c:v>0.85836760511214449</c:v>
                </c:pt>
                <c:pt idx="14322">
                  <c:v>0.85851827787266344</c:v>
                </c:pt>
                <c:pt idx="14323">
                  <c:v>0.85987433271733438</c:v>
                </c:pt>
                <c:pt idx="14324">
                  <c:v>0.86123038756200532</c:v>
                </c:pt>
                <c:pt idx="14325">
                  <c:v>0.86107971480148626</c:v>
                </c:pt>
                <c:pt idx="14326">
                  <c:v>0.86017567823837238</c:v>
                </c:pt>
                <c:pt idx="14327">
                  <c:v>0.86228509688563826</c:v>
                </c:pt>
                <c:pt idx="14328">
                  <c:v>0.86153173308304332</c:v>
                </c:pt>
                <c:pt idx="14329">
                  <c:v>0.86318913344875225</c:v>
                </c:pt>
                <c:pt idx="14330">
                  <c:v>0.86303846068823331</c:v>
                </c:pt>
                <c:pt idx="14331">
                  <c:v>0.86333980620927131</c:v>
                </c:pt>
                <c:pt idx="14332">
                  <c:v>0.86243576964615731</c:v>
                </c:pt>
                <c:pt idx="14333">
                  <c:v>0.8648465338144613</c:v>
                </c:pt>
                <c:pt idx="14334">
                  <c:v>0.86439451553290414</c:v>
                </c:pt>
                <c:pt idx="14335">
                  <c:v>0.86544922485653719</c:v>
                </c:pt>
                <c:pt idx="14336">
                  <c:v>0.86559989761705614</c:v>
                </c:pt>
                <c:pt idx="14337">
                  <c:v>0.86725729798276507</c:v>
                </c:pt>
                <c:pt idx="14338">
                  <c:v>0.86755864350380307</c:v>
                </c:pt>
                <c:pt idx="14339">
                  <c:v>0.86921604386951212</c:v>
                </c:pt>
                <c:pt idx="14340">
                  <c:v>0.86831200730639813</c:v>
                </c:pt>
                <c:pt idx="14341">
                  <c:v>0.86981873491158812</c:v>
                </c:pt>
                <c:pt idx="14342">
                  <c:v>0.86816133454587918</c:v>
                </c:pt>
                <c:pt idx="14343">
                  <c:v>0.86996940767210706</c:v>
                </c:pt>
                <c:pt idx="14344">
                  <c:v>0.86996940767210706</c:v>
                </c:pt>
                <c:pt idx="14345">
                  <c:v>0.86996940767210706</c:v>
                </c:pt>
                <c:pt idx="14346">
                  <c:v>0.86891469834847401</c:v>
                </c:pt>
                <c:pt idx="14347">
                  <c:v>0.87117478975625906</c:v>
                </c:pt>
                <c:pt idx="14348">
                  <c:v>0.872832190121968</c:v>
                </c:pt>
                <c:pt idx="14349">
                  <c:v>0.87373622668508188</c:v>
                </c:pt>
                <c:pt idx="14350">
                  <c:v>0.87268151736144906</c:v>
                </c:pt>
                <c:pt idx="14351">
                  <c:v>0.87373622668508188</c:v>
                </c:pt>
                <c:pt idx="14352">
                  <c:v>0.87418824496663894</c:v>
                </c:pt>
                <c:pt idx="14353">
                  <c:v>0.87448959048767694</c:v>
                </c:pt>
                <c:pt idx="14354">
                  <c:v>0.87418824496663894</c:v>
                </c:pt>
                <c:pt idx="14355">
                  <c:v>0.87464026324819588</c:v>
                </c:pt>
                <c:pt idx="14356">
                  <c:v>0.87614699085338588</c:v>
                </c:pt>
                <c:pt idx="14357">
                  <c:v>0.87509228152975282</c:v>
                </c:pt>
                <c:pt idx="14358">
                  <c:v>0.87644833637442388</c:v>
                </c:pt>
                <c:pt idx="14359">
                  <c:v>0.87750304569805682</c:v>
                </c:pt>
                <c:pt idx="14360">
                  <c:v>0.8784070822611707</c:v>
                </c:pt>
                <c:pt idx="14361">
                  <c:v>0.87750304569805682</c:v>
                </c:pt>
                <c:pt idx="14362">
                  <c:v>0.87885910054272776</c:v>
                </c:pt>
                <c:pt idx="14363">
                  <c:v>0.8796124643453227</c:v>
                </c:pt>
                <c:pt idx="14364">
                  <c:v>0.87870842778220881</c:v>
                </c:pt>
                <c:pt idx="14365">
                  <c:v>0.88036582814791775</c:v>
                </c:pt>
                <c:pt idx="14366">
                  <c:v>0.88051650090843669</c:v>
                </c:pt>
                <c:pt idx="14367">
                  <c:v>0.87931111882428481</c:v>
                </c:pt>
                <c:pt idx="14368">
                  <c:v>0.88051650090843669</c:v>
                </c:pt>
                <c:pt idx="14369">
                  <c:v>0.88202322851362669</c:v>
                </c:pt>
                <c:pt idx="14370">
                  <c:v>0.88111919195051269</c:v>
                </c:pt>
                <c:pt idx="14371">
                  <c:v>0.88277659231622163</c:v>
                </c:pt>
                <c:pt idx="14372">
                  <c:v>0.88126986471103164</c:v>
                </c:pt>
                <c:pt idx="14373">
                  <c:v>0.88187255575310775</c:v>
                </c:pt>
                <c:pt idx="14374">
                  <c:v>0.88232457403466469</c:v>
                </c:pt>
                <c:pt idx="14375">
                  <c:v>0.88383130163985468</c:v>
                </c:pt>
                <c:pt idx="14376">
                  <c:v>0.88368062887933563</c:v>
                </c:pt>
                <c:pt idx="14377">
                  <c:v>0.88368062887933563</c:v>
                </c:pt>
                <c:pt idx="14378">
                  <c:v>0.88594072028712056</c:v>
                </c:pt>
                <c:pt idx="14379">
                  <c:v>0.88503668372400657</c:v>
                </c:pt>
                <c:pt idx="14380">
                  <c:v>0.88579004752660151</c:v>
                </c:pt>
                <c:pt idx="14381">
                  <c:v>0.88563937476608257</c:v>
                </c:pt>
                <c:pt idx="14382">
                  <c:v>0.88714610237127256</c:v>
                </c:pt>
                <c:pt idx="14383">
                  <c:v>0.8882008116949055</c:v>
                </c:pt>
                <c:pt idx="14384">
                  <c:v>0.88654341132919656</c:v>
                </c:pt>
                <c:pt idx="14385">
                  <c:v>0.88774879341334845</c:v>
                </c:pt>
                <c:pt idx="14386">
                  <c:v>0.88684475685023456</c:v>
                </c:pt>
                <c:pt idx="14387">
                  <c:v>0.88835148445542444</c:v>
                </c:pt>
                <c:pt idx="14388">
                  <c:v>0.88910484825801939</c:v>
                </c:pt>
                <c:pt idx="14389">
                  <c:v>0.8872967751317915</c:v>
                </c:pt>
                <c:pt idx="14390">
                  <c:v>0.88835148445542444</c:v>
                </c:pt>
                <c:pt idx="14391">
                  <c:v>0.88955686653957644</c:v>
                </c:pt>
                <c:pt idx="14392">
                  <c:v>0.88910484825801939</c:v>
                </c:pt>
                <c:pt idx="14393">
                  <c:v>0.89031023034217138</c:v>
                </c:pt>
                <c:pt idx="14394">
                  <c:v>0.88985821206061444</c:v>
                </c:pt>
                <c:pt idx="14395">
                  <c:v>0.89121426690528538</c:v>
                </c:pt>
                <c:pt idx="14396">
                  <c:v>0.88955686653957644</c:v>
                </c:pt>
                <c:pt idx="14397">
                  <c:v>0.89031023034217138</c:v>
                </c:pt>
                <c:pt idx="14398">
                  <c:v>0.89061157586320938</c:v>
                </c:pt>
                <c:pt idx="14399">
                  <c:v>0.89226897622891832</c:v>
                </c:pt>
                <c:pt idx="14400">
                  <c:v>0.89347435831307032</c:v>
                </c:pt>
                <c:pt idx="14401">
                  <c:v>0.89317301279203232</c:v>
                </c:pt>
                <c:pt idx="14402">
                  <c:v>0.89257032174995632</c:v>
                </c:pt>
                <c:pt idx="14403">
                  <c:v>0.89226897622891832</c:v>
                </c:pt>
                <c:pt idx="14404">
                  <c:v>0.89513175867877925</c:v>
                </c:pt>
                <c:pt idx="14405">
                  <c:v>0.89437839487618431</c:v>
                </c:pt>
                <c:pt idx="14406">
                  <c:v>0.89452906763670326</c:v>
                </c:pt>
                <c:pt idx="14407">
                  <c:v>0.89678915904448819</c:v>
                </c:pt>
                <c:pt idx="14408">
                  <c:v>0.89362503107358926</c:v>
                </c:pt>
                <c:pt idx="14409">
                  <c:v>0.8961864680024122</c:v>
                </c:pt>
                <c:pt idx="14410">
                  <c:v>0.89769319560760219</c:v>
                </c:pt>
                <c:pt idx="14411">
                  <c:v>0.89678915904448819</c:v>
                </c:pt>
                <c:pt idx="14412">
                  <c:v>0.89784386836812113</c:v>
                </c:pt>
                <c:pt idx="14413">
                  <c:v>0.89739185008656419</c:v>
                </c:pt>
                <c:pt idx="14414">
                  <c:v>0.89709050456552619</c:v>
                </c:pt>
                <c:pt idx="14415">
                  <c:v>0.89633714076293125</c:v>
                </c:pt>
                <c:pt idx="14416">
                  <c:v>0.89904925045227313</c:v>
                </c:pt>
                <c:pt idx="14417">
                  <c:v>0.89829588664967819</c:v>
                </c:pt>
                <c:pt idx="14418">
                  <c:v>0.89859723217071608</c:v>
                </c:pt>
                <c:pt idx="14419">
                  <c:v>0.89980261425486807</c:v>
                </c:pt>
                <c:pt idx="14420">
                  <c:v>0.90055597805746312</c:v>
                </c:pt>
                <c:pt idx="14421">
                  <c:v>0.89919992321279218</c:v>
                </c:pt>
                <c:pt idx="14422">
                  <c:v>0.89995328701538713</c:v>
                </c:pt>
                <c:pt idx="14423">
                  <c:v>0.90070665081798207</c:v>
                </c:pt>
                <c:pt idx="14424">
                  <c:v>0.90161068738109607</c:v>
                </c:pt>
                <c:pt idx="14425">
                  <c:v>0.90055597805746312</c:v>
                </c:pt>
                <c:pt idx="14426">
                  <c:v>0.90191203290213395</c:v>
                </c:pt>
                <c:pt idx="14427">
                  <c:v>0.90296674222576701</c:v>
                </c:pt>
                <c:pt idx="14428">
                  <c:v>0.90100799633902007</c:v>
                </c:pt>
                <c:pt idx="14429">
                  <c:v>0.90341876050732395</c:v>
                </c:pt>
                <c:pt idx="14430">
                  <c:v>0.90221337842317206</c:v>
                </c:pt>
                <c:pt idx="14431">
                  <c:v>0.90251472394421006</c:v>
                </c:pt>
                <c:pt idx="14432">
                  <c:v>0.90372010602836206</c:v>
                </c:pt>
                <c:pt idx="14433">
                  <c:v>0.90251472394421006</c:v>
                </c:pt>
                <c:pt idx="14434">
                  <c:v>0.90341876050732395</c:v>
                </c:pt>
                <c:pt idx="14435">
                  <c:v>0.904172124309919</c:v>
                </c:pt>
                <c:pt idx="14436">
                  <c:v>0.90522683363355194</c:v>
                </c:pt>
                <c:pt idx="14437">
                  <c:v>0.90462414259147594</c:v>
                </c:pt>
                <c:pt idx="14438">
                  <c:v>0.90402145154939995</c:v>
                </c:pt>
                <c:pt idx="14439">
                  <c:v>0.90628154295718488</c:v>
                </c:pt>
                <c:pt idx="14440">
                  <c:v>0.90522683363355194</c:v>
                </c:pt>
                <c:pt idx="14441">
                  <c:v>0.90552817915458994</c:v>
                </c:pt>
                <c:pt idx="14442">
                  <c:v>0.90598019743614688</c:v>
                </c:pt>
                <c:pt idx="14443">
                  <c:v>0.90824028884393193</c:v>
                </c:pt>
                <c:pt idx="14444">
                  <c:v>0.90839096160445088</c:v>
                </c:pt>
                <c:pt idx="14445">
                  <c:v>0.90914432540704582</c:v>
                </c:pt>
                <c:pt idx="14446">
                  <c:v>0.90884297988600782</c:v>
                </c:pt>
                <c:pt idx="14447">
                  <c:v>0.90703490675977994</c:v>
                </c:pt>
                <c:pt idx="14448">
                  <c:v>0.90688423399926088</c:v>
                </c:pt>
                <c:pt idx="14449">
                  <c:v>0.90914432540704582</c:v>
                </c:pt>
                <c:pt idx="14450">
                  <c:v>0.90854163436496982</c:v>
                </c:pt>
                <c:pt idx="14451">
                  <c:v>0.90899365264652687</c:v>
                </c:pt>
                <c:pt idx="14452">
                  <c:v>0.90959634368860276</c:v>
                </c:pt>
                <c:pt idx="14453">
                  <c:v>0.91050038025171676</c:v>
                </c:pt>
                <c:pt idx="14454">
                  <c:v>0.90959634368860276</c:v>
                </c:pt>
                <c:pt idx="14455">
                  <c:v>0.91065105301223581</c:v>
                </c:pt>
                <c:pt idx="14456">
                  <c:v>0.9118564350963877</c:v>
                </c:pt>
                <c:pt idx="14457">
                  <c:v>0.9118564350963877</c:v>
                </c:pt>
                <c:pt idx="14458">
                  <c:v>0.91396585374365369</c:v>
                </c:pt>
                <c:pt idx="14459">
                  <c:v>0.91200710785690675</c:v>
                </c:pt>
                <c:pt idx="14460">
                  <c:v>0.91230845337794475</c:v>
                </c:pt>
                <c:pt idx="14461">
                  <c:v>0.91276047165950169</c:v>
                </c:pt>
                <c:pt idx="14462">
                  <c:v>0.91140441681483075</c:v>
                </c:pt>
                <c:pt idx="14463">
                  <c:v>0.91441787202521063</c:v>
                </c:pt>
                <c:pt idx="14464">
                  <c:v>0.91336316270157769</c:v>
                </c:pt>
                <c:pt idx="14465">
                  <c:v>0.91291114442002075</c:v>
                </c:pt>
                <c:pt idx="14466">
                  <c:v>0.91426719926469158</c:v>
                </c:pt>
                <c:pt idx="14467">
                  <c:v>0.91396585374365369</c:v>
                </c:pt>
                <c:pt idx="14468">
                  <c:v>0.91456854478572969</c:v>
                </c:pt>
                <c:pt idx="14469">
                  <c:v>0.9121577806174257</c:v>
                </c:pt>
                <c:pt idx="14470">
                  <c:v>0.91607527239091968</c:v>
                </c:pt>
                <c:pt idx="14471">
                  <c:v>0.91652729067247662</c:v>
                </c:pt>
                <c:pt idx="14472">
                  <c:v>0.91471921754624863</c:v>
                </c:pt>
                <c:pt idx="14473">
                  <c:v>0.91486989030676769</c:v>
                </c:pt>
                <c:pt idx="14474">
                  <c:v>0.91456854478572969</c:v>
                </c:pt>
                <c:pt idx="14475">
                  <c:v>0.91712998171455251</c:v>
                </c:pt>
                <c:pt idx="14476">
                  <c:v>0.91728065447507157</c:v>
                </c:pt>
                <c:pt idx="14477">
                  <c:v>0.91607527239091968</c:v>
                </c:pt>
                <c:pt idx="14478">
                  <c:v>0.91848603655922356</c:v>
                </c:pt>
                <c:pt idx="14479">
                  <c:v>0.91863670931974251</c:v>
                </c:pt>
                <c:pt idx="14480">
                  <c:v>0.91833536379870451</c:v>
                </c:pt>
                <c:pt idx="14481">
                  <c:v>0.91728065447507157</c:v>
                </c:pt>
                <c:pt idx="14482">
                  <c:v>0.91788334551714756</c:v>
                </c:pt>
                <c:pt idx="14483">
                  <c:v>0.92029410968545144</c:v>
                </c:pt>
                <c:pt idx="14484">
                  <c:v>0.91969141864337545</c:v>
                </c:pt>
                <c:pt idx="14485">
                  <c:v>0.92134881900908439</c:v>
                </c:pt>
                <c:pt idx="14486">
                  <c:v>0.91969141864337545</c:v>
                </c:pt>
                <c:pt idx="14487">
                  <c:v>0.9201434369249325</c:v>
                </c:pt>
                <c:pt idx="14488">
                  <c:v>0.92029410968545144</c:v>
                </c:pt>
                <c:pt idx="14489">
                  <c:v>0.92089680072752744</c:v>
                </c:pt>
                <c:pt idx="14490">
                  <c:v>0.9210474734880465</c:v>
                </c:pt>
                <c:pt idx="14491">
                  <c:v>0.9210474734880465</c:v>
                </c:pt>
                <c:pt idx="14492">
                  <c:v>0.92270487385375544</c:v>
                </c:pt>
                <c:pt idx="14493">
                  <c:v>0.92255420109323638</c:v>
                </c:pt>
                <c:pt idx="14494">
                  <c:v>0.92195151005116038</c:v>
                </c:pt>
                <c:pt idx="14495">
                  <c:v>0.92089680072752744</c:v>
                </c:pt>
                <c:pt idx="14496">
                  <c:v>0.92315689213531238</c:v>
                </c:pt>
                <c:pt idx="14497">
                  <c:v>0.92300621937479332</c:v>
                </c:pt>
                <c:pt idx="14498">
                  <c:v>0.92436227421946437</c:v>
                </c:pt>
                <c:pt idx="14499">
                  <c:v>0.92285554661427438</c:v>
                </c:pt>
                <c:pt idx="14500">
                  <c:v>0.92406092869842638</c:v>
                </c:pt>
                <c:pt idx="14501">
                  <c:v>0.92436227421946437</c:v>
                </c:pt>
                <c:pt idx="14502">
                  <c:v>0.92451294697998332</c:v>
                </c:pt>
                <c:pt idx="14503">
                  <c:v>0.92481429250102132</c:v>
                </c:pt>
                <c:pt idx="14504">
                  <c:v>0.92481429250102132</c:v>
                </c:pt>
                <c:pt idx="14505">
                  <c:v>0.92617034734569226</c:v>
                </c:pt>
                <c:pt idx="14506">
                  <c:v>0.92677303838776826</c:v>
                </c:pt>
                <c:pt idx="14507">
                  <c:v>0.9269237111482872</c:v>
                </c:pt>
                <c:pt idx="14508">
                  <c:v>0.92421160145894532</c:v>
                </c:pt>
                <c:pt idx="14509">
                  <c:v>0.92556765630361637</c:v>
                </c:pt>
                <c:pt idx="14510">
                  <c:v>0.92601967458517331</c:v>
                </c:pt>
                <c:pt idx="14511">
                  <c:v>0.92677303838776826</c:v>
                </c:pt>
                <c:pt idx="14512">
                  <c:v>0.92918380255607214</c:v>
                </c:pt>
                <c:pt idx="14513">
                  <c:v>0.92586900182465426</c:v>
                </c:pt>
                <c:pt idx="14514">
                  <c:v>0.92827976599295814</c:v>
                </c:pt>
                <c:pt idx="14515">
                  <c:v>0.92843043875347719</c:v>
                </c:pt>
                <c:pt idx="14516">
                  <c:v>0.9275264021903632</c:v>
                </c:pt>
                <c:pt idx="14517">
                  <c:v>0.92858111151399625</c:v>
                </c:pt>
                <c:pt idx="14518">
                  <c:v>0.9266223656272492</c:v>
                </c:pt>
                <c:pt idx="14519">
                  <c:v>0.9275264021903632</c:v>
                </c:pt>
                <c:pt idx="14520">
                  <c:v>0.93069053016126213</c:v>
                </c:pt>
                <c:pt idx="14521">
                  <c:v>0.92933447531659119</c:v>
                </c:pt>
                <c:pt idx="14522">
                  <c:v>0.92737572942984425</c:v>
                </c:pt>
                <c:pt idx="14523">
                  <c:v>0.92948514807711013</c:v>
                </c:pt>
                <c:pt idx="14524">
                  <c:v>0.92993716635866708</c:v>
                </c:pt>
                <c:pt idx="14525">
                  <c:v>0.93114254844281907</c:v>
                </c:pt>
                <c:pt idx="14526">
                  <c:v>0.92963582083762919</c:v>
                </c:pt>
                <c:pt idx="14527">
                  <c:v>0.92993716635866708</c:v>
                </c:pt>
                <c:pt idx="14528">
                  <c:v>0.92963582083762919</c:v>
                </c:pt>
                <c:pt idx="14529">
                  <c:v>0.93023851187970519</c:v>
                </c:pt>
                <c:pt idx="14530">
                  <c:v>0.93023851187970519</c:v>
                </c:pt>
                <c:pt idx="14531">
                  <c:v>0.93295062156904707</c:v>
                </c:pt>
                <c:pt idx="14532">
                  <c:v>0.93174523948489518</c:v>
                </c:pt>
                <c:pt idx="14533">
                  <c:v>0.92963582083762919</c:v>
                </c:pt>
                <c:pt idx="14534">
                  <c:v>0.93219725776645213</c:v>
                </c:pt>
                <c:pt idx="14535">
                  <c:v>0.93279994880852801</c:v>
                </c:pt>
                <c:pt idx="14536">
                  <c:v>0.93234793052697107</c:v>
                </c:pt>
                <c:pt idx="14537">
                  <c:v>0.93355331261112307</c:v>
                </c:pt>
                <c:pt idx="14538">
                  <c:v>0.93174523948489518</c:v>
                </c:pt>
                <c:pt idx="14539">
                  <c:v>0.93340263985060412</c:v>
                </c:pt>
                <c:pt idx="14540">
                  <c:v>0.93355331261112307</c:v>
                </c:pt>
                <c:pt idx="14541">
                  <c:v>0.93325196709008507</c:v>
                </c:pt>
                <c:pt idx="14542">
                  <c:v>0.93460802193475601</c:v>
                </c:pt>
                <c:pt idx="14543">
                  <c:v>0.93310129432956601</c:v>
                </c:pt>
                <c:pt idx="14544">
                  <c:v>0.93295062156904707</c:v>
                </c:pt>
                <c:pt idx="14545">
                  <c:v>0.93460802193475601</c:v>
                </c:pt>
                <c:pt idx="14546">
                  <c:v>0.93460802193475601</c:v>
                </c:pt>
                <c:pt idx="14547">
                  <c:v>0.93460802193475601</c:v>
                </c:pt>
                <c:pt idx="14548">
                  <c:v>0.93385465813216106</c:v>
                </c:pt>
                <c:pt idx="14549">
                  <c:v>0.93475869469527495</c:v>
                </c:pt>
                <c:pt idx="14550">
                  <c:v>0.93566273125838895</c:v>
                </c:pt>
                <c:pt idx="14551">
                  <c:v>0.934909367455794</c:v>
                </c:pt>
                <c:pt idx="14552">
                  <c:v>0.93385465813216106</c:v>
                </c:pt>
                <c:pt idx="14553">
                  <c:v>0.93506004021631306</c:v>
                </c:pt>
                <c:pt idx="14554">
                  <c:v>0.93626542230046494</c:v>
                </c:pt>
                <c:pt idx="14555">
                  <c:v>0.93536138573735095</c:v>
                </c:pt>
                <c:pt idx="14556">
                  <c:v>0.93716945886357894</c:v>
                </c:pt>
                <c:pt idx="14557">
                  <c:v>0.935210712976832</c:v>
                </c:pt>
                <c:pt idx="14558">
                  <c:v>0.93732013162409789</c:v>
                </c:pt>
                <c:pt idx="14559">
                  <c:v>0.93958022303188293</c:v>
                </c:pt>
                <c:pt idx="14560">
                  <c:v>0.93867618646876883</c:v>
                </c:pt>
                <c:pt idx="14561">
                  <c:v>0.93882685922928788</c:v>
                </c:pt>
                <c:pt idx="14562">
                  <c:v>0.936717440582022</c:v>
                </c:pt>
                <c:pt idx="14563">
                  <c:v>0.93973089579240188</c:v>
                </c:pt>
                <c:pt idx="14564">
                  <c:v>0.93973089579240188</c:v>
                </c:pt>
                <c:pt idx="14565">
                  <c:v>0.93852551370824988</c:v>
                </c:pt>
                <c:pt idx="14566">
                  <c:v>0.93942955027136377</c:v>
                </c:pt>
                <c:pt idx="14567">
                  <c:v>0.93912820475032588</c:v>
                </c:pt>
                <c:pt idx="14568">
                  <c:v>0.93897753198980682</c:v>
                </c:pt>
                <c:pt idx="14569">
                  <c:v>0.93867618646876883</c:v>
                </c:pt>
                <c:pt idx="14570">
                  <c:v>0.93852551370824988</c:v>
                </c:pt>
                <c:pt idx="14571">
                  <c:v>0.93942955027136377</c:v>
                </c:pt>
                <c:pt idx="14572">
                  <c:v>0.94138829615811082</c:v>
                </c:pt>
                <c:pt idx="14573">
                  <c:v>0.94184031443966776</c:v>
                </c:pt>
                <c:pt idx="14574">
                  <c:v>0.94108695063707282</c:v>
                </c:pt>
                <c:pt idx="14575">
                  <c:v>0.94048425959499682</c:v>
                </c:pt>
                <c:pt idx="14576">
                  <c:v>0.94078560511603482</c:v>
                </c:pt>
                <c:pt idx="14577">
                  <c:v>0.94214165996070576</c:v>
                </c:pt>
                <c:pt idx="14578">
                  <c:v>0.94214165996070576</c:v>
                </c:pt>
                <c:pt idx="14579">
                  <c:v>0.94033358683447776</c:v>
                </c:pt>
                <c:pt idx="14580">
                  <c:v>0.9419909872001867</c:v>
                </c:pt>
                <c:pt idx="14581">
                  <c:v>0.94289502376330081</c:v>
                </c:pt>
                <c:pt idx="14582">
                  <c:v>0.94244300548174376</c:v>
                </c:pt>
                <c:pt idx="14583">
                  <c:v>0.94274435100278176</c:v>
                </c:pt>
                <c:pt idx="14584">
                  <c:v>0.94078560511603482</c:v>
                </c:pt>
                <c:pt idx="14585">
                  <c:v>0.94410040584745269</c:v>
                </c:pt>
                <c:pt idx="14586">
                  <c:v>0.9422923327212247</c:v>
                </c:pt>
                <c:pt idx="14587">
                  <c:v>0.9431963692843387</c:v>
                </c:pt>
                <c:pt idx="14588">
                  <c:v>0.94425107860797175</c:v>
                </c:pt>
                <c:pt idx="14589">
                  <c:v>0.9431963692843387</c:v>
                </c:pt>
                <c:pt idx="14590">
                  <c:v>0.94168964167914881</c:v>
                </c:pt>
                <c:pt idx="14591">
                  <c:v>0.94274435100278176</c:v>
                </c:pt>
                <c:pt idx="14592">
                  <c:v>0.94304569652381975</c:v>
                </c:pt>
                <c:pt idx="14593">
                  <c:v>0.94334704204485775</c:v>
                </c:pt>
                <c:pt idx="14594">
                  <c:v>0.94289502376330081</c:v>
                </c:pt>
                <c:pt idx="14595">
                  <c:v>0.94500444241056669</c:v>
                </c:pt>
                <c:pt idx="14596">
                  <c:v>0.9419909872001867</c:v>
                </c:pt>
                <c:pt idx="14597">
                  <c:v>0.94500444241056669</c:v>
                </c:pt>
                <c:pt idx="14598">
                  <c:v>0.94575780621316174</c:v>
                </c:pt>
                <c:pt idx="14599">
                  <c:v>0.94590847897368069</c:v>
                </c:pt>
                <c:pt idx="14600">
                  <c:v>0.94515511517108564</c:v>
                </c:pt>
                <c:pt idx="14601">
                  <c:v>0.94485376965004764</c:v>
                </c:pt>
                <c:pt idx="14602">
                  <c:v>0.94364838756589564</c:v>
                </c:pt>
                <c:pt idx="14603">
                  <c:v>0.94801789762094657</c:v>
                </c:pt>
                <c:pt idx="14604">
                  <c:v>0.94636049725523752</c:v>
                </c:pt>
                <c:pt idx="14605">
                  <c:v>0.94590847897368069</c:v>
                </c:pt>
                <c:pt idx="14606">
                  <c:v>0.94470309688952869</c:v>
                </c:pt>
                <c:pt idx="14607">
                  <c:v>0.94696318829731363</c:v>
                </c:pt>
                <c:pt idx="14608">
                  <c:v>0.94681251553679469</c:v>
                </c:pt>
                <c:pt idx="14609">
                  <c:v>0.94470309688952869</c:v>
                </c:pt>
                <c:pt idx="14610">
                  <c:v>0.94651117001575669</c:v>
                </c:pt>
                <c:pt idx="14611">
                  <c:v>0.94801789762094657</c:v>
                </c:pt>
                <c:pt idx="14612">
                  <c:v>0.94786722486042763</c:v>
                </c:pt>
                <c:pt idx="14613">
                  <c:v>0.94560713345264258</c:v>
                </c:pt>
                <c:pt idx="14614">
                  <c:v>0.94651117001575669</c:v>
                </c:pt>
                <c:pt idx="14615">
                  <c:v>0.94801789762094657</c:v>
                </c:pt>
                <c:pt idx="14616">
                  <c:v>0.94741520657887068</c:v>
                </c:pt>
                <c:pt idx="14617">
                  <c:v>0.94831924314198457</c:v>
                </c:pt>
                <c:pt idx="14618">
                  <c:v>0.94666184277627574</c:v>
                </c:pt>
                <c:pt idx="14619">
                  <c:v>0.94771655209990857</c:v>
                </c:pt>
                <c:pt idx="14620">
                  <c:v>0.94801789762094657</c:v>
                </c:pt>
                <c:pt idx="14621">
                  <c:v>0.94862058866302257</c:v>
                </c:pt>
                <c:pt idx="14622">
                  <c:v>0.94726453381835163</c:v>
                </c:pt>
                <c:pt idx="14623">
                  <c:v>0.94771655209990857</c:v>
                </c:pt>
                <c:pt idx="14624">
                  <c:v>0.94831924314198457</c:v>
                </c:pt>
                <c:pt idx="14625">
                  <c:v>0.95073000731028856</c:v>
                </c:pt>
                <c:pt idx="14626">
                  <c:v>0.94816857038146551</c:v>
                </c:pt>
                <c:pt idx="14627">
                  <c:v>0.94892193418406046</c:v>
                </c:pt>
                <c:pt idx="14628">
                  <c:v>0.94575780621316174</c:v>
                </c:pt>
                <c:pt idx="14629">
                  <c:v>0.94922327970509845</c:v>
                </c:pt>
                <c:pt idx="14630">
                  <c:v>0.94922327970509845</c:v>
                </c:pt>
                <c:pt idx="14631">
                  <c:v>0.9493739524656174</c:v>
                </c:pt>
                <c:pt idx="14632">
                  <c:v>0.9493739524656174</c:v>
                </c:pt>
                <c:pt idx="14633">
                  <c:v>0.9493739524656174</c:v>
                </c:pt>
                <c:pt idx="14634">
                  <c:v>0.94892193418406046</c:v>
                </c:pt>
                <c:pt idx="14635">
                  <c:v>0.95193538939444045</c:v>
                </c:pt>
                <c:pt idx="14636">
                  <c:v>0.95253808043651633</c:v>
                </c:pt>
                <c:pt idx="14637">
                  <c:v>0.94982597074717456</c:v>
                </c:pt>
                <c:pt idx="14638">
                  <c:v>0.94967529798665562</c:v>
                </c:pt>
                <c:pt idx="14639">
                  <c:v>0.95012731626821256</c:v>
                </c:pt>
                <c:pt idx="14640">
                  <c:v>0.94952462522613645</c:v>
                </c:pt>
                <c:pt idx="14641">
                  <c:v>0.95193538939444045</c:v>
                </c:pt>
                <c:pt idx="14642">
                  <c:v>0.95193538939444045</c:v>
                </c:pt>
                <c:pt idx="14643">
                  <c:v>0.95148337111288339</c:v>
                </c:pt>
                <c:pt idx="14644">
                  <c:v>0.95208606215495939</c:v>
                </c:pt>
                <c:pt idx="14645">
                  <c:v>0.95103135283132645</c:v>
                </c:pt>
                <c:pt idx="14646">
                  <c:v>0.95223673491547833</c:v>
                </c:pt>
                <c:pt idx="14647">
                  <c:v>0.95208606215495939</c:v>
                </c:pt>
                <c:pt idx="14648">
                  <c:v>0.95193538939444045</c:v>
                </c:pt>
                <c:pt idx="14649">
                  <c:v>0.95163404387340245</c:v>
                </c:pt>
                <c:pt idx="14650">
                  <c:v>0.95133269835236445</c:v>
                </c:pt>
                <c:pt idx="14651">
                  <c:v>0.95268875319703528</c:v>
                </c:pt>
                <c:pt idx="14652">
                  <c:v>0.95389413528118738</c:v>
                </c:pt>
                <c:pt idx="14653">
                  <c:v>0.9532914442391115</c:v>
                </c:pt>
                <c:pt idx="14654">
                  <c:v>0.95464749908378232</c:v>
                </c:pt>
                <c:pt idx="14655">
                  <c:v>0.95238740767599739</c:v>
                </c:pt>
                <c:pt idx="14656">
                  <c:v>0.9535927897601495</c:v>
                </c:pt>
                <c:pt idx="14657">
                  <c:v>0.95389413528118738</c:v>
                </c:pt>
                <c:pt idx="14658">
                  <c:v>0.95404480804170644</c:v>
                </c:pt>
                <c:pt idx="14659">
                  <c:v>0.95660624497052937</c:v>
                </c:pt>
                <c:pt idx="14660">
                  <c:v>0.95404480804170644</c:v>
                </c:pt>
                <c:pt idx="14661">
                  <c:v>0.95464749908378232</c:v>
                </c:pt>
                <c:pt idx="14662">
                  <c:v>0.95479817184430138</c:v>
                </c:pt>
                <c:pt idx="14663">
                  <c:v>0.95449682632326338</c:v>
                </c:pt>
                <c:pt idx="14664">
                  <c:v>0.95464749908378232</c:v>
                </c:pt>
                <c:pt idx="14665">
                  <c:v>0.95404480804170644</c:v>
                </c:pt>
                <c:pt idx="14666">
                  <c:v>0.95615422668897243</c:v>
                </c:pt>
                <c:pt idx="14667">
                  <c:v>0.95419548080222538</c:v>
                </c:pt>
                <c:pt idx="14668">
                  <c:v>0.95404480804170644</c:v>
                </c:pt>
                <c:pt idx="14669">
                  <c:v>0.95645557221001032</c:v>
                </c:pt>
                <c:pt idx="14670">
                  <c:v>0.95675691773104832</c:v>
                </c:pt>
                <c:pt idx="14671">
                  <c:v>0.95600355392845338</c:v>
                </c:pt>
                <c:pt idx="14672">
                  <c:v>0.95615422668897243</c:v>
                </c:pt>
                <c:pt idx="14673">
                  <c:v>0.95751028153364326</c:v>
                </c:pt>
                <c:pt idx="14674">
                  <c:v>0.95690759049156737</c:v>
                </c:pt>
                <c:pt idx="14675">
                  <c:v>0.95630489944949137</c:v>
                </c:pt>
                <c:pt idx="14676">
                  <c:v>0.95585288116793443</c:v>
                </c:pt>
                <c:pt idx="14677">
                  <c:v>0.95705826325208632</c:v>
                </c:pt>
                <c:pt idx="14678">
                  <c:v>0.9579622998152002</c:v>
                </c:pt>
                <c:pt idx="14679">
                  <c:v>0.95690759049156737</c:v>
                </c:pt>
                <c:pt idx="14680">
                  <c:v>0.9582636453362382</c:v>
                </c:pt>
                <c:pt idx="14681">
                  <c:v>0.9582636453362382</c:v>
                </c:pt>
                <c:pt idx="14682">
                  <c:v>0.9576609542941622</c:v>
                </c:pt>
                <c:pt idx="14683">
                  <c:v>0.95886633637831409</c:v>
                </c:pt>
                <c:pt idx="14684">
                  <c:v>0.95645557221001032</c:v>
                </c:pt>
                <c:pt idx="14685">
                  <c:v>0.95871566361779514</c:v>
                </c:pt>
                <c:pt idx="14686">
                  <c:v>0.95946902742039031</c:v>
                </c:pt>
                <c:pt idx="14687">
                  <c:v>0.95690759049156737</c:v>
                </c:pt>
                <c:pt idx="14688">
                  <c:v>0.95886633637831409</c:v>
                </c:pt>
                <c:pt idx="14689">
                  <c:v>0.95540086288637727</c:v>
                </c:pt>
                <c:pt idx="14690">
                  <c:v>0.95886633637831409</c:v>
                </c:pt>
                <c:pt idx="14691">
                  <c:v>0.96097575502558008</c:v>
                </c:pt>
                <c:pt idx="14692">
                  <c:v>0.96067440950454219</c:v>
                </c:pt>
                <c:pt idx="14693">
                  <c:v>0.95811297257571926</c:v>
                </c:pt>
                <c:pt idx="14694">
                  <c:v>0.95931835465987125</c:v>
                </c:pt>
                <c:pt idx="14695">
                  <c:v>0.95946902742039031</c:v>
                </c:pt>
                <c:pt idx="14696">
                  <c:v>0.95961970018090925</c:v>
                </c:pt>
                <c:pt idx="14697">
                  <c:v>0.95977037294142831</c:v>
                </c:pt>
                <c:pt idx="14698">
                  <c:v>0.96052373674402314</c:v>
                </c:pt>
                <c:pt idx="14699">
                  <c:v>0.95992104570194725</c:v>
                </c:pt>
                <c:pt idx="14700">
                  <c:v>0.96067440950454219</c:v>
                </c:pt>
                <c:pt idx="14701">
                  <c:v>0.96082508226506114</c:v>
                </c:pt>
                <c:pt idx="14702">
                  <c:v>0.95916768189935231</c:v>
                </c:pt>
                <c:pt idx="14703">
                  <c:v>0.96187979158869408</c:v>
                </c:pt>
                <c:pt idx="14704">
                  <c:v>0.96097575502558008</c:v>
                </c:pt>
                <c:pt idx="14705">
                  <c:v>0.96082508226506114</c:v>
                </c:pt>
                <c:pt idx="14706">
                  <c:v>0.9585649908572762</c:v>
                </c:pt>
                <c:pt idx="14707">
                  <c:v>0.96052373674402314</c:v>
                </c:pt>
                <c:pt idx="14708">
                  <c:v>0.96187979158869408</c:v>
                </c:pt>
                <c:pt idx="14709">
                  <c:v>0.96037306398350419</c:v>
                </c:pt>
                <c:pt idx="14710">
                  <c:v>0.96082508226506114</c:v>
                </c:pt>
                <c:pt idx="14711">
                  <c:v>0.96187979158869408</c:v>
                </c:pt>
                <c:pt idx="14712">
                  <c:v>0.96112642778609914</c:v>
                </c:pt>
                <c:pt idx="14713">
                  <c:v>0.96233180987025124</c:v>
                </c:pt>
                <c:pt idx="14714">
                  <c:v>0.96233180987025124</c:v>
                </c:pt>
                <c:pt idx="14715">
                  <c:v>0.96172911882817502</c:v>
                </c:pt>
                <c:pt idx="14716">
                  <c:v>0.96127710054661808</c:v>
                </c:pt>
                <c:pt idx="14717">
                  <c:v>0.96218113710973219</c:v>
                </c:pt>
                <c:pt idx="14718">
                  <c:v>0.96338651919388407</c:v>
                </c:pt>
                <c:pt idx="14719">
                  <c:v>0.96293450091232713</c:v>
                </c:pt>
                <c:pt idx="14720">
                  <c:v>0.96413988299647901</c:v>
                </c:pt>
                <c:pt idx="14721">
                  <c:v>0.96338651919388407</c:v>
                </c:pt>
                <c:pt idx="14722">
                  <c:v>0.96278382815180819</c:v>
                </c:pt>
                <c:pt idx="14723">
                  <c:v>0.96248248263077019</c:v>
                </c:pt>
                <c:pt idx="14724">
                  <c:v>0.96338651919388407</c:v>
                </c:pt>
                <c:pt idx="14725">
                  <c:v>0.96338651919388407</c:v>
                </c:pt>
                <c:pt idx="14726">
                  <c:v>0.96218113710973219</c:v>
                </c:pt>
                <c:pt idx="14727">
                  <c:v>0.96368786471492207</c:v>
                </c:pt>
                <c:pt idx="14728">
                  <c:v>0.96263315539128913</c:v>
                </c:pt>
                <c:pt idx="14729">
                  <c:v>0.96444122851751701</c:v>
                </c:pt>
                <c:pt idx="14730">
                  <c:v>0.96639997440426406</c:v>
                </c:pt>
                <c:pt idx="14731">
                  <c:v>0.96368786471492207</c:v>
                </c:pt>
                <c:pt idx="14732">
                  <c:v>0.96429055575699807</c:v>
                </c:pt>
                <c:pt idx="14733">
                  <c:v>0.96172911882817502</c:v>
                </c:pt>
                <c:pt idx="14734">
                  <c:v>0.96429055575699807</c:v>
                </c:pt>
                <c:pt idx="14735">
                  <c:v>0.96639997440426406</c:v>
                </c:pt>
                <c:pt idx="14736">
                  <c:v>0.96519459232011195</c:v>
                </c:pt>
                <c:pt idx="14737">
                  <c:v>0.96489324679907396</c:v>
                </c:pt>
                <c:pt idx="14738">
                  <c:v>0.96398921023596007</c:v>
                </c:pt>
                <c:pt idx="14739">
                  <c:v>0.96278382815180819</c:v>
                </c:pt>
                <c:pt idx="14740">
                  <c:v>0.966851992685821</c:v>
                </c:pt>
                <c:pt idx="14741">
                  <c:v>0.96534526508063112</c:v>
                </c:pt>
                <c:pt idx="14742">
                  <c:v>0.96655064716478301</c:v>
                </c:pt>
                <c:pt idx="14743">
                  <c:v>0.96368786471492207</c:v>
                </c:pt>
                <c:pt idx="14744">
                  <c:v>0.96579728336218806</c:v>
                </c:pt>
                <c:pt idx="14745">
                  <c:v>0.96594795612270701</c:v>
                </c:pt>
                <c:pt idx="14746">
                  <c:v>0.96549593784115006</c:v>
                </c:pt>
                <c:pt idx="14747">
                  <c:v>0.966851992685821</c:v>
                </c:pt>
                <c:pt idx="14748">
                  <c:v>0.96609862888322606</c:v>
                </c:pt>
                <c:pt idx="14749">
                  <c:v>0.96624930164374501</c:v>
                </c:pt>
                <c:pt idx="14750">
                  <c:v>0.96519459232011195</c:v>
                </c:pt>
                <c:pt idx="14751">
                  <c:v>0.96775602924893489</c:v>
                </c:pt>
                <c:pt idx="14752">
                  <c:v>0.96639997440426406</c:v>
                </c:pt>
                <c:pt idx="14753">
                  <c:v>0.96715333820685889</c:v>
                </c:pt>
                <c:pt idx="14754">
                  <c:v>0.966851992685821</c:v>
                </c:pt>
                <c:pt idx="14755">
                  <c:v>0.96850939305153005</c:v>
                </c:pt>
                <c:pt idx="14756">
                  <c:v>0.96911208409360594</c:v>
                </c:pt>
                <c:pt idx="14757">
                  <c:v>0.96805737476997289</c:v>
                </c:pt>
                <c:pt idx="14758">
                  <c:v>0.96805737476997289</c:v>
                </c:pt>
                <c:pt idx="14759">
                  <c:v>0.96850939305153005</c:v>
                </c:pt>
                <c:pt idx="14760">
                  <c:v>0.96805737476997289</c:v>
                </c:pt>
                <c:pt idx="14761">
                  <c:v>0.96639997440426406</c:v>
                </c:pt>
                <c:pt idx="14762">
                  <c:v>0.968660065812049</c:v>
                </c:pt>
                <c:pt idx="14763">
                  <c:v>0.96730401096737795</c:v>
                </c:pt>
                <c:pt idx="14764">
                  <c:v>0.96820804753049183</c:v>
                </c:pt>
                <c:pt idx="14765">
                  <c:v>0.96655064716478301</c:v>
                </c:pt>
                <c:pt idx="14766">
                  <c:v>0.96790670200945383</c:v>
                </c:pt>
                <c:pt idx="14767">
                  <c:v>0.969262756854125</c:v>
                </c:pt>
                <c:pt idx="14768">
                  <c:v>0.96820804753049183</c:v>
                </c:pt>
                <c:pt idx="14769">
                  <c:v>0.96941342961464394</c:v>
                </c:pt>
                <c:pt idx="14770">
                  <c:v>0.96760535648841595</c:v>
                </c:pt>
                <c:pt idx="14771">
                  <c:v>0.96730401096737795</c:v>
                </c:pt>
                <c:pt idx="14772">
                  <c:v>0.96911208409360594</c:v>
                </c:pt>
                <c:pt idx="14773">
                  <c:v>0.96881073857256794</c:v>
                </c:pt>
                <c:pt idx="14774">
                  <c:v>0.96971477513568194</c:v>
                </c:pt>
                <c:pt idx="14775">
                  <c:v>0.96850939305153005</c:v>
                </c:pt>
                <c:pt idx="14776">
                  <c:v>0.969262756854125</c:v>
                </c:pt>
                <c:pt idx="14777">
                  <c:v>0.96790670200945383</c:v>
                </c:pt>
                <c:pt idx="14778">
                  <c:v>0.96911208409360594</c:v>
                </c:pt>
                <c:pt idx="14779">
                  <c:v>0.97107082998035277</c:v>
                </c:pt>
                <c:pt idx="14780">
                  <c:v>0.97107082998035277</c:v>
                </c:pt>
                <c:pt idx="14781">
                  <c:v>0.968660065812049</c:v>
                </c:pt>
                <c:pt idx="14782">
                  <c:v>0.968961411333087</c:v>
                </c:pt>
                <c:pt idx="14783">
                  <c:v>0.97212553930398582</c:v>
                </c:pt>
                <c:pt idx="14784">
                  <c:v>0.97212553930398582</c:v>
                </c:pt>
                <c:pt idx="14785">
                  <c:v>0.968358720291011</c:v>
                </c:pt>
                <c:pt idx="14786">
                  <c:v>0.96941342961464394</c:v>
                </c:pt>
                <c:pt idx="14787">
                  <c:v>0.97001612065671983</c:v>
                </c:pt>
                <c:pt idx="14788">
                  <c:v>0.96986544789620088</c:v>
                </c:pt>
                <c:pt idx="14789">
                  <c:v>0.97031746617775783</c:v>
                </c:pt>
                <c:pt idx="14790">
                  <c:v>0.97076948445931477</c:v>
                </c:pt>
                <c:pt idx="14791">
                  <c:v>0.97061881169879582</c:v>
                </c:pt>
                <c:pt idx="14792">
                  <c:v>0.97016679341723888</c:v>
                </c:pt>
                <c:pt idx="14793">
                  <c:v>0.96986544789620088</c:v>
                </c:pt>
                <c:pt idx="14794">
                  <c:v>0.969262756854125</c:v>
                </c:pt>
                <c:pt idx="14795">
                  <c:v>0.97212553930398582</c:v>
                </c:pt>
                <c:pt idx="14796">
                  <c:v>0.97137217550139077</c:v>
                </c:pt>
                <c:pt idx="14797">
                  <c:v>0.97152284826190993</c:v>
                </c:pt>
                <c:pt idx="14798">
                  <c:v>0.97137217550139077</c:v>
                </c:pt>
                <c:pt idx="14799">
                  <c:v>0.97031746617775783</c:v>
                </c:pt>
                <c:pt idx="14800">
                  <c:v>0.97107082998035277</c:v>
                </c:pt>
                <c:pt idx="14801">
                  <c:v>0.97182419378294793</c:v>
                </c:pt>
                <c:pt idx="14802">
                  <c:v>0.97107082998035277</c:v>
                </c:pt>
                <c:pt idx="14803">
                  <c:v>0.97137217550139077</c:v>
                </c:pt>
                <c:pt idx="14804">
                  <c:v>0.97046813893827677</c:v>
                </c:pt>
                <c:pt idx="14805">
                  <c:v>0.97197486654346688</c:v>
                </c:pt>
                <c:pt idx="14806">
                  <c:v>0.97227621206450487</c:v>
                </c:pt>
                <c:pt idx="14807">
                  <c:v>0.97318024862761876</c:v>
                </c:pt>
                <c:pt idx="14808">
                  <c:v>0.97348159414865676</c:v>
                </c:pt>
                <c:pt idx="14809">
                  <c:v>0.97046813893827677</c:v>
                </c:pt>
                <c:pt idx="14810">
                  <c:v>0.97016679341723888</c:v>
                </c:pt>
                <c:pt idx="14811">
                  <c:v>0.97076948445931477</c:v>
                </c:pt>
                <c:pt idx="14812">
                  <c:v>0.97242688482502382</c:v>
                </c:pt>
                <c:pt idx="14813">
                  <c:v>0.97272823034606182</c:v>
                </c:pt>
                <c:pt idx="14814">
                  <c:v>0.97257755758554287</c:v>
                </c:pt>
                <c:pt idx="14815">
                  <c:v>0.97318024862761876</c:v>
                </c:pt>
                <c:pt idx="14816">
                  <c:v>0.97302957586709982</c:v>
                </c:pt>
                <c:pt idx="14817">
                  <c:v>0.97227621206450487</c:v>
                </c:pt>
                <c:pt idx="14818">
                  <c:v>0.97483764899332781</c:v>
                </c:pt>
                <c:pt idx="14819">
                  <c:v>0.97227621206450487</c:v>
                </c:pt>
                <c:pt idx="14820">
                  <c:v>0.9733309213881377</c:v>
                </c:pt>
                <c:pt idx="14821">
                  <c:v>0.97137217550139077</c:v>
                </c:pt>
                <c:pt idx="14822">
                  <c:v>0.97348159414865676</c:v>
                </c:pt>
                <c:pt idx="14823">
                  <c:v>0.9739336124302137</c:v>
                </c:pt>
                <c:pt idx="14824">
                  <c:v>0.97242688482502382</c:v>
                </c:pt>
                <c:pt idx="14825">
                  <c:v>0.97272823034606182</c:v>
                </c:pt>
                <c:pt idx="14826">
                  <c:v>0.97272823034606182</c:v>
                </c:pt>
                <c:pt idx="14827">
                  <c:v>0.97182419378294793</c:v>
                </c:pt>
                <c:pt idx="14828">
                  <c:v>0.97197486654346688</c:v>
                </c:pt>
                <c:pt idx="14829">
                  <c:v>0.97076948445931477</c:v>
                </c:pt>
                <c:pt idx="14830">
                  <c:v>0.97227621206450487</c:v>
                </c:pt>
                <c:pt idx="14831">
                  <c:v>0.97182419378294793</c:v>
                </c:pt>
                <c:pt idx="14832">
                  <c:v>0.9733309213881377</c:v>
                </c:pt>
                <c:pt idx="14833">
                  <c:v>0.97318024862761876</c:v>
                </c:pt>
                <c:pt idx="14834">
                  <c:v>0.9736322669091757</c:v>
                </c:pt>
                <c:pt idx="14835">
                  <c:v>0.97438563071177065</c:v>
                </c:pt>
                <c:pt idx="14836">
                  <c:v>0.9733309213881377</c:v>
                </c:pt>
                <c:pt idx="14837">
                  <c:v>0.97468697623280887</c:v>
                </c:pt>
                <c:pt idx="14838">
                  <c:v>0.9739336124302137</c:v>
                </c:pt>
                <c:pt idx="14839">
                  <c:v>0.97318024862761876</c:v>
                </c:pt>
                <c:pt idx="14840">
                  <c:v>0.97528966727488475</c:v>
                </c:pt>
                <c:pt idx="14841">
                  <c:v>0.97468697623280887</c:v>
                </c:pt>
                <c:pt idx="14842">
                  <c:v>0.97559101279592275</c:v>
                </c:pt>
                <c:pt idx="14843">
                  <c:v>0.97318024862761876</c:v>
                </c:pt>
                <c:pt idx="14844">
                  <c:v>0.97378293966969476</c:v>
                </c:pt>
                <c:pt idx="14845">
                  <c:v>0.97348159414865676</c:v>
                </c:pt>
                <c:pt idx="14846">
                  <c:v>0.97302957586709982</c:v>
                </c:pt>
                <c:pt idx="14847">
                  <c:v>0.9742349579512517</c:v>
                </c:pt>
                <c:pt idx="14848">
                  <c:v>0.97513899451436581</c:v>
                </c:pt>
                <c:pt idx="14849">
                  <c:v>0.97589235831696075</c:v>
                </c:pt>
                <c:pt idx="14850">
                  <c:v>0.97619370383799864</c:v>
                </c:pt>
                <c:pt idx="14851">
                  <c:v>0.97559101279592275</c:v>
                </c:pt>
                <c:pt idx="14852">
                  <c:v>0.97634437659851769</c:v>
                </c:pt>
                <c:pt idx="14853">
                  <c:v>0.97513899451436581</c:v>
                </c:pt>
                <c:pt idx="14854">
                  <c:v>0.97483764899332781</c:v>
                </c:pt>
                <c:pt idx="14855">
                  <c:v>0.97513899451436581</c:v>
                </c:pt>
                <c:pt idx="14856">
                  <c:v>0.97453630347228959</c:v>
                </c:pt>
                <c:pt idx="14857">
                  <c:v>0.97483764899332781</c:v>
                </c:pt>
                <c:pt idx="14858">
                  <c:v>0.97694706764059358</c:v>
                </c:pt>
                <c:pt idx="14859">
                  <c:v>0.97589235831696075</c:v>
                </c:pt>
                <c:pt idx="14860">
                  <c:v>0.97634437659851769</c:v>
                </c:pt>
                <c:pt idx="14861">
                  <c:v>0.97513899451436581</c:v>
                </c:pt>
                <c:pt idx="14862">
                  <c:v>0.97724841316163158</c:v>
                </c:pt>
                <c:pt idx="14863">
                  <c:v>0.97528966727488475</c:v>
                </c:pt>
                <c:pt idx="14864">
                  <c:v>0.97754975868266958</c:v>
                </c:pt>
                <c:pt idx="14865">
                  <c:v>0.97498832175384675</c:v>
                </c:pt>
                <c:pt idx="14866">
                  <c:v>0.97589235831696075</c:v>
                </c:pt>
                <c:pt idx="14867">
                  <c:v>0.97770043144318874</c:v>
                </c:pt>
                <c:pt idx="14868">
                  <c:v>0.97709774040111264</c:v>
                </c:pt>
                <c:pt idx="14869">
                  <c:v>0.97589235831696075</c:v>
                </c:pt>
                <c:pt idx="14870">
                  <c:v>0.97634437659851769</c:v>
                </c:pt>
                <c:pt idx="14871">
                  <c:v>0.97754975868266958</c:v>
                </c:pt>
                <c:pt idx="14872">
                  <c:v>0.97830312248526463</c:v>
                </c:pt>
                <c:pt idx="14873">
                  <c:v>0.97754975868266958</c:v>
                </c:pt>
                <c:pt idx="14874">
                  <c:v>0.97785110420370769</c:v>
                </c:pt>
                <c:pt idx="14875">
                  <c:v>0.97634437659851769</c:v>
                </c:pt>
                <c:pt idx="14876">
                  <c:v>0.97724841316163158</c:v>
                </c:pt>
                <c:pt idx="14877">
                  <c:v>0.97709774040111264</c:v>
                </c:pt>
                <c:pt idx="14878">
                  <c:v>0.97890581352734063</c:v>
                </c:pt>
                <c:pt idx="14879">
                  <c:v>0.97845379524578369</c:v>
                </c:pt>
                <c:pt idx="14880">
                  <c:v>0.97830312248526463</c:v>
                </c:pt>
                <c:pt idx="14881">
                  <c:v>0.97845379524578369</c:v>
                </c:pt>
                <c:pt idx="14882">
                  <c:v>0.97739908592215052</c:v>
                </c:pt>
                <c:pt idx="14883">
                  <c:v>0.97830312248526463</c:v>
                </c:pt>
                <c:pt idx="14884">
                  <c:v>0.97785110420370769</c:v>
                </c:pt>
                <c:pt idx="14885">
                  <c:v>0.97785110420370769</c:v>
                </c:pt>
                <c:pt idx="14886">
                  <c:v>0.97860446800630263</c:v>
                </c:pt>
                <c:pt idx="14887">
                  <c:v>0.97739908592215052</c:v>
                </c:pt>
                <c:pt idx="14888">
                  <c:v>0.97845379524578369</c:v>
                </c:pt>
                <c:pt idx="14889">
                  <c:v>0.97830312248526463</c:v>
                </c:pt>
                <c:pt idx="14890">
                  <c:v>0.97905648628785957</c:v>
                </c:pt>
                <c:pt idx="14891">
                  <c:v>0.97905648628785957</c:v>
                </c:pt>
                <c:pt idx="14892">
                  <c:v>0.97800177696422674</c:v>
                </c:pt>
                <c:pt idx="14893">
                  <c:v>0.98026186837201146</c:v>
                </c:pt>
                <c:pt idx="14894">
                  <c:v>0.98086455941408768</c:v>
                </c:pt>
                <c:pt idx="14895">
                  <c:v>0.97860446800630263</c:v>
                </c:pt>
                <c:pt idx="14896">
                  <c:v>0.97950850456941652</c:v>
                </c:pt>
                <c:pt idx="14897">
                  <c:v>0.97875514076682169</c:v>
                </c:pt>
                <c:pt idx="14898">
                  <c:v>0.97770043144318874</c:v>
                </c:pt>
                <c:pt idx="14899">
                  <c:v>0.97860446800630263</c:v>
                </c:pt>
                <c:pt idx="14900">
                  <c:v>0.98056321389304946</c:v>
                </c:pt>
                <c:pt idx="14901">
                  <c:v>0.97950850456941652</c:v>
                </c:pt>
                <c:pt idx="14902">
                  <c:v>0.97996052285097357</c:v>
                </c:pt>
                <c:pt idx="14903">
                  <c:v>0.97875514076682169</c:v>
                </c:pt>
                <c:pt idx="14904">
                  <c:v>0.97965917732993557</c:v>
                </c:pt>
                <c:pt idx="14905">
                  <c:v>0.98131657769564462</c:v>
                </c:pt>
                <c:pt idx="14906">
                  <c:v>0.97996052285097357</c:v>
                </c:pt>
                <c:pt idx="14907">
                  <c:v>0.98041254113253051</c:v>
                </c:pt>
                <c:pt idx="14908">
                  <c:v>0.97965917732993557</c:v>
                </c:pt>
                <c:pt idx="14909">
                  <c:v>0.97875514076682169</c:v>
                </c:pt>
                <c:pt idx="14910">
                  <c:v>0.98056321389304946</c:v>
                </c:pt>
                <c:pt idx="14911">
                  <c:v>0.98176859597720156</c:v>
                </c:pt>
                <c:pt idx="14912">
                  <c:v>0.97980985009045451</c:v>
                </c:pt>
                <c:pt idx="14913">
                  <c:v>0.98237128701927745</c:v>
                </c:pt>
                <c:pt idx="14914">
                  <c:v>0.98026186837201146</c:v>
                </c:pt>
                <c:pt idx="14915">
                  <c:v>0.97860446800630263</c:v>
                </c:pt>
                <c:pt idx="14916">
                  <c:v>0.98131657769564462</c:v>
                </c:pt>
                <c:pt idx="14917">
                  <c:v>0.98026186837201146</c:v>
                </c:pt>
                <c:pt idx="14918">
                  <c:v>0.98116590493512557</c:v>
                </c:pt>
                <c:pt idx="14919">
                  <c:v>0.98056321389304946</c:v>
                </c:pt>
                <c:pt idx="14920">
                  <c:v>0.98161792321668251</c:v>
                </c:pt>
                <c:pt idx="14921">
                  <c:v>0.98086455941408768</c:v>
                </c:pt>
                <c:pt idx="14922">
                  <c:v>0.97965917732993557</c:v>
                </c:pt>
                <c:pt idx="14923">
                  <c:v>0.98146725045616356</c:v>
                </c:pt>
                <c:pt idx="14924">
                  <c:v>0.98026186837201146</c:v>
                </c:pt>
                <c:pt idx="14925">
                  <c:v>0.98237128701927745</c:v>
                </c:pt>
                <c:pt idx="14926">
                  <c:v>0.9807138866535684</c:v>
                </c:pt>
                <c:pt idx="14927">
                  <c:v>0.98146725045616356</c:v>
                </c:pt>
                <c:pt idx="14928">
                  <c:v>0.98342599634291039</c:v>
                </c:pt>
                <c:pt idx="14929">
                  <c:v>0.98086455941408768</c:v>
                </c:pt>
                <c:pt idx="14930">
                  <c:v>0.98252195977979651</c:v>
                </c:pt>
                <c:pt idx="14931">
                  <c:v>0.98101523217460662</c:v>
                </c:pt>
                <c:pt idx="14932">
                  <c:v>0.98101523217460662</c:v>
                </c:pt>
                <c:pt idx="14933">
                  <c:v>0.98252195977979651</c:v>
                </c:pt>
                <c:pt idx="14934">
                  <c:v>0.98222061425875851</c:v>
                </c:pt>
                <c:pt idx="14935">
                  <c:v>0.98237128701927745</c:v>
                </c:pt>
                <c:pt idx="14936">
                  <c:v>0.98101523217460662</c:v>
                </c:pt>
                <c:pt idx="14937">
                  <c:v>0.98191926873772051</c:v>
                </c:pt>
                <c:pt idx="14938">
                  <c:v>0.98267263254031545</c:v>
                </c:pt>
                <c:pt idx="14939">
                  <c:v>0.98237128701927745</c:v>
                </c:pt>
                <c:pt idx="14940">
                  <c:v>0.98297397806135345</c:v>
                </c:pt>
                <c:pt idx="14941">
                  <c:v>0.98131657769564462</c:v>
                </c:pt>
                <c:pt idx="14942">
                  <c:v>0.98146725045616356</c:v>
                </c:pt>
                <c:pt idx="14943">
                  <c:v>0.98267263254031545</c:v>
                </c:pt>
                <c:pt idx="14944">
                  <c:v>0.98086455941408768</c:v>
                </c:pt>
                <c:pt idx="14945">
                  <c:v>0.98312465082187239</c:v>
                </c:pt>
                <c:pt idx="14946">
                  <c:v>0.98237128701927745</c:v>
                </c:pt>
                <c:pt idx="14947">
                  <c:v>0.98312465082187239</c:v>
                </c:pt>
                <c:pt idx="14948">
                  <c:v>0.98282330530083439</c:v>
                </c:pt>
                <c:pt idx="14949">
                  <c:v>0.98448070566654344</c:v>
                </c:pt>
                <c:pt idx="14950">
                  <c:v>0.98448070566654344</c:v>
                </c:pt>
                <c:pt idx="14951">
                  <c:v>0.98252195977979651</c:v>
                </c:pt>
                <c:pt idx="14952">
                  <c:v>0.98237128701927745</c:v>
                </c:pt>
                <c:pt idx="14953">
                  <c:v>0.98237128701927745</c:v>
                </c:pt>
                <c:pt idx="14954">
                  <c:v>0.98387801462446733</c:v>
                </c:pt>
                <c:pt idx="14955">
                  <c:v>0.98327532358239145</c:v>
                </c:pt>
                <c:pt idx="14956">
                  <c:v>0.98327532358239145</c:v>
                </c:pt>
                <c:pt idx="14957">
                  <c:v>0.98327532358239145</c:v>
                </c:pt>
                <c:pt idx="14958">
                  <c:v>0.98297397806135345</c:v>
                </c:pt>
                <c:pt idx="14959">
                  <c:v>0.98357666910342934</c:v>
                </c:pt>
                <c:pt idx="14960">
                  <c:v>0.9843300329060245</c:v>
                </c:pt>
                <c:pt idx="14961">
                  <c:v>0.9840286873849865</c:v>
                </c:pt>
                <c:pt idx="14962">
                  <c:v>0.98523406946913838</c:v>
                </c:pt>
                <c:pt idx="14963">
                  <c:v>0.98282330530083439</c:v>
                </c:pt>
                <c:pt idx="14964">
                  <c:v>0.98417936014550556</c:v>
                </c:pt>
                <c:pt idx="14965">
                  <c:v>0.98448070566654344</c:v>
                </c:pt>
                <c:pt idx="14966">
                  <c:v>0.98448070566654344</c:v>
                </c:pt>
                <c:pt idx="14967">
                  <c:v>0.9849327239481005</c:v>
                </c:pt>
                <c:pt idx="14968">
                  <c:v>0.98417936014550556</c:v>
                </c:pt>
                <c:pt idx="14969">
                  <c:v>0.9849327239481005</c:v>
                </c:pt>
                <c:pt idx="14970">
                  <c:v>0.9849327239481005</c:v>
                </c:pt>
                <c:pt idx="14971">
                  <c:v>0.98357666910342934</c:v>
                </c:pt>
                <c:pt idx="14972">
                  <c:v>0.9849327239481005</c:v>
                </c:pt>
                <c:pt idx="14973">
                  <c:v>0.98372734186394839</c:v>
                </c:pt>
                <c:pt idx="14974">
                  <c:v>0.9840286873849865</c:v>
                </c:pt>
                <c:pt idx="14975">
                  <c:v>0.9840286873849865</c:v>
                </c:pt>
                <c:pt idx="14976">
                  <c:v>0.98448070566654344</c:v>
                </c:pt>
                <c:pt idx="14977">
                  <c:v>0.98523406946913838</c:v>
                </c:pt>
                <c:pt idx="14978">
                  <c:v>0.98342599634291039</c:v>
                </c:pt>
                <c:pt idx="14979">
                  <c:v>0.98417936014550556</c:v>
                </c:pt>
                <c:pt idx="14980">
                  <c:v>0.98448070566654344</c:v>
                </c:pt>
                <c:pt idx="14981">
                  <c:v>0.98674079707432827</c:v>
                </c:pt>
                <c:pt idx="14982">
                  <c:v>0.98568608775069533</c:v>
                </c:pt>
                <c:pt idx="14983">
                  <c:v>0.98387801462446733</c:v>
                </c:pt>
                <c:pt idx="14984">
                  <c:v>0.98538474222965744</c:v>
                </c:pt>
                <c:pt idx="14985">
                  <c:v>0.98523406946913838</c:v>
                </c:pt>
                <c:pt idx="14986">
                  <c:v>0.98448070566654344</c:v>
                </c:pt>
                <c:pt idx="14987">
                  <c:v>0.98357666910342934</c:v>
                </c:pt>
                <c:pt idx="14988">
                  <c:v>0.9849327239481005</c:v>
                </c:pt>
                <c:pt idx="14989">
                  <c:v>0.98674079707432827</c:v>
                </c:pt>
                <c:pt idx="14990">
                  <c:v>0.9846313784270625</c:v>
                </c:pt>
                <c:pt idx="14991">
                  <c:v>0.98508339670861944</c:v>
                </c:pt>
                <c:pt idx="14992">
                  <c:v>0.98357666910342934</c:v>
                </c:pt>
                <c:pt idx="14993">
                  <c:v>0.98538474222965744</c:v>
                </c:pt>
                <c:pt idx="14994">
                  <c:v>0.98553541499017638</c:v>
                </c:pt>
                <c:pt idx="14995">
                  <c:v>0.98538474222965744</c:v>
                </c:pt>
                <c:pt idx="14996">
                  <c:v>0.98628877879277133</c:v>
                </c:pt>
                <c:pt idx="14997">
                  <c:v>0.9849327239481005</c:v>
                </c:pt>
                <c:pt idx="14998">
                  <c:v>0.98417936014550556</c:v>
                </c:pt>
                <c:pt idx="14999">
                  <c:v>0.98628877879277133</c:v>
                </c:pt>
                <c:pt idx="15000">
                  <c:v>0.98553541499017638</c:v>
                </c:pt>
                <c:pt idx="15001">
                  <c:v>0.98478205118758144</c:v>
                </c:pt>
                <c:pt idx="15002">
                  <c:v>0.98448070566654344</c:v>
                </c:pt>
                <c:pt idx="15003">
                  <c:v>0.98598743327173333</c:v>
                </c:pt>
                <c:pt idx="15004">
                  <c:v>0.98613810603225227</c:v>
                </c:pt>
                <c:pt idx="15005">
                  <c:v>0.98538474222965744</c:v>
                </c:pt>
                <c:pt idx="15006">
                  <c:v>0.98538474222965744</c:v>
                </c:pt>
                <c:pt idx="15007">
                  <c:v>0.98643945155329027</c:v>
                </c:pt>
                <c:pt idx="15008">
                  <c:v>0.98628877879277133</c:v>
                </c:pt>
                <c:pt idx="15009">
                  <c:v>0.98568608775069533</c:v>
                </c:pt>
                <c:pt idx="15010">
                  <c:v>0.98628877879277133</c:v>
                </c:pt>
                <c:pt idx="15011">
                  <c:v>0.98719281535588543</c:v>
                </c:pt>
                <c:pt idx="15012">
                  <c:v>0.98704214259536627</c:v>
                </c:pt>
                <c:pt idx="15013">
                  <c:v>0.98719281535588543</c:v>
                </c:pt>
                <c:pt idx="15014">
                  <c:v>0.98538474222965744</c:v>
                </c:pt>
                <c:pt idx="15015">
                  <c:v>0.98508339670861944</c:v>
                </c:pt>
                <c:pt idx="15016">
                  <c:v>0.98719281535588543</c:v>
                </c:pt>
                <c:pt idx="15017">
                  <c:v>0.98643945155329027</c:v>
                </c:pt>
                <c:pt idx="15018">
                  <c:v>0.98779550639796132</c:v>
                </c:pt>
                <c:pt idx="15019">
                  <c:v>0.98523406946913838</c:v>
                </c:pt>
                <c:pt idx="15020">
                  <c:v>0.98478205118758144</c:v>
                </c:pt>
                <c:pt idx="15021">
                  <c:v>0.98779550639796132</c:v>
                </c:pt>
                <c:pt idx="15022">
                  <c:v>0.98749416087692343</c:v>
                </c:pt>
                <c:pt idx="15023">
                  <c:v>0.98674079707432827</c:v>
                </c:pt>
                <c:pt idx="15024">
                  <c:v>0.98674079707432827</c:v>
                </c:pt>
                <c:pt idx="15025">
                  <c:v>0.98779550639796132</c:v>
                </c:pt>
                <c:pt idx="15026">
                  <c:v>0.98885021572159426</c:v>
                </c:pt>
                <c:pt idx="15027">
                  <c:v>0.98794617915848038</c:v>
                </c:pt>
                <c:pt idx="15028">
                  <c:v>0.98779550639796132</c:v>
                </c:pt>
                <c:pt idx="15029">
                  <c:v>0.98689146983484721</c:v>
                </c:pt>
                <c:pt idx="15030">
                  <c:v>0.98794617915848038</c:v>
                </c:pt>
                <c:pt idx="15031">
                  <c:v>0.98643945155329027</c:v>
                </c:pt>
                <c:pt idx="15032">
                  <c:v>0.98809685191899932</c:v>
                </c:pt>
                <c:pt idx="15033">
                  <c:v>0.98809685191899932</c:v>
                </c:pt>
                <c:pt idx="15034">
                  <c:v>0.98674079707432827</c:v>
                </c:pt>
                <c:pt idx="15035">
                  <c:v>0.98779550639796132</c:v>
                </c:pt>
                <c:pt idx="15036">
                  <c:v>0.98719281535588543</c:v>
                </c:pt>
                <c:pt idx="15037">
                  <c:v>0.98779550639796132</c:v>
                </c:pt>
                <c:pt idx="15038">
                  <c:v>0.98869954296107532</c:v>
                </c:pt>
                <c:pt idx="15039">
                  <c:v>0.98659012431380932</c:v>
                </c:pt>
                <c:pt idx="15040">
                  <c:v>0.98779550639796132</c:v>
                </c:pt>
                <c:pt idx="15041">
                  <c:v>0.98734348811640438</c:v>
                </c:pt>
                <c:pt idx="15042">
                  <c:v>0.98869954296107532</c:v>
                </c:pt>
                <c:pt idx="15043">
                  <c:v>0.98975425228470815</c:v>
                </c:pt>
                <c:pt idx="15044">
                  <c:v>0.98779550639796132</c:v>
                </c:pt>
                <c:pt idx="15045">
                  <c:v>0.98885021572159426</c:v>
                </c:pt>
                <c:pt idx="15046">
                  <c:v>0.98794617915848038</c:v>
                </c:pt>
                <c:pt idx="15047">
                  <c:v>0.98704214259536627</c:v>
                </c:pt>
                <c:pt idx="15048">
                  <c:v>0.98779550639796132</c:v>
                </c:pt>
                <c:pt idx="15049">
                  <c:v>0.98824752467951837</c:v>
                </c:pt>
                <c:pt idx="15050">
                  <c:v>0.98809685191899932</c:v>
                </c:pt>
                <c:pt idx="15051">
                  <c:v>0.98824752467951837</c:v>
                </c:pt>
                <c:pt idx="15052">
                  <c:v>0.98854887020055626</c:v>
                </c:pt>
                <c:pt idx="15053">
                  <c:v>0.98674079707432827</c:v>
                </c:pt>
                <c:pt idx="15054">
                  <c:v>0.98885021572159426</c:v>
                </c:pt>
                <c:pt idx="15055">
                  <c:v>0.98885021572159426</c:v>
                </c:pt>
                <c:pt idx="15056">
                  <c:v>0.9893022340031512</c:v>
                </c:pt>
                <c:pt idx="15057">
                  <c:v>0.99020627056626531</c:v>
                </c:pt>
                <c:pt idx="15058">
                  <c:v>0.98900088848211321</c:v>
                </c:pt>
                <c:pt idx="15059">
                  <c:v>0.98915156124263226</c:v>
                </c:pt>
                <c:pt idx="15060">
                  <c:v>0.98900088848211321</c:v>
                </c:pt>
                <c:pt idx="15061">
                  <c:v>0.98779550639796132</c:v>
                </c:pt>
                <c:pt idx="15062">
                  <c:v>0.98854887020055626</c:v>
                </c:pt>
                <c:pt idx="15063">
                  <c:v>0.9896035795241892</c:v>
                </c:pt>
                <c:pt idx="15064">
                  <c:v>0.98764483363744238</c:v>
                </c:pt>
                <c:pt idx="15065">
                  <c:v>0.99065828884782225</c:v>
                </c:pt>
                <c:pt idx="15066">
                  <c:v>0.98824752467951837</c:v>
                </c:pt>
                <c:pt idx="15067">
                  <c:v>0.98900088848211321</c:v>
                </c:pt>
                <c:pt idx="15068">
                  <c:v>0.9899049250452272</c:v>
                </c:pt>
                <c:pt idx="15069">
                  <c:v>0.98794617915848038</c:v>
                </c:pt>
                <c:pt idx="15070">
                  <c:v>0.98900088848211321</c:v>
                </c:pt>
                <c:pt idx="15071">
                  <c:v>0.98854887020055626</c:v>
                </c:pt>
                <c:pt idx="15072">
                  <c:v>0.98839819744003732</c:v>
                </c:pt>
                <c:pt idx="15073">
                  <c:v>0.98900088848211321</c:v>
                </c:pt>
                <c:pt idx="15074">
                  <c:v>0.99095963436886025</c:v>
                </c:pt>
                <c:pt idx="15075">
                  <c:v>0.99020627056626531</c:v>
                </c:pt>
                <c:pt idx="15076">
                  <c:v>0.99050761608730331</c:v>
                </c:pt>
                <c:pt idx="15077">
                  <c:v>0.99080896160834131</c:v>
                </c:pt>
                <c:pt idx="15078">
                  <c:v>0.98869954296107532</c:v>
                </c:pt>
                <c:pt idx="15079">
                  <c:v>0.9899049250452272</c:v>
                </c:pt>
                <c:pt idx="15080">
                  <c:v>0.98764483363744238</c:v>
                </c:pt>
                <c:pt idx="15081">
                  <c:v>0.99020627056626531</c:v>
                </c:pt>
                <c:pt idx="15082">
                  <c:v>0.99080896160834131</c:v>
                </c:pt>
                <c:pt idx="15083">
                  <c:v>0.9917129981714552</c:v>
                </c:pt>
                <c:pt idx="15084">
                  <c:v>0.99020627056626531</c:v>
                </c:pt>
                <c:pt idx="15085">
                  <c:v>0.98975425228470815</c:v>
                </c:pt>
                <c:pt idx="15086">
                  <c:v>0.9899049250452272</c:v>
                </c:pt>
                <c:pt idx="15087">
                  <c:v>0.99186367093197414</c:v>
                </c:pt>
                <c:pt idx="15088">
                  <c:v>0.98975425228470815</c:v>
                </c:pt>
                <c:pt idx="15089">
                  <c:v>0.98915156124263226</c:v>
                </c:pt>
                <c:pt idx="15090">
                  <c:v>0.99020627056626531</c:v>
                </c:pt>
                <c:pt idx="15091">
                  <c:v>0.99065828884782225</c:v>
                </c:pt>
                <c:pt idx="15092">
                  <c:v>0.99065828884782225</c:v>
                </c:pt>
                <c:pt idx="15093">
                  <c:v>0.99035694332678437</c:v>
                </c:pt>
                <c:pt idx="15094">
                  <c:v>0.99095963436886025</c:v>
                </c:pt>
                <c:pt idx="15095">
                  <c:v>0.98839819744003732</c:v>
                </c:pt>
                <c:pt idx="15096">
                  <c:v>0.99126097988989825</c:v>
                </c:pt>
                <c:pt idx="15097">
                  <c:v>0.99050761608730331</c:v>
                </c:pt>
                <c:pt idx="15098">
                  <c:v>0.9911103071293792</c:v>
                </c:pt>
                <c:pt idx="15099">
                  <c:v>0.99156232541093625</c:v>
                </c:pt>
                <c:pt idx="15100">
                  <c:v>0.99156232541093625</c:v>
                </c:pt>
                <c:pt idx="15101">
                  <c:v>0.99201434369249319</c:v>
                </c:pt>
                <c:pt idx="15102">
                  <c:v>0.98915156124263226</c:v>
                </c:pt>
                <c:pt idx="15103">
                  <c:v>0.99080896160834131</c:v>
                </c:pt>
                <c:pt idx="15104">
                  <c:v>0.99156232541093625</c:v>
                </c:pt>
                <c:pt idx="15105">
                  <c:v>0.98915156124263226</c:v>
                </c:pt>
                <c:pt idx="15106">
                  <c:v>0.99080896160834131</c:v>
                </c:pt>
                <c:pt idx="15107">
                  <c:v>0.99035694332678437</c:v>
                </c:pt>
                <c:pt idx="15108">
                  <c:v>0.99020627056626531</c:v>
                </c:pt>
                <c:pt idx="15109">
                  <c:v>0.99261703473456908</c:v>
                </c:pt>
                <c:pt idx="15110">
                  <c:v>0.99186367093197414</c:v>
                </c:pt>
                <c:pt idx="15111">
                  <c:v>0.99291838025560708</c:v>
                </c:pt>
                <c:pt idx="15112">
                  <c:v>0.99126097988989825</c:v>
                </c:pt>
                <c:pt idx="15113">
                  <c:v>0.99186367093197414</c:v>
                </c:pt>
                <c:pt idx="15114">
                  <c:v>0.99231568921353108</c:v>
                </c:pt>
                <c:pt idx="15115">
                  <c:v>0.9917129981714552</c:v>
                </c:pt>
                <c:pt idx="15116">
                  <c:v>0.99261703473456908</c:v>
                </c:pt>
                <c:pt idx="15117">
                  <c:v>0.99321972577664508</c:v>
                </c:pt>
                <c:pt idx="15118">
                  <c:v>0.9914116526504172</c:v>
                </c:pt>
                <c:pt idx="15119">
                  <c:v>0.99095963436886025</c:v>
                </c:pt>
                <c:pt idx="15120">
                  <c:v>0.99095963436886025</c:v>
                </c:pt>
                <c:pt idx="15121">
                  <c:v>0.99186367093197414</c:v>
                </c:pt>
                <c:pt idx="15122">
                  <c:v>0.99020627056626531</c:v>
                </c:pt>
                <c:pt idx="15123">
                  <c:v>0.99156232541093625</c:v>
                </c:pt>
                <c:pt idx="15124">
                  <c:v>0.99126097988989825</c:v>
                </c:pt>
                <c:pt idx="15125">
                  <c:v>0.99156232541093625</c:v>
                </c:pt>
                <c:pt idx="15126">
                  <c:v>0.99382241681872119</c:v>
                </c:pt>
                <c:pt idx="15127">
                  <c:v>0.9917129981714552</c:v>
                </c:pt>
                <c:pt idx="15128">
                  <c:v>0.99276770749508814</c:v>
                </c:pt>
                <c:pt idx="15129">
                  <c:v>0.9914116526504172</c:v>
                </c:pt>
                <c:pt idx="15130">
                  <c:v>0.99306905301612602</c:v>
                </c:pt>
                <c:pt idx="15131">
                  <c:v>0.99367174405820224</c:v>
                </c:pt>
                <c:pt idx="15132">
                  <c:v>0.99005559780574615</c:v>
                </c:pt>
                <c:pt idx="15133">
                  <c:v>0.99337039853716425</c:v>
                </c:pt>
                <c:pt idx="15134">
                  <c:v>0.99095963436886025</c:v>
                </c:pt>
                <c:pt idx="15135">
                  <c:v>0.99126097988989825</c:v>
                </c:pt>
                <c:pt idx="15136">
                  <c:v>0.99306905301612602</c:v>
                </c:pt>
                <c:pt idx="15137">
                  <c:v>0.99337039853716425</c:v>
                </c:pt>
                <c:pt idx="15138">
                  <c:v>0.99291838025560708</c:v>
                </c:pt>
                <c:pt idx="15139">
                  <c:v>0.99261703473456908</c:v>
                </c:pt>
                <c:pt idx="15140">
                  <c:v>0.99382241681872119</c:v>
                </c:pt>
                <c:pt idx="15141">
                  <c:v>0.99246636197405014</c:v>
                </c:pt>
                <c:pt idx="15142">
                  <c:v>0.99201434369249319</c:v>
                </c:pt>
                <c:pt idx="15143">
                  <c:v>0.99367174405820224</c:v>
                </c:pt>
                <c:pt idx="15144">
                  <c:v>0.99231568921353108</c:v>
                </c:pt>
                <c:pt idx="15145">
                  <c:v>0.99382241681872119</c:v>
                </c:pt>
                <c:pt idx="15146">
                  <c:v>0.99216501645301214</c:v>
                </c:pt>
                <c:pt idx="15147">
                  <c:v>0.99201434369249319</c:v>
                </c:pt>
                <c:pt idx="15148">
                  <c:v>0.99563048994494896</c:v>
                </c:pt>
                <c:pt idx="15149">
                  <c:v>0.99276770749508814</c:v>
                </c:pt>
                <c:pt idx="15150">
                  <c:v>0.99276770749508814</c:v>
                </c:pt>
                <c:pt idx="15151">
                  <c:v>0.99186367093197414</c:v>
                </c:pt>
                <c:pt idx="15152">
                  <c:v>0.99261703473456908</c:v>
                </c:pt>
                <c:pt idx="15153">
                  <c:v>0.99487712614235413</c:v>
                </c:pt>
                <c:pt idx="15154">
                  <c:v>0.99442510786079719</c:v>
                </c:pt>
                <c:pt idx="15155">
                  <c:v>0.99306905301612602</c:v>
                </c:pt>
                <c:pt idx="15156">
                  <c:v>0.99231568921353108</c:v>
                </c:pt>
                <c:pt idx="15157">
                  <c:v>0.99442510786079719</c:v>
                </c:pt>
                <c:pt idx="15158">
                  <c:v>0.99487712614235413</c:v>
                </c:pt>
                <c:pt idx="15159">
                  <c:v>0.99337039853716425</c:v>
                </c:pt>
                <c:pt idx="15160">
                  <c:v>0.99517847166339202</c:v>
                </c:pt>
                <c:pt idx="15161">
                  <c:v>0.99427443510027813</c:v>
                </c:pt>
                <c:pt idx="15162">
                  <c:v>0.99397308957924013</c:v>
                </c:pt>
                <c:pt idx="15163">
                  <c:v>0.99382241681872119</c:v>
                </c:pt>
                <c:pt idx="15164">
                  <c:v>0.99442510786079719</c:v>
                </c:pt>
                <c:pt idx="15165">
                  <c:v>0.99367174405820224</c:v>
                </c:pt>
                <c:pt idx="15166">
                  <c:v>0.99261703473456908</c:v>
                </c:pt>
                <c:pt idx="15167">
                  <c:v>0.99382241681872119</c:v>
                </c:pt>
                <c:pt idx="15168">
                  <c:v>0.99321972577664508</c:v>
                </c:pt>
                <c:pt idx="15169">
                  <c:v>0.99563048994494896</c:v>
                </c:pt>
                <c:pt idx="15170">
                  <c:v>0.99517847166339202</c:v>
                </c:pt>
                <c:pt idx="15171">
                  <c:v>0.99427443510027813</c:v>
                </c:pt>
                <c:pt idx="15172">
                  <c:v>0.99547981718443002</c:v>
                </c:pt>
                <c:pt idx="15173">
                  <c:v>0.99352107129768319</c:v>
                </c:pt>
                <c:pt idx="15174">
                  <c:v>0.99442510786079719</c:v>
                </c:pt>
                <c:pt idx="15175">
                  <c:v>0.99517847166339202</c:v>
                </c:pt>
                <c:pt idx="15176">
                  <c:v>0.99352107129768319</c:v>
                </c:pt>
                <c:pt idx="15177">
                  <c:v>0.99472645338183507</c:v>
                </c:pt>
                <c:pt idx="15178">
                  <c:v>0.99352107129768319</c:v>
                </c:pt>
                <c:pt idx="15179">
                  <c:v>0.99352107129768319</c:v>
                </c:pt>
                <c:pt idx="15180">
                  <c:v>0.99593183546598696</c:v>
                </c:pt>
                <c:pt idx="15181">
                  <c:v>0.99337039853716425</c:v>
                </c:pt>
                <c:pt idx="15182">
                  <c:v>0.99352107129768319</c:v>
                </c:pt>
                <c:pt idx="15183">
                  <c:v>0.99487712614235413</c:v>
                </c:pt>
                <c:pt idx="15184">
                  <c:v>0.99442510786079719</c:v>
                </c:pt>
                <c:pt idx="15185">
                  <c:v>0.99412376233975919</c:v>
                </c:pt>
                <c:pt idx="15186">
                  <c:v>0.99502779890287307</c:v>
                </c:pt>
                <c:pt idx="15187">
                  <c:v>0.99623318098702496</c:v>
                </c:pt>
                <c:pt idx="15188">
                  <c:v>0.99427443510027813</c:v>
                </c:pt>
                <c:pt idx="15189">
                  <c:v>0.99502779890287307</c:v>
                </c:pt>
                <c:pt idx="15190">
                  <c:v>0.99442510786079719</c:v>
                </c:pt>
                <c:pt idx="15191">
                  <c:v>0.99487712614235413</c:v>
                </c:pt>
                <c:pt idx="15192">
                  <c:v>0.99337039853716425</c:v>
                </c:pt>
                <c:pt idx="15193">
                  <c:v>0.99593183546598696</c:v>
                </c:pt>
                <c:pt idx="15194">
                  <c:v>0.99306905301612602</c:v>
                </c:pt>
                <c:pt idx="15195">
                  <c:v>0.99352107129768319</c:v>
                </c:pt>
                <c:pt idx="15196">
                  <c:v>0.99502779890287307</c:v>
                </c:pt>
                <c:pt idx="15197">
                  <c:v>0.99547981718443002</c:v>
                </c:pt>
                <c:pt idx="15198">
                  <c:v>0.99382241681872119</c:v>
                </c:pt>
                <c:pt idx="15199">
                  <c:v>0.99517847166339202</c:v>
                </c:pt>
                <c:pt idx="15200">
                  <c:v>0.99412376233975919</c:v>
                </c:pt>
                <c:pt idx="15201">
                  <c:v>0.99397308957924013</c:v>
                </c:pt>
                <c:pt idx="15202">
                  <c:v>0.99472645338183507</c:v>
                </c:pt>
                <c:pt idx="15203">
                  <c:v>0.99352107129768319</c:v>
                </c:pt>
                <c:pt idx="15204">
                  <c:v>0.99472645338183507</c:v>
                </c:pt>
                <c:pt idx="15205">
                  <c:v>0.99547981718443002</c:v>
                </c:pt>
                <c:pt idx="15206">
                  <c:v>0.99578116270546801</c:v>
                </c:pt>
                <c:pt idx="15207">
                  <c:v>0.99201434369249319</c:v>
                </c:pt>
                <c:pt idx="15208">
                  <c:v>0.99502779890287307</c:v>
                </c:pt>
                <c:pt idx="15209">
                  <c:v>0.99442510786079719</c:v>
                </c:pt>
                <c:pt idx="15210">
                  <c:v>0.99427443510027813</c:v>
                </c:pt>
                <c:pt idx="15211">
                  <c:v>0.99532914442391107</c:v>
                </c:pt>
                <c:pt idx="15212">
                  <c:v>0.99337039853716425</c:v>
                </c:pt>
                <c:pt idx="15213">
                  <c:v>0.99442510786079719</c:v>
                </c:pt>
                <c:pt idx="15214">
                  <c:v>0.99593183546598696</c:v>
                </c:pt>
                <c:pt idx="15215">
                  <c:v>0.99502779890287307</c:v>
                </c:pt>
                <c:pt idx="15216">
                  <c:v>0.99487712614235413</c:v>
                </c:pt>
                <c:pt idx="15217">
                  <c:v>0.99306905301612602</c:v>
                </c:pt>
                <c:pt idx="15218">
                  <c:v>0.99367174405820224</c:v>
                </c:pt>
                <c:pt idx="15219">
                  <c:v>0.99502779890287307</c:v>
                </c:pt>
                <c:pt idx="15220">
                  <c:v>0.99578116270546801</c:v>
                </c:pt>
                <c:pt idx="15221">
                  <c:v>0.99502779890287307</c:v>
                </c:pt>
                <c:pt idx="15222">
                  <c:v>0.99578116270546801</c:v>
                </c:pt>
                <c:pt idx="15223">
                  <c:v>0.99563048994494896</c:v>
                </c:pt>
                <c:pt idx="15224">
                  <c:v>0.99623318098702496</c:v>
                </c:pt>
                <c:pt idx="15225">
                  <c:v>0.99547981718443002</c:v>
                </c:pt>
                <c:pt idx="15226">
                  <c:v>0.99578116270546801</c:v>
                </c:pt>
                <c:pt idx="15227">
                  <c:v>0.99412376233975919</c:v>
                </c:pt>
                <c:pt idx="15228">
                  <c:v>0.99412376233975919</c:v>
                </c:pt>
                <c:pt idx="15229">
                  <c:v>0.99547981718443002</c:v>
                </c:pt>
                <c:pt idx="15230">
                  <c:v>0.99608250822650601</c:v>
                </c:pt>
                <c:pt idx="15231">
                  <c:v>0.99623318098702496</c:v>
                </c:pt>
                <c:pt idx="15232">
                  <c:v>0.99608250822650601</c:v>
                </c:pt>
                <c:pt idx="15233">
                  <c:v>0.9963838537475439</c:v>
                </c:pt>
                <c:pt idx="15234">
                  <c:v>0.99502779890287307</c:v>
                </c:pt>
                <c:pt idx="15235">
                  <c:v>0.99563048994494896</c:v>
                </c:pt>
                <c:pt idx="15236">
                  <c:v>0.9963838537475439</c:v>
                </c:pt>
                <c:pt idx="15237">
                  <c:v>0.99532914442391107</c:v>
                </c:pt>
                <c:pt idx="15238">
                  <c:v>0.99502779890287307</c:v>
                </c:pt>
                <c:pt idx="15239">
                  <c:v>0.99593183546598696</c:v>
                </c:pt>
                <c:pt idx="15240">
                  <c:v>0.99623318098702496</c:v>
                </c:pt>
                <c:pt idx="15241">
                  <c:v>0.99608250822650601</c:v>
                </c:pt>
                <c:pt idx="15242">
                  <c:v>0.99563048994494896</c:v>
                </c:pt>
                <c:pt idx="15243">
                  <c:v>0.9963838537475439</c:v>
                </c:pt>
                <c:pt idx="15244">
                  <c:v>0.99457578062131613</c:v>
                </c:pt>
                <c:pt idx="15245">
                  <c:v>0.99517847166339202</c:v>
                </c:pt>
                <c:pt idx="15246">
                  <c:v>0.99623318098702496</c:v>
                </c:pt>
                <c:pt idx="15247">
                  <c:v>0.9963838537475439</c:v>
                </c:pt>
                <c:pt idx="15248">
                  <c:v>0.99623318098702496</c:v>
                </c:pt>
                <c:pt idx="15249">
                  <c:v>0.9963838537475439</c:v>
                </c:pt>
                <c:pt idx="15250">
                  <c:v>0.99758923583169601</c:v>
                </c:pt>
                <c:pt idx="15251">
                  <c:v>0.99412376233975919</c:v>
                </c:pt>
                <c:pt idx="15252">
                  <c:v>0.99653452650806318</c:v>
                </c:pt>
                <c:pt idx="15253">
                  <c:v>0.99593183546598696</c:v>
                </c:pt>
                <c:pt idx="15254">
                  <c:v>0.99608250822650601</c:v>
                </c:pt>
                <c:pt idx="15255">
                  <c:v>0.99547981718443002</c:v>
                </c:pt>
                <c:pt idx="15256">
                  <c:v>0.99367174405820224</c:v>
                </c:pt>
                <c:pt idx="15257">
                  <c:v>0.99532914442391107</c:v>
                </c:pt>
                <c:pt idx="15258">
                  <c:v>0.99758923583169601</c:v>
                </c:pt>
                <c:pt idx="15259">
                  <c:v>0.99623318098702496</c:v>
                </c:pt>
                <c:pt idx="15260">
                  <c:v>0.99713721755013907</c:v>
                </c:pt>
                <c:pt idx="15261">
                  <c:v>0.99563048994494896</c:v>
                </c:pt>
                <c:pt idx="15262">
                  <c:v>0.99653452650806318</c:v>
                </c:pt>
                <c:pt idx="15263">
                  <c:v>0.99728789031065801</c:v>
                </c:pt>
                <c:pt idx="15264">
                  <c:v>0.99713721755013907</c:v>
                </c:pt>
                <c:pt idx="15265">
                  <c:v>0.99713721755013907</c:v>
                </c:pt>
                <c:pt idx="15266">
                  <c:v>0.9963838537475439</c:v>
                </c:pt>
                <c:pt idx="15267">
                  <c:v>0.99593183546598696</c:v>
                </c:pt>
                <c:pt idx="15268">
                  <c:v>0.99864394515532895</c:v>
                </c:pt>
                <c:pt idx="15269">
                  <c:v>0.99653452650806318</c:v>
                </c:pt>
                <c:pt idx="15270">
                  <c:v>0.99593183546598696</c:v>
                </c:pt>
                <c:pt idx="15271">
                  <c:v>0.99713721755013907</c:v>
                </c:pt>
                <c:pt idx="15272">
                  <c:v>0.9963838537475439</c:v>
                </c:pt>
                <c:pt idx="15273">
                  <c:v>0.99578116270546801</c:v>
                </c:pt>
                <c:pt idx="15274">
                  <c:v>0.99819192687377201</c:v>
                </c:pt>
                <c:pt idx="15275">
                  <c:v>0.99743856307117706</c:v>
                </c:pt>
                <c:pt idx="15276">
                  <c:v>0.99502779890287307</c:v>
                </c:pt>
                <c:pt idx="15277">
                  <c:v>0.99849327239480989</c:v>
                </c:pt>
                <c:pt idx="15278">
                  <c:v>0.99563048994494896</c:v>
                </c:pt>
                <c:pt idx="15279">
                  <c:v>0.99683587202910107</c:v>
                </c:pt>
                <c:pt idx="15280">
                  <c:v>0.99924663619740484</c:v>
                </c:pt>
                <c:pt idx="15281">
                  <c:v>0.99623318098702496</c:v>
                </c:pt>
                <c:pt idx="15282">
                  <c:v>0.99743856307117706</c:v>
                </c:pt>
                <c:pt idx="15283">
                  <c:v>0.99758923583169601</c:v>
                </c:pt>
                <c:pt idx="15284">
                  <c:v>0.99668519926858212</c:v>
                </c:pt>
                <c:pt idx="15285">
                  <c:v>0.99789058135273401</c:v>
                </c:pt>
                <c:pt idx="15286">
                  <c:v>0.99773990859221506</c:v>
                </c:pt>
                <c:pt idx="15287">
                  <c:v>0.99804125411325295</c:v>
                </c:pt>
                <c:pt idx="15288">
                  <c:v>0.99608250822650601</c:v>
                </c:pt>
                <c:pt idx="15289">
                  <c:v>0.99804125411325295</c:v>
                </c:pt>
                <c:pt idx="15290">
                  <c:v>0.99743856307117706</c:v>
                </c:pt>
                <c:pt idx="15291">
                  <c:v>0.99608250822650601</c:v>
                </c:pt>
                <c:pt idx="15292">
                  <c:v>0.99698654478962012</c:v>
                </c:pt>
                <c:pt idx="15293">
                  <c:v>0.99668519926858212</c:v>
                </c:pt>
                <c:pt idx="15294">
                  <c:v>0.99804125411325295</c:v>
                </c:pt>
                <c:pt idx="15295">
                  <c:v>0.99834259963429095</c:v>
                </c:pt>
                <c:pt idx="15296">
                  <c:v>0.99758923583169601</c:v>
                </c:pt>
                <c:pt idx="15297">
                  <c:v>0.99789058135273401</c:v>
                </c:pt>
                <c:pt idx="15298">
                  <c:v>0.99563048994494896</c:v>
                </c:pt>
                <c:pt idx="15299">
                  <c:v>0.99623318098702496</c:v>
                </c:pt>
                <c:pt idx="15300">
                  <c:v>0.99593183546598696</c:v>
                </c:pt>
                <c:pt idx="15301">
                  <c:v>0.99879461791584789</c:v>
                </c:pt>
                <c:pt idx="15302">
                  <c:v>0.99894529067636695</c:v>
                </c:pt>
                <c:pt idx="15303">
                  <c:v>0.99834259963429095</c:v>
                </c:pt>
                <c:pt idx="15304">
                  <c:v>0.8080429030988</c:v>
                </c:pt>
                <c:pt idx="15305">
                  <c:v>0.78815409871029274</c:v>
                </c:pt>
                <c:pt idx="15306">
                  <c:v>0.75801954660649362</c:v>
                </c:pt>
                <c:pt idx="15307">
                  <c:v>0.74114419742836612</c:v>
                </c:pt>
                <c:pt idx="15308">
                  <c:v>0.72215942960297275</c:v>
                </c:pt>
                <c:pt idx="15309">
                  <c:v>0.70468138938276925</c:v>
                </c:pt>
                <c:pt idx="15310">
                  <c:v>0.69669573307526256</c:v>
                </c:pt>
                <c:pt idx="15311">
                  <c:v>0.68901142228879375</c:v>
                </c:pt>
                <c:pt idx="15312">
                  <c:v>0.68132711150232506</c:v>
                </c:pt>
                <c:pt idx="15313">
                  <c:v>0.67273876415274236</c:v>
                </c:pt>
                <c:pt idx="15314">
                  <c:v>0.6658078171688685</c:v>
                </c:pt>
                <c:pt idx="15315">
                  <c:v>0.64531632173828524</c:v>
                </c:pt>
                <c:pt idx="15316">
                  <c:v>0.63989210235960137</c:v>
                </c:pt>
                <c:pt idx="15317">
                  <c:v>0.63296115537572761</c:v>
                </c:pt>
                <c:pt idx="15318">
                  <c:v>0.6276876087575628</c:v>
                </c:pt>
                <c:pt idx="15319">
                  <c:v>0.61909926140797999</c:v>
                </c:pt>
                <c:pt idx="15320">
                  <c:v>0.61005889577684025</c:v>
                </c:pt>
                <c:pt idx="15321">
                  <c:v>0.60327862155348555</c:v>
                </c:pt>
                <c:pt idx="15322">
                  <c:v>0.59619700180909285</c:v>
                </c:pt>
                <c:pt idx="15323">
                  <c:v>0.58188308955978818</c:v>
                </c:pt>
                <c:pt idx="15324">
                  <c:v>0.57736290674421842</c:v>
                </c:pt>
                <c:pt idx="15325">
                  <c:v>0.56847321387359762</c:v>
                </c:pt>
                <c:pt idx="15326">
                  <c:v>0.5635010127764708</c:v>
                </c:pt>
                <c:pt idx="15327">
                  <c:v>0.55762477511622999</c:v>
                </c:pt>
                <c:pt idx="15328">
                  <c:v>0.54918710052716624</c:v>
                </c:pt>
                <c:pt idx="15329">
                  <c:v>0.54481759047211542</c:v>
                </c:pt>
                <c:pt idx="15330">
                  <c:v>0.53879068005135555</c:v>
                </c:pt>
                <c:pt idx="15331">
                  <c:v>0.53427049723578568</c:v>
                </c:pt>
                <c:pt idx="15332">
                  <c:v>0.52523013160464604</c:v>
                </c:pt>
                <c:pt idx="15333">
                  <c:v>0.52010725774700017</c:v>
                </c:pt>
                <c:pt idx="15334">
                  <c:v>0.51423102008675936</c:v>
                </c:pt>
                <c:pt idx="15335">
                  <c:v>0.50820410966599949</c:v>
                </c:pt>
                <c:pt idx="15336">
                  <c:v>0.50353325408991068</c:v>
                </c:pt>
                <c:pt idx="15337">
                  <c:v>0.49645163434551798</c:v>
                </c:pt>
                <c:pt idx="15338">
                  <c:v>0.49298616085358099</c:v>
                </c:pt>
                <c:pt idx="15339">
                  <c:v>0.48650723215126424</c:v>
                </c:pt>
                <c:pt idx="15340">
                  <c:v>0.48048032173050437</c:v>
                </c:pt>
                <c:pt idx="15341">
                  <c:v>0.4774668665201246</c:v>
                </c:pt>
                <c:pt idx="15342">
                  <c:v>0.47113861057832673</c:v>
                </c:pt>
                <c:pt idx="15343">
                  <c:v>0.46571439119964292</c:v>
                </c:pt>
                <c:pt idx="15344">
                  <c:v>0.46134488114459204</c:v>
                </c:pt>
                <c:pt idx="15345">
                  <c:v>0.45607133452642723</c:v>
                </c:pt>
                <c:pt idx="15346">
                  <c:v>0.45155115171085736</c:v>
                </c:pt>
                <c:pt idx="15347">
                  <c:v>0.44612693233217354</c:v>
                </c:pt>
                <c:pt idx="15348">
                  <c:v>0.44251078607971761</c:v>
                </c:pt>
                <c:pt idx="15349">
                  <c:v>0.43844262154570479</c:v>
                </c:pt>
                <c:pt idx="15350">
                  <c:v>0.43211436560390698</c:v>
                </c:pt>
                <c:pt idx="15351">
                  <c:v>0.42774485554885611</c:v>
                </c:pt>
                <c:pt idx="15352">
                  <c:v>0.42412870929640023</c:v>
                </c:pt>
                <c:pt idx="15353">
                  <c:v>0.41930718095979241</c:v>
                </c:pt>
                <c:pt idx="15354">
                  <c:v>0.41463632538370354</c:v>
                </c:pt>
                <c:pt idx="15355">
                  <c:v>0.40996546980761472</c:v>
                </c:pt>
                <c:pt idx="15356">
                  <c:v>0.40830806944190573</c:v>
                </c:pt>
                <c:pt idx="15357">
                  <c:v>0.40213048626062697</c:v>
                </c:pt>
                <c:pt idx="15358">
                  <c:v>0.39836366724765204</c:v>
                </c:pt>
                <c:pt idx="15359">
                  <c:v>0.39143272026377829</c:v>
                </c:pt>
                <c:pt idx="15360">
                  <c:v>0.38932330161651235</c:v>
                </c:pt>
                <c:pt idx="15361">
                  <c:v>0.38646051916665147</c:v>
                </c:pt>
                <c:pt idx="15362">
                  <c:v>0.3814883180695246</c:v>
                </c:pt>
                <c:pt idx="15363">
                  <c:v>0.37892688114070167</c:v>
                </c:pt>
                <c:pt idx="15364">
                  <c:v>0.37410535280409385</c:v>
                </c:pt>
                <c:pt idx="15365">
                  <c:v>0.37094122483319492</c:v>
                </c:pt>
                <c:pt idx="15366">
                  <c:v>0.36898247894644798</c:v>
                </c:pt>
                <c:pt idx="15367">
                  <c:v>0.36325691404672616</c:v>
                </c:pt>
                <c:pt idx="15368">
                  <c:v>0.35888740399167529</c:v>
                </c:pt>
                <c:pt idx="15369">
                  <c:v>0.35512058497870042</c:v>
                </c:pt>
                <c:pt idx="15370">
                  <c:v>0.35240847528935854</c:v>
                </c:pt>
                <c:pt idx="15371">
                  <c:v>0.3487923290369026</c:v>
                </c:pt>
                <c:pt idx="15372">
                  <c:v>0.34638156486859867</c:v>
                </c:pt>
                <c:pt idx="15373">
                  <c:v>0.34080667272939585</c:v>
                </c:pt>
                <c:pt idx="15374">
                  <c:v>0.33598514439278804</c:v>
                </c:pt>
                <c:pt idx="15375">
                  <c:v>0.33477976230863604</c:v>
                </c:pt>
                <c:pt idx="15376">
                  <c:v>0.33221832537981316</c:v>
                </c:pt>
                <c:pt idx="15377">
                  <c:v>0.32815016084580029</c:v>
                </c:pt>
                <c:pt idx="15378">
                  <c:v>0.32438334183282541</c:v>
                </c:pt>
                <c:pt idx="15379">
                  <c:v>0.32212325042504047</c:v>
                </c:pt>
                <c:pt idx="15380">
                  <c:v>0.31895912245414154</c:v>
                </c:pt>
                <c:pt idx="15381">
                  <c:v>0.31504163068064772</c:v>
                </c:pt>
                <c:pt idx="15382">
                  <c:v>0.31278153927286279</c:v>
                </c:pt>
                <c:pt idx="15383">
                  <c:v>0.30916539302040685</c:v>
                </c:pt>
                <c:pt idx="15384">
                  <c:v>0.30464521020483704</c:v>
                </c:pt>
                <c:pt idx="15385">
                  <c:v>0.3025357915575711</c:v>
                </c:pt>
                <c:pt idx="15386">
                  <c:v>0.29982368186822916</c:v>
                </c:pt>
                <c:pt idx="15387">
                  <c:v>0.29786493598148223</c:v>
                </c:pt>
                <c:pt idx="15388">
                  <c:v>0.29439946248954535</c:v>
                </c:pt>
                <c:pt idx="15389">
                  <c:v>0.29168735280020341</c:v>
                </c:pt>
                <c:pt idx="15390">
                  <c:v>0.28852322482930454</c:v>
                </c:pt>
                <c:pt idx="15391">
                  <c:v>0.28475640581632966</c:v>
                </c:pt>
                <c:pt idx="15392">
                  <c:v>0.28475640581632966</c:v>
                </c:pt>
                <c:pt idx="15393">
                  <c:v>0.28264698716906372</c:v>
                </c:pt>
                <c:pt idx="15394">
                  <c:v>0.27963353195868385</c:v>
                </c:pt>
                <c:pt idx="15395">
                  <c:v>0.27586671294570897</c:v>
                </c:pt>
                <c:pt idx="15396">
                  <c:v>0.27360662153792403</c:v>
                </c:pt>
                <c:pt idx="15397">
                  <c:v>0.27029182080650616</c:v>
                </c:pt>
                <c:pt idx="15398">
                  <c:v>0.26622365627249323</c:v>
                </c:pt>
                <c:pt idx="15399">
                  <c:v>0.26622365627249323</c:v>
                </c:pt>
                <c:pt idx="15400">
                  <c:v>0.26381289210418929</c:v>
                </c:pt>
                <c:pt idx="15401">
                  <c:v>0.26049809137277141</c:v>
                </c:pt>
                <c:pt idx="15402">
                  <c:v>0.25914203652810047</c:v>
                </c:pt>
                <c:pt idx="15403">
                  <c:v>0.2537178171494166</c:v>
                </c:pt>
                <c:pt idx="15404">
                  <c:v>0.25401916267045466</c:v>
                </c:pt>
                <c:pt idx="15405">
                  <c:v>0.25190974402318872</c:v>
                </c:pt>
                <c:pt idx="15406">
                  <c:v>0.24859494329177081</c:v>
                </c:pt>
                <c:pt idx="15407">
                  <c:v>0.24663619740502385</c:v>
                </c:pt>
                <c:pt idx="15408">
                  <c:v>0.24422543323671994</c:v>
                </c:pt>
                <c:pt idx="15409">
                  <c:v>0.24211601458945403</c:v>
                </c:pt>
                <c:pt idx="15410">
                  <c:v>0.24106130526582104</c:v>
                </c:pt>
                <c:pt idx="15411">
                  <c:v>0.2394039049001121</c:v>
                </c:pt>
                <c:pt idx="15412">
                  <c:v>0.23533574036609922</c:v>
                </c:pt>
                <c:pt idx="15413">
                  <c:v>0.23307564895831431</c:v>
                </c:pt>
                <c:pt idx="15414">
                  <c:v>0.23337699447935228</c:v>
                </c:pt>
                <c:pt idx="15415">
                  <c:v>0.23187026687416235</c:v>
                </c:pt>
                <c:pt idx="15416">
                  <c:v>0.22795277510066847</c:v>
                </c:pt>
                <c:pt idx="15417">
                  <c:v>0.22524066541132656</c:v>
                </c:pt>
                <c:pt idx="15418">
                  <c:v>0.22358326504561762</c:v>
                </c:pt>
                <c:pt idx="15419">
                  <c:v>0.22222721020094663</c:v>
                </c:pt>
                <c:pt idx="15420">
                  <c:v>0.21966577327212375</c:v>
                </c:pt>
                <c:pt idx="15421">
                  <c:v>0.21785770014589578</c:v>
                </c:pt>
                <c:pt idx="15422">
                  <c:v>0.21604962701966784</c:v>
                </c:pt>
                <c:pt idx="15423">
                  <c:v>0.21499491769603488</c:v>
                </c:pt>
                <c:pt idx="15424">
                  <c:v>0.21303617180928794</c:v>
                </c:pt>
                <c:pt idx="15425">
                  <c:v>0.211077425922541</c:v>
                </c:pt>
                <c:pt idx="15426">
                  <c:v>0.20926935279631306</c:v>
                </c:pt>
                <c:pt idx="15427">
                  <c:v>0.20670791586749013</c:v>
                </c:pt>
                <c:pt idx="15428">
                  <c:v>0.20489984274126219</c:v>
                </c:pt>
                <c:pt idx="15429">
                  <c:v>0.20369446065711025</c:v>
                </c:pt>
                <c:pt idx="15430">
                  <c:v>0.20083167820724931</c:v>
                </c:pt>
                <c:pt idx="15431">
                  <c:v>0.19962629612309735</c:v>
                </c:pt>
                <c:pt idx="15432">
                  <c:v>0.19992764164413535</c:v>
                </c:pt>
                <c:pt idx="15433">
                  <c:v>0.19601014987064147</c:v>
                </c:pt>
                <c:pt idx="15434">
                  <c:v>0.19465409502597053</c:v>
                </c:pt>
                <c:pt idx="15435">
                  <c:v>0.19284602189974259</c:v>
                </c:pt>
                <c:pt idx="15436">
                  <c:v>0.19450342226545153</c:v>
                </c:pt>
                <c:pt idx="15437">
                  <c:v>0.19133929429455263</c:v>
                </c:pt>
                <c:pt idx="15438">
                  <c:v>0.18862718460521072</c:v>
                </c:pt>
                <c:pt idx="15439">
                  <c:v>0.18832583908417272</c:v>
                </c:pt>
                <c:pt idx="15440">
                  <c:v>0.18606574767638778</c:v>
                </c:pt>
                <c:pt idx="15441">
                  <c:v>0.18546305663431181</c:v>
                </c:pt>
                <c:pt idx="15442">
                  <c:v>0.18244960142393191</c:v>
                </c:pt>
                <c:pt idx="15443">
                  <c:v>0.18260027418445091</c:v>
                </c:pt>
                <c:pt idx="15444">
                  <c:v>0.18139489210029897</c:v>
                </c:pt>
                <c:pt idx="15445">
                  <c:v>0.17853210965043803</c:v>
                </c:pt>
                <c:pt idx="15446">
                  <c:v>0.17777874584784306</c:v>
                </c:pt>
                <c:pt idx="15447">
                  <c:v>0.17491596339798215</c:v>
                </c:pt>
                <c:pt idx="15448">
                  <c:v>0.17491596339798215</c:v>
                </c:pt>
                <c:pt idx="15449">
                  <c:v>0.17416259959538719</c:v>
                </c:pt>
                <c:pt idx="15450">
                  <c:v>0.17235452646915922</c:v>
                </c:pt>
                <c:pt idx="15451">
                  <c:v>0.16994376230085531</c:v>
                </c:pt>
                <c:pt idx="15452">
                  <c:v>0.16828636193514637</c:v>
                </c:pt>
                <c:pt idx="15453">
                  <c:v>0.1670809798509944</c:v>
                </c:pt>
                <c:pt idx="15454">
                  <c:v>0.16753299813255138</c:v>
                </c:pt>
                <c:pt idx="15455">
                  <c:v>0.16557425224580444</c:v>
                </c:pt>
                <c:pt idx="15456">
                  <c:v>0.16271146979594353</c:v>
                </c:pt>
                <c:pt idx="15457">
                  <c:v>0.16150608771179159</c:v>
                </c:pt>
                <c:pt idx="15458">
                  <c:v>0.16015003286712062</c:v>
                </c:pt>
                <c:pt idx="15459">
                  <c:v>0.16075272390919662</c:v>
                </c:pt>
                <c:pt idx="15460">
                  <c:v>0.15773926869881669</c:v>
                </c:pt>
                <c:pt idx="15461">
                  <c:v>0.15743792317777869</c:v>
                </c:pt>
                <c:pt idx="15462">
                  <c:v>0.15653388661466475</c:v>
                </c:pt>
                <c:pt idx="15463">
                  <c:v>0.15532850453051278</c:v>
                </c:pt>
                <c:pt idx="15464">
                  <c:v>0.15352043140428481</c:v>
                </c:pt>
                <c:pt idx="15465">
                  <c:v>0.15291774036220887</c:v>
                </c:pt>
                <c:pt idx="15466">
                  <c:v>0.1514110127570189</c:v>
                </c:pt>
                <c:pt idx="15467">
                  <c:v>0.14960293963079094</c:v>
                </c:pt>
                <c:pt idx="15468">
                  <c:v>0.15065764895442393</c:v>
                </c:pt>
                <c:pt idx="15469">
                  <c:v>0.14643881165989206</c:v>
                </c:pt>
                <c:pt idx="15470">
                  <c:v>0.14734284822300603</c:v>
                </c:pt>
                <c:pt idx="15471">
                  <c:v>0.14613746613885406</c:v>
                </c:pt>
                <c:pt idx="15472">
                  <c:v>0.14583612061781606</c:v>
                </c:pt>
                <c:pt idx="15473">
                  <c:v>0.14372670197055012</c:v>
                </c:pt>
                <c:pt idx="15474">
                  <c:v>0.14206930160484119</c:v>
                </c:pt>
                <c:pt idx="15475">
                  <c:v>0.14161728332328422</c:v>
                </c:pt>
                <c:pt idx="15476">
                  <c:v>0.14221997436536019</c:v>
                </c:pt>
                <c:pt idx="15477">
                  <c:v>0.14011055571809425</c:v>
                </c:pt>
                <c:pt idx="15478">
                  <c:v>0.13860382811290431</c:v>
                </c:pt>
                <c:pt idx="15479">
                  <c:v>0.13664508222615737</c:v>
                </c:pt>
                <c:pt idx="15480">
                  <c:v>0.13634373670511937</c:v>
                </c:pt>
                <c:pt idx="15481">
                  <c:v>0.13649440946563834</c:v>
                </c:pt>
                <c:pt idx="15482">
                  <c:v>0.1352890273814864</c:v>
                </c:pt>
                <c:pt idx="15483">
                  <c:v>0.13363162701577747</c:v>
                </c:pt>
                <c:pt idx="15484">
                  <c:v>0.1327275904526635</c:v>
                </c:pt>
                <c:pt idx="15485">
                  <c:v>0.13031682628435956</c:v>
                </c:pt>
                <c:pt idx="15486">
                  <c:v>0.1322755721711065</c:v>
                </c:pt>
                <c:pt idx="15487">
                  <c:v>0.13091951732643553</c:v>
                </c:pt>
                <c:pt idx="15488">
                  <c:v>0.12986480800280256</c:v>
                </c:pt>
                <c:pt idx="15489">
                  <c:v>0.12911144420020762</c:v>
                </c:pt>
                <c:pt idx="15490">
                  <c:v>0.12760471659501765</c:v>
                </c:pt>
                <c:pt idx="15491">
                  <c:v>0.12594731622930869</c:v>
                </c:pt>
                <c:pt idx="15492">
                  <c:v>0.12670068003190366</c:v>
                </c:pt>
                <c:pt idx="15493">
                  <c:v>0.12760471659501765</c:v>
                </c:pt>
                <c:pt idx="15494">
                  <c:v>0.12459126138463775</c:v>
                </c:pt>
                <c:pt idx="15495">
                  <c:v>0.12413924310308076</c:v>
                </c:pt>
                <c:pt idx="15496">
                  <c:v>0.12172847893477685</c:v>
                </c:pt>
                <c:pt idx="15497">
                  <c:v>0.12187915169529583</c:v>
                </c:pt>
                <c:pt idx="15498">
                  <c:v>0.12142713341373886</c:v>
                </c:pt>
                <c:pt idx="15499">
                  <c:v>0.12007107856906787</c:v>
                </c:pt>
                <c:pt idx="15500">
                  <c:v>0.1193177147664729</c:v>
                </c:pt>
                <c:pt idx="15501">
                  <c:v>0.11871502372439693</c:v>
                </c:pt>
                <c:pt idx="15502">
                  <c:v>0.11886569648491592</c:v>
                </c:pt>
                <c:pt idx="15503">
                  <c:v>0.11811233268232095</c:v>
                </c:pt>
                <c:pt idx="15504">
                  <c:v>0.11524955023246004</c:v>
                </c:pt>
                <c:pt idx="15505">
                  <c:v>0.11479753195090306</c:v>
                </c:pt>
                <c:pt idx="15506">
                  <c:v>0.11540022299297904</c:v>
                </c:pt>
                <c:pt idx="15507">
                  <c:v>0.11419484090882707</c:v>
                </c:pt>
                <c:pt idx="15508">
                  <c:v>0.11253744054311812</c:v>
                </c:pt>
                <c:pt idx="15509">
                  <c:v>0.11283878606415612</c:v>
                </c:pt>
                <c:pt idx="15510">
                  <c:v>0.11193474950104215</c:v>
                </c:pt>
                <c:pt idx="15511">
                  <c:v>0.11027734913533321</c:v>
                </c:pt>
                <c:pt idx="15512">
                  <c:v>0.11178407674052315</c:v>
                </c:pt>
                <c:pt idx="15513">
                  <c:v>0.10967465809325722</c:v>
                </c:pt>
                <c:pt idx="15514">
                  <c:v>0.10892129429066225</c:v>
                </c:pt>
                <c:pt idx="15515">
                  <c:v>0.10861994876962425</c:v>
                </c:pt>
                <c:pt idx="15516">
                  <c:v>0.10711322116443429</c:v>
                </c:pt>
                <c:pt idx="15517">
                  <c:v>0.10771591220651028</c:v>
                </c:pt>
                <c:pt idx="15518">
                  <c:v>0.10364774767249742</c:v>
                </c:pt>
                <c:pt idx="15519">
                  <c:v>0.10620918460132034</c:v>
                </c:pt>
                <c:pt idx="15520">
                  <c:v>0.10515447527768736</c:v>
                </c:pt>
                <c:pt idx="15521">
                  <c:v>0.10485312975664937</c:v>
                </c:pt>
                <c:pt idx="15522">
                  <c:v>0.1040997659540544</c:v>
                </c:pt>
                <c:pt idx="15523">
                  <c:v>0.1040997659540544</c:v>
                </c:pt>
                <c:pt idx="15524">
                  <c:v>0.10349707491197842</c:v>
                </c:pt>
                <c:pt idx="15525">
                  <c:v>0.10274371110938345</c:v>
                </c:pt>
                <c:pt idx="15526">
                  <c:v>0.10063429246211751</c:v>
                </c:pt>
                <c:pt idx="15527">
                  <c:v>0.10138765626471248</c:v>
                </c:pt>
                <c:pt idx="15528">
                  <c:v>0.10033294694107953</c:v>
                </c:pt>
                <c:pt idx="15529">
                  <c:v>9.9428910377965543E-2</c:v>
                </c:pt>
                <c:pt idx="15530">
                  <c:v>9.8524873814851574E-2</c:v>
                </c:pt>
                <c:pt idx="15531">
                  <c:v>9.8976892096408559E-2</c:v>
                </c:pt>
                <c:pt idx="15532">
                  <c:v>9.9880928659522528E-2</c:v>
                </c:pt>
                <c:pt idx="15533">
                  <c:v>9.8826219335889573E-2</c:v>
                </c:pt>
                <c:pt idx="15534">
                  <c:v>9.7620837251737605E-2</c:v>
                </c:pt>
                <c:pt idx="15535">
                  <c:v>9.6114109646547652E-2</c:v>
                </c:pt>
                <c:pt idx="15536">
                  <c:v>9.5360745843952668E-2</c:v>
                </c:pt>
                <c:pt idx="15537">
                  <c:v>9.6415455167585651E-2</c:v>
                </c:pt>
                <c:pt idx="15538">
                  <c:v>9.3251327196686745E-2</c:v>
                </c:pt>
                <c:pt idx="15539">
                  <c:v>9.4607382041357699E-2</c:v>
                </c:pt>
                <c:pt idx="15540">
                  <c:v>9.370334547824373E-2</c:v>
                </c:pt>
                <c:pt idx="15541">
                  <c:v>9.3251327196686745E-2</c:v>
                </c:pt>
                <c:pt idx="15542">
                  <c:v>9.3401999957205731E-2</c:v>
                </c:pt>
                <c:pt idx="15543">
                  <c:v>9.1895272352015778E-2</c:v>
                </c:pt>
                <c:pt idx="15544">
                  <c:v>9.294998167564876E-2</c:v>
                </c:pt>
                <c:pt idx="15545">
                  <c:v>9.0539217507344824E-2</c:v>
                </c:pt>
                <c:pt idx="15546">
                  <c:v>9.294998167564876E-2</c:v>
                </c:pt>
                <c:pt idx="15547">
                  <c:v>8.9785853704749854E-2</c:v>
                </c:pt>
                <c:pt idx="15548">
                  <c:v>8.918316266267387E-2</c:v>
                </c:pt>
                <c:pt idx="15549">
                  <c:v>8.9635180944230855E-2</c:v>
                </c:pt>
                <c:pt idx="15550">
                  <c:v>8.8580471620597886E-2</c:v>
                </c:pt>
                <c:pt idx="15551">
                  <c:v>8.8128453339040902E-2</c:v>
                </c:pt>
                <c:pt idx="15552">
                  <c:v>8.6923071254888948E-2</c:v>
                </c:pt>
                <c:pt idx="15553">
                  <c:v>8.6621725733850949E-2</c:v>
                </c:pt>
                <c:pt idx="15554">
                  <c:v>8.7977780578521902E-2</c:v>
                </c:pt>
                <c:pt idx="15555">
                  <c:v>8.6019034691774965E-2</c:v>
                </c:pt>
                <c:pt idx="15556">
                  <c:v>8.7224416775926933E-2</c:v>
                </c:pt>
                <c:pt idx="15557">
                  <c:v>8.511499812866101E-2</c:v>
                </c:pt>
                <c:pt idx="15558">
                  <c:v>8.2402888439319089E-2</c:v>
                </c:pt>
                <c:pt idx="15559">
                  <c:v>8.4813652607623011E-2</c:v>
                </c:pt>
                <c:pt idx="15560">
                  <c:v>8.3005579481395073E-2</c:v>
                </c:pt>
                <c:pt idx="15561">
                  <c:v>8.1800197397243105E-2</c:v>
                </c:pt>
                <c:pt idx="15562">
                  <c:v>8.2704233960357074E-2</c:v>
                </c:pt>
                <c:pt idx="15563">
                  <c:v>8.3306925002433058E-2</c:v>
                </c:pt>
                <c:pt idx="15564">
                  <c:v>8.4060288805028027E-2</c:v>
                </c:pt>
                <c:pt idx="15565">
                  <c:v>8.1197506355167134E-2</c:v>
                </c:pt>
                <c:pt idx="15566">
                  <c:v>8.149885187620512E-2</c:v>
                </c:pt>
                <c:pt idx="15567">
                  <c:v>8.0896160834129135E-2</c:v>
                </c:pt>
                <c:pt idx="15568">
                  <c:v>8.0293469792053151E-2</c:v>
                </c:pt>
                <c:pt idx="15569">
                  <c:v>8.0594815313091137E-2</c:v>
                </c:pt>
                <c:pt idx="15570">
                  <c:v>7.9992124271015153E-2</c:v>
                </c:pt>
                <c:pt idx="15571">
                  <c:v>8.0745488073610136E-2</c:v>
                </c:pt>
                <c:pt idx="15572">
                  <c:v>7.8636069426344199E-2</c:v>
                </c:pt>
                <c:pt idx="15573">
                  <c:v>7.8033378384268229E-2</c:v>
                </c:pt>
                <c:pt idx="15574">
                  <c:v>7.7581360102711244E-2</c:v>
                </c:pt>
                <c:pt idx="15575">
                  <c:v>7.9690778749977181E-2</c:v>
                </c:pt>
                <c:pt idx="15576">
                  <c:v>7.8184051144787214E-2</c:v>
                </c:pt>
                <c:pt idx="15577">
                  <c:v>7.6677323539597261E-2</c:v>
                </c:pt>
                <c:pt idx="15578">
                  <c:v>7.5773286976483306E-2</c:v>
                </c:pt>
                <c:pt idx="15579">
                  <c:v>7.5019923173888323E-2</c:v>
                </c:pt>
                <c:pt idx="15580">
                  <c:v>7.6526650779078276E-2</c:v>
                </c:pt>
                <c:pt idx="15581">
                  <c:v>7.697866906063526E-2</c:v>
                </c:pt>
                <c:pt idx="15582">
                  <c:v>7.5773286976483306E-2</c:v>
                </c:pt>
                <c:pt idx="15583">
                  <c:v>7.5471941455445307E-2</c:v>
                </c:pt>
                <c:pt idx="15584">
                  <c:v>7.4869250413369323E-2</c:v>
                </c:pt>
                <c:pt idx="15585">
                  <c:v>7.3061177287141385E-2</c:v>
                </c:pt>
                <c:pt idx="15586">
                  <c:v>7.5471941455445307E-2</c:v>
                </c:pt>
                <c:pt idx="15587">
                  <c:v>7.2609159005584401E-2</c:v>
                </c:pt>
                <c:pt idx="15588">
                  <c:v>7.2307813484546402E-2</c:v>
                </c:pt>
                <c:pt idx="15589">
                  <c:v>7.2759831766103386E-2</c:v>
                </c:pt>
                <c:pt idx="15590">
                  <c:v>7.1253104160913447E-2</c:v>
                </c:pt>
                <c:pt idx="15591">
                  <c:v>7.1705122442470431E-2</c:v>
                </c:pt>
                <c:pt idx="15592">
                  <c:v>7.2458486245065401E-2</c:v>
                </c:pt>
                <c:pt idx="15593">
                  <c:v>7.2157140724027416E-2</c:v>
                </c:pt>
                <c:pt idx="15594">
                  <c:v>6.9746376555723494E-2</c:v>
                </c:pt>
                <c:pt idx="15595">
                  <c:v>7.0801085879356448E-2</c:v>
                </c:pt>
                <c:pt idx="15596">
                  <c:v>6.9897049316242493E-2</c:v>
                </c:pt>
                <c:pt idx="15597">
                  <c:v>7.0650413118837463E-2</c:v>
                </c:pt>
                <c:pt idx="15598">
                  <c:v>7.1102431400394447E-2</c:v>
                </c:pt>
                <c:pt idx="15599">
                  <c:v>7.0047722076761479E-2</c:v>
                </c:pt>
                <c:pt idx="15600">
                  <c:v>6.914368551364751E-2</c:v>
                </c:pt>
                <c:pt idx="15601">
                  <c:v>6.8842339992609511E-2</c:v>
                </c:pt>
                <c:pt idx="15602">
                  <c:v>6.8842339992609511E-2</c:v>
                </c:pt>
                <c:pt idx="15603">
                  <c:v>6.8842339992609511E-2</c:v>
                </c:pt>
                <c:pt idx="15604">
                  <c:v>6.7034266866381573E-2</c:v>
                </c:pt>
                <c:pt idx="15605">
                  <c:v>6.7938303429495556E-2</c:v>
                </c:pt>
                <c:pt idx="15606">
                  <c:v>6.7184939626900572E-2</c:v>
                </c:pt>
                <c:pt idx="15607">
                  <c:v>6.5828884782229619E-2</c:v>
                </c:pt>
                <c:pt idx="15608">
                  <c:v>6.7938303429495556E-2</c:v>
                </c:pt>
                <c:pt idx="15609">
                  <c:v>6.5678212021710619E-2</c:v>
                </c:pt>
                <c:pt idx="15610">
                  <c:v>6.6582248584824588E-2</c:v>
                </c:pt>
                <c:pt idx="15611">
                  <c:v>6.4322157177039666E-2</c:v>
                </c:pt>
                <c:pt idx="15612">
                  <c:v>6.5678212021710619E-2</c:v>
                </c:pt>
                <c:pt idx="15613">
                  <c:v>6.4774175458596636E-2</c:v>
                </c:pt>
                <c:pt idx="15614">
                  <c:v>6.4924848219115636E-2</c:v>
                </c:pt>
                <c:pt idx="15615">
                  <c:v>6.4774175458596636E-2</c:v>
                </c:pt>
                <c:pt idx="15616">
                  <c:v>6.402081165600168E-2</c:v>
                </c:pt>
                <c:pt idx="15617">
                  <c:v>6.4924848219115636E-2</c:v>
                </c:pt>
                <c:pt idx="15618">
                  <c:v>6.3568793374444682E-2</c:v>
                </c:pt>
                <c:pt idx="15619">
                  <c:v>6.3418120613925683E-2</c:v>
                </c:pt>
                <c:pt idx="15620">
                  <c:v>6.4472829937558665E-2</c:v>
                </c:pt>
                <c:pt idx="15621">
                  <c:v>6.1308701966659766E-2</c:v>
                </c:pt>
                <c:pt idx="15622">
                  <c:v>6.3870138895482681E-2</c:v>
                </c:pt>
                <c:pt idx="15623">
                  <c:v>6.2212738529773728E-2</c:v>
                </c:pt>
                <c:pt idx="15624">
                  <c:v>6.3870138895482681E-2</c:v>
                </c:pt>
                <c:pt idx="15625">
                  <c:v>6.4171484416520666E-2</c:v>
                </c:pt>
                <c:pt idx="15626">
                  <c:v>6.2363411290292721E-2</c:v>
                </c:pt>
                <c:pt idx="15627">
                  <c:v>6.1459374727178745E-2</c:v>
                </c:pt>
                <c:pt idx="15628">
                  <c:v>5.904861055887483E-2</c:v>
                </c:pt>
                <c:pt idx="15629">
                  <c:v>6.1308701966659766E-2</c:v>
                </c:pt>
                <c:pt idx="15630">
                  <c:v>6.0253992643026791E-2</c:v>
                </c:pt>
                <c:pt idx="15631">
                  <c:v>5.9952647121988806E-2</c:v>
                </c:pt>
                <c:pt idx="15632">
                  <c:v>6.1610047487697744E-2</c:v>
                </c:pt>
                <c:pt idx="15633">
                  <c:v>6.1007356445621767E-2</c:v>
                </c:pt>
                <c:pt idx="15634">
                  <c:v>6.1459374727178745E-2</c:v>
                </c:pt>
                <c:pt idx="15635">
                  <c:v>5.9349956079912829E-2</c:v>
                </c:pt>
                <c:pt idx="15636">
                  <c:v>6.0856683685102768E-2</c:v>
                </c:pt>
                <c:pt idx="15637">
                  <c:v>5.8747265037836838E-2</c:v>
                </c:pt>
                <c:pt idx="15638">
                  <c:v>5.8144573995760861E-2</c:v>
                </c:pt>
                <c:pt idx="15639">
                  <c:v>6.1158029206140767E-2</c:v>
                </c:pt>
                <c:pt idx="15640">
                  <c:v>5.904861055887483E-2</c:v>
                </c:pt>
                <c:pt idx="15641">
                  <c:v>5.9349956079912829E-2</c:v>
                </c:pt>
                <c:pt idx="15642">
                  <c:v>5.8747265037836838E-2</c:v>
                </c:pt>
                <c:pt idx="15643">
                  <c:v>5.7993901235241861E-2</c:v>
                </c:pt>
                <c:pt idx="15644">
                  <c:v>5.8445919516798853E-2</c:v>
                </c:pt>
                <c:pt idx="15645">
                  <c:v>5.7993901235241861E-2</c:v>
                </c:pt>
                <c:pt idx="15646">
                  <c:v>5.7993901235241861E-2</c:v>
                </c:pt>
                <c:pt idx="15647">
                  <c:v>5.9199283319393829E-2</c:v>
                </c:pt>
                <c:pt idx="15648">
                  <c:v>5.8295246756279853E-2</c:v>
                </c:pt>
                <c:pt idx="15649">
                  <c:v>5.7843228474722869E-2</c:v>
                </c:pt>
                <c:pt idx="15650">
                  <c:v>5.7541882953684877E-2</c:v>
                </c:pt>
                <c:pt idx="15651">
                  <c:v>5.8747265037836838E-2</c:v>
                </c:pt>
                <c:pt idx="15652">
                  <c:v>5.7993901235241861E-2</c:v>
                </c:pt>
                <c:pt idx="15653">
                  <c:v>5.7089864672127892E-2</c:v>
                </c:pt>
                <c:pt idx="15654">
                  <c:v>5.7692555714203869E-2</c:v>
                </c:pt>
                <c:pt idx="15655">
                  <c:v>5.6035155348494924E-2</c:v>
                </c:pt>
                <c:pt idx="15656">
                  <c:v>5.4076409461747986E-2</c:v>
                </c:pt>
                <c:pt idx="15657">
                  <c:v>5.6637846390570901E-2</c:v>
                </c:pt>
                <c:pt idx="15658">
                  <c:v>5.4227082222266985E-2</c:v>
                </c:pt>
                <c:pt idx="15659">
                  <c:v>5.7993901235241861E-2</c:v>
                </c:pt>
                <c:pt idx="15660">
                  <c:v>5.467910050382397E-2</c:v>
                </c:pt>
                <c:pt idx="15661">
                  <c:v>5.5583137066937946E-2</c:v>
                </c:pt>
                <c:pt idx="15662">
                  <c:v>5.4377754982785978E-2</c:v>
                </c:pt>
                <c:pt idx="15663">
                  <c:v>5.3624391180191001E-2</c:v>
                </c:pt>
                <c:pt idx="15664">
                  <c:v>5.6939191911608893E-2</c:v>
                </c:pt>
                <c:pt idx="15665">
                  <c:v>5.3925736701228993E-2</c:v>
                </c:pt>
                <c:pt idx="15666">
                  <c:v>5.4980446024861955E-2</c:v>
                </c:pt>
                <c:pt idx="15667">
                  <c:v>5.4076409461747986E-2</c:v>
                </c:pt>
                <c:pt idx="15668">
                  <c:v>5.4377754982785978E-2</c:v>
                </c:pt>
                <c:pt idx="15669">
                  <c:v>5.5884482587975931E-2</c:v>
                </c:pt>
                <c:pt idx="15670">
                  <c:v>5.4829773264342963E-2</c:v>
                </c:pt>
                <c:pt idx="15671">
                  <c:v>5.3624391180191001E-2</c:v>
                </c:pt>
                <c:pt idx="15672">
                  <c:v>5.256968185655804E-2</c:v>
                </c:pt>
                <c:pt idx="15673">
                  <c:v>5.3021700138115017E-2</c:v>
                </c:pt>
                <c:pt idx="15674">
                  <c:v>5.3775063940709994E-2</c:v>
                </c:pt>
                <c:pt idx="15675">
                  <c:v>5.2871027377596025E-2</c:v>
                </c:pt>
                <c:pt idx="15676">
                  <c:v>5.3775063940709994E-2</c:v>
                </c:pt>
                <c:pt idx="15677">
                  <c:v>5.2268336335520048E-2</c:v>
                </c:pt>
                <c:pt idx="15678">
                  <c:v>5.256968185655804E-2</c:v>
                </c:pt>
                <c:pt idx="15679">
                  <c:v>5.256968185655804E-2</c:v>
                </c:pt>
                <c:pt idx="15680">
                  <c:v>5.2268336335520048E-2</c:v>
                </c:pt>
                <c:pt idx="15681">
                  <c:v>5.1966990814482056E-2</c:v>
                </c:pt>
                <c:pt idx="15682">
                  <c:v>5.2268336335520048E-2</c:v>
                </c:pt>
                <c:pt idx="15683">
                  <c:v>5.2117663575001048E-2</c:v>
                </c:pt>
                <c:pt idx="15684">
                  <c:v>5.1514972532925071E-2</c:v>
                </c:pt>
                <c:pt idx="15685">
                  <c:v>5.1514972532925071E-2</c:v>
                </c:pt>
                <c:pt idx="15686">
                  <c:v>5.241900909603904E-2</c:v>
                </c:pt>
                <c:pt idx="15687">
                  <c:v>5.241900909603904E-2</c:v>
                </c:pt>
                <c:pt idx="15688">
                  <c:v>5.0761608730330095E-2</c:v>
                </c:pt>
                <c:pt idx="15689">
                  <c:v>5.0460263209292103E-2</c:v>
                </c:pt>
                <c:pt idx="15690">
                  <c:v>5.0912281490849087E-2</c:v>
                </c:pt>
                <c:pt idx="15691">
                  <c:v>5.0761608730330095E-2</c:v>
                </c:pt>
                <c:pt idx="15692">
                  <c:v>5.0610935969811102E-2</c:v>
                </c:pt>
                <c:pt idx="15693">
                  <c:v>5.1213627011887079E-2</c:v>
                </c:pt>
                <c:pt idx="15694">
                  <c:v>5.0912281490849087E-2</c:v>
                </c:pt>
                <c:pt idx="15695">
                  <c:v>5.1514972532925071E-2</c:v>
                </c:pt>
                <c:pt idx="15696">
                  <c:v>5.0761608730330095E-2</c:v>
                </c:pt>
                <c:pt idx="15697">
                  <c:v>5.106295425136808E-2</c:v>
                </c:pt>
                <c:pt idx="15698">
                  <c:v>5.0008244927735111E-2</c:v>
                </c:pt>
                <c:pt idx="15699">
                  <c:v>4.9254881125140142E-2</c:v>
                </c:pt>
                <c:pt idx="15700">
                  <c:v>4.8953535604102157E-2</c:v>
                </c:pt>
                <c:pt idx="15701">
                  <c:v>4.8802862843583157E-2</c:v>
                </c:pt>
                <c:pt idx="15702">
                  <c:v>4.8953535604102157E-2</c:v>
                </c:pt>
                <c:pt idx="15703">
                  <c:v>5.106295425136808E-2</c:v>
                </c:pt>
                <c:pt idx="15704">
                  <c:v>4.9706899406697126E-2</c:v>
                </c:pt>
                <c:pt idx="15705">
                  <c:v>4.9254881125140142E-2</c:v>
                </c:pt>
                <c:pt idx="15706">
                  <c:v>4.7748153519950189E-2</c:v>
                </c:pt>
                <c:pt idx="15707">
                  <c:v>4.9254881125140142E-2</c:v>
                </c:pt>
                <c:pt idx="15708">
                  <c:v>4.9254881125140142E-2</c:v>
                </c:pt>
                <c:pt idx="15709">
                  <c:v>4.9254881125140142E-2</c:v>
                </c:pt>
                <c:pt idx="15710">
                  <c:v>4.8501517322545165E-2</c:v>
                </c:pt>
                <c:pt idx="15711">
                  <c:v>4.8049499040988174E-2</c:v>
                </c:pt>
                <c:pt idx="15712">
                  <c:v>4.7898826280469188E-2</c:v>
                </c:pt>
                <c:pt idx="15713">
                  <c:v>4.9405553885659134E-2</c:v>
                </c:pt>
                <c:pt idx="15714">
                  <c:v>4.8501517322545165E-2</c:v>
                </c:pt>
                <c:pt idx="15715">
                  <c:v>4.7898826280469188E-2</c:v>
                </c:pt>
                <c:pt idx="15716">
                  <c:v>4.7748153519950189E-2</c:v>
                </c:pt>
                <c:pt idx="15717">
                  <c:v>4.8501517322545165E-2</c:v>
                </c:pt>
                <c:pt idx="15718">
                  <c:v>4.7748153519950189E-2</c:v>
                </c:pt>
                <c:pt idx="15719">
                  <c:v>4.6241425914760236E-2</c:v>
                </c:pt>
                <c:pt idx="15720">
                  <c:v>4.6090753154241243E-2</c:v>
                </c:pt>
                <c:pt idx="15721">
                  <c:v>4.5488062112165259E-2</c:v>
                </c:pt>
                <c:pt idx="15722">
                  <c:v>4.5488062112165259E-2</c:v>
                </c:pt>
                <c:pt idx="15723">
                  <c:v>4.5789407633203251E-2</c:v>
                </c:pt>
                <c:pt idx="15724">
                  <c:v>4.5789407633203251E-2</c:v>
                </c:pt>
                <c:pt idx="15725">
                  <c:v>4.5638734872684258E-2</c:v>
                </c:pt>
                <c:pt idx="15726">
                  <c:v>4.5638734872684258E-2</c:v>
                </c:pt>
                <c:pt idx="15727">
                  <c:v>4.6392098675279228E-2</c:v>
                </c:pt>
                <c:pt idx="15728">
                  <c:v>4.7597480759431196E-2</c:v>
                </c:pt>
                <c:pt idx="15729">
                  <c:v>4.7898826280469188E-2</c:v>
                </c:pt>
                <c:pt idx="15730">
                  <c:v>4.7145462477874205E-2</c:v>
                </c:pt>
                <c:pt idx="15731">
                  <c:v>4.7597480759431196E-2</c:v>
                </c:pt>
                <c:pt idx="15732">
                  <c:v>4.7898826280469188E-2</c:v>
                </c:pt>
                <c:pt idx="15733">
                  <c:v>4.4734698309570282E-2</c:v>
                </c:pt>
                <c:pt idx="15734">
                  <c:v>4.7748153519950189E-2</c:v>
                </c:pt>
                <c:pt idx="15735">
                  <c:v>4.7597480759431196E-2</c:v>
                </c:pt>
                <c:pt idx="15736">
                  <c:v>4.6392098675279228E-2</c:v>
                </c:pt>
                <c:pt idx="15737">
                  <c:v>4.6392098675279228E-2</c:v>
                </c:pt>
                <c:pt idx="15738">
                  <c:v>4.5638734872684258E-2</c:v>
                </c:pt>
                <c:pt idx="15739">
                  <c:v>4.4734698309570282E-2</c:v>
                </c:pt>
                <c:pt idx="15740">
                  <c:v>4.6241425914760236E-2</c:v>
                </c:pt>
                <c:pt idx="15741">
                  <c:v>4.3378643464899322E-2</c:v>
                </c:pt>
                <c:pt idx="15742">
                  <c:v>4.5337389351646266E-2</c:v>
                </c:pt>
                <c:pt idx="15743">
                  <c:v>4.458402554905129E-2</c:v>
                </c:pt>
                <c:pt idx="15744">
                  <c:v>4.7748153519950189E-2</c:v>
                </c:pt>
                <c:pt idx="15745">
                  <c:v>4.5488062112165259E-2</c:v>
                </c:pt>
                <c:pt idx="15746">
                  <c:v>4.5789407633203251E-2</c:v>
                </c:pt>
                <c:pt idx="15747">
                  <c:v>4.594008039372225E-2</c:v>
                </c:pt>
                <c:pt idx="15748">
                  <c:v>4.458402554905129E-2</c:v>
                </c:pt>
                <c:pt idx="15749">
                  <c:v>4.3830661746456313E-2</c:v>
                </c:pt>
                <c:pt idx="15750">
                  <c:v>4.3378643464899322E-2</c:v>
                </c:pt>
                <c:pt idx="15751">
                  <c:v>4.594008039372225E-2</c:v>
                </c:pt>
                <c:pt idx="15752">
                  <c:v>4.6241425914760236E-2</c:v>
                </c:pt>
                <c:pt idx="15753">
                  <c:v>4.5186716591127267E-2</c:v>
                </c:pt>
                <c:pt idx="15754">
                  <c:v>4.5337389351646266E-2</c:v>
                </c:pt>
                <c:pt idx="15755">
                  <c:v>4.4885371070089282E-2</c:v>
                </c:pt>
                <c:pt idx="15756">
                  <c:v>4.3077297943861337E-2</c:v>
                </c:pt>
                <c:pt idx="15757">
                  <c:v>4.5036043830608274E-2</c:v>
                </c:pt>
                <c:pt idx="15758">
                  <c:v>4.3830661746456313E-2</c:v>
                </c:pt>
                <c:pt idx="15759">
                  <c:v>4.443335278853229E-2</c:v>
                </c:pt>
                <c:pt idx="15760">
                  <c:v>4.3830661746456313E-2</c:v>
                </c:pt>
                <c:pt idx="15761">
                  <c:v>4.3227970704380336E-2</c:v>
                </c:pt>
                <c:pt idx="15762">
                  <c:v>4.3679988985937321E-2</c:v>
                </c:pt>
                <c:pt idx="15763">
                  <c:v>4.2625279662304352E-2</c:v>
                </c:pt>
                <c:pt idx="15764">
                  <c:v>4.4734698309570282E-2</c:v>
                </c:pt>
                <c:pt idx="15765">
                  <c:v>4.3679988985937321E-2</c:v>
                </c:pt>
                <c:pt idx="15766">
                  <c:v>4.2775952422823345E-2</c:v>
                </c:pt>
                <c:pt idx="15767">
                  <c:v>4.2173261380747368E-2</c:v>
                </c:pt>
                <c:pt idx="15768">
                  <c:v>4.3227970704380336E-2</c:v>
                </c:pt>
                <c:pt idx="15769">
                  <c:v>4.5036043830608274E-2</c:v>
                </c:pt>
                <c:pt idx="15770">
                  <c:v>4.2173261380747368E-2</c:v>
                </c:pt>
                <c:pt idx="15771">
                  <c:v>4.3679988985937321E-2</c:v>
                </c:pt>
                <c:pt idx="15772">
                  <c:v>4.232393414126636E-2</c:v>
                </c:pt>
                <c:pt idx="15773">
                  <c:v>4.1721243099190376E-2</c:v>
                </c:pt>
                <c:pt idx="15774">
                  <c:v>4.3830661746456313E-2</c:v>
                </c:pt>
                <c:pt idx="15775">
                  <c:v>4.3830661746456313E-2</c:v>
                </c:pt>
                <c:pt idx="15776">
                  <c:v>4.2926625183342344E-2</c:v>
                </c:pt>
                <c:pt idx="15777">
                  <c:v>4.1721243099190376E-2</c:v>
                </c:pt>
                <c:pt idx="15778">
                  <c:v>4.2775952422823345E-2</c:v>
                </c:pt>
                <c:pt idx="15779">
                  <c:v>4.3981334506975313E-2</c:v>
                </c:pt>
                <c:pt idx="15780">
                  <c:v>4.1118552057114399E-2</c:v>
                </c:pt>
                <c:pt idx="15781">
                  <c:v>4.2775952422823345E-2</c:v>
                </c:pt>
                <c:pt idx="15782">
                  <c:v>4.1570570338671384E-2</c:v>
                </c:pt>
                <c:pt idx="15783">
                  <c:v>4.2474606901785353E-2</c:v>
                </c:pt>
                <c:pt idx="15784">
                  <c:v>4.1570570338671384E-2</c:v>
                </c:pt>
                <c:pt idx="15785">
                  <c:v>4.0817206536076407E-2</c:v>
                </c:pt>
                <c:pt idx="15786">
                  <c:v>4.2022588620228375E-2</c:v>
                </c:pt>
                <c:pt idx="15787">
                  <c:v>4.1570570338671384E-2</c:v>
                </c:pt>
                <c:pt idx="15788">
                  <c:v>4.1419897578152384E-2</c:v>
                </c:pt>
                <c:pt idx="15789">
                  <c:v>4.021451549400043E-2</c:v>
                </c:pt>
                <c:pt idx="15790">
                  <c:v>4.0817206536076407E-2</c:v>
                </c:pt>
                <c:pt idx="15791">
                  <c:v>4.0515861015038415E-2</c:v>
                </c:pt>
                <c:pt idx="15792">
                  <c:v>3.885846064932947E-2</c:v>
                </c:pt>
                <c:pt idx="15793">
                  <c:v>4.1871915859709376E-2</c:v>
                </c:pt>
                <c:pt idx="15794">
                  <c:v>3.9310478930886461E-2</c:v>
                </c:pt>
                <c:pt idx="15795">
                  <c:v>4.1570570338671384E-2</c:v>
                </c:pt>
                <c:pt idx="15796">
                  <c:v>3.9913169972962438E-2</c:v>
                </c:pt>
                <c:pt idx="15797">
                  <c:v>4.021451549400043E-2</c:v>
                </c:pt>
                <c:pt idx="15798">
                  <c:v>4.1118552057114399E-2</c:v>
                </c:pt>
                <c:pt idx="15799">
                  <c:v>4.1721243099190376E-2</c:v>
                </c:pt>
                <c:pt idx="15800">
                  <c:v>4.0967879296595407E-2</c:v>
                </c:pt>
                <c:pt idx="15801">
                  <c:v>4.1871915859709376E-2</c:v>
                </c:pt>
                <c:pt idx="15802">
                  <c:v>4.036518825451943E-2</c:v>
                </c:pt>
                <c:pt idx="15803">
                  <c:v>4.2173261380747368E-2</c:v>
                </c:pt>
                <c:pt idx="15804">
                  <c:v>3.9611824451924446E-2</c:v>
                </c:pt>
                <c:pt idx="15805">
                  <c:v>4.0063842733481431E-2</c:v>
                </c:pt>
                <c:pt idx="15806">
                  <c:v>4.0515861015038415E-2</c:v>
                </c:pt>
                <c:pt idx="15807">
                  <c:v>3.885846064932947E-2</c:v>
                </c:pt>
                <c:pt idx="15808">
                  <c:v>4.1118552057114399E-2</c:v>
                </c:pt>
                <c:pt idx="15809">
                  <c:v>4.0817206536076407E-2</c:v>
                </c:pt>
                <c:pt idx="15810">
                  <c:v>3.9762497212443439E-2</c:v>
                </c:pt>
                <c:pt idx="15811">
                  <c:v>3.8105096846734493E-2</c:v>
                </c:pt>
                <c:pt idx="15812">
                  <c:v>3.9159806170367462E-2</c:v>
                </c:pt>
                <c:pt idx="15813">
                  <c:v>3.9913169972962438E-2</c:v>
                </c:pt>
                <c:pt idx="15814">
                  <c:v>3.8707787888810477E-2</c:v>
                </c:pt>
                <c:pt idx="15815">
                  <c:v>4.0817206536076407E-2</c:v>
                </c:pt>
                <c:pt idx="15816">
                  <c:v>3.9159806170367462E-2</c:v>
                </c:pt>
                <c:pt idx="15817">
                  <c:v>3.9461151691405454E-2</c:v>
                </c:pt>
                <c:pt idx="15818">
                  <c:v>4.1269224817633399E-2</c:v>
                </c:pt>
                <c:pt idx="15819">
                  <c:v>4.021451549400043E-2</c:v>
                </c:pt>
                <c:pt idx="15820">
                  <c:v>4.0515861015038415E-2</c:v>
                </c:pt>
                <c:pt idx="15821">
                  <c:v>4.0817206536076407E-2</c:v>
                </c:pt>
                <c:pt idx="15822">
                  <c:v>3.7351733044139523E-2</c:v>
                </c:pt>
                <c:pt idx="15823">
                  <c:v>4.0063842733481431E-2</c:v>
                </c:pt>
                <c:pt idx="15824">
                  <c:v>4.021451549400043E-2</c:v>
                </c:pt>
                <c:pt idx="15825">
                  <c:v>4.0515861015038415E-2</c:v>
                </c:pt>
                <c:pt idx="15826">
                  <c:v>4.0817206536076407E-2</c:v>
                </c:pt>
                <c:pt idx="15827">
                  <c:v>3.7803751325696501E-2</c:v>
                </c:pt>
                <c:pt idx="15828">
                  <c:v>3.9009133409848469E-2</c:v>
                </c:pt>
                <c:pt idx="15829">
                  <c:v>3.9461151691405454E-2</c:v>
                </c:pt>
                <c:pt idx="15830">
                  <c:v>3.9159806170367462E-2</c:v>
                </c:pt>
                <c:pt idx="15831">
                  <c:v>3.9009133409848469E-2</c:v>
                </c:pt>
                <c:pt idx="15832">
                  <c:v>3.9009133409848469E-2</c:v>
                </c:pt>
                <c:pt idx="15833">
                  <c:v>3.885846064932947E-2</c:v>
                </c:pt>
                <c:pt idx="15834">
                  <c:v>3.9762497212443439E-2</c:v>
                </c:pt>
                <c:pt idx="15835">
                  <c:v>3.9159806170367462E-2</c:v>
                </c:pt>
                <c:pt idx="15836">
                  <c:v>3.8557115128291478E-2</c:v>
                </c:pt>
                <c:pt idx="15837">
                  <c:v>3.9913169972962438E-2</c:v>
                </c:pt>
                <c:pt idx="15838">
                  <c:v>3.7954424086215501E-2</c:v>
                </c:pt>
                <c:pt idx="15839">
                  <c:v>3.9913169972962438E-2</c:v>
                </c:pt>
                <c:pt idx="15840">
                  <c:v>4.036518825451943E-2</c:v>
                </c:pt>
                <c:pt idx="15841">
                  <c:v>3.9611824451924446E-2</c:v>
                </c:pt>
                <c:pt idx="15842">
                  <c:v>3.885846064932947E-2</c:v>
                </c:pt>
                <c:pt idx="15843">
                  <c:v>3.6749042002063539E-2</c:v>
                </c:pt>
                <c:pt idx="15844">
                  <c:v>3.885846064932947E-2</c:v>
                </c:pt>
                <c:pt idx="15845">
                  <c:v>3.9310478930886461E-2</c:v>
                </c:pt>
                <c:pt idx="15846">
                  <c:v>3.8707787888810477E-2</c:v>
                </c:pt>
                <c:pt idx="15847">
                  <c:v>3.7803751325696501E-2</c:v>
                </c:pt>
                <c:pt idx="15848">
                  <c:v>3.7351733044139523E-2</c:v>
                </c:pt>
                <c:pt idx="15849">
                  <c:v>3.7954424086215501E-2</c:v>
                </c:pt>
                <c:pt idx="15850">
                  <c:v>3.885846064932947E-2</c:v>
                </c:pt>
                <c:pt idx="15851">
                  <c:v>3.9009133409848469E-2</c:v>
                </c:pt>
                <c:pt idx="15852">
                  <c:v>3.9159806170367462E-2</c:v>
                </c:pt>
                <c:pt idx="15853">
                  <c:v>3.8557115128291478E-2</c:v>
                </c:pt>
                <c:pt idx="15854">
                  <c:v>3.8105096846734493E-2</c:v>
                </c:pt>
                <c:pt idx="15855">
                  <c:v>3.7653078565177509E-2</c:v>
                </c:pt>
                <c:pt idx="15856">
                  <c:v>3.7502405804658516E-2</c:v>
                </c:pt>
                <c:pt idx="15857">
                  <c:v>3.7502405804658516E-2</c:v>
                </c:pt>
                <c:pt idx="15858">
                  <c:v>3.6899714762582532E-2</c:v>
                </c:pt>
                <c:pt idx="15859">
                  <c:v>3.8105096846734493E-2</c:v>
                </c:pt>
                <c:pt idx="15860">
                  <c:v>3.7653078565177509E-2</c:v>
                </c:pt>
                <c:pt idx="15861">
                  <c:v>3.885846064932947E-2</c:v>
                </c:pt>
                <c:pt idx="15862">
                  <c:v>3.5845005438949563E-2</c:v>
                </c:pt>
                <c:pt idx="15863">
                  <c:v>3.8557115128291478E-2</c:v>
                </c:pt>
                <c:pt idx="15864">
                  <c:v>3.8557115128291478E-2</c:v>
                </c:pt>
                <c:pt idx="15865">
                  <c:v>3.7502405804658516E-2</c:v>
                </c:pt>
                <c:pt idx="15866">
                  <c:v>3.885846064932947E-2</c:v>
                </c:pt>
                <c:pt idx="15867">
                  <c:v>3.8557115128291478E-2</c:v>
                </c:pt>
                <c:pt idx="15868">
                  <c:v>3.7351733044139523E-2</c:v>
                </c:pt>
                <c:pt idx="15869">
                  <c:v>3.8105096846734493E-2</c:v>
                </c:pt>
                <c:pt idx="15870">
                  <c:v>3.7954424086215501E-2</c:v>
                </c:pt>
                <c:pt idx="15871">
                  <c:v>3.7502405804658516E-2</c:v>
                </c:pt>
                <c:pt idx="15872">
                  <c:v>3.6146350959987555E-2</c:v>
                </c:pt>
                <c:pt idx="15873">
                  <c:v>3.8255769607253493E-2</c:v>
                </c:pt>
                <c:pt idx="15874">
                  <c:v>3.5995678199468563E-2</c:v>
                </c:pt>
                <c:pt idx="15875">
                  <c:v>3.7351733044139523E-2</c:v>
                </c:pt>
                <c:pt idx="15876">
                  <c:v>3.7653078565177509E-2</c:v>
                </c:pt>
                <c:pt idx="15877">
                  <c:v>3.8105096846734493E-2</c:v>
                </c:pt>
                <c:pt idx="15878">
                  <c:v>3.7201060283620524E-2</c:v>
                </c:pt>
                <c:pt idx="15879">
                  <c:v>3.8557115128291478E-2</c:v>
                </c:pt>
                <c:pt idx="15880">
                  <c:v>3.7050387523101531E-2</c:v>
                </c:pt>
                <c:pt idx="15881">
                  <c:v>3.7803751325696501E-2</c:v>
                </c:pt>
                <c:pt idx="15882">
                  <c:v>3.5543659917911578E-2</c:v>
                </c:pt>
                <c:pt idx="15883">
                  <c:v>3.6146350959987555E-2</c:v>
                </c:pt>
                <c:pt idx="15884">
                  <c:v>3.9159806170367462E-2</c:v>
                </c:pt>
                <c:pt idx="15885">
                  <c:v>3.7351733044139523E-2</c:v>
                </c:pt>
                <c:pt idx="15886">
                  <c:v>3.9009133409848469E-2</c:v>
                </c:pt>
                <c:pt idx="15887">
                  <c:v>3.6749042002063539E-2</c:v>
                </c:pt>
                <c:pt idx="15888">
                  <c:v>3.6297023720506555E-2</c:v>
                </c:pt>
                <c:pt idx="15889">
                  <c:v>3.7050387523101531E-2</c:v>
                </c:pt>
                <c:pt idx="15890">
                  <c:v>3.7954424086215501E-2</c:v>
                </c:pt>
                <c:pt idx="15891">
                  <c:v>3.7050387523101531E-2</c:v>
                </c:pt>
                <c:pt idx="15892">
                  <c:v>3.5995678199468563E-2</c:v>
                </c:pt>
                <c:pt idx="15893">
                  <c:v>3.9461151691405454E-2</c:v>
                </c:pt>
                <c:pt idx="15894">
                  <c:v>3.7050387523101531E-2</c:v>
                </c:pt>
                <c:pt idx="15895">
                  <c:v>3.7502405804658516E-2</c:v>
                </c:pt>
                <c:pt idx="15896">
                  <c:v>3.5845005438949563E-2</c:v>
                </c:pt>
                <c:pt idx="15897">
                  <c:v>3.7050387523101531E-2</c:v>
                </c:pt>
                <c:pt idx="15898">
                  <c:v>3.6899714762582532E-2</c:v>
                </c:pt>
                <c:pt idx="15899">
                  <c:v>3.4639623354797609E-2</c:v>
                </c:pt>
                <c:pt idx="15900">
                  <c:v>3.7050387523101531E-2</c:v>
                </c:pt>
                <c:pt idx="15901">
                  <c:v>3.7954424086215501E-2</c:v>
                </c:pt>
                <c:pt idx="15902">
                  <c:v>3.7653078565177509E-2</c:v>
                </c:pt>
                <c:pt idx="15903">
                  <c:v>3.7803751325696501E-2</c:v>
                </c:pt>
                <c:pt idx="15904">
                  <c:v>3.7502405804658516E-2</c:v>
                </c:pt>
                <c:pt idx="15905">
                  <c:v>3.7803751325696501E-2</c:v>
                </c:pt>
                <c:pt idx="15906">
                  <c:v>3.7954424086215501E-2</c:v>
                </c:pt>
                <c:pt idx="15907">
                  <c:v>3.6447696481025547E-2</c:v>
                </c:pt>
                <c:pt idx="15908">
                  <c:v>3.7201060283620524E-2</c:v>
                </c:pt>
                <c:pt idx="15909">
                  <c:v>3.5543659917911578E-2</c:v>
                </c:pt>
                <c:pt idx="15910">
                  <c:v>3.7201060283620524E-2</c:v>
                </c:pt>
                <c:pt idx="15911">
                  <c:v>3.6899714762582532E-2</c:v>
                </c:pt>
                <c:pt idx="15912">
                  <c:v>3.8105096846734493E-2</c:v>
                </c:pt>
                <c:pt idx="15913">
                  <c:v>3.7201060283620524E-2</c:v>
                </c:pt>
                <c:pt idx="15914">
                  <c:v>3.448895059427861E-2</c:v>
                </c:pt>
                <c:pt idx="15915">
                  <c:v>3.7201060283620524E-2</c:v>
                </c:pt>
                <c:pt idx="15916">
                  <c:v>3.4639623354797609E-2</c:v>
                </c:pt>
                <c:pt idx="15917">
                  <c:v>3.6146350959987555E-2</c:v>
                </c:pt>
                <c:pt idx="15918">
                  <c:v>3.7351733044139523E-2</c:v>
                </c:pt>
                <c:pt idx="15919">
                  <c:v>3.6297023720506555E-2</c:v>
                </c:pt>
                <c:pt idx="15920">
                  <c:v>3.5845005438949563E-2</c:v>
                </c:pt>
                <c:pt idx="15921">
                  <c:v>3.4338277833759617E-2</c:v>
                </c:pt>
                <c:pt idx="15922">
                  <c:v>3.7050387523101531E-2</c:v>
                </c:pt>
                <c:pt idx="15923">
                  <c:v>3.8406442367772492E-2</c:v>
                </c:pt>
                <c:pt idx="15924">
                  <c:v>3.5694332678430571E-2</c:v>
                </c:pt>
                <c:pt idx="15925">
                  <c:v>3.5242314396873586E-2</c:v>
                </c:pt>
                <c:pt idx="15926">
                  <c:v>3.5392987157392586E-2</c:v>
                </c:pt>
                <c:pt idx="15927">
                  <c:v>3.6899714762582532E-2</c:v>
                </c:pt>
                <c:pt idx="15928">
                  <c:v>3.8105096846734493E-2</c:v>
                </c:pt>
                <c:pt idx="15929">
                  <c:v>3.6146350959987555E-2</c:v>
                </c:pt>
                <c:pt idx="15930">
                  <c:v>3.7050387523101531E-2</c:v>
                </c:pt>
                <c:pt idx="15931">
                  <c:v>3.5845005438949563E-2</c:v>
                </c:pt>
                <c:pt idx="15932">
                  <c:v>3.6899714762582532E-2</c:v>
                </c:pt>
                <c:pt idx="15933">
                  <c:v>3.659836924154454E-2</c:v>
                </c:pt>
                <c:pt idx="15934">
                  <c:v>3.5543659917911578E-2</c:v>
                </c:pt>
                <c:pt idx="15935">
                  <c:v>3.7502405804658516E-2</c:v>
                </c:pt>
                <c:pt idx="15936">
                  <c:v>3.5543659917911578E-2</c:v>
                </c:pt>
                <c:pt idx="15937">
                  <c:v>3.7351733044139523E-2</c:v>
                </c:pt>
                <c:pt idx="15938">
                  <c:v>3.5845005438949563E-2</c:v>
                </c:pt>
                <c:pt idx="15939">
                  <c:v>3.5392987157392586E-2</c:v>
                </c:pt>
                <c:pt idx="15940">
                  <c:v>3.6749042002063539E-2</c:v>
                </c:pt>
                <c:pt idx="15941">
                  <c:v>3.6447696481025547E-2</c:v>
                </c:pt>
                <c:pt idx="15942">
                  <c:v>3.6749042002063539E-2</c:v>
                </c:pt>
                <c:pt idx="15943">
                  <c:v>3.4639623354797609E-2</c:v>
                </c:pt>
                <c:pt idx="15944">
                  <c:v>3.6297023720506555E-2</c:v>
                </c:pt>
                <c:pt idx="15945">
                  <c:v>3.6297023720506555E-2</c:v>
                </c:pt>
                <c:pt idx="15946">
                  <c:v>3.5845005438949563E-2</c:v>
                </c:pt>
                <c:pt idx="15947">
                  <c:v>3.6146350959987555E-2</c:v>
                </c:pt>
                <c:pt idx="15948">
                  <c:v>3.4940968875835594E-2</c:v>
                </c:pt>
                <c:pt idx="15949">
                  <c:v>3.6146350959987555E-2</c:v>
                </c:pt>
                <c:pt idx="15950">
                  <c:v>3.7351733044139523E-2</c:v>
                </c:pt>
                <c:pt idx="15951">
                  <c:v>3.5694332678430571E-2</c:v>
                </c:pt>
                <c:pt idx="15952">
                  <c:v>3.6297023720506555E-2</c:v>
                </c:pt>
                <c:pt idx="15953">
                  <c:v>3.4036932312721625E-2</c:v>
                </c:pt>
                <c:pt idx="15954">
                  <c:v>3.6899714762582532E-2</c:v>
                </c:pt>
                <c:pt idx="15955">
                  <c:v>3.5242314396873586E-2</c:v>
                </c:pt>
                <c:pt idx="15956">
                  <c:v>3.5995678199468563E-2</c:v>
                </c:pt>
                <c:pt idx="15957">
                  <c:v>3.6297023720506555E-2</c:v>
                </c:pt>
                <c:pt idx="15958">
                  <c:v>3.4940968875835594E-2</c:v>
                </c:pt>
                <c:pt idx="15959">
                  <c:v>3.5242314396873586E-2</c:v>
                </c:pt>
                <c:pt idx="15960">
                  <c:v>3.3584914031164641E-2</c:v>
                </c:pt>
                <c:pt idx="15961">
                  <c:v>3.448895059427861E-2</c:v>
                </c:pt>
                <c:pt idx="15962">
                  <c:v>3.7803751325696501E-2</c:v>
                </c:pt>
                <c:pt idx="15963">
                  <c:v>3.5242314396873586E-2</c:v>
                </c:pt>
                <c:pt idx="15964">
                  <c:v>3.7201060283620524E-2</c:v>
                </c:pt>
                <c:pt idx="15965">
                  <c:v>3.4940968875835594E-2</c:v>
                </c:pt>
                <c:pt idx="15966">
                  <c:v>3.5845005438949563E-2</c:v>
                </c:pt>
                <c:pt idx="15967">
                  <c:v>3.5845005438949563E-2</c:v>
                </c:pt>
                <c:pt idx="15968">
                  <c:v>3.4940968875835594E-2</c:v>
                </c:pt>
                <c:pt idx="15969">
                  <c:v>3.5694332678430571E-2</c:v>
                </c:pt>
                <c:pt idx="15970">
                  <c:v>3.4639623354797609E-2</c:v>
                </c:pt>
                <c:pt idx="15971">
                  <c:v>3.4790296115316595E-2</c:v>
                </c:pt>
                <c:pt idx="15972">
                  <c:v>3.6899714762582532E-2</c:v>
                </c:pt>
                <c:pt idx="15973">
                  <c:v>3.4790296115316595E-2</c:v>
                </c:pt>
                <c:pt idx="15974">
                  <c:v>3.4940968875835594E-2</c:v>
                </c:pt>
                <c:pt idx="15975">
                  <c:v>3.448895059427861E-2</c:v>
                </c:pt>
                <c:pt idx="15976">
                  <c:v>3.5392987157392586E-2</c:v>
                </c:pt>
                <c:pt idx="15977">
                  <c:v>3.4338277833759617E-2</c:v>
                </c:pt>
                <c:pt idx="15978">
                  <c:v>3.5694332678430571E-2</c:v>
                </c:pt>
                <c:pt idx="15979">
                  <c:v>3.6146350959987555E-2</c:v>
                </c:pt>
                <c:pt idx="15980">
                  <c:v>3.448895059427861E-2</c:v>
                </c:pt>
                <c:pt idx="15981">
                  <c:v>3.5392987157392586E-2</c:v>
                </c:pt>
                <c:pt idx="15982">
                  <c:v>3.448895059427861E-2</c:v>
                </c:pt>
                <c:pt idx="15983">
                  <c:v>3.3886259552202626E-2</c:v>
                </c:pt>
                <c:pt idx="15984">
                  <c:v>3.5995678199468563E-2</c:v>
                </c:pt>
                <c:pt idx="15985">
                  <c:v>3.4790296115316595E-2</c:v>
                </c:pt>
                <c:pt idx="15986">
                  <c:v>3.5392987157392586E-2</c:v>
                </c:pt>
                <c:pt idx="15987">
                  <c:v>3.3434241270645648E-2</c:v>
                </c:pt>
                <c:pt idx="15988">
                  <c:v>3.2530204707531672E-2</c:v>
                </c:pt>
                <c:pt idx="15989">
                  <c:v>3.5845005438949563E-2</c:v>
                </c:pt>
                <c:pt idx="15990">
                  <c:v>3.3584914031164641E-2</c:v>
                </c:pt>
                <c:pt idx="15991">
                  <c:v>3.5694332678430571E-2</c:v>
                </c:pt>
                <c:pt idx="15992">
                  <c:v>3.448895059427861E-2</c:v>
                </c:pt>
                <c:pt idx="15993">
                  <c:v>3.4187605073240618E-2</c:v>
                </c:pt>
                <c:pt idx="15994">
                  <c:v>3.3283568510126649E-2</c:v>
                </c:pt>
                <c:pt idx="15995">
                  <c:v>3.5543659917911578E-2</c:v>
                </c:pt>
                <c:pt idx="15996">
                  <c:v>3.5543659917911578E-2</c:v>
                </c:pt>
                <c:pt idx="15997">
                  <c:v>3.4639623354797609E-2</c:v>
                </c:pt>
                <c:pt idx="15998">
                  <c:v>3.5091641636354594E-2</c:v>
                </c:pt>
                <c:pt idx="15999">
                  <c:v>3.3584914031164641E-2</c:v>
                </c:pt>
                <c:pt idx="16000">
                  <c:v>3.3584914031164641E-2</c:v>
                </c:pt>
                <c:pt idx="16001">
                  <c:v>3.3886259552202626E-2</c:v>
                </c:pt>
                <c:pt idx="16002">
                  <c:v>3.3886259552202626E-2</c:v>
                </c:pt>
                <c:pt idx="16003">
                  <c:v>3.4940968875835594E-2</c:v>
                </c:pt>
                <c:pt idx="16004">
                  <c:v>3.3283568510126649E-2</c:v>
                </c:pt>
                <c:pt idx="16005">
                  <c:v>3.3434241270645648E-2</c:v>
                </c:pt>
                <c:pt idx="16006">
                  <c:v>3.448895059427861E-2</c:v>
                </c:pt>
                <c:pt idx="16007">
                  <c:v>3.237953194701268E-2</c:v>
                </c:pt>
                <c:pt idx="16008">
                  <c:v>3.2982222989088657E-2</c:v>
                </c:pt>
                <c:pt idx="16009">
                  <c:v>3.2530204707531672E-2</c:v>
                </c:pt>
                <c:pt idx="16010">
                  <c:v>3.3283568510126649E-2</c:v>
                </c:pt>
                <c:pt idx="16011">
                  <c:v>3.4639623354797609E-2</c:v>
                </c:pt>
                <c:pt idx="16012">
                  <c:v>3.2982222989088657E-2</c:v>
                </c:pt>
                <c:pt idx="16013">
                  <c:v>3.3735586791683633E-2</c:v>
                </c:pt>
                <c:pt idx="16014">
                  <c:v>3.448895059427861E-2</c:v>
                </c:pt>
                <c:pt idx="16015">
                  <c:v>3.4187605073240618E-2</c:v>
                </c:pt>
                <c:pt idx="16016">
                  <c:v>3.5392987157392586E-2</c:v>
                </c:pt>
                <c:pt idx="16017">
                  <c:v>3.2982222989088657E-2</c:v>
                </c:pt>
                <c:pt idx="16018">
                  <c:v>3.3886259552202626E-2</c:v>
                </c:pt>
                <c:pt idx="16019">
                  <c:v>3.2680877468050672E-2</c:v>
                </c:pt>
                <c:pt idx="16020">
                  <c:v>3.4639623354797609E-2</c:v>
                </c:pt>
                <c:pt idx="16021">
                  <c:v>3.2982222989088657E-2</c:v>
                </c:pt>
                <c:pt idx="16022">
                  <c:v>3.3434241270645648E-2</c:v>
                </c:pt>
                <c:pt idx="16023">
                  <c:v>3.3283568510126649E-2</c:v>
                </c:pt>
                <c:pt idx="16024">
                  <c:v>3.3434241270645648E-2</c:v>
                </c:pt>
                <c:pt idx="16025">
                  <c:v>3.4790296115316595E-2</c:v>
                </c:pt>
                <c:pt idx="16026">
                  <c:v>2.9968767778708754E-2</c:v>
                </c:pt>
                <c:pt idx="16027">
                  <c:v>3.4639623354797609E-2</c:v>
                </c:pt>
                <c:pt idx="16028">
                  <c:v>3.3132895749607649E-2</c:v>
                </c:pt>
                <c:pt idx="16029">
                  <c:v>3.3584914031164641E-2</c:v>
                </c:pt>
                <c:pt idx="16030">
                  <c:v>3.4639623354797609E-2</c:v>
                </c:pt>
                <c:pt idx="16031">
                  <c:v>3.3132895749607649E-2</c:v>
                </c:pt>
                <c:pt idx="16032">
                  <c:v>3.4639623354797609E-2</c:v>
                </c:pt>
                <c:pt idx="16033">
                  <c:v>3.5694332678430571E-2</c:v>
                </c:pt>
                <c:pt idx="16034">
                  <c:v>3.3584914031164641E-2</c:v>
                </c:pt>
                <c:pt idx="16035">
                  <c:v>3.4036932312721625E-2</c:v>
                </c:pt>
                <c:pt idx="16036">
                  <c:v>3.3283568510126649E-2</c:v>
                </c:pt>
                <c:pt idx="16037">
                  <c:v>3.3735586791683633E-2</c:v>
                </c:pt>
                <c:pt idx="16038">
                  <c:v>3.448895059427861E-2</c:v>
                </c:pt>
                <c:pt idx="16039">
                  <c:v>3.4036932312721625E-2</c:v>
                </c:pt>
                <c:pt idx="16040">
                  <c:v>3.4639623354797609E-2</c:v>
                </c:pt>
                <c:pt idx="16041">
                  <c:v>3.2831550228569657E-2</c:v>
                </c:pt>
                <c:pt idx="16042">
                  <c:v>3.2982222989088657E-2</c:v>
                </c:pt>
                <c:pt idx="16043">
                  <c:v>3.448895059427861E-2</c:v>
                </c:pt>
                <c:pt idx="16044">
                  <c:v>3.448895059427861E-2</c:v>
                </c:pt>
                <c:pt idx="16045">
                  <c:v>3.3735586791683633E-2</c:v>
                </c:pt>
                <c:pt idx="16046">
                  <c:v>3.4790296115316595E-2</c:v>
                </c:pt>
                <c:pt idx="16047">
                  <c:v>3.5242314396873586E-2</c:v>
                </c:pt>
                <c:pt idx="16048">
                  <c:v>3.2831550228569657E-2</c:v>
                </c:pt>
                <c:pt idx="16049">
                  <c:v>3.4790296115316595E-2</c:v>
                </c:pt>
                <c:pt idx="16050">
                  <c:v>3.6146350959987555E-2</c:v>
                </c:pt>
                <c:pt idx="16051">
                  <c:v>3.4639623354797609E-2</c:v>
                </c:pt>
                <c:pt idx="16052">
                  <c:v>3.4187605073240618E-2</c:v>
                </c:pt>
                <c:pt idx="16053">
                  <c:v>3.2530204707531672E-2</c:v>
                </c:pt>
                <c:pt idx="16054">
                  <c:v>3.4338277833759617E-2</c:v>
                </c:pt>
                <c:pt idx="16055">
                  <c:v>3.5694332678430571E-2</c:v>
                </c:pt>
                <c:pt idx="16056">
                  <c:v>3.4187605073240618E-2</c:v>
                </c:pt>
                <c:pt idx="16057">
                  <c:v>3.3132895749607649E-2</c:v>
                </c:pt>
                <c:pt idx="16058">
                  <c:v>3.4187605073240618E-2</c:v>
                </c:pt>
                <c:pt idx="16059">
                  <c:v>3.4187605073240618E-2</c:v>
                </c:pt>
                <c:pt idx="16060">
                  <c:v>3.4940968875835594E-2</c:v>
                </c:pt>
                <c:pt idx="16061">
                  <c:v>3.2982222989088657E-2</c:v>
                </c:pt>
                <c:pt idx="16062">
                  <c:v>3.2982222989088657E-2</c:v>
                </c:pt>
                <c:pt idx="16063">
                  <c:v>3.3886259552202626E-2</c:v>
                </c:pt>
                <c:pt idx="16064">
                  <c:v>3.2982222989088657E-2</c:v>
                </c:pt>
                <c:pt idx="16065">
                  <c:v>3.4639623354797609E-2</c:v>
                </c:pt>
                <c:pt idx="16066">
                  <c:v>3.2831550228569657E-2</c:v>
                </c:pt>
                <c:pt idx="16067">
                  <c:v>3.5995678199468563E-2</c:v>
                </c:pt>
                <c:pt idx="16068">
                  <c:v>3.5242314396873586E-2</c:v>
                </c:pt>
                <c:pt idx="16069">
                  <c:v>3.4790296115316595E-2</c:v>
                </c:pt>
                <c:pt idx="16070">
                  <c:v>3.3735586791683633E-2</c:v>
                </c:pt>
                <c:pt idx="16071">
                  <c:v>3.5392987157392586E-2</c:v>
                </c:pt>
                <c:pt idx="16072">
                  <c:v>3.448895059427861E-2</c:v>
                </c:pt>
                <c:pt idx="16073">
                  <c:v>3.2530204707531672E-2</c:v>
                </c:pt>
                <c:pt idx="16074">
                  <c:v>3.448895059427861E-2</c:v>
                </c:pt>
                <c:pt idx="16075">
                  <c:v>3.237953194701268E-2</c:v>
                </c:pt>
                <c:pt idx="16076">
                  <c:v>3.3584914031164641E-2</c:v>
                </c:pt>
                <c:pt idx="16077">
                  <c:v>3.5242314396873586E-2</c:v>
                </c:pt>
                <c:pt idx="16078">
                  <c:v>3.2982222989088657E-2</c:v>
                </c:pt>
                <c:pt idx="16079">
                  <c:v>3.2831550228569657E-2</c:v>
                </c:pt>
                <c:pt idx="16080">
                  <c:v>3.2982222989088657E-2</c:v>
                </c:pt>
                <c:pt idx="16081">
                  <c:v>3.4036932312721625E-2</c:v>
                </c:pt>
                <c:pt idx="16082">
                  <c:v>3.5242314396873586E-2</c:v>
                </c:pt>
                <c:pt idx="16083">
                  <c:v>3.3735586791683633E-2</c:v>
                </c:pt>
                <c:pt idx="16084">
                  <c:v>3.5392987157392586E-2</c:v>
                </c:pt>
                <c:pt idx="16085">
                  <c:v>3.3886259552202626E-2</c:v>
                </c:pt>
                <c:pt idx="16086">
                  <c:v>3.4940968875835594E-2</c:v>
                </c:pt>
                <c:pt idx="16087">
                  <c:v>3.4790296115316595E-2</c:v>
                </c:pt>
                <c:pt idx="16088">
                  <c:v>3.4187605073240618E-2</c:v>
                </c:pt>
                <c:pt idx="16089">
                  <c:v>3.4187605073240618E-2</c:v>
                </c:pt>
                <c:pt idx="16090">
                  <c:v>3.4036932312721625E-2</c:v>
                </c:pt>
                <c:pt idx="16091">
                  <c:v>3.3735586791683633E-2</c:v>
                </c:pt>
                <c:pt idx="16092">
                  <c:v>3.2982222989088657E-2</c:v>
                </c:pt>
                <c:pt idx="16093">
                  <c:v>3.2530204707531672E-2</c:v>
                </c:pt>
                <c:pt idx="16094">
                  <c:v>3.5995678199468563E-2</c:v>
                </c:pt>
                <c:pt idx="16095">
                  <c:v>3.4338277833759617E-2</c:v>
                </c:pt>
                <c:pt idx="16096">
                  <c:v>3.3735586791683633E-2</c:v>
                </c:pt>
                <c:pt idx="16097">
                  <c:v>3.2982222989088657E-2</c:v>
                </c:pt>
                <c:pt idx="16098">
                  <c:v>3.4790296115316595E-2</c:v>
                </c:pt>
                <c:pt idx="16099">
                  <c:v>3.448895059427861E-2</c:v>
                </c:pt>
                <c:pt idx="16100">
                  <c:v>3.4338277833759617E-2</c:v>
                </c:pt>
                <c:pt idx="16101">
                  <c:v>3.2530204707531672E-2</c:v>
                </c:pt>
                <c:pt idx="16102">
                  <c:v>3.3283568510126649E-2</c:v>
                </c:pt>
                <c:pt idx="16103">
                  <c:v>3.3283568510126649E-2</c:v>
                </c:pt>
                <c:pt idx="16104">
                  <c:v>3.4940968875835594E-2</c:v>
                </c:pt>
                <c:pt idx="16105">
                  <c:v>3.5392987157392586E-2</c:v>
                </c:pt>
                <c:pt idx="16106">
                  <c:v>3.4940968875835594E-2</c:v>
                </c:pt>
                <c:pt idx="16107">
                  <c:v>3.2680877468050672E-2</c:v>
                </c:pt>
                <c:pt idx="16108">
                  <c:v>3.4187605073240618E-2</c:v>
                </c:pt>
                <c:pt idx="16109">
                  <c:v>3.3283568510126649E-2</c:v>
                </c:pt>
                <c:pt idx="16110">
                  <c:v>3.3886259552202626E-2</c:v>
                </c:pt>
                <c:pt idx="16111">
                  <c:v>3.5995678199468563E-2</c:v>
                </c:pt>
                <c:pt idx="16112">
                  <c:v>3.2831550228569657E-2</c:v>
                </c:pt>
                <c:pt idx="16113">
                  <c:v>3.5392987157392586E-2</c:v>
                </c:pt>
                <c:pt idx="16114">
                  <c:v>3.3735586791683633E-2</c:v>
                </c:pt>
                <c:pt idx="16115">
                  <c:v>3.4940968875835594E-2</c:v>
                </c:pt>
                <c:pt idx="16116">
                  <c:v>3.3886259552202626E-2</c:v>
                </c:pt>
                <c:pt idx="16117">
                  <c:v>3.4338277833759617E-2</c:v>
                </c:pt>
                <c:pt idx="16118">
                  <c:v>3.3434241270645648E-2</c:v>
                </c:pt>
                <c:pt idx="16119">
                  <c:v>3.2530204707531672E-2</c:v>
                </c:pt>
                <c:pt idx="16120">
                  <c:v>3.3283568510126649E-2</c:v>
                </c:pt>
                <c:pt idx="16121">
                  <c:v>3.5543659917911578E-2</c:v>
                </c:pt>
                <c:pt idx="16122">
                  <c:v>3.4187605073240618E-2</c:v>
                </c:pt>
                <c:pt idx="16123">
                  <c:v>3.4338277833759617E-2</c:v>
                </c:pt>
                <c:pt idx="16124">
                  <c:v>3.4338277833759617E-2</c:v>
                </c:pt>
                <c:pt idx="16125">
                  <c:v>3.5242314396873586E-2</c:v>
                </c:pt>
                <c:pt idx="16126">
                  <c:v>3.3584914031164641E-2</c:v>
                </c:pt>
                <c:pt idx="16127">
                  <c:v>3.222885918649368E-2</c:v>
                </c:pt>
                <c:pt idx="16128">
                  <c:v>3.448895059427861E-2</c:v>
                </c:pt>
                <c:pt idx="16129">
                  <c:v>3.2982222989088657E-2</c:v>
                </c:pt>
                <c:pt idx="16130">
                  <c:v>3.5543659917911578E-2</c:v>
                </c:pt>
                <c:pt idx="16131">
                  <c:v>3.3283568510126649E-2</c:v>
                </c:pt>
                <c:pt idx="16132">
                  <c:v>3.4639623354797609E-2</c:v>
                </c:pt>
                <c:pt idx="16133">
                  <c:v>3.5242314396873586E-2</c:v>
                </c:pt>
                <c:pt idx="16134">
                  <c:v>3.3132895749607649E-2</c:v>
                </c:pt>
                <c:pt idx="16135">
                  <c:v>3.3886259552202626E-2</c:v>
                </c:pt>
                <c:pt idx="16136">
                  <c:v>3.4338277833759617E-2</c:v>
                </c:pt>
                <c:pt idx="16137">
                  <c:v>3.3735586791683633E-2</c:v>
                </c:pt>
                <c:pt idx="16138">
                  <c:v>3.5392987157392586E-2</c:v>
                </c:pt>
                <c:pt idx="16139">
                  <c:v>3.5995678199468563E-2</c:v>
                </c:pt>
                <c:pt idx="16140">
                  <c:v>3.4639623354797609E-2</c:v>
                </c:pt>
                <c:pt idx="16141">
                  <c:v>3.3434241270645648E-2</c:v>
                </c:pt>
                <c:pt idx="16142">
                  <c:v>3.3434241270645648E-2</c:v>
                </c:pt>
                <c:pt idx="16143">
                  <c:v>3.4790296115316595E-2</c:v>
                </c:pt>
                <c:pt idx="16144">
                  <c:v>3.2982222989088657E-2</c:v>
                </c:pt>
                <c:pt idx="16145">
                  <c:v>3.4187605073240618E-2</c:v>
                </c:pt>
                <c:pt idx="16146">
                  <c:v>3.3886259552202626E-2</c:v>
                </c:pt>
                <c:pt idx="16147">
                  <c:v>3.4338277833759617E-2</c:v>
                </c:pt>
                <c:pt idx="16148">
                  <c:v>3.3434241270645648E-2</c:v>
                </c:pt>
                <c:pt idx="16149">
                  <c:v>3.3283568510126649E-2</c:v>
                </c:pt>
                <c:pt idx="16150">
                  <c:v>3.2680877468050672E-2</c:v>
                </c:pt>
                <c:pt idx="16151">
                  <c:v>3.3434241270645648E-2</c:v>
                </c:pt>
                <c:pt idx="16152">
                  <c:v>3.2680877468050672E-2</c:v>
                </c:pt>
                <c:pt idx="16153">
                  <c:v>3.1927513665455688E-2</c:v>
                </c:pt>
                <c:pt idx="16154">
                  <c:v>3.4338277833759617E-2</c:v>
                </c:pt>
                <c:pt idx="16155">
                  <c:v>3.4639623354797609E-2</c:v>
                </c:pt>
                <c:pt idx="16156">
                  <c:v>3.448895059427861E-2</c:v>
                </c:pt>
                <c:pt idx="16157">
                  <c:v>3.4790296115316595E-2</c:v>
                </c:pt>
                <c:pt idx="16158">
                  <c:v>3.1475495383898704E-2</c:v>
                </c:pt>
                <c:pt idx="16159">
                  <c:v>3.3584914031164641E-2</c:v>
                </c:pt>
                <c:pt idx="16160">
                  <c:v>3.4790296115316595E-2</c:v>
                </c:pt>
                <c:pt idx="16161">
                  <c:v>3.237953194701268E-2</c:v>
                </c:pt>
                <c:pt idx="16162">
                  <c:v>3.3735586791683633E-2</c:v>
                </c:pt>
                <c:pt idx="16163">
                  <c:v>3.2530204707531672E-2</c:v>
                </c:pt>
                <c:pt idx="16164">
                  <c:v>3.4036932312721625E-2</c:v>
                </c:pt>
                <c:pt idx="16165">
                  <c:v>3.5242314396873586E-2</c:v>
                </c:pt>
                <c:pt idx="16166">
                  <c:v>3.3434241270645648E-2</c:v>
                </c:pt>
                <c:pt idx="16167">
                  <c:v>3.3584914031164641E-2</c:v>
                </c:pt>
                <c:pt idx="16168">
                  <c:v>3.2982222989088657E-2</c:v>
                </c:pt>
                <c:pt idx="16169">
                  <c:v>3.3283568510126649E-2</c:v>
                </c:pt>
                <c:pt idx="16170">
                  <c:v>3.2530204707531672E-2</c:v>
                </c:pt>
                <c:pt idx="16171">
                  <c:v>3.1626168144417703E-2</c:v>
                </c:pt>
                <c:pt idx="16172">
                  <c:v>3.3735586791683633E-2</c:v>
                </c:pt>
                <c:pt idx="16173">
                  <c:v>3.2680877468050672E-2</c:v>
                </c:pt>
                <c:pt idx="16174">
                  <c:v>3.3584914031164641E-2</c:v>
                </c:pt>
                <c:pt idx="16175">
                  <c:v>3.2078186425974688E-2</c:v>
                </c:pt>
                <c:pt idx="16176">
                  <c:v>3.3735586791683633E-2</c:v>
                </c:pt>
                <c:pt idx="16177">
                  <c:v>3.3886259552202626E-2</c:v>
                </c:pt>
                <c:pt idx="16178">
                  <c:v>3.3886259552202626E-2</c:v>
                </c:pt>
                <c:pt idx="16179">
                  <c:v>3.3283568510126649E-2</c:v>
                </c:pt>
                <c:pt idx="16180">
                  <c:v>3.2982222989088657E-2</c:v>
                </c:pt>
                <c:pt idx="16181">
                  <c:v>3.2530204707531672E-2</c:v>
                </c:pt>
                <c:pt idx="16182">
                  <c:v>3.4187605073240618E-2</c:v>
                </c:pt>
                <c:pt idx="16183">
                  <c:v>3.2530204707531672E-2</c:v>
                </c:pt>
                <c:pt idx="16184">
                  <c:v>3.4187605073240618E-2</c:v>
                </c:pt>
                <c:pt idx="16185">
                  <c:v>3.0119440539227754E-2</c:v>
                </c:pt>
                <c:pt idx="16186">
                  <c:v>3.3434241270645648E-2</c:v>
                </c:pt>
                <c:pt idx="16187">
                  <c:v>3.2831550228569657E-2</c:v>
                </c:pt>
                <c:pt idx="16188">
                  <c:v>3.222885918649368E-2</c:v>
                </c:pt>
                <c:pt idx="16189">
                  <c:v>3.2680877468050672E-2</c:v>
                </c:pt>
                <c:pt idx="16190">
                  <c:v>3.3886259552202626E-2</c:v>
                </c:pt>
                <c:pt idx="16191">
                  <c:v>3.3735586791683633E-2</c:v>
                </c:pt>
                <c:pt idx="16192">
                  <c:v>3.3735586791683633E-2</c:v>
                </c:pt>
                <c:pt idx="16193">
                  <c:v>3.3434241270645648E-2</c:v>
                </c:pt>
                <c:pt idx="16194">
                  <c:v>3.3434241270645648E-2</c:v>
                </c:pt>
                <c:pt idx="16195">
                  <c:v>3.2831550228569657E-2</c:v>
                </c:pt>
                <c:pt idx="16196">
                  <c:v>3.3735586791683633E-2</c:v>
                </c:pt>
                <c:pt idx="16197">
                  <c:v>3.3735586791683633E-2</c:v>
                </c:pt>
                <c:pt idx="16198">
                  <c:v>3.4036932312721625E-2</c:v>
                </c:pt>
                <c:pt idx="16199">
                  <c:v>3.3886259552202626E-2</c:v>
                </c:pt>
                <c:pt idx="16200">
                  <c:v>3.2831550228569657E-2</c:v>
                </c:pt>
                <c:pt idx="16201">
                  <c:v>3.3886259552202626E-2</c:v>
                </c:pt>
                <c:pt idx="16202">
                  <c:v>3.1174149862860712E-2</c:v>
                </c:pt>
                <c:pt idx="16203">
                  <c:v>3.3283568510126649E-2</c:v>
                </c:pt>
                <c:pt idx="16204">
                  <c:v>3.2078186425974688E-2</c:v>
                </c:pt>
                <c:pt idx="16205">
                  <c:v>3.237953194701268E-2</c:v>
                </c:pt>
                <c:pt idx="16206">
                  <c:v>3.1927513665455688E-2</c:v>
                </c:pt>
                <c:pt idx="16207">
                  <c:v>3.2982222989088657E-2</c:v>
                </c:pt>
                <c:pt idx="16208">
                  <c:v>3.1324822623379711E-2</c:v>
                </c:pt>
                <c:pt idx="16209">
                  <c:v>3.4338277833759617E-2</c:v>
                </c:pt>
                <c:pt idx="16210">
                  <c:v>3.3283568510126649E-2</c:v>
                </c:pt>
                <c:pt idx="16211">
                  <c:v>3.3434241270645648E-2</c:v>
                </c:pt>
                <c:pt idx="16212">
                  <c:v>3.3584914031164641E-2</c:v>
                </c:pt>
                <c:pt idx="16213">
                  <c:v>3.3434241270645648E-2</c:v>
                </c:pt>
                <c:pt idx="16214">
                  <c:v>3.3283568510126649E-2</c:v>
                </c:pt>
                <c:pt idx="16215">
                  <c:v>3.237953194701268E-2</c:v>
                </c:pt>
                <c:pt idx="16216">
                  <c:v>3.3132895749607649E-2</c:v>
                </c:pt>
                <c:pt idx="16217">
                  <c:v>3.2680877468050672E-2</c:v>
                </c:pt>
                <c:pt idx="16218">
                  <c:v>3.3735586791683633E-2</c:v>
                </c:pt>
                <c:pt idx="16219">
                  <c:v>3.0420786060265742E-2</c:v>
                </c:pt>
                <c:pt idx="16220">
                  <c:v>3.4187605073240618E-2</c:v>
                </c:pt>
                <c:pt idx="16221">
                  <c:v>3.4187605073240618E-2</c:v>
                </c:pt>
                <c:pt idx="16222">
                  <c:v>3.1927513665455688E-2</c:v>
                </c:pt>
                <c:pt idx="16223">
                  <c:v>3.448895059427861E-2</c:v>
                </c:pt>
                <c:pt idx="16224">
                  <c:v>3.1475495383898704E-2</c:v>
                </c:pt>
                <c:pt idx="16225">
                  <c:v>3.2078186425974688E-2</c:v>
                </c:pt>
                <c:pt idx="16226">
                  <c:v>3.3735586791683633E-2</c:v>
                </c:pt>
                <c:pt idx="16227">
                  <c:v>3.2078186425974688E-2</c:v>
                </c:pt>
                <c:pt idx="16228">
                  <c:v>3.1475495383898704E-2</c:v>
                </c:pt>
                <c:pt idx="16229">
                  <c:v>3.222885918649368E-2</c:v>
                </c:pt>
                <c:pt idx="16230">
                  <c:v>3.3132895749607649E-2</c:v>
                </c:pt>
                <c:pt idx="16231">
                  <c:v>3.4187605073240618E-2</c:v>
                </c:pt>
                <c:pt idx="16232">
                  <c:v>3.2680877468050672E-2</c:v>
                </c:pt>
                <c:pt idx="16233">
                  <c:v>3.2078186425974688E-2</c:v>
                </c:pt>
                <c:pt idx="16234">
                  <c:v>3.2530204707531672E-2</c:v>
                </c:pt>
                <c:pt idx="16235">
                  <c:v>3.3434241270645648E-2</c:v>
                </c:pt>
                <c:pt idx="16236">
                  <c:v>3.2982222989088657E-2</c:v>
                </c:pt>
                <c:pt idx="16237">
                  <c:v>3.2530204707531672E-2</c:v>
                </c:pt>
                <c:pt idx="16238">
                  <c:v>3.3735586791683633E-2</c:v>
                </c:pt>
                <c:pt idx="16239">
                  <c:v>3.2831550228569657E-2</c:v>
                </c:pt>
                <c:pt idx="16240">
                  <c:v>3.3584914031164641E-2</c:v>
                </c:pt>
                <c:pt idx="16241">
                  <c:v>3.1927513665455688E-2</c:v>
                </c:pt>
                <c:pt idx="16242">
                  <c:v>3.2530204707531672E-2</c:v>
                </c:pt>
                <c:pt idx="16243">
                  <c:v>3.3584914031164641E-2</c:v>
                </c:pt>
                <c:pt idx="16244">
                  <c:v>3.2680877468050672E-2</c:v>
                </c:pt>
                <c:pt idx="16245">
                  <c:v>3.3283568510126649E-2</c:v>
                </c:pt>
                <c:pt idx="16246">
                  <c:v>3.1324822623379711E-2</c:v>
                </c:pt>
                <c:pt idx="16247">
                  <c:v>3.3886259552202626E-2</c:v>
                </c:pt>
                <c:pt idx="16248">
                  <c:v>3.5543659917911578E-2</c:v>
                </c:pt>
                <c:pt idx="16249">
                  <c:v>3.3434241270645648E-2</c:v>
                </c:pt>
                <c:pt idx="16250">
                  <c:v>3.3735586791683633E-2</c:v>
                </c:pt>
                <c:pt idx="16251">
                  <c:v>3.3434241270645648E-2</c:v>
                </c:pt>
                <c:pt idx="16252">
                  <c:v>3.237953194701268E-2</c:v>
                </c:pt>
                <c:pt idx="16253">
                  <c:v>3.4338277833759617E-2</c:v>
                </c:pt>
                <c:pt idx="16254">
                  <c:v>3.0270113299746743E-2</c:v>
                </c:pt>
                <c:pt idx="16255">
                  <c:v>3.3434241270645648E-2</c:v>
                </c:pt>
                <c:pt idx="16256">
                  <c:v>3.1324822623379711E-2</c:v>
                </c:pt>
                <c:pt idx="16257">
                  <c:v>3.3132895749607649E-2</c:v>
                </c:pt>
                <c:pt idx="16258">
                  <c:v>3.222885918649368E-2</c:v>
                </c:pt>
                <c:pt idx="16259">
                  <c:v>3.3283568510126649E-2</c:v>
                </c:pt>
                <c:pt idx="16260">
                  <c:v>3.3735586791683633E-2</c:v>
                </c:pt>
                <c:pt idx="16261">
                  <c:v>3.3283568510126649E-2</c:v>
                </c:pt>
                <c:pt idx="16262">
                  <c:v>3.4639623354797609E-2</c:v>
                </c:pt>
                <c:pt idx="16263">
                  <c:v>3.2680877468050672E-2</c:v>
                </c:pt>
                <c:pt idx="16264">
                  <c:v>3.222885918649368E-2</c:v>
                </c:pt>
                <c:pt idx="16265">
                  <c:v>3.4790296115316595E-2</c:v>
                </c:pt>
                <c:pt idx="16266">
                  <c:v>3.4036932312721625E-2</c:v>
                </c:pt>
                <c:pt idx="16267">
                  <c:v>3.3434241270645648E-2</c:v>
                </c:pt>
                <c:pt idx="16268">
                  <c:v>3.237953194701268E-2</c:v>
                </c:pt>
                <c:pt idx="16269">
                  <c:v>3.2530204707531672E-2</c:v>
                </c:pt>
                <c:pt idx="16270">
                  <c:v>3.4639623354797609E-2</c:v>
                </c:pt>
                <c:pt idx="16271">
                  <c:v>3.4338277833759617E-2</c:v>
                </c:pt>
                <c:pt idx="16272">
                  <c:v>3.2982222989088657E-2</c:v>
                </c:pt>
                <c:pt idx="16273">
                  <c:v>3.3132895749607649E-2</c:v>
                </c:pt>
                <c:pt idx="16274">
                  <c:v>3.3584914031164641E-2</c:v>
                </c:pt>
                <c:pt idx="16275">
                  <c:v>3.4639623354797609E-2</c:v>
                </c:pt>
                <c:pt idx="16276">
                  <c:v>3.3283568510126649E-2</c:v>
                </c:pt>
                <c:pt idx="16277">
                  <c:v>3.2530204707531672E-2</c:v>
                </c:pt>
                <c:pt idx="16278">
                  <c:v>3.3132895749607649E-2</c:v>
                </c:pt>
                <c:pt idx="16279">
                  <c:v>3.237953194701268E-2</c:v>
                </c:pt>
                <c:pt idx="16280">
                  <c:v>3.4036932312721625E-2</c:v>
                </c:pt>
                <c:pt idx="16281">
                  <c:v>3.3283568510126649E-2</c:v>
                </c:pt>
                <c:pt idx="16282">
                  <c:v>3.1927513665455688E-2</c:v>
                </c:pt>
                <c:pt idx="16283">
                  <c:v>3.2982222989088657E-2</c:v>
                </c:pt>
                <c:pt idx="16284">
                  <c:v>3.3132895749607649E-2</c:v>
                </c:pt>
                <c:pt idx="16285">
                  <c:v>3.3132895749607649E-2</c:v>
                </c:pt>
                <c:pt idx="16286">
                  <c:v>3.3132895749607649E-2</c:v>
                </c:pt>
                <c:pt idx="16287">
                  <c:v>3.3886259552202626E-2</c:v>
                </c:pt>
                <c:pt idx="16288">
                  <c:v>3.2530204707531672E-2</c:v>
                </c:pt>
                <c:pt idx="16289">
                  <c:v>3.3584914031164641E-2</c:v>
                </c:pt>
                <c:pt idx="16290">
                  <c:v>3.2680877468050672E-2</c:v>
                </c:pt>
                <c:pt idx="16291">
                  <c:v>3.3434241270645648E-2</c:v>
                </c:pt>
                <c:pt idx="16292">
                  <c:v>3.3735586791683633E-2</c:v>
                </c:pt>
                <c:pt idx="16293">
                  <c:v>3.3283568510126649E-2</c:v>
                </c:pt>
                <c:pt idx="16294">
                  <c:v>3.1023477102341723E-2</c:v>
                </c:pt>
                <c:pt idx="16295">
                  <c:v>3.2078186425974688E-2</c:v>
                </c:pt>
                <c:pt idx="16296">
                  <c:v>3.4187605073240618E-2</c:v>
                </c:pt>
                <c:pt idx="16297">
                  <c:v>3.237953194701268E-2</c:v>
                </c:pt>
                <c:pt idx="16298">
                  <c:v>3.0722131581303731E-2</c:v>
                </c:pt>
                <c:pt idx="16299">
                  <c:v>3.3735586791683633E-2</c:v>
                </c:pt>
                <c:pt idx="16300">
                  <c:v>3.2530204707531672E-2</c:v>
                </c:pt>
                <c:pt idx="16301">
                  <c:v>3.3283568510126649E-2</c:v>
                </c:pt>
                <c:pt idx="16302">
                  <c:v>3.2982222989088657E-2</c:v>
                </c:pt>
                <c:pt idx="16303">
                  <c:v>3.2680877468050672E-2</c:v>
                </c:pt>
                <c:pt idx="16304">
                  <c:v>3.3434241270645648E-2</c:v>
                </c:pt>
                <c:pt idx="16305">
                  <c:v>3.2530204707531672E-2</c:v>
                </c:pt>
                <c:pt idx="16306">
                  <c:v>3.3886259552202626E-2</c:v>
                </c:pt>
                <c:pt idx="16307">
                  <c:v>3.1776840904936703E-2</c:v>
                </c:pt>
                <c:pt idx="16308">
                  <c:v>3.2831550228569657E-2</c:v>
                </c:pt>
                <c:pt idx="16309">
                  <c:v>3.3132895749607649E-2</c:v>
                </c:pt>
                <c:pt idx="16310">
                  <c:v>3.1626168144417703E-2</c:v>
                </c:pt>
                <c:pt idx="16311">
                  <c:v>3.4036932312721625E-2</c:v>
                </c:pt>
                <c:pt idx="16312">
                  <c:v>3.2680877468050672E-2</c:v>
                </c:pt>
                <c:pt idx="16313">
                  <c:v>3.4940968875835594E-2</c:v>
                </c:pt>
                <c:pt idx="16314">
                  <c:v>3.3434241270645648E-2</c:v>
                </c:pt>
                <c:pt idx="16315">
                  <c:v>3.1324822623379711E-2</c:v>
                </c:pt>
                <c:pt idx="16316">
                  <c:v>3.4187605073240618E-2</c:v>
                </c:pt>
                <c:pt idx="16317">
                  <c:v>3.3434241270645648E-2</c:v>
                </c:pt>
                <c:pt idx="16318">
                  <c:v>3.3434241270645648E-2</c:v>
                </c:pt>
                <c:pt idx="16319">
                  <c:v>3.448895059427861E-2</c:v>
                </c:pt>
                <c:pt idx="16320">
                  <c:v>3.2530204707531672E-2</c:v>
                </c:pt>
                <c:pt idx="16321">
                  <c:v>3.3735586791683633E-2</c:v>
                </c:pt>
                <c:pt idx="16322">
                  <c:v>3.4036932312721625E-2</c:v>
                </c:pt>
                <c:pt idx="16323">
                  <c:v>3.4036932312721625E-2</c:v>
                </c:pt>
                <c:pt idx="16324">
                  <c:v>3.1927513665455688E-2</c:v>
                </c:pt>
                <c:pt idx="16325">
                  <c:v>3.3886259552202626E-2</c:v>
                </c:pt>
                <c:pt idx="16326">
                  <c:v>3.3434241270645648E-2</c:v>
                </c:pt>
                <c:pt idx="16327">
                  <c:v>3.3434241270645648E-2</c:v>
                </c:pt>
                <c:pt idx="16328">
                  <c:v>3.222885918649368E-2</c:v>
                </c:pt>
                <c:pt idx="16329">
                  <c:v>3.2982222989088657E-2</c:v>
                </c:pt>
                <c:pt idx="16330">
                  <c:v>3.3735586791683633E-2</c:v>
                </c:pt>
                <c:pt idx="16331">
                  <c:v>3.6749042002063539E-2</c:v>
                </c:pt>
                <c:pt idx="16332">
                  <c:v>3.5392987157392586E-2</c:v>
                </c:pt>
                <c:pt idx="16333">
                  <c:v>3.4187605073240618E-2</c:v>
                </c:pt>
                <c:pt idx="16334">
                  <c:v>3.3434241270645648E-2</c:v>
                </c:pt>
                <c:pt idx="16335">
                  <c:v>3.3434241270645648E-2</c:v>
                </c:pt>
                <c:pt idx="16336">
                  <c:v>3.3434241270645648E-2</c:v>
                </c:pt>
                <c:pt idx="16337">
                  <c:v>3.3434241270645648E-2</c:v>
                </c:pt>
                <c:pt idx="16338">
                  <c:v>3.3735586791683633E-2</c:v>
                </c:pt>
                <c:pt idx="16339">
                  <c:v>3.3434241270645648E-2</c:v>
                </c:pt>
                <c:pt idx="16340">
                  <c:v>3.3735586791683633E-2</c:v>
                </c:pt>
                <c:pt idx="16341">
                  <c:v>3.4187605073240618E-2</c:v>
                </c:pt>
                <c:pt idx="16342">
                  <c:v>3.2680877468050672E-2</c:v>
                </c:pt>
                <c:pt idx="16343">
                  <c:v>3.2982222989088657E-2</c:v>
                </c:pt>
                <c:pt idx="16344">
                  <c:v>3.3735586791683633E-2</c:v>
                </c:pt>
                <c:pt idx="16345">
                  <c:v>3.3283568510126649E-2</c:v>
                </c:pt>
                <c:pt idx="16346">
                  <c:v>3.2530204707531672E-2</c:v>
                </c:pt>
                <c:pt idx="16347">
                  <c:v>3.2831550228569657E-2</c:v>
                </c:pt>
                <c:pt idx="16348">
                  <c:v>3.222885918649368E-2</c:v>
                </c:pt>
                <c:pt idx="16349">
                  <c:v>3.1475495383898704E-2</c:v>
                </c:pt>
                <c:pt idx="16350">
                  <c:v>3.237953194701268E-2</c:v>
                </c:pt>
                <c:pt idx="16351">
                  <c:v>3.2078186425974688E-2</c:v>
                </c:pt>
                <c:pt idx="16352">
                  <c:v>3.3434241270645648E-2</c:v>
                </c:pt>
                <c:pt idx="16353">
                  <c:v>3.3584914031164641E-2</c:v>
                </c:pt>
                <c:pt idx="16354">
                  <c:v>3.2530204707531672E-2</c:v>
                </c:pt>
                <c:pt idx="16355">
                  <c:v>3.3283568510126649E-2</c:v>
                </c:pt>
                <c:pt idx="16356">
                  <c:v>3.2982222989088657E-2</c:v>
                </c:pt>
                <c:pt idx="16357">
                  <c:v>3.2530204707531672E-2</c:v>
                </c:pt>
                <c:pt idx="16358">
                  <c:v>3.4639623354797609E-2</c:v>
                </c:pt>
                <c:pt idx="16359">
                  <c:v>3.1927513665455688E-2</c:v>
                </c:pt>
                <c:pt idx="16360">
                  <c:v>3.2078186425974688E-2</c:v>
                </c:pt>
                <c:pt idx="16361">
                  <c:v>3.0420786060265742E-2</c:v>
                </c:pt>
                <c:pt idx="16362">
                  <c:v>3.2530204707531672E-2</c:v>
                </c:pt>
                <c:pt idx="16363">
                  <c:v>3.0722131581303731E-2</c:v>
                </c:pt>
                <c:pt idx="16364">
                  <c:v>3.3132895749607649E-2</c:v>
                </c:pt>
                <c:pt idx="16365">
                  <c:v>3.2078186425974688E-2</c:v>
                </c:pt>
                <c:pt idx="16366">
                  <c:v>3.2530204707531672E-2</c:v>
                </c:pt>
                <c:pt idx="16367">
                  <c:v>3.0571458820784735E-2</c:v>
                </c:pt>
                <c:pt idx="16368">
                  <c:v>3.1927513665455688E-2</c:v>
                </c:pt>
                <c:pt idx="16369">
                  <c:v>3.1475495383898704E-2</c:v>
                </c:pt>
                <c:pt idx="16370">
                  <c:v>3.3735586791683633E-2</c:v>
                </c:pt>
                <c:pt idx="16371">
                  <c:v>3.2680877468050672E-2</c:v>
                </c:pt>
                <c:pt idx="16372">
                  <c:v>3.2530204707531672E-2</c:v>
                </c:pt>
                <c:pt idx="16373">
                  <c:v>3.2831550228569657E-2</c:v>
                </c:pt>
                <c:pt idx="16374">
                  <c:v>3.3886259552202626E-2</c:v>
                </c:pt>
                <c:pt idx="16375">
                  <c:v>3.4338277833759617E-2</c:v>
                </c:pt>
                <c:pt idx="16376">
                  <c:v>3.3283568510126649E-2</c:v>
                </c:pt>
                <c:pt idx="16377">
                  <c:v>3.2078186425974688E-2</c:v>
                </c:pt>
                <c:pt idx="16378">
                  <c:v>3.237953194701268E-2</c:v>
                </c:pt>
                <c:pt idx="16379">
                  <c:v>3.2831550228569657E-2</c:v>
                </c:pt>
                <c:pt idx="16380">
                  <c:v>3.3735586791683633E-2</c:v>
                </c:pt>
                <c:pt idx="16381">
                  <c:v>3.0872804341822723E-2</c:v>
                </c:pt>
                <c:pt idx="16382">
                  <c:v>3.2530204707531672E-2</c:v>
                </c:pt>
                <c:pt idx="16383">
                  <c:v>3.2680877468050672E-2</c:v>
                </c:pt>
                <c:pt idx="16384">
                  <c:v>3.3283568510126649E-2</c:v>
                </c:pt>
                <c:pt idx="16385">
                  <c:v>3.1475495383898704E-2</c:v>
                </c:pt>
                <c:pt idx="16386">
                  <c:v>3.2831550228569657E-2</c:v>
                </c:pt>
                <c:pt idx="16387">
                  <c:v>3.1776840904936703E-2</c:v>
                </c:pt>
                <c:pt idx="16388">
                  <c:v>3.2530204707531672E-2</c:v>
                </c:pt>
                <c:pt idx="16389">
                  <c:v>3.3283568510126649E-2</c:v>
                </c:pt>
                <c:pt idx="16390">
                  <c:v>3.1776840904936703E-2</c:v>
                </c:pt>
                <c:pt idx="16391">
                  <c:v>3.3132895749607649E-2</c:v>
                </c:pt>
                <c:pt idx="16392">
                  <c:v>3.3735586791683633E-2</c:v>
                </c:pt>
                <c:pt idx="16393">
                  <c:v>3.1475495383898704E-2</c:v>
                </c:pt>
                <c:pt idx="16394">
                  <c:v>3.2680877468050672E-2</c:v>
                </c:pt>
                <c:pt idx="16395">
                  <c:v>3.1776840904936703E-2</c:v>
                </c:pt>
                <c:pt idx="16396">
                  <c:v>3.4036932312721625E-2</c:v>
                </c:pt>
                <c:pt idx="16397">
                  <c:v>3.3735586791683633E-2</c:v>
                </c:pt>
                <c:pt idx="16398">
                  <c:v>3.2530204707531672E-2</c:v>
                </c:pt>
                <c:pt idx="16399">
                  <c:v>3.2530204707531672E-2</c:v>
                </c:pt>
                <c:pt idx="16400">
                  <c:v>3.3132895749607649E-2</c:v>
                </c:pt>
                <c:pt idx="16401">
                  <c:v>3.2078186425974688E-2</c:v>
                </c:pt>
                <c:pt idx="16402">
                  <c:v>3.4338277833759617E-2</c:v>
                </c:pt>
                <c:pt idx="16403">
                  <c:v>3.2680877468050672E-2</c:v>
                </c:pt>
                <c:pt idx="16404">
                  <c:v>3.2831550228569657E-2</c:v>
                </c:pt>
                <c:pt idx="16405">
                  <c:v>3.2078186425974688E-2</c:v>
                </c:pt>
                <c:pt idx="16406">
                  <c:v>3.1626168144417703E-2</c:v>
                </c:pt>
                <c:pt idx="16407">
                  <c:v>3.3283568510126649E-2</c:v>
                </c:pt>
                <c:pt idx="16408">
                  <c:v>3.2831550228569657E-2</c:v>
                </c:pt>
                <c:pt idx="16409">
                  <c:v>3.1927513665455688E-2</c:v>
                </c:pt>
                <c:pt idx="16410">
                  <c:v>3.3283568510126649E-2</c:v>
                </c:pt>
                <c:pt idx="16411">
                  <c:v>3.2530204707531672E-2</c:v>
                </c:pt>
                <c:pt idx="16412">
                  <c:v>3.2831550228569657E-2</c:v>
                </c:pt>
                <c:pt idx="16413">
                  <c:v>3.1475495383898704E-2</c:v>
                </c:pt>
                <c:pt idx="16414">
                  <c:v>3.222885918649368E-2</c:v>
                </c:pt>
                <c:pt idx="16415">
                  <c:v>3.2530204707531672E-2</c:v>
                </c:pt>
                <c:pt idx="16416">
                  <c:v>3.2680877468050672E-2</c:v>
                </c:pt>
                <c:pt idx="16417">
                  <c:v>3.2078186425974688E-2</c:v>
                </c:pt>
                <c:pt idx="16418">
                  <c:v>3.1927513665455688E-2</c:v>
                </c:pt>
                <c:pt idx="16419">
                  <c:v>3.3132895749607649E-2</c:v>
                </c:pt>
                <c:pt idx="16420">
                  <c:v>3.2680877468050672E-2</c:v>
                </c:pt>
                <c:pt idx="16421">
                  <c:v>3.3132895749607649E-2</c:v>
                </c:pt>
                <c:pt idx="16422">
                  <c:v>3.2078186425974688E-2</c:v>
                </c:pt>
                <c:pt idx="16423">
                  <c:v>3.2831550228569657E-2</c:v>
                </c:pt>
                <c:pt idx="16424">
                  <c:v>3.2530204707531672E-2</c:v>
                </c:pt>
                <c:pt idx="16425">
                  <c:v>3.2078186425974688E-2</c:v>
                </c:pt>
                <c:pt idx="16426">
                  <c:v>3.1324822623379711E-2</c:v>
                </c:pt>
                <c:pt idx="16427">
                  <c:v>3.1776840904936703E-2</c:v>
                </c:pt>
                <c:pt idx="16428">
                  <c:v>3.3283568510126649E-2</c:v>
                </c:pt>
                <c:pt idx="16429">
                  <c:v>3.237953194701268E-2</c:v>
                </c:pt>
                <c:pt idx="16430">
                  <c:v>3.1475495383898704E-2</c:v>
                </c:pt>
                <c:pt idx="16431">
                  <c:v>3.237953194701268E-2</c:v>
                </c:pt>
                <c:pt idx="16432">
                  <c:v>3.1776840904936703E-2</c:v>
                </c:pt>
                <c:pt idx="16433">
                  <c:v>3.1927513665455688E-2</c:v>
                </c:pt>
                <c:pt idx="16434">
                  <c:v>3.1626168144417703E-2</c:v>
                </c:pt>
                <c:pt idx="16435">
                  <c:v>3.3132895749607649E-2</c:v>
                </c:pt>
                <c:pt idx="16436">
                  <c:v>3.448895059427861E-2</c:v>
                </c:pt>
                <c:pt idx="16437">
                  <c:v>3.3434241270645648E-2</c:v>
                </c:pt>
                <c:pt idx="16438">
                  <c:v>3.1475495383898704E-2</c:v>
                </c:pt>
                <c:pt idx="16439">
                  <c:v>3.1927513665455688E-2</c:v>
                </c:pt>
                <c:pt idx="16440">
                  <c:v>3.2530204707531672E-2</c:v>
                </c:pt>
                <c:pt idx="16441">
                  <c:v>3.3434241270645648E-2</c:v>
                </c:pt>
                <c:pt idx="16442">
                  <c:v>3.2078186425974688E-2</c:v>
                </c:pt>
                <c:pt idx="16443">
                  <c:v>3.2982222989088657E-2</c:v>
                </c:pt>
                <c:pt idx="16444">
                  <c:v>3.0722131581303731E-2</c:v>
                </c:pt>
                <c:pt idx="16445">
                  <c:v>3.2680877468050672E-2</c:v>
                </c:pt>
                <c:pt idx="16446">
                  <c:v>3.4790296115316595E-2</c:v>
                </c:pt>
                <c:pt idx="16447">
                  <c:v>3.3132895749607649E-2</c:v>
                </c:pt>
                <c:pt idx="16448">
                  <c:v>3.2982222989088657E-2</c:v>
                </c:pt>
                <c:pt idx="16449">
                  <c:v>3.0872804341822723E-2</c:v>
                </c:pt>
                <c:pt idx="16450">
                  <c:v>3.3886259552202626E-2</c:v>
                </c:pt>
                <c:pt idx="16451">
                  <c:v>3.0420786060265742E-2</c:v>
                </c:pt>
                <c:pt idx="16452">
                  <c:v>3.2078186425974688E-2</c:v>
                </c:pt>
                <c:pt idx="16453">
                  <c:v>3.2530204707531672E-2</c:v>
                </c:pt>
                <c:pt idx="16454">
                  <c:v>3.237953194701268E-2</c:v>
                </c:pt>
                <c:pt idx="16455">
                  <c:v>3.3283568510126649E-2</c:v>
                </c:pt>
                <c:pt idx="16456">
                  <c:v>3.1776840904936703E-2</c:v>
                </c:pt>
                <c:pt idx="16457">
                  <c:v>3.222885918649368E-2</c:v>
                </c:pt>
                <c:pt idx="16458">
                  <c:v>3.222885918649368E-2</c:v>
                </c:pt>
                <c:pt idx="16459">
                  <c:v>3.237953194701268E-2</c:v>
                </c:pt>
                <c:pt idx="16460">
                  <c:v>3.3434241270645648E-2</c:v>
                </c:pt>
                <c:pt idx="16461">
                  <c:v>3.1475495383898704E-2</c:v>
                </c:pt>
                <c:pt idx="16462">
                  <c:v>3.3584914031164641E-2</c:v>
                </c:pt>
                <c:pt idx="16463">
                  <c:v>3.448895059427861E-2</c:v>
                </c:pt>
                <c:pt idx="16464">
                  <c:v>3.1324822623379711E-2</c:v>
                </c:pt>
                <c:pt idx="16465">
                  <c:v>3.2078186425974688E-2</c:v>
                </c:pt>
                <c:pt idx="16466">
                  <c:v>3.2530204707531672E-2</c:v>
                </c:pt>
                <c:pt idx="16467">
                  <c:v>3.3132895749607649E-2</c:v>
                </c:pt>
                <c:pt idx="16468">
                  <c:v>3.3735586791683633E-2</c:v>
                </c:pt>
                <c:pt idx="16469">
                  <c:v>3.2831550228569657E-2</c:v>
                </c:pt>
                <c:pt idx="16470">
                  <c:v>3.3434241270645648E-2</c:v>
                </c:pt>
                <c:pt idx="16471">
                  <c:v>3.1324822623379711E-2</c:v>
                </c:pt>
                <c:pt idx="16472">
                  <c:v>3.4790296115316595E-2</c:v>
                </c:pt>
                <c:pt idx="16473">
                  <c:v>3.1475495383898704E-2</c:v>
                </c:pt>
                <c:pt idx="16474">
                  <c:v>3.3283568510126649E-2</c:v>
                </c:pt>
                <c:pt idx="16475">
                  <c:v>3.1324822623379711E-2</c:v>
                </c:pt>
                <c:pt idx="16476">
                  <c:v>3.4187605073240618E-2</c:v>
                </c:pt>
                <c:pt idx="16477">
                  <c:v>3.1927513665455688E-2</c:v>
                </c:pt>
                <c:pt idx="16478">
                  <c:v>3.1174149862860712E-2</c:v>
                </c:pt>
                <c:pt idx="16479">
                  <c:v>3.2680877468050672E-2</c:v>
                </c:pt>
                <c:pt idx="16480">
                  <c:v>3.237953194701268E-2</c:v>
                </c:pt>
                <c:pt idx="16481">
                  <c:v>3.1927513665455688E-2</c:v>
                </c:pt>
                <c:pt idx="16482">
                  <c:v>3.3735586791683633E-2</c:v>
                </c:pt>
                <c:pt idx="16483">
                  <c:v>3.1324822623379711E-2</c:v>
                </c:pt>
                <c:pt idx="16484">
                  <c:v>3.222885918649368E-2</c:v>
                </c:pt>
                <c:pt idx="16485">
                  <c:v>3.4187605073240618E-2</c:v>
                </c:pt>
                <c:pt idx="16486">
                  <c:v>3.4036932312721625E-2</c:v>
                </c:pt>
                <c:pt idx="16487">
                  <c:v>3.4187605073240618E-2</c:v>
                </c:pt>
                <c:pt idx="16488">
                  <c:v>3.1324822623379711E-2</c:v>
                </c:pt>
                <c:pt idx="16489">
                  <c:v>3.2680877468050672E-2</c:v>
                </c:pt>
                <c:pt idx="16490">
                  <c:v>3.3434241270645648E-2</c:v>
                </c:pt>
                <c:pt idx="16491">
                  <c:v>3.4036932312721625E-2</c:v>
                </c:pt>
                <c:pt idx="16492">
                  <c:v>3.2831550228569657E-2</c:v>
                </c:pt>
                <c:pt idx="16493">
                  <c:v>3.1927513665455688E-2</c:v>
                </c:pt>
                <c:pt idx="16494">
                  <c:v>3.2831550228569657E-2</c:v>
                </c:pt>
                <c:pt idx="16495">
                  <c:v>3.2530204707531672E-2</c:v>
                </c:pt>
                <c:pt idx="16496">
                  <c:v>3.3735586791683633E-2</c:v>
                </c:pt>
                <c:pt idx="16497">
                  <c:v>3.4790296115316595E-2</c:v>
                </c:pt>
                <c:pt idx="16498">
                  <c:v>3.2680877468050672E-2</c:v>
                </c:pt>
                <c:pt idx="16499">
                  <c:v>3.2982222989088657E-2</c:v>
                </c:pt>
                <c:pt idx="16500">
                  <c:v>3.0722131581303731E-2</c:v>
                </c:pt>
                <c:pt idx="16501">
                  <c:v>3.3584914031164641E-2</c:v>
                </c:pt>
                <c:pt idx="16502">
                  <c:v>3.3434241270645648E-2</c:v>
                </c:pt>
                <c:pt idx="16503">
                  <c:v>3.2530204707531672E-2</c:v>
                </c:pt>
                <c:pt idx="16504">
                  <c:v>3.1927513665455688E-2</c:v>
                </c:pt>
                <c:pt idx="16505">
                  <c:v>3.0872804341822723E-2</c:v>
                </c:pt>
                <c:pt idx="16506">
                  <c:v>3.2530204707531672E-2</c:v>
                </c:pt>
                <c:pt idx="16507">
                  <c:v>3.4036932312721625E-2</c:v>
                </c:pt>
                <c:pt idx="16508">
                  <c:v>3.3132895749607649E-2</c:v>
                </c:pt>
                <c:pt idx="16509">
                  <c:v>3.4639623354797609E-2</c:v>
                </c:pt>
                <c:pt idx="16510">
                  <c:v>3.3132895749607649E-2</c:v>
                </c:pt>
                <c:pt idx="16511">
                  <c:v>3.3283568510126649E-2</c:v>
                </c:pt>
                <c:pt idx="16512">
                  <c:v>3.4338277833759617E-2</c:v>
                </c:pt>
                <c:pt idx="16513">
                  <c:v>3.3132895749607649E-2</c:v>
                </c:pt>
                <c:pt idx="16514">
                  <c:v>3.237953194701268E-2</c:v>
                </c:pt>
                <c:pt idx="16515">
                  <c:v>3.2982222989088657E-2</c:v>
                </c:pt>
                <c:pt idx="16516">
                  <c:v>3.3434241270645648E-2</c:v>
                </c:pt>
                <c:pt idx="16517">
                  <c:v>3.3886259552202626E-2</c:v>
                </c:pt>
                <c:pt idx="16518">
                  <c:v>3.1776840904936703E-2</c:v>
                </c:pt>
                <c:pt idx="16519">
                  <c:v>3.2831550228569657E-2</c:v>
                </c:pt>
                <c:pt idx="16520">
                  <c:v>3.2982222989088657E-2</c:v>
                </c:pt>
                <c:pt idx="16521">
                  <c:v>3.4036932312721625E-2</c:v>
                </c:pt>
                <c:pt idx="16522">
                  <c:v>3.1174149862860712E-2</c:v>
                </c:pt>
                <c:pt idx="16523">
                  <c:v>3.2982222989088657E-2</c:v>
                </c:pt>
                <c:pt idx="16524">
                  <c:v>3.2680877468050672E-2</c:v>
                </c:pt>
                <c:pt idx="16525">
                  <c:v>3.2530204707531672E-2</c:v>
                </c:pt>
                <c:pt idx="16526">
                  <c:v>3.222885918649368E-2</c:v>
                </c:pt>
                <c:pt idx="16527">
                  <c:v>3.237953194701268E-2</c:v>
                </c:pt>
                <c:pt idx="16528">
                  <c:v>3.2831550228569657E-2</c:v>
                </c:pt>
                <c:pt idx="16529">
                  <c:v>3.5392987157392586E-2</c:v>
                </c:pt>
                <c:pt idx="16530">
                  <c:v>3.2680877468050672E-2</c:v>
                </c:pt>
                <c:pt idx="16531">
                  <c:v>3.2982222989088657E-2</c:v>
                </c:pt>
                <c:pt idx="16532">
                  <c:v>3.222885918649368E-2</c:v>
                </c:pt>
                <c:pt idx="16533">
                  <c:v>3.3886259552202626E-2</c:v>
                </c:pt>
                <c:pt idx="16534">
                  <c:v>3.3132895749607649E-2</c:v>
                </c:pt>
                <c:pt idx="16535">
                  <c:v>3.3584914031164641E-2</c:v>
                </c:pt>
                <c:pt idx="16536">
                  <c:v>3.3886259552202626E-2</c:v>
                </c:pt>
                <c:pt idx="16537">
                  <c:v>3.2530204707531672E-2</c:v>
                </c:pt>
                <c:pt idx="16538">
                  <c:v>3.3132895749607649E-2</c:v>
                </c:pt>
                <c:pt idx="16539">
                  <c:v>3.2078186425974688E-2</c:v>
                </c:pt>
                <c:pt idx="16540">
                  <c:v>2.9968767778708754E-2</c:v>
                </c:pt>
                <c:pt idx="16541">
                  <c:v>3.3434241270645648E-2</c:v>
                </c:pt>
                <c:pt idx="16542">
                  <c:v>3.4036932312721625E-2</c:v>
                </c:pt>
                <c:pt idx="16543">
                  <c:v>3.2982222989088657E-2</c:v>
                </c:pt>
                <c:pt idx="16544">
                  <c:v>3.1475495383898704E-2</c:v>
                </c:pt>
                <c:pt idx="16545">
                  <c:v>3.3735586791683633E-2</c:v>
                </c:pt>
                <c:pt idx="16546">
                  <c:v>3.4036932312721625E-2</c:v>
                </c:pt>
                <c:pt idx="16547">
                  <c:v>3.2078186425974688E-2</c:v>
                </c:pt>
                <c:pt idx="16548">
                  <c:v>3.3584914031164641E-2</c:v>
                </c:pt>
                <c:pt idx="16549">
                  <c:v>3.222885918649368E-2</c:v>
                </c:pt>
                <c:pt idx="16550">
                  <c:v>3.3584914031164641E-2</c:v>
                </c:pt>
                <c:pt idx="16551">
                  <c:v>3.3735586791683633E-2</c:v>
                </c:pt>
                <c:pt idx="16552">
                  <c:v>3.237953194701268E-2</c:v>
                </c:pt>
                <c:pt idx="16553">
                  <c:v>3.1776840904936703E-2</c:v>
                </c:pt>
                <c:pt idx="16554">
                  <c:v>3.1475495383898704E-2</c:v>
                </c:pt>
                <c:pt idx="16555">
                  <c:v>3.3283568510126649E-2</c:v>
                </c:pt>
                <c:pt idx="16556">
                  <c:v>3.3886259552202626E-2</c:v>
                </c:pt>
                <c:pt idx="16557">
                  <c:v>3.3434241270645648E-2</c:v>
                </c:pt>
                <c:pt idx="16558">
                  <c:v>3.2982222989088657E-2</c:v>
                </c:pt>
                <c:pt idx="16559">
                  <c:v>3.1324822623379711E-2</c:v>
                </c:pt>
                <c:pt idx="16560">
                  <c:v>3.2831550228569657E-2</c:v>
                </c:pt>
                <c:pt idx="16561">
                  <c:v>3.2982222989088657E-2</c:v>
                </c:pt>
                <c:pt idx="16562">
                  <c:v>3.2530204707531672E-2</c:v>
                </c:pt>
                <c:pt idx="16563">
                  <c:v>3.2831550228569657E-2</c:v>
                </c:pt>
                <c:pt idx="16564">
                  <c:v>3.3283568510126649E-2</c:v>
                </c:pt>
                <c:pt idx="16565">
                  <c:v>3.3735586791683633E-2</c:v>
                </c:pt>
                <c:pt idx="16566">
                  <c:v>3.222885918649368E-2</c:v>
                </c:pt>
                <c:pt idx="16567">
                  <c:v>3.3132895749607649E-2</c:v>
                </c:pt>
                <c:pt idx="16568">
                  <c:v>3.3132895749607649E-2</c:v>
                </c:pt>
                <c:pt idx="16569">
                  <c:v>3.2530204707531672E-2</c:v>
                </c:pt>
                <c:pt idx="16570">
                  <c:v>3.237953194701268E-2</c:v>
                </c:pt>
                <c:pt idx="16571">
                  <c:v>3.222885918649368E-2</c:v>
                </c:pt>
                <c:pt idx="16572">
                  <c:v>3.237953194701268E-2</c:v>
                </c:pt>
                <c:pt idx="16573">
                  <c:v>3.2982222989088657E-2</c:v>
                </c:pt>
                <c:pt idx="16574">
                  <c:v>3.2530204707531672E-2</c:v>
                </c:pt>
                <c:pt idx="16575">
                  <c:v>3.2680877468050672E-2</c:v>
                </c:pt>
                <c:pt idx="16576">
                  <c:v>3.1626168144417703E-2</c:v>
                </c:pt>
                <c:pt idx="16577">
                  <c:v>2.9968767778708754E-2</c:v>
                </c:pt>
                <c:pt idx="16578">
                  <c:v>3.3132895749607649E-2</c:v>
                </c:pt>
                <c:pt idx="16579">
                  <c:v>3.3283568510126649E-2</c:v>
                </c:pt>
                <c:pt idx="16580">
                  <c:v>3.3283568510126649E-2</c:v>
                </c:pt>
                <c:pt idx="16581">
                  <c:v>3.1927513665455688E-2</c:v>
                </c:pt>
                <c:pt idx="16582">
                  <c:v>3.2982222989088657E-2</c:v>
                </c:pt>
                <c:pt idx="16583">
                  <c:v>3.2530204707531672E-2</c:v>
                </c:pt>
                <c:pt idx="16584">
                  <c:v>3.222885918649368E-2</c:v>
                </c:pt>
                <c:pt idx="16585">
                  <c:v>3.222885918649368E-2</c:v>
                </c:pt>
                <c:pt idx="16586">
                  <c:v>3.2078186425974688E-2</c:v>
                </c:pt>
                <c:pt idx="16587">
                  <c:v>3.3283568510126649E-2</c:v>
                </c:pt>
                <c:pt idx="16588">
                  <c:v>3.1174149862860712E-2</c:v>
                </c:pt>
                <c:pt idx="16589">
                  <c:v>3.2530204707531672E-2</c:v>
                </c:pt>
                <c:pt idx="16590">
                  <c:v>3.222885918649368E-2</c:v>
                </c:pt>
                <c:pt idx="16591">
                  <c:v>3.1626168144417703E-2</c:v>
                </c:pt>
                <c:pt idx="16592">
                  <c:v>3.2680877468050672E-2</c:v>
                </c:pt>
                <c:pt idx="16593">
                  <c:v>3.1475495383898704E-2</c:v>
                </c:pt>
                <c:pt idx="16594">
                  <c:v>3.2982222989088657E-2</c:v>
                </c:pt>
                <c:pt idx="16595">
                  <c:v>3.2680877468050672E-2</c:v>
                </c:pt>
                <c:pt idx="16596">
                  <c:v>3.2831550228569657E-2</c:v>
                </c:pt>
                <c:pt idx="16597">
                  <c:v>3.2680877468050672E-2</c:v>
                </c:pt>
                <c:pt idx="16598">
                  <c:v>3.1174149862860712E-2</c:v>
                </c:pt>
                <c:pt idx="16599">
                  <c:v>3.2078186425974688E-2</c:v>
                </c:pt>
                <c:pt idx="16600">
                  <c:v>3.2831550228569657E-2</c:v>
                </c:pt>
                <c:pt idx="16601">
                  <c:v>3.1475495383898704E-2</c:v>
                </c:pt>
                <c:pt idx="16602">
                  <c:v>3.1776840904936703E-2</c:v>
                </c:pt>
                <c:pt idx="16603">
                  <c:v>3.2530204707531672E-2</c:v>
                </c:pt>
                <c:pt idx="16604">
                  <c:v>3.3132895749607649E-2</c:v>
                </c:pt>
                <c:pt idx="16605">
                  <c:v>3.3584914031164641E-2</c:v>
                </c:pt>
                <c:pt idx="16606">
                  <c:v>3.1174149862860712E-2</c:v>
                </c:pt>
                <c:pt idx="16607">
                  <c:v>3.2530204707531672E-2</c:v>
                </c:pt>
                <c:pt idx="16608">
                  <c:v>3.1626168144417703E-2</c:v>
                </c:pt>
                <c:pt idx="16609">
                  <c:v>3.2982222989088657E-2</c:v>
                </c:pt>
                <c:pt idx="16610">
                  <c:v>3.1023477102341723E-2</c:v>
                </c:pt>
                <c:pt idx="16611">
                  <c:v>3.1927513665455688E-2</c:v>
                </c:pt>
                <c:pt idx="16612">
                  <c:v>3.5091641636354594E-2</c:v>
                </c:pt>
                <c:pt idx="16613">
                  <c:v>3.0872804341822723E-2</c:v>
                </c:pt>
                <c:pt idx="16614">
                  <c:v>3.2530204707531672E-2</c:v>
                </c:pt>
                <c:pt idx="16615">
                  <c:v>3.1626168144417703E-2</c:v>
                </c:pt>
                <c:pt idx="16616">
                  <c:v>3.2078186425974688E-2</c:v>
                </c:pt>
                <c:pt idx="16617">
                  <c:v>3.3584914031164641E-2</c:v>
                </c:pt>
                <c:pt idx="16618">
                  <c:v>3.1324822623379711E-2</c:v>
                </c:pt>
                <c:pt idx="16619">
                  <c:v>3.2831550228569657E-2</c:v>
                </c:pt>
                <c:pt idx="16620">
                  <c:v>3.1776840904936703E-2</c:v>
                </c:pt>
                <c:pt idx="16621">
                  <c:v>3.3584914031164641E-2</c:v>
                </c:pt>
                <c:pt idx="16622">
                  <c:v>3.3132895749607649E-2</c:v>
                </c:pt>
                <c:pt idx="16623">
                  <c:v>3.1776840904936703E-2</c:v>
                </c:pt>
                <c:pt idx="16624">
                  <c:v>3.3283568510126649E-2</c:v>
                </c:pt>
                <c:pt idx="16625">
                  <c:v>3.1776840904936703E-2</c:v>
                </c:pt>
                <c:pt idx="16626">
                  <c:v>3.2982222989088657E-2</c:v>
                </c:pt>
                <c:pt idx="16627">
                  <c:v>3.0571458820784735E-2</c:v>
                </c:pt>
                <c:pt idx="16628">
                  <c:v>3.237953194701268E-2</c:v>
                </c:pt>
                <c:pt idx="16629">
                  <c:v>3.1776840904936703E-2</c:v>
                </c:pt>
                <c:pt idx="16630">
                  <c:v>3.2680877468050672E-2</c:v>
                </c:pt>
                <c:pt idx="16631">
                  <c:v>3.2078186425974688E-2</c:v>
                </c:pt>
                <c:pt idx="16632">
                  <c:v>3.0571458820784735E-2</c:v>
                </c:pt>
                <c:pt idx="16633">
                  <c:v>3.3735586791683633E-2</c:v>
                </c:pt>
                <c:pt idx="16634">
                  <c:v>3.222885918649368E-2</c:v>
                </c:pt>
                <c:pt idx="16635">
                  <c:v>3.2831550228569657E-2</c:v>
                </c:pt>
                <c:pt idx="16636">
                  <c:v>3.1927513665455688E-2</c:v>
                </c:pt>
                <c:pt idx="16637">
                  <c:v>3.2680877468050672E-2</c:v>
                </c:pt>
                <c:pt idx="16638">
                  <c:v>3.4187605073240618E-2</c:v>
                </c:pt>
                <c:pt idx="16639">
                  <c:v>3.2982222989088657E-2</c:v>
                </c:pt>
                <c:pt idx="16640">
                  <c:v>3.3584914031164641E-2</c:v>
                </c:pt>
                <c:pt idx="16641">
                  <c:v>3.2078186425974688E-2</c:v>
                </c:pt>
                <c:pt idx="16642">
                  <c:v>3.1776840904936703E-2</c:v>
                </c:pt>
                <c:pt idx="16643">
                  <c:v>3.4036932312721625E-2</c:v>
                </c:pt>
                <c:pt idx="16644">
                  <c:v>3.1927513665455688E-2</c:v>
                </c:pt>
                <c:pt idx="16645">
                  <c:v>3.2530204707531672E-2</c:v>
                </c:pt>
                <c:pt idx="16646">
                  <c:v>3.3584914031164641E-2</c:v>
                </c:pt>
                <c:pt idx="16647">
                  <c:v>3.3132895749607649E-2</c:v>
                </c:pt>
                <c:pt idx="16648">
                  <c:v>3.3735586791683633E-2</c:v>
                </c:pt>
                <c:pt idx="16649">
                  <c:v>3.0119440539227754E-2</c:v>
                </c:pt>
                <c:pt idx="16650">
                  <c:v>3.2680877468050672E-2</c:v>
                </c:pt>
                <c:pt idx="16651">
                  <c:v>3.2078186425974688E-2</c:v>
                </c:pt>
                <c:pt idx="16652">
                  <c:v>3.3434241270645648E-2</c:v>
                </c:pt>
                <c:pt idx="16653">
                  <c:v>3.222885918649368E-2</c:v>
                </c:pt>
                <c:pt idx="16654">
                  <c:v>3.222885918649368E-2</c:v>
                </c:pt>
                <c:pt idx="16655">
                  <c:v>3.2078186425974688E-2</c:v>
                </c:pt>
                <c:pt idx="16656">
                  <c:v>3.4338277833759617E-2</c:v>
                </c:pt>
                <c:pt idx="16657">
                  <c:v>3.1174149862860712E-2</c:v>
                </c:pt>
                <c:pt idx="16658">
                  <c:v>3.2680877468050672E-2</c:v>
                </c:pt>
                <c:pt idx="16659">
                  <c:v>3.222885918649368E-2</c:v>
                </c:pt>
                <c:pt idx="16660">
                  <c:v>3.2680877468050672E-2</c:v>
                </c:pt>
                <c:pt idx="16661">
                  <c:v>3.4036932312721625E-2</c:v>
                </c:pt>
                <c:pt idx="16662">
                  <c:v>3.222885918649368E-2</c:v>
                </c:pt>
                <c:pt idx="16663">
                  <c:v>3.4187605073240618E-2</c:v>
                </c:pt>
                <c:pt idx="16664">
                  <c:v>3.237953194701268E-2</c:v>
                </c:pt>
                <c:pt idx="16665">
                  <c:v>3.3283568510126649E-2</c:v>
                </c:pt>
                <c:pt idx="16666">
                  <c:v>3.1626168144417703E-2</c:v>
                </c:pt>
                <c:pt idx="16667">
                  <c:v>3.1626168144417703E-2</c:v>
                </c:pt>
                <c:pt idx="16668">
                  <c:v>3.2530204707531672E-2</c:v>
                </c:pt>
                <c:pt idx="16669">
                  <c:v>3.2982222989088657E-2</c:v>
                </c:pt>
                <c:pt idx="16670">
                  <c:v>3.2078186425974688E-2</c:v>
                </c:pt>
                <c:pt idx="16671">
                  <c:v>3.1927513665455688E-2</c:v>
                </c:pt>
                <c:pt idx="16672">
                  <c:v>3.222885918649368E-2</c:v>
                </c:pt>
                <c:pt idx="16673">
                  <c:v>3.2680877468050672E-2</c:v>
                </c:pt>
                <c:pt idx="16674">
                  <c:v>3.1927513665455688E-2</c:v>
                </c:pt>
                <c:pt idx="16675">
                  <c:v>3.2982222989088657E-2</c:v>
                </c:pt>
                <c:pt idx="16676">
                  <c:v>3.237953194701268E-2</c:v>
                </c:pt>
                <c:pt idx="16677">
                  <c:v>3.1475495383898704E-2</c:v>
                </c:pt>
                <c:pt idx="16678">
                  <c:v>3.3132895749607649E-2</c:v>
                </c:pt>
                <c:pt idx="16679">
                  <c:v>3.1927513665455688E-2</c:v>
                </c:pt>
                <c:pt idx="16680">
                  <c:v>3.1324822623379711E-2</c:v>
                </c:pt>
                <c:pt idx="16681">
                  <c:v>3.2530204707531672E-2</c:v>
                </c:pt>
                <c:pt idx="16682">
                  <c:v>3.3283568510126649E-2</c:v>
                </c:pt>
                <c:pt idx="16683">
                  <c:v>3.5543659917911578E-2</c:v>
                </c:pt>
                <c:pt idx="16684">
                  <c:v>3.237953194701268E-2</c:v>
                </c:pt>
                <c:pt idx="16685">
                  <c:v>3.3434241270645648E-2</c:v>
                </c:pt>
                <c:pt idx="16686">
                  <c:v>3.2530204707531672E-2</c:v>
                </c:pt>
                <c:pt idx="16687">
                  <c:v>3.3434241270645648E-2</c:v>
                </c:pt>
                <c:pt idx="16688">
                  <c:v>3.3283568510126649E-2</c:v>
                </c:pt>
                <c:pt idx="16689">
                  <c:v>3.2680877468050672E-2</c:v>
                </c:pt>
                <c:pt idx="16690">
                  <c:v>3.3434241270645648E-2</c:v>
                </c:pt>
                <c:pt idx="16691">
                  <c:v>3.2530204707531672E-2</c:v>
                </c:pt>
                <c:pt idx="16692">
                  <c:v>3.3132895749607649E-2</c:v>
                </c:pt>
                <c:pt idx="16693">
                  <c:v>3.1324822623379711E-2</c:v>
                </c:pt>
                <c:pt idx="16694">
                  <c:v>3.2078186425974688E-2</c:v>
                </c:pt>
                <c:pt idx="16695">
                  <c:v>3.2680877468050672E-2</c:v>
                </c:pt>
                <c:pt idx="16696">
                  <c:v>3.1174149862860712E-2</c:v>
                </c:pt>
                <c:pt idx="16697">
                  <c:v>3.0722131581303731E-2</c:v>
                </c:pt>
                <c:pt idx="16698">
                  <c:v>3.222885918649368E-2</c:v>
                </c:pt>
                <c:pt idx="16699">
                  <c:v>3.2982222989088657E-2</c:v>
                </c:pt>
                <c:pt idx="16700">
                  <c:v>3.448895059427861E-2</c:v>
                </c:pt>
                <c:pt idx="16701">
                  <c:v>3.2680877468050672E-2</c:v>
                </c:pt>
                <c:pt idx="16702">
                  <c:v>3.3132895749607649E-2</c:v>
                </c:pt>
                <c:pt idx="16703">
                  <c:v>3.1626168144417703E-2</c:v>
                </c:pt>
                <c:pt idx="16704">
                  <c:v>3.2680877468050672E-2</c:v>
                </c:pt>
                <c:pt idx="16705">
                  <c:v>3.3434241270645648E-2</c:v>
                </c:pt>
                <c:pt idx="16706">
                  <c:v>3.2982222989088657E-2</c:v>
                </c:pt>
                <c:pt idx="16707">
                  <c:v>3.3283568510126649E-2</c:v>
                </c:pt>
                <c:pt idx="16708">
                  <c:v>3.1776840904936703E-2</c:v>
                </c:pt>
                <c:pt idx="16709">
                  <c:v>3.2831550228569657E-2</c:v>
                </c:pt>
                <c:pt idx="16710">
                  <c:v>3.4187605073240618E-2</c:v>
                </c:pt>
                <c:pt idx="16711">
                  <c:v>3.3434241270645648E-2</c:v>
                </c:pt>
                <c:pt idx="16712">
                  <c:v>3.3434241270645648E-2</c:v>
                </c:pt>
                <c:pt idx="16713">
                  <c:v>3.1023477102341723E-2</c:v>
                </c:pt>
                <c:pt idx="16714">
                  <c:v>3.4036932312721625E-2</c:v>
                </c:pt>
                <c:pt idx="16715">
                  <c:v>3.2831550228569657E-2</c:v>
                </c:pt>
                <c:pt idx="16716">
                  <c:v>3.448895059427861E-2</c:v>
                </c:pt>
                <c:pt idx="16717">
                  <c:v>3.2982222989088657E-2</c:v>
                </c:pt>
                <c:pt idx="16718">
                  <c:v>3.2982222989088657E-2</c:v>
                </c:pt>
                <c:pt idx="16719">
                  <c:v>3.3434241270645648E-2</c:v>
                </c:pt>
                <c:pt idx="16720">
                  <c:v>3.3132895749607649E-2</c:v>
                </c:pt>
                <c:pt idx="16721">
                  <c:v>3.3735586791683633E-2</c:v>
                </c:pt>
                <c:pt idx="16722">
                  <c:v>3.3434241270645648E-2</c:v>
                </c:pt>
                <c:pt idx="16723">
                  <c:v>3.3283568510126649E-2</c:v>
                </c:pt>
                <c:pt idx="16724">
                  <c:v>3.3434241270645648E-2</c:v>
                </c:pt>
                <c:pt idx="16725">
                  <c:v>3.2831550228569657E-2</c:v>
                </c:pt>
                <c:pt idx="16726">
                  <c:v>3.3886259552202626E-2</c:v>
                </c:pt>
                <c:pt idx="16727">
                  <c:v>3.4036932312721625E-2</c:v>
                </c:pt>
                <c:pt idx="16728">
                  <c:v>3.1927513665455688E-2</c:v>
                </c:pt>
                <c:pt idx="16729">
                  <c:v>3.3584914031164641E-2</c:v>
                </c:pt>
                <c:pt idx="16730">
                  <c:v>3.2831550228569657E-2</c:v>
                </c:pt>
                <c:pt idx="16731">
                  <c:v>3.1174149862860712E-2</c:v>
                </c:pt>
                <c:pt idx="16732">
                  <c:v>3.2530204707531672E-2</c:v>
                </c:pt>
                <c:pt idx="16733">
                  <c:v>3.3434241270645648E-2</c:v>
                </c:pt>
                <c:pt idx="16734">
                  <c:v>3.3735586791683633E-2</c:v>
                </c:pt>
                <c:pt idx="16735">
                  <c:v>3.2078186425974688E-2</c:v>
                </c:pt>
                <c:pt idx="16736">
                  <c:v>3.4036932312721625E-2</c:v>
                </c:pt>
                <c:pt idx="16737">
                  <c:v>3.1324822623379711E-2</c:v>
                </c:pt>
                <c:pt idx="16738">
                  <c:v>3.2530204707531672E-2</c:v>
                </c:pt>
                <c:pt idx="16739">
                  <c:v>3.3584914031164641E-2</c:v>
                </c:pt>
                <c:pt idx="16740">
                  <c:v>3.2680877468050672E-2</c:v>
                </c:pt>
                <c:pt idx="16741">
                  <c:v>3.3735586791683633E-2</c:v>
                </c:pt>
                <c:pt idx="16742">
                  <c:v>3.1626168144417703E-2</c:v>
                </c:pt>
                <c:pt idx="16743">
                  <c:v>3.2831550228569657E-2</c:v>
                </c:pt>
                <c:pt idx="16744">
                  <c:v>3.3886259552202626E-2</c:v>
                </c:pt>
                <c:pt idx="16745">
                  <c:v>3.2982222989088657E-2</c:v>
                </c:pt>
                <c:pt idx="16746">
                  <c:v>3.3132895749607649E-2</c:v>
                </c:pt>
                <c:pt idx="16747">
                  <c:v>3.1927513665455688E-2</c:v>
                </c:pt>
                <c:pt idx="16748">
                  <c:v>3.2831550228569657E-2</c:v>
                </c:pt>
                <c:pt idx="16749">
                  <c:v>3.2982222989088657E-2</c:v>
                </c:pt>
                <c:pt idx="16750">
                  <c:v>3.1927513665455688E-2</c:v>
                </c:pt>
                <c:pt idx="16751">
                  <c:v>3.3584914031164641E-2</c:v>
                </c:pt>
                <c:pt idx="16752">
                  <c:v>3.3434241270645648E-2</c:v>
                </c:pt>
                <c:pt idx="16753">
                  <c:v>3.2982222989088657E-2</c:v>
                </c:pt>
                <c:pt idx="16754">
                  <c:v>3.222885918649368E-2</c:v>
                </c:pt>
                <c:pt idx="16755">
                  <c:v>3.2078186425974688E-2</c:v>
                </c:pt>
                <c:pt idx="16756">
                  <c:v>3.3283568510126649E-2</c:v>
                </c:pt>
                <c:pt idx="16757">
                  <c:v>3.0571458820784735E-2</c:v>
                </c:pt>
                <c:pt idx="16758">
                  <c:v>3.2831550228569657E-2</c:v>
                </c:pt>
                <c:pt idx="16759">
                  <c:v>3.1023477102341723E-2</c:v>
                </c:pt>
                <c:pt idx="16760">
                  <c:v>3.2530204707531672E-2</c:v>
                </c:pt>
                <c:pt idx="16761">
                  <c:v>3.2530204707531672E-2</c:v>
                </c:pt>
                <c:pt idx="16762">
                  <c:v>3.1927513665455688E-2</c:v>
                </c:pt>
                <c:pt idx="16763">
                  <c:v>3.3584914031164641E-2</c:v>
                </c:pt>
                <c:pt idx="16764">
                  <c:v>3.237953194701268E-2</c:v>
                </c:pt>
                <c:pt idx="16765">
                  <c:v>3.1324822623379711E-2</c:v>
                </c:pt>
                <c:pt idx="16766">
                  <c:v>3.2078186425974688E-2</c:v>
                </c:pt>
                <c:pt idx="16767">
                  <c:v>3.3886259552202626E-2</c:v>
                </c:pt>
                <c:pt idx="16768">
                  <c:v>3.2680877468050672E-2</c:v>
                </c:pt>
                <c:pt idx="16769">
                  <c:v>3.1927513665455688E-2</c:v>
                </c:pt>
                <c:pt idx="16770">
                  <c:v>3.2831550228569657E-2</c:v>
                </c:pt>
                <c:pt idx="16771">
                  <c:v>3.2530204707531672E-2</c:v>
                </c:pt>
                <c:pt idx="16772">
                  <c:v>3.1927513665455688E-2</c:v>
                </c:pt>
                <c:pt idx="16773">
                  <c:v>3.222885918649368E-2</c:v>
                </c:pt>
                <c:pt idx="16774">
                  <c:v>3.237953194701268E-2</c:v>
                </c:pt>
                <c:pt idx="16775">
                  <c:v>3.1475495383898704E-2</c:v>
                </c:pt>
                <c:pt idx="16776">
                  <c:v>3.237953194701268E-2</c:v>
                </c:pt>
                <c:pt idx="16777">
                  <c:v>3.3886259552202626E-2</c:v>
                </c:pt>
                <c:pt idx="16778">
                  <c:v>3.3584914031164641E-2</c:v>
                </c:pt>
                <c:pt idx="16779">
                  <c:v>3.3434241270645648E-2</c:v>
                </c:pt>
                <c:pt idx="16780">
                  <c:v>3.237953194701268E-2</c:v>
                </c:pt>
                <c:pt idx="16781">
                  <c:v>3.1324822623379711E-2</c:v>
                </c:pt>
                <c:pt idx="16782">
                  <c:v>3.2831550228569657E-2</c:v>
                </c:pt>
                <c:pt idx="16783">
                  <c:v>3.2530204707531672E-2</c:v>
                </c:pt>
                <c:pt idx="16784">
                  <c:v>3.3132895749607649E-2</c:v>
                </c:pt>
                <c:pt idx="16785">
                  <c:v>3.3283568510126649E-2</c:v>
                </c:pt>
                <c:pt idx="16786">
                  <c:v>3.1776840904936703E-2</c:v>
                </c:pt>
                <c:pt idx="16787">
                  <c:v>3.0571458820784735E-2</c:v>
                </c:pt>
                <c:pt idx="16788">
                  <c:v>3.2982222989088657E-2</c:v>
                </c:pt>
                <c:pt idx="16789">
                  <c:v>3.2530204707531672E-2</c:v>
                </c:pt>
                <c:pt idx="16790">
                  <c:v>3.1927513665455688E-2</c:v>
                </c:pt>
                <c:pt idx="16791">
                  <c:v>3.2831550228569657E-2</c:v>
                </c:pt>
                <c:pt idx="16792">
                  <c:v>3.3434241270645648E-2</c:v>
                </c:pt>
                <c:pt idx="16793">
                  <c:v>3.2530204707531672E-2</c:v>
                </c:pt>
                <c:pt idx="16794">
                  <c:v>2.951674949715177E-2</c:v>
                </c:pt>
                <c:pt idx="16795">
                  <c:v>3.1023477102341723E-2</c:v>
                </c:pt>
                <c:pt idx="16796">
                  <c:v>3.1776840904936703E-2</c:v>
                </c:pt>
                <c:pt idx="16797">
                  <c:v>3.1626168144417703E-2</c:v>
                </c:pt>
                <c:pt idx="16798">
                  <c:v>3.1626168144417703E-2</c:v>
                </c:pt>
                <c:pt idx="16799">
                  <c:v>3.1475495383898704E-2</c:v>
                </c:pt>
                <c:pt idx="16800">
                  <c:v>3.0571458820784735E-2</c:v>
                </c:pt>
                <c:pt idx="16801">
                  <c:v>3.1927513665455688E-2</c:v>
                </c:pt>
                <c:pt idx="16802">
                  <c:v>3.0872804341822723E-2</c:v>
                </c:pt>
                <c:pt idx="16803">
                  <c:v>3.1324822623379711E-2</c:v>
                </c:pt>
                <c:pt idx="16804">
                  <c:v>3.2680877468050672E-2</c:v>
                </c:pt>
                <c:pt idx="16805">
                  <c:v>3.237953194701268E-2</c:v>
                </c:pt>
                <c:pt idx="16806">
                  <c:v>3.1324822623379711E-2</c:v>
                </c:pt>
                <c:pt idx="16807">
                  <c:v>3.222885918649368E-2</c:v>
                </c:pt>
                <c:pt idx="16808">
                  <c:v>3.1324822623379711E-2</c:v>
                </c:pt>
                <c:pt idx="16809">
                  <c:v>3.2078186425974688E-2</c:v>
                </c:pt>
                <c:pt idx="16810">
                  <c:v>3.237953194701268E-2</c:v>
                </c:pt>
                <c:pt idx="16811">
                  <c:v>3.3434241270645648E-2</c:v>
                </c:pt>
                <c:pt idx="16812">
                  <c:v>3.237953194701268E-2</c:v>
                </c:pt>
                <c:pt idx="16813">
                  <c:v>3.1927513665455688E-2</c:v>
                </c:pt>
                <c:pt idx="16814">
                  <c:v>3.2982222989088657E-2</c:v>
                </c:pt>
                <c:pt idx="16815">
                  <c:v>3.1174149862860712E-2</c:v>
                </c:pt>
                <c:pt idx="16816">
                  <c:v>3.222885918649368E-2</c:v>
                </c:pt>
                <c:pt idx="16817">
                  <c:v>3.1927513665455688E-2</c:v>
                </c:pt>
                <c:pt idx="16818">
                  <c:v>3.1324822623379711E-2</c:v>
                </c:pt>
                <c:pt idx="16819">
                  <c:v>3.1626168144417703E-2</c:v>
                </c:pt>
                <c:pt idx="16820">
                  <c:v>3.1927513665455688E-2</c:v>
                </c:pt>
                <c:pt idx="16821">
                  <c:v>3.3283568510126649E-2</c:v>
                </c:pt>
                <c:pt idx="16822">
                  <c:v>3.1927513665455688E-2</c:v>
                </c:pt>
                <c:pt idx="16823">
                  <c:v>3.237953194701268E-2</c:v>
                </c:pt>
                <c:pt idx="16824">
                  <c:v>3.3886259552202626E-2</c:v>
                </c:pt>
                <c:pt idx="16825">
                  <c:v>2.9215403976113778E-2</c:v>
                </c:pt>
                <c:pt idx="16826">
                  <c:v>3.3132895749607649E-2</c:v>
                </c:pt>
                <c:pt idx="16827">
                  <c:v>3.3584914031164641E-2</c:v>
                </c:pt>
                <c:pt idx="16828">
                  <c:v>3.222885918649368E-2</c:v>
                </c:pt>
                <c:pt idx="16829">
                  <c:v>3.2982222989088657E-2</c:v>
                </c:pt>
                <c:pt idx="16830">
                  <c:v>3.1475495383898704E-2</c:v>
                </c:pt>
                <c:pt idx="16831">
                  <c:v>3.222885918649368E-2</c:v>
                </c:pt>
                <c:pt idx="16832">
                  <c:v>3.3283568510126649E-2</c:v>
                </c:pt>
                <c:pt idx="16833">
                  <c:v>3.0420786060265742E-2</c:v>
                </c:pt>
                <c:pt idx="16834">
                  <c:v>3.2982222989088657E-2</c:v>
                </c:pt>
                <c:pt idx="16835">
                  <c:v>3.2530204707531672E-2</c:v>
                </c:pt>
                <c:pt idx="16836">
                  <c:v>3.222885918649368E-2</c:v>
                </c:pt>
                <c:pt idx="16837">
                  <c:v>3.1174149862860712E-2</c:v>
                </c:pt>
                <c:pt idx="16838">
                  <c:v>3.2831550228569657E-2</c:v>
                </c:pt>
                <c:pt idx="16839">
                  <c:v>3.3434241270645648E-2</c:v>
                </c:pt>
                <c:pt idx="16840">
                  <c:v>3.1174149862860712E-2</c:v>
                </c:pt>
                <c:pt idx="16841">
                  <c:v>3.222885918649368E-2</c:v>
                </c:pt>
                <c:pt idx="16842">
                  <c:v>3.1927513665455688E-2</c:v>
                </c:pt>
                <c:pt idx="16843">
                  <c:v>3.3283568510126649E-2</c:v>
                </c:pt>
                <c:pt idx="16844">
                  <c:v>3.3283568510126649E-2</c:v>
                </c:pt>
                <c:pt idx="16845">
                  <c:v>3.2680877468050672E-2</c:v>
                </c:pt>
                <c:pt idx="16846">
                  <c:v>3.1927513665455688E-2</c:v>
                </c:pt>
                <c:pt idx="16847">
                  <c:v>3.1174149862860712E-2</c:v>
                </c:pt>
                <c:pt idx="16848">
                  <c:v>3.2530204707531672E-2</c:v>
                </c:pt>
                <c:pt idx="16849">
                  <c:v>3.4187605073240618E-2</c:v>
                </c:pt>
                <c:pt idx="16850">
                  <c:v>3.237953194701268E-2</c:v>
                </c:pt>
                <c:pt idx="16851">
                  <c:v>3.2680877468050672E-2</c:v>
                </c:pt>
                <c:pt idx="16852">
                  <c:v>3.222885918649368E-2</c:v>
                </c:pt>
                <c:pt idx="16853">
                  <c:v>3.2982222989088657E-2</c:v>
                </c:pt>
                <c:pt idx="16854">
                  <c:v>3.4187605073240618E-2</c:v>
                </c:pt>
                <c:pt idx="16855">
                  <c:v>3.0722131581303731E-2</c:v>
                </c:pt>
                <c:pt idx="16856">
                  <c:v>3.0420786060265742E-2</c:v>
                </c:pt>
                <c:pt idx="16857">
                  <c:v>3.2530204707531672E-2</c:v>
                </c:pt>
                <c:pt idx="16858">
                  <c:v>3.3735586791683633E-2</c:v>
                </c:pt>
                <c:pt idx="16859">
                  <c:v>3.2680877468050672E-2</c:v>
                </c:pt>
                <c:pt idx="16860">
                  <c:v>3.4187605073240618E-2</c:v>
                </c:pt>
                <c:pt idx="16861">
                  <c:v>3.2831550228569657E-2</c:v>
                </c:pt>
                <c:pt idx="16862">
                  <c:v>3.222885918649368E-2</c:v>
                </c:pt>
                <c:pt idx="16863">
                  <c:v>3.2831550228569657E-2</c:v>
                </c:pt>
                <c:pt idx="16864">
                  <c:v>3.237953194701268E-2</c:v>
                </c:pt>
                <c:pt idx="16865">
                  <c:v>3.2982222989088657E-2</c:v>
                </c:pt>
                <c:pt idx="16866">
                  <c:v>3.4187605073240618E-2</c:v>
                </c:pt>
                <c:pt idx="16867">
                  <c:v>3.237953194701268E-2</c:v>
                </c:pt>
                <c:pt idx="16868">
                  <c:v>3.1174149862860712E-2</c:v>
                </c:pt>
                <c:pt idx="16869">
                  <c:v>3.2078186425974688E-2</c:v>
                </c:pt>
                <c:pt idx="16870">
                  <c:v>3.3434241270645648E-2</c:v>
                </c:pt>
                <c:pt idx="16871">
                  <c:v>3.4790296115316595E-2</c:v>
                </c:pt>
                <c:pt idx="16872">
                  <c:v>3.3584914031164641E-2</c:v>
                </c:pt>
                <c:pt idx="16873">
                  <c:v>3.1475495383898704E-2</c:v>
                </c:pt>
                <c:pt idx="16874">
                  <c:v>3.1023477102341723E-2</c:v>
                </c:pt>
                <c:pt idx="16875">
                  <c:v>3.1776840904936703E-2</c:v>
                </c:pt>
                <c:pt idx="16876">
                  <c:v>3.3735586791683633E-2</c:v>
                </c:pt>
                <c:pt idx="16877">
                  <c:v>3.2078186425974688E-2</c:v>
                </c:pt>
                <c:pt idx="16878">
                  <c:v>3.4187605073240618E-2</c:v>
                </c:pt>
                <c:pt idx="16879">
                  <c:v>3.2530204707531672E-2</c:v>
                </c:pt>
                <c:pt idx="16880">
                  <c:v>3.3283568510126649E-2</c:v>
                </c:pt>
                <c:pt idx="16881">
                  <c:v>3.2530204707531672E-2</c:v>
                </c:pt>
                <c:pt idx="16882">
                  <c:v>3.1174149862860712E-2</c:v>
                </c:pt>
                <c:pt idx="16883">
                  <c:v>3.3735586791683633E-2</c:v>
                </c:pt>
                <c:pt idx="16884">
                  <c:v>3.3584914031164641E-2</c:v>
                </c:pt>
                <c:pt idx="16885">
                  <c:v>3.0420786060265742E-2</c:v>
                </c:pt>
                <c:pt idx="16886">
                  <c:v>3.1776840904936703E-2</c:v>
                </c:pt>
                <c:pt idx="16887">
                  <c:v>3.3283568510126649E-2</c:v>
                </c:pt>
                <c:pt idx="16888">
                  <c:v>3.2831550228569657E-2</c:v>
                </c:pt>
                <c:pt idx="16889">
                  <c:v>3.2680877468050672E-2</c:v>
                </c:pt>
                <c:pt idx="16890">
                  <c:v>3.2831550228569657E-2</c:v>
                </c:pt>
                <c:pt idx="16891">
                  <c:v>3.222885918649368E-2</c:v>
                </c:pt>
                <c:pt idx="16892">
                  <c:v>3.3735586791683633E-2</c:v>
                </c:pt>
                <c:pt idx="16893">
                  <c:v>3.3735586791683633E-2</c:v>
                </c:pt>
                <c:pt idx="16894">
                  <c:v>3.0119440539227754E-2</c:v>
                </c:pt>
                <c:pt idx="16895">
                  <c:v>3.3132895749607649E-2</c:v>
                </c:pt>
                <c:pt idx="16896">
                  <c:v>3.1927513665455688E-2</c:v>
                </c:pt>
                <c:pt idx="16897">
                  <c:v>3.237953194701268E-2</c:v>
                </c:pt>
                <c:pt idx="16898">
                  <c:v>3.1174149862860712E-2</c:v>
                </c:pt>
                <c:pt idx="16899">
                  <c:v>3.0722131581303731E-2</c:v>
                </c:pt>
                <c:pt idx="16900">
                  <c:v>3.3584914031164641E-2</c:v>
                </c:pt>
                <c:pt idx="16901">
                  <c:v>3.1927513665455688E-2</c:v>
                </c:pt>
                <c:pt idx="16902">
                  <c:v>3.2982222989088657E-2</c:v>
                </c:pt>
                <c:pt idx="16903">
                  <c:v>3.1174149862860712E-2</c:v>
                </c:pt>
                <c:pt idx="16904">
                  <c:v>3.3283568510126649E-2</c:v>
                </c:pt>
                <c:pt idx="16905">
                  <c:v>3.2680877468050672E-2</c:v>
                </c:pt>
                <c:pt idx="16906">
                  <c:v>3.237953194701268E-2</c:v>
                </c:pt>
                <c:pt idx="16907">
                  <c:v>3.0872804341822723E-2</c:v>
                </c:pt>
                <c:pt idx="16908">
                  <c:v>3.1023477102341723E-2</c:v>
                </c:pt>
                <c:pt idx="16909">
                  <c:v>3.1927513665455688E-2</c:v>
                </c:pt>
                <c:pt idx="16910">
                  <c:v>3.3584914031164641E-2</c:v>
                </c:pt>
                <c:pt idx="16911">
                  <c:v>3.2680877468050672E-2</c:v>
                </c:pt>
                <c:pt idx="16912">
                  <c:v>3.3132895749607649E-2</c:v>
                </c:pt>
                <c:pt idx="16913">
                  <c:v>3.3283568510126649E-2</c:v>
                </c:pt>
                <c:pt idx="16914">
                  <c:v>3.1927513665455688E-2</c:v>
                </c:pt>
                <c:pt idx="16915">
                  <c:v>3.2982222989088657E-2</c:v>
                </c:pt>
                <c:pt idx="16916">
                  <c:v>3.3584914031164641E-2</c:v>
                </c:pt>
                <c:pt idx="16917">
                  <c:v>3.2680877468050672E-2</c:v>
                </c:pt>
                <c:pt idx="16918">
                  <c:v>3.2982222989088657E-2</c:v>
                </c:pt>
                <c:pt idx="16919">
                  <c:v>3.2831550228569657E-2</c:v>
                </c:pt>
                <c:pt idx="16920">
                  <c:v>3.2530204707531672E-2</c:v>
                </c:pt>
                <c:pt idx="16921">
                  <c:v>3.2831550228569657E-2</c:v>
                </c:pt>
                <c:pt idx="16922">
                  <c:v>3.1927513665455688E-2</c:v>
                </c:pt>
                <c:pt idx="16923">
                  <c:v>3.3735586791683633E-2</c:v>
                </c:pt>
                <c:pt idx="16924">
                  <c:v>3.1324822623379711E-2</c:v>
                </c:pt>
                <c:pt idx="16925">
                  <c:v>3.3132895749607649E-2</c:v>
                </c:pt>
                <c:pt idx="16926">
                  <c:v>3.2530204707531672E-2</c:v>
                </c:pt>
                <c:pt idx="16927">
                  <c:v>3.4187605073240618E-2</c:v>
                </c:pt>
                <c:pt idx="16928">
                  <c:v>3.3132895749607649E-2</c:v>
                </c:pt>
                <c:pt idx="16929">
                  <c:v>3.3434241270645648E-2</c:v>
                </c:pt>
                <c:pt idx="16930">
                  <c:v>3.2831550228569657E-2</c:v>
                </c:pt>
                <c:pt idx="16931">
                  <c:v>3.3735586791683633E-2</c:v>
                </c:pt>
                <c:pt idx="16932">
                  <c:v>3.3434241270645648E-2</c:v>
                </c:pt>
                <c:pt idx="16933">
                  <c:v>3.3283568510126649E-2</c:v>
                </c:pt>
                <c:pt idx="16934">
                  <c:v>3.448895059427861E-2</c:v>
                </c:pt>
                <c:pt idx="16935">
                  <c:v>3.3283568510126649E-2</c:v>
                </c:pt>
                <c:pt idx="16936">
                  <c:v>3.3434241270645648E-2</c:v>
                </c:pt>
                <c:pt idx="16937">
                  <c:v>3.4790296115316595E-2</c:v>
                </c:pt>
                <c:pt idx="16938">
                  <c:v>3.4187605073240618E-2</c:v>
                </c:pt>
                <c:pt idx="16939">
                  <c:v>3.3132895749607649E-2</c:v>
                </c:pt>
                <c:pt idx="16940">
                  <c:v>3.237953194701268E-2</c:v>
                </c:pt>
                <c:pt idx="16941">
                  <c:v>3.448895059427861E-2</c:v>
                </c:pt>
                <c:pt idx="16942">
                  <c:v>3.2530204707531672E-2</c:v>
                </c:pt>
                <c:pt idx="16943">
                  <c:v>3.3132895749607649E-2</c:v>
                </c:pt>
                <c:pt idx="16944">
                  <c:v>3.3735586791683633E-2</c:v>
                </c:pt>
                <c:pt idx="16945">
                  <c:v>3.3735586791683633E-2</c:v>
                </c:pt>
                <c:pt idx="16946">
                  <c:v>3.3283568510126649E-2</c:v>
                </c:pt>
                <c:pt idx="16947">
                  <c:v>3.3132895749607649E-2</c:v>
                </c:pt>
                <c:pt idx="16948">
                  <c:v>3.2831550228569657E-2</c:v>
                </c:pt>
                <c:pt idx="16949">
                  <c:v>3.3434241270645648E-2</c:v>
                </c:pt>
                <c:pt idx="16950">
                  <c:v>3.2982222989088657E-2</c:v>
                </c:pt>
                <c:pt idx="16951">
                  <c:v>3.3584914031164641E-2</c:v>
                </c:pt>
                <c:pt idx="16952">
                  <c:v>3.2530204707531672E-2</c:v>
                </c:pt>
                <c:pt idx="16953">
                  <c:v>3.6146350959987555E-2</c:v>
                </c:pt>
                <c:pt idx="16954">
                  <c:v>3.5392987157392586E-2</c:v>
                </c:pt>
                <c:pt idx="16955">
                  <c:v>3.3584914031164641E-2</c:v>
                </c:pt>
                <c:pt idx="16956">
                  <c:v>3.7653078565177509E-2</c:v>
                </c:pt>
                <c:pt idx="16957">
                  <c:v>3.4940968875835594E-2</c:v>
                </c:pt>
                <c:pt idx="16958">
                  <c:v>3.5543659917911578E-2</c:v>
                </c:pt>
                <c:pt idx="16959">
                  <c:v>3.8557115128291478E-2</c:v>
                </c:pt>
                <c:pt idx="16960">
                  <c:v>3.7050387523101531E-2</c:v>
                </c:pt>
                <c:pt idx="16961">
                  <c:v>3.885846064932947E-2</c:v>
                </c:pt>
                <c:pt idx="16962">
                  <c:v>3.8255769607253493E-2</c:v>
                </c:pt>
                <c:pt idx="16963">
                  <c:v>3.8707787888810477E-2</c:v>
                </c:pt>
                <c:pt idx="16964">
                  <c:v>3.885846064932947E-2</c:v>
                </c:pt>
                <c:pt idx="16965">
                  <c:v>4.0817206536076407E-2</c:v>
                </c:pt>
                <c:pt idx="16966">
                  <c:v>4.0967879296595407E-2</c:v>
                </c:pt>
                <c:pt idx="16967">
                  <c:v>3.9611824451924446E-2</c:v>
                </c:pt>
                <c:pt idx="16968">
                  <c:v>4.021451549400043E-2</c:v>
                </c:pt>
                <c:pt idx="16969">
                  <c:v>4.0817206536076407E-2</c:v>
                </c:pt>
                <c:pt idx="16970">
                  <c:v>4.1118552057114399E-2</c:v>
                </c:pt>
                <c:pt idx="16971">
                  <c:v>4.2625279662304352E-2</c:v>
                </c:pt>
                <c:pt idx="16972">
                  <c:v>4.4132007267494305E-2</c:v>
                </c:pt>
                <c:pt idx="16973">
                  <c:v>4.2173261380747368E-2</c:v>
                </c:pt>
                <c:pt idx="16974">
                  <c:v>4.3378643464899322E-2</c:v>
                </c:pt>
                <c:pt idx="16975">
                  <c:v>4.3679988985937321E-2</c:v>
                </c:pt>
                <c:pt idx="16976">
                  <c:v>4.4734698309570282E-2</c:v>
                </c:pt>
                <c:pt idx="16977">
                  <c:v>4.5789407633203251E-2</c:v>
                </c:pt>
                <c:pt idx="16978">
                  <c:v>4.6392098675279228E-2</c:v>
                </c:pt>
                <c:pt idx="16979">
                  <c:v>4.6241425914760236E-2</c:v>
                </c:pt>
                <c:pt idx="16980">
                  <c:v>4.7898826280469188E-2</c:v>
                </c:pt>
                <c:pt idx="16981">
                  <c:v>4.9254881125140142E-2</c:v>
                </c:pt>
                <c:pt idx="16982">
                  <c:v>4.9556226646178134E-2</c:v>
                </c:pt>
                <c:pt idx="16983">
                  <c:v>5.0158917688254111E-2</c:v>
                </c:pt>
                <c:pt idx="16984">
                  <c:v>4.8802862843583157E-2</c:v>
                </c:pt>
                <c:pt idx="16985">
                  <c:v>4.9556226646178134E-2</c:v>
                </c:pt>
                <c:pt idx="16986">
                  <c:v>5.0460263209292103E-2</c:v>
                </c:pt>
                <c:pt idx="16987">
                  <c:v>4.8501517322545165E-2</c:v>
                </c:pt>
                <c:pt idx="16988">
                  <c:v>5.2871027377596025E-2</c:v>
                </c:pt>
                <c:pt idx="16989">
                  <c:v>5.256968185655804E-2</c:v>
                </c:pt>
                <c:pt idx="16990">
                  <c:v>5.4377754982785978E-2</c:v>
                </c:pt>
                <c:pt idx="16991">
                  <c:v>5.3925736701228993E-2</c:v>
                </c:pt>
                <c:pt idx="16992">
                  <c:v>5.4227082222266985E-2</c:v>
                </c:pt>
                <c:pt idx="16993">
                  <c:v>5.7240537432646892E-2</c:v>
                </c:pt>
                <c:pt idx="16994">
                  <c:v>5.6637846390570901E-2</c:v>
                </c:pt>
                <c:pt idx="16995">
                  <c:v>5.7993901235241861E-2</c:v>
                </c:pt>
                <c:pt idx="16996">
                  <c:v>5.6939191911608893E-2</c:v>
                </c:pt>
                <c:pt idx="16997">
                  <c:v>5.9500628840431807E-2</c:v>
                </c:pt>
                <c:pt idx="16998">
                  <c:v>6.0856683685102768E-2</c:v>
                </c:pt>
                <c:pt idx="16999">
                  <c:v>5.904861055887483E-2</c:v>
                </c:pt>
                <c:pt idx="17000">
                  <c:v>6.2363411290292721E-2</c:v>
                </c:pt>
                <c:pt idx="17001">
                  <c:v>6.1610047487697744E-2</c:v>
                </c:pt>
                <c:pt idx="17002">
                  <c:v>6.2815429571849712E-2</c:v>
                </c:pt>
                <c:pt idx="17003">
                  <c:v>6.5226193740153635E-2</c:v>
                </c:pt>
                <c:pt idx="17004">
                  <c:v>6.3719466134963682E-2</c:v>
                </c:pt>
                <c:pt idx="17005">
                  <c:v>6.5828884782229619E-2</c:v>
                </c:pt>
                <c:pt idx="17006">
                  <c:v>6.6280903063786603E-2</c:v>
                </c:pt>
                <c:pt idx="17007">
                  <c:v>6.7335612387419572E-2</c:v>
                </c:pt>
                <c:pt idx="17008">
                  <c:v>6.7486285147938557E-2</c:v>
                </c:pt>
                <c:pt idx="17009">
                  <c:v>6.9746376555723494E-2</c:v>
                </c:pt>
                <c:pt idx="17010">
                  <c:v>7.0047722076761479E-2</c:v>
                </c:pt>
                <c:pt idx="17011">
                  <c:v>7.1102431400394447E-2</c:v>
                </c:pt>
                <c:pt idx="17012">
                  <c:v>7.1403776921432432E-2</c:v>
                </c:pt>
                <c:pt idx="17013">
                  <c:v>7.1855795202989431E-2</c:v>
                </c:pt>
                <c:pt idx="17014">
                  <c:v>7.351319556869837E-2</c:v>
                </c:pt>
                <c:pt idx="17015">
                  <c:v>7.4567904892331338E-2</c:v>
                </c:pt>
                <c:pt idx="17016">
                  <c:v>7.4115886610774354E-2</c:v>
                </c:pt>
                <c:pt idx="17017">
                  <c:v>7.6677323539597261E-2</c:v>
                </c:pt>
                <c:pt idx="17018">
                  <c:v>7.6074632497521291E-2</c:v>
                </c:pt>
                <c:pt idx="17019">
                  <c:v>7.8485396665825213E-2</c:v>
                </c:pt>
                <c:pt idx="17020">
                  <c:v>8.0896160834129135E-2</c:v>
                </c:pt>
                <c:pt idx="17021">
                  <c:v>7.8485396665825213E-2</c:v>
                </c:pt>
                <c:pt idx="17022">
                  <c:v>8.0594815313091137E-2</c:v>
                </c:pt>
                <c:pt idx="17023">
                  <c:v>8.1197506355167134E-2</c:v>
                </c:pt>
                <c:pt idx="17024">
                  <c:v>8.4361634326066026E-2</c:v>
                </c:pt>
                <c:pt idx="17025">
                  <c:v>8.6019034691774965E-2</c:v>
                </c:pt>
                <c:pt idx="17026">
                  <c:v>8.5416343649698995E-2</c:v>
                </c:pt>
                <c:pt idx="17027">
                  <c:v>8.6772398494369948E-2</c:v>
                </c:pt>
                <c:pt idx="17028">
                  <c:v>8.7375089536445932E-2</c:v>
                </c:pt>
                <c:pt idx="17029">
                  <c:v>8.8429798860078901E-2</c:v>
                </c:pt>
                <c:pt idx="17030">
                  <c:v>8.9032489902154885E-2</c:v>
                </c:pt>
                <c:pt idx="17031">
                  <c:v>9.1292581309939808E-2</c:v>
                </c:pt>
                <c:pt idx="17032">
                  <c:v>9.0840563028382823E-2</c:v>
                </c:pt>
                <c:pt idx="17033">
                  <c:v>9.294998167564876E-2</c:v>
                </c:pt>
                <c:pt idx="17034">
                  <c:v>9.4456709280838713E-2</c:v>
                </c:pt>
                <c:pt idx="17035">
                  <c:v>9.4607382041357699E-2</c:v>
                </c:pt>
                <c:pt idx="17036">
                  <c:v>9.7470164491218605E-2</c:v>
                </c:pt>
                <c:pt idx="17037">
                  <c:v>9.9880928659522528E-2</c:v>
                </c:pt>
                <c:pt idx="17038">
                  <c:v>9.9127564856927544E-2</c:v>
                </c:pt>
                <c:pt idx="17039">
                  <c:v>0.10033294694107953</c:v>
                </c:pt>
                <c:pt idx="17040">
                  <c:v>0.10063429246211751</c:v>
                </c:pt>
                <c:pt idx="17041">
                  <c:v>0.10274371110938345</c:v>
                </c:pt>
                <c:pt idx="17042">
                  <c:v>0.10485312975664937</c:v>
                </c:pt>
                <c:pt idx="17043">
                  <c:v>0.10500380251716837</c:v>
                </c:pt>
                <c:pt idx="17044">
                  <c:v>0.10756523944599129</c:v>
                </c:pt>
                <c:pt idx="17045">
                  <c:v>0.10635985736183934</c:v>
                </c:pt>
                <c:pt idx="17046">
                  <c:v>0.10801725772754828</c:v>
                </c:pt>
                <c:pt idx="17047">
                  <c:v>0.11042802189585219</c:v>
                </c:pt>
                <c:pt idx="17048">
                  <c:v>0.11298945882467511</c:v>
                </c:pt>
                <c:pt idx="17049">
                  <c:v>0.11298945882467511</c:v>
                </c:pt>
                <c:pt idx="17050">
                  <c:v>0.11464685919038406</c:v>
                </c:pt>
                <c:pt idx="17051">
                  <c:v>0.11555089575349804</c:v>
                </c:pt>
                <c:pt idx="17052">
                  <c:v>0.11750964164024498</c:v>
                </c:pt>
                <c:pt idx="17053">
                  <c:v>0.11796165992180196</c:v>
                </c:pt>
                <c:pt idx="17054">
                  <c:v>0.1193177147664729</c:v>
                </c:pt>
                <c:pt idx="17055">
                  <c:v>0.11901636924543493</c:v>
                </c:pt>
                <c:pt idx="17056">
                  <c:v>0.12142713341373886</c:v>
                </c:pt>
                <c:pt idx="17057">
                  <c:v>0.12323520653996678</c:v>
                </c:pt>
                <c:pt idx="17058">
                  <c:v>0.12413924310308076</c:v>
                </c:pt>
                <c:pt idx="17059">
                  <c:v>0.12609798898982771</c:v>
                </c:pt>
                <c:pt idx="17060">
                  <c:v>0.12609798898982771</c:v>
                </c:pt>
                <c:pt idx="17061">
                  <c:v>0.12760471659501765</c:v>
                </c:pt>
                <c:pt idx="17062">
                  <c:v>0.12926211696072659</c:v>
                </c:pt>
                <c:pt idx="17063">
                  <c:v>0.12986480800280256</c:v>
                </c:pt>
                <c:pt idx="17064">
                  <c:v>0.13378229977629646</c:v>
                </c:pt>
                <c:pt idx="17065">
                  <c:v>0.13317960873422047</c:v>
                </c:pt>
                <c:pt idx="17066">
                  <c:v>0.1354397001420054</c:v>
                </c:pt>
                <c:pt idx="17067">
                  <c:v>0.1354397001420054</c:v>
                </c:pt>
                <c:pt idx="17068">
                  <c:v>0.13830248259186631</c:v>
                </c:pt>
                <c:pt idx="17069">
                  <c:v>0.14086391952068925</c:v>
                </c:pt>
                <c:pt idx="17070">
                  <c:v>0.14176795608380321</c:v>
                </c:pt>
                <c:pt idx="17071">
                  <c:v>0.14191862884432219</c:v>
                </c:pt>
                <c:pt idx="17072">
                  <c:v>0.14402804749158812</c:v>
                </c:pt>
                <c:pt idx="17073">
                  <c:v>0.14538410233625909</c:v>
                </c:pt>
                <c:pt idx="17074">
                  <c:v>0.14719217546248703</c:v>
                </c:pt>
                <c:pt idx="17075">
                  <c:v>0.14854823030715797</c:v>
                </c:pt>
                <c:pt idx="17076">
                  <c:v>0.14990428515182894</c:v>
                </c:pt>
                <c:pt idx="17077">
                  <c:v>0.15321908588324684</c:v>
                </c:pt>
                <c:pt idx="17078">
                  <c:v>0.15427379520687981</c:v>
                </c:pt>
                <c:pt idx="17079">
                  <c:v>0.15472581348843678</c:v>
                </c:pt>
                <c:pt idx="17080">
                  <c:v>0.15608186833310775</c:v>
                </c:pt>
                <c:pt idx="17081">
                  <c:v>0.15939666906452563</c:v>
                </c:pt>
                <c:pt idx="17082">
                  <c:v>0.15834195974089266</c:v>
                </c:pt>
                <c:pt idx="17083">
                  <c:v>0.16015003286712062</c:v>
                </c:pt>
                <c:pt idx="17084">
                  <c:v>0.16045137838815862</c:v>
                </c:pt>
                <c:pt idx="17085">
                  <c:v>0.16316348807750053</c:v>
                </c:pt>
                <c:pt idx="17086">
                  <c:v>0.16542357948528547</c:v>
                </c:pt>
                <c:pt idx="17087">
                  <c:v>0.16677963432995641</c:v>
                </c:pt>
                <c:pt idx="17088">
                  <c:v>0.16888905297722231</c:v>
                </c:pt>
                <c:pt idx="17089">
                  <c:v>0.17129981714552628</c:v>
                </c:pt>
                <c:pt idx="17090">
                  <c:v>0.17190250818760225</c:v>
                </c:pt>
                <c:pt idx="17091">
                  <c:v>0.1761213454821341</c:v>
                </c:pt>
                <c:pt idx="17092">
                  <c:v>0.17431327235590616</c:v>
                </c:pt>
                <c:pt idx="17093">
                  <c:v>0.17642269100317209</c:v>
                </c:pt>
                <c:pt idx="17094">
                  <c:v>0.17732672756628606</c:v>
                </c:pt>
                <c:pt idx="17095">
                  <c:v>0.179586818974071</c:v>
                </c:pt>
                <c:pt idx="17096">
                  <c:v>0.18124421933977994</c:v>
                </c:pt>
                <c:pt idx="17097">
                  <c:v>0.18229892866341291</c:v>
                </c:pt>
                <c:pt idx="17098">
                  <c:v>0.18380565626860287</c:v>
                </c:pt>
                <c:pt idx="17099">
                  <c:v>0.18696978423950178</c:v>
                </c:pt>
                <c:pt idx="17100">
                  <c:v>0.18802449356313475</c:v>
                </c:pt>
                <c:pt idx="17101">
                  <c:v>0.18922987564728672</c:v>
                </c:pt>
                <c:pt idx="17102">
                  <c:v>0.1914899670550716</c:v>
                </c:pt>
                <c:pt idx="17103">
                  <c:v>0.19375005846285653</c:v>
                </c:pt>
                <c:pt idx="17104">
                  <c:v>0.19465409502597053</c:v>
                </c:pt>
                <c:pt idx="17105">
                  <c:v>0.19570880434960347</c:v>
                </c:pt>
                <c:pt idx="17106">
                  <c:v>0.19751687747583144</c:v>
                </c:pt>
                <c:pt idx="17107">
                  <c:v>0.19947562336257837</c:v>
                </c:pt>
                <c:pt idx="17108">
                  <c:v>0.20128369648880629</c:v>
                </c:pt>
                <c:pt idx="17109">
                  <c:v>0.20218773305192028</c:v>
                </c:pt>
                <c:pt idx="17110">
                  <c:v>0.20505051550178119</c:v>
                </c:pt>
                <c:pt idx="17111">
                  <c:v>0.20505051550178119</c:v>
                </c:pt>
                <c:pt idx="17112">
                  <c:v>0.20881733451475606</c:v>
                </c:pt>
                <c:pt idx="17113">
                  <c:v>0.210474734880465</c:v>
                </c:pt>
                <c:pt idx="17114">
                  <c:v>0.21122809868306</c:v>
                </c:pt>
                <c:pt idx="17115">
                  <c:v>0.21318684456980694</c:v>
                </c:pt>
                <c:pt idx="17116">
                  <c:v>0.21454289941447788</c:v>
                </c:pt>
                <c:pt idx="17117">
                  <c:v>0.21665231806174381</c:v>
                </c:pt>
                <c:pt idx="17118">
                  <c:v>0.21770702738537681</c:v>
                </c:pt>
                <c:pt idx="17119">
                  <c:v>0.21921375499056672</c:v>
                </c:pt>
                <c:pt idx="17120">
                  <c:v>0.22087115535627569</c:v>
                </c:pt>
                <c:pt idx="17121">
                  <c:v>0.22222721020094663</c:v>
                </c:pt>
                <c:pt idx="17122">
                  <c:v>0.22463797436925056</c:v>
                </c:pt>
                <c:pt idx="17123">
                  <c:v>0.22388461056665557</c:v>
                </c:pt>
                <c:pt idx="17124">
                  <c:v>0.22750075681911147</c:v>
                </c:pt>
                <c:pt idx="17125">
                  <c:v>0.23081555755052938</c:v>
                </c:pt>
                <c:pt idx="17126">
                  <c:v>0.23171959411364332</c:v>
                </c:pt>
                <c:pt idx="17127">
                  <c:v>0.23382901276090928</c:v>
                </c:pt>
                <c:pt idx="17128">
                  <c:v>0.23413035828194728</c:v>
                </c:pt>
                <c:pt idx="17129">
                  <c:v>0.23639044968973219</c:v>
                </c:pt>
                <c:pt idx="17130">
                  <c:v>0.24015726870270707</c:v>
                </c:pt>
                <c:pt idx="17131">
                  <c:v>0.23970525042115007</c:v>
                </c:pt>
                <c:pt idx="17132">
                  <c:v>0.24271870563152997</c:v>
                </c:pt>
                <c:pt idx="17133">
                  <c:v>0.242869378392049</c:v>
                </c:pt>
                <c:pt idx="17134">
                  <c:v>0.24693754292606188</c:v>
                </c:pt>
                <c:pt idx="17135">
                  <c:v>0.24934830709436578</c:v>
                </c:pt>
                <c:pt idx="17136">
                  <c:v>0.24995099813644178</c:v>
                </c:pt>
                <c:pt idx="17137">
                  <c:v>0.25251243506526466</c:v>
                </c:pt>
                <c:pt idx="17138">
                  <c:v>0.25160839850215072</c:v>
                </c:pt>
                <c:pt idx="17139">
                  <c:v>0.2549231992335686</c:v>
                </c:pt>
                <c:pt idx="17140">
                  <c:v>0.25673127235979654</c:v>
                </c:pt>
                <c:pt idx="17141">
                  <c:v>0.25944338204913847</c:v>
                </c:pt>
                <c:pt idx="17142">
                  <c:v>0.25989540033069541</c:v>
                </c:pt>
                <c:pt idx="17143">
                  <c:v>0.26125145517536641</c:v>
                </c:pt>
                <c:pt idx="17144">
                  <c:v>0.26456625590678429</c:v>
                </c:pt>
                <c:pt idx="17145">
                  <c:v>0.26471692866730334</c:v>
                </c:pt>
                <c:pt idx="17146">
                  <c:v>0.26848374768027816</c:v>
                </c:pt>
                <c:pt idx="17147">
                  <c:v>0.26968912976443016</c:v>
                </c:pt>
                <c:pt idx="17148">
                  <c:v>0.2708945118485821</c:v>
                </c:pt>
                <c:pt idx="17149">
                  <c:v>0.27315460325636703</c:v>
                </c:pt>
                <c:pt idx="17150">
                  <c:v>0.27616805846674691</c:v>
                </c:pt>
                <c:pt idx="17151">
                  <c:v>0.27601738570622791</c:v>
                </c:pt>
                <c:pt idx="17152">
                  <c:v>0.27782545883245585</c:v>
                </c:pt>
                <c:pt idx="17153">
                  <c:v>0.27767478607193685</c:v>
                </c:pt>
                <c:pt idx="17154">
                  <c:v>0.28174295060594973</c:v>
                </c:pt>
                <c:pt idx="17155">
                  <c:v>0.28400304201373466</c:v>
                </c:pt>
                <c:pt idx="17156">
                  <c:v>0.2864138061820386</c:v>
                </c:pt>
                <c:pt idx="17157">
                  <c:v>0.28776986102670954</c:v>
                </c:pt>
                <c:pt idx="17158">
                  <c:v>0.28927658863189953</c:v>
                </c:pt>
                <c:pt idx="17159">
                  <c:v>0.29048197071605147</c:v>
                </c:pt>
                <c:pt idx="17160">
                  <c:v>0.29168735280020341</c:v>
                </c:pt>
                <c:pt idx="17161">
                  <c:v>0.29334475316591235</c:v>
                </c:pt>
                <c:pt idx="17162">
                  <c:v>0.29681022665784929</c:v>
                </c:pt>
                <c:pt idx="17163">
                  <c:v>0.29665955389733023</c:v>
                </c:pt>
                <c:pt idx="17164">
                  <c:v>0.30012502738926716</c:v>
                </c:pt>
                <c:pt idx="17165">
                  <c:v>0.30148108223393816</c:v>
                </c:pt>
                <c:pt idx="17166">
                  <c:v>0.30359050088120404</c:v>
                </c:pt>
                <c:pt idx="17167">
                  <c:v>0.30449453744431798</c:v>
                </c:pt>
                <c:pt idx="17168">
                  <c:v>0.30660395609158397</c:v>
                </c:pt>
                <c:pt idx="17169">
                  <c:v>0.30931606578092591</c:v>
                </c:pt>
                <c:pt idx="17170">
                  <c:v>0.31217884823078679</c:v>
                </c:pt>
                <c:pt idx="17171">
                  <c:v>0.31202817547026779</c:v>
                </c:pt>
                <c:pt idx="17172">
                  <c:v>0.31308288479390073</c:v>
                </c:pt>
                <c:pt idx="17173">
                  <c:v>0.31700037656739466</c:v>
                </c:pt>
                <c:pt idx="17174">
                  <c:v>0.32076719558036948</c:v>
                </c:pt>
                <c:pt idx="17175">
                  <c:v>0.32001383177777454</c:v>
                </c:pt>
                <c:pt idx="17176">
                  <c:v>0.32182190490400248</c:v>
                </c:pt>
                <c:pt idx="17177">
                  <c:v>0.32182190490400248</c:v>
                </c:pt>
                <c:pt idx="17178">
                  <c:v>0.32483536011438241</c:v>
                </c:pt>
                <c:pt idx="17179">
                  <c:v>0.32875285188787629</c:v>
                </c:pt>
                <c:pt idx="17180">
                  <c:v>0.32875285188787629</c:v>
                </c:pt>
                <c:pt idx="17181">
                  <c:v>0.33086227053514217</c:v>
                </c:pt>
                <c:pt idx="17182">
                  <c:v>0.33206765261929416</c:v>
                </c:pt>
                <c:pt idx="17183">
                  <c:v>0.3335743802244841</c:v>
                </c:pt>
                <c:pt idx="17184">
                  <c:v>0.33688918095590198</c:v>
                </c:pt>
                <c:pt idx="17185">
                  <c:v>0.33854658132161092</c:v>
                </c:pt>
                <c:pt idx="17186">
                  <c:v>0.33960129064524391</c:v>
                </c:pt>
                <c:pt idx="17187">
                  <c:v>0.34140936377147185</c:v>
                </c:pt>
                <c:pt idx="17188">
                  <c:v>0.34442281898185179</c:v>
                </c:pt>
                <c:pt idx="17189">
                  <c:v>0.34397080070029479</c:v>
                </c:pt>
                <c:pt idx="17190">
                  <c:v>0.34818963799482661</c:v>
                </c:pt>
                <c:pt idx="17191">
                  <c:v>0.34849098351586466</c:v>
                </c:pt>
                <c:pt idx="17192">
                  <c:v>0.35044972940261154</c:v>
                </c:pt>
                <c:pt idx="17193">
                  <c:v>0.35090174768416854</c:v>
                </c:pt>
                <c:pt idx="17194">
                  <c:v>0.35286049357091548</c:v>
                </c:pt>
                <c:pt idx="17195">
                  <c:v>0.35572327602077641</c:v>
                </c:pt>
                <c:pt idx="17196">
                  <c:v>0.35888740399167529</c:v>
                </c:pt>
                <c:pt idx="17197">
                  <c:v>0.35858605847063735</c:v>
                </c:pt>
                <c:pt idx="17198">
                  <c:v>0.36220220472309317</c:v>
                </c:pt>
                <c:pt idx="17199">
                  <c:v>0.36295556852568817</c:v>
                </c:pt>
                <c:pt idx="17200">
                  <c:v>0.3647636416519161</c:v>
                </c:pt>
                <c:pt idx="17201">
                  <c:v>0.36657171477814404</c:v>
                </c:pt>
                <c:pt idx="17202">
                  <c:v>0.36958516998852398</c:v>
                </c:pt>
                <c:pt idx="17203">
                  <c:v>0.37229727967786586</c:v>
                </c:pt>
                <c:pt idx="17204">
                  <c:v>0.37199593415682791</c:v>
                </c:pt>
                <c:pt idx="17205">
                  <c:v>0.37305064348046085</c:v>
                </c:pt>
                <c:pt idx="17206">
                  <c:v>0.37516006212772679</c:v>
                </c:pt>
                <c:pt idx="17207">
                  <c:v>0.37907755390122067</c:v>
                </c:pt>
                <c:pt idx="17208">
                  <c:v>0.3810362997879676</c:v>
                </c:pt>
                <c:pt idx="17209">
                  <c:v>0.38254302739315754</c:v>
                </c:pt>
                <c:pt idx="17210">
                  <c:v>0.38420042775886654</c:v>
                </c:pt>
                <c:pt idx="17211">
                  <c:v>0.38299504567471454</c:v>
                </c:pt>
                <c:pt idx="17212">
                  <c:v>0.38872061057443635</c:v>
                </c:pt>
                <c:pt idx="17213">
                  <c:v>0.38841926505339835</c:v>
                </c:pt>
                <c:pt idx="17214">
                  <c:v>0.39128204750325929</c:v>
                </c:pt>
                <c:pt idx="17215">
                  <c:v>0.39369281167156323</c:v>
                </c:pt>
                <c:pt idx="17216">
                  <c:v>0.39489819375571517</c:v>
                </c:pt>
                <c:pt idx="17217">
                  <c:v>0.3976103034450571</c:v>
                </c:pt>
                <c:pt idx="17218">
                  <c:v>0.40017174037387998</c:v>
                </c:pt>
                <c:pt idx="17219">
                  <c:v>0.39911703105024704</c:v>
                </c:pt>
                <c:pt idx="17220">
                  <c:v>0.40107577693699392</c:v>
                </c:pt>
                <c:pt idx="17221">
                  <c:v>0.40213048626062697</c:v>
                </c:pt>
                <c:pt idx="17222">
                  <c:v>0.40408923214737386</c:v>
                </c:pt>
                <c:pt idx="17223">
                  <c:v>0.40876008772346273</c:v>
                </c:pt>
                <c:pt idx="17224">
                  <c:v>0.40981479704709567</c:v>
                </c:pt>
                <c:pt idx="17225">
                  <c:v>0.41147219741280466</c:v>
                </c:pt>
                <c:pt idx="17226">
                  <c:v>0.41147219741280466</c:v>
                </c:pt>
                <c:pt idx="17227">
                  <c:v>0.41403363434162754</c:v>
                </c:pt>
                <c:pt idx="17228">
                  <c:v>0.41644439850993148</c:v>
                </c:pt>
                <c:pt idx="17229">
                  <c:v>0.41825247163615942</c:v>
                </c:pt>
                <c:pt idx="17230">
                  <c:v>0.42036189028342535</c:v>
                </c:pt>
                <c:pt idx="17231">
                  <c:v>0.4212659268465393</c:v>
                </c:pt>
                <c:pt idx="17232">
                  <c:v>0.42382736377536223</c:v>
                </c:pt>
                <c:pt idx="17233">
                  <c:v>0.42458072757795717</c:v>
                </c:pt>
                <c:pt idx="17234">
                  <c:v>0.42744351002781811</c:v>
                </c:pt>
                <c:pt idx="17235">
                  <c:v>0.4289502376330081</c:v>
                </c:pt>
                <c:pt idx="17236">
                  <c:v>0.43045696523819804</c:v>
                </c:pt>
                <c:pt idx="17237">
                  <c:v>0.43151167456183098</c:v>
                </c:pt>
                <c:pt idx="17238">
                  <c:v>0.43377176596961592</c:v>
                </c:pt>
                <c:pt idx="17239">
                  <c:v>0.43573051185636286</c:v>
                </c:pt>
                <c:pt idx="17240">
                  <c:v>0.4373879122220718</c:v>
                </c:pt>
                <c:pt idx="17241">
                  <c:v>0.43844262154570479</c:v>
                </c:pt>
                <c:pt idx="17242">
                  <c:v>0.44040136743245173</c:v>
                </c:pt>
                <c:pt idx="17243">
                  <c:v>0.44251078607971761</c:v>
                </c:pt>
                <c:pt idx="17244">
                  <c:v>0.44401751368490761</c:v>
                </c:pt>
                <c:pt idx="17245">
                  <c:v>0.44522289576905955</c:v>
                </c:pt>
                <c:pt idx="17246">
                  <c:v>0.44808567821892042</c:v>
                </c:pt>
                <c:pt idx="17247">
                  <c:v>0.44929106030307242</c:v>
                </c:pt>
                <c:pt idx="17248">
                  <c:v>0.45140047895033836</c:v>
                </c:pt>
                <c:pt idx="17249">
                  <c:v>0.4524551882739713</c:v>
                </c:pt>
                <c:pt idx="17250">
                  <c:v>0.45682469832902223</c:v>
                </c:pt>
                <c:pt idx="17251">
                  <c:v>0.45682469832902223</c:v>
                </c:pt>
                <c:pt idx="17252">
                  <c:v>0.45833142593421217</c:v>
                </c:pt>
                <c:pt idx="17253">
                  <c:v>0.46209824494718699</c:v>
                </c:pt>
                <c:pt idx="17254">
                  <c:v>0.46119420838407305</c:v>
                </c:pt>
                <c:pt idx="17255">
                  <c:v>0.46345429979185798</c:v>
                </c:pt>
                <c:pt idx="17256">
                  <c:v>0.46571439119964292</c:v>
                </c:pt>
                <c:pt idx="17257">
                  <c:v>0.46767313708638986</c:v>
                </c:pt>
                <c:pt idx="17258">
                  <c:v>0.46797448260742786</c:v>
                </c:pt>
                <c:pt idx="17259">
                  <c:v>0.47234399266247873</c:v>
                </c:pt>
                <c:pt idx="17260">
                  <c:v>0.47189197438092173</c:v>
                </c:pt>
                <c:pt idx="17261">
                  <c:v>0.47415206578870661</c:v>
                </c:pt>
                <c:pt idx="17262">
                  <c:v>0.47671350271752955</c:v>
                </c:pt>
                <c:pt idx="17263">
                  <c:v>0.47686417547804855</c:v>
                </c:pt>
                <c:pt idx="17264">
                  <c:v>0.47550812063337755</c:v>
                </c:pt>
                <c:pt idx="17265">
                  <c:v>0.48002830344894742</c:v>
                </c:pt>
                <c:pt idx="17266">
                  <c:v>0.48198704933569436</c:v>
                </c:pt>
                <c:pt idx="17267">
                  <c:v>0.48620588663022624</c:v>
                </c:pt>
                <c:pt idx="17268">
                  <c:v>0.48575386834866929</c:v>
                </c:pt>
                <c:pt idx="17269">
                  <c:v>0.48846597803801123</c:v>
                </c:pt>
                <c:pt idx="17270">
                  <c:v>0.48982203288268211</c:v>
                </c:pt>
                <c:pt idx="17271">
                  <c:v>0.49223279705098605</c:v>
                </c:pt>
                <c:pt idx="17272">
                  <c:v>0.49223279705098605</c:v>
                </c:pt>
                <c:pt idx="17273">
                  <c:v>0.4931368336141001</c:v>
                </c:pt>
                <c:pt idx="17274">
                  <c:v>0.49509557950084698</c:v>
                </c:pt>
                <c:pt idx="17275">
                  <c:v>0.49615028882447998</c:v>
                </c:pt>
                <c:pt idx="17276">
                  <c:v>0.4988623985138218</c:v>
                </c:pt>
                <c:pt idx="17277">
                  <c:v>0.50036912611901174</c:v>
                </c:pt>
                <c:pt idx="17278">
                  <c:v>0.50338258132939173</c:v>
                </c:pt>
                <c:pt idx="17279">
                  <c:v>0.50398527237146773</c:v>
                </c:pt>
                <c:pt idx="17280">
                  <c:v>0.50564267273717667</c:v>
                </c:pt>
                <c:pt idx="17281">
                  <c:v>0.50820410966599949</c:v>
                </c:pt>
                <c:pt idx="17282">
                  <c:v>0.51001218279222749</c:v>
                </c:pt>
                <c:pt idx="17283">
                  <c:v>0.51151891039741737</c:v>
                </c:pt>
                <c:pt idx="17284">
                  <c:v>0.51317631076312631</c:v>
                </c:pt>
                <c:pt idx="17285">
                  <c:v>0.51453236560779736</c:v>
                </c:pt>
                <c:pt idx="17286">
                  <c:v>0.5146830383683163</c:v>
                </c:pt>
                <c:pt idx="17287">
                  <c:v>0.5161897659735063</c:v>
                </c:pt>
                <c:pt idx="17288">
                  <c:v>0.52146331259167111</c:v>
                </c:pt>
                <c:pt idx="17289">
                  <c:v>0.52191533087322817</c:v>
                </c:pt>
                <c:pt idx="17290">
                  <c:v>0.52312071295738005</c:v>
                </c:pt>
                <c:pt idx="17291">
                  <c:v>0.5244767678020511</c:v>
                </c:pt>
                <c:pt idx="17292">
                  <c:v>0.52462744056257005</c:v>
                </c:pt>
                <c:pt idx="17293">
                  <c:v>0.52688753197035498</c:v>
                </c:pt>
                <c:pt idx="17294">
                  <c:v>0.52854493233606392</c:v>
                </c:pt>
                <c:pt idx="17295">
                  <c:v>0.5315583875464438</c:v>
                </c:pt>
                <c:pt idx="17296">
                  <c:v>0.53411982447526674</c:v>
                </c:pt>
                <c:pt idx="17297">
                  <c:v>0.53351713343319074</c:v>
                </c:pt>
                <c:pt idx="17298">
                  <c:v>0.53547587931993768</c:v>
                </c:pt>
                <c:pt idx="17299">
                  <c:v>0.53547587931993768</c:v>
                </c:pt>
                <c:pt idx="17300">
                  <c:v>0.53894135281187461</c:v>
                </c:pt>
                <c:pt idx="17301">
                  <c:v>0.54150278974069754</c:v>
                </c:pt>
                <c:pt idx="17302">
                  <c:v>0.54135211698017849</c:v>
                </c:pt>
                <c:pt idx="17303">
                  <c:v>0.54451624495107742</c:v>
                </c:pt>
                <c:pt idx="17304">
                  <c:v>0.54466691771159648</c:v>
                </c:pt>
                <c:pt idx="17305">
                  <c:v>0.54572162703522931</c:v>
                </c:pt>
                <c:pt idx="17306">
                  <c:v>0.54903642776664718</c:v>
                </c:pt>
                <c:pt idx="17307">
                  <c:v>0.5481323912035333</c:v>
                </c:pt>
                <c:pt idx="17308">
                  <c:v>0.55204988297702717</c:v>
                </c:pt>
                <c:pt idx="17309">
                  <c:v>0.55220055573754612</c:v>
                </c:pt>
                <c:pt idx="17310">
                  <c:v>0.55400862886377411</c:v>
                </c:pt>
                <c:pt idx="17311">
                  <c:v>0.55777544787674893</c:v>
                </c:pt>
                <c:pt idx="17312">
                  <c:v>0.55883015720038198</c:v>
                </c:pt>
                <c:pt idx="17313">
                  <c:v>0.56003553928453387</c:v>
                </c:pt>
                <c:pt idx="17314">
                  <c:v>0.56139159412920481</c:v>
                </c:pt>
                <c:pt idx="17315">
                  <c:v>0.56063823032660987</c:v>
                </c:pt>
                <c:pt idx="17316">
                  <c:v>0.5622956306923188</c:v>
                </c:pt>
                <c:pt idx="17317">
                  <c:v>0.5625969762133568</c:v>
                </c:pt>
                <c:pt idx="17318">
                  <c:v>0.56726783178944562</c:v>
                </c:pt>
                <c:pt idx="17319">
                  <c:v>0.56832254111307867</c:v>
                </c:pt>
                <c:pt idx="17320">
                  <c:v>0.57043195976034455</c:v>
                </c:pt>
                <c:pt idx="17321">
                  <c:v>0.57103465080242055</c:v>
                </c:pt>
                <c:pt idx="17322">
                  <c:v>0.57239070564709149</c:v>
                </c:pt>
                <c:pt idx="17323">
                  <c:v>0.57555483361799042</c:v>
                </c:pt>
                <c:pt idx="17324">
                  <c:v>0.57540416085747137</c:v>
                </c:pt>
                <c:pt idx="17325">
                  <c:v>0.57676021570214231</c:v>
                </c:pt>
                <c:pt idx="17326">
                  <c:v>0.57766425226525642</c:v>
                </c:pt>
                <c:pt idx="17327">
                  <c:v>0.58112972575719324</c:v>
                </c:pt>
                <c:pt idx="17328">
                  <c:v>0.58444452648861112</c:v>
                </c:pt>
                <c:pt idx="17329">
                  <c:v>0.58233510784134523</c:v>
                </c:pt>
                <c:pt idx="17330">
                  <c:v>0.58564990857276311</c:v>
                </c:pt>
                <c:pt idx="17331">
                  <c:v>0.58519789029120617</c:v>
                </c:pt>
                <c:pt idx="17332">
                  <c:v>0.58595125409380111</c:v>
                </c:pt>
                <c:pt idx="17333">
                  <c:v>0.58956740034625699</c:v>
                </c:pt>
                <c:pt idx="17334">
                  <c:v>0.59001941862781404</c:v>
                </c:pt>
                <c:pt idx="17335">
                  <c:v>0.59227951003559887</c:v>
                </c:pt>
                <c:pt idx="17336">
                  <c:v>0.59303287383819392</c:v>
                </c:pt>
                <c:pt idx="17337">
                  <c:v>0.59559431076701674</c:v>
                </c:pt>
                <c:pt idx="17338">
                  <c:v>0.5966490200906498</c:v>
                </c:pt>
                <c:pt idx="17339">
                  <c:v>0.59860776597739662</c:v>
                </c:pt>
                <c:pt idx="17340">
                  <c:v>0.59905978425895368</c:v>
                </c:pt>
                <c:pt idx="17341">
                  <c:v>0.60026516634310556</c:v>
                </c:pt>
                <c:pt idx="17342">
                  <c:v>0.60116920290621967</c:v>
                </c:pt>
                <c:pt idx="17343">
                  <c:v>0.60297727603244755</c:v>
                </c:pt>
                <c:pt idx="17344">
                  <c:v>0.60237458499037155</c:v>
                </c:pt>
                <c:pt idx="17345">
                  <c:v>0.60794947712957437</c:v>
                </c:pt>
                <c:pt idx="17346">
                  <c:v>0.60779880436905542</c:v>
                </c:pt>
                <c:pt idx="17347">
                  <c:v>0.60855216817165037</c:v>
                </c:pt>
                <c:pt idx="17348">
                  <c:v>0.6099082230163213</c:v>
                </c:pt>
                <c:pt idx="17349">
                  <c:v>0.6111136051004733</c:v>
                </c:pt>
                <c:pt idx="17350">
                  <c:v>0.61427773307137212</c:v>
                </c:pt>
                <c:pt idx="17351">
                  <c:v>0.61246965994514424</c:v>
                </c:pt>
                <c:pt idx="17352">
                  <c:v>0.61623647895811906</c:v>
                </c:pt>
                <c:pt idx="17353">
                  <c:v>0.61548311515552412</c:v>
                </c:pt>
                <c:pt idx="17354">
                  <c:v>0.618797915886942</c:v>
                </c:pt>
                <c:pt idx="17355">
                  <c:v>0.62105800729472704</c:v>
                </c:pt>
                <c:pt idx="17356">
                  <c:v>0.62211271661835987</c:v>
                </c:pt>
                <c:pt idx="17357">
                  <c:v>0.62331809870251187</c:v>
                </c:pt>
                <c:pt idx="17358">
                  <c:v>0.62316742594199293</c:v>
                </c:pt>
                <c:pt idx="17359">
                  <c:v>0.62482482630770186</c:v>
                </c:pt>
                <c:pt idx="17360">
                  <c:v>0.62708491771548669</c:v>
                </c:pt>
                <c:pt idx="17361">
                  <c:v>0.62829029979963869</c:v>
                </c:pt>
                <c:pt idx="17362">
                  <c:v>0.63009837292586668</c:v>
                </c:pt>
                <c:pt idx="17363">
                  <c:v>0.63024904568638562</c:v>
                </c:pt>
                <c:pt idx="17364">
                  <c:v>0.63115308224949962</c:v>
                </c:pt>
                <c:pt idx="17365">
                  <c:v>0.63190644605209456</c:v>
                </c:pt>
                <c:pt idx="17366">
                  <c:v>0.63461855574143655</c:v>
                </c:pt>
                <c:pt idx="17367">
                  <c:v>0.63657730162818338</c:v>
                </c:pt>
                <c:pt idx="17368">
                  <c:v>0.63748133819129749</c:v>
                </c:pt>
                <c:pt idx="17369">
                  <c:v>0.63898806579648737</c:v>
                </c:pt>
                <c:pt idx="17370">
                  <c:v>0.63989210235960137</c:v>
                </c:pt>
                <c:pt idx="17371">
                  <c:v>0.6418508482463483</c:v>
                </c:pt>
                <c:pt idx="17372">
                  <c:v>0.6436589213725763</c:v>
                </c:pt>
                <c:pt idx="17373">
                  <c:v>0.64350824861205724</c:v>
                </c:pt>
                <c:pt idx="17374">
                  <c:v>0.64591901278036112</c:v>
                </c:pt>
                <c:pt idx="17375">
                  <c:v>0.64531632173828524</c:v>
                </c:pt>
                <c:pt idx="17376">
                  <c:v>0.64863112246970311</c:v>
                </c:pt>
                <c:pt idx="17377">
                  <c:v>0.64983650455385511</c:v>
                </c:pt>
                <c:pt idx="17378">
                  <c:v>0.65028852283541205</c:v>
                </c:pt>
                <c:pt idx="17379">
                  <c:v>0.65209659596163994</c:v>
                </c:pt>
                <c:pt idx="17380">
                  <c:v>0.65224726872215899</c:v>
                </c:pt>
                <c:pt idx="17381">
                  <c:v>0.65435668736942487</c:v>
                </c:pt>
                <c:pt idx="17382">
                  <c:v>0.65541139669305792</c:v>
                </c:pt>
                <c:pt idx="17383">
                  <c:v>0.65465803289046287</c:v>
                </c:pt>
                <c:pt idx="17384">
                  <c:v>0.6581235063823998</c:v>
                </c:pt>
                <c:pt idx="17385">
                  <c:v>0.65842485190343769</c:v>
                </c:pt>
                <c:pt idx="17386">
                  <c:v>0.65857552466395686</c:v>
                </c:pt>
                <c:pt idx="17387">
                  <c:v>0.66068494331122274</c:v>
                </c:pt>
                <c:pt idx="17388">
                  <c:v>0.66098628883226074</c:v>
                </c:pt>
                <c:pt idx="17389">
                  <c:v>0.66339705300056462</c:v>
                </c:pt>
                <c:pt idx="17390">
                  <c:v>0.66535579888731156</c:v>
                </c:pt>
                <c:pt idx="17391">
                  <c:v>0.66595848992938755</c:v>
                </c:pt>
                <c:pt idx="17392">
                  <c:v>0.66595848992938755</c:v>
                </c:pt>
                <c:pt idx="17393">
                  <c:v>0.66851992685821049</c:v>
                </c:pt>
                <c:pt idx="17394">
                  <c:v>0.67078001826599531</c:v>
                </c:pt>
                <c:pt idx="17395">
                  <c:v>0.66957463618184343</c:v>
                </c:pt>
                <c:pt idx="17396">
                  <c:v>0.67047867274495743</c:v>
                </c:pt>
                <c:pt idx="17397">
                  <c:v>0.67213607311066637</c:v>
                </c:pt>
                <c:pt idx="17398">
                  <c:v>0.67454683727897025</c:v>
                </c:pt>
                <c:pt idx="17399">
                  <c:v>0.67665625592623624</c:v>
                </c:pt>
                <c:pt idx="17400">
                  <c:v>0.6759028921236413</c:v>
                </c:pt>
                <c:pt idx="17401">
                  <c:v>0.67891634733402118</c:v>
                </c:pt>
                <c:pt idx="17402">
                  <c:v>0.67906702009454012</c:v>
                </c:pt>
                <c:pt idx="17403">
                  <c:v>0.68012172941817306</c:v>
                </c:pt>
                <c:pt idx="17404">
                  <c:v>0.68102576598128706</c:v>
                </c:pt>
                <c:pt idx="17405">
                  <c:v>0.682683166346996</c:v>
                </c:pt>
                <c:pt idx="17406">
                  <c:v>0.68373787567062905</c:v>
                </c:pt>
                <c:pt idx="17407">
                  <c:v>0.68373787567062905</c:v>
                </c:pt>
                <c:pt idx="17408">
                  <c:v>0.68614863983893293</c:v>
                </c:pt>
                <c:pt idx="17409">
                  <c:v>0.68705267640204692</c:v>
                </c:pt>
                <c:pt idx="17410">
                  <c:v>0.68720334916256587</c:v>
                </c:pt>
                <c:pt idx="17411">
                  <c:v>0.68825805848619892</c:v>
                </c:pt>
                <c:pt idx="17412">
                  <c:v>0.68750469468360387</c:v>
                </c:pt>
                <c:pt idx="17413">
                  <c:v>0.69217555025969268</c:v>
                </c:pt>
                <c:pt idx="17414">
                  <c:v>0.69172353197813574</c:v>
                </c:pt>
                <c:pt idx="17415">
                  <c:v>0.69353160510436362</c:v>
                </c:pt>
                <c:pt idx="17416">
                  <c:v>0.69503833270955362</c:v>
                </c:pt>
                <c:pt idx="17417">
                  <c:v>0.69488765994903468</c:v>
                </c:pt>
                <c:pt idx="17418">
                  <c:v>0.6986544789620095</c:v>
                </c:pt>
                <c:pt idx="17419">
                  <c:v>0.69850380620149044</c:v>
                </c:pt>
                <c:pt idx="17420">
                  <c:v>0.69699707859630056</c:v>
                </c:pt>
                <c:pt idx="17421">
                  <c:v>0.70166793417238937</c:v>
                </c:pt>
                <c:pt idx="17422">
                  <c:v>0.70196927969342737</c:v>
                </c:pt>
                <c:pt idx="17423">
                  <c:v>0.70332533453809831</c:v>
                </c:pt>
                <c:pt idx="17424">
                  <c:v>0.70227062521446548</c:v>
                </c:pt>
                <c:pt idx="17425">
                  <c:v>0.70422937110121231</c:v>
                </c:pt>
                <c:pt idx="17426">
                  <c:v>0.7054347531853643</c:v>
                </c:pt>
                <c:pt idx="17427">
                  <c:v>0.7072428263115923</c:v>
                </c:pt>
                <c:pt idx="17428">
                  <c:v>0.70739349907211124</c:v>
                </c:pt>
                <c:pt idx="17429">
                  <c:v>0.70890022667730124</c:v>
                </c:pt>
                <c:pt idx="17430">
                  <c:v>0.71010560876145323</c:v>
                </c:pt>
                <c:pt idx="17431">
                  <c:v>0.70950291771937712</c:v>
                </c:pt>
                <c:pt idx="17432">
                  <c:v>0.712516372929757</c:v>
                </c:pt>
                <c:pt idx="17433">
                  <c:v>0.71417377329546594</c:v>
                </c:pt>
                <c:pt idx="17434">
                  <c:v>0.71477646433754205</c:v>
                </c:pt>
                <c:pt idx="17435">
                  <c:v>0.714625791577023</c:v>
                </c:pt>
                <c:pt idx="17436">
                  <c:v>0.71583117366117488</c:v>
                </c:pt>
                <c:pt idx="17437">
                  <c:v>0.71899530163207381</c:v>
                </c:pt>
                <c:pt idx="17438">
                  <c:v>0.71809126506895993</c:v>
                </c:pt>
                <c:pt idx="17439">
                  <c:v>0.72020068371622581</c:v>
                </c:pt>
                <c:pt idx="17440">
                  <c:v>0.72065270199778275</c:v>
                </c:pt>
                <c:pt idx="17441">
                  <c:v>0.72110472027933981</c:v>
                </c:pt>
                <c:pt idx="17442">
                  <c:v>0.72336481168712474</c:v>
                </c:pt>
                <c:pt idx="17443">
                  <c:v>0.72517288481335263</c:v>
                </c:pt>
                <c:pt idx="17444">
                  <c:v>0.72502221205283368</c:v>
                </c:pt>
                <c:pt idx="17445">
                  <c:v>0.72698095793958051</c:v>
                </c:pt>
                <c:pt idx="17446">
                  <c:v>0.72683028517906156</c:v>
                </c:pt>
                <c:pt idx="17447">
                  <c:v>0.72758364898165662</c:v>
                </c:pt>
                <c:pt idx="17448">
                  <c:v>0.72954239486840355</c:v>
                </c:pt>
                <c:pt idx="17449">
                  <c:v>0.7293917221078845</c:v>
                </c:pt>
                <c:pt idx="17450">
                  <c:v>0.7299944131499605</c:v>
                </c:pt>
                <c:pt idx="17451">
                  <c:v>0.73119979523411249</c:v>
                </c:pt>
                <c:pt idx="17452">
                  <c:v>0.73345988664189743</c:v>
                </c:pt>
                <c:pt idx="17453">
                  <c:v>0.73361055940241648</c:v>
                </c:pt>
                <c:pt idx="17454">
                  <c:v>0.73541863252864437</c:v>
                </c:pt>
                <c:pt idx="17455">
                  <c:v>0.73632266909175825</c:v>
                </c:pt>
                <c:pt idx="17456">
                  <c:v>0.73541863252864437</c:v>
                </c:pt>
                <c:pt idx="17457">
                  <c:v>0.7373773784153913</c:v>
                </c:pt>
                <c:pt idx="17458">
                  <c:v>0.73767872393642919</c:v>
                </c:pt>
                <c:pt idx="17459">
                  <c:v>0.73888410602058119</c:v>
                </c:pt>
                <c:pt idx="17460">
                  <c:v>0.74114419742836612</c:v>
                </c:pt>
                <c:pt idx="17461">
                  <c:v>0.74129487018888518</c:v>
                </c:pt>
                <c:pt idx="17462">
                  <c:v>0.74295227055459412</c:v>
                </c:pt>
                <c:pt idx="17463">
                  <c:v>0.74189756123096118</c:v>
                </c:pt>
                <c:pt idx="17464">
                  <c:v>0.74491101644134106</c:v>
                </c:pt>
                <c:pt idx="17465">
                  <c:v>0.74641774404653105</c:v>
                </c:pt>
                <c:pt idx="17466">
                  <c:v>0.74581505300445494</c:v>
                </c:pt>
                <c:pt idx="17467">
                  <c:v>0.74702043508860694</c:v>
                </c:pt>
                <c:pt idx="17468">
                  <c:v>0.74656841680704999</c:v>
                </c:pt>
                <c:pt idx="17469">
                  <c:v>0.74671908956756894</c:v>
                </c:pt>
                <c:pt idx="17470">
                  <c:v>0.75033523582002482</c:v>
                </c:pt>
                <c:pt idx="17471">
                  <c:v>0.74973254477794893</c:v>
                </c:pt>
                <c:pt idx="17472">
                  <c:v>0.75184196342521481</c:v>
                </c:pt>
                <c:pt idx="17473">
                  <c:v>0.75214330894625281</c:v>
                </c:pt>
                <c:pt idx="17474">
                  <c:v>0.75380070931196175</c:v>
                </c:pt>
                <c:pt idx="17475">
                  <c:v>0.75410205483299975</c:v>
                </c:pt>
                <c:pt idx="17476">
                  <c:v>0.7542527275935188</c:v>
                </c:pt>
                <c:pt idx="17477">
                  <c:v>0.75410205483299975</c:v>
                </c:pt>
                <c:pt idx="17478">
                  <c:v>0.75741685556441762</c:v>
                </c:pt>
                <c:pt idx="17479">
                  <c:v>0.75892358316960762</c:v>
                </c:pt>
                <c:pt idx="17480">
                  <c:v>0.75786887384597457</c:v>
                </c:pt>
                <c:pt idx="17481">
                  <c:v>0.75847156488805068</c:v>
                </c:pt>
                <c:pt idx="17482">
                  <c:v>0.7613343473379115</c:v>
                </c:pt>
                <c:pt idx="17483">
                  <c:v>0.75967694697220256</c:v>
                </c:pt>
                <c:pt idx="17484">
                  <c:v>0.76178636561946855</c:v>
                </c:pt>
                <c:pt idx="17485">
                  <c:v>0.76253972942206349</c:v>
                </c:pt>
                <c:pt idx="17486">
                  <c:v>0.76495049359036738</c:v>
                </c:pt>
                <c:pt idx="17487">
                  <c:v>0.76705991223763337</c:v>
                </c:pt>
                <c:pt idx="17488">
                  <c:v>0.76284107494310138</c:v>
                </c:pt>
                <c:pt idx="17489">
                  <c:v>0.76705991223763337</c:v>
                </c:pt>
                <c:pt idx="17490">
                  <c:v>0.76495049359036738</c:v>
                </c:pt>
                <c:pt idx="17491">
                  <c:v>0.76705991223763337</c:v>
                </c:pt>
                <c:pt idx="17492">
                  <c:v>0.76781327604022831</c:v>
                </c:pt>
                <c:pt idx="17493">
                  <c:v>0.77112807677164619</c:v>
                </c:pt>
                <c:pt idx="17494">
                  <c:v>0.77052538572957019</c:v>
                </c:pt>
                <c:pt idx="17495">
                  <c:v>0.77278547713735513</c:v>
                </c:pt>
                <c:pt idx="17496">
                  <c:v>0.77173076781372218</c:v>
                </c:pt>
                <c:pt idx="17497">
                  <c:v>0.77218278609527913</c:v>
                </c:pt>
                <c:pt idx="17498">
                  <c:v>0.77444287750306406</c:v>
                </c:pt>
                <c:pt idx="17499">
                  <c:v>0.77474422302410206</c:v>
                </c:pt>
                <c:pt idx="17500">
                  <c:v>0.77474422302410206</c:v>
                </c:pt>
                <c:pt idx="17501">
                  <c:v>0.776100277868773</c:v>
                </c:pt>
                <c:pt idx="17502">
                  <c:v>0.77549758682669701</c:v>
                </c:pt>
                <c:pt idx="17503">
                  <c:v>0.77866171479759605</c:v>
                </c:pt>
                <c:pt idx="17504">
                  <c:v>0.78016844240278582</c:v>
                </c:pt>
                <c:pt idx="17505">
                  <c:v>0.77956575136070994</c:v>
                </c:pt>
                <c:pt idx="17506">
                  <c:v>0.78046978792382393</c:v>
                </c:pt>
                <c:pt idx="17507">
                  <c:v>0.77956575136070994</c:v>
                </c:pt>
                <c:pt idx="17508">
                  <c:v>0.78152449724745687</c:v>
                </c:pt>
                <c:pt idx="17509">
                  <c:v>0.78303122485264676</c:v>
                </c:pt>
                <c:pt idx="17510">
                  <c:v>0.78272987933160887</c:v>
                </c:pt>
                <c:pt idx="17511">
                  <c:v>0.78574333454198875</c:v>
                </c:pt>
                <c:pt idx="17512">
                  <c:v>0.7846886252183557</c:v>
                </c:pt>
                <c:pt idx="17513">
                  <c:v>0.7864966983445838</c:v>
                </c:pt>
                <c:pt idx="17514">
                  <c:v>0.78709938938665969</c:v>
                </c:pt>
                <c:pt idx="17515">
                  <c:v>0.78770208042873568</c:v>
                </c:pt>
                <c:pt idx="17516">
                  <c:v>0.78709938938665969</c:v>
                </c:pt>
                <c:pt idx="17517">
                  <c:v>0.78966082631548262</c:v>
                </c:pt>
                <c:pt idx="17518">
                  <c:v>0.78981149907600168</c:v>
                </c:pt>
                <c:pt idx="17519">
                  <c:v>0.79026351735755862</c:v>
                </c:pt>
                <c:pt idx="17520">
                  <c:v>0.79041419011807756</c:v>
                </c:pt>
                <c:pt idx="17521">
                  <c:v>0.7926742815258625</c:v>
                </c:pt>
                <c:pt idx="17522">
                  <c:v>0.7926742815258625</c:v>
                </c:pt>
                <c:pt idx="17523">
                  <c:v>0.79372899084949544</c:v>
                </c:pt>
                <c:pt idx="17524">
                  <c:v>0.79342764532845744</c:v>
                </c:pt>
                <c:pt idx="17525">
                  <c:v>0.79433168189157155</c:v>
                </c:pt>
                <c:pt idx="17526">
                  <c:v>0.79674244605987543</c:v>
                </c:pt>
                <c:pt idx="17527">
                  <c:v>0.79538639121520438</c:v>
                </c:pt>
                <c:pt idx="17528">
                  <c:v>0.79734513710195132</c:v>
                </c:pt>
                <c:pt idx="17529">
                  <c:v>0.79930388298869837</c:v>
                </c:pt>
                <c:pt idx="17530">
                  <c:v>0.79885186470714131</c:v>
                </c:pt>
                <c:pt idx="17531">
                  <c:v>0.80065993783336931</c:v>
                </c:pt>
                <c:pt idx="17532">
                  <c:v>0.80065993783336931</c:v>
                </c:pt>
                <c:pt idx="17533">
                  <c:v>0.80081061059388825</c:v>
                </c:pt>
                <c:pt idx="17534">
                  <c:v>0.80081061059388825</c:v>
                </c:pt>
                <c:pt idx="17535">
                  <c:v>0.80382406580426824</c:v>
                </c:pt>
                <c:pt idx="17536">
                  <c:v>0.80367339304374918</c:v>
                </c:pt>
                <c:pt idx="17537">
                  <c:v>0.80276935648063519</c:v>
                </c:pt>
                <c:pt idx="17538">
                  <c:v>0.80487877512790107</c:v>
                </c:pt>
                <c:pt idx="17539">
                  <c:v>0.80578281169101507</c:v>
                </c:pt>
                <c:pt idx="17540">
                  <c:v>0.80548146616997718</c:v>
                </c:pt>
                <c:pt idx="17541">
                  <c:v>0.80623482997257212</c:v>
                </c:pt>
                <c:pt idx="17542">
                  <c:v>0.80593348445153412</c:v>
                </c:pt>
                <c:pt idx="17543">
                  <c:v>0.80849492138035706</c:v>
                </c:pt>
                <c:pt idx="17544">
                  <c:v>0.809248285182952</c:v>
                </c:pt>
                <c:pt idx="17545">
                  <c:v>0.80939895794347094</c:v>
                </c:pt>
                <c:pt idx="17546">
                  <c:v>0.80970030346450894</c:v>
                </c:pt>
                <c:pt idx="17547">
                  <c:v>0.81105635830917988</c:v>
                </c:pt>
                <c:pt idx="17548">
                  <c:v>0.81180972211177493</c:v>
                </c:pt>
                <c:pt idx="17549">
                  <c:v>0.81135770383021788</c:v>
                </c:pt>
                <c:pt idx="17550">
                  <c:v>0.81226174039333188</c:v>
                </c:pt>
                <c:pt idx="17551">
                  <c:v>0.81286443143540787</c:v>
                </c:pt>
                <c:pt idx="17552">
                  <c:v>0.81422048628007881</c:v>
                </c:pt>
                <c:pt idx="17553">
                  <c:v>0.81482317732215481</c:v>
                </c:pt>
                <c:pt idx="17554">
                  <c:v>0.81648057768786375</c:v>
                </c:pt>
                <c:pt idx="17555">
                  <c:v>0.81648057768786375</c:v>
                </c:pt>
                <c:pt idx="17556">
                  <c:v>0.81678192320890175</c:v>
                </c:pt>
                <c:pt idx="17557">
                  <c:v>0.81723394149045869</c:v>
                </c:pt>
                <c:pt idx="17558">
                  <c:v>0.81693259596942069</c:v>
                </c:pt>
                <c:pt idx="17559">
                  <c:v>0.81858999633512963</c:v>
                </c:pt>
                <c:pt idx="17560">
                  <c:v>0.82009672394031963</c:v>
                </c:pt>
                <c:pt idx="17561">
                  <c:v>0.8178366325325348</c:v>
                </c:pt>
                <c:pt idx="17562">
                  <c:v>0.82009672394031963</c:v>
                </c:pt>
                <c:pt idx="17563">
                  <c:v>0.82069941498239563</c:v>
                </c:pt>
                <c:pt idx="17564">
                  <c:v>0.82145277878499057</c:v>
                </c:pt>
                <c:pt idx="17565">
                  <c:v>0.82280883362966162</c:v>
                </c:pt>
                <c:pt idx="17566">
                  <c:v>0.8246169067558895</c:v>
                </c:pt>
                <c:pt idx="17567">
                  <c:v>0.82386354295329445</c:v>
                </c:pt>
                <c:pt idx="17568">
                  <c:v>0.8234115246717375</c:v>
                </c:pt>
                <c:pt idx="17569">
                  <c:v>0.8255209433190035</c:v>
                </c:pt>
                <c:pt idx="17570">
                  <c:v>0.8255209433190035</c:v>
                </c:pt>
                <c:pt idx="17571">
                  <c:v>0.8258222888400415</c:v>
                </c:pt>
                <c:pt idx="17572">
                  <c:v>0.82672632540315538</c:v>
                </c:pt>
                <c:pt idx="17573">
                  <c:v>0.82763036196626938</c:v>
                </c:pt>
                <c:pt idx="17574">
                  <c:v>0.83034247165561137</c:v>
                </c:pt>
                <c:pt idx="17575">
                  <c:v>0.82989045337405432</c:v>
                </c:pt>
                <c:pt idx="17576">
                  <c:v>0.82913708957145937</c:v>
                </c:pt>
                <c:pt idx="17577">
                  <c:v>0.82958910785301632</c:v>
                </c:pt>
                <c:pt idx="17578">
                  <c:v>0.82989045337405432</c:v>
                </c:pt>
                <c:pt idx="17579">
                  <c:v>0.8316985265002822</c:v>
                </c:pt>
                <c:pt idx="17580">
                  <c:v>0.8316985265002822</c:v>
                </c:pt>
                <c:pt idx="17581">
                  <c:v>0.83335592686599125</c:v>
                </c:pt>
                <c:pt idx="17582">
                  <c:v>0.83245189030287725</c:v>
                </c:pt>
                <c:pt idx="17583">
                  <c:v>0.83305458134495325</c:v>
                </c:pt>
                <c:pt idx="17584">
                  <c:v>0.83410929066858619</c:v>
                </c:pt>
                <c:pt idx="17585">
                  <c:v>0.83154785373976325</c:v>
                </c:pt>
                <c:pt idx="17586">
                  <c:v>0.83501332723170019</c:v>
                </c:pt>
                <c:pt idx="17587">
                  <c:v>0.83697207311844712</c:v>
                </c:pt>
                <c:pt idx="17588">
                  <c:v>0.83682140035792818</c:v>
                </c:pt>
                <c:pt idx="17589">
                  <c:v>0.83742409140000407</c:v>
                </c:pt>
                <c:pt idx="17590">
                  <c:v>0.83621870931585207</c:v>
                </c:pt>
                <c:pt idx="17591">
                  <c:v>0.83847880072363712</c:v>
                </c:pt>
                <c:pt idx="17592">
                  <c:v>0.83817745520259912</c:v>
                </c:pt>
                <c:pt idx="17593">
                  <c:v>0.83878014624467501</c:v>
                </c:pt>
                <c:pt idx="17594">
                  <c:v>0.83953351004726995</c:v>
                </c:pt>
                <c:pt idx="17595">
                  <c:v>0.83953351004726995</c:v>
                </c:pt>
                <c:pt idx="17596">
                  <c:v>0.840286873849865</c:v>
                </c:pt>
                <c:pt idx="17597">
                  <c:v>0.84345100182076393</c:v>
                </c:pt>
                <c:pt idx="17598">
                  <c:v>0.84269763801816899</c:v>
                </c:pt>
                <c:pt idx="17599">
                  <c:v>0.84360167458128288</c:v>
                </c:pt>
                <c:pt idx="17600">
                  <c:v>0.84314965629972594</c:v>
                </c:pt>
                <c:pt idx="17601">
                  <c:v>0.84465638390491593</c:v>
                </c:pt>
                <c:pt idx="17602">
                  <c:v>0.84420436562335888</c:v>
                </c:pt>
                <c:pt idx="17603">
                  <c:v>0.84465638390491593</c:v>
                </c:pt>
                <c:pt idx="17604">
                  <c:v>0.84540974770751076</c:v>
                </c:pt>
                <c:pt idx="17605">
                  <c:v>0.84435503838387793</c:v>
                </c:pt>
                <c:pt idx="17606">
                  <c:v>0.84766983911529581</c:v>
                </c:pt>
                <c:pt idx="17607">
                  <c:v>0.84691647531270076</c:v>
                </c:pt>
                <c:pt idx="17608">
                  <c:v>0.84766983911529581</c:v>
                </c:pt>
                <c:pt idx="17609">
                  <c:v>0.84932723948100475</c:v>
                </c:pt>
                <c:pt idx="17610">
                  <c:v>0.84691647531270076</c:v>
                </c:pt>
                <c:pt idx="17611">
                  <c:v>0.85008060328359969</c:v>
                </c:pt>
                <c:pt idx="17612">
                  <c:v>0.84857387567840969</c:v>
                </c:pt>
                <c:pt idx="17613">
                  <c:v>0.84842320291789075</c:v>
                </c:pt>
                <c:pt idx="17614">
                  <c:v>0.85264204021242262</c:v>
                </c:pt>
                <c:pt idx="17615">
                  <c:v>0.85309405849397957</c:v>
                </c:pt>
                <c:pt idx="17616">
                  <c:v>0.85203934917034663</c:v>
                </c:pt>
                <c:pt idx="17617">
                  <c:v>0.85324473125449851</c:v>
                </c:pt>
                <c:pt idx="17618">
                  <c:v>0.85324473125449851</c:v>
                </c:pt>
                <c:pt idx="17619">
                  <c:v>0.85505280438072651</c:v>
                </c:pt>
                <c:pt idx="17620">
                  <c:v>0.85354607677553651</c:v>
                </c:pt>
                <c:pt idx="17621">
                  <c:v>0.85384742229657462</c:v>
                </c:pt>
                <c:pt idx="17622">
                  <c:v>0.85429944057813156</c:v>
                </c:pt>
                <c:pt idx="17623">
                  <c:v>0.85429944057813156</c:v>
                </c:pt>
                <c:pt idx="17624">
                  <c:v>0.85731289578851144</c:v>
                </c:pt>
                <c:pt idx="17625">
                  <c:v>0.85610751370435945</c:v>
                </c:pt>
                <c:pt idx="17626">
                  <c:v>0.85731289578851144</c:v>
                </c:pt>
                <c:pt idx="17627">
                  <c:v>0.8571622230279925</c:v>
                </c:pt>
                <c:pt idx="17628">
                  <c:v>0.85821693235162533</c:v>
                </c:pt>
                <c:pt idx="17629">
                  <c:v>0.85776491407006838</c:v>
                </c:pt>
                <c:pt idx="17630">
                  <c:v>0.85866895063318249</c:v>
                </c:pt>
                <c:pt idx="17631">
                  <c:v>0.85806625959110638</c:v>
                </c:pt>
                <c:pt idx="17632">
                  <c:v>0.86002500547785343</c:v>
                </c:pt>
                <c:pt idx="17633">
                  <c:v>0.86077836928044837</c:v>
                </c:pt>
                <c:pt idx="17634">
                  <c:v>0.85912096891473944</c:v>
                </c:pt>
                <c:pt idx="17635">
                  <c:v>0.86288778792771426</c:v>
                </c:pt>
                <c:pt idx="17636">
                  <c:v>0.86198375136460037</c:v>
                </c:pt>
                <c:pt idx="17637">
                  <c:v>0.86303846068823331</c:v>
                </c:pt>
                <c:pt idx="17638">
                  <c:v>0.86228509688563826</c:v>
                </c:pt>
                <c:pt idx="17639">
                  <c:v>0.86228509688563826</c:v>
                </c:pt>
                <c:pt idx="17640">
                  <c:v>0.86439451553290414</c:v>
                </c:pt>
                <c:pt idx="17641">
                  <c:v>0.86544922485653719</c:v>
                </c:pt>
                <c:pt idx="17642">
                  <c:v>0.8642438427723852</c:v>
                </c:pt>
                <c:pt idx="17643">
                  <c:v>0.86544922485653719</c:v>
                </c:pt>
                <c:pt idx="17644">
                  <c:v>0.86559989761705614</c:v>
                </c:pt>
                <c:pt idx="17645">
                  <c:v>0.86650393418017024</c:v>
                </c:pt>
                <c:pt idx="17646">
                  <c:v>0.86635326141965119</c:v>
                </c:pt>
                <c:pt idx="17647">
                  <c:v>0.86635326141965119</c:v>
                </c:pt>
                <c:pt idx="17648">
                  <c:v>0.86921604386951212</c:v>
                </c:pt>
                <c:pt idx="17649">
                  <c:v>0.86770931626432213</c:v>
                </c:pt>
                <c:pt idx="17650">
                  <c:v>0.86906537110899307</c:v>
                </c:pt>
                <c:pt idx="17651">
                  <c:v>0.86936671663003107</c:v>
                </c:pt>
                <c:pt idx="17652">
                  <c:v>0.86831200730639813</c:v>
                </c:pt>
                <c:pt idx="17653">
                  <c:v>0.87117478975625906</c:v>
                </c:pt>
                <c:pt idx="17654">
                  <c:v>0.87102411699574001</c:v>
                </c:pt>
                <c:pt idx="17655">
                  <c:v>0.86951738939055012</c:v>
                </c:pt>
                <c:pt idx="17656">
                  <c:v>0.87147613527729706</c:v>
                </c:pt>
                <c:pt idx="17657">
                  <c:v>0.87042142595366401</c:v>
                </c:pt>
                <c:pt idx="17658">
                  <c:v>0.87524295429027188</c:v>
                </c:pt>
                <c:pt idx="17659">
                  <c:v>0.87238017184041106</c:v>
                </c:pt>
                <c:pt idx="17660">
                  <c:v>0.87388689944560094</c:v>
                </c:pt>
                <c:pt idx="17661">
                  <c:v>0.87433891772715799</c:v>
                </c:pt>
                <c:pt idx="17662">
                  <c:v>0.87509228152975282</c:v>
                </c:pt>
                <c:pt idx="17663">
                  <c:v>0.87614699085338588</c:v>
                </c:pt>
                <c:pt idx="17664">
                  <c:v>0.87584564533234788</c:v>
                </c:pt>
                <c:pt idx="17665">
                  <c:v>0.87448959048767694</c:v>
                </c:pt>
                <c:pt idx="17666">
                  <c:v>0.87539362705079082</c:v>
                </c:pt>
                <c:pt idx="17667">
                  <c:v>0.87584564533234788</c:v>
                </c:pt>
                <c:pt idx="17668">
                  <c:v>0.87750304569805682</c:v>
                </c:pt>
                <c:pt idx="17669">
                  <c:v>0.87765371845857587</c:v>
                </c:pt>
                <c:pt idx="17670">
                  <c:v>0.87765371845857587</c:v>
                </c:pt>
                <c:pt idx="17671">
                  <c:v>0.87855775502168976</c:v>
                </c:pt>
                <c:pt idx="17672">
                  <c:v>0.87750304569805682</c:v>
                </c:pt>
                <c:pt idx="17673">
                  <c:v>0.87885910054272776</c:v>
                </c:pt>
                <c:pt idx="17674">
                  <c:v>0.87931111882428481</c:v>
                </c:pt>
                <c:pt idx="17675">
                  <c:v>0.88006448262687964</c:v>
                </c:pt>
                <c:pt idx="17676">
                  <c:v>0.87976313710584175</c:v>
                </c:pt>
                <c:pt idx="17677">
                  <c:v>0.88096851918999375</c:v>
                </c:pt>
                <c:pt idx="17678">
                  <c:v>0.88036582814791775</c:v>
                </c:pt>
                <c:pt idx="17679">
                  <c:v>0.88066717366895575</c:v>
                </c:pt>
                <c:pt idx="17680">
                  <c:v>0.88217390127414574</c:v>
                </c:pt>
                <c:pt idx="17681">
                  <c:v>0.88051650090843669</c:v>
                </c:pt>
                <c:pt idx="17682">
                  <c:v>0.88277659231622163</c:v>
                </c:pt>
                <c:pt idx="17683">
                  <c:v>0.88337928335829763</c:v>
                </c:pt>
                <c:pt idx="17684">
                  <c:v>0.88428331992141163</c:v>
                </c:pt>
                <c:pt idx="17685">
                  <c:v>0.88548870200556362</c:v>
                </c:pt>
                <c:pt idx="17686">
                  <c:v>0.88413264716089257</c:v>
                </c:pt>
                <c:pt idx="17687">
                  <c:v>0.88548870200556362</c:v>
                </c:pt>
                <c:pt idx="17688">
                  <c:v>0.88609139304763951</c:v>
                </c:pt>
                <c:pt idx="17689">
                  <c:v>0.8872967751317915</c:v>
                </c:pt>
                <c:pt idx="17690">
                  <c:v>0.88428331992141163</c:v>
                </c:pt>
                <c:pt idx="17691">
                  <c:v>0.88639273856867762</c:v>
                </c:pt>
                <c:pt idx="17692">
                  <c:v>0.88714610237127256</c:v>
                </c:pt>
                <c:pt idx="17693">
                  <c:v>0.88579004752660151</c:v>
                </c:pt>
                <c:pt idx="17694">
                  <c:v>0.8885021572159435</c:v>
                </c:pt>
                <c:pt idx="17695">
                  <c:v>0.88805013893438656</c:v>
                </c:pt>
                <c:pt idx="17696">
                  <c:v>0.8888035027369815</c:v>
                </c:pt>
                <c:pt idx="17697">
                  <c:v>0.8897075393000955</c:v>
                </c:pt>
                <c:pt idx="17698">
                  <c:v>0.8888035027369815</c:v>
                </c:pt>
                <c:pt idx="17699">
                  <c:v>0.89076224862372833</c:v>
                </c:pt>
                <c:pt idx="17700">
                  <c:v>0.88835148445542444</c:v>
                </c:pt>
                <c:pt idx="17701">
                  <c:v>0.89151561242632338</c:v>
                </c:pt>
                <c:pt idx="17702">
                  <c:v>0.89257032174995632</c:v>
                </c:pt>
                <c:pt idx="17703">
                  <c:v>0.89076224862372833</c:v>
                </c:pt>
                <c:pt idx="17704">
                  <c:v>0.89166628518684243</c:v>
                </c:pt>
                <c:pt idx="17705">
                  <c:v>0.89136493966580443</c:v>
                </c:pt>
                <c:pt idx="17706">
                  <c:v>0.89332368555255137</c:v>
                </c:pt>
                <c:pt idx="17707">
                  <c:v>0.89317301279203232</c:v>
                </c:pt>
                <c:pt idx="17708">
                  <c:v>0.89317301279203232</c:v>
                </c:pt>
                <c:pt idx="17709">
                  <c:v>0.89302234003151337</c:v>
                </c:pt>
                <c:pt idx="17710">
                  <c:v>0.89302234003151337</c:v>
                </c:pt>
                <c:pt idx="17711">
                  <c:v>0.89452906763670326</c:v>
                </c:pt>
                <c:pt idx="17712">
                  <c:v>0.8961864680024122</c:v>
                </c:pt>
                <c:pt idx="17713">
                  <c:v>0.89467974039722231</c:v>
                </c:pt>
                <c:pt idx="17714">
                  <c:v>0.89498108591826031</c:v>
                </c:pt>
                <c:pt idx="17715">
                  <c:v>0.89513175867877925</c:v>
                </c:pt>
                <c:pt idx="17716">
                  <c:v>0.89437839487618431</c:v>
                </c:pt>
                <c:pt idx="17717">
                  <c:v>0.8961864680024122</c:v>
                </c:pt>
                <c:pt idx="17718">
                  <c:v>0.89739185008656419</c:v>
                </c:pt>
                <c:pt idx="17719">
                  <c:v>0.89739185008656419</c:v>
                </c:pt>
                <c:pt idx="17720">
                  <c:v>0.89724117732604514</c:v>
                </c:pt>
                <c:pt idx="17721">
                  <c:v>0.89904925045227313</c:v>
                </c:pt>
                <c:pt idx="17722">
                  <c:v>0.89724117732604514</c:v>
                </c:pt>
                <c:pt idx="17723">
                  <c:v>0.89889857769175419</c:v>
                </c:pt>
                <c:pt idx="17724">
                  <c:v>0.90040530529694407</c:v>
                </c:pt>
                <c:pt idx="17725">
                  <c:v>0.89965194149434913</c:v>
                </c:pt>
                <c:pt idx="17726">
                  <c:v>0.89935059597331113</c:v>
                </c:pt>
                <c:pt idx="17727">
                  <c:v>0.90010395977590607</c:v>
                </c:pt>
                <c:pt idx="17728">
                  <c:v>0.90146001462057701</c:v>
                </c:pt>
                <c:pt idx="17729">
                  <c:v>0.90161068738109607</c:v>
                </c:pt>
                <c:pt idx="17730">
                  <c:v>0.90130934186005807</c:v>
                </c:pt>
                <c:pt idx="17731">
                  <c:v>0.90176136014161501</c:v>
                </c:pt>
                <c:pt idx="17732">
                  <c:v>0.90115866909953912</c:v>
                </c:pt>
                <c:pt idx="17733">
                  <c:v>0.90281606946524806</c:v>
                </c:pt>
                <c:pt idx="17734">
                  <c:v>0.90221337842317206</c:v>
                </c:pt>
                <c:pt idx="17735">
                  <c:v>0.90206270566265312</c:v>
                </c:pt>
                <c:pt idx="17736">
                  <c:v>0.90341876050732395</c:v>
                </c:pt>
                <c:pt idx="17737">
                  <c:v>0.904473469830957</c:v>
                </c:pt>
                <c:pt idx="17738">
                  <c:v>0.90281606946524806</c:v>
                </c:pt>
                <c:pt idx="17739">
                  <c:v>0.90191203290213395</c:v>
                </c:pt>
                <c:pt idx="17740">
                  <c:v>0.90522683363355194</c:v>
                </c:pt>
                <c:pt idx="17741">
                  <c:v>0.90628154295718488</c:v>
                </c:pt>
                <c:pt idx="17742">
                  <c:v>0.90462414259147594</c:v>
                </c:pt>
                <c:pt idx="17743">
                  <c:v>0.90522683363355194</c:v>
                </c:pt>
                <c:pt idx="17744">
                  <c:v>0.904172124309919</c:v>
                </c:pt>
                <c:pt idx="17745">
                  <c:v>0.90567885191510888</c:v>
                </c:pt>
                <c:pt idx="17746">
                  <c:v>0.90854163436496982</c:v>
                </c:pt>
                <c:pt idx="17747">
                  <c:v>0.90718557952029888</c:v>
                </c:pt>
                <c:pt idx="17748">
                  <c:v>0.90778827056237488</c:v>
                </c:pt>
                <c:pt idx="17749">
                  <c:v>0.90613087019666594</c:v>
                </c:pt>
                <c:pt idx="17750">
                  <c:v>0.90658288847822288</c:v>
                </c:pt>
                <c:pt idx="17751">
                  <c:v>0.90793894332289382</c:v>
                </c:pt>
                <c:pt idx="17752">
                  <c:v>0.90703490675977994</c:v>
                </c:pt>
                <c:pt idx="17753">
                  <c:v>0.90748692504133688</c:v>
                </c:pt>
                <c:pt idx="17754">
                  <c:v>0.90808961608341277</c:v>
                </c:pt>
                <c:pt idx="17755">
                  <c:v>0.90824028884393193</c:v>
                </c:pt>
                <c:pt idx="17756">
                  <c:v>0.90793894332289382</c:v>
                </c:pt>
                <c:pt idx="17757">
                  <c:v>0.90959634368860276</c:v>
                </c:pt>
                <c:pt idx="17758">
                  <c:v>0.9112537440543117</c:v>
                </c:pt>
                <c:pt idx="17759">
                  <c:v>0.90839096160445088</c:v>
                </c:pt>
                <c:pt idx="17760">
                  <c:v>0.91004836197015981</c:v>
                </c:pt>
                <c:pt idx="17761">
                  <c:v>0.91065105301223581</c:v>
                </c:pt>
                <c:pt idx="17762">
                  <c:v>0.9118564350963877</c:v>
                </c:pt>
                <c:pt idx="17763">
                  <c:v>0.91155508957534981</c:v>
                </c:pt>
                <c:pt idx="17764">
                  <c:v>0.9118564350963877</c:v>
                </c:pt>
                <c:pt idx="17765">
                  <c:v>0.91336316270157769</c:v>
                </c:pt>
                <c:pt idx="17766">
                  <c:v>0.9112537440543117</c:v>
                </c:pt>
                <c:pt idx="17767">
                  <c:v>0.91230845337794475</c:v>
                </c:pt>
                <c:pt idx="17768">
                  <c:v>0.9121577806174257</c:v>
                </c:pt>
                <c:pt idx="17769">
                  <c:v>0.91245912613846369</c:v>
                </c:pt>
                <c:pt idx="17770">
                  <c:v>0.91306181718053969</c:v>
                </c:pt>
                <c:pt idx="17771">
                  <c:v>0.91351383546209663</c:v>
                </c:pt>
                <c:pt idx="17772">
                  <c:v>0.91381518098313463</c:v>
                </c:pt>
                <c:pt idx="17773">
                  <c:v>0.91471921754624863</c:v>
                </c:pt>
                <c:pt idx="17774">
                  <c:v>0.91441787202521063</c:v>
                </c:pt>
                <c:pt idx="17775">
                  <c:v>0.91471921754624863</c:v>
                </c:pt>
                <c:pt idx="17776">
                  <c:v>0.91547258134884357</c:v>
                </c:pt>
                <c:pt idx="17777">
                  <c:v>0.91306181718053969</c:v>
                </c:pt>
                <c:pt idx="17778">
                  <c:v>0.91441787202521063</c:v>
                </c:pt>
                <c:pt idx="17779">
                  <c:v>0.91547258134884357</c:v>
                </c:pt>
                <c:pt idx="17780">
                  <c:v>0.91517123582780557</c:v>
                </c:pt>
                <c:pt idx="17781">
                  <c:v>0.91486989030676769</c:v>
                </c:pt>
                <c:pt idx="17782">
                  <c:v>0.91562325410936263</c:v>
                </c:pt>
                <c:pt idx="17783">
                  <c:v>0.91577392686988157</c:v>
                </c:pt>
                <c:pt idx="17784">
                  <c:v>0.91562325410936263</c:v>
                </c:pt>
                <c:pt idx="17785">
                  <c:v>0.91758199999610945</c:v>
                </c:pt>
                <c:pt idx="17786">
                  <c:v>0.91652729067247662</c:v>
                </c:pt>
                <c:pt idx="17787">
                  <c:v>0.91637661791195757</c:v>
                </c:pt>
                <c:pt idx="17788">
                  <c:v>0.91818469103818556</c:v>
                </c:pt>
                <c:pt idx="17789">
                  <c:v>0.91712998171455251</c:v>
                </c:pt>
                <c:pt idx="17790">
                  <c:v>0.92029410968545144</c:v>
                </c:pt>
                <c:pt idx="17791">
                  <c:v>0.91728065447507157</c:v>
                </c:pt>
                <c:pt idx="17792">
                  <c:v>0.91803401827766651</c:v>
                </c:pt>
                <c:pt idx="17793">
                  <c:v>0.91863670931974251</c:v>
                </c:pt>
                <c:pt idx="17794">
                  <c:v>0.91969141864337545</c:v>
                </c:pt>
                <c:pt idx="17795">
                  <c:v>0.92134881900908439</c:v>
                </c:pt>
                <c:pt idx="17796">
                  <c:v>0.92044478244597039</c:v>
                </c:pt>
                <c:pt idx="17797">
                  <c:v>0.9201434369249325</c:v>
                </c:pt>
                <c:pt idx="17798">
                  <c:v>0.91878738208026145</c:v>
                </c:pt>
                <c:pt idx="17799">
                  <c:v>0.92089680072752744</c:v>
                </c:pt>
                <c:pt idx="17800">
                  <c:v>0.9207461279670085</c:v>
                </c:pt>
                <c:pt idx="17801">
                  <c:v>0.92134881900908439</c:v>
                </c:pt>
                <c:pt idx="17802">
                  <c:v>0.92165016453012238</c:v>
                </c:pt>
                <c:pt idx="17803">
                  <c:v>0.92270487385375544</c:v>
                </c:pt>
                <c:pt idx="17804">
                  <c:v>0.92210218281167933</c:v>
                </c:pt>
                <c:pt idx="17805">
                  <c:v>0.92044478244597039</c:v>
                </c:pt>
                <c:pt idx="17806">
                  <c:v>0.9210474734880465</c:v>
                </c:pt>
                <c:pt idx="17807">
                  <c:v>0.92315689213531238</c:v>
                </c:pt>
                <c:pt idx="17808">
                  <c:v>0.92315689213531238</c:v>
                </c:pt>
                <c:pt idx="17809">
                  <c:v>0.92375958317738827</c:v>
                </c:pt>
                <c:pt idx="17810">
                  <c:v>0.92270487385375544</c:v>
                </c:pt>
                <c:pt idx="17811">
                  <c:v>0.92421160145894532</c:v>
                </c:pt>
                <c:pt idx="17812">
                  <c:v>0.92496496526154026</c:v>
                </c:pt>
                <c:pt idx="17813">
                  <c:v>0.92466361974050226</c:v>
                </c:pt>
                <c:pt idx="17814">
                  <c:v>0.92511563802205932</c:v>
                </c:pt>
                <c:pt idx="17815">
                  <c:v>0.92481429250102132</c:v>
                </c:pt>
                <c:pt idx="17816">
                  <c:v>0.92481429250102132</c:v>
                </c:pt>
                <c:pt idx="17817">
                  <c:v>0.92647169286673026</c:v>
                </c:pt>
                <c:pt idx="17818">
                  <c:v>0.92647169286673026</c:v>
                </c:pt>
                <c:pt idx="17819">
                  <c:v>0.92466361974050226</c:v>
                </c:pt>
                <c:pt idx="17820">
                  <c:v>0.92601967458517331</c:v>
                </c:pt>
                <c:pt idx="17821">
                  <c:v>0.92586900182465426</c:v>
                </c:pt>
                <c:pt idx="17822">
                  <c:v>0.92586900182465426</c:v>
                </c:pt>
                <c:pt idx="17823">
                  <c:v>0.9275264021903632</c:v>
                </c:pt>
                <c:pt idx="17824">
                  <c:v>0.92797842047192025</c:v>
                </c:pt>
                <c:pt idx="17825">
                  <c:v>0.93008783911918624</c:v>
                </c:pt>
                <c:pt idx="17826">
                  <c:v>0.92677303838776826</c:v>
                </c:pt>
                <c:pt idx="17827">
                  <c:v>0.92767707495088225</c:v>
                </c:pt>
                <c:pt idx="17828">
                  <c:v>0.92858111151399625</c:v>
                </c:pt>
                <c:pt idx="17829">
                  <c:v>0.92978649359814813</c:v>
                </c:pt>
                <c:pt idx="17830">
                  <c:v>0.92873178427451519</c:v>
                </c:pt>
                <c:pt idx="17831">
                  <c:v>0.93099187568230013</c:v>
                </c:pt>
                <c:pt idx="17832">
                  <c:v>0.92873178427451519</c:v>
                </c:pt>
                <c:pt idx="17833">
                  <c:v>0.92918380255607214</c:v>
                </c:pt>
                <c:pt idx="17834">
                  <c:v>0.93219725776645213</c:v>
                </c:pt>
                <c:pt idx="17835">
                  <c:v>0.92948514807711013</c:v>
                </c:pt>
                <c:pt idx="17836">
                  <c:v>0.93114254844281907</c:v>
                </c:pt>
                <c:pt idx="17837">
                  <c:v>0.93008783911918624</c:v>
                </c:pt>
                <c:pt idx="17838">
                  <c:v>0.93234793052697107</c:v>
                </c:pt>
                <c:pt idx="17839">
                  <c:v>0.93069053016126213</c:v>
                </c:pt>
                <c:pt idx="17840">
                  <c:v>0.93219725776645213</c:v>
                </c:pt>
                <c:pt idx="17841">
                  <c:v>0.93234793052697107</c:v>
                </c:pt>
                <c:pt idx="17842">
                  <c:v>0.93144389396385707</c:v>
                </c:pt>
                <c:pt idx="17843">
                  <c:v>0.93189591224541413</c:v>
                </c:pt>
                <c:pt idx="17844">
                  <c:v>0.93204658500593307</c:v>
                </c:pt>
                <c:pt idx="17845">
                  <c:v>0.93129322120333813</c:v>
                </c:pt>
                <c:pt idx="17846">
                  <c:v>0.93295062156904707</c:v>
                </c:pt>
                <c:pt idx="17847">
                  <c:v>0.93385465813216106</c:v>
                </c:pt>
                <c:pt idx="17848">
                  <c:v>0.93400533089268001</c:v>
                </c:pt>
                <c:pt idx="17849">
                  <c:v>0.93385465813216106</c:v>
                </c:pt>
                <c:pt idx="17850">
                  <c:v>0.93355331261112307</c:v>
                </c:pt>
                <c:pt idx="17851">
                  <c:v>0.93475869469527495</c:v>
                </c:pt>
                <c:pt idx="17852">
                  <c:v>0.93415600365319895</c:v>
                </c:pt>
                <c:pt idx="17853">
                  <c:v>0.93611474953994589</c:v>
                </c:pt>
                <c:pt idx="17854">
                  <c:v>0.93385465813216106</c:v>
                </c:pt>
                <c:pt idx="17855">
                  <c:v>0.935813404018908</c:v>
                </c:pt>
                <c:pt idx="17856">
                  <c:v>0.93385465813216106</c:v>
                </c:pt>
                <c:pt idx="17857">
                  <c:v>0.93475869469527495</c:v>
                </c:pt>
                <c:pt idx="17858">
                  <c:v>0.93325196709008507</c:v>
                </c:pt>
                <c:pt idx="17859">
                  <c:v>0.93475869469527495</c:v>
                </c:pt>
                <c:pt idx="17860">
                  <c:v>0.93566273125838895</c:v>
                </c:pt>
                <c:pt idx="17861">
                  <c:v>0.93536138573735095</c:v>
                </c:pt>
                <c:pt idx="17862">
                  <c:v>0.93551205849787</c:v>
                </c:pt>
                <c:pt idx="17863">
                  <c:v>0.93716945886357894</c:v>
                </c:pt>
                <c:pt idx="17864">
                  <c:v>0.935813404018908</c:v>
                </c:pt>
                <c:pt idx="17865">
                  <c:v>0.93551205849787</c:v>
                </c:pt>
                <c:pt idx="17866">
                  <c:v>0.936717440582022</c:v>
                </c:pt>
                <c:pt idx="17867">
                  <c:v>0.935813404018908</c:v>
                </c:pt>
                <c:pt idx="17868">
                  <c:v>0.93897753198980682</c:v>
                </c:pt>
                <c:pt idx="17869">
                  <c:v>0.93716945886357894</c:v>
                </c:pt>
                <c:pt idx="17870">
                  <c:v>0.93837484094773094</c:v>
                </c:pt>
                <c:pt idx="17871">
                  <c:v>0.93686811334254094</c:v>
                </c:pt>
                <c:pt idx="17872">
                  <c:v>0.93988156855292082</c:v>
                </c:pt>
                <c:pt idx="17873">
                  <c:v>0.93942955027136377</c:v>
                </c:pt>
                <c:pt idx="17874">
                  <c:v>0.93867618646876883</c:v>
                </c:pt>
                <c:pt idx="17875">
                  <c:v>0.93852551370824988</c:v>
                </c:pt>
                <c:pt idx="17876">
                  <c:v>0.93852551370824988</c:v>
                </c:pt>
                <c:pt idx="17877">
                  <c:v>0.93822416818721188</c:v>
                </c:pt>
                <c:pt idx="17878">
                  <c:v>0.94093627787655376</c:v>
                </c:pt>
                <c:pt idx="17879">
                  <c:v>0.93973089579240188</c:v>
                </c:pt>
                <c:pt idx="17880">
                  <c:v>0.93942955027136377</c:v>
                </c:pt>
                <c:pt idx="17881">
                  <c:v>0.93958022303188293</c:v>
                </c:pt>
                <c:pt idx="17882">
                  <c:v>0.94063493235551576</c:v>
                </c:pt>
                <c:pt idx="17883">
                  <c:v>0.94184031443966776</c:v>
                </c:pt>
                <c:pt idx="17884">
                  <c:v>0.94123762339759187</c:v>
                </c:pt>
                <c:pt idx="17885">
                  <c:v>0.9422923327212247</c:v>
                </c:pt>
                <c:pt idx="17886">
                  <c:v>0.94033358683447776</c:v>
                </c:pt>
                <c:pt idx="17887">
                  <c:v>0.94048425959499682</c:v>
                </c:pt>
                <c:pt idx="17888">
                  <c:v>0.94274435100278176</c:v>
                </c:pt>
                <c:pt idx="17889">
                  <c:v>0.9422923327212247</c:v>
                </c:pt>
                <c:pt idx="17890">
                  <c:v>0.94274435100278176</c:v>
                </c:pt>
                <c:pt idx="17891">
                  <c:v>0.94304569652381975</c:v>
                </c:pt>
                <c:pt idx="17892">
                  <c:v>0.94334704204485775</c:v>
                </c:pt>
                <c:pt idx="17893">
                  <c:v>0.94259367824226281</c:v>
                </c:pt>
                <c:pt idx="17894">
                  <c:v>0.94078560511603482</c:v>
                </c:pt>
                <c:pt idx="17895">
                  <c:v>0.94500444241056669</c:v>
                </c:pt>
                <c:pt idx="17896">
                  <c:v>0.94214165996070576</c:v>
                </c:pt>
                <c:pt idx="17897">
                  <c:v>0.94289502376330081</c:v>
                </c:pt>
                <c:pt idx="17898">
                  <c:v>0.94274435100278176</c:v>
                </c:pt>
                <c:pt idx="17899">
                  <c:v>0.94440175136849069</c:v>
                </c:pt>
                <c:pt idx="17900">
                  <c:v>0.94560713345264258</c:v>
                </c:pt>
                <c:pt idx="17901">
                  <c:v>0.94334704204485775</c:v>
                </c:pt>
                <c:pt idx="17902">
                  <c:v>0.94500444241056669</c:v>
                </c:pt>
                <c:pt idx="17903">
                  <c:v>0.94575780621316174</c:v>
                </c:pt>
                <c:pt idx="17904">
                  <c:v>0.94515511517108564</c:v>
                </c:pt>
                <c:pt idx="17905">
                  <c:v>0.94620982449471869</c:v>
                </c:pt>
                <c:pt idx="17906">
                  <c:v>0.94485376965004764</c:v>
                </c:pt>
                <c:pt idx="17907">
                  <c:v>0.94515511517108564</c:v>
                </c:pt>
                <c:pt idx="17908">
                  <c:v>0.94440175136849069</c:v>
                </c:pt>
                <c:pt idx="17909">
                  <c:v>0.94666184277627574</c:v>
                </c:pt>
                <c:pt idx="17910">
                  <c:v>0.94515511517108564</c:v>
                </c:pt>
                <c:pt idx="17911">
                  <c:v>0.94560713345264258</c:v>
                </c:pt>
                <c:pt idx="17912">
                  <c:v>0.94756587933938963</c:v>
                </c:pt>
                <c:pt idx="17913">
                  <c:v>0.94681251553679469</c:v>
                </c:pt>
                <c:pt idx="17914">
                  <c:v>0.94666184277627574</c:v>
                </c:pt>
                <c:pt idx="17915">
                  <c:v>0.94425107860797175</c:v>
                </c:pt>
                <c:pt idx="17916">
                  <c:v>0.94786722486042763</c:v>
                </c:pt>
                <c:pt idx="17917">
                  <c:v>0.94786722486042763</c:v>
                </c:pt>
                <c:pt idx="17918">
                  <c:v>0.94741520657887068</c:v>
                </c:pt>
                <c:pt idx="17919">
                  <c:v>0.94786722486042763</c:v>
                </c:pt>
                <c:pt idx="17920">
                  <c:v>0.94696318829731363</c:v>
                </c:pt>
                <c:pt idx="17921">
                  <c:v>0.94756587933938963</c:v>
                </c:pt>
                <c:pt idx="17922">
                  <c:v>0.94877126142354151</c:v>
                </c:pt>
                <c:pt idx="17923">
                  <c:v>0.94756587933938963</c:v>
                </c:pt>
                <c:pt idx="17924">
                  <c:v>0.94636049725523752</c:v>
                </c:pt>
                <c:pt idx="17925">
                  <c:v>0.94877126142354151</c:v>
                </c:pt>
                <c:pt idx="17926">
                  <c:v>0.94907260694457951</c:v>
                </c:pt>
                <c:pt idx="17927">
                  <c:v>0.94967529798665562</c:v>
                </c:pt>
                <c:pt idx="17928">
                  <c:v>0.94982597074717456</c:v>
                </c:pt>
                <c:pt idx="17929">
                  <c:v>0.9511820255918455</c:v>
                </c:pt>
                <c:pt idx="17930">
                  <c:v>0.9493739524656174</c:v>
                </c:pt>
                <c:pt idx="17931">
                  <c:v>0.94816857038146551</c:v>
                </c:pt>
                <c:pt idx="17932">
                  <c:v>0.95073000731028856</c:v>
                </c:pt>
                <c:pt idx="17933">
                  <c:v>0.95057933454976951</c:v>
                </c:pt>
                <c:pt idx="17934">
                  <c:v>0.94982597074717456</c:v>
                </c:pt>
                <c:pt idx="17935">
                  <c:v>0.94982597074717456</c:v>
                </c:pt>
                <c:pt idx="17936">
                  <c:v>0.95133269835236445</c:v>
                </c:pt>
                <c:pt idx="17937">
                  <c:v>0.95103135283132645</c:v>
                </c:pt>
                <c:pt idx="17938">
                  <c:v>0.95042866178925056</c:v>
                </c:pt>
                <c:pt idx="17939">
                  <c:v>0.95163404387340245</c:v>
                </c:pt>
                <c:pt idx="17940">
                  <c:v>0.95133269835236445</c:v>
                </c:pt>
                <c:pt idx="17941">
                  <c:v>0.95208606215495939</c:v>
                </c:pt>
                <c:pt idx="17942">
                  <c:v>0.9493739524656174</c:v>
                </c:pt>
                <c:pt idx="17943">
                  <c:v>0.95133269835236445</c:v>
                </c:pt>
                <c:pt idx="17944">
                  <c:v>0.95268875319703528</c:v>
                </c:pt>
                <c:pt idx="17945">
                  <c:v>0.95193538939444045</c:v>
                </c:pt>
                <c:pt idx="17946">
                  <c:v>0.9532914442391115</c:v>
                </c:pt>
                <c:pt idx="17947">
                  <c:v>0.95163404387340245</c:v>
                </c:pt>
                <c:pt idx="17948">
                  <c:v>0.95344211699963044</c:v>
                </c:pt>
                <c:pt idx="17949">
                  <c:v>0.95208606215495939</c:v>
                </c:pt>
                <c:pt idx="17950">
                  <c:v>0.95193538939444045</c:v>
                </c:pt>
                <c:pt idx="17951">
                  <c:v>0.95314077147859244</c:v>
                </c:pt>
                <c:pt idx="17952">
                  <c:v>0.95283942595755455</c:v>
                </c:pt>
                <c:pt idx="17953">
                  <c:v>0.9532914442391115</c:v>
                </c:pt>
                <c:pt idx="17954">
                  <c:v>0.95268875319703528</c:v>
                </c:pt>
                <c:pt idx="17955">
                  <c:v>0.95238740767599739</c:v>
                </c:pt>
                <c:pt idx="17956">
                  <c:v>0.95223673491547833</c:v>
                </c:pt>
                <c:pt idx="17957">
                  <c:v>0.95283942595755455</c:v>
                </c:pt>
                <c:pt idx="17958">
                  <c:v>0.95374346252066844</c:v>
                </c:pt>
                <c:pt idx="17959">
                  <c:v>0.9511820255918455</c:v>
                </c:pt>
                <c:pt idx="17960">
                  <c:v>0.95389413528118738</c:v>
                </c:pt>
                <c:pt idx="17961">
                  <c:v>0.95555153564689621</c:v>
                </c:pt>
                <c:pt idx="17962">
                  <c:v>0.9535927897601495</c:v>
                </c:pt>
                <c:pt idx="17963">
                  <c:v>0.95555153564689621</c:v>
                </c:pt>
                <c:pt idx="17964">
                  <c:v>0.95374346252066844</c:v>
                </c:pt>
                <c:pt idx="17965">
                  <c:v>0.95404480804170644</c:v>
                </c:pt>
                <c:pt idx="17966">
                  <c:v>0.95615422668897243</c:v>
                </c:pt>
                <c:pt idx="17967">
                  <c:v>0.95449682632326338</c:v>
                </c:pt>
                <c:pt idx="17968">
                  <c:v>0.95585288116793443</c:v>
                </c:pt>
                <c:pt idx="17969">
                  <c:v>0.95494884460482032</c:v>
                </c:pt>
                <c:pt idx="17970">
                  <c:v>0.95675691773104832</c:v>
                </c:pt>
                <c:pt idx="17971">
                  <c:v>0.95585288116793443</c:v>
                </c:pt>
                <c:pt idx="17972">
                  <c:v>0.95555153564689621</c:v>
                </c:pt>
                <c:pt idx="17973">
                  <c:v>0.95600355392845338</c:v>
                </c:pt>
                <c:pt idx="17974">
                  <c:v>0.95630489944949137</c:v>
                </c:pt>
                <c:pt idx="17975">
                  <c:v>0.95645557221001032</c:v>
                </c:pt>
                <c:pt idx="17976">
                  <c:v>0.95675691773104832</c:v>
                </c:pt>
                <c:pt idx="17977">
                  <c:v>0.95509951736533927</c:v>
                </c:pt>
                <c:pt idx="17978">
                  <c:v>0.95720893601260526</c:v>
                </c:pt>
                <c:pt idx="17979">
                  <c:v>0.95630489944949137</c:v>
                </c:pt>
                <c:pt idx="17980">
                  <c:v>0.9579622998152002</c:v>
                </c:pt>
                <c:pt idx="17981">
                  <c:v>0.95615422668897243</c:v>
                </c:pt>
                <c:pt idx="17982">
                  <c:v>0.9579622998152002</c:v>
                </c:pt>
                <c:pt idx="17983">
                  <c:v>0.95675691773104832</c:v>
                </c:pt>
                <c:pt idx="17984">
                  <c:v>0.95660624497052937</c:v>
                </c:pt>
                <c:pt idx="17985">
                  <c:v>0.95886633637831409</c:v>
                </c:pt>
                <c:pt idx="17986">
                  <c:v>0.95675691773104832</c:v>
                </c:pt>
                <c:pt idx="17987">
                  <c:v>0.95811297257571926</c:v>
                </c:pt>
                <c:pt idx="17988">
                  <c:v>0.95931835465987125</c:v>
                </c:pt>
                <c:pt idx="17989">
                  <c:v>0.95675691773104832</c:v>
                </c:pt>
                <c:pt idx="17990">
                  <c:v>0.95977037294142831</c:v>
                </c:pt>
                <c:pt idx="17991">
                  <c:v>0.9576609542941622</c:v>
                </c:pt>
                <c:pt idx="17992">
                  <c:v>0.95901700913883337</c:v>
                </c:pt>
                <c:pt idx="17993">
                  <c:v>0.9582636453362382</c:v>
                </c:pt>
                <c:pt idx="17994">
                  <c:v>0.9582636453362382</c:v>
                </c:pt>
                <c:pt idx="17995">
                  <c:v>0.95901700913883337</c:v>
                </c:pt>
                <c:pt idx="17996">
                  <c:v>0.96007171846246619</c:v>
                </c:pt>
                <c:pt idx="17997">
                  <c:v>0.9582636453362382</c:v>
                </c:pt>
                <c:pt idx="17998">
                  <c:v>0.96037306398350419</c:v>
                </c:pt>
                <c:pt idx="17999">
                  <c:v>0.95992104570194725</c:v>
                </c:pt>
                <c:pt idx="18000">
                  <c:v>0.95916768189935231</c:v>
                </c:pt>
                <c:pt idx="18001">
                  <c:v>0.9576609542941622</c:v>
                </c:pt>
                <c:pt idx="18002">
                  <c:v>0.95871566361779514</c:v>
                </c:pt>
                <c:pt idx="18003">
                  <c:v>0.95871566361779514</c:v>
                </c:pt>
                <c:pt idx="18004">
                  <c:v>0.95901700913883337</c:v>
                </c:pt>
                <c:pt idx="18005">
                  <c:v>0.95901700913883337</c:v>
                </c:pt>
                <c:pt idx="18006">
                  <c:v>0.96037306398350419</c:v>
                </c:pt>
                <c:pt idx="18007">
                  <c:v>0.96022239122298525</c:v>
                </c:pt>
                <c:pt idx="18008">
                  <c:v>0.96082508226506114</c:v>
                </c:pt>
                <c:pt idx="18009">
                  <c:v>0.95977037294142831</c:v>
                </c:pt>
                <c:pt idx="18010">
                  <c:v>0.95931835465987125</c:v>
                </c:pt>
                <c:pt idx="18011">
                  <c:v>0.95992104570194725</c:v>
                </c:pt>
                <c:pt idx="18012">
                  <c:v>0.96067440950454219</c:v>
                </c:pt>
                <c:pt idx="18013">
                  <c:v>0.96037306398350419</c:v>
                </c:pt>
                <c:pt idx="18014">
                  <c:v>0.96112642778609914</c:v>
                </c:pt>
                <c:pt idx="18015">
                  <c:v>0.96263315539128913</c:v>
                </c:pt>
                <c:pt idx="18016">
                  <c:v>0.96233180987025124</c:v>
                </c:pt>
                <c:pt idx="18017">
                  <c:v>0.95977037294142831</c:v>
                </c:pt>
                <c:pt idx="18018">
                  <c:v>0.95992104570194725</c:v>
                </c:pt>
                <c:pt idx="18019">
                  <c:v>0.96082508226506114</c:v>
                </c:pt>
                <c:pt idx="18020">
                  <c:v>0.96218113710973219</c:v>
                </c:pt>
                <c:pt idx="18021">
                  <c:v>0.96127710054661808</c:v>
                </c:pt>
                <c:pt idx="18022">
                  <c:v>0.96323584643336513</c:v>
                </c:pt>
                <c:pt idx="18023">
                  <c:v>0.96112642778609914</c:v>
                </c:pt>
                <c:pt idx="18024">
                  <c:v>0.96323584643336513</c:v>
                </c:pt>
                <c:pt idx="18025">
                  <c:v>0.96218113710973219</c:v>
                </c:pt>
                <c:pt idx="18026">
                  <c:v>0.96233180987025124</c:v>
                </c:pt>
                <c:pt idx="18027">
                  <c:v>0.96353719195440313</c:v>
                </c:pt>
                <c:pt idx="18028">
                  <c:v>0.96308517367284618</c:v>
                </c:pt>
                <c:pt idx="18029">
                  <c:v>0.96459190127803596</c:v>
                </c:pt>
                <c:pt idx="18030">
                  <c:v>0.96233180987025124</c:v>
                </c:pt>
                <c:pt idx="18031">
                  <c:v>0.96353719195440313</c:v>
                </c:pt>
                <c:pt idx="18032">
                  <c:v>0.96368786471492207</c:v>
                </c:pt>
                <c:pt idx="18033">
                  <c:v>0.96263315539128913</c:v>
                </c:pt>
                <c:pt idx="18034">
                  <c:v>0.96398921023596007</c:v>
                </c:pt>
                <c:pt idx="18035">
                  <c:v>0.96398921023596007</c:v>
                </c:pt>
                <c:pt idx="18036">
                  <c:v>0.96474257403855501</c:v>
                </c:pt>
                <c:pt idx="18037">
                  <c:v>0.96534526508063112</c:v>
                </c:pt>
                <c:pt idx="18038">
                  <c:v>0.96594795612270701</c:v>
                </c:pt>
                <c:pt idx="18039">
                  <c:v>0.96519459232011195</c:v>
                </c:pt>
                <c:pt idx="18040">
                  <c:v>0.96474257403855501</c:v>
                </c:pt>
                <c:pt idx="18041">
                  <c:v>0.96549593784115006</c:v>
                </c:pt>
                <c:pt idx="18042">
                  <c:v>0.96444122851751701</c:v>
                </c:pt>
                <c:pt idx="18043">
                  <c:v>0.96413988299647901</c:v>
                </c:pt>
                <c:pt idx="18044">
                  <c:v>0.96609862888322606</c:v>
                </c:pt>
                <c:pt idx="18045">
                  <c:v>0.96519459232011195</c:v>
                </c:pt>
                <c:pt idx="18046">
                  <c:v>0.96715333820685889</c:v>
                </c:pt>
                <c:pt idx="18047">
                  <c:v>0.96459190127803596</c:v>
                </c:pt>
                <c:pt idx="18048">
                  <c:v>0.96700266544633995</c:v>
                </c:pt>
                <c:pt idx="18049">
                  <c:v>0.968358720291011</c:v>
                </c:pt>
                <c:pt idx="18050">
                  <c:v>0.96564661060166912</c:v>
                </c:pt>
                <c:pt idx="18051">
                  <c:v>0.96549593784115006</c:v>
                </c:pt>
                <c:pt idx="18052">
                  <c:v>0.96519459232011195</c:v>
                </c:pt>
                <c:pt idx="18053">
                  <c:v>0.96579728336218806</c:v>
                </c:pt>
                <c:pt idx="18054">
                  <c:v>0.96715333820685889</c:v>
                </c:pt>
                <c:pt idx="18055">
                  <c:v>0.96579728336218806</c:v>
                </c:pt>
                <c:pt idx="18056">
                  <c:v>0.96534526508063112</c:v>
                </c:pt>
                <c:pt idx="18057">
                  <c:v>0.96564661060166912</c:v>
                </c:pt>
                <c:pt idx="18058">
                  <c:v>0.96850939305153005</c:v>
                </c:pt>
                <c:pt idx="18059">
                  <c:v>0.96820804753049183</c:v>
                </c:pt>
                <c:pt idx="18060">
                  <c:v>0.96624930164374501</c:v>
                </c:pt>
                <c:pt idx="18061">
                  <c:v>0.96775602924893489</c:v>
                </c:pt>
                <c:pt idx="18062">
                  <c:v>0.96775602924893489</c:v>
                </c:pt>
                <c:pt idx="18063">
                  <c:v>0.96775602924893489</c:v>
                </c:pt>
                <c:pt idx="18064">
                  <c:v>0.96805737476997289</c:v>
                </c:pt>
                <c:pt idx="18065">
                  <c:v>0.96790670200945383</c:v>
                </c:pt>
                <c:pt idx="18066">
                  <c:v>0.96745468372789689</c:v>
                </c:pt>
                <c:pt idx="18067">
                  <c:v>0.96805737476997289</c:v>
                </c:pt>
                <c:pt idx="18068">
                  <c:v>0.968660065812049</c:v>
                </c:pt>
                <c:pt idx="18069">
                  <c:v>0.96820804753049183</c:v>
                </c:pt>
                <c:pt idx="18070">
                  <c:v>0.966851992685821</c:v>
                </c:pt>
                <c:pt idx="18071">
                  <c:v>0.968660065812049</c:v>
                </c:pt>
                <c:pt idx="18072">
                  <c:v>0.96745468372789689</c:v>
                </c:pt>
                <c:pt idx="18073">
                  <c:v>0.96911208409360594</c:v>
                </c:pt>
                <c:pt idx="18074">
                  <c:v>0.96730401096737795</c:v>
                </c:pt>
                <c:pt idx="18075">
                  <c:v>0.96971477513568194</c:v>
                </c:pt>
                <c:pt idx="18076">
                  <c:v>0.96956410237516288</c:v>
                </c:pt>
                <c:pt idx="18077">
                  <c:v>0.96941342961464394</c:v>
                </c:pt>
                <c:pt idx="18078">
                  <c:v>0.96881073857256794</c:v>
                </c:pt>
                <c:pt idx="18079">
                  <c:v>0.96790670200945383</c:v>
                </c:pt>
                <c:pt idx="18080">
                  <c:v>0.968358720291011</c:v>
                </c:pt>
                <c:pt idx="18081">
                  <c:v>0.97031746617775783</c:v>
                </c:pt>
                <c:pt idx="18082">
                  <c:v>0.968660065812049</c:v>
                </c:pt>
                <c:pt idx="18083">
                  <c:v>0.97046813893827677</c:v>
                </c:pt>
                <c:pt idx="18084">
                  <c:v>0.96881073857256794</c:v>
                </c:pt>
                <c:pt idx="18085">
                  <c:v>0.97016679341723888</c:v>
                </c:pt>
                <c:pt idx="18086">
                  <c:v>0.96941342961464394</c:v>
                </c:pt>
                <c:pt idx="18087">
                  <c:v>0.97257755758554287</c:v>
                </c:pt>
                <c:pt idx="18088">
                  <c:v>0.96911208409360594</c:v>
                </c:pt>
                <c:pt idx="18089">
                  <c:v>0.96850939305153005</c:v>
                </c:pt>
                <c:pt idx="18090">
                  <c:v>0.97061881169879582</c:v>
                </c:pt>
                <c:pt idx="18091">
                  <c:v>0.96911208409360594</c:v>
                </c:pt>
                <c:pt idx="18092">
                  <c:v>0.97076948445931477</c:v>
                </c:pt>
                <c:pt idx="18093">
                  <c:v>0.97152284826190993</c:v>
                </c:pt>
                <c:pt idx="18094">
                  <c:v>0.97076948445931477</c:v>
                </c:pt>
                <c:pt idx="18095">
                  <c:v>0.97061881169879582</c:v>
                </c:pt>
                <c:pt idx="18096">
                  <c:v>0.97031746617775783</c:v>
                </c:pt>
                <c:pt idx="18097">
                  <c:v>0.97227621206450487</c:v>
                </c:pt>
                <c:pt idx="18098">
                  <c:v>0.97182419378294793</c:v>
                </c:pt>
                <c:pt idx="18099">
                  <c:v>0.97016679341723888</c:v>
                </c:pt>
                <c:pt idx="18100">
                  <c:v>0.97137217550139077</c:v>
                </c:pt>
                <c:pt idx="18101">
                  <c:v>0.96911208409360594</c:v>
                </c:pt>
                <c:pt idx="18102">
                  <c:v>0.97122150274087171</c:v>
                </c:pt>
                <c:pt idx="18103">
                  <c:v>0.97182419378294793</c:v>
                </c:pt>
                <c:pt idx="18104">
                  <c:v>0.97092015721983382</c:v>
                </c:pt>
                <c:pt idx="18105">
                  <c:v>0.97182419378294793</c:v>
                </c:pt>
                <c:pt idx="18106">
                  <c:v>0.97167352102242888</c:v>
                </c:pt>
                <c:pt idx="18107">
                  <c:v>0.97227621206450487</c:v>
                </c:pt>
                <c:pt idx="18108">
                  <c:v>0.97302957586709982</c:v>
                </c:pt>
                <c:pt idx="18109">
                  <c:v>0.97272823034606182</c:v>
                </c:pt>
                <c:pt idx="18110">
                  <c:v>0.97242688482502382</c:v>
                </c:pt>
                <c:pt idx="18111">
                  <c:v>0.97212553930398582</c:v>
                </c:pt>
                <c:pt idx="18112">
                  <c:v>0.97227621206450487</c:v>
                </c:pt>
                <c:pt idx="18113">
                  <c:v>0.97242688482502382</c:v>
                </c:pt>
                <c:pt idx="18114">
                  <c:v>0.97182419378294793</c:v>
                </c:pt>
                <c:pt idx="18115">
                  <c:v>0.9733309213881377</c:v>
                </c:pt>
                <c:pt idx="18116">
                  <c:v>0.97182419378294793</c:v>
                </c:pt>
                <c:pt idx="18117">
                  <c:v>0.9736322669091757</c:v>
                </c:pt>
                <c:pt idx="18118">
                  <c:v>0.97242688482502382</c:v>
                </c:pt>
                <c:pt idx="18119">
                  <c:v>0.97302957586709982</c:v>
                </c:pt>
                <c:pt idx="18120">
                  <c:v>0.9736322669091757</c:v>
                </c:pt>
                <c:pt idx="18121">
                  <c:v>0.97287890310658076</c:v>
                </c:pt>
                <c:pt idx="18122">
                  <c:v>0.9733309213881377</c:v>
                </c:pt>
                <c:pt idx="18123">
                  <c:v>0.97212553930398582</c:v>
                </c:pt>
                <c:pt idx="18124">
                  <c:v>0.9736322669091757</c:v>
                </c:pt>
                <c:pt idx="18125">
                  <c:v>0.97483764899332781</c:v>
                </c:pt>
                <c:pt idx="18126">
                  <c:v>0.97318024862761876</c:v>
                </c:pt>
                <c:pt idx="18127">
                  <c:v>0.97483764899332781</c:v>
                </c:pt>
                <c:pt idx="18128">
                  <c:v>0.97453630347228959</c:v>
                </c:pt>
                <c:pt idx="18129">
                  <c:v>0.97453630347228959</c:v>
                </c:pt>
                <c:pt idx="18130">
                  <c:v>0.9742349579512517</c:v>
                </c:pt>
                <c:pt idx="18131">
                  <c:v>0.9739336124302137</c:v>
                </c:pt>
                <c:pt idx="18132">
                  <c:v>0.9742349579512517</c:v>
                </c:pt>
                <c:pt idx="18133">
                  <c:v>0.9742349579512517</c:v>
                </c:pt>
                <c:pt idx="18134">
                  <c:v>0.97559101279592275</c:v>
                </c:pt>
                <c:pt idx="18135">
                  <c:v>0.97408428519073265</c:v>
                </c:pt>
                <c:pt idx="18136">
                  <c:v>0.9742349579512517</c:v>
                </c:pt>
                <c:pt idx="18137">
                  <c:v>0.97544034003540381</c:v>
                </c:pt>
                <c:pt idx="18138">
                  <c:v>0.97619370383799864</c:v>
                </c:pt>
                <c:pt idx="18139">
                  <c:v>0.97453630347228959</c:v>
                </c:pt>
                <c:pt idx="18140">
                  <c:v>0.97242688482502382</c:v>
                </c:pt>
                <c:pt idx="18141">
                  <c:v>0.9739336124302137</c:v>
                </c:pt>
                <c:pt idx="18142">
                  <c:v>0.97664572211955558</c:v>
                </c:pt>
                <c:pt idx="18143">
                  <c:v>0.97528966727488475</c:v>
                </c:pt>
                <c:pt idx="18144">
                  <c:v>0.9757416855564417</c:v>
                </c:pt>
                <c:pt idx="18145">
                  <c:v>0.97513899451436581</c:v>
                </c:pt>
                <c:pt idx="18146">
                  <c:v>0.97513899451436581</c:v>
                </c:pt>
                <c:pt idx="18147">
                  <c:v>0.97649504935903664</c:v>
                </c:pt>
                <c:pt idx="18148">
                  <c:v>0.97528966727488475</c:v>
                </c:pt>
                <c:pt idx="18149">
                  <c:v>0.97513899451436581</c:v>
                </c:pt>
                <c:pt idx="18150">
                  <c:v>0.97544034003540381</c:v>
                </c:pt>
                <c:pt idx="18151">
                  <c:v>0.97483764899332781</c:v>
                </c:pt>
                <c:pt idx="18152">
                  <c:v>0.9757416855564417</c:v>
                </c:pt>
                <c:pt idx="18153">
                  <c:v>0.97724841316163158</c:v>
                </c:pt>
                <c:pt idx="18154">
                  <c:v>0.97724841316163158</c:v>
                </c:pt>
                <c:pt idx="18155">
                  <c:v>0.97453630347228959</c:v>
                </c:pt>
                <c:pt idx="18156">
                  <c:v>0.97634437659851769</c:v>
                </c:pt>
                <c:pt idx="18157">
                  <c:v>0.97664572211955558</c:v>
                </c:pt>
                <c:pt idx="18158">
                  <c:v>0.97709774040111264</c:v>
                </c:pt>
                <c:pt idx="18159">
                  <c:v>0.97604303107747969</c:v>
                </c:pt>
                <c:pt idx="18160">
                  <c:v>0.97619370383799864</c:v>
                </c:pt>
                <c:pt idx="18161">
                  <c:v>0.97694706764059358</c:v>
                </c:pt>
                <c:pt idx="18162">
                  <c:v>0.97604303107747969</c:v>
                </c:pt>
                <c:pt idx="18163">
                  <c:v>0.97709774040111264</c:v>
                </c:pt>
                <c:pt idx="18164">
                  <c:v>0.97770043144318874</c:v>
                </c:pt>
                <c:pt idx="18165">
                  <c:v>0.97739908592215052</c:v>
                </c:pt>
                <c:pt idx="18166">
                  <c:v>0.97800177696422674</c:v>
                </c:pt>
                <c:pt idx="18167">
                  <c:v>0.97664572211955558</c:v>
                </c:pt>
                <c:pt idx="18168">
                  <c:v>0.97679639488007464</c:v>
                </c:pt>
                <c:pt idx="18169">
                  <c:v>0.97754975868266958</c:v>
                </c:pt>
                <c:pt idx="18170">
                  <c:v>0.97664572211955558</c:v>
                </c:pt>
                <c:pt idx="18171">
                  <c:v>0.97800177696422674</c:v>
                </c:pt>
                <c:pt idx="18172">
                  <c:v>0.97815244972474569</c:v>
                </c:pt>
                <c:pt idx="18173">
                  <c:v>0.97830312248526463</c:v>
                </c:pt>
                <c:pt idx="18174">
                  <c:v>0.97800177696422674</c:v>
                </c:pt>
                <c:pt idx="18175">
                  <c:v>0.97664572211955558</c:v>
                </c:pt>
                <c:pt idx="18176">
                  <c:v>0.97664572211955558</c:v>
                </c:pt>
                <c:pt idx="18177">
                  <c:v>0.97830312248526463</c:v>
                </c:pt>
                <c:pt idx="18178">
                  <c:v>0.97739908592215052</c:v>
                </c:pt>
                <c:pt idx="18179">
                  <c:v>0.97649504935903664</c:v>
                </c:pt>
                <c:pt idx="18180">
                  <c:v>0.97679639488007464</c:v>
                </c:pt>
                <c:pt idx="18181">
                  <c:v>0.97739908592215052</c:v>
                </c:pt>
                <c:pt idx="18182">
                  <c:v>0.97679639488007464</c:v>
                </c:pt>
                <c:pt idx="18183">
                  <c:v>0.97754975868266958</c:v>
                </c:pt>
                <c:pt idx="18184">
                  <c:v>0.97528966727488475</c:v>
                </c:pt>
                <c:pt idx="18185">
                  <c:v>0.97800177696422674</c:v>
                </c:pt>
                <c:pt idx="18186">
                  <c:v>0.98026186837201146</c:v>
                </c:pt>
                <c:pt idx="18187">
                  <c:v>0.97800177696422674</c:v>
                </c:pt>
                <c:pt idx="18188">
                  <c:v>0.97815244972474569</c:v>
                </c:pt>
                <c:pt idx="18189">
                  <c:v>0.97709774040111264</c:v>
                </c:pt>
                <c:pt idx="18190">
                  <c:v>0.97845379524578369</c:v>
                </c:pt>
                <c:pt idx="18191">
                  <c:v>0.98011119561149251</c:v>
                </c:pt>
                <c:pt idx="18192">
                  <c:v>0.97965917732993557</c:v>
                </c:pt>
                <c:pt idx="18193">
                  <c:v>0.97815244972474569</c:v>
                </c:pt>
                <c:pt idx="18194">
                  <c:v>0.97845379524578369</c:v>
                </c:pt>
                <c:pt idx="18195">
                  <c:v>0.97830312248526463</c:v>
                </c:pt>
                <c:pt idx="18196">
                  <c:v>0.97890581352734063</c:v>
                </c:pt>
                <c:pt idx="18197">
                  <c:v>0.97890581352734063</c:v>
                </c:pt>
                <c:pt idx="18198">
                  <c:v>0.97815244972474569</c:v>
                </c:pt>
                <c:pt idx="18199">
                  <c:v>0.97860446800630263</c:v>
                </c:pt>
                <c:pt idx="18200">
                  <c:v>0.97815244972474569</c:v>
                </c:pt>
                <c:pt idx="18201">
                  <c:v>0.97754975868266958</c:v>
                </c:pt>
                <c:pt idx="18202">
                  <c:v>0.97890581352734063</c:v>
                </c:pt>
                <c:pt idx="18203">
                  <c:v>0.97950850456941652</c:v>
                </c:pt>
                <c:pt idx="18204">
                  <c:v>0.97996052285097357</c:v>
                </c:pt>
                <c:pt idx="18205">
                  <c:v>0.97905648628785957</c:v>
                </c:pt>
                <c:pt idx="18206">
                  <c:v>0.97920715904837863</c:v>
                </c:pt>
                <c:pt idx="18207">
                  <c:v>0.97830312248526463</c:v>
                </c:pt>
                <c:pt idx="18208">
                  <c:v>0.97875514076682169</c:v>
                </c:pt>
                <c:pt idx="18209">
                  <c:v>0.97980985009045451</c:v>
                </c:pt>
                <c:pt idx="18210">
                  <c:v>0.97830312248526463</c:v>
                </c:pt>
                <c:pt idx="18211">
                  <c:v>0.97980985009045451</c:v>
                </c:pt>
                <c:pt idx="18212">
                  <c:v>0.97905648628785957</c:v>
                </c:pt>
                <c:pt idx="18213">
                  <c:v>0.98116590493512557</c:v>
                </c:pt>
                <c:pt idx="18214">
                  <c:v>0.97996052285097357</c:v>
                </c:pt>
                <c:pt idx="18215">
                  <c:v>0.98026186837201146</c:v>
                </c:pt>
                <c:pt idx="18216">
                  <c:v>0.97996052285097357</c:v>
                </c:pt>
                <c:pt idx="18217">
                  <c:v>0.97950850456941652</c:v>
                </c:pt>
                <c:pt idx="18218">
                  <c:v>0.9807138866535684</c:v>
                </c:pt>
                <c:pt idx="18219">
                  <c:v>0.97996052285097357</c:v>
                </c:pt>
                <c:pt idx="18220">
                  <c:v>0.98101523217460662</c:v>
                </c:pt>
                <c:pt idx="18221">
                  <c:v>0.98026186837201146</c:v>
                </c:pt>
                <c:pt idx="18222">
                  <c:v>0.98116590493512557</c:v>
                </c:pt>
                <c:pt idx="18223">
                  <c:v>0.98146725045616356</c:v>
                </c:pt>
                <c:pt idx="18224">
                  <c:v>0.98056321389304946</c:v>
                </c:pt>
                <c:pt idx="18225">
                  <c:v>0.98161792321668251</c:v>
                </c:pt>
                <c:pt idx="18226">
                  <c:v>0.97996052285097357</c:v>
                </c:pt>
                <c:pt idx="18227">
                  <c:v>0.98011119561149251</c:v>
                </c:pt>
                <c:pt idx="18228">
                  <c:v>0.98041254113253051</c:v>
                </c:pt>
                <c:pt idx="18229">
                  <c:v>0.98297397806135345</c:v>
                </c:pt>
                <c:pt idx="18230">
                  <c:v>0.98327532358239145</c:v>
                </c:pt>
                <c:pt idx="18231">
                  <c:v>0.98056321389304946</c:v>
                </c:pt>
                <c:pt idx="18232">
                  <c:v>0.98161792321668251</c:v>
                </c:pt>
                <c:pt idx="18233">
                  <c:v>0.98146725045616356</c:v>
                </c:pt>
                <c:pt idx="18234">
                  <c:v>0.98176859597720156</c:v>
                </c:pt>
                <c:pt idx="18235">
                  <c:v>0.98282330530083439</c:v>
                </c:pt>
                <c:pt idx="18236">
                  <c:v>0.98116590493512557</c:v>
                </c:pt>
                <c:pt idx="18237">
                  <c:v>0.98237128701927745</c:v>
                </c:pt>
                <c:pt idx="18238">
                  <c:v>0.98176859597720156</c:v>
                </c:pt>
                <c:pt idx="18239">
                  <c:v>0.98146725045616356</c:v>
                </c:pt>
                <c:pt idx="18240">
                  <c:v>0.98176859597720156</c:v>
                </c:pt>
                <c:pt idx="18241">
                  <c:v>0.98146725045616356</c:v>
                </c:pt>
                <c:pt idx="18242">
                  <c:v>0.98101523217460662</c:v>
                </c:pt>
                <c:pt idx="18243">
                  <c:v>0.98176859597720156</c:v>
                </c:pt>
                <c:pt idx="18244">
                  <c:v>0.98237128701927745</c:v>
                </c:pt>
                <c:pt idx="18245">
                  <c:v>0.98222061425875851</c:v>
                </c:pt>
                <c:pt idx="18246">
                  <c:v>0.98312465082187239</c:v>
                </c:pt>
                <c:pt idx="18247">
                  <c:v>0.98297397806135345</c:v>
                </c:pt>
                <c:pt idx="18248">
                  <c:v>0.98026186837201146</c:v>
                </c:pt>
                <c:pt idx="18249">
                  <c:v>0.98312465082187239</c:v>
                </c:pt>
                <c:pt idx="18250">
                  <c:v>0.98206994149823956</c:v>
                </c:pt>
                <c:pt idx="18251">
                  <c:v>0.98282330530083439</c:v>
                </c:pt>
                <c:pt idx="18252">
                  <c:v>0.98448070566654344</c:v>
                </c:pt>
                <c:pt idx="18253">
                  <c:v>0.98176859597720156</c:v>
                </c:pt>
                <c:pt idx="18254">
                  <c:v>0.98357666910342934</c:v>
                </c:pt>
                <c:pt idx="18255">
                  <c:v>0.98297397806135345</c:v>
                </c:pt>
                <c:pt idx="18256">
                  <c:v>0.98357666910342934</c:v>
                </c:pt>
                <c:pt idx="18257">
                  <c:v>0.98312465082187239</c:v>
                </c:pt>
                <c:pt idx="18258">
                  <c:v>0.98297397806135345</c:v>
                </c:pt>
                <c:pt idx="18259">
                  <c:v>0.98237128701927745</c:v>
                </c:pt>
                <c:pt idx="18260">
                  <c:v>0.98267263254031545</c:v>
                </c:pt>
                <c:pt idx="18261">
                  <c:v>0.98553541499017638</c:v>
                </c:pt>
                <c:pt idx="18262">
                  <c:v>0.98282330530083439</c:v>
                </c:pt>
                <c:pt idx="18263">
                  <c:v>0.98417936014550556</c:v>
                </c:pt>
                <c:pt idx="18264">
                  <c:v>0.98282330530083439</c:v>
                </c:pt>
                <c:pt idx="18265">
                  <c:v>0.98448070566654344</c:v>
                </c:pt>
                <c:pt idx="18266">
                  <c:v>0.9843300329060245</c:v>
                </c:pt>
                <c:pt idx="18267">
                  <c:v>0.98372734186394839</c:v>
                </c:pt>
                <c:pt idx="18268">
                  <c:v>0.98222061425875851</c:v>
                </c:pt>
                <c:pt idx="18269">
                  <c:v>0.98553541499017638</c:v>
                </c:pt>
                <c:pt idx="18270">
                  <c:v>0.98206994149823956</c:v>
                </c:pt>
                <c:pt idx="18271">
                  <c:v>0.98342599634291039</c:v>
                </c:pt>
                <c:pt idx="18272">
                  <c:v>0.9840286873849865</c:v>
                </c:pt>
                <c:pt idx="18273">
                  <c:v>0.9846313784270625</c:v>
                </c:pt>
                <c:pt idx="18274">
                  <c:v>0.98689146983484721</c:v>
                </c:pt>
                <c:pt idx="18275">
                  <c:v>0.9849327239481005</c:v>
                </c:pt>
                <c:pt idx="18276">
                  <c:v>0.98598743327173333</c:v>
                </c:pt>
                <c:pt idx="18277">
                  <c:v>0.98387801462446733</c:v>
                </c:pt>
                <c:pt idx="18278">
                  <c:v>0.9849327239481005</c:v>
                </c:pt>
                <c:pt idx="18279">
                  <c:v>0.98659012431380932</c:v>
                </c:pt>
                <c:pt idx="18280">
                  <c:v>0.98327532358239145</c:v>
                </c:pt>
                <c:pt idx="18281">
                  <c:v>0.98523406946913838</c:v>
                </c:pt>
                <c:pt idx="18282">
                  <c:v>0.98598743327173333</c:v>
                </c:pt>
                <c:pt idx="18283">
                  <c:v>0.98659012431380932</c:v>
                </c:pt>
                <c:pt idx="18284">
                  <c:v>0.9849327239481005</c:v>
                </c:pt>
                <c:pt idx="18285">
                  <c:v>0.98598743327173333</c:v>
                </c:pt>
                <c:pt idx="18286">
                  <c:v>0.98689146983484721</c:v>
                </c:pt>
                <c:pt idx="18287">
                  <c:v>0.9849327239481005</c:v>
                </c:pt>
                <c:pt idx="18288">
                  <c:v>0.98448070566654344</c:v>
                </c:pt>
                <c:pt idx="18289">
                  <c:v>0.98523406946913838</c:v>
                </c:pt>
                <c:pt idx="18290">
                  <c:v>0.98583676051121438</c:v>
                </c:pt>
                <c:pt idx="18291">
                  <c:v>0.98659012431380932</c:v>
                </c:pt>
                <c:pt idx="18292">
                  <c:v>0.98628877879277133</c:v>
                </c:pt>
                <c:pt idx="18293">
                  <c:v>0.98779550639796132</c:v>
                </c:pt>
                <c:pt idx="18294">
                  <c:v>0.98538474222965744</c:v>
                </c:pt>
                <c:pt idx="18295">
                  <c:v>0.98508339670861944</c:v>
                </c:pt>
                <c:pt idx="18296">
                  <c:v>0.98674079707432827</c:v>
                </c:pt>
                <c:pt idx="18297">
                  <c:v>0.98417936014550556</c:v>
                </c:pt>
                <c:pt idx="18298">
                  <c:v>0.98583676051121438</c:v>
                </c:pt>
                <c:pt idx="18299">
                  <c:v>0.98628877879277133</c:v>
                </c:pt>
                <c:pt idx="18300">
                  <c:v>0.98583676051121438</c:v>
                </c:pt>
                <c:pt idx="18301">
                  <c:v>0.98598743327173333</c:v>
                </c:pt>
                <c:pt idx="18302">
                  <c:v>0.9849327239481005</c:v>
                </c:pt>
                <c:pt idx="18303">
                  <c:v>0.98613810603225227</c:v>
                </c:pt>
                <c:pt idx="18304">
                  <c:v>0.98628877879277133</c:v>
                </c:pt>
                <c:pt idx="18305">
                  <c:v>0.98448070566654344</c:v>
                </c:pt>
                <c:pt idx="18306">
                  <c:v>0.98598743327173333</c:v>
                </c:pt>
                <c:pt idx="18307">
                  <c:v>0.98553541499017638</c:v>
                </c:pt>
                <c:pt idx="18308">
                  <c:v>0.98523406946913838</c:v>
                </c:pt>
                <c:pt idx="18309">
                  <c:v>0.98583676051121438</c:v>
                </c:pt>
                <c:pt idx="18310">
                  <c:v>0.98704214259536627</c:v>
                </c:pt>
                <c:pt idx="18311">
                  <c:v>0.98598743327173333</c:v>
                </c:pt>
                <c:pt idx="18312">
                  <c:v>0.98417936014550556</c:v>
                </c:pt>
                <c:pt idx="18313">
                  <c:v>0.98839819744003732</c:v>
                </c:pt>
                <c:pt idx="18314">
                  <c:v>0.98779550639796132</c:v>
                </c:pt>
                <c:pt idx="18315">
                  <c:v>0.98598743327173333</c:v>
                </c:pt>
                <c:pt idx="18316">
                  <c:v>0.98538474222965744</c:v>
                </c:pt>
                <c:pt idx="18317">
                  <c:v>0.98794617915848038</c:v>
                </c:pt>
                <c:pt idx="18318">
                  <c:v>0.98779550639796132</c:v>
                </c:pt>
                <c:pt idx="18319">
                  <c:v>0.98598743327173333</c:v>
                </c:pt>
                <c:pt idx="18320">
                  <c:v>0.98704214259536627</c:v>
                </c:pt>
                <c:pt idx="18321">
                  <c:v>0.98794617915848038</c:v>
                </c:pt>
                <c:pt idx="18322">
                  <c:v>0.98779550639796132</c:v>
                </c:pt>
                <c:pt idx="18323">
                  <c:v>0.98900088848211321</c:v>
                </c:pt>
                <c:pt idx="18324">
                  <c:v>0.98704214259536627</c:v>
                </c:pt>
                <c:pt idx="18325">
                  <c:v>0.98885021572159426</c:v>
                </c:pt>
                <c:pt idx="18326">
                  <c:v>0.98900088848211321</c:v>
                </c:pt>
                <c:pt idx="18327">
                  <c:v>0.98839819744003732</c:v>
                </c:pt>
                <c:pt idx="18328">
                  <c:v>0.98734348811640438</c:v>
                </c:pt>
                <c:pt idx="18329">
                  <c:v>0.98854887020055626</c:v>
                </c:pt>
                <c:pt idx="18330">
                  <c:v>0.98809685191899932</c:v>
                </c:pt>
                <c:pt idx="18331">
                  <c:v>0.98719281535588543</c:v>
                </c:pt>
                <c:pt idx="18332">
                  <c:v>0.98764483363744238</c:v>
                </c:pt>
                <c:pt idx="18333">
                  <c:v>0.98704214259536627</c:v>
                </c:pt>
                <c:pt idx="18334">
                  <c:v>0.98809685191899932</c:v>
                </c:pt>
                <c:pt idx="18335">
                  <c:v>0.98945290676367026</c:v>
                </c:pt>
                <c:pt idx="18336">
                  <c:v>0.98779550639796132</c:v>
                </c:pt>
                <c:pt idx="18337">
                  <c:v>0.9896035795241892</c:v>
                </c:pt>
                <c:pt idx="18338">
                  <c:v>0.98779550639796132</c:v>
                </c:pt>
                <c:pt idx="18339">
                  <c:v>0.98869954296107532</c:v>
                </c:pt>
                <c:pt idx="18340">
                  <c:v>0.98809685191899932</c:v>
                </c:pt>
                <c:pt idx="18341">
                  <c:v>0.9893022340031512</c:v>
                </c:pt>
                <c:pt idx="18342">
                  <c:v>0.98975425228470815</c:v>
                </c:pt>
                <c:pt idx="18343">
                  <c:v>0.98794617915848038</c:v>
                </c:pt>
                <c:pt idx="18344">
                  <c:v>0.98885021572159426</c:v>
                </c:pt>
                <c:pt idx="18345">
                  <c:v>0.98824752467951837</c:v>
                </c:pt>
                <c:pt idx="18346">
                  <c:v>0.9893022340031512</c:v>
                </c:pt>
                <c:pt idx="18347">
                  <c:v>0.9899049250452272</c:v>
                </c:pt>
                <c:pt idx="18348">
                  <c:v>0.98704214259536627</c:v>
                </c:pt>
                <c:pt idx="18349">
                  <c:v>0.98854887020055626</c:v>
                </c:pt>
                <c:pt idx="18350">
                  <c:v>0.98704214259536627</c:v>
                </c:pt>
                <c:pt idx="18351">
                  <c:v>0.98809685191899932</c:v>
                </c:pt>
                <c:pt idx="18352">
                  <c:v>0.98885021572159426</c:v>
                </c:pt>
                <c:pt idx="18353">
                  <c:v>0.98900088848211321</c:v>
                </c:pt>
                <c:pt idx="18354">
                  <c:v>0.9896035795241892</c:v>
                </c:pt>
                <c:pt idx="18355">
                  <c:v>0.98824752467951837</c:v>
                </c:pt>
                <c:pt idx="18356">
                  <c:v>0.98779550639796132</c:v>
                </c:pt>
                <c:pt idx="18357">
                  <c:v>0.98854887020055626</c:v>
                </c:pt>
                <c:pt idx="18358">
                  <c:v>0.98779550639796132</c:v>
                </c:pt>
                <c:pt idx="18359">
                  <c:v>0.98975425228470815</c:v>
                </c:pt>
                <c:pt idx="18360">
                  <c:v>0.98779550639796132</c:v>
                </c:pt>
                <c:pt idx="18361">
                  <c:v>0.98945290676367026</c:v>
                </c:pt>
                <c:pt idx="18362">
                  <c:v>0.99080896160834131</c:v>
                </c:pt>
                <c:pt idx="18363">
                  <c:v>0.98764483363744238</c:v>
                </c:pt>
                <c:pt idx="18364">
                  <c:v>0.98779550639796132</c:v>
                </c:pt>
                <c:pt idx="18365">
                  <c:v>0.98794617915848038</c:v>
                </c:pt>
                <c:pt idx="18366">
                  <c:v>0.98885021572159426</c:v>
                </c:pt>
                <c:pt idx="18367">
                  <c:v>0.98900088848211321</c:v>
                </c:pt>
                <c:pt idx="18368">
                  <c:v>0.98869954296107532</c:v>
                </c:pt>
                <c:pt idx="18369">
                  <c:v>0.9893022340031512</c:v>
                </c:pt>
                <c:pt idx="18370">
                  <c:v>0.98824752467951837</c:v>
                </c:pt>
                <c:pt idx="18371">
                  <c:v>0.9893022340031512</c:v>
                </c:pt>
                <c:pt idx="18372">
                  <c:v>0.98779550639796132</c:v>
                </c:pt>
                <c:pt idx="18373">
                  <c:v>0.99020627056626531</c:v>
                </c:pt>
                <c:pt idx="18374">
                  <c:v>0.9896035795241892</c:v>
                </c:pt>
                <c:pt idx="18375">
                  <c:v>0.98854887020055626</c:v>
                </c:pt>
                <c:pt idx="18376">
                  <c:v>0.99035694332678437</c:v>
                </c:pt>
                <c:pt idx="18377">
                  <c:v>0.98839819744003732</c:v>
                </c:pt>
                <c:pt idx="18378">
                  <c:v>0.99126097988989825</c:v>
                </c:pt>
                <c:pt idx="18379">
                  <c:v>0.99186367093197414</c:v>
                </c:pt>
                <c:pt idx="18380">
                  <c:v>0.98975425228470815</c:v>
                </c:pt>
                <c:pt idx="18381">
                  <c:v>0.9896035795241892</c:v>
                </c:pt>
                <c:pt idx="18382">
                  <c:v>0.98854887020055626</c:v>
                </c:pt>
                <c:pt idx="18383">
                  <c:v>0.9893022340031512</c:v>
                </c:pt>
                <c:pt idx="18384">
                  <c:v>0.98900088848211321</c:v>
                </c:pt>
                <c:pt idx="18385">
                  <c:v>0.9911103071293792</c:v>
                </c:pt>
                <c:pt idx="18386">
                  <c:v>0.9899049250452272</c:v>
                </c:pt>
                <c:pt idx="18387">
                  <c:v>0.9896035795241892</c:v>
                </c:pt>
                <c:pt idx="18388">
                  <c:v>0.98900088848211321</c:v>
                </c:pt>
                <c:pt idx="18389">
                  <c:v>0.9899049250452272</c:v>
                </c:pt>
                <c:pt idx="18390">
                  <c:v>0.98885021572159426</c:v>
                </c:pt>
                <c:pt idx="18391">
                  <c:v>0.98869954296107532</c:v>
                </c:pt>
                <c:pt idx="18392">
                  <c:v>0.99080896160834131</c:v>
                </c:pt>
                <c:pt idx="18393">
                  <c:v>0.99035694332678437</c:v>
                </c:pt>
                <c:pt idx="18394">
                  <c:v>0.99080896160834131</c:v>
                </c:pt>
                <c:pt idx="18395">
                  <c:v>0.99080896160834131</c:v>
                </c:pt>
                <c:pt idx="18396">
                  <c:v>0.98945290676367026</c:v>
                </c:pt>
                <c:pt idx="18397">
                  <c:v>0.9896035795241892</c:v>
                </c:pt>
                <c:pt idx="18398">
                  <c:v>0.99005559780574615</c:v>
                </c:pt>
                <c:pt idx="18399">
                  <c:v>0.9899049250452272</c:v>
                </c:pt>
                <c:pt idx="18400">
                  <c:v>0.9899049250452272</c:v>
                </c:pt>
                <c:pt idx="18401">
                  <c:v>0.99231568921353108</c:v>
                </c:pt>
                <c:pt idx="18402">
                  <c:v>0.9911103071293792</c:v>
                </c:pt>
                <c:pt idx="18403">
                  <c:v>0.99050761608730331</c:v>
                </c:pt>
                <c:pt idx="18404">
                  <c:v>0.98764483363744238</c:v>
                </c:pt>
                <c:pt idx="18405">
                  <c:v>0.99035694332678437</c:v>
                </c:pt>
                <c:pt idx="18406">
                  <c:v>0.99201434369249319</c:v>
                </c:pt>
                <c:pt idx="18407">
                  <c:v>0.99126097988989825</c:v>
                </c:pt>
                <c:pt idx="18408">
                  <c:v>0.99005559780574615</c:v>
                </c:pt>
                <c:pt idx="18409">
                  <c:v>0.98900088848211321</c:v>
                </c:pt>
                <c:pt idx="18410">
                  <c:v>0.99231568921353108</c:v>
                </c:pt>
                <c:pt idx="18411">
                  <c:v>0.99065828884782225</c:v>
                </c:pt>
                <c:pt idx="18412">
                  <c:v>0.99020627056626531</c:v>
                </c:pt>
                <c:pt idx="18413">
                  <c:v>0.9896035795241892</c:v>
                </c:pt>
                <c:pt idx="18414">
                  <c:v>0.98900088848211321</c:v>
                </c:pt>
                <c:pt idx="18415">
                  <c:v>0.99156232541093625</c:v>
                </c:pt>
                <c:pt idx="18416">
                  <c:v>0.99156232541093625</c:v>
                </c:pt>
                <c:pt idx="18417">
                  <c:v>0.99186367093197414</c:v>
                </c:pt>
                <c:pt idx="18418">
                  <c:v>0.99080896160834131</c:v>
                </c:pt>
                <c:pt idx="18419">
                  <c:v>0.99126097988989825</c:v>
                </c:pt>
                <c:pt idx="18420">
                  <c:v>0.99201434369249319</c:v>
                </c:pt>
                <c:pt idx="18421">
                  <c:v>0.99080896160834131</c:v>
                </c:pt>
                <c:pt idx="18422">
                  <c:v>0.9917129981714552</c:v>
                </c:pt>
                <c:pt idx="18423">
                  <c:v>0.99261703473456908</c:v>
                </c:pt>
                <c:pt idx="18424">
                  <c:v>0.99126097988989825</c:v>
                </c:pt>
                <c:pt idx="18425">
                  <c:v>0.99231568921353108</c:v>
                </c:pt>
                <c:pt idx="18426">
                  <c:v>0.99005559780574615</c:v>
                </c:pt>
                <c:pt idx="18427">
                  <c:v>0.99065828884782225</c:v>
                </c:pt>
                <c:pt idx="18428">
                  <c:v>0.99261703473456908</c:v>
                </c:pt>
                <c:pt idx="18429">
                  <c:v>0.9914116526504172</c:v>
                </c:pt>
                <c:pt idx="18430">
                  <c:v>0.99231568921353108</c:v>
                </c:pt>
                <c:pt idx="18431">
                  <c:v>0.9914116526504172</c:v>
                </c:pt>
                <c:pt idx="18432">
                  <c:v>0.99216501645301214</c:v>
                </c:pt>
                <c:pt idx="18433">
                  <c:v>0.9917129981714552</c:v>
                </c:pt>
                <c:pt idx="18434">
                  <c:v>0.99095963436886025</c:v>
                </c:pt>
                <c:pt idx="18435">
                  <c:v>0.99261703473456908</c:v>
                </c:pt>
                <c:pt idx="18436">
                  <c:v>0.99276770749508814</c:v>
                </c:pt>
                <c:pt idx="18437">
                  <c:v>0.99261703473456908</c:v>
                </c:pt>
                <c:pt idx="18438">
                  <c:v>0.99065828884782225</c:v>
                </c:pt>
                <c:pt idx="18439">
                  <c:v>0.99246636197405014</c:v>
                </c:pt>
                <c:pt idx="18440">
                  <c:v>0.99216501645301214</c:v>
                </c:pt>
                <c:pt idx="18441">
                  <c:v>0.99186367093197414</c:v>
                </c:pt>
                <c:pt idx="18442">
                  <c:v>0.99337039853716425</c:v>
                </c:pt>
                <c:pt idx="18443">
                  <c:v>0.99005559780574615</c:v>
                </c:pt>
                <c:pt idx="18444">
                  <c:v>0.99321972577664508</c:v>
                </c:pt>
                <c:pt idx="18445">
                  <c:v>0.99352107129768319</c:v>
                </c:pt>
                <c:pt idx="18446">
                  <c:v>0.99201434369249319</c:v>
                </c:pt>
                <c:pt idx="18447">
                  <c:v>0.99291838025560708</c:v>
                </c:pt>
                <c:pt idx="18448">
                  <c:v>0.99231568921353108</c:v>
                </c:pt>
                <c:pt idx="18449">
                  <c:v>0.99321972577664508</c:v>
                </c:pt>
                <c:pt idx="18450">
                  <c:v>0.99502779890287307</c:v>
                </c:pt>
                <c:pt idx="18451">
                  <c:v>0.99261703473456908</c:v>
                </c:pt>
                <c:pt idx="18452">
                  <c:v>0.99276770749508814</c:v>
                </c:pt>
                <c:pt idx="18453">
                  <c:v>0.9899049250452272</c:v>
                </c:pt>
                <c:pt idx="18454">
                  <c:v>0.99306905301612602</c:v>
                </c:pt>
                <c:pt idx="18455">
                  <c:v>0.99321972577664508</c:v>
                </c:pt>
                <c:pt idx="18456">
                  <c:v>0.99291838025560708</c:v>
                </c:pt>
                <c:pt idx="18457">
                  <c:v>0.99367174405820224</c:v>
                </c:pt>
                <c:pt idx="18458">
                  <c:v>0.99231568921353108</c:v>
                </c:pt>
                <c:pt idx="18459">
                  <c:v>0.99442510786079719</c:v>
                </c:pt>
                <c:pt idx="18460">
                  <c:v>0.99246636197405014</c:v>
                </c:pt>
                <c:pt idx="18461">
                  <c:v>0.99126097988989825</c:v>
                </c:pt>
                <c:pt idx="18462">
                  <c:v>0.99186367093197414</c:v>
                </c:pt>
                <c:pt idx="18463">
                  <c:v>0.99337039853716425</c:v>
                </c:pt>
                <c:pt idx="18464">
                  <c:v>0.99382241681872119</c:v>
                </c:pt>
                <c:pt idx="18465">
                  <c:v>0.9914116526504172</c:v>
                </c:pt>
                <c:pt idx="18466">
                  <c:v>0.99321972577664508</c:v>
                </c:pt>
                <c:pt idx="18467">
                  <c:v>0.99367174405820224</c:v>
                </c:pt>
                <c:pt idx="18468">
                  <c:v>0.99412376233975919</c:v>
                </c:pt>
                <c:pt idx="18469">
                  <c:v>0.99337039853716425</c:v>
                </c:pt>
                <c:pt idx="18470">
                  <c:v>0.99231568921353108</c:v>
                </c:pt>
                <c:pt idx="18471">
                  <c:v>0.99442510786079719</c:v>
                </c:pt>
                <c:pt idx="18472">
                  <c:v>0.99457578062131613</c:v>
                </c:pt>
                <c:pt idx="18473">
                  <c:v>0.99427443510027813</c:v>
                </c:pt>
                <c:pt idx="18474">
                  <c:v>0.99412376233975919</c:v>
                </c:pt>
                <c:pt idx="18475">
                  <c:v>0.99352107129768319</c:v>
                </c:pt>
                <c:pt idx="18476">
                  <c:v>0.99502779890287307</c:v>
                </c:pt>
                <c:pt idx="18477">
                  <c:v>0.99517847166339202</c:v>
                </c:pt>
                <c:pt idx="18478">
                  <c:v>0.99397308957924013</c:v>
                </c:pt>
                <c:pt idx="18479">
                  <c:v>0.99352107129768319</c:v>
                </c:pt>
                <c:pt idx="18480">
                  <c:v>0.99487712614235413</c:v>
                </c:pt>
                <c:pt idx="18481">
                  <c:v>0.99457578062131613</c:v>
                </c:pt>
                <c:pt idx="18482">
                  <c:v>0.99532914442391107</c:v>
                </c:pt>
                <c:pt idx="18483">
                  <c:v>0.99578116270546801</c:v>
                </c:pt>
                <c:pt idx="18484">
                  <c:v>0.99547981718443002</c:v>
                </c:pt>
                <c:pt idx="18485">
                  <c:v>0.99397308957924013</c:v>
                </c:pt>
                <c:pt idx="18486">
                  <c:v>0.99502779890287307</c:v>
                </c:pt>
                <c:pt idx="18487">
                  <c:v>0.99306905301612602</c:v>
                </c:pt>
                <c:pt idx="18488">
                  <c:v>0.99472645338183507</c:v>
                </c:pt>
                <c:pt idx="18489">
                  <c:v>0.99683587202910107</c:v>
                </c:pt>
                <c:pt idx="18490">
                  <c:v>0.99547981718443002</c:v>
                </c:pt>
                <c:pt idx="18491">
                  <c:v>0.99487712614235413</c:v>
                </c:pt>
                <c:pt idx="18492">
                  <c:v>0.99517847166339202</c:v>
                </c:pt>
                <c:pt idx="18493">
                  <c:v>0.99472645338183507</c:v>
                </c:pt>
                <c:pt idx="18494">
                  <c:v>0.99668519926858212</c:v>
                </c:pt>
                <c:pt idx="18495">
                  <c:v>0.99457578062131613</c:v>
                </c:pt>
                <c:pt idx="18496">
                  <c:v>0.99578116270546801</c:v>
                </c:pt>
                <c:pt idx="18497">
                  <c:v>0.99457578062131613</c:v>
                </c:pt>
                <c:pt idx="18498">
                  <c:v>0.99547981718443002</c:v>
                </c:pt>
                <c:pt idx="18499">
                  <c:v>0.99517847166339202</c:v>
                </c:pt>
                <c:pt idx="18500">
                  <c:v>0.99578116270546801</c:v>
                </c:pt>
                <c:pt idx="18501">
                  <c:v>0.99442510786079719</c:v>
                </c:pt>
                <c:pt idx="18502">
                  <c:v>0.99578116270546801</c:v>
                </c:pt>
                <c:pt idx="18503">
                  <c:v>0.99457578062131613</c:v>
                </c:pt>
                <c:pt idx="18504">
                  <c:v>0.99487712614235413</c:v>
                </c:pt>
                <c:pt idx="18505">
                  <c:v>0.99623318098702496</c:v>
                </c:pt>
                <c:pt idx="18506">
                  <c:v>0.99442510786079719</c:v>
                </c:pt>
                <c:pt idx="18507">
                  <c:v>0.99608250822650601</c:v>
                </c:pt>
                <c:pt idx="18508">
                  <c:v>0.99563048994494896</c:v>
                </c:pt>
                <c:pt idx="18509">
                  <c:v>0.99578116270546801</c:v>
                </c:pt>
                <c:pt idx="18510">
                  <c:v>0.99563048994494896</c:v>
                </c:pt>
                <c:pt idx="18511">
                  <c:v>0.99773990859221506</c:v>
                </c:pt>
                <c:pt idx="18512">
                  <c:v>0.99457578062131613</c:v>
                </c:pt>
                <c:pt idx="18513">
                  <c:v>0.99382241681872119</c:v>
                </c:pt>
                <c:pt idx="18514">
                  <c:v>0.99532914442391107</c:v>
                </c:pt>
                <c:pt idx="18515">
                  <c:v>0.99683587202910107</c:v>
                </c:pt>
                <c:pt idx="18516">
                  <c:v>0.99593183546598696</c:v>
                </c:pt>
                <c:pt idx="18517">
                  <c:v>0.99502779890287307</c:v>
                </c:pt>
                <c:pt idx="18518">
                  <c:v>0.99563048994494896</c:v>
                </c:pt>
                <c:pt idx="18519">
                  <c:v>0.99487712614235413</c:v>
                </c:pt>
                <c:pt idx="18520">
                  <c:v>0.99698654478962012</c:v>
                </c:pt>
                <c:pt idx="18521">
                  <c:v>0.99668519926858212</c:v>
                </c:pt>
                <c:pt idx="18522">
                  <c:v>0.99563048994494896</c:v>
                </c:pt>
                <c:pt idx="18523">
                  <c:v>0.99457578062131613</c:v>
                </c:pt>
                <c:pt idx="18524">
                  <c:v>0.99593183546598696</c:v>
                </c:pt>
                <c:pt idx="18525">
                  <c:v>0.99472645338183507</c:v>
                </c:pt>
                <c:pt idx="18526">
                  <c:v>0.99532914442391107</c:v>
                </c:pt>
                <c:pt idx="18527">
                  <c:v>0.99698654478962012</c:v>
                </c:pt>
                <c:pt idx="18528">
                  <c:v>0.99849327239480989</c:v>
                </c:pt>
                <c:pt idx="18529">
                  <c:v>0.9963838537475439</c:v>
                </c:pt>
                <c:pt idx="18530">
                  <c:v>0.99773990859221506</c:v>
                </c:pt>
                <c:pt idx="18531">
                  <c:v>0.99563048994494896</c:v>
                </c:pt>
                <c:pt idx="18532">
                  <c:v>0.99578116270546801</c:v>
                </c:pt>
                <c:pt idx="18533">
                  <c:v>0.99773990859221506</c:v>
                </c:pt>
                <c:pt idx="18534">
                  <c:v>0.99593183546598696</c:v>
                </c:pt>
                <c:pt idx="18535">
                  <c:v>0.99683587202910107</c:v>
                </c:pt>
                <c:pt idx="18536">
                  <c:v>0.9963838537475439</c:v>
                </c:pt>
                <c:pt idx="18537">
                  <c:v>0.99698654478962012</c:v>
                </c:pt>
                <c:pt idx="18538">
                  <c:v>0.99804125411325295</c:v>
                </c:pt>
                <c:pt idx="18539">
                  <c:v>0.99502779890287307</c:v>
                </c:pt>
                <c:pt idx="18540">
                  <c:v>0.99683587202910107</c:v>
                </c:pt>
                <c:pt idx="18541">
                  <c:v>0.99608250822650601</c:v>
                </c:pt>
                <c:pt idx="18542">
                  <c:v>0.99563048994494896</c:v>
                </c:pt>
                <c:pt idx="18543">
                  <c:v>0.99653452650806318</c:v>
                </c:pt>
                <c:pt idx="18544">
                  <c:v>0.99623318098702496</c:v>
                </c:pt>
                <c:pt idx="18545">
                  <c:v>0.99773990859221506</c:v>
                </c:pt>
                <c:pt idx="18546">
                  <c:v>0.99713721755013907</c:v>
                </c:pt>
                <c:pt idx="18547">
                  <c:v>0.99743856307117706</c:v>
                </c:pt>
                <c:pt idx="18548">
                  <c:v>0.99623318098702496</c:v>
                </c:pt>
                <c:pt idx="18549">
                  <c:v>0.99668519926858212</c:v>
                </c:pt>
                <c:pt idx="18550">
                  <c:v>0.9963838537475439</c:v>
                </c:pt>
                <c:pt idx="18551">
                  <c:v>0.99789058135273401</c:v>
                </c:pt>
                <c:pt idx="18552">
                  <c:v>0.99683587202910107</c:v>
                </c:pt>
                <c:pt idx="18553">
                  <c:v>0.99532914442391107</c:v>
                </c:pt>
                <c:pt idx="18554">
                  <c:v>0.99713721755013907</c:v>
                </c:pt>
                <c:pt idx="18555">
                  <c:v>0.99804125411325295</c:v>
                </c:pt>
                <c:pt idx="18556">
                  <c:v>0.99773990859221506</c:v>
                </c:pt>
                <c:pt idx="18557">
                  <c:v>0.99713721755013907</c:v>
                </c:pt>
                <c:pt idx="18558">
                  <c:v>0.99728789031065801</c:v>
                </c:pt>
                <c:pt idx="18559">
                  <c:v>0.99728789031065801</c:v>
                </c:pt>
                <c:pt idx="18560">
                  <c:v>0.99713721755013907</c:v>
                </c:pt>
                <c:pt idx="18561">
                  <c:v>0.99758923583169601</c:v>
                </c:pt>
                <c:pt idx="18562">
                  <c:v>0.99758923583169601</c:v>
                </c:pt>
                <c:pt idx="18563">
                  <c:v>0.99472645338183507</c:v>
                </c:pt>
                <c:pt idx="18564">
                  <c:v>0.99563048994494896</c:v>
                </c:pt>
                <c:pt idx="18565">
                  <c:v>0.9963838537475439</c:v>
                </c:pt>
                <c:pt idx="18566">
                  <c:v>0.99924663619740484</c:v>
                </c:pt>
                <c:pt idx="18567">
                  <c:v>0.99713721755013907</c:v>
                </c:pt>
                <c:pt idx="18568">
                  <c:v>0.99834259963429095</c:v>
                </c:pt>
                <c:pt idx="18569">
                  <c:v>0.99713721755013907</c:v>
                </c:pt>
                <c:pt idx="18570">
                  <c:v>0.99578116270546801</c:v>
                </c:pt>
                <c:pt idx="18571">
                  <c:v>0.99743856307117706</c:v>
                </c:pt>
                <c:pt idx="18572">
                  <c:v>0.99758923583169601</c:v>
                </c:pt>
                <c:pt idx="18573">
                  <c:v>0.9963838537475439</c:v>
                </c:pt>
                <c:pt idx="18574">
                  <c:v>0.99593183546598696</c:v>
                </c:pt>
                <c:pt idx="18575">
                  <c:v>0.99578116270546801</c:v>
                </c:pt>
                <c:pt idx="18576">
                  <c:v>0.99698654478962012</c:v>
                </c:pt>
                <c:pt idx="18577">
                  <c:v>0.99758923583169601</c:v>
                </c:pt>
                <c:pt idx="18578">
                  <c:v>0.99713721755013907</c:v>
                </c:pt>
                <c:pt idx="18579">
                  <c:v>0.99728789031065801</c:v>
                </c:pt>
                <c:pt idx="18580">
                  <c:v>0.99743856307117706</c:v>
                </c:pt>
                <c:pt idx="18581">
                  <c:v>0.99773990859221506</c:v>
                </c:pt>
                <c:pt idx="18582">
                  <c:v>0.99924663619740484</c:v>
                </c:pt>
                <c:pt idx="18583">
                  <c:v>0.99743856307117706</c:v>
                </c:pt>
                <c:pt idx="18584">
                  <c:v>0.99728789031065801</c:v>
                </c:pt>
                <c:pt idx="18585">
                  <c:v>0.99743856307117706</c:v>
                </c:pt>
                <c:pt idx="18586">
                  <c:v>0.99713721755013907</c:v>
                </c:pt>
                <c:pt idx="18587">
                  <c:v>0.99849327239480989</c:v>
                </c:pt>
                <c:pt idx="18588">
                  <c:v>0.99849327239480989</c:v>
                </c:pt>
                <c:pt idx="18589">
                  <c:v>0.99728789031065801</c:v>
                </c:pt>
                <c:pt idx="18590">
                  <c:v>0.99698654478962012</c:v>
                </c:pt>
                <c:pt idx="18591">
                  <c:v>0.99653452650806318</c:v>
                </c:pt>
                <c:pt idx="18592">
                  <c:v>0.99789058135273401</c:v>
                </c:pt>
                <c:pt idx="18593">
                  <c:v>0.99623318098702496</c:v>
                </c:pt>
                <c:pt idx="18594">
                  <c:v>0.99653452650806318</c:v>
                </c:pt>
                <c:pt idx="18595">
                  <c:v>0.99789058135273401</c:v>
                </c:pt>
                <c:pt idx="18596">
                  <c:v>0.99713721755013907</c:v>
                </c:pt>
                <c:pt idx="18597">
                  <c:v>0.99728789031065801</c:v>
                </c:pt>
                <c:pt idx="18598">
                  <c:v>0.99728789031065801</c:v>
                </c:pt>
                <c:pt idx="18599">
                  <c:v>0.99578116270546801</c:v>
                </c:pt>
                <c:pt idx="18600">
                  <c:v>0.99789058135273401</c:v>
                </c:pt>
                <c:pt idx="18601">
                  <c:v>0.99819192687377201</c:v>
                </c:pt>
                <c:pt idx="18602">
                  <c:v>0.99819192687377201</c:v>
                </c:pt>
                <c:pt idx="18603">
                  <c:v>0.9963838537475439</c:v>
                </c:pt>
                <c:pt idx="18604">
                  <c:v>1</c:v>
                </c:pt>
                <c:pt idx="18605">
                  <c:v>0.99894529067636695</c:v>
                </c:pt>
                <c:pt idx="18606">
                  <c:v>0.99939730895792389</c:v>
                </c:pt>
                <c:pt idx="18607">
                  <c:v>0.99698654478962012</c:v>
                </c:pt>
                <c:pt idx="18608">
                  <c:v>0.99849327239480989</c:v>
                </c:pt>
                <c:pt idx="18609">
                  <c:v>0.99819192687377201</c:v>
                </c:pt>
                <c:pt idx="18610">
                  <c:v>0.99819192687377201</c:v>
                </c:pt>
                <c:pt idx="18611">
                  <c:v>0.99728789031065801</c:v>
                </c:pt>
                <c:pt idx="18612">
                  <c:v>0.99698654478962012</c:v>
                </c:pt>
                <c:pt idx="18613">
                  <c:v>0.99773990859221506</c:v>
                </c:pt>
                <c:pt idx="18614">
                  <c:v>0.85851827787266344</c:v>
                </c:pt>
                <c:pt idx="18615">
                  <c:v>0.83667072759740913</c:v>
                </c:pt>
                <c:pt idx="18616">
                  <c:v>0.81678192320890175</c:v>
                </c:pt>
                <c:pt idx="18617">
                  <c:v>0.78514064349991275</c:v>
                </c:pt>
                <c:pt idx="18618">
                  <c:v>0.77625095062929206</c:v>
                </c:pt>
                <c:pt idx="18619">
                  <c:v>0.75756752832493668</c:v>
                </c:pt>
                <c:pt idx="18620">
                  <c:v>0.74852716269379693</c:v>
                </c:pt>
                <c:pt idx="18621">
                  <c:v>0.74008948810473318</c:v>
                </c:pt>
                <c:pt idx="18622">
                  <c:v>0.72110472027933981</c:v>
                </c:pt>
                <c:pt idx="18623">
                  <c:v>0.70106524313031349</c:v>
                </c:pt>
                <c:pt idx="18624">
                  <c:v>0.69564102375162962</c:v>
                </c:pt>
                <c:pt idx="18625">
                  <c:v>0.68765536744412281</c:v>
                </c:pt>
                <c:pt idx="18626">
                  <c:v>0.67891634733402118</c:v>
                </c:pt>
                <c:pt idx="18627">
                  <c:v>0.66038359779018474</c:v>
                </c:pt>
                <c:pt idx="18628">
                  <c:v>0.65511005117201981</c:v>
                </c:pt>
                <c:pt idx="18629">
                  <c:v>0.64727506762503206</c:v>
                </c:pt>
                <c:pt idx="18630">
                  <c:v>0.64109748444375325</c:v>
                </c:pt>
                <c:pt idx="18631">
                  <c:v>0.6332625008967655</c:v>
                </c:pt>
                <c:pt idx="18632">
                  <c:v>0.62452348078666386</c:v>
                </c:pt>
                <c:pt idx="18633">
                  <c:v>0.61593513343708106</c:v>
                </c:pt>
                <c:pt idx="18634">
                  <c:v>0.61036024129787836</c:v>
                </c:pt>
                <c:pt idx="18635">
                  <c:v>0.60327862155348555</c:v>
                </c:pt>
                <c:pt idx="18636">
                  <c:v>0.5951422924854598</c:v>
                </c:pt>
                <c:pt idx="18637">
                  <c:v>0.58851269102262405</c:v>
                </c:pt>
                <c:pt idx="18638">
                  <c:v>0.58293779888342112</c:v>
                </c:pt>
                <c:pt idx="18639">
                  <c:v>0.57465079705487643</c:v>
                </c:pt>
                <c:pt idx="18640">
                  <c:v>0.56756917731048362</c:v>
                </c:pt>
                <c:pt idx="18641">
                  <c:v>0.56154226688972386</c:v>
                </c:pt>
                <c:pt idx="18642">
                  <c:v>0.55626872027155905</c:v>
                </c:pt>
                <c:pt idx="18643">
                  <c:v>0.54994046432976118</c:v>
                </c:pt>
                <c:pt idx="18644">
                  <c:v>0.54270817182484943</c:v>
                </c:pt>
                <c:pt idx="18645">
                  <c:v>0.53713327968564661</c:v>
                </c:pt>
                <c:pt idx="18646">
                  <c:v>0.53170906030696274</c:v>
                </c:pt>
                <c:pt idx="18647">
                  <c:v>0.52538080436516499</c:v>
                </c:pt>
                <c:pt idx="18648">
                  <c:v>0.51905254842336723</c:v>
                </c:pt>
                <c:pt idx="18649">
                  <c:v>0.51227227420001242</c:v>
                </c:pt>
                <c:pt idx="18650">
                  <c:v>0.5091081462291136</c:v>
                </c:pt>
                <c:pt idx="18651">
                  <c:v>0.50383459961094867</c:v>
                </c:pt>
                <c:pt idx="18652">
                  <c:v>0.49645163434551798</c:v>
                </c:pt>
                <c:pt idx="18653">
                  <c:v>0.49178077876942911</c:v>
                </c:pt>
                <c:pt idx="18654">
                  <c:v>0.48364444970140341</c:v>
                </c:pt>
                <c:pt idx="18655">
                  <c:v>0.48093234001206142</c:v>
                </c:pt>
                <c:pt idx="18656">
                  <c:v>0.4762614844359726</c:v>
                </c:pt>
                <c:pt idx="18657">
                  <c:v>0.4681251553679468</c:v>
                </c:pt>
                <c:pt idx="18658">
                  <c:v>0.46465968187600998</c:v>
                </c:pt>
                <c:pt idx="18659">
                  <c:v>0.46089286286303505</c:v>
                </c:pt>
                <c:pt idx="18660">
                  <c:v>0.45486595244227523</c:v>
                </c:pt>
                <c:pt idx="18661">
                  <c:v>0.44853769650047742</c:v>
                </c:pt>
                <c:pt idx="18662">
                  <c:v>0.44552424129009754</c:v>
                </c:pt>
                <c:pt idx="18663">
                  <c:v>0.44160674951660367</c:v>
                </c:pt>
                <c:pt idx="18664">
                  <c:v>0.43678522117999585</c:v>
                </c:pt>
                <c:pt idx="18665">
                  <c:v>0.43196369284338798</c:v>
                </c:pt>
                <c:pt idx="18666">
                  <c:v>0.42684081898574211</c:v>
                </c:pt>
                <c:pt idx="18667">
                  <c:v>0.42382736377536223</c:v>
                </c:pt>
                <c:pt idx="18668">
                  <c:v>0.41885516267823542</c:v>
                </c:pt>
                <c:pt idx="18669">
                  <c:v>0.41478699814422254</c:v>
                </c:pt>
                <c:pt idx="18670">
                  <c:v>0.40966412428657667</c:v>
                </c:pt>
                <c:pt idx="18671">
                  <c:v>0.40529461423152585</c:v>
                </c:pt>
                <c:pt idx="18672">
                  <c:v>0.40107577693699392</c:v>
                </c:pt>
                <c:pt idx="18673">
                  <c:v>0.3964049213609051</c:v>
                </c:pt>
                <c:pt idx="18674">
                  <c:v>0.39384348443208217</c:v>
                </c:pt>
                <c:pt idx="18675">
                  <c:v>0.38932330161651235</c:v>
                </c:pt>
                <c:pt idx="18676">
                  <c:v>0.38615917364561342</c:v>
                </c:pt>
                <c:pt idx="18677">
                  <c:v>0.3817896635905626</c:v>
                </c:pt>
                <c:pt idx="18678">
                  <c:v>0.37892688114070167</c:v>
                </c:pt>
                <c:pt idx="18679">
                  <c:v>0.37395468004357479</c:v>
                </c:pt>
                <c:pt idx="18680">
                  <c:v>0.36943449722800498</c:v>
                </c:pt>
                <c:pt idx="18681">
                  <c:v>0.36611969649658704</c:v>
                </c:pt>
                <c:pt idx="18682">
                  <c:v>0.36401027784932116</c:v>
                </c:pt>
                <c:pt idx="18683">
                  <c:v>0.35858605847063735</c:v>
                </c:pt>
                <c:pt idx="18684">
                  <c:v>0.35632596706285241</c:v>
                </c:pt>
                <c:pt idx="18685">
                  <c:v>0.35150443872624454</c:v>
                </c:pt>
                <c:pt idx="18686">
                  <c:v>0.34818963799482661</c:v>
                </c:pt>
                <c:pt idx="18687">
                  <c:v>0.34427214622133273</c:v>
                </c:pt>
                <c:pt idx="18688">
                  <c:v>0.34110801825043385</c:v>
                </c:pt>
                <c:pt idx="18689">
                  <c:v>0.33839590856109197</c:v>
                </c:pt>
                <c:pt idx="18690">
                  <c:v>0.33568379887175004</c:v>
                </c:pt>
                <c:pt idx="18691">
                  <c:v>0.33010890673254722</c:v>
                </c:pt>
                <c:pt idx="18692">
                  <c:v>0.32935554292995223</c:v>
                </c:pt>
                <c:pt idx="18693">
                  <c:v>0.32347930526971141</c:v>
                </c:pt>
                <c:pt idx="18694">
                  <c:v>0.32152055938296448</c:v>
                </c:pt>
                <c:pt idx="18695">
                  <c:v>0.32016450453829354</c:v>
                </c:pt>
                <c:pt idx="18696">
                  <c:v>0.31669903104635666</c:v>
                </c:pt>
                <c:pt idx="18697">
                  <c:v>0.31458961239909067</c:v>
                </c:pt>
                <c:pt idx="18698">
                  <c:v>0.30976808406248285</c:v>
                </c:pt>
                <c:pt idx="18699">
                  <c:v>0.30660395609158397</c:v>
                </c:pt>
                <c:pt idx="18700">
                  <c:v>0.3031384825996471</c:v>
                </c:pt>
                <c:pt idx="18701">
                  <c:v>0.29937166358667222</c:v>
                </c:pt>
                <c:pt idx="18702">
                  <c:v>0.29771426322096328</c:v>
                </c:pt>
                <c:pt idx="18703">
                  <c:v>0.29470080801058335</c:v>
                </c:pt>
                <c:pt idx="18704">
                  <c:v>0.29063264347657047</c:v>
                </c:pt>
                <c:pt idx="18705">
                  <c:v>0.28852322482930454</c:v>
                </c:pt>
                <c:pt idx="18706">
                  <c:v>0.28792053378722854</c:v>
                </c:pt>
                <c:pt idx="18707">
                  <c:v>0.28445506029529166</c:v>
                </c:pt>
                <c:pt idx="18708">
                  <c:v>0.28159227784543073</c:v>
                </c:pt>
                <c:pt idx="18709">
                  <c:v>0.27918151367712685</c:v>
                </c:pt>
                <c:pt idx="18710">
                  <c:v>0.27541469466415192</c:v>
                </c:pt>
                <c:pt idx="18711">
                  <c:v>0.27360662153792403</c:v>
                </c:pt>
                <c:pt idx="18712">
                  <c:v>0.27300393049584804</c:v>
                </c:pt>
                <c:pt idx="18713">
                  <c:v>0.26878509320131616</c:v>
                </c:pt>
                <c:pt idx="18714">
                  <c:v>0.26607298351197423</c:v>
                </c:pt>
                <c:pt idx="18715">
                  <c:v>0.26336087382263235</c:v>
                </c:pt>
                <c:pt idx="18716">
                  <c:v>0.26170347345692341</c:v>
                </c:pt>
                <c:pt idx="18717">
                  <c:v>0.26230616449899935</c:v>
                </c:pt>
                <c:pt idx="18718">
                  <c:v>0.25688194512031554</c:v>
                </c:pt>
                <c:pt idx="18719">
                  <c:v>0.2550738719940876</c:v>
                </c:pt>
                <c:pt idx="18720">
                  <c:v>0.25055368917851772</c:v>
                </c:pt>
                <c:pt idx="18721">
                  <c:v>0.24995099813644178</c:v>
                </c:pt>
                <c:pt idx="18722">
                  <c:v>0.24859494329177081</c:v>
                </c:pt>
                <c:pt idx="18723">
                  <c:v>0.24452677875775794</c:v>
                </c:pt>
                <c:pt idx="18724">
                  <c:v>0.24377341495516297</c:v>
                </c:pt>
                <c:pt idx="18725">
                  <c:v>0.24030794146322607</c:v>
                </c:pt>
                <c:pt idx="18726">
                  <c:v>0.23819852281596016</c:v>
                </c:pt>
                <c:pt idx="18727">
                  <c:v>0.23488372208454225</c:v>
                </c:pt>
                <c:pt idx="18728">
                  <c:v>0.23473304932402325</c:v>
                </c:pt>
                <c:pt idx="18729">
                  <c:v>0.23262363067675731</c:v>
                </c:pt>
                <c:pt idx="18730">
                  <c:v>0.23051421202949138</c:v>
                </c:pt>
                <c:pt idx="18731">
                  <c:v>0.22599402921392153</c:v>
                </c:pt>
                <c:pt idx="18732">
                  <c:v>0.22448730160873157</c:v>
                </c:pt>
                <c:pt idx="18733">
                  <c:v>0.22478864712976956</c:v>
                </c:pt>
                <c:pt idx="18734">
                  <c:v>0.22282990124302263</c:v>
                </c:pt>
                <c:pt idx="18735">
                  <c:v>0.22011779155368072</c:v>
                </c:pt>
                <c:pt idx="18736">
                  <c:v>0.21815904566693378</c:v>
                </c:pt>
                <c:pt idx="18737">
                  <c:v>0.21514559045655388</c:v>
                </c:pt>
                <c:pt idx="18738">
                  <c:v>0.21424155389343991</c:v>
                </c:pt>
                <c:pt idx="18739">
                  <c:v>0.21394020837240191</c:v>
                </c:pt>
                <c:pt idx="18740">
                  <c:v>0.21228280800669297</c:v>
                </c:pt>
                <c:pt idx="18741">
                  <c:v>0.20911868003579406</c:v>
                </c:pt>
                <c:pt idx="18742">
                  <c:v>0.2077626251911231</c:v>
                </c:pt>
                <c:pt idx="18743">
                  <c:v>0.20610522482541416</c:v>
                </c:pt>
                <c:pt idx="18744">
                  <c:v>0.20399580617814822</c:v>
                </c:pt>
                <c:pt idx="18745">
                  <c:v>0.20203706029140128</c:v>
                </c:pt>
                <c:pt idx="18746">
                  <c:v>0.19947562336257837</c:v>
                </c:pt>
                <c:pt idx="18747">
                  <c:v>0.19902360508102138</c:v>
                </c:pt>
                <c:pt idx="18748">
                  <c:v>0.19796889575738841</c:v>
                </c:pt>
                <c:pt idx="18749">
                  <c:v>0.19601014987064147</c:v>
                </c:pt>
                <c:pt idx="18750">
                  <c:v>0.1952567860680465</c:v>
                </c:pt>
                <c:pt idx="18751">
                  <c:v>0.19269534913922357</c:v>
                </c:pt>
                <c:pt idx="18752">
                  <c:v>0.19028458497091966</c:v>
                </c:pt>
                <c:pt idx="18753">
                  <c:v>0.18953122116832466</c:v>
                </c:pt>
                <c:pt idx="18754">
                  <c:v>0.18606574767638778</c:v>
                </c:pt>
                <c:pt idx="18755">
                  <c:v>0.18561372939483081</c:v>
                </c:pt>
                <c:pt idx="18756">
                  <c:v>0.18531238387379284</c:v>
                </c:pt>
                <c:pt idx="18757">
                  <c:v>0.18094287381874194</c:v>
                </c:pt>
                <c:pt idx="18758">
                  <c:v>0.18199758314237491</c:v>
                </c:pt>
                <c:pt idx="18759">
                  <c:v>0.17913480069251403</c:v>
                </c:pt>
                <c:pt idx="18760">
                  <c:v>0.17973749173459</c:v>
                </c:pt>
                <c:pt idx="18761">
                  <c:v>0.17838143688991903</c:v>
                </c:pt>
                <c:pt idx="18762">
                  <c:v>0.17657336376369109</c:v>
                </c:pt>
                <c:pt idx="18763">
                  <c:v>0.17401192683486819</c:v>
                </c:pt>
                <c:pt idx="18764">
                  <c:v>0.17039578058241228</c:v>
                </c:pt>
                <c:pt idx="18765">
                  <c:v>0.17145048990604525</c:v>
                </c:pt>
                <c:pt idx="18766">
                  <c:v>0.17069712610345028</c:v>
                </c:pt>
                <c:pt idx="18767">
                  <c:v>0.16813568917462737</c:v>
                </c:pt>
                <c:pt idx="18768">
                  <c:v>0.16828636193514637</c:v>
                </c:pt>
                <c:pt idx="18769">
                  <c:v>0.16677963432995641</c:v>
                </c:pt>
                <c:pt idx="18770">
                  <c:v>0.16482088844320947</c:v>
                </c:pt>
                <c:pt idx="18771">
                  <c:v>0.1633141608380195</c:v>
                </c:pt>
                <c:pt idx="18772">
                  <c:v>0.16195810599334856</c:v>
                </c:pt>
                <c:pt idx="18773">
                  <c:v>0.16135541495127256</c:v>
                </c:pt>
                <c:pt idx="18774">
                  <c:v>0.15954734182504465</c:v>
                </c:pt>
                <c:pt idx="18775">
                  <c:v>0.15834195974089266</c:v>
                </c:pt>
                <c:pt idx="18776">
                  <c:v>0.15743792317777869</c:v>
                </c:pt>
                <c:pt idx="18777">
                  <c:v>0.15532850453051278</c:v>
                </c:pt>
                <c:pt idx="18778">
                  <c:v>0.15562985005155078</c:v>
                </c:pt>
                <c:pt idx="18779">
                  <c:v>0.15427379520687981</c:v>
                </c:pt>
                <c:pt idx="18780">
                  <c:v>0.15231504932013287</c:v>
                </c:pt>
                <c:pt idx="18781">
                  <c:v>0.14930159410975297</c:v>
                </c:pt>
                <c:pt idx="18782">
                  <c:v>0.15050697619390491</c:v>
                </c:pt>
                <c:pt idx="18783">
                  <c:v>0.14884957582819597</c:v>
                </c:pt>
                <c:pt idx="18784">
                  <c:v>0.14854823030715797</c:v>
                </c:pt>
                <c:pt idx="18785">
                  <c:v>0.14749352098352503</c:v>
                </c:pt>
                <c:pt idx="18786">
                  <c:v>0.14583612061781606</c:v>
                </c:pt>
                <c:pt idx="18787">
                  <c:v>0.14448006577314512</c:v>
                </c:pt>
                <c:pt idx="18788">
                  <c:v>0.14237064712587919</c:v>
                </c:pt>
                <c:pt idx="18789">
                  <c:v>0.14267199264691716</c:v>
                </c:pt>
                <c:pt idx="18790">
                  <c:v>0.14071324676017022</c:v>
                </c:pt>
                <c:pt idx="18791">
                  <c:v>0.14041190123913225</c:v>
                </c:pt>
                <c:pt idx="18792">
                  <c:v>0.14041190123913225</c:v>
                </c:pt>
                <c:pt idx="18793">
                  <c:v>0.13785046431030934</c:v>
                </c:pt>
                <c:pt idx="18794">
                  <c:v>0.14041190123913225</c:v>
                </c:pt>
                <c:pt idx="18795">
                  <c:v>0.13739844602875234</c:v>
                </c:pt>
                <c:pt idx="18796">
                  <c:v>0.13468633633941043</c:v>
                </c:pt>
                <c:pt idx="18797">
                  <c:v>0.1354397001420054</c:v>
                </c:pt>
                <c:pt idx="18798">
                  <c:v>0.13182355388954953</c:v>
                </c:pt>
                <c:pt idx="18799">
                  <c:v>0.1322755721711065</c:v>
                </c:pt>
                <c:pt idx="18800">
                  <c:v>0.13333028149473947</c:v>
                </c:pt>
                <c:pt idx="18801">
                  <c:v>0.13016615352384056</c:v>
                </c:pt>
                <c:pt idx="18802">
                  <c:v>0.13016615352384056</c:v>
                </c:pt>
                <c:pt idx="18803">
                  <c:v>0.12820740763709362</c:v>
                </c:pt>
                <c:pt idx="18804">
                  <c:v>0.12850875315813162</c:v>
                </c:pt>
                <c:pt idx="18805">
                  <c:v>0.12775538935553665</c:v>
                </c:pt>
                <c:pt idx="18806">
                  <c:v>0.12715269831346068</c:v>
                </c:pt>
                <c:pt idx="18807">
                  <c:v>0.12428991586359975</c:v>
                </c:pt>
                <c:pt idx="18808">
                  <c:v>0.12489260690567575</c:v>
                </c:pt>
                <c:pt idx="18809">
                  <c:v>0.12338587930048579</c:v>
                </c:pt>
                <c:pt idx="18810">
                  <c:v>0.12127646065321984</c:v>
                </c:pt>
                <c:pt idx="18811">
                  <c:v>0.12172847893477685</c:v>
                </c:pt>
                <c:pt idx="18812">
                  <c:v>0.12187915169529583</c:v>
                </c:pt>
                <c:pt idx="18813">
                  <c:v>0.12022175132958689</c:v>
                </c:pt>
                <c:pt idx="18814">
                  <c:v>0.11901636924543493</c:v>
                </c:pt>
                <c:pt idx="18815">
                  <c:v>0.11766031440076397</c:v>
                </c:pt>
                <c:pt idx="18816">
                  <c:v>0.11841367820335894</c:v>
                </c:pt>
                <c:pt idx="18817">
                  <c:v>0.11811233268232095</c:v>
                </c:pt>
                <c:pt idx="18818">
                  <c:v>0.11268811330363712</c:v>
                </c:pt>
                <c:pt idx="18819">
                  <c:v>0.11735896887972598</c:v>
                </c:pt>
                <c:pt idx="18820">
                  <c:v>0.11570156851401703</c:v>
                </c:pt>
                <c:pt idx="18821">
                  <c:v>0.11434551366934606</c:v>
                </c:pt>
                <c:pt idx="18822">
                  <c:v>0.11524955023246004</c:v>
                </c:pt>
                <c:pt idx="18823">
                  <c:v>0.11298945882467511</c:v>
                </c:pt>
                <c:pt idx="18824">
                  <c:v>0.11314013158519411</c:v>
                </c:pt>
                <c:pt idx="18825">
                  <c:v>0.11133205845896617</c:v>
                </c:pt>
                <c:pt idx="18826">
                  <c:v>0.11042802189585219</c:v>
                </c:pt>
                <c:pt idx="18827">
                  <c:v>0.11208542226156115</c:v>
                </c:pt>
                <c:pt idx="18828">
                  <c:v>0.11118138569844717</c:v>
                </c:pt>
                <c:pt idx="18829">
                  <c:v>0.10937331257221923</c:v>
                </c:pt>
                <c:pt idx="18830">
                  <c:v>0.10937331257221923</c:v>
                </c:pt>
                <c:pt idx="18831">
                  <c:v>0.10831860324858628</c:v>
                </c:pt>
                <c:pt idx="18832">
                  <c:v>0.10575716631976334</c:v>
                </c:pt>
                <c:pt idx="18833">
                  <c:v>0.10666120288287731</c:v>
                </c:pt>
                <c:pt idx="18834">
                  <c:v>0.10605851184080134</c:v>
                </c:pt>
                <c:pt idx="18835">
                  <c:v>0.10515447527768736</c:v>
                </c:pt>
                <c:pt idx="18836">
                  <c:v>0.1037984204330164</c:v>
                </c:pt>
                <c:pt idx="18837">
                  <c:v>0.10289438386990243</c:v>
                </c:pt>
                <c:pt idx="18838">
                  <c:v>0.10153832902523148</c:v>
                </c:pt>
                <c:pt idx="18839">
                  <c:v>0.10244236558834545</c:v>
                </c:pt>
                <c:pt idx="18840">
                  <c:v>9.8976892096408559E-2</c:v>
                </c:pt>
                <c:pt idx="18841">
                  <c:v>0.10153832902523148</c:v>
                </c:pt>
                <c:pt idx="18842">
                  <c:v>0.10078496522263651</c:v>
                </c:pt>
                <c:pt idx="18843">
                  <c:v>0.10063429246211751</c:v>
                </c:pt>
                <c:pt idx="18844">
                  <c:v>0.10123698350419348</c:v>
                </c:pt>
                <c:pt idx="18845">
                  <c:v>9.8826219335889573E-2</c:v>
                </c:pt>
                <c:pt idx="18846">
                  <c:v>9.9278237617446544E-2</c:v>
                </c:pt>
                <c:pt idx="18847">
                  <c:v>9.8072855533294589E-2</c:v>
                </c:pt>
                <c:pt idx="18848">
                  <c:v>9.792218277277559E-2</c:v>
                </c:pt>
                <c:pt idx="18849">
                  <c:v>9.7018146209661635E-2</c:v>
                </c:pt>
                <c:pt idx="18850">
                  <c:v>9.5963436886028652E-2</c:v>
                </c:pt>
                <c:pt idx="18851">
                  <c:v>9.6114109646547652E-2</c:v>
                </c:pt>
                <c:pt idx="18852">
                  <c:v>9.4607382041357699E-2</c:v>
                </c:pt>
                <c:pt idx="18853">
                  <c:v>9.5210073083433669E-2</c:v>
                </c:pt>
                <c:pt idx="18854">
                  <c:v>9.3401999957205731E-2</c:v>
                </c:pt>
                <c:pt idx="18855">
                  <c:v>9.310065443616776E-2</c:v>
                </c:pt>
                <c:pt idx="18856">
                  <c:v>9.3251327196686745E-2</c:v>
                </c:pt>
                <c:pt idx="18857">
                  <c:v>9.2045945112534777E-2</c:v>
                </c:pt>
                <c:pt idx="18858">
                  <c:v>9.3251327196686745E-2</c:v>
                </c:pt>
                <c:pt idx="18859">
                  <c:v>9.0840563028382823E-2</c:v>
                </c:pt>
                <c:pt idx="18860">
                  <c:v>9.0991235788901823E-2</c:v>
                </c:pt>
                <c:pt idx="18861">
                  <c:v>9.2347290633572776E-2</c:v>
                </c:pt>
                <c:pt idx="18862">
                  <c:v>8.9785853704749854E-2</c:v>
                </c:pt>
                <c:pt idx="18863">
                  <c:v>8.8429798860078901E-2</c:v>
                </c:pt>
                <c:pt idx="18864">
                  <c:v>8.8580471620597886E-2</c:v>
                </c:pt>
                <c:pt idx="18865">
                  <c:v>8.8731144381116886E-2</c:v>
                </c:pt>
                <c:pt idx="18866">
                  <c:v>9.008719922578784E-2</c:v>
                </c:pt>
                <c:pt idx="18867">
                  <c:v>8.7073744015407947E-2</c:v>
                </c:pt>
                <c:pt idx="18868">
                  <c:v>8.4662979847104011E-2</c:v>
                </c:pt>
                <c:pt idx="18869">
                  <c:v>8.6019034691774965E-2</c:v>
                </c:pt>
                <c:pt idx="18870">
                  <c:v>8.6019034691774965E-2</c:v>
                </c:pt>
                <c:pt idx="18871">
                  <c:v>8.6320380212812964E-2</c:v>
                </c:pt>
                <c:pt idx="18872">
                  <c:v>8.4210961565547027E-2</c:v>
                </c:pt>
                <c:pt idx="18873">
                  <c:v>8.5265670889179995E-2</c:v>
                </c:pt>
                <c:pt idx="18874">
                  <c:v>8.4060288805028027E-2</c:v>
                </c:pt>
                <c:pt idx="18875">
                  <c:v>8.3909616044509028E-2</c:v>
                </c:pt>
                <c:pt idx="18876">
                  <c:v>8.210154291828109E-2</c:v>
                </c:pt>
                <c:pt idx="18877">
                  <c:v>8.3005579481395073E-2</c:v>
                </c:pt>
                <c:pt idx="18878">
                  <c:v>8.3306925002433058E-2</c:v>
                </c:pt>
                <c:pt idx="18879">
                  <c:v>8.3005579481395073E-2</c:v>
                </c:pt>
                <c:pt idx="18880">
                  <c:v>8.2402888439319089E-2</c:v>
                </c:pt>
                <c:pt idx="18881">
                  <c:v>8.1197506355167134E-2</c:v>
                </c:pt>
                <c:pt idx="18882">
                  <c:v>8.149885187620512E-2</c:v>
                </c:pt>
                <c:pt idx="18883">
                  <c:v>8.3608270523471057E-2</c:v>
                </c:pt>
                <c:pt idx="18884">
                  <c:v>8.0745488073610136E-2</c:v>
                </c:pt>
                <c:pt idx="18885">
                  <c:v>8.1197506355167134E-2</c:v>
                </c:pt>
                <c:pt idx="18886">
                  <c:v>7.8033378384268229E-2</c:v>
                </c:pt>
                <c:pt idx="18887">
                  <c:v>7.697866906063526E-2</c:v>
                </c:pt>
                <c:pt idx="18888">
                  <c:v>7.9540105989458182E-2</c:v>
                </c:pt>
                <c:pt idx="18889">
                  <c:v>7.712934182115426E-2</c:v>
                </c:pt>
                <c:pt idx="18890">
                  <c:v>7.8786742186863198E-2</c:v>
                </c:pt>
                <c:pt idx="18891">
                  <c:v>7.712934182115426E-2</c:v>
                </c:pt>
                <c:pt idx="18892">
                  <c:v>7.6827996300116261E-2</c:v>
                </c:pt>
                <c:pt idx="18893">
                  <c:v>7.7732032863230244E-2</c:v>
                </c:pt>
                <c:pt idx="18894">
                  <c:v>7.6225305258040277E-2</c:v>
                </c:pt>
                <c:pt idx="18895">
                  <c:v>7.8334723905306214E-2</c:v>
                </c:pt>
                <c:pt idx="18896">
                  <c:v>7.5321268694926308E-2</c:v>
                </c:pt>
                <c:pt idx="18897">
                  <c:v>7.697866906063526E-2</c:v>
                </c:pt>
                <c:pt idx="18898">
                  <c:v>7.6074632497521291E-2</c:v>
                </c:pt>
                <c:pt idx="18899">
                  <c:v>7.4115886610774354E-2</c:v>
                </c:pt>
                <c:pt idx="18900">
                  <c:v>7.6225305258040277E-2</c:v>
                </c:pt>
                <c:pt idx="18901">
                  <c:v>7.4417232131812339E-2</c:v>
                </c:pt>
                <c:pt idx="18902">
                  <c:v>7.4115886610774354E-2</c:v>
                </c:pt>
                <c:pt idx="18903">
                  <c:v>7.1403776921432432E-2</c:v>
                </c:pt>
                <c:pt idx="18904">
                  <c:v>7.351319556869837E-2</c:v>
                </c:pt>
                <c:pt idx="18905">
                  <c:v>7.4869250413369323E-2</c:v>
                </c:pt>
                <c:pt idx="18906">
                  <c:v>7.2006467963508416E-2</c:v>
                </c:pt>
                <c:pt idx="18907">
                  <c:v>7.2609159005584401E-2</c:v>
                </c:pt>
                <c:pt idx="18908">
                  <c:v>7.2157140724027416E-2</c:v>
                </c:pt>
                <c:pt idx="18909">
                  <c:v>7.2006467963508416E-2</c:v>
                </c:pt>
                <c:pt idx="18910">
                  <c:v>7.2609159005584401E-2</c:v>
                </c:pt>
                <c:pt idx="18911">
                  <c:v>7.1253104160913447E-2</c:v>
                </c:pt>
                <c:pt idx="18912">
                  <c:v>7.0198394837280478E-2</c:v>
                </c:pt>
                <c:pt idx="18913">
                  <c:v>7.0198394837280478E-2</c:v>
                </c:pt>
                <c:pt idx="18914">
                  <c:v>6.9746376555723494E-2</c:v>
                </c:pt>
                <c:pt idx="18915">
                  <c:v>7.0047722076761479E-2</c:v>
                </c:pt>
                <c:pt idx="18916">
                  <c:v>6.9897049316242493E-2</c:v>
                </c:pt>
                <c:pt idx="18917">
                  <c:v>6.899301275312851E-2</c:v>
                </c:pt>
                <c:pt idx="18918">
                  <c:v>6.914368551364751E-2</c:v>
                </c:pt>
                <c:pt idx="18919">
                  <c:v>7.0047722076761479E-2</c:v>
                </c:pt>
                <c:pt idx="18920">
                  <c:v>6.6280903063786603E-2</c:v>
                </c:pt>
                <c:pt idx="18921">
                  <c:v>6.8088976190014541E-2</c:v>
                </c:pt>
                <c:pt idx="18922">
                  <c:v>6.8088976190014541E-2</c:v>
                </c:pt>
                <c:pt idx="18923">
                  <c:v>6.8088976190014541E-2</c:v>
                </c:pt>
                <c:pt idx="18924">
                  <c:v>6.8540994471571526E-2</c:v>
                </c:pt>
                <c:pt idx="18925">
                  <c:v>6.5828884782229619E-2</c:v>
                </c:pt>
                <c:pt idx="18926">
                  <c:v>6.6883594105862573E-2</c:v>
                </c:pt>
                <c:pt idx="18927">
                  <c:v>6.6883594105862573E-2</c:v>
                </c:pt>
                <c:pt idx="18928">
                  <c:v>6.6280903063786603E-2</c:v>
                </c:pt>
                <c:pt idx="18929">
                  <c:v>6.5678212021710619E-2</c:v>
                </c:pt>
                <c:pt idx="18930">
                  <c:v>6.4924848219115636E-2</c:v>
                </c:pt>
                <c:pt idx="18931">
                  <c:v>6.552753926119162E-2</c:v>
                </c:pt>
                <c:pt idx="18932">
                  <c:v>6.5075520979634635E-2</c:v>
                </c:pt>
                <c:pt idx="18933">
                  <c:v>6.4623502698077664E-2</c:v>
                </c:pt>
                <c:pt idx="18934">
                  <c:v>6.5226193740153635E-2</c:v>
                </c:pt>
                <c:pt idx="18935">
                  <c:v>6.2815429571849712E-2</c:v>
                </c:pt>
                <c:pt idx="18936">
                  <c:v>6.5075520979634635E-2</c:v>
                </c:pt>
                <c:pt idx="18937">
                  <c:v>6.3870138895482681E-2</c:v>
                </c:pt>
                <c:pt idx="18938">
                  <c:v>6.2514084050811727E-2</c:v>
                </c:pt>
                <c:pt idx="18939">
                  <c:v>6.3568793374444682E-2</c:v>
                </c:pt>
                <c:pt idx="18940">
                  <c:v>6.1911393008735743E-2</c:v>
                </c:pt>
                <c:pt idx="18941">
                  <c:v>6.3719466134963682E-2</c:v>
                </c:pt>
                <c:pt idx="18942">
                  <c:v>6.1760720248216744E-2</c:v>
                </c:pt>
                <c:pt idx="18943">
                  <c:v>6.2815429571849712E-2</c:v>
                </c:pt>
                <c:pt idx="18944">
                  <c:v>6.2062065769254729E-2</c:v>
                </c:pt>
                <c:pt idx="18945">
                  <c:v>6.3116775092887697E-2</c:v>
                </c:pt>
                <c:pt idx="18946">
                  <c:v>6.1158029206140767E-2</c:v>
                </c:pt>
                <c:pt idx="18947">
                  <c:v>6.0253992643026791E-2</c:v>
                </c:pt>
                <c:pt idx="18948">
                  <c:v>6.0856683685102768E-2</c:v>
                </c:pt>
                <c:pt idx="18949">
                  <c:v>6.2212738529773728E-2</c:v>
                </c:pt>
                <c:pt idx="18950">
                  <c:v>5.9199283319393829E-2</c:v>
                </c:pt>
                <c:pt idx="18951">
                  <c:v>6.1158029206140767E-2</c:v>
                </c:pt>
                <c:pt idx="18952">
                  <c:v>5.9801974361469806E-2</c:v>
                </c:pt>
                <c:pt idx="18953">
                  <c:v>5.9349956079912829E-2</c:v>
                </c:pt>
                <c:pt idx="18954">
                  <c:v>5.9500628840431807E-2</c:v>
                </c:pt>
                <c:pt idx="18955">
                  <c:v>5.8445919516798853E-2</c:v>
                </c:pt>
                <c:pt idx="18956">
                  <c:v>5.9349956079912829E-2</c:v>
                </c:pt>
                <c:pt idx="18957">
                  <c:v>6.0253992643026791E-2</c:v>
                </c:pt>
                <c:pt idx="18958">
                  <c:v>5.7541882953684877E-2</c:v>
                </c:pt>
                <c:pt idx="18959">
                  <c:v>5.9801974361469806E-2</c:v>
                </c:pt>
                <c:pt idx="18960">
                  <c:v>5.7843228474722869E-2</c:v>
                </c:pt>
                <c:pt idx="18961">
                  <c:v>5.904861055887483E-2</c:v>
                </c:pt>
                <c:pt idx="18962">
                  <c:v>5.67885191510899E-2</c:v>
                </c:pt>
                <c:pt idx="18963">
                  <c:v>5.904861055887483E-2</c:v>
                </c:pt>
                <c:pt idx="18964">
                  <c:v>5.67885191510899E-2</c:v>
                </c:pt>
                <c:pt idx="18965">
                  <c:v>5.7391210193165884E-2</c:v>
                </c:pt>
                <c:pt idx="18966">
                  <c:v>5.6637846390570901E-2</c:v>
                </c:pt>
                <c:pt idx="18967">
                  <c:v>5.7391210193165884E-2</c:v>
                </c:pt>
                <c:pt idx="18968">
                  <c:v>5.8445919516798853E-2</c:v>
                </c:pt>
                <c:pt idx="18969">
                  <c:v>5.6336500869532916E-2</c:v>
                </c:pt>
                <c:pt idx="18970">
                  <c:v>5.6637846390570901E-2</c:v>
                </c:pt>
                <c:pt idx="18971">
                  <c:v>5.7843228474722869E-2</c:v>
                </c:pt>
                <c:pt idx="18972">
                  <c:v>5.5131118785380955E-2</c:v>
                </c:pt>
                <c:pt idx="18973">
                  <c:v>5.5281791545899947E-2</c:v>
                </c:pt>
                <c:pt idx="18974">
                  <c:v>5.3624391180191001E-2</c:v>
                </c:pt>
                <c:pt idx="18975">
                  <c:v>5.467910050382397E-2</c:v>
                </c:pt>
                <c:pt idx="18976">
                  <c:v>5.5733809827456932E-2</c:v>
                </c:pt>
                <c:pt idx="18977">
                  <c:v>5.3624391180191001E-2</c:v>
                </c:pt>
                <c:pt idx="18978">
                  <c:v>5.6487173630051915E-2</c:v>
                </c:pt>
                <c:pt idx="18979">
                  <c:v>5.2720354617077032E-2</c:v>
                </c:pt>
                <c:pt idx="18980">
                  <c:v>5.3172372898634017E-2</c:v>
                </c:pt>
                <c:pt idx="18981">
                  <c:v>5.4076409461747986E-2</c:v>
                </c:pt>
                <c:pt idx="18982">
                  <c:v>5.3473718419672009E-2</c:v>
                </c:pt>
                <c:pt idx="18983">
                  <c:v>5.3775063940709994E-2</c:v>
                </c:pt>
                <c:pt idx="18984">
                  <c:v>5.3172372898634017E-2</c:v>
                </c:pt>
                <c:pt idx="18985">
                  <c:v>5.5131118785380955E-2</c:v>
                </c:pt>
                <c:pt idx="18986">
                  <c:v>5.1966990814482056E-2</c:v>
                </c:pt>
                <c:pt idx="18987">
                  <c:v>5.3021700138115017E-2</c:v>
                </c:pt>
                <c:pt idx="18988">
                  <c:v>5.4227082222266985E-2</c:v>
                </c:pt>
                <c:pt idx="18989">
                  <c:v>5.3624391180191001E-2</c:v>
                </c:pt>
                <c:pt idx="18990">
                  <c:v>5.2871027377596025E-2</c:v>
                </c:pt>
                <c:pt idx="18991">
                  <c:v>5.1665645293444064E-2</c:v>
                </c:pt>
                <c:pt idx="18992">
                  <c:v>5.2117663575001048E-2</c:v>
                </c:pt>
                <c:pt idx="18993">
                  <c:v>5.3021700138115017E-2</c:v>
                </c:pt>
                <c:pt idx="18994">
                  <c:v>5.1665645293444064E-2</c:v>
                </c:pt>
                <c:pt idx="18995">
                  <c:v>5.2117663575001048E-2</c:v>
                </c:pt>
                <c:pt idx="18996">
                  <c:v>5.241900909603904E-2</c:v>
                </c:pt>
                <c:pt idx="18997">
                  <c:v>5.0912281490849087E-2</c:v>
                </c:pt>
                <c:pt idx="18998">
                  <c:v>5.256968185655804E-2</c:v>
                </c:pt>
                <c:pt idx="18999">
                  <c:v>5.2268336335520048E-2</c:v>
                </c:pt>
                <c:pt idx="19000">
                  <c:v>5.241900909603904E-2</c:v>
                </c:pt>
                <c:pt idx="19001">
                  <c:v>4.9857572167216126E-2</c:v>
                </c:pt>
                <c:pt idx="19002">
                  <c:v>5.0761608730330095E-2</c:v>
                </c:pt>
                <c:pt idx="19003">
                  <c:v>5.1213627011887079E-2</c:v>
                </c:pt>
                <c:pt idx="19004">
                  <c:v>5.030959044877311E-2</c:v>
                </c:pt>
                <c:pt idx="19005">
                  <c:v>5.0460263209292103E-2</c:v>
                </c:pt>
                <c:pt idx="19006">
                  <c:v>5.0912281490849087E-2</c:v>
                </c:pt>
                <c:pt idx="19007">
                  <c:v>5.1514972532925071E-2</c:v>
                </c:pt>
                <c:pt idx="19008">
                  <c:v>5.1816318053963063E-2</c:v>
                </c:pt>
                <c:pt idx="19009">
                  <c:v>5.1364299772406072E-2</c:v>
                </c:pt>
                <c:pt idx="19010">
                  <c:v>5.1665645293444064E-2</c:v>
                </c:pt>
                <c:pt idx="19011">
                  <c:v>4.8652190083064165E-2</c:v>
                </c:pt>
                <c:pt idx="19012">
                  <c:v>5.1364299772406072E-2</c:v>
                </c:pt>
                <c:pt idx="19013">
                  <c:v>4.9405553885659134E-2</c:v>
                </c:pt>
                <c:pt idx="19014">
                  <c:v>4.9706899406697126E-2</c:v>
                </c:pt>
                <c:pt idx="19015">
                  <c:v>5.106295425136808E-2</c:v>
                </c:pt>
                <c:pt idx="19016">
                  <c:v>5.0008244927735111E-2</c:v>
                </c:pt>
                <c:pt idx="19017">
                  <c:v>4.9556226646178134E-2</c:v>
                </c:pt>
                <c:pt idx="19018">
                  <c:v>4.8953535604102157E-2</c:v>
                </c:pt>
                <c:pt idx="19019">
                  <c:v>4.8652190083064165E-2</c:v>
                </c:pt>
                <c:pt idx="19020">
                  <c:v>4.9556226646178134E-2</c:v>
                </c:pt>
                <c:pt idx="19021">
                  <c:v>4.9706899406697126E-2</c:v>
                </c:pt>
                <c:pt idx="19022">
                  <c:v>4.8953535604102157E-2</c:v>
                </c:pt>
                <c:pt idx="19023">
                  <c:v>4.8802862843583157E-2</c:v>
                </c:pt>
                <c:pt idx="19024">
                  <c:v>4.7446807998912197E-2</c:v>
                </c:pt>
                <c:pt idx="19025">
                  <c:v>4.8501517322545165E-2</c:v>
                </c:pt>
                <c:pt idx="19026">
                  <c:v>4.7748153519950189E-2</c:v>
                </c:pt>
                <c:pt idx="19027">
                  <c:v>4.9405553885659134E-2</c:v>
                </c:pt>
                <c:pt idx="19028">
                  <c:v>4.8501517322545165E-2</c:v>
                </c:pt>
                <c:pt idx="19029">
                  <c:v>4.8802862843583157E-2</c:v>
                </c:pt>
                <c:pt idx="19030">
                  <c:v>4.7597480759431196E-2</c:v>
                </c:pt>
                <c:pt idx="19031">
                  <c:v>4.6392098675279228E-2</c:v>
                </c:pt>
                <c:pt idx="19032">
                  <c:v>4.8501517322545165E-2</c:v>
                </c:pt>
                <c:pt idx="19033">
                  <c:v>4.8501517322545165E-2</c:v>
                </c:pt>
                <c:pt idx="19034">
                  <c:v>4.7145462477874205E-2</c:v>
                </c:pt>
                <c:pt idx="19035">
                  <c:v>4.6090753154241243E-2</c:v>
                </c:pt>
                <c:pt idx="19036">
                  <c:v>4.7597480759431196E-2</c:v>
                </c:pt>
                <c:pt idx="19037">
                  <c:v>4.7597480759431196E-2</c:v>
                </c:pt>
                <c:pt idx="19038">
                  <c:v>4.8652190083064165E-2</c:v>
                </c:pt>
                <c:pt idx="19039">
                  <c:v>4.684411695683622E-2</c:v>
                </c:pt>
                <c:pt idx="19040">
                  <c:v>4.7898826280469188E-2</c:v>
                </c:pt>
                <c:pt idx="19041">
                  <c:v>4.684411695683622E-2</c:v>
                </c:pt>
                <c:pt idx="19042">
                  <c:v>4.6542771435798228E-2</c:v>
                </c:pt>
                <c:pt idx="19043">
                  <c:v>4.6392098675279228E-2</c:v>
                </c:pt>
                <c:pt idx="19044">
                  <c:v>4.6542771435798228E-2</c:v>
                </c:pt>
                <c:pt idx="19045">
                  <c:v>4.6994789717355219E-2</c:v>
                </c:pt>
                <c:pt idx="19046">
                  <c:v>4.7597480759431196E-2</c:v>
                </c:pt>
                <c:pt idx="19047">
                  <c:v>4.6542771435798228E-2</c:v>
                </c:pt>
                <c:pt idx="19048">
                  <c:v>4.594008039372225E-2</c:v>
                </c:pt>
                <c:pt idx="19049">
                  <c:v>4.6994789717355219E-2</c:v>
                </c:pt>
                <c:pt idx="19050">
                  <c:v>4.4734698309570282E-2</c:v>
                </c:pt>
                <c:pt idx="19051">
                  <c:v>4.5036043830608274E-2</c:v>
                </c:pt>
                <c:pt idx="19052">
                  <c:v>4.3679988985937321E-2</c:v>
                </c:pt>
                <c:pt idx="19053">
                  <c:v>4.4734698309570282E-2</c:v>
                </c:pt>
                <c:pt idx="19054">
                  <c:v>4.6994789717355219E-2</c:v>
                </c:pt>
                <c:pt idx="19055">
                  <c:v>4.443335278853229E-2</c:v>
                </c:pt>
                <c:pt idx="19056">
                  <c:v>4.4734698309570282E-2</c:v>
                </c:pt>
                <c:pt idx="19057">
                  <c:v>4.4282680028013298E-2</c:v>
                </c:pt>
                <c:pt idx="19058">
                  <c:v>4.5036043830608274E-2</c:v>
                </c:pt>
                <c:pt idx="19059">
                  <c:v>4.5789407633203251E-2</c:v>
                </c:pt>
                <c:pt idx="19060">
                  <c:v>4.5789407633203251E-2</c:v>
                </c:pt>
                <c:pt idx="19061">
                  <c:v>4.443335278853229E-2</c:v>
                </c:pt>
                <c:pt idx="19062">
                  <c:v>4.5337389351646266E-2</c:v>
                </c:pt>
                <c:pt idx="19063">
                  <c:v>4.4734698309570282E-2</c:v>
                </c:pt>
                <c:pt idx="19064">
                  <c:v>4.5638734872684258E-2</c:v>
                </c:pt>
                <c:pt idx="19065">
                  <c:v>4.3227970704380336E-2</c:v>
                </c:pt>
                <c:pt idx="19066">
                  <c:v>4.5337389351646266E-2</c:v>
                </c:pt>
                <c:pt idx="19067">
                  <c:v>4.3981334506975313E-2</c:v>
                </c:pt>
                <c:pt idx="19068">
                  <c:v>4.2173261380747368E-2</c:v>
                </c:pt>
                <c:pt idx="19069">
                  <c:v>4.4282680028013298E-2</c:v>
                </c:pt>
                <c:pt idx="19070">
                  <c:v>4.3227970704380336E-2</c:v>
                </c:pt>
                <c:pt idx="19071">
                  <c:v>4.443335278853229E-2</c:v>
                </c:pt>
                <c:pt idx="19072">
                  <c:v>4.2775952422823345E-2</c:v>
                </c:pt>
                <c:pt idx="19073">
                  <c:v>4.3529316225418321E-2</c:v>
                </c:pt>
                <c:pt idx="19074">
                  <c:v>4.3227970704380336E-2</c:v>
                </c:pt>
                <c:pt idx="19075">
                  <c:v>4.3529316225418321E-2</c:v>
                </c:pt>
                <c:pt idx="19076">
                  <c:v>4.5337389351646266E-2</c:v>
                </c:pt>
                <c:pt idx="19077">
                  <c:v>4.2173261380747368E-2</c:v>
                </c:pt>
                <c:pt idx="19078">
                  <c:v>4.3378643464899322E-2</c:v>
                </c:pt>
                <c:pt idx="19079">
                  <c:v>4.3378643464899322E-2</c:v>
                </c:pt>
                <c:pt idx="19080">
                  <c:v>4.3981334506975313E-2</c:v>
                </c:pt>
                <c:pt idx="19081">
                  <c:v>4.5638734872684258E-2</c:v>
                </c:pt>
                <c:pt idx="19082">
                  <c:v>4.2926625183342344E-2</c:v>
                </c:pt>
                <c:pt idx="19083">
                  <c:v>4.3830661746456313E-2</c:v>
                </c:pt>
                <c:pt idx="19084">
                  <c:v>4.3981334506975313E-2</c:v>
                </c:pt>
                <c:pt idx="19085">
                  <c:v>4.1721243099190376E-2</c:v>
                </c:pt>
                <c:pt idx="19086">
                  <c:v>4.3830661746456313E-2</c:v>
                </c:pt>
                <c:pt idx="19087">
                  <c:v>4.2173261380747368E-2</c:v>
                </c:pt>
                <c:pt idx="19088">
                  <c:v>4.232393414126636E-2</c:v>
                </c:pt>
                <c:pt idx="19089">
                  <c:v>4.1118552057114399E-2</c:v>
                </c:pt>
                <c:pt idx="19090">
                  <c:v>4.2625279662304352E-2</c:v>
                </c:pt>
                <c:pt idx="19091">
                  <c:v>4.3227970704380336E-2</c:v>
                </c:pt>
                <c:pt idx="19092">
                  <c:v>4.232393414126636E-2</c:v>
                </c:pt>
                <c:pt idx="19093">
                  <c:v>4.2926625183342344E-2</c:v>
                </c:pt>
                <c:pt idx="19094">
                  <c:v>4.1721243099190376E-2</c:v>
                </c:pt>
                <c:pt idx="19095">
                  <c:v>4.2022588620228375E-2</c:v>
                </c:pt>
                <c:pt idx="19096">
                  <c:v>4.0666533775557415E-2</c:v>
                </c:pt>
                <c:pt idx="19097">
                  <c:v>4.2173261380747368E-2</c:v>
                </c:pt>
                <c:pt idx="19098">
                  <c:v>4.458402554905129E-2</c:v>
                </c:pt>
                <c:pt idx="19099">
                  <c:v>4.1721243099190376E-2</c:v>
                </c:pt>
                <c:pt idx="19100">
                  <c:v>4.1721243099190376E-2</c:v>
                </c:pt>
                <c:pt idx="19101">
                  <c:v>4.2173261380747368E-2</c:v>
                </c:pt>
                <c:pt idx="19102">
                  <c:v>4.3077297943861337E-2</c:v>
                </c:pt>
                <c:pt idx="19103">
                  <c:v>4.2775952422823345E-2</c:v>
                </c:pt>
                <c:pt idx="19104">
                  <c:v>4.1269224817633399E-2</c:v>
                </c:pt>
                <c:pt idx="19105">
                  <c:v>4.2474606901785353E-2</c:v>
                </c:pt>
                <c:pt idx="19106">
                  <c:v>3.9913169972962438E-2</c:v>
                </c:pt>
                <c:pt idx="19107">
                  <c:v>4.1570570338671384E-2</c:v>
                </c:pt>
                <c:pt idx="19108">
                  <c:v>4.2926625183342344E-2</c:v>
                </c:pt>
                <c:pt idx="19109">
                  <c:v>4.2474606901785353E-2</c:v>
                </c:pt>
                <c:pt idx="19110">
                  <c:v>4.2926625183342344E-2</c:v>
                </c:pt>
                <c:pt idx="19111">
                  <c:v>4.0967879296595407E-2</c:v>
                </c:pt>
                <c:pt idx="19112">
                  <c:v>4.2173261380747368E-2</c:v>
                </c:pt>
                <c:pt idx="19113">
                  <c:v>3.9913169972962438E-2</c:v>
                </c:pt>
                <c:pt idx="19114">
                  <c:v>4.232393414126636E-2</c:v>
                </c:pt>
                <c:pt idx="19115">
                  <c:v>4.1871915859709376E-2</c:v>
                </c:pt>
                <c:pt idx="19116">
                  <c:v>4.0817206536076407E-2</c:v>
                </c:pt>
                <c:pt idx="19117">
                  <c:v>4.1419897578152384E-2</c:v>
                </c:pt>
                <c:pt idx="19118">
                  <c:v>4.1419897578152384E-2</c:v>
                </c:pt>
                <c:pt idx="19119">
                  <c:v>4.036518825451943E-2</c:v>
                </c:pt>
                <c:pt idx="19120">
                  <c:v>4.2474606901785353E-2</c:v>
                </c:pt>
                <c:pt idx="19121">
                  <c:v>4.1419897578152384E-2</c:v>
                </c:pt>
                <c:pt idx="19122">
                  <c:v>4.1269224817633399E-2</c:v>
                </c:pt>
                <c:pt idx="19123">
                  <c:v>3.9913169972962438E-2</c:v>
                </c:pt>
                <c:pt idx="19124">
                  <c:v>4.036518825451943E-2</c:v>
                </c:pt>
                <c:pt idx="19125">
                  <c:v>4.232393414126636E-2</c:v>
                </c:pt>
                <c:pt idx="19126">
                  <c:v>4.0817206536076407E-2</c:v>
                </c:pt>
                <c:pt idx="19127">
                  <c:v>3.9159806170367462E-2</c:v>
                </c:pt>
                <c:pt idx="19128">
                  <c:v>4.021451549400043E-2</c:v>
                </c:pt>
                <c:pt idx="19129">
                  <c:v>4.0515861015038415E-2</c:v>
                </c:pt>
                <c:pt idx="19130">
                  <c:v>4.036518825451943E-2</c:v>
                </c:pt>
                <c:pt idx="19131">
                  <c:v>3.9913169972962438E-2</c:v>
                </c:pt>
                <c:pt idx="19132">
                  <c:v>4.0515861015038415E-2</c:v>
                </c:pt>
                <c:pt idx="19133">
                  <c:v>4.1570570338671384E-2</c:v>
                </c:pt>
                <c:pt idx="19134">
                  <c:v>4.1419897578152384E-2</c:v>
                </c:pt>
                <c:pt idx="19135">
                  <c:v>3.9611824451924446E-2</c:v>
                </c:pt>
                <c:pt idx="19136">
                  <c:v>4.1419897578152384E-2</c:v>
                </c:pt>
                <c:pt idx="19137">
                  <c:v>4.0817206536076407E-2</c:v>
                </c:pt>
                <c:pt idx="19138">
                  <c:v>3.8255769607253493E-2</c:v>
                </c:pt>
                <c:pt idx="19139">
                  <c:v>4.036518825451943E-2</c:v>
                </c:pt>
                <c:pt idx="19140">
                  <c:v>3.9762497212443439E-2</c:v>
                </c:pt>
                <c:pt idx="19141">
                  <c:v>4.021451549400043E-2</c:v>
                </c:pt>
                <c:pt idx="19142">
                  <c:v>4.0666533775557415E-2</c:v>
                </c:pt>
                <c:pt idx="19143">
                  <c:v>4.0515861015038415E-2</c:v>
                </c:pt>
                <c:pt idx="19144">
                  <c:v>4.0666533775557415E-2</c:v>
                </c:pt>
                <c:pt idx="19145">
                  <c:v>3.9461151691405454E-2</c:v>
                </c:pt>
                <c:pt idx="19146">
                  <c:v>4.1269224817633399E-2</c:v>
                </c:pt>
                <c:pt idx="19147">
                  <c:v>4.1118552057114399E-2</c:v>
                </c:pt>
                <c:pt idx="19148">
                  <c:v>3.7502405804658516E-2</c:v>
                </c:pt>
                <c:pt idx="19149">
                  <c:v>3.885846064932947E-2</c:v>
                </c:pt>
                <c:pt idx="19150">
                  <c:v>3.9913169972962438E-2</c:v>
                </c:pt>
                <c:pt idx="19151">
                  <c:v>3.9461151691405454E-2</c:v>
                </c:pt>
                <c:pt idx="19152">
                  <c:v>3.9159806170367462E-2</c:v>
                </c:pt>
                <c:pt idx="19153">
                  <c:v>3.9159806170367462E-2</c:v>
                </c:pt>
                <c:pt idx="19154">
                  <c:v>4.1118552057114399E-2</c:v>
                </c:pt>
                <c:pt idx="19155">
                  <c:v>3.9611824451924446E-2</c:v>
                </c:pt>
                <c:pt idx="19156">
                  <c:v>4.0967879296595407E-2</c:v>
                </c:pt>
                <c:pt idx="19157">
                  <c:v>3.9159806170367462E-2</c:v>
                </c:pt>
                <c:pt idx="19158">
                  <c:v>3.7201060283620524E-2</c:v>
                </c:pt>
                <c:pt idx="19159">
                  <c:v>3.9009133409848469E-2</c:v>
                </c:pt>
                <c:pt idx="19160">
                  <c:v>3.9461151691405454E-2</c:v>
                </c:pt>
                <c:pt idx="19161">
                  <c:v>3.9611824451924446E-2</c:v>
                </c:pt>
                <c:pt idx="19162">
                  <c:v>3.7050387523101531E-2</c:v>
                </c:pt>
                <c:pt idx="19163">
                  <c:v>3.7502405804658516E-2</c:v>
                </c:pt>
                <c:pt idx="19164">
                  <c:v>3.9762497212443439E-2</c:v>
                </c:pt>
                <c:pt idx="19165">
                  <c:v>3.8255769607253493E-2</c:v>
                </c:pt>
                <c:pt idx="19166">
                  <c:v>3.8105096846734493E-2</c:v>
                </c:pt>
                <c:pt idx="19167">
                  <c:v>3.7502405804658516E-2</c:v>
                </c:pt>
                <c:pt idx="19168">
                  <c:v>3.8557115128291478E-2</c:v>
                </c:pt>
                <c:pt idx="19169">
                  <c:v>3.9762497212443439E-2</c:v>
                </c:pt>
                <c:pt idx="19170">
                  <c:v>3.8105096846734493E-2</c:v>
                </c:pt>
                <c:pt idx="19171">
                  <c:v>3.9762497212443439E-2</c:v>
                </c:pt>
                <c:pt idx="19172">
                  <c:v>3.7502405804658516E-2</c:v>
                </c:pt>
                <c:pt idx="19173">
                  <c:v>3.9159806170367462E-2</c:v>
                </c:pt>
                <c:pt idx="19174">
                  <c:v>3.7201060283620524E-2</c:v>
                </c:pt>
                <c:pt idx="19175">
                  <c:v>3.7351733044139523E-2</c:v>
                </c:pt>
                <c:pt idx="19176">
                  <c:v>3.8707787888810477E-2</c:v>
                </c:pt>
                <c:pt idx="19177">
                  <c:v>3.659836924154454E-2</c:v>
                </c:pt>
                <c:pt idx="19178">
                  <c:v>3.8406442367772492E-2</c:v>
                </c:pt>
                <c:pt idx="19179">
                  <c:v>3.7803751325696501E-2</c:v>
                </c:pt>
                <c:pt idx="19180">
                  <c:v>3.7954424086215501E-2</c:v>
                </c:pt>
                <c:pt idx="19181">
                  <c:v>3.7954424086215501E-2</c:v>
                </c:pt>
                <c:pt idx="19182">
                  <c:v>3.8255769607253493E-2</c:v>
                </c:pt>
                <c:pt idx="19183">
                  <c:v>3.6749042002063539E-2</c:v>
                </c:pt>
                <c:pt idx="19184">
                  <c:v>3.448895059427861E-2</c:v>
                </c:pt>
                <c:pt idx="19185">
                  <c:v>3.7201060283620524E-2</c:v>
                </c:pt>
                <c:pt idx="19186">
                  <c:v>3.7954424086215501E-2</c:v>
                </c:pt>
                <c:pt idx="19187">
                  <c:v>3.6297023720506555E-2</c:v>
                </c:pt>
                <c:pt idx="19188">
                  <c:v>3.6749042002063539E-2</c:v>
                </c:pt>
                <c:pt idx="19189">
                  <c:v>3.7050387523101531E-2</c:v>
                </c:pt>
                <c:pt idx="19190">
                  <c:v>3.7050387523101531E-2</c:v>
                </c:pt>
                <c:pt idx="19191">
                  <c:v>3.6297023720506555E-2</c:v>
                </c:pt>
                <c:pt idx="19192">
                  <c:v>3.6749042002063539E-2</c:v>
                </c:pt>
                <c:pt idx="19193">
                  <c:v>3.7502405804658516E-2</c:v>
                </c:pt>
                <c:pt idx="19194">
                  <c:v>3.659836924154454E-2</c:v>
                </c:pt>
                <c:pt idx="19195">
                  <c:v>4.021451549400043E-2</c:v>
                </c:pt>
                <c:pt idx="19196">
                  <c:v>3.5845005438949563E-2</c:v>
                </c:pt>
                <c:pt idx="19197">
                  <c:v>3.7351733044139523E-2</c:v>
                </c:pt>
                <c:pt idx="19198">
                  <c:v>3.6297023720506555E-2</c:v>
                </c:pt>
                <c:pt idx="19199">
                  <c:v>3.7502405804658516E-2</c:v>
                </c:pt>
                <c:pt idx="19200">
                  <c:v>3.659836924154454E-2</c:v>
                </c:pt>
                <c:pt idx="19201">
                  <c:v>3.5845005438949563E-2</c:v>
                </c:pt>
                <c:pt idx="19202">
                  <c:v>3.5845005438949563E-2</c:v>
                </c:pt>
                <c:pt idx="19203">
                  <c:v>3.5995678199468563E-2</c:v>
                </c:pt>
                <c:pt idx="19204">
                  <c:v>3.6447696481025547E-2</c:v>
                </c:pt>
                <c:pt idx="19205">
                  <c:v>3.6899714762582532E-2</c:v>
                </c:pt>
                <c:pt idx="19206">
                  <c:v>3.6749042002063539E-2</c:v>
                </c:pt>
                <c:pt idx="19207">
                  <c:v>3.7351733044139523E-2</c:v>
                </c:pt>
                <c:pt idx="19208">
                  <c:v>3.8255769607253493E-2</c:v>
                </c:pt>
                <c:pt idx="19209">
                  <c:v>3.7502405804658516E-2</c:v>
                </c:pt>
                <c:pt idx="19210">
                  <c:v>3.6146350959987555E-2</c:v>
                </c:pt>
                <c:pt idx="19211">
                  <c:v>3.5845005438949563E-2</c:v>
                </c:pt>
                <c:pt idx="19212">
                  <c:v>3.6146350959987555E-2</c:v>
                </c:pt>
                <c:pt idx="19213">
                  <c:v>3.6899714762582532E-2</c:v>
                </c:pt>
                <c:pt idx="19214">
                  <c:v>3.7502405804658516E-2</c:v>
                </c:pt>
                <c:pt idx="19215">
                  <c:v>3.7502405804658516E-2</c:v>
                </c:pt>
                <c:pt idx="19216">
                  <c:v>3.6899714762582532E-2</c:v>
                </c:pt>
                <c:pt idx="19217">
                  <c:v>3.7803751325696501E-2</c:v>
                </c:pt>
                <c:pt idx="19218">
                  <c:v>3.6146350959987555E-2</c:v>
                </c:pt>
                <c:pt idx="19219">
                  <c:v>3.7351733044139523E-2</c:v>
                </c:pt>
                <c:pt idx="19220">
                  <c:v>3.5543659917911578E-2</c:v>
                </c:pt>
                <c:pt idx="19221">
                  <c:v>3.6146350959987555E-2</c:v>
                </c:pt>
                <c:pt idx="19222">
                  <c:v>3.8406442367772492E-2</c:v>
                </c:pt>
                <c:pt idx="19223">
                  <c:v>3.5091641636354594E-2</c:v>
                </c:pt>
                <c:pt idx="19224">
                  <c:v>3.8557115128291478E-2</c:v>
                </c:pt>
                <c:pt idx="19225">
                  <c:v>3.6749042002063539E-2</c:v>
                </c:pt>
                <c:pt idx="19226">
                  <c:v>3.6297023720506555E-2</c:v>
                </c:pt>
                <c:pt idx="19227">
                  <c:v>3.7050387523101531E-2</c:v>
                </c:pt>
                <c:pt idx="19228">
                  <c:v>3.6297023720506555E-2</c:v>
                </c:pt>
                <c:pt idx="19229">
                  <c:v>3.5694332678430571E-2</c:v>
                </c:pt>
                <c:pt idx="19230">
                  <c:v>3.659836924154454E-2</c:v>
                </c:pt>
                <c:pt idx="19231">
                  <c:v>3.6899714762582532E-2</c:v>
                </c:pt>
                <c:pt idx="19232">
                  <c:v>3.6146350959987555E-2</c:v>
                </c:pt>
                <c:pt idx="19233">
                  <c:v>3.7502405804658516E-2</c:v>
                </c:pt>
                <c:pt idx="19234">
                  <c:v>3.6447696481025547E-2</c:v>
                </c:pt>
                <c:pt idx="19235">
                  <c:v>3.6749042002063539E-2</c:v>
                </c:pt>
                <c:pt idx="19236">
                  <c:v>3.5242314396873586E-2</c:v>
                </c:pt>
                <c:pt idx="19237">
                  <c:v>3.5242314396873586E-2</c:v>
                </c:pt>
                <c:pt idx="19238">
                  <c:v>3.5543659917911578E-2</c:v>
                </c:pt>
                <c:pt idx="19239">
                  <c:v>3.659836924154454E-2</c:v>
                </c:pt>
                <c:pt idx="19240">
                  <c:v>3.5694332678430571E-2</c:v>
                </c:pt>
                <c:pt idx="19241">
                  <c:v>3.6146350959987555E-2</c:v>
                </c:pt>
                <c:pt idx="19242">
                  <c:v>3.659836924154454E-2</c:v>
                </c:pt>
                <c:pt idx="19243">
                  <c:v>3.3886259552202626E-2</c:v>
                </c:pt>
                <c:pt idx="19244">
                  <c:v>3.659836924154454E-2</c:v>
                </c:pt>
                <c:pt idx="19245">
                  <c:v>3.5543659917911578E-2</c:v>
                </c:pt>
                <c:pt idx="19246">
                  <c:v>3.6146350959987555E-2</c:v>
                </c:pt>
                <c:pt idx="19247">
                  <c:v>3.8707787888810477E-2</c:v>
                </c:pt>
                <c:pt idx="19248">
                  <c:v>3.5694332678430571E-2</c:v>
                </c:pt>
                <c:pt idx="19249">
                  <c:v>3.5845005438949563E-2</c:v>
                </c:pt>
                <c:pt idx="19250">
                  <c:v>3.6146350959987555E-2</c:v>
                </c:pt>
                <c:pt idx="19251">
                  <c:v>3.5543659917911578E-2</c:v>
                </c:pt>
                <c:pt idx="19252">
                  <c:v>3.8557115128291478E-2</c:v>
                </c:pt>
                <c:pt idx="19253">
                  <c:v>3.5694332678430571E-2</c:v>
                </c:pt>
                <c:pt idx="19254">
                  <c:v>3.6749042002063539E-2</c:v>
                </c:pt>
                <c:pt idx="19255">
                  <c:v>3.4338277833759617E-2</c:v>
                </c:pt>
                <c:pt idx="19256">
                  <c:v>3.4790296115316595E-2</c:v>
                </c:pt>
                <c:pt idx="19257">
                  <c:v>3.7954424086215501E-2</c:v>
                </c:pt>
                <c:pt idx="19258">
                  <c:v>3.7351733044139523E-2</c:v>
                </c:pt>
                <c:pt idx="19259">
                  <c:v>3.5845005438949563E-2</c:v>
                </c:pt>
                <c:pt idx="19260">
                  <c:v>3.4940968875835594E-2</c:v>
                </c:pt>
                <c:pt idx="19261">
                  <c:v>3.5995678199468563E-2</c:v>
                </c:pt>
                <c:pt idx="19262">
                  <c:v>3.5392987157392586E-2</c:v>
                </c:pt>
                <c:pt idx="19263">
                  <c:v>3.659836924154454E-2</c:v>
                </c:pt>
                <c:pt idx="19264">
                  <c:v>3.7050387523101531E-2</c:v>
                </c:pt>
                <c:pt idx="19265">
                  <c:v>3.4790296115316595E-2</c:v>
                </c:pt>
                <c:pt idx="19266">
                  <c:v>3.6749042002063539E-2</c:v>
                </c:pt>
                <c:pt idx="19267">
                  <c:v>3.4790296115316595E-2</c:v>
                </c:pt>
                <c:pt idx="19268">
                  <c:v>3.5543659917911578E-2</c:v>
                </c:pt>
                <c:pt idx="19269">
                  <c:v>3.7050387523101531E-2</c:v>
                </c:pt>
                <c:pt idx="19270">
                  <c:v>3.6297023720506555E-2</c:v>
                </c:pt>
                <c:pt idx="19271">
                  <c:v>3.6146350959987555E-2</c:v>
                </c:pt>
                <c:pt idx="19272">
                  <c:v>3.5242314396873586E-2</c:v>
                </c:pt>
                <c:pt idx="19273">
                  <c:v>3.5392987157392586E-2</c:v>
                </c:pt>
                <c:pt idx="19274">
                  <c:v>3.6749042002063539E-2</c:v>
                </c:pt>
                <c:pt idx="19275">
                  <c:v>3.6297023720506555E-2</c:v>
                </c:pt>
                <c:pt idx="19276">
                  <c:v>3.6146350959987555E-2</c:v>
                </c:pt>
                <c:pt idx="19277">
                  <c:v>3.5543659917911578E-2</c:v>
                </c:pt>
                <c:pt idx="19278">
                  <c:v>3.4639623354797609E-2</c:v>
                </c:pt>
                <c:pt idx="19279">
                  <c:v>3.5694332678430571E-2</c:v>
                </c:pt>
                <c:pt idx="19280">
                  <c:v>3.5694332678430571E-2</c:v>
                </c:pt>
                <c:pt idx="19281">
                  <c:v>3.659836924154454E-2</c:v>
                </c:pt>
                <c:pt idx="19282">
                  <c:v>3.4940968875835594E-2</c:v>
                </c:pt>
                <c:pt idx="19283">
                  <c:v>3.7050387523101531E-2</c:v>
                </c:pt>
                <c:pt idx="19284">
                  <c:v>3.4639623354797609E-2</c:v>
                </c:pt>
                <c:pt idx="19285">
                  <c:v>3.659836924154454E-2</c:v>
                </c:pt>
                <c:pt idx="19286">
                  <c:v>3.6146350959987555E-2</c:v>
                </c:pt>
                <c:pt idx="19287">
                  <c:v>3.5845005438949563E-2</c:v>
                </c:pt>
                <c:pt idx="19288">
                  <c:v>3.5242314396873586E-2</c:v>
                </c:pt>
                <c:pt idx="19289">
                  <c:v>3.4940968875835594E-2</c:v>
                </c:pt>
                <c:pt idx="19290">
                  <c:v>3.5995678199468563E-2</c:v>
                </c:pt>
                <c:pt idx="19291">
                  <c:v>3.7050387523101531E-2</c:v>
                </c:pt>
                <c:pt idx="19292">
                  <c:v>3.4940968875835594E-2</c:v>
                </c:pt>
                <c:pt idx="19293">
                  <c:v>3.448895059427861E-2</c:v>
                </c:pt>
                <c:pt idx="19294">
                  <c:v>3.5845005438949563E-2</c:v>
                </c:pt>
                <c:pt idx="19295">
                  <c:v>3.5392987157392586E-2</c:v>
                </c:pt>
                <c:pt idx="19296">
                  <c:v>3.6447696481025547E-2</c:v>
                </c:pt>
                <c:pt idx="19297">
                  <c:v>3.4187605073240618E-2</c:v>
                </c:pt>
                <c:pt idx="19298">
                  <c:v>3.4338277833759617E-2</c:v>
                </c:pt>
                <c:pt idx="19299">
                  <c:v>3.3886259552202626E-2</c:v>
                </c:pt>
                <c:pt idx="19300">
                  <c:v>3.448895059427861E-2</c:v>
                </c:pt>
                <c:pt idx="19301">
                  <c:v>3.6749042002063539E-2</c:v>
                </c:pt>
                <c:pt idx="19302">
                  <c:v>3.4940968875835594E-2</c:v>
                </c:pt>
                <c:pt idx="19303">
                  <c:v>3.5392987157392586E-2</c:v>
                </c:pt>
                <c:pt idx="19304">
                  <c:v>3.4187605073240618E-2</c:v>
                </c:pt>
                <c:pt idx="19305">
                  <c:v>3.6297023720506555E-2</c:v>
                </c:pt>
                <c:pt idx="19306">
                  <c:v>3.4639623354797609E-2</c:v>
                </c:pt>
                <c:pt idx="19307">
                  <c:v>3.5845005438949563E-2</c:v>
                </c:pt>
                <c:pt idx="19308">
                  <c:v>3.6297023720506555E-2</c:v>
                </c:pt>
                <c:pt idx="19309">
                  <c:v>3.5694332678430571E-2</c:v>
                </c:pt>
                <c:pt idx="19310">
                  <c:v>3.6146350959987555E-2</c:v>
                </c:pt>
                <c:pt idx="19311">
                  <c:v>3.4639623354797609E-2</c:v>
                </c:pt>
                <c:pt idx="19312">
                  <c:v>3.4639623354797609E-2</c:v>
                </c:pt>
                <c:pt idx="19313">
                  <c:v>3.4790296115316595E-2</c:v>
                </c:pt>
                <c:pt idx="19314">
                  <c:v>3.4940968875835594E-2</c:v>
                </c:pt>
                <c:pt idx="19315">
                  <c:v>3.3735586791683633E-2</c:v>
                </c:pt>
                <c:pt idx="19316">
                  <c:v>3.448895059427861E-2</c:v>
                </c:pt>
                <c:pt idx="19317">
                  <c:v>3.5242314396873586E-2</c:v>
                </c:pt>
                <c:pt idx="19318">
                  <c:v>3.6447696481025547E-2</c:v>
                </c:pt>
                <c:pt idx="19319">
                  <c:v>3.3886259552202626E-2</c:v>
                </c:pt>
                <c:pt idx="19320">
                  <c:v>3.4940968875835594E-2</c:v>
                </c:pt>
                <c:pt idx="19321">
                  <c:v>3.3132895749607649E-2</c:v>
                </c:pt>
                <c:pt idx="19322">
                  <c:v>3.4790296115316595E-2</c:v>
                </c:pt>
                <c:pt idx="19323">
                  <c:v>3.5392987157392586E-2</c:v>
                </c:pt>
                <c:pt idx="19324">
                  <c:v>3.5694332678430571E-2</c:v>
                </c:pt>
                <c:pt idx="19325">
                  <c:v>3.7050387523101531E-2</c:v>
                </c:pt>
                <c:pt idx="19326">
                  <c:v>3.4187605073240618E-2</c:v>
                </c:pt>
                <c:pt idx="19327">
                  <c:v>3.5091641636354594E-2</c:v>
                </c:pt>
                <c:pt idx="19328">
                  <c:v>3.4790296115316595E-2</c:v>
                </c:pt>
                <c:pt idx="19329">
                  <c:v>3.4940968875835594E-2</c:v>
                </c:pt>
                <c:pt idx="19330">
                  <c:v>3.6297023720506555E-2</c:v>
                </c:pt>
                <c:pt idx="19331">
                  <c:v>3.4036932312721625E-2</c:v>
                </c:pt>
                <c:pt idx="19332">
                  <c:v>3.4338277833759617E-2</c:v>
                </c:pt>
                <c:pt idx="19333">
                  <c:v>3.448895059427861E-2</c:v>
                </c:pt>
                <c:pt idx="19334">
                  <c:v>3.448895059427861E-2</c:v>
                </c:pt>
                <c:pt idx="19335">
                  <c:v>3.7050387523101531E-2</c:v>
                </c:pt>
                <c:pt idx="19336">
                  <c:v>3.5242314396873586E-2</c:v>
                </c:pt>
                <c:pt idx="19337">
                  <c:v>3.6447696481025547E-2</c:v>
                </c:pt>
                <c:pt idx="19338">
                  <c:v>3.3434241270645648E-2</c:v>
                </c:pt>
                <c:pt idx="19339">
                  <c:v>3.4187605073240618E-2</c:v>
                </c:pt>
                <c:pt idx="19340">
                  <c:v>3.6297023720506555E-2</c:v>
                </c:pt>
                <c:pt idx="19341">
                  <c:v>3.448895059427861E-2</c:v>
                </c:pt>
                <c:pt idx="19342">
                  <c:v>3.4790296115316595E-2</c:v>
                </c:pt>
                <c:pt idx="19343">
                  <c:v>3.4338277833759617E-2</c:v>
                </c:pt>
                <c:pt idx="19344">
                  <c:v>3.4940968875835594E-2</c:v>
                </c:pt>
                <c:pt idx="19345">
                  <c:v>3.5242314396873586E-2</c:v>
                </c:pt>
                <c:pt idx="19346">
                  <c:v>3.4940968875835594E-2</c:v>
                </c:pt>
                <c:pt idx="19347">
                  <c:v>3.448895059427861E-2</c:v>
                </c:pt>
                <c:pt idx="19348">
                  <c:v>3.448895059427861E-2</c:v>
                </c:pt>
                <c:pt idx="19349">
                  <c:v>3.5091641636354594E-2</c:v>
                </c:pt>
                <c:pt idx="19350">
                  <c:v>3.3886259552202626E-2</c:v>
                </c:pt>
                <c:pt idx="19351">
                  <c:v>3.3886259552202626E-2</c:v>
                </c:pt>
                <c:pt idx="19352">
                  <c:v>3.5694332678430571E-2</c:v>
                </c:pt>
                <c:pt idx="19353">
                  <c:v>3.3584914031164641E-2</c:v>
                </c:pt>
                <c:pt idx="19354">
                  <c:v>3.4338277833759617E-2</c:v>
                </c:pt>
                <c:pt idx="19355">
                  <c:v>3.5091641636354594E-2</c:v>
                </c:pt>
                <c:pt idx="19356">
                  <c:v>3.3434241270645648E-2</c:v>
                </c:pt>
                <c:pt idx="19357">
                  <c:v>3.6749042002063539E-2</c:v>
                </c:pt>
                <c:pt idx="19358">
                  <c:v>3.3886259552202626E-2</c:v>
                </c:pt>
                <c:pt idx="19359">
                  <c:v>3.4338277833759617E-2</c:v>
                </c:pt>
                <c:pt idx="19360">
                  <c:v>3.4338277833759617E-2</c:v>
                </c:pt>
                <c:pt idx="19361">
                  <c:v>3.5392987157392586E-2</c:v>
                </c:pt>
                <c:pt idx="19362">
                  <c:v>3.4639623354797609E-2</c:v>
                </c:pt>
                <c:pt idx="19363">
                  <c:v>3.3886259552202626E-2</c:v>
                </c:pt>
                <c:pt idx="19364">
                  <c:v>3.2982222989088657E-2</c:v>
                </c:pt>
                <c:pt idx="19365">
                  <c:v>3.222885918649368E-2</c:v>
                </c:pt>
                <c:pt idx="19366">
                  <c:v>3.4338277833759617E-2</c:v>
                </c:pt>
                <c:pt idx="19367">
                  <c:v>3.3434241270645648E-2</c:v>
                </c:pt>
                <c:pt idx="19368">
                  <c:v>3.3584914031164641E-2</c:v>
                </c:pt>
                <c:pt idx="19369">
                  <c:v>3.6146350959987555E-2</c:v>
                </c:pt>
                <c:pt idx="19370">
                  <c:v>3.4639623354797609E-2</c:v>
                </c:pt>
                <c:pt idx="19371">
                  <c:v>3.4790296115316595E-2</c:v>
                </c:pt>
                <c:pt idx="19372">
                  <c:v>3.2530204707531672E-2</c:v>
                </c:pt>
                <c:pt idx="19373">
                  <c:v>3.222885918649368E-2</c:v>
                </c:pt>
                <c:pt idx="19374">
                  <c:v>3.4639623354797609E-2</c:v>
                </c:pt>
                <c:pt idx="19375">
                  <c:v>3.3434241270645648E-2</c:v>
                </c:pt>
                <c:pt idx="19376">
                  <c:v>3.448895059427861E-2</c:v>
                </c:pt>
                <c:pt idx="19377">
                  <c:v>3.2982222989088657E-2</c:v>
                </c:pt>
                <c:pt idx="19378">
                  <c:v>3.3886259552202626E-2</c:v>
                </c:pt>
                <c:pt idx="19379">
                  <c:v>3.6297023720506555E-2</c:v>
                </c:pt>
                <c:pt idx="19380">
                  <c:v>3.3584914031164641E-2</c:v>
                </c:pt>
                <c:pt idx="19381">
                  <c:v>3.4036932312721625E-2</c:v>
                </c:pt>
                <c:pt idx="19382">
                  <c:v>3.1475495383898704E-2</c:v>
                </c:pt>
                <c:pt idx="19383">
                  <c:v>3.1776840904936703E-2</c:v>
                </c:pt>
                <c:pt idx="19384">
                  <c:v>3.5392987157392586E-2</c:v>
                </c:pt>
                <c:pt idx="19385">
                  <c:v>3.3735586791683633E-2</c:v>
                </c:pt>
                <c:pt idx="19386">
                  <c:v>3.3735586791683633E-2</c:v>
                </c:pt>
                <c:pt idx="19387">
                  <c:v>3.3584914031164641E-2</c:v>
                </c:pt>
                <c:pt idx="19388">
                  <c:v>3.3132895749607649E-2</c:v>
                </c:pt>
                <c:pt idx="19389">
                  <c:v>3.3434241270645648E-2</c:v>
                </c:pt>
                <c:pt idx="19390">
                  <c:v>3.2680877468050672E-2</c:v>
                </c:pt>
                <c:pt idx="19391">
                  <c:v>3.3283568510126649E-2</c:v>
                </c:pt>
                <c:pt idx="19392">
                  <c:v>3.237953194701268E-2</c:v>
                </c:pt>
                <c:pt idx="19393">
                  <c:v>3.2530204707531672E-2</c:v>
                </c:pt>
                <c:pt idx="19394">
                  <c:v>3.3584914031164641E-2</c:v>
                </c:pt>
                <c:pt idx="19395">
                  <c:v>3.4036932312721625E-2</c:v>
                </c:pt>
                <c:pt idx="19396">
                  <c:v>3.3735586791683633E-2</c:v>
                </c:pt>
                <c:pt idx="19397">
                  <c:v>3.4940968875835594E-2</c:v>
                </c:pt>
                <c:pt idx="19398">
                  <c:v>3.3434241270645648E-2</c:v>
                </c:pt>
                <c:pt idx="19399">
                  <c:v>3.2982222989088657E-2</c:v>
                </c:pt>
                <c:pt idx="19400">
                  <c:v>3.3434241270645648E-2</c:v>
                </c:pt>
                <c:pt idx="19401">
                  <c:v>3.4187605073240618E-2</c:v>
                </c:pt>
                <c:pt idx="19402">
                  <c:v>3.2831550228569657E-2</c:v>
                </c:pt>
                <c:pt idx="19403">
                  <c:v>3.3434241270645648E-2</c:v>
                </c:pt>
                <c:pt idx="19404">
                  <c:v>3.4036932312721625E-2</c:v>
                </c:pt>
                <c:pt idx="19405">
                  <c:v>3.5242314396873586E-2</c:v>
                </c:pt>
                <c:pt idx="19406">
                  <c:v>3.4940968875835594E-2</c:v>
                </c:pt>
                <c:pt idx="19407">
                  <c:v>3.2982222989088657E-2</c:v>
                </c:pt>
                <c:pt idx="19408">
                  <c:v>3.3735586791683633E-2</c:v>
                </c:pt>
                <c:pt idx="19409">
                  <c:v>3.4338277833759617E-2</c:v>
                </c:pt>
                <c:pt idx="19410">
                  <c:v>3.3132895749607649E-2</c:v>
                </c:pt>
                <c:pt idx="19411">
                  <c:v>3.222885918649368E-2</c:v>
                </c:pt>
                <c:pt idx="19412">
                  <c:v>3.1776840904936703E-2</c:v>
                </c:pt>
                <c:pt idx="19413">
                  <c:v>3.2078186425974688E-2</c:v>
                </c:pt>
                <c:pt idx="19414">
                  <c:v>3.4790296115316595E-2</c:v>
                </c:pt>
                <c:pt idx="19415">
                  <c:v>3.4639623354797609E-2</c:v>
                </c:pt>
                <c:pt idx="19416">
                  <c:v>3.2078186425974688E-2</c:v>
                </c:pt>
                <c:pt idx="19417">
                  <c:v>3.2078186425974688E-2</c:v>
                </c:pt>
                <c:pt idx="19418">
                  <c:v>3.3434241270645648E-2</c:v>
                </c:pt>
                <c:pt idx="19419">
                  <c:v>3.3132895749607649E-2</c:v>
                </c:pt>
                <c:pt idx="19420">
                  <c:v>3.3283568510126649E-2</c:v>
                </c:pt>
                <c:pt idx="19421">
                  <c:v>2.9366076736632774E-2</c:v>
                </c:pt>
                <c:pt idx="19422">
                  <c:v>3.2982222989088657E-2</c:v>
                </c:pt>
                <c:pt idx="19423">
                  <c:v>3.5694332678430571E-2</c:v>
                </c:pt>
                <c:pt idx="19424">
                  <c:v>3.2982222989088657E-2</c:v>
                </c:pt>
                <c:pt idx="19425">
                  <c:v>3.5242314396873586E-2</c:v>
                </c:pt>
                <c:pt idx="19426">
                  <c:v>3.3434241270645648E-2</c:v>
                </c:pt>
                <c:pt idx="19427">
                  <c:v>3.5392987157392586E-2</c:v>
                </c:pt>
                <c:pt idx="19428">
                  <c:v>3.4940968875835594E-2</c:v>
                </c:pt>
                <c:pt idx="19429">
                  <c:v>3.2680877468050672E-2</c:v>
                </c:pt>
                <c:pt idx="19430">
                  <c:v>3.3434241270645648E-2</c:v>
                </c:pt>
                <c:pt idx="19431">
                  <c:v>3.3735586791683633E-2</c:v>
                </c:pt>
                <c:pt idx="19432">
                  <c:v>3.4338277833759617E-2</c:v>
                </c:pt>
                <c:pt idx="19433">
                  <c:v>3.5392987157392586E-2</c:v>
                </c:pt>
                <c:pt idx="19434">
                  <c:v>3.3886259552202626E-2</c:v>
                </c:pt>
                <c:pt idx="19435">
                  <c:v>3.3735586791683633E-2</c:v>
                </c:pt>
                <c:pt idx="19436">
                  <c:v>3.3283568510126649E-2</c:v>
                </c:pt>
                <c:pt idx="19437">
                  <c:v>3.2530204707531672E-2</c:v>
                </c:pt>
                <c:pt idx="19438">
                  <c:v>3.2982222989088657E-2</c:v>
                </c:pt>
                <c:pt idx="19439">
                  <c:v>3.4940968875835594E-2</c:v>
                </c:pt>
                <c:pt idx="19440">
                  <c:v>3.3735586791683633E-2</c:v>
                </c:pt>
                <c:pt idx="19441">
                  <c:v>3.2831550228569657E-2</c:v>
                </c:pt>
                <c:pt idx="19442">
                  <c:v>3.3283568510126649E-2</c:v>
                </c:pt>
                <c:pt idx="19443">
                  <c:v>3.2078186425974688E-2</c:v>
                </c:pt>
                <c:pt idx="19444">
                  <c:v>3.3283568510126649E-2</c:v>
                </c:pt>
                <c:pt idx="19445">
                  <c:v>3.4338277833759617E-2</c:v>
                </c:pt>
                <c:pt idx="19446">
                  <c:v>3.4036932312721625E-2</c:v>
                </c:pt>
                <c:pt idx="19447">
                  <c:v>3.2982222989088657E-2</c:v>
                </c:pt>
                <c:pt idx="19448">
                  <c:v>3.237953194701268E-2</c:v>
                </c:pt>
                <c:pt idx="19449">
                  <c:v>3.3283568510126649E-2</c:v>
                </c:pt>
                <c:pt idx="19450">
                  <c:v>3.5091641636354594E-2</c:v>
                </c:pt>
                <c:pt idx="19451">
                  <c:v>3.3886259552202626E-2</c:v>
                </c:pt>
                <c:pt idx="19452">
                  <c:v>3.3283568510126649E-2</c:v>
                </c:pt>
                <c:pt idx="19453">
                  <c:v>3.2831550228569657E-2</c:v>
                </c:pt>
                <c:pt idx="19454">
                  <c:v>3.3434241270645648E-2</c:v>
                </c:pt>
                <c:pt idx="19455">
                  <c:v>3.3132895749607649E-2</c:v>
                </c:pt>
                <c:pt idx="19456">
                  <c:v>3.2982222989088657E-2</c:v>
                </c:pt>
                <c:pt idx="19457">
                  <c:v>3.448895059427861E-2</c:v>
                </c:pt>
                <c:pt idx="19458">
                  <c:v>3.3434241270645648E-2</c:v>
                </c:pt>
                <c:pt idx="19459">
                  <c:v>3.3886259552202626E-2</c:v>
                </c:pt>
                <c:pt idx="19460">
                  <c:v>3.3283568510126649E-2</c:v>
                </c:pt>
                <c:pt idx="19461">
                  <c:v>3.1927513665455688E-2</c:v>
                </c:pt>
                <c:pt idx="19462">
                  <c:v>3.2982222989088657E-2</c:v>
                </c:pt>
                <c:pt idx="19463">
                  <c:v>3.3735586791683633E-2</c:v>
                </c:pt>
                <c:pt idx="19464">
                  <c:v>3.237953194701268E-2</c:v>
                </c:pt>
                <c:pt idx="19465">
                  <c:v>3.237953194701268E-2</c:v>
                </c:pt>
                <c:pt idx="19466">
                  <c:v>3.4036932312721625E-2</c:v>
                </c:pt>
                <c:pt idx="19467">
                  <c:v>3.4639623354797609E-2</c:v>
                </c:pt>
                <c:pt idx="19468">
                  <c:v>3.222885918649368E-2</c:v>
                </c:pt>
                <c:pt idx="19469">
                  <c:v>3.4187605073240618E-2</c:v>
                </c:pt>
                <c:pt idx="19470">
                  <c:v>3.2831550228569657E-2</c:v>
                </c:pt>
                <c:pt idx="19471">
                  <c:v>3.237953194701268E-2</c:v>
                </c:pt>
                <c:pt idx="19472">
                  <c:v>3.5242314396873586E-2</c:v>
                </c:pt>
                <c:pt idx="19473">
                  <c:v>3.2982222989088657E-2</c:v>
                </c:pt>
                <c:pt idx="19474">
                  <c:v>3.5392987157392586E-2</c:v>
                </c:pt>
                <c:pt idx="19475">
                  <c:v>3.2078186425974688E-2</c:v>
                </c:pt>
                <c:pt idx="19476">
                  <c:v>3.2982222989088657E-2</c:v>
                </c:pt>
                <c:pt idx="19477">
                  <c:v>3.3735586791683633E-2</c:v>
                </c:pt>
                <c:pt idx="19478">
                  <c:v>3.4036932312721625E-2</c:v>
                </c:pt>
                <c:pt idx="19479">
                  <c:v>3.3434241270645648E-2</c:v>
                </c:pt>
                <c:pt idx="19480">
                  <c:v>3.2530204707531672E-2</c:v>
                </c:pt>
                <c:pt idx="19481">
                  <c:v>3.3735586791683633E-2</c:v>
                </c:pt>
                <c:pt idx="19482">
                  <c:v>3.2982222989088657E-2</c:v>
                </c:pt>
                <c:pt idx="19483">
                  <c:v>3.4187605073240618E-2</c:v>
                </c:pt>
                <c:pt idx="19484">
                  <c:v>3.3886259552202626E-2</c:v>
                </c:pt>
                <c:pt idx="19485">
                  <c:v>3.4187605073240618E-2</c:v>
                </c:pt>
                <c:pt idx="19486">
                  <c:v>3.2078186425974688E-2</c:v>
                </c:pt>
                <c:pt idx="19487">
                  <c:v>3.222885918649368E-2</c:v>
                </c:pt>
                <c:pt idx="19488">
                  <c:v>3.2982222989088657E-2</c:v>
                </c:pt>
                <c:pt idx="19489">
                  <c:v>3.448895059427861E-2</c:v>
                </c:pt>
                <c:pt idx="19490">
                  <c:v>3.3584914031164641E-2</c:v>
                </c:pt>
                <c:pt idx="19491">
                  <c:v>3.3132895749607649E-2</c:v>
                </c:pt>
                <c:pt idx="19492">
                  <c:v>3.3283568510126649E-2</c:v>
                </c:pt>
                <c:pt idx="19493">
                  <c:v>3.4338277833759617E-2</c:v>
                </c:pt>
                <c:pt idx="19494">
                  <c:v>3.3434241270645648E-2</c:v>
                </c:pt>
                <c:pt idx="19495">
                  <c:v>3.4187605073240618E-2</c:v>
                </c:pt>
                <c:pt idx="19496">
                  <c:v>3.222885918649368E-2</c:v>
                </c:pt>
                <c:pt idx="19497">
                  <c:v>3.0872804341822723E-2</c:v>
                </c:pt>
                <c:pt idx="19498">
                  <c:v>3.1776840904936703E-2</c:v>
                </c:pt>
                <c:pt idx="19499">
                  <c:v>3.3132895749607649E-2</c:v>
                </c:pt>
                <c:pt idx="19500">
                  <c:v>3.3886259552202626E-2</c:v>
                </c:pt>
                <c:pt idx="19501">
                  <c:v>3.4639623354797609E-2</c:v>
                </c:pt>
                <c:pt idx="19502">
                  <c:v>3.2530204707531672E-2</c:v>
                </c:pt>
                <c:pt idx="19503">
                  <c:v>3.3886259552202626E-2</c:v>
                </c:pt>
                <c:pt idx="19504">
                  <c:v>3.3132895749607649E-2</c:v>
                </c:pt>
                <c:pt idx="19505">
                  <c:v>3.3735586791683633E-2</c:v>
                </c:pt>
                <c:pt idx="19506">
                  <c:v>3.4187605073240618E-2</c:v>
                </c:pt>
                <c:pt idx="19507">
                  <c:v>3.3886259552202626E-2</c:v>
                </c:pt>
                <c:pt idx="19508">
                  <c:v>3.4639623354797609E-2</c:v>
                </c:pt>
                <c:pt idx="19509">
                  <c:v>3.222885918649368E-2</c:v>
                </c:pt>
                <c:pt idx="19510">
                  <c:v>3.4338277833759617E-2</c:v>
                </c:pt>
                <c:pt idx="19511">
                  <c:v>3.3584914031164641E-2</c:v>
                </c:pt>
                <c:pt idx="19512">
                  <c:v>3.448895059427861E-2</c:v>
                </c:pt>
                <c:pt idx="19513">
                  <c:v>3.4940968875835594E-2</c:v>
                </c:pt>
                <c:pt idx="19514">
                  <c:v>3.2078186425974688E-2</c:v>
                </c:pt>
                <c:pt idx="19515">
                  <c:v>3.3283568510126649E-2</c:v>
                </c:pt>
                <c:pt idx="19516">
                  <c:v>3.5543659917911578E-2</c:v>
                </c:pt>
                <c:pt idx="19517">
                  <c:v>3.4338277833759617E-2</c:v>
                </c:pt>
                <c:pt idx="19518">
                  <c:v>3.3434241270645648E-2</c:v>
                </c:pt>
                <c:pt idx="19519">
                  <c:v>3.3434241270645648E-2</c:v>
                </c:pt>
                <c:pt idx="19520">
                  <c:v>3.3584914031164641E-2</c:v>
                </c:pt>
                <c:pt idx="19521">
                  <c:v>3.3434241270645648E-2</c:v>
                </c:pt>
                <c:pt idx="19522">
                  <c:v>3.3886259552202626E-2</c:v>
                </c:pt>
                <c:pt idx="19523">
                  <c:v>3.2530204707531672E-2</c:v>
                </c:pt>
                <c:pt idx="19524">
                  <c:v>3.2680877468050672E-2</c:v>
                </c:pt>
                <c:pt idx="19525">
                  <c:v>3.3434241270645648E-2</c:v>
                </c:pt>
                <c:pt idx="19526">
                  <c:v>3.237953194701268E-2</c:v>
                </c:pt>
                <c:pt idx="19527">
                  <c:v>3.2078186425974688E-2</c:v>
                </c:pt>
                <c:pt idx="19528">
                  <c:v>3.4790296115316595E-2</c:v>
                </c:pt>
                <c:pt idx="19529">
                  <c:v>3.2982222989088657E-2</c:v>
                </c:pt>
                <c:pt idx="19530">
                  <c:v>3.4338277833759617E-2</c:v>
                </c:pt>
                <c:pt idx="19531">
                  <c:v>3.222885918649368E-2</c:v>
                </c:pt>
                <c:pt idx="19532">
                  <c:v>3.2831550228569657E-2</c:v>
                </c:pt>
                <c:pt idx="19533">
                  <c:v>3.4036932312721625E-2</c:v>
                </c:pt>
                <c:pt idx="19534">
                  <c:v>3.2982222989088657E-2</c:v>
                </c:pt>
                <c:pt idx="19535">
                  <c:v>3.4187605073240618E-2</c:v>
                </c:pt>
                <c:pt idx="19536">
                  <c:v>3.2831550228569657E-2</c:v>
                </c:pt>
                <c:pt idx="19537">
                  <c:v>3.237953194701268E-2</c:v>
                </c:pt>
                <c:pt idx="19538">
                  <c:v>3.4187605073240618E-2</c:v>
                </c:pt>
                <c:pt idx="19539">
                  <c:v>3.4036932312721625E-2</c:v>
                </c:pt>
                <c:pt idx="19540">
                  <c:v>3.2530204707531672E-2</c:v>
                </c:pt>
                <c:pt idx="19541">
                  <c:v>3.3132895749607649E-2</c:v>
                </c:pt>
                <c:pt idx="19542">
                  <c:v>3.3735586791683633E-2</c:v>
                </c:pt>
                <c:pt idx="19543">
                  <c:v>3.3132895749607649E-2</c:v>
                </c:pt>
                <c:pt idx="19544">
                  <c:v>3.3132895749607649E-2</c:v>
                </c:pt>
                <c:pt idx="19545">
                  <c:v>3.3886259552202626E-2</c:v>
                </c:pt>
                <c:pt idx="19546">
                  <c:v>3.2680877468050672E-2</c:v>
                </c:pt>
                <c:pt idx="19547">
                  <c:v>3.2982222989088657E-2</c:v>
                </c:pt>
                <c:pt idx="19548">
                  <c:v>3.1927513665455688E-2</c:v>
                </c:pt>
                <c:pt idx="19549">
                  <c:v>3.2831550228569657E-2</c:v>
                </c:pt>
                <c:pt idx="19550">
                  <c:v>3.3735586791683633E-2</c:v>
                </c:pt>
                <c:pt idx="19551">
                  <c:v>3.2530204707531672E-2</c:v>
                </c:pt>
                <c:pt idx="19552">
                  <c:v>3.2831550228569657E-2</c:v>
                </c:pt>
                <c:pt idx="19553">
                  <c:v>3.1475495383898704E-2</c:v>
                </c:pt>
                <c:pt idx="19554">
                  <c:v>3.3434241270645648E-2</c:v>
                </c:pt>
                <c:pt idx="19555">
                  <c:v>3.3132895749607649E-2</c:v>
                </c:pt>
                <c:pt idx="19556">
                  <c:v>3.3132895749607649E-2</c:v>
                </c:pt>
                <c:pt idx="19557">
                  <c:v>3.4639623354797609E-2</c:v>
                </c:pt>
                <c:pt idx="19558">
                  <c:v>3.237953194701268E-2</c:v>
                </c:pt>
                <c:pt idx="19559">
                  <c:v>3.3735586791683633E-2</c:v>
                </c:pt>
                <c:pt idx="19560">
                  <c:v>3.2530204707531672E-2</c:v>
                </c:pt>
                <c:pt idx="19561">
                  <c:v>3.3283568510126649E-2</c:v>
                </c:pt>
                <c:pt idx="19562">
                  <c:v>3.3434241270645648E-2</c:v>
                </c:pt>
                <c:pt idx="19563">
                  <c:v>3.3886259552202626E-2</c:v>
                </c:pt>
                <c:pt idx="19564">
                  <c:v>3.237953194701268E-2</c:v>
                </c:pt>
                <c:pt idx="19565">
                  <c:v>3.2831550228569657E-2</c:v>
                </c:pt>
                <c:pt idx="19566">
                  <c:v>3.1475495383898704E-2</c:v>
                </c:pt>
                <c:pt idx="19567">
                  <c:v>3.2831550228569657E-2</c:v>
                </c:pt>
                <c:pt idx="19568">
                  <c:v>3.2831550228569657E-2</c:v>
                </c:pt>
                <c:pt idx="19569">
                  <c:v>3.3283568510126649E-2</c:v>
                </c:pt>
                <c:pt idx="19570">
                  <c:v>3.1174149862860712E-2</c:v>
                </c:pt>
                <c:pt idx="19571">
                  <c:v>3.3132895749607649E-2</c:v>
                </c:pt>
                <c:pt idx="19572">
                  <c:v>3.4940968875835594E-2</c:v>
                </c:pt>
                <c:pt idx="19573">
                  <c:v>3.4187605073240618E-2</c:v>
                </c:pt>
                <c:pt idx="19574">
                  <c:v>3.3886259552202626E-2</c:v>
                </c:pt>
                <c:pt idx="19575">
                  <c:v>3.3132895749607649E-2</c:v>
                </c:pt>
                <c:pt idx="19576">
                  <c:v>3.3434241270645648E-2</c:v>
                </c:pt>
                <c:pt idx="19577">
                  <c:v>3.4036932312721625E-2</c:v>
                </c:pt>
                <c:pt idx="19578">
                  <c:v>3.3735586791683633E-2</c:v>
                </c:pt>
                <c:pt idx="19579">
                  <c:v>3.3283568510126649E-2</c:v>
                </c:pt>
                <c:pt idx="19580">
                  <c:v>3.237953194701268E-2</c:v>
                </c:pt>
                <c:pt idx="19581">
                  <c:v>3.2831550228569657E-2</c:v>
                </c:pt>
                <c:pt idx="19582">
                  <c:v>3.2831550228569657E-2</c:v>
                </c:pt>
                <c:pt idx="19583">
                  <c:v>3.222885918649368E-2</c:v>
                </c:pt>
                <c:pt idx="19584">
                  <c:v>3.3132895749607649E-2</c:v>
                </c:pt>
                <c:pt idx="19585">
                  <c:v>3.2982222989088657E-2</c:v>
                </c:pt>
                <c:pt idx="19586">
                  <c:v>3.1324822623379711E-2</c:v>
                </c:pt>
                <c:pt idx="19587">
                  <c:v>3.2982222989088657E-2</c:v>
                </c:pt>
                <c:pt idx="19588">
                  <c:v>3.3434241270645648E-2</c:v>
                </c:pt>
                <c:pt idx="19589">
                  <c:v>3.4036932312721625E-2</c:v>
                </c:pt>
                <c:pt idx="19590">
                  <c:v>3.1927513665455688E-2</c:v>
                </c:pt>
                <c:pt idx="19591">
                  <c:v>3.2530204707531672E-2</c:v>
                </c:pt>
                <c:pt idx="19592">
                  <c:v>2.9366076736632774E-2</c:v>
                </c:pt>
                <c:pt idx="19593">
                  <c:v>3.2982222989088657E-2</c:v>
                </c:pt>
                <c:pt idx="19594">
                  <c:v>3.3735586791683633E-2</c:v>
                </c:pt>
                <c:pt idx="19595">
                  <c:v>3.1927513665455688E-2</c:v>
                </c:pt>
                <c:pt idx="19596">
                  <c:v>3.2982222989088657E-2</c:v>
                </c:pt>
                <c:pt idx="19597">
                  <c:v>3.1475495383898704E-2</c:v>
                </c:pt>
                <c:pt idx="19598">
                  <c:v>3.4338277833759617E-2</c:v>
                </c:pt>
                <c:pt idx="19599">
                  <c:v>3.4639623354797609E-2</c:v>
                </c:pt>
                <c:pt idx="19600">
                  <c:v>3.2078186425974688E-2</c:v>
                </c:pt>
                <c:pt idx="19601">
                  <c:v>3.1927513665455688E-2</c:v>
                </c:pt>
                <c:pt idx="19602">
                  <c:v>3.1776840904936703E-2</c:v>
                </c:pt>
                <c:pt idx="19603">
                  <c:v>3.3434241270645648E-2</c:v>
                </c:pt>
                <c:pt idx="19604">
                  <c:v>3.1475495383898704E-2</c:v>
                </c:pt>
                <c:pt idx="19605">
                  <c:v>3.3735586791683633E-2</c:v>
                </c:pt>
                <c:pt idx="19606">
                  <c:v>3.3886259552202626E-2</c:v>
                </c:pt>
                <c:pt idx="19607">
                  <c:v>3.2530204707531672E-2</c:v>
                </c:pt>
                <c:pt idx="19608">
                  <c:v>3.2982222989088657E-2</c:v>
                </c:pt>
                <c:pt idx="19609">
                  <c:v>3.3132895749607649E-2</c:v>
                </c:pt>
                <c:pt idx="19610">
                  <c:v>3.2982222989088657E-2</c:v>
                </c:pt>
                <c:pt idx="19611">
                  <c:v>3.3283568510126649E-2</c:v>
                </c:pt>
                <c:pt idx="19612">
                  <c:v>3.2982222989088657E-2</c:v>
                </c:pt>
                <c:pt idx="19613">
                  <c:v>3.2078186425974688E-2</c:v>
                </c:pt>
                <c:pt idx="19614">
                  <c:v>3.0571458820784735E-2</c:v>
                </c:pt>
                <c:pt idx="19615">
                  <c:v>3.2680877468050672E-2</c:v>
                </c:pt>
                <c:pt idx="19616">
                  <c:v>3.2078186425974688E-2</c:v>
                </c:pt>
                <c:pt idx="19617">
                  <c:v>3.2982222989088657E-2</c:v>
                </c:pt>
                <c:pt idx="19618">
                  <c:v>3.1927513665455688E-2</c:v>
                </c:pt>
                <c:pt idx="19619">
                  <c:v>3.3584914031164641E-2</c:v>
                </c:pt>
                <c:pt idx="19620">
                  <c:v>3.2530204707531672E-2</c:v>
                </c:pt>
                <c:pt idx="19621">
                  <c:v>3.2982222989088657E-2</c:v>
                </c:pt>
                <c:pt idx="19622">
                  <c:v>3.3283568510126649E-2</c:v>
                </c:pt>
                <c:pt idx="19623">
                  <c:v>3.3283568510126649E-2</c:v>
                </c:pt>
                <c:pt idx="19624">
                  <c:v>3.3886259552202626E-2</c:v>
                </c:pt>
                <c:pt idx="19625">
                  <c:v>3.4338277833759617E-2</c:v>
                </c:pt>
                <c:pt idx="19626">
                  <c:v>3.3584914031164641E-2</c:v>
                </c:pt>
                <c:pt idx="19627">
                  <c:v>3.3434241270645648E-2</c:v>
                </c:pt>
                <c:pt idx="19628">
                  <c:v>3.1927513665455688E-2</c:v>
                </c:pt>
                <c:pt idx="19629">
                  <c:v>3.1776840904936703E-2</c:v>
                </c:pt>
                <c:pt idx="19630">
                  <c:v>3.1324822623379711E-2</c:v>
                </c:pt>
                <c:pt idx="19631">
                  <c:v>3.1927513665455688E-2</c:v>
                </c:pt>
                <c:pt idx="19632">
                  <c:v>3.1927513665455688E-2</c:v>
                </c:pt>
                <c:pt idx="19633">
                  <c:v>3.5392987157392586E-2</c:v>
                </c:pt>
                <c:pt idx="19634">
                  <c:v>3.222885918649368E-2</c:v>
                </c:pt>
                <c:pt idx="19635">
                  <c:v>3.2530204707531672E-2</c:v>
                </c:pt>
                <c:pt idx="19636">
                  <c:v>3.2680877468050672E-2</c:v>
                </c:pt>
                <c:pt idx="19637">
                  <c:v>3.3434241270645648E-2</c:v>
                </c:pt>
                <c:pt idx="19638">
                  <c:v>3.1927513665455688E-2</c:v>
                </c:pt>
                <c:pt idx="19639">
                  <c:v>3.1927513665455688E-2</c:v>
                </c:pt>
                <c:pt idx="19640">
                  <c:v>3.3283568510126649E-2</c:v>
                </c:pt>
                <c:pt idx="19641">
                  <c:v>3.0872804341822723E-2</c:v>
                </c:pt>
                <c:pt idx="19642">
                  <c:v>3.3735586791683633E-2</c:v>
                </c:pt>
                <c:pt idx="19643">
                  <c:v>3.4790296115316595E-2</c:v>
                </c:pt>
                <c:pt idx="19644">
                  <c:v>3.3132895749607649E-2</c:v>
                </c:pt>
                <c:pt idx="19645">
                  <c:v>3.4187605073240618E-2</c:v>
                </c:pt>
                <c:pt idx="19646">
                  <c:v>3.1776840904936703E-2</c:v>
                </c:pt>
                <c:pt idx="19647">
                  <c:v>3.2078186425974688E-2</c:v>
                </c:pt>
                <c:pt idx="19648">
                  <c:v>3.3584914031164641E-2</c:v>
                </c:pt>
                <c:pt idx="19649">
                  <c:v>3.3735586791683633E-2</c:v>
                </c:pt>
                <c:pt idx="19650">
                  <c:v>3.4187605073240618E-2</c:v>
                </c:pt>
                <c:pt idx="19651">
                  <c:v>3.2680877468050672E-2</c:v>
                </c:pt>
                <c:pt idx="19652">
                  <c:v>3.4639623354797609E-2</c:v>
                </c:pt>
                <c:pt idx="19653">
                  <c:v>3.3434241270645648E-2</c:v>
                </c:pt>
                <c:pt idx="19654">
                  <c:v>3.3283568510126649E-2</c:v>
                </c:pt>
                <c:pt idx="19655">
                  <c:v>3.4940968875835594E-2</c:v>
                </c:pt>
                <c:pt idx="19656">
                  <c:v>3.237953194701268E-2</c:v>
                </c:pt>
                <c:pt idx="19657">
                  <c:v>3.3434241270645648E-2</c:v>
                </c:pt>
                <c:pt idx="19658">
                  <c:v>3.222885918649368E-2</c:v>
                </c:pt>
                <c:pt idx="19659">
                  <c:v>3.4036932312721625E-2</c:v>
                </c:pt>
                <c:pt idx="19660">
                  <c:v>3.4639623354797609E-2</c:v>
                </c:pt>
                <c:pt idx="19661">
                  <c:v>3.1927513665455688E-2</c:v>
                </c:pt>
                <c:pt idx="19662">
                  <c:v>3.2530204707531672E-2</c:v>
                </c:pt>
                <c:pt idx="19663">
                  <c:v>3.2680877468050672E-2</c:v>
                </c:pt>
                <c:pt idx="19664">
                  <c:v>3.1927513665455688E-2</c:v>
                </c:pt>
                <c:pt idx="19665">
                  <c:v>3.1927513665455688E-2</c:v>
                </c:pt>
                <c:pt idx="19666">
                  <c:v>3.1927513665455688E-2</c:v>
                </c:pt>
                <c:pt idx="19667">
                  <c:v>3.237953194701268E-2</c:v>
                </c:pt>
                <c:pt idx="19668">
                  <c:v>3.2680877468050672E-2</c:v>
                </c:pt>
                <c:pt idx="19669">
                  <c:v>3.2831550228569657E-2</c:v>
                </c:pt>
                <c:pt idx="19670">
                  <c:v>3.2831550228569657E-2</c:v>
                </c:pt>
                <c:pt idx="19671">
                  <c:v>3.237953194701268E-2</c:v>
                </c:pt>
                <c:pt idx="19672">
                  <c:v>3.1927513665455688E-2</c:v>
                </c:pt>
                <c:pt idx="19673">
                  <c:v>3.3283568510126649E-2</c:v>
                </c:pt>
                <c:pt idx="19674">
                  <c:v>3.3132895749607649E-2</c:v>
                </c:pt>
                <c:pt idx="19675">
                  <c:v>3.3434241270645648E-2</c:v>
                </c:pt>
                <c:pt idx="19676">
                  <c:v>3.3434241270645648E-2</c:v>
                </c:pt>
                <c:pt idx="19677">
                  <c:v>3.3434241270645648E-2</c:v>
                </c:pt>
                <c:pt idx="19678">
                  <c:v>3.1475495383898704E-2</c:v>
                </c:pt>
                <c:pt idx="19679">
                  <c:v>3.4338277833759617E-2</c:v>
                </c:pt>
                <c:pt idx="19680">
                  <c:v>3.222885918649368E-2</c:v>
                </c:pt>
                <c:pt idx="19681">
                  <c:v>3.222885918649368E-2</c:v>
                </c:pt>
                <c:pt idx="19682">
                  <c:v>3.3735586791683633E-2</c:v>
                </c:pt>
                <c:pt idx="19683">
                  <c:v>3.5392987157392586E-2</c:v>
                </c:pt>
                <c:pt idx="19684">
                  <c:v>3.4338277833759617E-2</c:v>
                </c:pt>
                <c:pt idx="19685">
                  <c:v>3.2530204707531672E-2</c:v>
                </c:pt>
                <c:pt idx="19686">
                  <c:v>3.3886259552202626E-2</c:v>
                </c:pt>
                <c:pt idx="19687">
                  <c:v>3.4338277833759617E-2</c:v>
                </c:pt>
                <c:pt idx="19688">
                  <c:v>3.222885918649368E-2</c:v>
                </c:pt>
                <c:pt idx="19689">
                  <c:v>3.4790296115316595E-2</c:v>
                </c:pt>
                <c:pt idx="19690">
                  <c:v>3.2530204707531672E-2</c:v>
                </c:pt>
                <c:pt idx="19691">
                  <c:v>3.237953194701268E-2</c:v>
                </c:pt>
                <c:pt idx="19692">
                  <c:v>3.3132895749607649E-2</c:v>
                </c:pt>
                <c:pt idx="19693">
                  <c:v>3.4338277833759617E-2</c:v>
                </c:pt>
                <c:pt idx="19694">
                  <c:v>3.4338277833759617E-2</c:v>
                </c:pt>
                <c:pt idx="19695">
                  <c:v>3.6146350959987555E-2</c:v>
                </c:pt>
                <c:pt idx="19696">
                  <c:v>3.2831550228569657E-2</c:v>
                </c:pt>
                <c:pt idx="19697">
                  <c:v>3.1324822623379711E-2</c:v>
                </c:pt>
                <c:pt idx="19698">
                  <c:v>3.237953194701268E-2</c:v>
                </c:pt>
                <c:pt idx="19699">
                  <c:v>3.448895059427861E-2</c:v>
                </c:pt>
                <c:pt idx="19700">
                  <c:v>3.2530204707531672E-2</c:v>
                </c:pt>
                <c:pt idx="19701">
                  <c:v>3.3886259552202626E-2</c:v>
                </c:pt>
                <c:pt idx="19702">
                  <c:v>3.237953194701268E-2</c:v>
                </c:pt>
                <c:pt idx="19703">
                  <c:v>3.4036932312721625E-2</c:v>
                </c:pt>
                <c:pt idx="19704">
                  <c:v>3.3132895749607649E-2</c:v>
                </c:pt>
                <c:pt idx="19705">
                  <c:v>3.4338277833759617E-2</c:v>
                </c:pt>
                <c:pt idx="19706">
                  <c:v>3.3434241270645648E-2</c:v>
                </c:pt>
                <c:pt idx="19707">
                  <c:v>3.1927513665455688E-2</c:v>
                </c:pt>
                <c:pt idx="19708">
                  <c:v>3.2982222989088657E-2</c:v>
                </c:pt>
                <c:pt idx="19709">
                  <c:v>3.3886259552202626E-2</c:v>
                </c:pt>
                <c:pt idx="19710">
                  <c:v>3.3886259552202626E-2</c:v>
                </c:pt>
                <c:pt idx="19711">
                  <c:v>3.3886259552202626E-2</c:v>
                </c:pt>
                <c:pt idx="19712">
                  <c:v>3.2982222989088657E-2</c:v>
                </c:pt>
                <c:pt idx="19713">
                  <c:v>3.4338277833759617E-2</c:v>
                </c:pt>
                <c:pt idx="19714">
                  <c:v>3.2530204707531672E-2</c:v>
                </c:pt>
                <c:pt idx="19715">
                  <c:v>3.3735586791683633E-2</c:v>
                </c:pt>
                <c:pt idx="19716">
                  <c:v>3.3886259552202626E-2</c:v>
                </c:pt>
                <c:pt idx="19717">
                  <c:v>3.3283568510126649E-2</c:v>
                </c:pt>
                <c:pt idx="19718">
                  <c:v>3.3886259552202626E-2</c:v>
                </c:pt>
                <c:pt idx="19719">
                  <c:v>3.2680877468050672E-2</c:v>
                </c:pt>
                <c:pt idx="19720">
                  <c:v>3.3132895749607649E-2</c:v>
                </c:pt>
                <c:pt idx="19721">
                  <c:v>3.4036932312721625E-2</c:v>
                </c:pt>
                <c:pt idx="19722">
                  <c:v>3.237953194701268E-2</c:v>
                </c:pt>
                <c:pt idx="19723">
                  <c:v>3.3735586791683633E-2</c:v>
                </c:pt>
                <c:pt idx="19724">
                  <c:v>3.2530204707531672E-2</c:v>
                </c:pt>
                <c:pt idx="19725">
                  <c:v>3.2078186425974688E-2</c:v>
                </c:pt>
                <c:pt idx="19726">
                  <c:v>3.4338277833759617E-2</c:v>
                </c:pt>
                <c:pt idx="19727">
                  <c:v>3.3886259552202626E-2</c:v>
                </c:pt>
                <c:pt idx="19728">
                  <c:v>3.3584914031164641E-2</c:v>
                </c:pt>
                <c:pt idx="19729">
                  <c:v>3.3584914031164641E-2</c:v>
                </c:pt>
                <c:pt idx="19730">
                  <c:v>3.3283568510126649E-2</c:v>
                </c:pt>
                <c:pt idx="19731">
                  <c:v>3.4338277833759617E-2</c:v>
                </c:pt>
                <c:pt idx="19732">
                  <c:v>3.2530204707531672E-2</c:v>
                </c:pt>
                <c:pt idx="19733">
                  <c:v>3.2530204707531672E-2</c:v>
                </c:pt>
                <c:pt idx="19734">
                  <c:v>3.3283568510126649E-2</c:v>
                </c:pt>
                <c:pt idx="19735">
                  <c:v>3.3283568510126649E-2</c:v>
                </c:pt>
                <c:pt idx="19736">
                  <c:v>3.3735586791683633E-2</c:v>
                </c:pt>
                <c:pt idx="19737">
                  <c:v>3.2680877468050672E-2</c:v>
                </c:pt>
                <c:pt idx="19738">
                  <c:v>3.3735586791683633E-2</c:v>
                </c:pt>
                <c:pt idx="19739">
                  <c:v>3.2078186425974688E-2</c:v>
                </c:pt>
                <c:pt idx="19740">
                  <c:v>3.2982222989088657E-2</c:v>
                </c:pt>
                <c:pt idx="19741">
                  <c:v>3.1927513665455688E-2</c:v>
                </c:pt>
                <c:pt idx="19742">
                  <c:v>3.3283568510126649E-2</c:v>
                </c:pt>
                <c:pt idx="19743">
                  <c:v>3.4187605073240618E-2</c:v>
                </c:pt>
                <c:pt idx="19744">
                  <c:v>3.3735586791683633E-2</c:v>
                </c:pt>
                <c:pt idx="19745">
                  <c:v>3.3735586791683633E-2</c:v>
                </c:pt>
                <c:pt idx="19746">
                  <c:v>3.2680877468050672E-2</c:v>
                </c:pt>
                <c:pt idx="19747">
                  <c:v>3.2831550228569657E-2</c:v>
                </c:pt>
                <c:pt idx="19748">
                  <c:v>3.4036932312721625E-2</c:v>
                </c:pt>
                <c:pt idx="19749">
                  <c:v>3.222885918649368E-2</c:v>
                </c:pt>
                <c:pt idx="19750">
                  <c:v>3.237953194701268E-2</c:v>
                </c:pt>
                <c:pt idx="19751">
                  <c:v>3.1023477102341723E-2</c:v>
                </c:pt>
                <c:pt idx="19752">
                  <c:v>3.3283568510126649E-2</c:v>
                </c:pt>
                <c:pt idx="19753">
                  <c:v>3.3584914031164641E-2</c:v>
                </c:pt>
                <c:pt idx="19754">
                  <c:v>3.1776840904936703E-2</c:v>
                </c:pt>
                <c:pt idx="19755">
                  <c:v>3.3283568510126649E-2</c:v>
                </c:pt>
                <c:pt idx="19756">
                  <c:v>3.2680877468050672E-2</c:v>
                </c:pt>
                <c:pt idx="19757">
                  <c:v>3.1927513665455688E-2</c:v>
                </c:pt>
                <c:pt idx="19758">
                  <c:v>3.237953194701268E-2</c:v>
                </c:pt>
                <c:pt idx="19759">
                  <c:v>3.222885918649368E-2</c:v>
                </c:pt>
                <c:pt idx="19760">
                  <c:v>3.4338277833759617E-2</c:v>
                </c:pt>
                <c:pt idx="19761">
                  <c:v>3.2982222989088657E-2</c:v>
                </c:pt>
                <c:pt idx="19762">
                  <c:v>3.1475495383898704E-2</c:v>
                </c:pt>
                <c:pt idx="19763">
                  <c:v>3.2530204707531672E-2</c:v>
                </c:pt>
                <c:pt idx="19764">
                  <c:v>3.4639623354797609E-2</c:v>
                </c:pt>
                <c:pt idx="19765">
                  <c:v>3.2982222989088657E-2</c:v>
                </c:pt>
                <c:pt idx="19766">
                  <c:v>3.237953194701268E-2</c:v>
                </c:pt>
                <c:pt idx="19767">
                  <c:v>3.2831550228569657E-2</c:v>
                </c:pt>
                <c:pt idx="19768">
                  <c:v>3.2530204707531672E-2</c:v>
                </c:pt>
                <c:pt idx="19769">
                  <c:v>3.2831550228569657E-2</c:v>
                </c:pt>
                <c:pt idx="19770">
                  <c:v>3.222885918649368E-2</c:v>
                </c:pt>
                <c:pt idx="19771">
                  <c:v>3.2982222989088657E-2</c:v>
                </c:pt>
                <c:pt idx="19772">
                  <c:v>3.3132895749607649E-2</c:v>
                </c:pt>
                <c:pt idx="19773">
                  <c:v>3.2831550228569657E-2</c:v>
                </c:pt>
                <c:pt idx="19774">
                  <c:v>3.2680877468050672E-2</c:v>
                </c:pt>
                <c:pt idx="19775">
                  <c:v>3.1324822623379711E-2</c:v>
                </c:pt>
                <c:pt idx="19776">
                  <c:v>3.1475495383898704E-2</c:v>
                </c:pt>
                <c:pt idx="19777">
                  <c:v>3.2831550228569657E-2</c:v>
                </c:pt>
                <c:pt idx="19778">
                  <c:v>3.2680877468050672E-2</c:v>
                </c:pt>
                <c:pt idx="19779">
                  <c:v>3.4036932312721625E-2</c:v>
                </c:pt>
                <c:pt idx="19780">
                  <c:v>3.1927513665455688E-2</c:v>
                </c:pt>
                <c:pt idx="19781">
                  <c:v>3.222885918649368E-2</c:v>
                </c:pt>
                <c:pt idx="19782">
                  <c:v>3.1174149862860712E-2</c:v>
                </c:pt>
                <c:pt idx="19783">
                  <c:v>3.3434241270645648E-2</c:v>
                </c:pt>
                <c:pt idx="19784">
                  <c:v>3.1023477102341723E-2</c:v>
                </c:pt>
                <c:pt idx="19785">
                  <c:v>3.1927513665455688E-2</c:v>
                </c:pt>
                <c:pt idx="19786">
                  <c:v>3.2680877468050672E-2</c:v>
                </c:pt>
                <c:pt idx="19787">
                  <c:v>3.2982222989088657E-2</c:v>
                </c:pt>
                <c:pt idx="19788">
                  <c:v>3.1324822623379711E-2</c:v>
                </c:pt>
                <c:pt idx="19789">
                  <c:v>3.1324822623379711E-2</c:v>
                </c:pt>
                <c:pt idx="19790">
                  <c:v>3.2078186425974688E-2</c:v>
                </c:pt>
                <c:pt idx="19791">
                  <c:v>3.3132895749607649E-2</c:v>
                </c:pt>
                <c:pt idx="19792">
                  <c:v>3.4338277833759617E-2</c:v>
                </c:pt>
                <c:pt idx="19793">
                  <c:v>3.1776840904936703E-2</c:v>
                </c:pt>
                <c:pt idx="19794">
                  <c:v>3.222885918649368E-2</c:v>
                </c:pt>
                <c:pt idx="19795">
                  <c:v>3.1776840904936703E-2</c:v>
                </c:pt>
                <c:pt idx="19796">
                  <c:v>3.237953194701268E-2</c:v>
                </c:pt>
                <c:pt idx="19797">
                  <c:v>3.2530204707531672E-2</c:v>
                </c:pt>
                <c:pt idx="19798">
                  <c:v>3.1324822623379711E-2</c:v>
                </c:pt>
                <c:pt idx="19799">
                  <c:v>3.2982222989088657E-2</c:v>
                </c:pt>
                <c:pt idx="19800">
                  <c:v>3.1927513665455688E-2</c:v>
                </c:pt>
                <c:pt idx="19801">
                  <c:v>3.1324822623379711E-2</c:v>
                </c:pt>
                <c:pt idx="19802">
                  <c:v>3.2680877468050672E-2</c:v>
                </c:pt>
                <c:pt idx="19803">
                  <c:v>2.8914058455075786E-2</c:v>
                </c:pt>
                <c:pt idx="19804">
                  <c:v>3.2680877468050672E-2</c:v>
                </c:pt>
                <c:pt idx="19805">
                  <c:v>3.2078186425974688E-2</c:v>
                </c:pt>
                <c:pt idx="19806">
                  <c:v>3.448895059427861E-2</c:v>
                </c:pt>
                <c:pt idx="19807">
                  <c:v>3.1475495383898704E-2</c:v>
                </c:pt>
                <c:pt idx="19808">
                  <c:v>3.237953194701268E-2</c:v>
                </c:pt>
                <c:pt idx="19809">
                  <c:v>3.4338277833759617E-2</c:v>
                </c:pt>
                <c:pt idx="19810">
                  <c:v>3.1927513665455688E-2</c:v>
                </c:pt>
                <c:pt idx="19811">
                  <c:v>3.2078186425974688E-2</c:v>
                </c:pt>
                <c:pt idx="19812">
                  <c:v>3.1927513665455688E-2</c:v>
                </c:pt>
                <c:pt idx="19813">
                  <c:v>3.222885918649368E-2</c:v>
                </c:pt>
                <c:pt idx="19814">
                  <c:v>3.3434241270645648E-2</c:v>
                </c:pt>
                <c:pt idx="19815">
                  <c:v>3.3584914031164641E-2</c:v>
                </c:pt>
                <c:pt idx="19816">
                  <c:v>3.3886259552202626E-2</c:v>
                </c:pt>
                <c:pt idx="19817">
                  <c:v>3.3283568510126649E-2</c:v>
                </c:pt>
                <c:pt idx="19818">
                  <c:v>3.3283568510126649E-2</c:v>
                </c:pt>
                <c:pt idx="19819">
                  <c:v>3.3132895749607649E-2</c:v>
                </c:pt>
                <c:pt idx="19820">
                  <c:v>3.3283568510126649E-2</c:v>
                </c:pt>
                <c:pt idx="19821">
                  <c:v>3.1174149862860712E-2</c:v>
                </c:pt>
                <c:pt idx="19822">
                  <c:v>3.3132895749607649E-2</c:v>
                </c:pt>
                <c:pt idx="19823">
                  <c:v>3.3283568510126649E-2</c:v>
                </c:pt>
                <c:pt idx="19824">
                  <c:v>3.3132895749607649E-2</c:v>
                </c:pt>
                <c:pt idx="19825">
                  <c:v>3.2078186425974688E-2</c:v>
                </c:pt>
                <c:pt idx="19826">
                  <c:v>3.3283568510126649E-2</c:v>
                </c:pt>
                <c:pt idx="19827">
                  <c:v>3.2078186425974688E-2</c:v>
                </c:pt>
                <c:pt idx="19828">
                  <c:v>3.2530204707531672E-2</c:v>
                </c:pt>
                <c:pt idx="19829">
                  <c:v>3.1023477102341723E-2</c:v>
                </c:pt>
                <c:pt idx="19830">
                  <c:v>3.2530204707531672E-2</c:v>
                </c:pt>
                <c:pt idx="19831">
                  <c:v>3.4338277833759617E-2</c:v>
                </c:pt>
                <c:pt idx="19832">
                  <c:v>3.2831550228569657E-2</c:v>
                </c:pt>
                <c:pt idx="19833">
                  <c:v>3.3735586791683633E-2</c:v>
                </c:pt>
                <c:pt idx="19834">
                  <c:v>2.951674949715177E-2</c:v>
                </c:pt>
                <c:pt idx="19835">
                  <c:v>3.2530204707531672E-2</c:v>
                </c:pt>
                <c:pt idx="19836">
                  <c:v>3.448895059427861E-2</c:v>
                </c:pt>
                <c:pt idx="19837">
                  <c:v>3.2831550228569657E-2</c:v>
                </c:pt>
                <c:pt idx="19838">
                  <c:v>3.3886259552202626E-2</c:v>
                </c:pt>
                <c:pt idx="19839">
                  <c:v>3.2982222989088657E-2</c:v>
                </c:pt>
                <c:pt idx="19840">
                  <c:v>3.2680877468050672E-2</c:v>
                </c:pt>
                <c:pt idx="19841">
                  <c:v>3.3584914031164641E-2</c:v>
                </c:pt>
                <c:pt idx="19842">
                  <c:v>3.237953194701268E-2</c:v>
                </c:pt>
                <c:pt idx="19843">
                  <c:v>3.2982222989088657E-2</c:v>
                </c:pt>
                <c:pt idx="19844">
                  <c:v>3.2680877468050672E-2</c:v>
                </c:pt>
                <c:pt idx="19845">
                  <c:v>3.2982222989088657E-2</c:v>
                </c:pt>
                <c:pt idx="19846">
                  <c:v>3.2680877468050672E-2</c:v>
                </c:pt>
                <c:pt idx="19847">
                  <c:v>3.1475495383898704E-2</c:v>
                </c:pt>
                <c:pt idx="19848">
                  <c:v>3.3283568510126649E-2</c:v>
                </c:pt>
                <c:pt idx="19849">
                  <c:v>3.3283568510126649E-2</c:v>
                </c:pt>
                <c:pt idx="19850">
                  <c:v>3.2982222989088657E-2</c:v>
                </c:pt>
                <c:pt idx="19851">
                  <c:v>3.2680877468050672E-2</c:v>
                </c:pt>
                <c:pt idx="19852">
                  <c:v>3.3886259552202626E-2</c:v>
                </c:pt>
                <c:pt idx="19853">
                  <c:v>3.1927513665455688E-2</c:v>
                </c:pt>
                <c:pt idx="19854">
                  <c:v>3.2680877468050672E-2</c:v>
                </c:pt>
                <c:pt idx="19855">
                  <c:v>3.222885918649368E-2</c:v>
                </c:pt>
                <c:pt idx="19856">
                  <c:v>3.222885918649368E-2</c:v>
                </c:pt>
                <c:pt idx="19857">
                  <c:v>3.0872804341822723E-2</c:v>
                </c:pt>
                <c:pt idx="19858">
                  <c:v>3.3132895749607649E-2</c:v>
                </c:pt>
                <c:pt idx="19859">
                  <c:v>3.3283568510126649E-2</c:v>
                </c:pt>
                <c:pt idx="19860">
                  <c:v>3.3283568510126649E-2</c:v>
                </c:pt>
                <c:pt idx="19861">
                  <c:v>3.2982222989088657E-2</c:v>
                </c:pt>
                <c:pt idx="19862">
                  <c:v>3.3132895749607649E-2</c:v>
                </c:pt>
                <c:pt idx="19863">
                  <c:v>3.3132895749607649E-2</c:v>
                </c:pt>
                <c:pt idx="19864">
                  <c:v>3.1776840904936703E-2</c:v>
                </c:pt>
                <c:pt idx="19865">
                  <c:v>3.3283568510126649E-2</c:v>
                </c:pt>
                <c:pt idx="19866">
                  <c:v>3.1927513665455688E-2</c:v>
                </c:pt>
                <c:pt idx="19867">
                  <c:v>3.3283568510126649E-2</c:v>
                </c:pt>
                <c:pt idx="19868">
                  <c:v>3.3283568510126649E-2</c:v>
                </c:pt>
                <c:pt idx="19869">
                  <c:v>3.2530204707531672E-2</c:v>
                </c:pt>
                <c:pt idx="19870">
                  <c:v>3.3886259552202626E-2</c:v>
                </c:pt>
                <c:pt idx="19871">
                  <c:v>3.1927513665455688E-2</c:v>
                </c:pt>
                <c:pt idx="19872">
                  <c:v>3.3886259552202626E-2</c:v>
                </c:pt>
                <c:pt idx="19873">
                  <c:v>3.2680877468050672E-2</c:v>
                </c:pt>
                <c:pt idx="19874">
                  <c:v>3.3735586791683633E-2</c:v>
                </c:pt>
                <c:pt idx="19875">
                  <c:v>3.4338277833759617E-2</c:v>
                </c:pt>
                <c:pt idx="19876">
                  <c:v>3.1927513665455688E-2</c:v>
                </c:pt>
                <c:pt idx="19877">
                  <c:v>3.3434241270645648E-2</c:v>
                </c:pt>
                <c:pt idx="19878">
                  <c:v>3.2530204707531672E-2</c:v>
                </c:pt>
                <c:pt idx="19879">
                  <c:v>3.4187605073240618E-2</c:v>
                </c:pt>
                <c:pt idx="19880">
                  <c:v>3.448895059427861E-2</c:v>
                </c:pt>
                <c:pt idx="19881">
                  <c:v>3.1023477102341723E-2</c:v>
                </c:pt>
                <c:pt idx="19882">
                  <c:v>3.2831550228569657E-2</c:v>
                </c:pt>
                <c:pt idx="19883">
                  <c:v>3.3132895749607649E-2</c:v>
                </c:pt>
                <c:pt idx="19884">
                  <c:v>3.5242314396873586E-2</c:v>
                </c:pt>
                <c:pt idx="19885">
                  <c:v>3.2680877468050672E-2</c:v>
                </c:pt>
                <c:pt idx="19886">
                  <c:v>3.2982222989088657E-2</c:v>
                </c:pt>
                <c:pt idx="19887">
                  <c:v>3.3735586791683633E-2</c:v>
                </c:pt>
                <c:pt idx="19888">
                  <c:v>3.2982222989088657E-2</c:v>
                </c:pt>
                <c:pt idx="19889">
                  <c:v>3.2831550228569657E-2</c:v>
                </c:pt>
                <c:pt idx="19890">
                  <c:v>3.1324822623379711E-2</c:v>
                </c:pt>
                <c:pt idx="19891">
                  <c:v>3.2982222989088657E-2</c:v>
                </c:pt>
                <c:pt idx="19892">
                  <c:v>3.5543659917911578E-2</c:v>
                </c:pt>
                <c:pt idx="19893">
                  <c:v>3.3283568510126649E-2</c:v>
                </c:pt>
                <c:pt idx="19894">
                  <c:v>3.3584914031164641E-2</c:v>
                </c:pt>
                <c:pt idx="19895">
                  <c:v>3.3886259552202626E-2</c:v>
                </c:pt>
                <c:pt idx="19896">
                  <c:v>3.1475495383898704E-2</c:v>
                </c:pt>
                <c:pt idx="19897">
                  <c:v>3.4338277833759617E-2</c:v>
                </c:pt>
                <c:pt idx="19898">
                  <c:v>3.3886259552202626E-2</c:v>
                </c:pt>
                <c:pt idx="19899">
                  <c:v>3.3886259552202626E-2</c:v>
                </c:pt>
                <c:pt idx="19900">
                  <c:v>3.2530204707531672E-2</c:v>
                </c:pt>
                <c:pt idx="19901">
                  <c:v>3.1023477102341723E-2</c:v>
                </c:pt>
                <c:pt idx="19902">
                  <c:v>3.4940968875835594E-2</c:v>
                </c:pt>
                <c:pt idx="19903">
                  <c:v>3.2982222989088657E-2</c:v>
                </c:pt>
                <c:pt idx="19904">
                  <c:v>3.3434241270645648E-2</c:v>
                </c:pt>
                <c:pt idx="19905">
                  <c:v>3.3735586791683633E-2</c:v>
                </c:pt>
                <c:pt idx="19906">
                  <c:v>3.4036932312721625E-2</c:v>
                </c:pt>
                <c:pt idx="19907">
                  <c:v>3.2831550228569657E-2</c:v>
                </c:pt>
                <c:pt idx="19908">
                  <c:v>3.2982222989088657E-2</c:v>
                </c:pt>
                <c:pt idx="19909">
                  <c:v>3.4036932312721625E-2</c:v>
                </c:pt>
                <c:pt idx="19910">
                  <c:v>3.2078186425974688E-2</c:v>
                </c:pt>
                <c:pt idx="19911">
                  <c:v>3.4790296115316595E-2</c:v>
                </c:pt>
                <c:pt idx="19912">
                  <c:v>3.237953194701268E-2</c:v>
                </c:pt>
                <c:pt idx="19913">
                  <c:v>3.2530204707531672E-2</c:v>
                </c:pt>
                <c:pt idx="19914">
                  <c:v>3.3735586791683633E-2</c:v>
                </c:pt>
                <c:pt idx="19915">
                  <c:v>3.3132895749607649E-2</c:v>
                </c:pt>
                <c:pt idx="19916">
                  <c:v>3.4036932312721625E-2</c:v>
                </c:pt>
                <c:pt idx="19917">
                  <c:v>3.1927513665455688E-2</c:v>
                </c:pt>
                <c:pt idx="19918">
                  <c:v>3.222885918649368E-2</c:v>
                </c:pt>
                <c:pt idx="19919">
                  <c:v>3.4338277833759617E-2</c:v>
                </c:pt>
                <c:pt idx="19920">
                  <c:v>3.2530204707531672E-2</c:v>
                </c:pt>
                <c:pt idx="19921">
                  <c:v>3.3584914031164641E-2</c:v>
                </c:pt>
                <c:pt idx="19922">
                  <c:v>3.3132895749607649E-2</c:v>
                </c:pt>
                <c:pt idx="19923">
                  <c:v>3.3434241270645648E-2</c:v>
                </c:pt>
                <c:pt idx="19924">
                  <c:v>3.4940968875835594E-2</c:v>
                </c:pt>
                <c:pt idx="19925">
                  <c:v>3.2078186425974688E-2</c:v>
                </c:pt>
                <c:pt idx="19926">
                  <c:v>3.222885918649368E-2</c:v>
                </c:pt>
                <c:pt idx="19927">
                  <c:v>3.222885918649368E-2</c:v>
                </c:pt>
                <c:pt idx="19928">
                  <c:v>3.2982222989088657E-2</c:v>
                </c:pt>
                <c:pt idx="19929">
                  <c:v>3.2680877468050672E-2</c:v>
                </c:pt>
                <c:pt idx="19930">
                  <c:v>3.2530204707531672E-2</c:v>
                </c:pt>
                <c:pt idx="19931">
                  <c:v>3.3886259552202626E-2</c:v>
                </c:pt>
                <c:pt idx="19932">
                  <c:v>3.2530204707531672E-2</c:v>
                </c:pt>
                <c:pt idx="19933">
                  <c:v>3.2982222989088657E-2</c:v>
                </c:pt>
                <c:pt idx="19934">
                  <c:v>3.1324822623379711E-2</c:v>
                </c:pt>
                <c:pt idx="19935">
                  <c:v>3.2982222989088657E-2</c:v>
                </c:pt>
                <c:pt idx="19936">
                  <c:v>3.4036932312721625E-2</c:v>
                </c:pt>
                <c:pt idx="19937">
                  <c:v>3.1776840904936703E-2</c:v>
                </c:pt>
                <c:pt idx="19938">
                  <c:v>3.3735586791683633E-2</c:v>
                </c:pt>
                <c:pt idx="19939">
                  <c:v>3.1776840904936703E-2</c:v>
                </c:pt>
                <c:pt idx="19940">
                  <c:v>3.4790296115316595E-2</c:v>
                </c:pt>
                <c:pt idx="19941">
                  <c:v>3.3283568510126649E-2</c:v>
                </c:pt>
                <c:pt idx="19942">
                  <c:v>3.2530204707531672E-2</c:v>
                </c:pt>
                <c:pt idx="19943">
                  <c:v>3.3434241270645648E-2</c:v>
                </c:pt>
                <c:pt idx="19944">
                  <c:v>3.1324822623379711E-2</c:v>
                </c:pt>
                <c:pt idx="19945">
                  <c:v>3.222885918649368E-2</c:v>
                </c:pt>
                <c:pt idx="19946">
                  <c:v>3.3735586791683633E-2</c:v>
                </c:pt>
                <c:pt idx="19947">
                  <c:v>3.2680877468050672E-2</c:v>
                </c:pt>
                <c:pt idx="19948">
                  <c:v>3.2530204707531672E-2</c:v>
                </c:pt>
                <c:pt idx="19949">
                  <c:v>3.2680877468050672E-2</c:v>
                </c:pt>
                <c:pt idx="19950">
                  <c:v>3.1927513665455688E-2</c:v>
                </c:pt>
                <c:pt idx="19951">
                  <c:v>3.1927513665455688E-2</c:v>
                </c:pt>
                <c:pt idx="19952">
                  <c:v>3.1927513665455688E-2</c:v>
                </c:pt>
                <c:pt idx="19953">
                  <c:v>3.2078186425974688E-2</c:v>
                </c:pt>
                <c:pt idx="19954">
                  <c:v>3.2831550228569657E-2</c:v>
                </c:pt>
                <c:pt idx="19955">
                  <c:v>3.4036932312721625E-2</c:v>
                </c:pt>
                <c:pt idx="19956">
                  <c:v>3.222885918649368E-2</c:v>
                </c:pt>
                <c:pt idx="19957">
                  <c:v>3.3434241270645648E-2</c:v>
                </c:pt>
                <c:pt idx="19958">
                  <c:v>3.1776840904936703E-2</c:v>
                </c:pt>
                <c:pt idx="19959">
                  <c:v>3.2680877468050672E-2</c:v>
                </c:pt>
                <c:pt idx="19960">
                  <c:v>3.2680877468050672E-2</c:v>
                </c:pt>
                <c:pt idx="19961">
                  <c:v>3.2680877468050672E-2</c:v>
                </c:pt>
                <c:pt idx="19962">
                  <c:v>3.222885918649368E-2</c:v>
                </c:pt>
                <c:pt idx="19963">
                  <c:v>3.3735586791683633E-2</c:v>
                </c:pt>
                <c:pt idx="19964">
                  <c:v>3.2831550228569657E-2</c:v>
                </c:pt>
                <c:pt idx="19965">
                  <c:v>3.2982222989088657E-2</c:v>
                </c:pt>
                <c:pt idx="19966">
                  <c:v>3.1475495383898704E-2</c:v>
                </c:pt>
                <c:pt idx="19967">
                  <c:v>3.237953194701268E-2</c:v>
                </c:pt>
                <c:pt idx="19968">
                  <c:v>3.3283568510126649E-2</c:v>
                </c:pt>
                <c:pt idx="19969">
                  <c:v>3.1475495383898704E-2</c:v>
                </c:pt>
                <c:pt idx="19970">
                  <c:v>3.1927513665455688E-2</c:v>
                </c:pt>
                <c:pt idx="19971">
                  <c:v>3.2831550228569657E-2</c:v>
                </c:pt>
                <c:pt idx="19972">
                  <c:v>3.3283568510126649E-2</c:v>
                </c:pt>
                <c:pt idx="19973">
                  <c:v>3.3132895749607649E-2</c:v>
                </c:pt>
                <c:pt idx="19974">
                  <c:v>3.2680877468050672E-2</c:v>
                </c:pt>
                <c:pt idx="19975">
                  <c:v>3.2530204707531672E-2</c:v>
                </c:pt>
                <c:pt idx="19976">
                  <c:v>3.2078186425974688E-2</c:v>
                </c:pt>
                <c:pt idx="19977">
                  <c:v>3.2078186425974688E-2</c:v>
                </c:pt>
                <c:pt idx="19978">
                  <c:v>3.1776840904936703E-2</c:v>
                </c:pt>
                <c:pt idx="19979">
                  <c:v>3.1927513665455688E-2</c:v>
                </c:pt>
                <c:pt idx="19980">
                  <c:v>3.3886259552202626E-2</c:v>
                </c:pt>
                <c:pt idx="19981">
                  <c:v>3.1023477102341723E-2</c:v>
                </c:pt>
                <c:pt idx="19982">
                  <c:v>3.3886259552202626E-2</c:v>
                </c:pt>
                <c:pt idx="19983">
                  <c:v>3.2982222989088657E-2</c:v>
                </c:pt>
                <c:pt idx="19984">
                  <c:v>3.237953194701268E-2</c:v>
                </c:pt>
                <c:pt idx="19985">
                  <c:v>3.3584914031164641E-2</c:v>
                </c:pt>
                <c:pt idx="19986">
                  <c:v>3.0722131581303731E-2</c:v>
                </c:pt>
                <c:pt idx="19987">
                  <c:v>3.1023477102341723E-2</c:v>
                </c:pt>
                <c:pt idx="19988">
                  <c:v>3.222885918649368E-2</c:v>
                </c:pt>
                <c:pt idx="19989">
                  <c:v>3.1174149862860712E-2</c:v>
                </c:pt>
                <c:pt idx="19990">
                  <c:v>3.2530204707531672E-2</c:v>
                </c:pt>
                <c:pt idx="19991">
                  <c:v>3.1475495383898704E-2</c:v>
                </c:pt>
                <c:pt idx="19992">
                  <c:v>3.3283568510126649E-2</c:v>
                </c:pt>
                <c:pt idx="19993">
                  <c:v>3.222885918649368E-2</c:v>
                </c:pt>
                <c:pt idx="19994">
                  <c:v>3.2530204707531672E-2</c:v>
                </c:pt>
                <c:pt idx="19995">
                  <c:v>3.0571458820784735E-2</c:v>
                </c:pt>
                <c:pt idx="19996">
                  <c:v>3.3132895749607649E-2</c:v>
                </c:pt>
                <c:pt idx="19997">
                  <c:v>3.3132895749607649E-2</c:v>
                </c:pt>
                <c:pt idx="19998">
                  <c:v>3.2530204707531672E-2</c:v>
                </c:pt>
                <c:pt idx="19999">
                  <c:v>3.3735586791683633E-2</c:v>
                </c:pt>
                <c:pt idx="20000">
                  <c:v>3.2680877468050672E-2</c:v>
                </c:pt>
                <c:pt idx="20001">
                  <c:v>3.1927513665455688E-2</c:v>
                </c:pt>
                <c:pt idx="20002">
                  <c:v>3.2831550228569657E-2</c:v>
                </c:pt>
                <c:pt idx="20003">
                  <c:v>3.3434241270645648E-2</c:v>
                </c:pt>
                <c:pt idx="20004">
                  <c:v>3.2680877468050672E-2</c:v>
                </c:pt>
                <c:pt idx="20005">
                  <c:v>3.2530204707531672E-2</c:v>
                </c:pt>
                <c:pt idx="20006">
                  <c:v>3.2831550228569657E-2</c:v>
                </c:pt>
                <c:pt idx="20007">
                  <c:v>3.2831550228569657E-2</c:v>
                </c:pt>
                <c:pt idx="20008">
                  <c:v>3.2530204707531672E-2</c:v>
                </c:pt>
                <c:pt idx="20009">
                  <c:v>3.3584914031164641E-2</c:v>
                </c:pt>
                <c:pt idx="20010">
                  <c:v>3.2982222989088657E-2</c:v>
                </c:pt>
                <c:pt idx="20011">
                  <c:v>3.1927513665455688E-2</c:v>
                </c:pt>
                <c:pt idx="20012">
                  <c:v>3.1324822623379711E-2</c:v>
                </c:pt>
                <c:pt idx="20013">
                  <c:v>3.3434241270645648E-2</c:v>
                </c:pt>
                <c:pt idx="20014">
                  <c:v>3.3434241270645648E-2</c:v>
                </c:pt>
                <c:pt idx="20015">
                  <c:v>3.237953194701268E-2</c:v>
                </c:pt>
                <c:pt idx="20016">
                  <c:v>3.1475495383898704E-2</c:v>
                </c:pt>
                <c:pt idx="20017">
                  <c:v>3.0420786060265742E-2</c:v>
                </c:pt>
                <c:pt idx="20018">
                  <c:v>3.222885918649368E-2</c:v>
                </c:pt>
                <c:pt idx="20019">
                  <c:v>3.3434241270645648E-2</c:v>
                </c:pt>
                <c:pt idx="20020">
                  <c:v>3.1927513665455688E-2</c:v>
                </c:pt>
                <c:pt idx="20021">
                  <c:v>3.2982222989088657E-2</c:v>
                </c:pt>
                <c:pt idx="20022">
                  <c:v>3.1776840904936703E-2</c:v>
                </c:pt>
                <c:pt idx="20023">
                  <c:v>3.2530204707531672E-2</c:v>
                </c:pt>
                <c:pt idx="20024">
                  <c:v>3.4639623354797609E-2</c:v>
                </c:pt>
                <c:pt idx="20025">
                  <c:v>3.1174149862860712E-2</c:v>
                </c:pt>
                <c:pt idx="20026">
                  <c:v>3.3886259552202626E-2</c:v>
                </c:pt>
                <c:pt idx="20027">
                  <c:v>3.3283568510126649E-2</c:v>
                </c:pt>
                <c:pt idx="20028">
                  <c:v>3.2680877468050672E-2</c:v>
                </c:pt>
                <c:pt idx="20029">
                  <c:v>3.2530204707531672E-2</c:v>
                </c:pt>
                <c:pt idx="20030">
                  <c:v>3.2078186425974688E-2</c:v>
                </c:pt>
                <c:pt idx="20031">
                  <c:v>3.3735586791683633E-2</c:v>
                </c:pt>
                <c:pt idx="20032">
                  <c:v>3.3584914031164641E-2</c:v>
                </c:pt>
                <c:pt idx="20033">
                  <c:v>3.3735586791683633E-2</c:v>
                </c:pt>
                <c:pt idx="20034">
                  <c:v>3.4187605073240618E-2</c:v>
                </c:pt>
                <c:pt idx="20035">
                  <c:v>3.2530204707531672E-2</c:v>
                </c:pt>
                <c:pt idx="20036">
                  <c:v>3.3434241270645648E-2</c:v>
                </c:pt>
                <c:pt idx="20037">
                  <c:v>3.237953194701268E-2</c:v>
                </c:pt>
                <c:pt idx="20038">
                  <c:v>3.4790296115316595E-2</c:v>
                </c:pt>
                <c:pt idx="20039">
                  <c:v>3.1927513665455688E-2</c:v>
                </c:pt>
                <c:pt idx="20040">
                  <c:v>3.3735586791683633E-2</c:v>
                </c:pt>
                <c:pt idx="20041">
                  <c:v>3.3434241270645648E-2</c:v>
                </c:pt>
                <c:pt idx="20042">
                  <c:v>3.2078186425974688E-2</c:v>
                </c:pt>
                <c:pt idx="20043">
                  <c:v>3.3132895749607649E-2</c:v>
                </c:pt>
                <c:pt idx="20044">
                  <c:v>3.2078186425974688E-2</c:v>
                </c:pt>
                <c:pt idx="20045">
                  <c:v>3.2530204707531672E-2</c:v>
                </c:pt>
                <c:pt idx="20046">
                  <c:v>3.3584914031164641E-2</c:v>
                </c:pt>
                <c:pt idx="20047">
                  <c:v>3.1776840904936703E-2</c:v>
                </c:pt>
                <c:pt idx="20048">
                  <c:v>3.1475495383898704E-2</c:v>
                </c:pt>
                <c:pt idx="20049">
                  <c:v>3.1174149862860712E-2</c:v>
                </c:pt>
                <c:pt idx="20050">
                  <c:v>3.4036932312721625E-2</c:v>
                </c:pt>
                <c:pt idx="20051">
                  <c:v>3.1776840904936703E-2</c:v>
                </c:pt>
                <c:pt idx="20052">
                  <c:v>3.2530204707531672E-2</c:v>
                </c:pt>
                <c:pt idx="20053">
                  <c:v>3.2078186425974688E-2</c:v>
                </c:pt>
                <c:pt idx="20054">
                  <c:v>3.2530204707531672E-2</c:v>
                </c:pt>
                <c:pt idx="20055">
                  <c:v>3.3283568510126649E-2</c:v>
                </c:pt>
                <c:pt idx="20056">
                  <c:v>3.2530204707531672E-2</c:v>
                </c:pt>
                <c:pt idx="20057">
                  <c:v>3.4187605073240618E-2</c:v>
                </c:pt>
                <c:pt idx="20058">
                  <c:v>3.2680877468050672E-2</c:v>
                </c:pt>
                <c:pt idx="20059">
                  <c:v>3.2530204707531672E-2</c:v>
                </c:pt>
                <c:pt idx="20060">
                  <c:v>3.1324822623379711E-2</c:v>
                </c:pt>
                <c:pt idx="20061">
                  <c:v>3.2530204707531672E-2</c:v>
                </c:pt>
                <c:pt idx="20062">
                  <c:v>3.4036932312721625E-2</c:v>
                </c:pt>
                <c:pt idx="20063">
                  <c:v>3.3434241270645648E-2</c:v>
                </c:pt>
                <c:pt idx="20064">
                  <c:v>3.2831550228569657E-2</c:v>
                </c:pt>
                <c:pt idx="20065">
                  <c:v>3.3132895749607649E-2</c:v>
                </c:pt>
                <c:pt idx="20066">
                  <c:v>3.2831550228569657E-2</c:v>
                </c:pt>
                <c:pt idx="20067">
                  <c:v>3.3132895749607649E-2</c:v>
                </c:pt>
                <c:pt idx="20068">
                  <c:v>3.4940968875835594E-2</c:v>
                </c:pt>
                <c:pt idx="20069">
                  <c:v>3.2530204707531672E-2</c:v>
                </c:pt>
                <c:pt idx="20070">
                  <c:v>3.3886259552202626E-2</c:v>
                </c:pt>
                <c:pt idx="20071">
                  <c:v>3.2831550228569657E-2</c:v>
                </c:pt>
                <c:pt idx="20072">
                  <c:v>3.3886259552202626E-2</c:v>
                </c:pt>
                <c:pt idx="20073">
                  <c:v>3.3132895749607649E-2</c:v>
                </c:pt>
                <c:pt idx="20074">
                  <c:v>3.2530204707531672E-2</c:v>
                </c:pt>
                <c:pt idx="20075">
                  <c:v>3.2530204707531672E-2</c:v>
                </c:pt>
                <c:pt idx="20076">
                  <c:v>3.2530204707531672E-2</c:v>
                </c:pt>
                <c:pt idx="20077">
                  <c:v>3.2982222989088657E-2</c:v>
                </c:pt>
                <c:pt idx="20078">
                  <c:v>3.1475495383898704E-2</c:v>
                </c:pt>
                <c:pt idx="20079">
                  <c:v>3.2982222989088657E-2</c:v>
                </c:pt>
                <c:pt idx="20080">
                  <c:v>3.0722131581303731E-2</c:v>
                </c:pt>
                <c:pt idx="20081">
                  <c:v>3.2831550228569657E-2</c:v>
                </c:pt>
                <c:pt idx="20082">
                  <c:v>3.3434241270645648E-2</c:v>
                </c:pt>
                <c:pt idx="20083">
                  <c:v>3.1475495383898704E-2</c:v>
                </c:pt>
                <c:pt idx="20084">
                  <c:v>3.3283568510126649E-2</c:v>
                </c:pt>
                <c:pt idx="20085">
                  <c:v>3.3886259552202626E-2</c:v>
                </c:pt>
                <c:pt idx="20086">
                  <c:v>3.222885918649368E-2</c:v>
                </c:pt>
                <c:pt idx="20087">
                  <c:v>3.4338277833759617E-2</c:v>
                </c:pt>
                <c:pt idx="20088">
                  <c:v>3.1023477102341723E-2</c:v>
                </c:pt>
                <c:pt idx="20089">
                  <c:v>3.0872804341822723E-2</c:v>
                </c:pt>
                <c:pt idx="20090">
                  <c:v>3.7502405804658516E-2</c:v>
                </c:pt>
                <c:pt idx="20091">
                  <c:v>3.3283568510126649E-2</c:v>
                </c:pt>
                <c:pt idx="20092">
                  <c:v>3.237953194701268E-2</c:v>
                </c:pt>
                <c:pt idx="20093">
                  <c:v>3.1475495383898704E-2</c:v>
                </c:pt>
                <c:pt idx="20094">
                  <c:v>3.237953194701268E-2</c:v>
                </c:pt>
                <c:pt idx="20095">
                  <c:v>3.4790296115316595E-2</c:v>
                </c:pt>
                <c:pt idx="20096">
                  <c:v>3.3735586791683633E-2</c:v>
                </c:pt>
                <c:pt idx="20097">
                  <c:v>3.3434241270645648E-2</c:v>
                </c:pt>
                <c:pt idx="20098">
                  <c:v>3.2982222989088657E-2</c:v>
                </c:pt>
                <c:pt idx="20099">
                  <c:v>3.4338277833759617E-2</c:v>
                </c:pt>
                <c:pt idx="20100">
                  <c:v>3.2982222989088657E-2</c:v>
                </c:pt>
                <c:pt idx="20101">
                  <c:v>3.3434241270645648E-2</c:v>
                </c:pt>
                <c:pt idx="20102">
                  <c:v>3.5242314396873586E-2</c:v>
                </c:pt>
                <c:pt idx="20103">
                  <c:v>3.2078186425974688E-2</c:v>
                </c:pt>
                <c:pt idx="20104">
                  <c:v>3.3434241270645648E-2</c:v>
                </c:pt>
                <c:pt idx="20105">
                  <c:v>3.2680877468050672E-2</c:v>
                </c:pt>
                <c:pt idx="20106">
                  <c:v>3.3434241270645648E-2</c:v>
                </c:pt>
                <c:pt idx="20107">
                  <c:v>3.5543659917911578E-2</c:v>
                </c:pt>
                <c:pt idx="20108">
                  <c:v>3.3735586791683633E-2</c:v>
                </c:pt>
                <c:pt idx="20109">
                  <c:v>3.4187605073240618E-2</c:v>
                </c:pt>
                <c:pt idx="20110">
                  <c:v>3.1776840904936703E-2</c:v>
                </c:pt>
                <c:pt idx="20111">
                  <c:v>3.4036932312721625E-2</c:v>
                </c:pt>
                <c:pt idx="20112">
                  <c:v>3.3735586791683633E-2</c:v>
                </c:pt>
                <c:pt idx="20113">
                  <c:v>3.3735586791683633E-2</c:v>
                </c:pt>
                <c:pt idx="20114">
                  <c:v>3.3735586791683633E-2</c:v>
                </c:pt>
                <c:pt idx="20115">
                  <c:v>3.1776840904936703E-2</c:v>
                </c:pt>
                <c:pt idx="20116">
                  <c:v>3.2530204707531672E-2</c:v>
                </c:pt>
                <c:pt idx="20117">
                  <c:v>3.5242314396873586E-2</c:v>
                </c:pt>
                <c:pt idx="20118">
                  <c:v>3.3886259552202626E-2</c:v>
                </c:pt>
                <c:pt idx="20119">
                  <c:v>3.3434241270645648E-2</c:v>
                </c:pt>
                <c:pt idx="20120">
                  <c:v>3.4036932312721625E-2</c:v>
                </c:pt>
                <c:pt idx="20121">
                  <c:v>3.4036932312721625E-2</c:v>
                </c:pt>
                <c:pt idx="20122">
                  <c:v>3.2831550228569657E-2</c:v>
                </c:pt>
                <c:pt idx="20123">
                  <c:v>3.3735586791683633E-2</c:v>
                </c:pt>
                <c:pt idx="20124">
                  <c:v>3.3735586791683633E-2</c:v>
                </c:pt>
                <c:pt idx="20125">
                  <c:v>3.222885918649368E-2</c:v>
                </c:pt>
                <c:pt idx="20126">
                  <c:v>3.222885918649368E-2</c:v>
                </c:pt>
                <c:pt idx="20127">
                  <c:v>3.1324822623379711E-2</c:v>
                </c:pt>
                <c:pt idx="20128">
                  <c:v>3.222885918649368E-2</c:v>
                </c:pt>
                <c:pt idx="20129">
                  <c:v>3.4338277833759617E-2</c:v>
                </c:pt>
                <c:pt idx="20130">
                  <c:v>3.4338277833759617E-2</c:v>
                </c:pt>
                <c:pt idx="20131">
                  <c:v>3.3283568510126649E-2</c:v>
                </c:pt>
                <c:pt idx="20132">
                  <c:v>3.3735586791683633E-2</c:v>
                </c:pt>
                <c:pt idx="20133">
                  <c:v>3.5543659917911578E-2</c:v>
                </c:pt>
                <c:pt idx="20134">
                  <c:v>3.3735586791683633E-2</c:v>
                </c:pt>
                <c:pt idx="20135">
                  <c:v>3.3283568510126649E-2</c:v>
                </c:pt>
                <c:pt idx="20136">
                  <c:v>3.1927513665455688E-2</c:v>
                </c:pt>
                <c:pt idx="20137">
                  <c:v>3.2680877468050672E-2</c:v>
                </c:pt>
                <c:pt idx="20138">
                  <c:v>3.222885918649368E-2</c:v>
                </c:pt>
                <c:pt idx="20139">
                  <c:v>3.448895059427861E-2</c:v>
                </c:pt>
                <c:pt idx="20140">
                  <c:v>3.2982222989088657E-2</c:v>
                </c:pt>
                <c:pt idx="20141">
                  <c:v>3.237953194701268E-2</c:v>
                </c:pt>
                <c:pt idx="20142">
                  <c:v>3.2680877468050672E-2</c:v>
                </c:pt>
                <c:pt idx="20143">
                  <c:v>3.1324822623379711E-2</c:v>
                </c:pt>
                <c:pt idx="20144">
                  <c:v>3.237953194701268E-2</c:v>
                </c:pt>
                <c:pt idx="20145">
                  <c:v>3.3132895749607649E-2</c:v>
                </c:pt>
                <c:pt idx="20146">
                  <c:v>3.4187605073240618E-2</c:v>
                </c:pt>
                <c:pt idx="20147">
                  <c:v>3.1927513665455688E-2</c:v>
                </c:pt>
                <c:pt idx="20148">
                  <c:v>3.5242314396873586E-2</c:v>
                </c:pt>
                <c:pt idx="20149">
                  <c:v>3.0571458820784735E-2</c:v>
                </c:pt>
                <c:pt idx="20150">
                  <c:v>3.2831550228569657E-2</c:v>
                </c:pt>
                <c:pt idx="20151">
                  <c:v>3.3132895749607649E-2</c:v>
                </c:pt>
                <c:pt idx="20152">
                  <c:v>3.2680877468050672E-2</c:v>
                </c:pt>
                <c:pt idx="20153">
                  <c:v>3.2982222989088657E-2</c:v>
                </c:pt>
                <c:pt idx="20154">
                  <c:v>3.1776840904936703E-2</c:v>
                </c:pt>
                <c:pt idx="20155">
                  <c:v>3.1324822623379711E-2</c:v>
                </c:pt>
                <c:pt idx="20156">
                  <c:v>3.448895059427861E-2</c:v>
                </c:pt>
                <c:pt idx="20157">
                  <c:v>3.2680877468050672E-2</c:v>
                </c:pt>
                <c:pt idx="20158">
                  <c:v>3.237953194701268E-2</c:v>
                </c:pt>
                <c:pt idx="20159">
                  <c:v>3.3886259552202626E-2</c:v>
                </c:pt>
                <c:pt idx="20160">
                  <c:v>3.237953194701268E-2</c:v>
                </c:pt>
                <c:pt idx="20161">
                  <c:v>3.1776840904936703E-2</c:v>
                </c:pt>
                <c:pt idx="20162">
                  <c:v>3.2530204707531672E-2</c:v>
                </c:pt>
                <c:pt idx="20163">
                  <c:v>3.4338277833759617E-2</c:v>
                </c:pt>
                <c:pt idx="20164">
                  <c:v>3.0420786060265742E-2</c:v>
                </c:pt>
                <c:pt idx="20165">
                  <c:v>3.3283568510126649E-2</c:v>
                </c:pt>
                <c:pt idx="20166">
                  <c:v>3.237953194701268E-2</c:v>
                </c:pt>
                <c:pt idx="20167">
                  <c:v>3.2982222989088657E-2</c:v>
                </c:pt>
                <c:pt idx="20168">
                  <c:v>3.3132895749607649E-2</c:v>
                </c:pt>
                <c:pt idx="20169">
                  <c:v>3.2982222989088657E-2</c:v>
                </c:pt>
                <c:pt idx="20170">
                  <c:v>3.3283568510126649E-2</c:v>
                </c:pt>
                <c:pt idx="20171">
                  <c:v>3.222885918649368E-2</c:v>
                </c:pt>
                <c:pt idx="20172">
                  <c:v>3.2982222989088657E-2</c:v>
                </c:pt>
                <c:pt idx="20173">
                  <c:v>3.4338277833759617E-2</c:v>
                </c:pt>
                <c:pt idx="20174">
                  <c:v>3.237953194701268E-2</c:v>
                </c:pt>
                <c:pt idx="20175">
                  <c:v>3.2530204707531672E-2</c:v>
                </c:pt>
                <c:pt idx="20176">
                  <c:v>2.9968767778708754E-2</c:v>
                </c:pt>
                <c:pt idx="20177">
                  <c:v>3.2078186425974688E-2</c:v>
                </c:pt>
                <c:pt idx="20178">
                  <c:v>3.222885918649368E-2</c:v>
                </c:pt>
                <c:pt idx="20179">
                  <c:v>3.2831550228569657E-2</c:v>
                </c:pt>
                <c:pt idx="20180">
                  <c:v>3.0722131581303731E-2</c:v>
                </c:pt>
                <c:pt idx="20181">
                  <c:v>3.2530204707531672E-2</c:v>
                </c:pt>
                <c:pt idx="20182">
                  <c:v>3.237953194701268E-2</c:v>
                </c:pt>
                <c:pt idx="20183">
                  <c:v>3.237953194701268E-2</c:v>
                </c:pt>
                <c:pt idx="20184">
                  <c:v>3.2680877468050672E-2</c:v>
                </c:pt>
                <c:pt idx="20185">
                  <c:v>3.2078186425974688E-2</c:v>
                </c:pt>
                <c:pt idx="20186">
                  <c:v>3.1626168144417703E-2</c:v>
                </c:pt>
                <c:pt idx="20187">
                  <c:v>3.2831550228569657E-2</c:v>
                </c:pt>
                <c:pt idx="20188">
                  <c:v>3.1324822623379711E-2</c:v>
                </c:pt>
                <c:pt idx="20189">
                  <c:v>3.1174149862860712E-2</c:v>
                </c:pt>
                <c:pt idx="20190">
                  <c:v>3.2680877468050672E-2</c:v>
                </c:pt>
                <c:pt idx="20191">
                  <c:v>3.1776840904936703E-2</c:v>
                </c:pt>
                <c:pt idx="20192">
                  <c:v>3.1776840904936703E-2</c:v>
                </c:pt>
                <c:pt idx="20193">
                  <c:v>3.1927513665455688E-2</c:v>
                </c:pt>
                <c:pt idx="20194">
                  <c:v>3.0270113299746743E-2</c:v>
                </c:pt>
                <c:pt idx="20195">
                  <c:v>3.3584914031164641E-2</c:v>
                </c:pt>
                <c:pt idx="20196">
                  <c:v>3.2530204707531672E-2</c:v>
                </c:pt>
                <c:pt idx="20197">
                  <c:v>3.1324822623379711E-2</c:v>
                </c:pt>
                <c:pt idx="20198">
                  <c:v>3.1776840904936703E-2</c:v>
                </c:pt>
                <c:pt idx="20199">
                  <c:v>3.0872804341822723E-2</c:v>
                </c:pt>
                <c:pt idx="20200">
                  <c:v>3.2680877468050672E-2</c:v>
                </c:pt>
                <c:pt idx="20201">
                  <c:v>3.3434241270645648E-2</c:v>
                </c:pt>
                <c:pt idx="20202">
                  <c:v>3.2530204707531672E-2</c:v>
                </c:pt>
                <c:pt idx="20203">
                  <c:v>3.237953194701268E-2</c:v>
                </c:pt>
                <c:pt idx="20204">
                  <c:v>3.2982222989088657E-2</c:v>
                </c:pt>
                <c:pt idx="20205">
                  <c:v>3.2078186425974688E-2</c:v>
                </c:pt>
                <c:pt idx="20206">
                  <c:v>3.3283568510126649E-2</c:v>
                </c:pt>
                <c:pt idx="20207">
                  <c:v>3.1776840904936703E-2</c:v>
                </c:pt>
                <c:pt idx="20208">
                  <c:v>3.3584914031164641E-2</c:v>
                </c:pt>
                <c:pt idx="20209">
                  <c:v>3.448895059427861E-2</c:v>
                </c:pt>
                <c:pt idx="20210">
                  <c:v>3.3283568510126649E-2</c:v>
                </c:pt>
                <c:pt idx="20211">
                  <c:v>3.1324822623379711E-2</c:v>
                </c:pt>
                <c:pt idx="20212">
                  <c:v>3.2831550228569657E-2</c:v>
                </c:pt>
                <c:pt idx="20213">
                  <c:v>3.3132895749607649E-2</c:v>
                </c:pt>
                <c:pt idx="20214">
                  <c:v>3.222885918649368E-2</c:v>
                </c:pt>
                <c:pt idx="20215">
                  <c:v>3.1626168144417703E-2</c:v>
                </c:pt>
                <c:pt idx="20216">
                  <c:v>3.2530204707531672E-2</c:v>
                </c:pt>
                <c:pt idx="20217">
                  <c:v>3.2982222989088657E-2</c:v>
                </c:pt>
                <c:pt idx="20218">
                  <c:v>3.2982222989088657E-2</c:v>
                </c:pt>
                <c:pt idx="20219">
                  <c:v>3.4187605073240618E-2</c:v>
                </c:pt>
                <c:pt idx="20220">
                  <c:v>3.237953194701268E-2</c:v>
                </c:pt>
                <c:pt idx="20221">
                  <c:v>3.0872804341822723E-2</c:v>
                </c:pt>
                <c:pt idx="20222">
                  <c:v>3.3886259552202626E-2</c:v>
                </c:pt>
                <c:pt idx="20223">
                  <c:v>3.1927513665455688E-2</c:v>
                </c:pt>
                <c:pt idx="20224">
                  <c:v>3.3283568510126649E-2</c:v>
                </c:pt>
                <c:pt idx="20225">
                  <c:v>3.1776840904936703E-2</c:v>
                </c:pt>
                <c:pt idx="20226">
                  <c:v>3.2530204707531672E-2</c:v>
                </c:pt>
                <c:pt idx="20227">
                  <c:v>3.2680877468050672E-2</c:v>
                </c:pt>
                <c:pt idx="20228">
                  <c:v>3.2982222989088657E-2</c:v>
                </c:pt>
                <c:pt idx="20229">
                  <c:v>3.1324822623379711E-2</c:v>
                </c:pt>
                <c:pt idx="20230">
                  <c:v>3.0571458820784735E-2</c:v>
                </c:pt>
                <c:pt idx="20231">
                  <c:v>3.1927513665455688E-2</c:v>
                </c:pt>
                <c:pt idx="20232">
                  <c:v>3.2530204707531672E-2</c:v>
                </c:pt>
                <c:pt idx="20233">
                  <c:v>3.3735586791683633E-2</c:v>
                </c:pt>
                <c:pt idx="20234">
                  <c:v>3.4338277833759617E-2</c:v>
                </c:pt>
                <c:pt idx="20235">
                  <c:v>3.3434241270645648E-2</c:v>
                </c:pt>
                <c:pt idx="20236">
                  <c:v>3.2680877468050672E-2</c:v>
                </c:pt>
                <c:pt idx="20237">
                  <c:v>3.1776840904936703E-2</c:v>
                </c:pt>
                <c:pt idx="20238">
                  <c:v>3.3886259552202626E-2</c:v>
                </c:pt>
                <c:pt idx="20239">
                  <c:v>3.4338277833759617E-2</c:v>
                </c:pt>
                <c:pt idx="20240">
                  <c:v>3.4338277833759617E-2</c:v>
                </c:pt>
                <c:pt idx="20241">
                  <c:v>3.237953194701268E-2</c:v>
                </c:pt>
                <c:pt idx="20242">
                  <c:v>3.0872804341822723E-2</c:v>
                </c:pt>
                <c:pt idx="20243">
                  <c:v>3.2078186425974688E-2</c:v>
                </c:pt>
                <c:pt idx="20244">
                  <c:v>3.4036932312721625E-2</c:v>
                </c:pt>
                <c:pt idx="20245">
                  <c:v>3.237953194701268E-2</c:v>
                </c:pt>
                <c:pt idx="20246">
                  <c:v>3.4338277833759617E-2</c:v>
                </c:pt>
                <c:pt idx="20247">
                  <c:v>2.9968767778708754E-2</c:v>
                </c:pt>
                <c:pt idx="20248">
                  <c:v>3.2078186425974688E-2</c:v>
                </c:pt>
                <c:pt idx="20249">
                  <c:v>3.222885918649368E-2</c:v>
                </c:pt>
                <c:pt idx="20250">
                  <c:v>3.2982222989088657E-2</c:v>
                </c:pt>
                <c:pt idx="20251">
                  <c:v>3.4187605073240618E-2</c:v>
                </c:pt>
                <c:pt idx="20252">
                  <c:v>3.2982222989088657E-2</c:v>
                </c:pt>
                <c:pt idx="20253">
                  <c:v>3.3132895749607649E-2</c:v>
                </c:pt>
                <c:pt idx="20254">
                  <c:v>3.1324822623379711E-2</c:v>
                </c:pt>
                <c:pt idx="20255">
                  <c:v>3.3735586791683633E-2</c:v>
                </c:pt>
                <c:pt idx="20256">
                  <c:v>3.2982222989088657E-2</c:v>
                </c:pt>
                <c:pt idx="20257">
                  <c:v>3.2078186425974688E-2</c:v>
                </c:pt>
                <c:pt idx="20258">
                  <c:v>3.3132895749607649E-2</c:v>
                </c:pt>
                <c:pt idx="20259">
                  <c:v>3.1475495383898704E-2</c:v>
                </c:pt>
                <c:pt idx="20260">
                  <c:v>3.3886259552202626E-2</c:v>
                </c:pt>
                <c:pt idx="20261">
                  <c:v>3.5091641636354594E-2</c:v>
                </c:pt>
                <c:pt idx="20262">
                  <c:v>3.2982222989088657E-2</c:v>
                </c:pt>
                <c:pt idx="20263">
                  <c:v>3.3283568510126649E-2</c:v>
                </c:pt>
                <c:pt idx="20264">
                  <c:v>3.2831550228569657E-2</c:v>
                </c:pt>
                <c:pt idx="20265">
                  <c:v>3.3584914031164641E-2</c:v>
                </c:pt>
                <c:pt idx="20266">
                  <c:v>3.2078186425974688E-2</c:v>
                </c:pt>
                <c:pt idx="20267">
                  <c:v>3.4790296115316595E-2</c:v>
                </c:pt>
                <c:pt idx="20268">
                  <c:v>3.4790296115316595E-2</c:v>
                </c:pt>
                <c:pt idx="20269">
                  <c:v>3.4940968875835594E-2</c:v>
                </c:pt>
                <c:pt idx="20270">
                  <c:v>3.5995678199468563E-2</c:v>
                </c:pt>
                <c:pt idx="20271">
                  <c:v>3.5392987157392586E-2</c:v>
                </c:pt>
                <c:pt idx="20272">
                  <c:v>3.6899714762582532E-2</c:v>
                </c:pt>
                <c:pt idx="20273">
                  <c:v>3.6899714762582532E-2</c:v>
                </c:pt>
                <c:pt idx="20274">
                  <c:v>3.6899714762582532E-2</c:v>
                </c:pt>
                <c:pt idx="20275">
                  <c:v>3.6749042002063539E-2</c:v>
                </c:pt>
                <c:pt idx="20276">
                  <c:v>3.7653078565177509E-2</c:v>
                </c:pt>
                <c:pt idx="20277">
                  <c:v>3.9159806170367462E-2</c:v>
                </c:pt>
                <c:pt idx="20278">
                  <c:v>3.885846064932947E-2</c:v>
                </c:pt>
                <c:pt idx="20279">
                  <c:v>3.8557115128291478E-2</c:v>
                </c:pt>
                <c:pt idx="20280">
                  <c:v>3.9009133409848469E-2</c:v>
                </c:pt>
                <c:pt idx="20281">
                  <c:v>3.8557115128291478E-2</c:v>
                </c:pt>
                <c:pt idx="20282">
                  <c:v>4.1871915859709376E-2</c:v>
                </c:pt>
                <c:pt idx="20283">
                  <c:v>4.2926625183342344E-2</c:v>
                </c:pt>
                <c:pt idx="20284">
                  <c:v>4.1721243099190376E-2</c:v>
                </c:pt>
                <c:pt idx="20285">
                  <c:v>3.9762497212443439E-2</c:v>
                </c:pt>
                <c:pt idx="20286">
                  <c:v>4.2625279662304352E-2</c:v>
                </c:pt>
                <c:pt idx="20287">
                  <c:v>4.232393414126636E-2</c:v>
                </c:pt>
                <c:pt idx="20288">
                  <c:v>4.5186716591127267E-2</c:v>
                </c:pt>
                <c:pt idx="20289">
                  <c:v>4.2926625183342344E-2</c:v>
                </c:pt>
                <c:pt idx="20290">
                  <c:v>4.5488062112165259E-2</c:v>
                </c:pt>
                <c:pt idx="20291">
                  <c:v>4.5036043830608274E-2</c:v>
                </c:pt>
                <c:pt idx="20292">
                  <c:v>4.5789407633203251E-2</c:v>
                </c:pt>
                <c:pt idx="20293">
                  <c:v>4.594008039372225E-2</c:v>
                </c:pt>
                <c:pt idx="20294">
                  <c:v>4.6542771435798228E-2</c:v>
                </c:pt>
                <c:pt idx="20295">
                  <c:v>4.7145462477874205E-2</c:v>
                </c:pt>
                <c:pt idx="20296">
                  <c:v>4.8200171801507173E-2</c:v>
                </c:pt>
                <c:pt idx="20297">
                  <c:v>4.9857572167216126E-2</c:v>
                </c:pt>
                <c:pt idx="20298">
                  <c:v>4.9104208364621142E-2</c:v>
                </c:pt>
                <c:pt idx="20299">
                  <c:v>4.9706899406697126E-2</c:v>
                </c:pt>
                <c:pt idx="20300">
                  <c:v>5.0610935969811102E-2</c:v>
                </c:pt>
                <c:pt idx="20301">
                  <c:v>5.1665645293444064E-2</c:v>
                </c:pt>
                <c:pt idx="20302">
                  <c:v>5.2720354617077032E-2</c:v>
                </c:pt>
                <c:pt idx="20303">
                  <c:v>5.1364299772406072E-2</c:v>
                </c:pt>
                <c:pt idx="20304">
                  <c:v>5.3021700138115017E-2</c:v>
                </c:pt>
                <c:pt idx="20305">
                  <c:v>5.4377754982785978E-2</c:v>
                </c:pt>
                <c:pt idx="20306">
                  <c:v>5.5583137066937946E-2</c:v>
                </c:pt>
                <c:pt idx="20307">
                  <c:v>5.4829773264342963E-2</c:v>
                </c:pt>
                <c:pt idx="20308">
                  <c:v>5.7843228474722869E-2</c:v>
                </c:pt>
                <c:pt idx="20309">
                  <c:v>5.5884482587975931E-2</c:v>
                </c:pt>
                <c:pt idx="20310">
                  <c:v>5.7089864672127892E-2</c:v>
                </c:pt>
                <c:pt idx="20311">
                  <c:v>5.8897937798355837E-2</c:v>
                </c:pt>
                <c:pt idx="20312">
                  <c:v>6.0856683685102768E-2</c:v>
                </c:pt>
                <c:pt idx="20313">
                  <c:v>6.1158029206140767E-2</c:v>
                </c:pt>
                <c:pt idx="20314">
                  <c:v>6.1911393008735743E-2</c:v>
                </c:pt>
                <c:pt idx="20315">
                  <c:v>6.2664756811330727E-2</c:v>
                </c:pt>
                <c:pt idx="20316">
                  <c:v>6.2062065769254729E-2</c:v>
                </c:pt>
                <c:pt idx="20317">
                  <c:v>6.4171484416520666E-2</c:v>
                </c:pt>
                <c:pt idx="20318">
                  <c:v>6.5828884782229619E-2</c:v>
                </c:pt>
                <c:pt idx="20319">
                  <c:v>6.5678212021710619E-2</c:v>
                </c:pt>
                <c:pt idx="20320">
                  <c:v>6.3719466134963682E-2</c:v>
                </c:pt>
                <c:pt idx="20321">
                  <c:v>6.839032171105254E-2</c:v>
                </c:pt>
                <c:pt idx="20322">
                  <c:v>6.8239648950533541E-2</c:v>
                </c:pt>
                <c:pt idx="20323">
                  <c:v>6.9746376555723494E-2</c:v>
                </c:pt>
                <c:pt idx="20324">
                  <c:v>7.0047722076761479E-2</c:v>
                </c:pt>
                <c:pt idx="20325">
                  <c:v>6.9445031034685495E-2</c:v>
                </c:pt>
                <c:pt idx="20326">
                  <c:v>7.0801085879356448E-2</c:v>
                </c:pt>
                <c:pt idx="20327">
                  <c:v>7.5019923173888323E-2</c:v>
                </c:pt>
                <c:pt idx="20328">
                  <c:v>7.3663868329217369E-2</c:v>
                </c:pt>
                <c:pt idx="20329">
                  <c:v>7.3965213850255354E-2</c:v>
                </c:pt>
                <c:pt idx="20330">
                  <c:v>7.5622614215964307E-2</c:v>
                </c:pt>
                <c:pt idx="20331">
                  <c:v>7.5471941455445307E-2</c:v>
                </c:pt>
                <c:pt idx="20332">
                  <c:v>7.8033378384268229E-2</c:v>
                </c:pt>
                <c:pt idx="20333">
                  <c:v>7.6526650779078276E-2</c:v>
                </c:pt>
                <c:pt idx="20334">
                  <c:v>7.9238760468420197E-2</c:v>
                </c:pt>
                <c:pt idx="20335">
                  <c:v>7.9690778749977181E-2</c:v>
                </c:pt>
                <c:pt idx="20336">
                  <c:v>8.1800197397243105E-2</c:v>
                </c:pt>
                <c:pt idx="20337">
                  <c:v>8.1800197397243105E-2</c:v>
                </c:pt>
                <c:pt idx="20338">
                  <c:v>8.3758943283990042E-2</c:v>
                </c:pt>
                <c:pt idx="20339">
                  <c:v>8.4060288805028027E-2</c:v>
                </c:pt>
                <c:pt idx="20340">
                  <c:v>8.5567016410217994E-2</c:v>
                </c:pt>
                <c:pt idx="20341">
                  <c:v>8.7676435057483917E-2</c:v>
                </c:pt>
                <c:pt idx="20342">
                  <c:v>8.6923071254888948E-2</c:v>
                </c:pt>
                <c:pt idx="20343">
                  <c:v>8.5567016410217994E-2</c:v>
                </c:pt>
                <c:pt idx="20344">
                  <c:v>9.008719922578784E-2</c:v>
                </c:pt>
                <c:pt idx="20345">
                  <c:v>9.1443254070458793E-2</c:v>
                </c:pt>
                <c:pt idx="20346">
                  <c:v>9.2799308915129761E-2</c:v>
                </c:pt>
                <c:pt idx="20347">
                  <c:v>9.2497963394091762E-2</c:v>
                </c:pt>
                <c:pt idx="20348">
                  <c:v>9.4004690999281715E-2</c:v>
                </c:pt>
                <c:pt idx="20349">
                  <c:v>9.355267271772473E-2</c:v>
                </c:pt>
                <c:pt idx="20350">
                  <c:v>9.8072855533294589E-2</c:v>
                </c:pt>
                <c:pt idx="20351">
                  <c:v>9.7168818970180607E-2</c:v>
                </c:pt>
                <c:pt idx="20352">
                  <c:v>9.8675546575370573E-2</c:v>
                </c:pt>
                <c:pt idx="20353">
                  <c:v>0.10033294694107953</c:v>
                </c:pt>
                <c:pt idx="20354">
                  <c:v>0.10214102006730746</c:v>
                </c:pt>
                <c:pt idx="20355">
                  <c:v>0.10168900178575048</c:v>
                </c:pt>
                <c:pt idx="20356">
                  <c:v>0.10274371110938345</c:v>
                </c:pt>
                <c:pt idx="20357">
                  <c:v>0.10530514803820636</c:v>
                </c:pt>
                <c:pt idx="20358">
                  <c:v>0.10440111147509239</c:v>
                </c:pt>
                <c:pt idx="20359">
                  <c:v>0.10635985736183934</c:v>
                </c:pt>
                <c:pt idx="20360">
                  <c:v>0.10696254840391531</c:v>
                </c:pt>
                <c:pt idx="20361">
                  <c:v>0.10937331257221923</c:v>
                </c:pt>
                <c:pt idx="20362">
                  <c:v>0.11088004017740918</c:v>
                </c:pt>
                <c:pt idx="20363">
                  <c:v>0.11208542226156115</c:v>
                </c:pt>
                <c:pt idx="20364">
                  <c:v>0.11133205845896617</c:v>
                </c:pt>
                <c:pt idx="20365">
                  <c:v>0.11449618642986506</c:v>
                </c:pt>
                <c:pt idx="20366">
                  <c:v>0.116906950598169</c:v>
                </c:pt>
                <c:pt idx="20367">
                  <c:v>0.11675627783765</c:v>
                </c:pt>
                <c:pt idx="20368">
                  <c:v>0.11826300544283995</c:v>
                </c:pt>
                <c:pt idx="20369">
                  <c:v>0.11871502372439693</c:v>
                </c:pt>
                <c:pt idx="20370">
                  <c:v>0.12187915169529583</c:v>
                </c:pt>
                <c:pt idx="20371">
                  <c:v>0.12368722482152378</c:v>
                </c:pt>
                <c:pt idx="20372">
                  <c:v>0.12308453377944779</c:v>
                </c:pt>
                <c:pt idx="20373">
                  <c:v>0.12474193414515673</c:v>
                </c:pt>
                <c:pt idx="20374">
                  <c:v>0.12534462518723272</c:v>
                </c:pt>
                <c:pt idx="20375">
                  <c:v>0.12941278972124559</c:v>
                </c:pt>
                <c:pt idx="20376">
                  <c:v>0.12835808039761265</c:v>
                </c:pt>
                <c:pt idx="20377">
                  <c:v>0.13061817180539753</c:v>
                </c:pt>
                <c:pt idx="20378">
                  <c:v>0.13061817180539753</c:v>
                </c:pt>
                <c:pt idx="20379">
                  <c:v>0.13257691769214447</c:v>
                </c:pt>
                <c:pt idx="20380">
                  <c:v>0.13348095425525847</c:v>
                </c:pt>
                <c:pt idx="20381">
                  <c:v>0.1355903729025244</c:v>
                </c:pt>
                <c:pt idx="20382">
                  <c:v>0.13785046431030934</c:v>
                </c:pt>
                <c:pt idx="20383">
                  <c:v>0.14026122847861325</c:v>
                </c:pt>
                <c:pt idx="20384">
                  <c:v>0.14026122847861325</c:v>
                </c:pt>
                <c:pt idx="20385">
                  <c:v>0.14191862884432219</c:v>
                </c:pt>
                <c:pt idx="20386">
                  <c:v>0.14221997436536019</c:v>
                </c:pt>
                <c:pt idx="20387">
                  <c:v>0.14357602921003115</c:v>
                </c:pt>
                <c:pt idx="20388">
                  <c:v>0.14568544785729706</c:v>
                </c:pt>
                <c:pt idx="20389">
                  <c:v>0.147644193744044</c:v>
                </c:pt>
                <c:pt idx="20390">
                  <c:v>0.149000248588715</c:v>
                </c:pt>
                <c:pt idx="20391">
                  <c:v>0.14915092134923397</c:v>
                </c:pt>
                <c:pt idx="20392">
                  <c:v>0.1512603399964999</c:v>
                </c:pt>
                <c:pt idx="20393">
                  <c:v>0.15502715900947478</c:v>
                </c:pt>
                <c:pt idx="20394">
                  <c:v>0.15412312244636081</c:v>
                </c:pt>
                <c:pt idx="20395">
                  <c:v>0.15638321385414572</c:v>
                </c:pt>
                <c:pt idx="20396">
                  <c:v>0.15743792317777869</c:v>
                </c:pt>
                <c:pt idx="20397">
                  <c:v>0.16030070562763959</c:v>
                </c:pt>
                <c:pt idx="20398">
                  <c:v>0.16135541495127256</c:v>
                </c:pt>
                <c:pt idx="20399">
                  <c:v>0.16090339666971559</c:v>
                </c:pt>
                <c:pt idx="20400">
                  <c:v>0.1640675246406145</c:v>
                </c:pt>
                <c:pt idx="20401">
                  <c:v>0.16451954292217147</c:v>
                </c:pt>
                <c:pt idx="20402">
                  <c:v>0.16677963432995641</c:v>
                </c:pt>
                <c:pt idx="20403">
                  <c:v>0.16768367089307037</c:v>
                </c:pt>
                <c:pt idx="20404">
                  <c:v>0.17039578058241228</c:v>
                </c:pt>
                <c:pt idx="20405">
                  <c:v>0.17205318094812125</c:v>
                </c:pt>
                <c:pt idx="20406">
                  <c:v>0.17325856303227322</c:v>
                </c:pt>
                <c:pt idx="20407">
                  <c:v>0.17461461787694416</c:v>
                </c:pt>
                <c:pt idx="20408">
                  <c:v>0.17446394511642516</c:v>
                </c:pt>
                <c:pt idx="20409">
                  <c:v>0.17838143688991903</c:v>
                </c:pt>
                <c:pt idx="20410">
                  <c:v>0.18139489210029897</c:v>
                </c:pt>
                <c:pt idx="20411">
                  <c:v>0.18184691038185594</c:v>
                </c:pt>
                <c:pt idx="20412">
                  <c:v>0.18425767455015984</c:v>
                </c:pt>
                <c:pt idx="20413">
                  <c:v>0.18320296522652688</c:v>
                </c:pt>
                <c:pt idx="20414">
                  <c:v>0.18531238387379284</c:v>
                </c:pt>
                <c:pt idx="20415">
                  <c:v>0.18817516632365372</c:v>
                </c:pt>
                <c:pt idx="20416">
                  <c:v>0.18907920288676769</c:v>
                </c:pt>
                <c:pt idx="20417">
                  <c:v>0.19103794877351463</c:v>
                </c:pt>
                <c:pt idx="20418">
                  <c:v>0.19299669466026156</c:v>
                </c:pt>
                <c:pt idx="20419">
                  <c:v>0.19540745882856547</c:v>
                </c:pt>
                <c:pt idx="20420">
                  <c:v>0.19691418643375544</c:v>
                </c:pt>
                <c:pt idx="20421">
                  <c:v>0.19751687747583144</c:v>
                </c:pt>
                <c:pt idx="20422">
                  <c:v>0.20053033268621134</c:v>
                </c:pt>
                <c:pt idx="20423">
                  <c:v>0.20083167820724931</c:v>
                </c:pt>
                <c:pt idx="20424">
                  <c:v>0.20233840581243928</c:v>
                </c:pt>
                <c:pt idx="20425">
                  <c:v>0.20384513341762922</c:v>
                </c:pt>
                <c:pt idx="20426">
                  <c:v>0.20655724310697113</c:v>
                </c:pt>
                <c:pt idx="20427">
                  <c:v>0.20685858862800913</c:v>
                </c:pt>
                <c:pt idx="20428">
                  <c:v>0.20866666175423706</c:v>
                </c:pt>
                <c:pt idx="20429">
                  <c:v>0.210926753162022</c:v>
                </c:pt>
                <c:pt idx="20430">
                  <c:v>0.21198146248565497</c:v>
                </c:pt>
                <c:pt idx="20431">
                  <c:v>0.21363886285136391</c:v>
                </c:pt>
                <c:pt idx="20432">
                  <c:v>0.21725500910381979</c:v>
                </c:pt>
                <c:pt idx="20433">
                  <c:v>0.21861106394849075</c:v>
                </c:pt>
                <c:pt idx="20434">
                  <c:v>0.22026846431419969</c:v>
                </c:pt>
                <c:pt idx="20435">
                  <c:v>0.22026846431419969</c:v>
                </c:pt>
                <c:pt idx="20436">
                  <c:v>0.2237339378061366</c:v>
                </c:pt>
                <c:pt idx="20437">
                  <c:v>0.2268980657770355</c:v>
                </c:pt>
                <c:pt idx="20438">
                  <c:v>0.22584335645340251</c:v>
                </c:pt>
                <c:pt idx="20439">
                  <c:v>0.22780210234014944</c:v>
                </c:pt>
                <c:pt idx="20440">
                  <c:v>0.22825412062170647</c:v>
                </c:pt>
                <c:pt idx="20441">
                  <c:v>0.23307564895831431</c:v>
                </c:pt>
                <c:pt idx="20442">
                  <c:v>0.23397968552142825</c:v>
                </c:pt>
                <c:pt idx="20443">
                  <c:v>0.23578775864765622</c:v>
                </c:pt>
                <c:pt idx="20444">
                  <c:v>0.2392532321395931</c:v>
                </c:pt>
                <c:pt idx="20445">
                  <c:v>0.2394039049001121</c:v>
                </c:pt>
                <c:pt idx="20446">
                  <c:v>0.242417360110492</c:v>
                </c:pt>
                <c:pt idx="20447">
                  <c:v>0.24317072391308697</c:v>
                </c:pt>
                <c:pt idx="20448">
                  <c:v>0.24422543323671994</c:v>
                </c:pt>
                <c:pt idx="20449">
                  <c:v>0.24738956120761882</c:v>
                </c:pt>
                <c:pt idx="20450">
                  <c:v>0.24678687016554288</c:v>
                </c:pt>
                <c:pt idx="20451">
                  <c:v>0.24949897985488478</c:v>
                </c:pt>
                <c:pt idx="20452">
                  <c:v>0.25100570746007472</c:v>
                </c:pt>
                <c:pt idx="20453">
                  <c:v>0.2537178171494166</c:v>
                </c:pt>
                <c:pt idx="20454">
                  <c:v>0.25778598168342953</c:v>
                </c:pt>
                <c:pt idx="20455">
                  <c:v>0.25793665444394853</c:v>
                </c:pt>
                <c:pt idx="20456">
                  <c:v>0.25853934548602453</c:v>
                </c:pt>
                <c:pt idx="20457">
                  <c:v>0.26079943689380947</c:v>
                </c:pt>
                <c:pt idx="20458">
                  <c:v>0.26305952830159435</c:v>
                </c:pt>
                <c:pt idx="20459">
                  <c:v>0.26486760142782229</c:v>
                </c:pt>
                <c:pt idx="20460">
                  <c:v>0.26697702007508822</c:v>
                </c:pt>
                <c:pt idx="20461">
                  <c:v>0.26773038387768316</c:v>
                </c:pt>
                <c:pt idx="20462">
                  <c:v>0.26953845700391116</c:v>
                </c:pt>
                <c:pt idx="20463">
                  <c:v>0.2707438390880631</c:v>
                </c:pt>
                <c:pt idx="20464">
                  <c:v>0.27420931258000003</c:v>
                </c:pt>
                <c:pt idx="20465">
                  <c:v>0.27541469466415192</c:v>
                </c:pt>
                <c:pt idx="20466">
                  <c:v>0.27812680435349391</c:v>
                </c:pt>
                <c:pt idx="20467">
                  <c:v>0.27918151367712685</c:v>
                </c:pt>
                <c:pt idx="20468">
                  <c:v>0.28114025956387378</c:v>
                </c:pt>
                <c:pt idx="20469">
                  <c:v>0.28294833269010172</c:v>
                </c:pt>
                <c:pt idx="20470">
                  <c:v>0.28430438753477272</c:v>
                </c:pt>
                <c:pt idx="20471">
                  <c:v>0.28505775133736766</c:v>
                </c:pt>
                <c:pt idx="20472">
                  <c:v>0.28807120654774754</c:v>
                </c:pt>
                <c:pt idx="20473">
                  <c:v>0.29063264347657047</c:v>
                </c:pt>
                <c:pt idx="20474">
                  <c:v>0.29108466175812742</c:v>
                </c:pt>
                <c:pt idx="20475">
                  <c:v>0.29198869832124141</c:v>
                </c:pt>
                <c:pt idx="20476">
                  <c:v>0.29605686285525429</c:v>
                </c:pt>
                <c:pt idx="20477">
                  <c:v>0.29530349905265935</c:v>
                </c:pt>
                <c:pt idx="20478">
                  <c:v>0.29952233634719116</c:v>
                </c:pt>
                <c:pt idx="20479">
                  <c:v>0.29997435462874816</c:v>
                </c:pt>
                <c:pt idx="20480">
                  <c:v>0.3023851187970521</c:v>
                </c:pt>
                <c:pt idx="20481">
                  <c:v>0.30434386468379904</c:v>
                </c:pt>
                <c:pt idx="20482">
                  <c:v>0.30569991952846998</c:v>
                </c:pt>
                <c:pt idx="20483">
                  <c:v>0.30615193781002698</c:v>
                </c:pt>
                <c:pt idx="20484">
                  <c:v>0.31006942958352085</c:v>
                </c:pt>
                <c:pt idx="20485">
                  <c:v>0.31097346614663485</c:v>
                </c:pt>
                <c:pt idx="20486">
                  <c:v>0.31248019375182479</c:v>
                </c:pt>
                <c:pt idx="20487">
                  <c:v>0.31398692135701473</c:v>
                </c:pt>
                <c:pt idx="20488">
                  <c:v>0.3177537403699896</c:v>
                </c:pt>
                <c:pt idx="20489">
                  <c:v>0.31926046797517954</c:v>
                </c:pt>
                <c:pt idx="20490">
                  <c:v>0.32031517729881254</c:v>
                </c:pt>
                <c:pt idx="20491">
                  <c:v>0.32152055938296448</c:v>
                </c:pt>
                <c:pt idx="20492">
                  <c:v>0.32483536011438241</c:v>
                </c:pt>
                <c:pt idx="20493">
                  <c:v>0.32589006943801535</c:v>
                </c:pt>
                <c:pt idx="20494">
                  <c:v>0.32769814256424329</c:v>
                </c:pt>
                <c:pt idx="20495">
                  <c:v>0.32905419740891423</c:v>
                </c:pt>
                <c:pt idx="20496">
                  <c:v>0.32980756121150923</c:v>
                </c:pt>
                <c:pt idx="20497">
                  <c:v>0.3331223619429271</c:v>
                </c:pt>
                <c:pt idx="20498">
                  <c:v>0.33613581715330704</c:v>
                </c:pt>
                <c:pt idx="20499">
                  <c:v>0.33658783543486404</c:v>
                </c:pt>
                <c:pt idx="20500">
                  <c:v>0.33899859960316797</c:v>
                </c:pt>
                <c:pt idx="20501">
                  <c:v>0.34020398168731986</c:v>
                </c:pt>
                <c:pt idx="20502">
                  <c:v>0.34306676413718079</c:v>
                </c:pt>
                <c:pt idx="20503">
                  <c:v>0.34562820106600373</c:v>
                </c:pt>
                <c:pt idx="20504">
                  <c:v>0.34668291038963672</c:v>
                </c:pt>
                <c:pt idx="20505">
                  <c:v>0.34773761971326966</c:v>
                </c:pt>
                <c:pt idx="20506">
                  <c:v>0.34969636560001655</c:v>
                </c:pt>
                <c:pt idx="20507">
                  <c:v>0.35316183909195348</c:v>
                </c:pt>
                <c:pt idx="20508">
                  <c:v>0.35361385737351042</c:v>
                </c:pt>
                <c:pt idx="20509">
                  <c:v>0.35527125773921941</c:v>
                </c:pt>
                <c:pt idx="20510">
                  <c:v>0.35677798534440935</c:v>
                </c:pt>
                <c:pt idx="20511">
                  <c:v>0.35933942227323229</c:v>
                </c:pt>
                <c:pt idx="20512">
                  <c:v>0.36099682263894123</c:v>
                </c:pt>
                <c:pt idx="20513">
                  <c:v>0.36144884092049817</c:v>
                </c:pt>
                <c:pt idx="20514">
                  <c:v>0.3647636416519161</c:v>
                </c:pt>
                <c:pt idx="20515">
                  <c:v>0.36822911514385298</c:v>
                </c:pt>
                <c:pt idx="20516">
                  <c:v>0.36958516998852398</c:v>
                </c:pt>
                <c:pt idx="20517">
                  <c:v>0.37063987931215692</c:v>
                </c:pt>
                <c:pt idx="20518">
                  <c:v>0.37109189759371392</c:v>
                </c:pt>
                <c:pt idx="20519">
                  <c:v>0.37500938936720779</c:v>
                </c:pt>
                <c:pt idx="20520">
                  <c:v>0.37606409869084073</c:v>
                </c:pt>
                <c:pt idx="20521">
                  <c:v>0.37757082629603073</c:v>
                </c:pt>
                <c:pt idx="20522">
                  <c:v>0.37892688114070167</c:v>
                </c:pt>
                <c:pt idx="20523">
                  <c:v>0.3807349542669296</c:v>
                </c:pt>
                <c:pt idx="20524">
                  <c:v>0.38314571843523354</c:v>
                </c:pt>
                <c:pt idx="20525">
                  <c:v>0.38630984640613242</c:v>
                </c:pt>
                <c:pt idx="20526">
                  <c:v>0.38721388296924636</c:v>
                </c:pt>
                <c:pt idx="20527">
                  <c:v>0.38796724677184136</c:v>
                </c:pt>
                <c:pt idx="20528">
                  <c:v>0.38992599265858829</c:v>
                </c:pt>
                <c:pt idx="20529">
                  <c:v>0.39218608406637323</c:v>
                </c:pt>
                <c:pt idx="20530">
                  <c:v>0.39489819375571517</c:v>
                </c:pt>
                <c:pt idx="20531">
                  <c:v>0.39459684823467717</c:v>
                </c:pt>
                <c:pt idx="20532">
                  <c:v>0.39836366724765204</c:v>
                </c:pt>
                <c:pt idx="20533">
                  <c:v>0.39926770381076604</c:v>
                </c:pt>
                <c:pt idx="20534">
                  <c:v>0.40077443141595598</c:v>
                </c:pt>
                <c:pt idx="20535">
                  <c:v>0.40137712245803198</c:v>
                </c:pt>
                <c:pt idx="20536">
                  <c:v>0.40454125042893085</c:v>
                </c:pt>
                <c:pt idx="20537">
                  <c:v>0.40800672392086773</c:v>
                </c:pt>
                <c:pt idx="20538">
                  <c:v>0.40860941496294373</c:v>
                </c:pt>
                <c:pt idx="20539">
                  <c:v>0.40800672392086773</c:v>
                </c:pt>
                <c:pt idx="20540">
                  <c:v>0.41147219741280466</c:v>
                </c:pt>
                <c:pt idx="20541">
                  <c:v>0.41373228882058954</c:v>
                </c:pt>
                <c:pt idx="20542">
                  <c:v>0.41599238022837448</c:v>
                </c:pt>
                <c:pt idx="20543">
                  <c:v>0.41749910783356442</c:v>
                </c:pt>
                <c:pt idx="20544">
                  <c:v>0.42111525408602035</c:v>
                </c:pt>
                <c:pt idx="20545">
                  <c:v>0.41960852648083036</c:v>
                </c:pt>
                <c:pt idx="20546">
                  <c:v>0.42262198169121029</c:v>
                </c:pt>
                <c:pt idx="20547">
                  <c:v>0.42789552830937511</c:v>
                </c:pt>
                <c:pt idx="20548">
                  <c:v>0.42608745518314717</c:v>
                </c:pt>
                <c:pt idx="20549">
                  <c:v>0.42759418278833711</c:v>
                </c:pt>
                <c:pt idx="20550">
                  <c:v>0.42819687383041311</c:v>
                </c:pt>
                <c:pt idx="20551">
                  <c:v>0.43105965628027404</c:v>
                </c:pt>
                <c:pt idx="20552">
                  <c:v>0.43377176596961592</c:v>
                </c:pt>
                <c:pt idx="20553">
                  <c:v>0.43482647529324886</c:v>
                </c:pt>
                <c:pt idx="20554">
                  <c:v>0.43603185737740086</c:v>
                </c:pt>
                <c:pt idx="20555">
                  <c:v>0.43753858498259079</c:v>
                </c:pt>
                <c:pt idx="20556">
                  <c:v>0.43919598534829973</c:v>
                </c:pt>
                <c:pt idx="20557">
                  <c:v>0.43889463982726179</c:v>
                </c:pt>
                <c:pt idx="20558">
                  <c:v>0.44251078607971761</c:v>
                </c:pt>
                <c:pt idx="20559">
                  <c:v>0.44537356852957855</c:v>
                </c:pt>
                <c:pt idx="20560">
                  <c:v>0.44672962337424954</c:v>
                </c:pt>
                <c:pt idx="20561">
                  <c:v>0.44823635097943948</c:v>
                </c:pt>
                <c:pt idx="20562">
                  <c:v>0.45109913342930036</c:v>
                </c:pt>
                <c:pt idx="20563">
                  <c:v>0.4520031699924143</c:v>
                </c:pt>
                <c:pt idx="20564">
                  <c:v>0.45531797072383223</c:v>
                </c:pt>
                <c:pt idx="20565">
                  <c:v>0.45531797072383223</c:v>
                </c:pt>
                <c:pt idx="20566">
                  <c:v>0.45803008041317411</c:v>
                </c:pt>
                <c:pt idx="20567">
                  <c:v>0.45727671661057917</c:v>
                </c:pt>
                <c:pt idx="20568">
                  <c:v>0.46149555390511104</c:v>
                </c:pt>
                <c:pt idx="20569">
                  <c:v>0.46270093598926298</c:v>
                </c:pt>
                <c:pt idx="20570">
                  <c:v>0.46496102739704792</c:v>
                </c:pt>
                <c:pt idx="20571">
                  <c:v>0.46556371843912392</c:v>
                </c:pt>
                <c:pt idx="20572">
                  <c:v>0.46601573672068086</c:v>
                </c:pt>
                <c:pt idx="20573">
                  <c:v>0.46933053745209879</c:v>
                </c:pt>
                <c:pt idx="20574">
                  <c:v>0.46993322849417474</c:v>
                </c:pt>
                <c:pt idx="20575">
                  <c:v>0.47113861057832673</c:v>
                </c:pt>
                <c:pt idx="20576">
                  <c:v>0.47520677511233961</c:v>
                </c:pt>
                <c:pt idx="20577">
                  <c:v>0.47596013891493461</c:v>
                </c:pt>
                <c:pt idx="20578">
                  <c:v>0.4774668665201246</c:v>
                </c:pt>
                <c:pt idx="20579">
                  <c:v>0.47912426688583354</c:v>
                </c:pt>
                <c:pt idx="20580">
                  <c:v>0.47912426688583354</c:v>
                </c:pt>
                <c:pt idx="20581">
                  <c:v>0.4843978135039983</c:v>
                </c:pt>
                <c:pt idx="20582">
                  <c:v>0.4834937769408843</c:v>
                </c:pt>
                <c:pt idx="20583">
                  <c:v>0.48756194147489723</c:v>
                </c:pt>
                <c:pt idx="20584">
                  <c:v>0.48650723215126424</c:v>
                </c:pt>
                <c:pt idx="20585">
                  <c:v>0.49012337840372017</c:v>
                </c:pt>
                <c:pt idx="20586">
                  <c:v>0.49147943324839116</c:v>
                </c:pt>
                <c:pt idx="20587">
                  <c:v>0.4931368336141001</c:v>
                </c:pt>
                <c:pt idx="20588">
                  <c:v>0.49464356121929004</c:v>
                </c:pt>
                <c:pt idx="20589">
                  <c:v>0.49584894330344192</c:v>
                </c:pt>
                <c:pt idx="20590">
                  <c:v>0.49810903471122692</c:v>
                </c:pt>
                <c:pt idx="20591">
                  <c:v>0.50157450820316374</c:v>
                </c:pt>
                <c:pt idx="20592">
                  <c:v>0.50217719924523974</c:v>
                </c:pt>
                <c:pt idx="20593">
                  <c:v>0.50202652648472068</c:v>
                </c:pt>
                <c:pt idx="20594">
                  <c:v>0.50428661789250573</c:v>
                </c:pt>
                <c:pt idx="20595">
                  <c:v>0.50639603653977161</c:v>
                </c:pt>
                <c:pt idx="20596">
                  <c:v>0.50820410966599949</c:v>
                </c:pt>
                <c:pt idx="20597">
                  <c:v>0.51197092867897442</c:v>
                </c:pt>
                <c:pt idx="20598">
                  <c:v>0.51106689211586043</c:v>
                </c:pt>
                <c:pt idx="20599">
                  <c:v>0.51272429248156937</c:v>
                </c:pt>
                <c:pt idx="20600">
                  <c:v>0.5155870749314303</c:v>
                </c:pt>
                <c:pt idx="20601">
                  <c:v>0.5152857294103923</c:v>
                </c:pt>
                <c:pt idx="20602">
                  <c:v>0.51920322118388618</c:v>
                </c:pt>
                <c:pt idx="20603">
                  <c:v>0.52055927602855712</c:v>
                </c:pt>
                <c:pt idx="20604">
                  <c:v>0.52161398535219017</c:v>
                </c:pt>
                <c:pt idx="20605">
                  <c:v>0.52312071295738005</c:v>
                </c:pt>
                <c:pt idx="20606">
                  <c:v>0.52402474952049405</c:v>
                </c:pt>
                <c:pt idx="20607">
                  <c:v>0.52523013160464604</c:v>
                </c:pt>
                <c:pt idx="20608">
                  <c:v>0.52869560509658287</c:v>
                </c:pt>
                <c:pt idx="20609">
                  <c:v>0.52839425957554487</c:v>
                </c:pt>
                <c:pt idx="20610">
                  <c:v>0.53110636926488686</c:v>
                </c:pt>
                <c:pt idx="20611">
                  <c:v>0.53321578791215274</c:v>
                </c:pt>
                <c:pt idx="20612">
                  <c:v>0.53411982447526674</c:v>
                </c:pt>
                <c:pt idx="20613">
                  <c:v>0.53577722484097567</c:v>
                </c:pt>
                <c:pt idx="20614">
                  <c:v>0.53803731624876061</c:v>
                </c:pt>
                <c:pt idx="20615">
                  <c:v>0.53939337109343155</c:v>
                </c:pt>
                <c:pt idx="20616">
                  <c:v>0.54029740765654555</c:v>
                </c:pt>
                <c:pt idx="20617">
                  <c:v>0.54421489943003942</c:v>
                </c:pt>
                <c:pt idx="20618">
                  <c:v>0.54406422666952037</c:v>
                </c:pt>
                <c:pt idx="20619">
                  <c:v>0.54542028151419142</c:v>
                </c:pt>
                <c:pt idx="20620">
                  <c:v>0.54768037292197636</c:v>
                </c:pt>
                <c:pt idx="20621">
                  <c:v>0.5484337367245713</c:v>
                </c:pt>
                <c:pt idx="20622">
                  <c:v>0.55114584641391318</c:v>
                </c:pt>
                <c:pt idx="20623">
                  <c:v>0.55099517365339423</c:v>
                </c:pt>
                <c:pt idx="20624">
                  <c:v>0.55280324677962211</c:v>
                </c:pt>
                <c:pt idx="20625">
                  <c:v>0.55476199266636905</c:v>
                </c:pt>
                <c:pt idx="20626">
                  <c:v>0.55672073855311599</c:v>
                </c:pt>
                <c:pt idx="20627">
                  <c:v>0.55837813891882493</c:v>
                </c:pt>
                <c:pt idx="20628">
                  <c:v>0.55732342959519199</c:v>
                </c:pt>
                <c:pt idx="20629">
                  <c:v>0.55928217548193893</c:v>
                </c:pt>
                <c:pt idx="20630">
                  <c:v>0.56470639486062268</c:v>
                </c:pt>
                <c:pt idx="20631">
                  <c:v>0.5628983217343948</c:v>
                </c:pt>
                <c:pt idx="20632">
                  <c:v>0.56561043142373668</c:v>
                </c:pt>
                <c:pt idx="20633">
                  <c:v>0.56621312246581268</c:v>
                </c:pt>
                <c:pt idx="20634">
                  <c:v>0.56847321387359762</c:v>
                </c:pt>
                <c:pt idx="20635">
                  <c:v>0.57043195976034455</c:v>
                </c:pt>
                <c:pt idx="20636">
                  <c:v>0.57344541497072443</c:v>
                </c:pt>
                <c:pt idx="20637">
                  <c:v>0.57224003288657255</c:v>
                </c:pt>
                <c:pt idx="20638">
                  <c:v>0.57374676049176243</c:v>
                </c:pt>
                <c:pt idx="20639">
                  <c:v>0.57736290674421842</c:v>
                </c:pt>
                <c:pt idx="20640">
                  <c:v>0.57811627054681336</c:v>
                </c:pt>
                <c:pt idx="20641">
                  <c:v>0.5782669433073323</c:v>
                </c:pt>
                <c:pt idx="20642">
                  <c:v>0.58037636195459819</c:v>
                </c:pt>
                <c:pt idx="20643">
                  <c:v>0.58097905299667429</c:v>
                </c:pt>
                <c:pt idx="20644">
                  <c:v>0.58308847164394018</c:v>
                </c:pt>
                <c:pt idx="20645">
                  <c:v>0.58429385372809217</c:v>
                </c:pt>
                <c:pt idx="20646">
                  <c:v>0.58564990857276311</c:v>
                </c:pt>
                <c:pt idx="20647">
                  <c:v>0.58806067274106699</c:v>
                </c:pt>
                <c:pt idx="20648">
                  <c:v>0.58700596341743405</c:v>
                </c:pt>
                <c:pt idx="20649">
                  <c:v>0.59077278243040887</c:v>
                </c:pt>
                <c:pt idx="20650">
                  <c:v>0.59167681899352298</c:v>
                </c:pt>
                <c:pt idx="20651">
                  <c:v>0.59363556488026981</c:v>
                </c:pt>
                <c:pt idx="20652">
                  <c:v>0.59453960144338391</c:v>
                </c:pt>
                <c:pt idx="20653">
                  <c:v>0.5960463290485738</c:v>
                </c:pt>
                <c:pt idx="20654">
                  <c:v>0.59740238389324463</c:v>
                </c:pt>
                <c:pt idx="20655">
                  <c:v>0.59770372941428274</c:v>
                </c:pt>
                <c:pt idx="20656">
                  <c:v>0.60086785738518167</c:v>
                </c:pt>
                <c:pt idx="20657">
                  <c:v>0.60252525775089061</c:v>
                </c:pt>
                <c:pt idx="20658">
                  <c:v>0.60282660327192861</c:v>
                </c:pt>
                <c:pt idx="20659">
                  <c:v>0.60523736744023238</c:v>
                </c:pt>
                <c:pt idx="20660">
                  <c:v>0.60538804020075143</c:v>
                </c:pt>
                <c:pt idx="20661">
                  <c:v>0.60900418645320742</c:v>
                </c:pt>
                <c:pt idx="20662">
                  <c:v>0.60945620473476436</c:v>
                </c:pt>
                <c:pt idx="20663">
                  <c:v>0.6123189871846253</c:v>
                </c:pt>
                <c:pt idx="20664">
                  <c:v>0.6111136051004733</c:v>
                </c:pt>
                <c:pt idx="20665">
                  <c:v>0.6123189871846253</c:v>
                </c:pt>
                <c:pt idx="20666">
                  <c:v>0.61518176963448623</c:v>
                </c:pt>
                <c:pt idx="20667">
                  <c:v>0.61427773307137212</c:v>
                </c:pt>
                <c:pt idx="20668">
                  <c:v>0.61819522484486611</c:v>
                </c:pt>
                <c:pt idx="20669">
                  <c:v>0.61970195245005599</c:v>
                </c:pt>
                <c:pt idx="20670">
                  <c:v>0.62000329797109399</c:v>
                </c:pt>
                <c:pt idx="20671">
                  <c:v>0.62120868005524599</c:v>
                </c:pt>
                <c:pt idx="20672">
                  <c:v>0.62181137109732199</c:v>
                </c:pt>
                <c:pt idx="20673">
                  <c:v>0.62377011698406881</c:v>
                </c:pt>
                <c:pt idx="20674">
                  <c:v>0.6264822266734108</c:v>
                </c:pt>
                <c:pt idx="20675">
                  <c:v>0.62542751734977775</c:v>
                </c:pt>
                <c:pt idx="20676">
                  <c:v>0.62889299084171479</c:v>
                </c:pt>
                <c:pt idx="20677">
                  <c:v>0.63100240948898068</c:v>
                </c:pt>
                <c:pt idx="20678">
                  <c:v>0.63055039120742373</c:v>
                </c:pt>
                <c:pt idx="20679">
                  <c:v>0.63431721022039855</c:v>
                </c:pt>
                <c:pt idx="20680">
                  <c:v>0.63371451917832256</c:v>
                </c:pt>
                <c:pt idx="20681">
                  <c:v>0.63672797438870254</c:v>
                </c:pt>
                <c:pt idx="20682">
                  <c:v>0.63687864714922149</c:v>
                </c:pt>
                <c:pt idx="20683">
                  <c:v>0.63959075683856337</c:v>
                </c:pt>
                <c:pt idx="20684">
                  <c:v>0.63883739303596843</c:v>
                </c:pt>
                <c:pt idx="20685">
                  <c:v>0.64019344788063937</c:v>
                </c:pt>
                <c:pt idx="20686">
                  <c:v>0.64320690309101924</c:v>
                </c:pt>
                <c:pt idx="20687">
                  <c:v>0.64260421204894325</c:v>
                </c:pt>
                <c:pt idx="20688">
                  <c:v>0.6436589213725763</c:v>
                </c:pt>
                <c:pt idx="20689">
                  <c:v>0.64411093965413324</c:v>
                </c:pt>
                <c:pt idx="20690">
                  <c:v>0.64606968554088018</c:v>
                </c:pt>
                <c:pt idx="20691">
                  <c:v>0.64712439486451312</c:v>
                </c:pt>
                <c:pt idx="20692">
                  <c:v>0.64817910418814617</c:v>
                </c:pt>
                <c:pt idx="20693">
                  <c:v>0.64817910418814617</c:v>
                </c:pt>
                <c:pt idx="20694">
                  <c:v>0.65194592320112099</c:v>
                </c:pt>
                <c:pt idx="20695">
                  <c:v>0.65149390491956405</c:v>
                </c:pt>
                <c:pt idx="20696">
                  <c:v>0.65511005117201981</c:v>
                </c:pt>
                <c:pt idx="20697">
                  <c:v>0.65571274221409592</c:v>
                </c:pt>
                <c:pt idx="20698">
                  <c:v>0.65631543325617181</c:v>
                </c:pt>
                <c:pt idx="20699">
                  <c:v>0.6587261974244758</c:v>
                </c:pt>
                <c:pt idx="20700">
                  <c:v>0.66098628883226074</c:v>
                </c:pt>
                <c:pt idx="20701">
                  <c:v>0.66249301643745062</c:v>
                </c:pt>
                <c:pt idx="20702">
                  <c:v>0.66234234367693168</c:v>
                </c:pt>
                <c:pt idx="20703">
                  <c:v>0.66354772576108367</c:v>
                </c:pt>
                <c:pt idx="20704">
                  <c:v>0.66249301643745062</c:v>
                </c:pt>
                <c:pt idx="20705">
                  <c:v>0.66475310784523567</c:v>
                </c:pt>
                <c:pt idx="20706">
                  <c:v>0.6667118537319825</c:v>
                </c:pt>
                <c:pt idx="20707">
                  <c:v>0.66836925409769143</c:v>
                </c:pt>
                <c:pt idx="20708">
                  <c:v>0.67002665446340037</c:v>
                </c:pt>
                <c:pt idx="20709">
                  <c:v>0.66972530894236248</c:v>
                </c:pt>
                <c:pt idx="20710">
                  <c:v>0.67288943691326131</c:v>
                </c:pt>
                <c:pt idx="20711">
                  <c:v>0.67168405482910931</c:v>
                </c:pt>
                <c:pt idx="20712">
                  <c:v>0.67319078243429931</c:v>
                </c:pt>
                <c:pt idx="20713">
                  <c:v>0.67710827420779318</c:v>
                </c:pt>
                <c:pt idx="20714">
                  <c:v>0.67725894696831224</c:v>
                </c:pt>
                <c:pt idx="20715">
                  <c:v>0.67680692868675518</c:v>
                </c:pt>
                <c:pt idx="20716">
                  <c:v>0.67921769285505917</c:v>
                </c:pt>
                <c:pt idx="20717">
                  <c:v>0.68057374769973011</c:v>
                </c:pt>
                <c:pt idx="20718">
                  <c:v>0.68192980254440105</c:v>
                </c:pt>
                <c:pt idx="20719">
                  <c:v>0.68403922119166694</c:v>
                </c:pt>
                <c:pt idx="20720">
                  <c:v>0.68464191223374293</c:v>
                </c:pt>
                <c:pt idx="20721">
                  <c:v>0.68449123947322399</c:v>
                </c:pt>
                <c:pt idx="20722">
                  <c:v>0.68554594879685693</c:v>
                </c:pt>
                <c:pt idx="20723">
                  <c:v>0.68795671296516081</c:v>
                </c:pt>
                <c:pt idx="20724">
                  <c:v>0.68720334916256587</c:v>
                </c:pt>
                <c:pt idx="20725">
                  <c:v>0.68946344057035081</c:v>
                </c:pt>
                <c:pt idx="20726">
                  <c:v>0.6903674771334648</c:v>
                </c:pt>
                <c:pt idx="20727">
                  <c:v>0.69066882265450269</c:v>
                </c:pt>
                <c:pt idx="20728">
                  <c:v>0.69292891406228774</c:v>
                </c:pt>
                <c:pt idx="20729">
                  <c:v>0.69383295062540162</c:v>
                </c:pt>
                <c:pt idx="20730">
                  <c:v>0.69413429614643962</c:v>
                </c:pt>
                <c:pt idx="20731">
                  <c:v>0.69338093234384468</c:v>
                </c:pt>
                <c:pt idx="20732">
                  <c:v>0.69669573307526256</c:v>
                </c:pt>
                <c:pt idx="20733">
                  <c:v>0.69624371479370561</c:v>
                </c:pt>
                <c:pt idx="20734">
                  <c:v>0.6986544789620095</c:v>
                </c:pt>
                <c:pt idx="20735">
                  <c:v>0.69970918828564244</c:v>
                </c:pt>
                <c:pt idx="20736">
                  <c:v>0.70046255208823738</c:v>
                </c:pt>
                <c:pt idx="20737">
                  <c:v>0.70242129797498443</c:v>
                </c:pt>
                <c:pt idx="20738">
                  <c:v>0.70196927969342737</c:v>
                </c:pt>
                <c:pt idx="20739">
                  <c:v>0.70483206214328831</c:v>
                </c:pt>
                <c:pt idx="20740">
                  <c:v>0.70347600729861737</c:v>
                </c:pt>
                <c:pt idx="20741">
                  <c:v>0.70709215355107324</c:v>
                </c:pt>
                <c:pt idx="20742">
                  <c:v>0.70754417183263019</c:v>
                </c:pt>
                <c:pt idx="20743">
                  <c:v>0.70859888115626324</c:v>
                </c:pt>
                <c:pt idx="20744">
                  <c:v>0.70920157219833913</c:v>
                </c:pt>
                <c:pt idx="20745">
                  <c:v>0.70905089943782018</c:v>
                </c:pt>
                <c:pt idx="20746">
                  <c:v>0.71161233636664312</c:v>
                </c:pt>
                <c:pt idx="20747">
                  <c:v>0.713721755013909</c:v>
                </c:pt>
                <c:pt idx="20748">
                  <c:v>0.71236570016923806</c:v>
                </c:pt>
                <c:pt idx="20749">
                  <c:v>0.71552982814013699</c:v>
                </c:pt>
                <c:pt idx="20750">
                  <c:v>0.71598184642169393</c:v>
                </c:pt>
                <c:pt idx="20751">
                  <c:v>0.71522848261909899</c:v>
                </c:pt>
                <c:pt idx="20752">
                  <c:v>0.71809126506895993</c:v>
                </c:pt>
                <c:pt idx="20753">
                  <c:v>0.71959799267414992</c:v>
                </c:pt>
                <c:pt idx="20754">
                  <c:v>0.71959799267414992</c:v>
                </c:pt>
                <c:pt idx="20755">
                  <c:v>0.71974866543466887</c:v>
                </c:pt>
                <c:pt idx="20756">
                  <c:v>0.72065270199778275</c:v>
                </c:pt>
                <c:pt idx="20757">
                  <c:v>0.72306346616608674</c:v>
                </c:pt>
                <c:pt idx="20758">
                  <c:v>0.72276212064504874</c:v>
                </c:pt>
                <c:pt idx="20759">
                  <c:v>0.72381682996868169</c:v>
                </c:pt>
                <c:pt idx="20760">
                  <c:v>0.72457019377127674</c:v>
                </c:pt>
                <c:pt idx="20761">
                  <c:v>0.72667961241854262</c:v>
                </c:pt>
                <c:pt idx="20762">
                  <c:v>0.7284876855447705</c:v>
                </c:pt>
                <c:pt idx="20763">
                  <c:v>0.72924104934736556</c:v>
                </c:pt>
                <c:pt idx="20764">
                  <c:v>0.72954239486840355</c:v>
                </c:pt>
                <c:pt idx="20765">
                  <c:v>0.72924104934736556</c:v>
                </c:pt>
                <c:pt idx="20766">
                  <c:v>0.7305971041920365</c:v>
                </c:pt>
                <c:pt idx="20767">
                  <c:v>0.73315854112085932</c:v>
                </c:pt>
                <c:pt idx="20768">
                  <c:v>0.73315854112085932</c:v>
                </c:pt>
                <c:pt idx="20769">
                  <c:v>0.73602132357072025</c:v>
                </c:pt>
                <c:pt idx="20770">
                  <c:v>0.73481594148656826</c:v>
                </c:pt>
                <c:pt idx="20771">
                  <c:v>0.73767872393642919</c:v>
                </c:pt>
                <c:pt idx="20772">
                  <c:v>0.73707603289435331</c:v>
                </c:pt>
                <c:pt idx="20773">
                  <c:v>0.7373773784153913</c:v>
                </c:pt>
                <c:pt idx="20774">
                  <c:v>0.73933612430213813</c:v>
                </c:pt>
                <c:pt idx="20775">
                  <c:v>0.74008948810473318</c:v>
                </c:pt>
                <c:pt idx="20776">
                  <c:v>0.74039083362577118</c:v>
                </c:pt>
                <c:pt idx="20777">
                  <c:v>0.74054150638629013</c:v>
                </c:pt>
                <c:pt idx="20778">
                  <c:v>0.744157652638746</c:v>
                </c:pt>
                <c:pt idx="20779">
                  <c:v>0.74445899815978411</c:v>
                </c:pt>
                <c:pt idx="20780">
                  <c:v>0.74445899815978411</c:v>
                </c:pt>
                <c:pt idx="20781">
                  <c:v>0.74686976232808799</c:v>
                </c:pt>
                <c:pt idx="20782">
                  <c:v>0.74671908956756894</c:v>
                </c:pt>
                <c:pt idx="20783">
                  <c:v>0.74732178060964494</c:v>
                </c:pt>
                <c:pt idx="20784">
                  <c:v>0.74777379889120199</c:v>
                </c:pt>
                <c:pt idx="20785">
                  <c:v>0.74792447165172093</c:v>
                </c:pt>
                <c:pt idx="20786">
                  <c:v>0.74973254477794893</c:v>
                </c:pt>
                <c:pt idx="20787">
                  <c:v>0.75138994514365787</c:v>
                </c:pt>
                <c:pt idx="20788">
                  <c:v>0.75093792686210081</c:v>
                </c:pt>
                <c:pt idx="20789">
                  <c:v>0.75349936379092375</c:v>
                </c:pt>
                <c:pt idx="20790">
                  <c:v>0.75485541863559469</c:v>
                </c:pt>
                <c:pt idx="20791">
                  <c:v>0.75410205483299975</c:v>
                </c:pt>
                <c:pt idx="20792">
                  <c:v>0.7539513820724808</c:v>
                </c:pt>
                <c:pt idx="20793">
                  <c:v>0.75560878243818974</c:v>
                </c:pt>
                <c:pt idx="20794">
                  <c:v>0.75636214624078468</c:v>
                </c:pt>
                <c:pt idx="20795">
                  <c:v>0.75801954660649362</c:v>
                </c:pt>
                <c:pt idx="20796">
                  <c:v>0.75847156488805068</c:v>
                </c:pt>
                <c:pt idx="20797">
                  <c:v>0.75877291040908856</c:v>
                </c:pt>
                <c:pt idx="20798">
                  <c:v>0.76118367457739244</c:v>
                </c:pt>
                <c:pt idx="20799">
                  <c:v>0.75997829249324056</c:v>
                </c:pt>
                <c:pt idx="20800">
                  <c:v>0.76178636561946855</c:v>
                </c:pt>
                <c:pt idx="20801">
                  <c:v>0.76464914806932949</c:v>
                </c:pt>
                <c:pt idx="20802">
                  <c:v>0.76359443874569644</c:v>
                </c:pt>
                <c:pt idx="20803">
                  <c:v>0.76495049359036738</c:v>
                </c:pt>
                <c:pt idx="20804">
                  <c:v>0.76585453015348137</c:v>
                </c:pt>
                <c:pt idx="20805">
                  <c:v>0.76721058499815231</c:v>
                </c:pt>
                <c:pt idx="20806">
                  <c:v>0.76886798536386125</c:v>
                </c:pt>
                <c:pt idx="20807">
                  <c:v>0.76796394880074736</c:v>
                </c:pt>
                <c:pt idx="20808">
                  <c:v>0.76947067640593725</c:v>
                </c:pt>
                <c:pt idx="20809">
                  <c:v>0.77022404020853219</c:v>
                </c:pt>
                <c:pt idx="20810">
                  <c:v>0.77037471296905125</c:v>
                </c:pt>
                <c:pt idx="20811">
                  <c:v>0.77158009505320324</c:v>
                </c:pt>
                <c:pt idx="20812">
                  <c:v>0.77218278609527913</c:v>
                </c:pt>
                <c:pt idx="20813">
                  <c:v>0.77384018646098807</c:v>
                </c:pt>
                <c:pt idx="20814">
                  <c:v>0.77188144057424113</c:v>
                </c:pt>
                <c:pt idx="20815">
                  <c:v>0.77564825958721606</c:v>
                </c:pt>
                <c:pt idx="20816">
                  <c:v>0.776401623389811</c:v>
                </c:pt>
                <c:pt idx="20817">
                  <c:v>0.77549758682669701</c:v>
                </c:pt>
                <c:pt idx="20818">
                  <c:v>0.77685364167136794</c:v>
                </c:pt>
                <c:pt idx="20819">
                  <c:v>0.78001776964226688</c:v>
                </c:pt>
                <c:pt idx="20820">
                  <c:v>0.77956575136070994</c:v>
                </c:pt>
                <c:pt idx="20821">
                  <c:v>0.78031911516330499</c:v>
                </c:pt>
                <c:pt idx="20822">
                  <c:v>0.78016844240278582</c:v>
                </c:pt>
                <c:pt idx="20823">
                  <c:v>0.78212718828953287</c:v>
                </c:pt>
                <c:pt idx="20824">
                  <c:v>0.78303122485264676</c:v>
                </c:pt>
                <c:pt idx="20825">
                  <c:v>0.7846886252183557</c:v>
                </c:pt>
                <c:pt idx="20826">
                  <c:v>0.78318189761316581</c:v>
                </c:pt>
                <c:pt idx="20827">
                  <c:v>0.78423660693679875</c:v>
                </c:pt>
                <c:pt idx="20828">
                  <c:v>0.78559266178146969</c:v>
                </c:pt>
                <c:pt idx="20829">
                  <c:v>0.7846886252183557</c:v>
                </c:pt>
                <c:pt idx="20830">
                  <c:v>0.78604468006302675</c:v>
                </c:pt>
                <c:pt idx="20831">
                  <c:v>0.7864966983445838</c:v>
                </c:pt>
                <c:pt idx="20832">
                  <c:v>0.78951015355496357</c:v>
                </c:pt>
                <c:pt idx="20833">
                  <c:v>0.79071553563911556</c:v>
                </c:pt>
                <c:pt idx="20834">
                  <c:v>0.78890746251288768</c:v>
                </c:pt>
                <c:pt idx="20835">
                  <c:v>0.79101688116015356</c:v>
                </c:pt>
                <c:pt idx="20836">
                  <c:v>0.79086620839963451</c:v>
                </c:pt>
                <c:pt idx="20837">
                  <c:v>0.79282495428638156</c:v>
                </c:pt>
                <c:pt idx="20838">
                  <c:v>0.79403033637053344</c:v>
                </c:pt>
                <c:pt idx="20839">
                  <c:v>0.79463302741260944</c:v>
                </c:pt>
                <c:pt idx="20840">
                  <c:v>0.79523571845468544</c:v>
                </c:pt>
                <c:pt idx="20841">
                  <c:v>0.79523571845468544</c:v>
                </c:pt>
                <c:pt idx="20842">
                  <c:v>0.79704379158091332</c:v>
                </c:pt>
                <c:pt idx="20843">
                  <c:v>0.79704379158091332</c:v>
                </c:pt>
                <c:pt idx="20844">
                  <c:v>0.79749580986247037</c:v>
                </c:pt>
                <c:pt idx="20845">
                  <c:v>0.79855051918610331</c:v>
                </c:pt>
                <c:pt idx="20846">
                  <c:v>0.79990657403077425</c:v>
                </c:pt>
                <c:pt idx="20847">
                  <c:v>0.80171464715700225</c:v>
                </c:pt>
                <c:pt idx="20848">
                  <c:v>0.80050926507285025</c:v>
                </c:pt>
                <c:pt idx="20849">
                  <c:v>0.79990657403077425</c:v>
                </c:pt>
                <c:pt idx="20850">
                  <c:v>0.80382406580426824</c:v>
                </c:pt>
                <c:pt idx="20851">
                  <c:v>0.79975590127025531</c:v>
                </c:pt>
                <c:pt idx="20852">
                  <c:v>0.80487877512790107</c:v>
                </c:pt>
                <c:pt idx="20853">
                  <c:v>0.80292002924115413</c:v>
                </c:pt>
                <c:pt idx="20854">
                  <c:v>0.80487877512790107</c:v>
                </c:pt>
                <c:pt idx="20855">
                  <c:v>0.80713886653568612</c:v>
                </c:pt>
                <c:pt idx="20856">
                  <c:v>0.80427608408582518</c:v>
                </c:pt>
                <c:pt idx="20857">
                  <c:v>0.80759088481724306</c:v>
                </c:pt>
                <c:pt idx="20858">
                  <c:v>0.80819357585931895</c:v>
                </c:pt>
                <c:pt idx="20859">
                  <c:v>0.80819357585931895</c:v>
                </c:pt>
                <c:pt idx="20860">
                  <c:v>0.80939895794347094</c:v>
                </c:pt>
                <c:pt idx="20861">
                  <c:v>0.81120703106969894</c:v>
                </c:pt>
                <c:pt idx="20862">
                  <c:v>0.80970030346450894</c:v>
                </c:pt>
                <c:pt idx="20863">
                  <c:v>0.81196039487229388</c:v>
                </c:pt>
                <c:pt idx="20864">
                  <c:v>0.81301510419592693</c:v>
                </c:pt>
                <c:pt idx="20865">
                  <c:v>0.81241241315385082</c:v>
                </c:pt>
                <c:pt idx="20866">
                  <c:v>0.81316577695644587</c:v>
                </c:pt>
                <c:pt idx="20867">
                  <c:v>0.81437115904059776</c:v>
                </c:pt>
                <c:pt idx="20868">
                  <c:v>0.81452183180111681</c:v>
                </c:pt>
                <c:pt idx="20869">
                  <c:v>0.81361779523800282</c:v>
                </c:pt>
                <c:pt idx="20870">
                  <c:v>0.81542586836423081</c:v>
                </c:pt>
                <c:pt idx="20871">
                  <c:v>0.81738461425097775</c:v>
                </c:pt>
                <c:pt idx="20872">
                  <c:v>0.81632990492734481</c:v>
                </c:pt>
                <c:pt idx="20873">
                  <c:v>0.81768595977201564</c:v>
                </c:pt>
                <c:pt idx="20874">
                  <c:v>0.81979537841928163</c:v>
                </c:pt>
                <c:pt idx="20875">
                  <c:v>0.81874066909564869</c:v>
                </c:pt>
                <c:pt idx="20876">
                  <c:v>0.82039806946135763</c:v>
                </c:pt>
                <c:pt idx="20877">
                  <c:v>0.82024739670083857</c:v>
                </c:pt>
                <c:pt idx="20878">
                  <c:v>0.82085008774291468</c:v>
                </c:pt>
                <c:pt idx="20879">
                  <c:v>0.82115143326395268</c:v>
                </c:pt>
                <c:pt idx="20880">
                  <c:v>0.82130210602447162</c:v>
                </c:pt>
                <c:pt idx="20881">
                  <c:v>0.82401421571381361</c:v>
                </c:pt>
                <c:pt idx="20882">
                  <c:v>0.82386354295329445</c:v>
                </c:pt>
                <c:pt idx="20883">
                  <c:v>0.82401421571381361</c:v>
                </c:pt>
                <c:pt idx="20884">
                  <c:v>0.82476757951640844</c:v>
                </c:pt>
                <c:pt idx="20885">
                  <c:v>0.82778103472678843</c:v>
                </c:pt>
                <c:pt idx="20886">
                  <c:v>0.82627430712159844</c:v>
                </c:pt>
                <c:pt idx="20887">
                  <c:v>0.8261236343610795</c:v>
                </c:pt>
                <c:pt idx="20888">
                  <c:v>0.82823305300834538</c:v>
                </c:pt>
                <c:pt idx="20889">
                  <c:v>0.82853439852938338</c:v>
                </c:pt>
                <c:pt idx="20890">
                  <c:v>0.82883574405042137</c:v>
                </c:pt>
                <c:pt idx="20891">
                  <c:v>0.83094516269768726</c:v>
                </c:pt>
                <c:pt idx="20892">
                  <c:v>0.82973978061353526</c:v>
                </c:pt>
                <c:pt idx="20893">
                  <c:v>0.83124650821872526</c:v>
                </c:pt>
                <c:pt idx="20894">
                  <c:v>0.83184919926080136</c:v>
                </c:pt>
                <c:pt idx="20895">
                  <c:v>0.83215054478183925</c:v>
                </c:pt>
                <c:pt idx="20896">
                  <c:v>0.83154785373976325</c:v>
                </c:pt>
                <c:pt idx="20897">
                  <c:v>0.83290390858443419</c:v>
                </c:pt>
                <c:pt idx="20898">
                  <c:v>0.83199987202132031</c:v>
                </c:pt>
                <c:pt idx="20899">
                  <c:v>0.83456130895014313</c:v>
                </c:pt>
                <c:pt idx="20900">
                  <c:v>0.83486265447118124</c:v>
                </c:pt>
                <c:pt idx="20901">
                  <c:v>0.83546534551325713</c:v>
                </c:pt>
                <c:pt idx="20902">
                  <c:v>0.83576669103429513</c:v>
                </c:pt>
                <c:pt idx="20903">
                  <c:v>0.83697207311844712</c:v>
                </c:pt>
                <c:pt idx="20904">
                  <c:v>0.83817745520259912</c:v>
                </c:pt>
                <c:pt idx="20905">
                  <c:v>0.83817745520259912</c:v>
                </c:pt>
                <c:pt idx="20906">
                  <c:v>0.83757476416052301</c:v>
                </c:pt>
                <c:pt idx="20907">
                  <c:v>0.83908149176571301</c:v>
                </c:pt>
                <c:pt idx="20908">
                  <c:v>0.840286873849865</c:v>
                </c:pt>
                <c:pt idx="20909">
                  <c:v>0.84013620108934606</c:v>
                </c:pt>
                <c:pt idx="20910">
                  <c:v>0.840286873849865</c:v>
                </c:pt>
                <c:pt idx="20911">
                  <c:v>0.84239629249713088</c:v>
                </c:pt>
                <c:pt idx="20912">
                  <c:v>0.841190910412979</c:v>
                </c:pt>
                <c:pt idx="20913">
                  <c:v>0.84525907494699182</c:v>
                </c:pt>
                <c:pt idx="20914">
                  <c:v>0.841190910412979</c:v>
                </c:pt>
                <c:pt idx="20915">
                  <c:v>0.84314965629972594</c:v>
                </c:pt>
                <c:pt idx="20916">
                  <c:v>0.84510840218647287</c:v>
                </c:pt>
                <c:pt idx="20917">
                  <c:v>0.84450571114439688</c:v>
                </c:pt>
                <c:pt idx="20918">
                  <c:v>0.84586176598906793</c:v>
                </c:pt>
                <c:pt idx="20919">
                  <c:v>0.84631378427062487</c:v>
                </c:pt>
                <c:pt idx="20920">
                  <c:v>0.84751916635477687</c:v>
                </c:pt>
                <c:pt idx="20921">
                  <c:v>0.84721782083373876</c:v>
                </c:pt>
                <c:pt idx="20922">
                  <c:v>0.84842320291789075</c:v>
                </c:pt>
                <c:pt idx="20923">
                  <c:v>0.85023127604411863</c:v>
                </c:pt>
                <c:pt idx="20924">
                  <c:v>0.84782051187581475</c:v>
                </c:pt>
                <c:pt idx="20925">
                  <c:v>0.85083396708619474</c:v>
                </c:pt>
                <c:pt idx="20926">
                  <c:v>0.85219002193086568</c:v>
                </c:pt>
                <c:pt idx="20927">
                  <c:v>0.84962858500204275</c:v>
                </c:pt>
                <c:pt idx="20928">
                  <c:v>0.85203934917034663</c:v>
                </c:pt>
                <c:pt idx="20929">
                  <c:v>0.85188867640982757</c:v>
                </c:pt>
                <c:pt idx="20930">
                  <c:v>0.85098463984671369</c:v>
                </c:pt>
                <c:pt idx="20931">
                  <c:v>0.85098463984671369</c:v>
                </c:pt>
                <c:pt idx="20932">
                  <c:v>0.85294338573346062</c:v>
                </c:pt>
                <c:pt idx="20933">
                  <c:v>0.85279271297294157</c:v>
                </c:pt>
                <c:pt idx="20934">
                  <c:v>0.85279271297294157</c:v>
                </c:pt>
                <c:pt idx="20935">
                  <c:v>0.85445011333865051</c:v>
                </c:pt>
                <c:pt idx="20936">
                  <c:v>0.85188867640982757</c:v>
                </c:pt>
                <c:pt idx="20937">
                  <c:v>0.85640885922539745</c:v>
                </c:pt>
                <c:pt idx="20938">
                  <c:v>0.85701155026747355</c:v>
                </c:pt>
                <c:pt idx="20939">
                  <c:v>0.85701155026747355</c:v>
                </c:pt>
                <c:pt idx="20940">
                  <c:v>0.85821693235162533</c:v>
                </c:pt>
                <c:pt idx="20941">
                  <c:v>0.8568608775069545</c:v>
                </c:pt>
                <c:pt idx="20942">
                  <c:v>0.8574635685490305</c:v>
                </c:pt>
                <c:pt idx="20943">
                  <c:v>0.85927164167525838</c:v>
                </c:pt>
                <c:pt idx="20944">
                  <c:v>0.85851827787266344</c:v>
                </c:pt>
                <c:pt idx="20945">
                  <c:v>0.86032635099889143</c:v>
                </c:pt>
                <c:pt idx="20946">
                  <c:v>0.85987433271733438</c:v>
                </c:pt>
                <c:pt idx="20947">
                  <c:v>0.86092904204096732</c:v>
                </c:pt>
                <c:pt idx="20948">
                  <c:v>0.86092904204096732</c:v>
                </c:pt>
                <c:pt idx="20949">
                  <c:v>0.86213442412511931</c:v>
                </c:pt>
                <c:pt idx="20950">
                  <c:v>0.86002500547785343</c:v>
                </c:pt>
                <c:pt idx="20951">
                  <c:v>0.86138106032252426</c:v>
                </c:pt>
                <c:pt idx="20952">
                  <c:v>0.86349047896979025</c:v>
                </c:pt>
                <c:pt idx="20953">
                  <c:v>0.86198375136460037</c:v>
                </c:pt>
                <c:pt idx="20954">
                  <c:v>0.86198375136460037</c:v>
                </c:pt>
                <c:pt idx="20955">
                  <c:v>0.86288778792771426</c:v>
                </c:pt>
                <c:pt idx="20956">
                  <c:v>0.86635326141965119</c:v>
                </c:pt>
                <c:pt idx="20957">
                  <c:v>0.86469586105394225</c:v>
                </c:pt>
                <c:pt idx="20958">
                  <c:v>0.8648465338144613</c:v>
                </c:pt>
                <c:pt idx="20959">
                  <c:v>0.86605191589861308</c:v>
                </c:pt>
                <c:pt idx="20960">
                  <c:v>0.86725729798276507</c:v>
                </c:pt>
                <c:pt idx="20961">
                  <c:v>0.86650393418017024</c:v>
                </c:pt>
                <c:pt idx="20962">
                  <c:v>0.86801066178536013</c:v>
                </c:pt>
                <c:pt idx="20963">
                  <c:v>0.86605191589861308</c:v>
                </c:pt>
                <c:pt idx="20964">
                  <c:v>0.86861335282743612</c:v>
                </c:pt>
                <c:pt idx="20965">
                  <c:v>0.86770931626432213</c:v>
                </c:pt>
                <c:pt idx="20966">
                  <c:v>0.86740797074328413</c:v>
                </c:pt>
                <c:pt idx="20967">
                  <c:v>0.86981873491158812</c:v>
                </c:pt>
                <c:pt idx="20968">
                  <c:v>0.87012008043262601</c:v>
                </c:pt>
                <c:pt idx="20969">
                  <c:v>0.87027075319314506</c:v>
                </c:pt>
                <c:pt idx="20970">
                  <c:v>0.87102411699574001</c:v>
                </c:pt>
                <c:pt idx="20971">
                  <c:v>0.87087344423522106</c:v>
                </c:pt>
                <c:pt idx="20972">
                  <c:v>0.87268151736144906</c:v>
                </c:pt>
                <c:pt idx="20973">
                  <c:v>0.871928153558854</c:v>
                </c:pt>
                <c:pt idx="20974">
                  <c:v>0.87358555392456294</c:v>
                </c:pt>
                <c:pt idx="20975">
                  <c:v>0.873133535643006</c:v>
                </c:pt>
                <c:pt idx="20976">
                  <c:v>0.87403757220611999</c:v>
                </c:pt>
                <c:pt idx="20977">
                  <c:v>0.87464026324819588</c:v>
                </c:pt>
                <c:pt idx="20978">
                  <c:v>0.87328420840352494</c:v>
                </c:pt>
                <c:pt idx="20979">
                  <c:v>0.87464026324819588</c:v>
                </c:pt>
                <c:pt idx="20980">
                  <c:v>0.87403757220611999</c:v>
                </c:pt>
                <c:pt idx="20981">
                  <c:v>0.87629766361390482</c:v>
                </c:pt>
                <c:pt idx="20982">
                  <c:v>0.87539362705079082</c:v>
                </c:pt>
                <c:pt idx="20983">
                  <c:v>0.87614699085338588</c:v>
                </c:pt>
                <c:pt idx="20984">
                  <c:v>0.87795506397961376</c:v>
                </c:pt>
                <c:pt idx="20985">
                  <c:v>0.87705102741649987</c:v>
                </c:pt>
                <c:pt idx="20986">
                  <c:v>0.8796124643453227</c:v>
                </c:pt>
                <c:pt idx="20987">
                  <c:v>0.87976313710584175</c:v>
                </c:pt>
                <c:pt idx="20988">
                  <c:v>0.87870842778220881</c:v>
                </c:pt>
                <c:pt idx="20989">
                  <c:v>0.87931111882428481</c:v>
                </c:pt>
                <c:pt idx="20990">
                  <c:v>0.8799138098663607</c:v>
                </c:pt>
                <c:pt idx="20991">
                  <c:v>0.88111919195051269</c:v>
                </c:pt>
                <c:pt idx="20992">
                  <c:v>0.88172188299258869</c:v>
                </c:pt>
                <c:pt idx="20993">
                  <c:v>0.88247524679518363</c:v>
                </c:pt>
                <c:pt idx="20994">
                  <c:v>0.88202322851362669</c:v>
                </c:pt>
                <c:pt idx="20995">
                  <c:v>0.88217390127414574</c:v>
                </c:pt>
                <c:pt idx="20996">
                  <c:v>0.88413264716089257</c:v>
                </c:pt>
                <c:pt idx="20997">
                  <c:v>0.88277659231622163</c:v>
                </c:pt>
                <c:pt idx="20998">
                  <c:v>0.88383130163985468</c:v>
                </c:pt>
                <c:pt idx="20999">
                  <c:v>0.88307793783725963</c:v>
                </c:pt>
                <c:pt idx="21000">
                  <c:v>0.88232457403466469</c:v>
                </c:pt>
                <c:pt idx="21001">
                  <c:v>0.88443399268193057</c:v>
                </c:pt>
                <c:pt idx="21002">
                  <c:v>0.88352995611881668</c:v>
                </c:pt>
                <c:pt idx="21003">
                  <c:v>0.88488601096348762</c:v>
                </c:pt>
                <c:pt idx="21004">
                  <c:v>0.8882008116949055</c:v>
                </c:pt>
                <c:pt idx="21005">
                  <c:v>0.88654341132919656</c:v>
                </c:pt>
                <c:pt idx="21006">
                  <c:v>0.88548870200556362</c:v>
                </c:pt>
                <c:pt idx="21007">
                  <c:v>0.88684475685023456</c:v>
                </c:pt>
                <c:pt idx="21008">
                  <c:v>0.88684475685023456</c:v>
                </c:pt>
                <c:pt idx="21009">
                  <c:v>0.8882008116949055</c:v>
                </c:pt>
                <c:pt idx="21010">
                  <c:v>0.88805013893438656</c:v>
                </c:pt>
                <c:pt idx="21011">
                  <c:v>0.88940619377905739</c:v>
                </c:pt>
                <c:pt idx="21012">
                  <c:v>0.88910484825801939</c:v>
                </c:pt>
                <c:pt idx="21013">
                  <c:v>0.89015955758165244</c:v>
                </c:pt>
                <c:pt idx="21014">
                  <c:v>0.88925552101853844</c:v>
                </c:pt>
                <c:pt idx="21015">
                  <c:v>0.89181695794736138</c:v>
                </c:pt>
                <c:pt idx="21016">
                  <c:v>0.89076224862372833</c:v>
                </c:pt>
                <c:pt idx="21017">
                  <c:v>0.89181695794736138</c:v>
                </c:pt>
                <c:pt idx="21018">
                  <c:v>0.89196763070788032</c:v>
                </c:pt>
                <c:pt idx="21019">
                  <c:v>0.89015955758165244</c:v>
                </c:pt>
                <c:pt idx="21020">
                  <c:v>0.89166628518684243</c:v>
                </c:pt>
                <c:pt idx="21021">
                  <c:v>0.89181695794736138</c:v>
                </c:pt>
                <c:pt idx="21022">
                  <c:v>0.89241964898943726</c:v>
                </c:pt>
                <c:pt idx="21023">
                  <c:v>0.89347435831307032</c:v>
                </c:pt>
                <c:pt idx="21024">
                  <c:v>0.89181695794736138</c:v>
                </c:pt>
                <c:pt idx="21025">
                  <c:v>0.89377570383410831</c:v>
                </c:pt>
                <c:pt idx="21026">
                  <c:v>0.89573444972085514</c:v>
                </c:pt>
                <c:pt idx="21027">
                  <c:v>0.89452906763670326</c:v>
                </c:pt>
                <c:pt idx="21028">
                  <c:v>0.8961864680024122</c:v>
                </c:pt>
                <c:pt idx="21029">
                  <c:v>0.89498108591826031</c:v>
                </c:pt>
                <c:pt idx="21030">
                  <c:v>0.89573444972085514</c:v>
                </c:pt>
                <c:pt idx="21031">
                  <c:v>0.89603579524189325</c:v>
                </c:pt>
                <c:pt idx="21032">
                  <c:v>0.89588512248137431</c:v>
                </c:pt>
                <c:pt idx="21033">
                  <c:v>0.8961864680024122</c:v>
                </c:pt>
                <c:pt idx="21034">
                  <c:v>0.8961864680024122</c:v>
                </c:pt>
                <c:pt idx="21035">
                  <c:v>0.89709050456552619</c:v>
                </c:pt>
                <c:pt idx="21036">
                  <c:v>0.89829588664967819</c:v>
                </c:pt>
                <c:pt idx="21037">
                  <c:v>0.89769319560760219</c:v>
                </c:pt>
                <c:pt idx="21038">
                  <c:v>0.89919992321279218</c:v>
                </c:pt>
                <c:pt idx="21039">
                  <c:v>0.90010395977590607</c:v>
                </c:pt>
                <c:pt idx="21040">
                  <c:v>0.89919992321279218</c:v>
                </c:pt>
                <c:pt idx="21041">
                  <c:v>0.89874790493123513</c:v>
                </c:pt>
                <c:pt idx="21042">
                  <c:v>0.89965194149434913</c:v>
                </c:pt>
                <c:pt idx="21043">
                  <c:v>0.90085732357850112</c:v>
                </c:pt>
                <c:pt idx="21044">
                  <c:v>0.90025463253642501</c:v>
                </c:pt>
                <c:pt idx="21045">
                  <c:v>0.89995328701538713</c:v>
                </c:pt>
                <c:pt idx="21046">
                  <c:v>0.89965194149434913</c:v>
                </c:pt>
                <c:pt idx="21047">
                  <c:v>0.90206270566265312</c:v>
                </c:pt>
                <c:pt idx="21048">
                  <c:v>0.90251472394421006</c:v>
                </c:pt>
                <c:pt idx="21049">
                  <c:v>0.90176136014161501</c:v>
                </c:pt>
                <c:pt idx="21050">
                  <c:v>0.904473469830957</c:v>
                </c:pt>
                <c:pt idx="21051">
                  <c:v>0.90161068738109607</c:v>
                </c:pt>
                <c:pt idx="21052">
                  <c:v>0.90161068738109607</c:v>
                </c:pt>
                <c:pt idx="21053">
                  <c:v>0.90507616087303289</c:v>
                </c:pt>
                <c:pt idx="21054">
                  <c:v>0.90236405118369101</c:v>
                </c:pt>
                <c:pt idx="21055">
                  <c:v>0.90477481535199489</c:v>
                </c:pt>
                <c:pt idx="21056">
                  <c:v>0.90372010602836206</c:v>
                </c:pt>
                <c:pt idx="21057">
                  <c:v>0.904172124309919</c:v>
                </c:pt>
                <c:pt idx="21058">
                  <c:v>0.90552817915458994</c:v>
                </c:pt>
                <c:pt idx="21059">
                  <c:v>0.90402145154939995</c:v>
                </c:pt>
                <c:pt idx="21060">
                  <c:v>0.90522683363355194</c:v>
                </c:pt>
                <c:pt idx="21061">
                  <c:v>0.90703490675977994</c:v>
                </c:pt>
                <c:pt idx="21062">
                  <c:v>0.90522683363355194</c:v>
                </c:pt>
                <c:pt idx="21063">
                  <c:v>0.90733625228081782</c:v>
                </c:pt>
                <c:pt idx="21064">
                  <c:v>0.90733625228081782</c:v>
                </c:pt>
                <c:pt idx="21065">
                  <c:v>0.90824028884393193</c:v>
                </c:pt>
                <c:pt idx="21066">
                  <c:v>0.90748692504133688</c:v>
                </c:pt>
                <c:pt idx="21067">
                  <c:v>0.90884297988600782</c:v>
                </c:pt>
                <c:pt idx="21068">
                  <c:v>0.90703490675977994</c:v>
                </c:pt>
                <c:pt idx="21069">
                  <c:v>0.90839096160445088</c:v>
                </c:pt>
                <c:pt idx="21070">
                  <c:v>0.90959634368860276</c:v>
                </c:pt>
                <c:pt idx="21071">
                  <c:v>0.90884297988600782</c:v>
                </c:pt>
                <c:pt idx="21072">
                  <c:v>0.91080172577275476</c:v>
                </c:pt>
                <c:pt idx="21073">
                  <c:v>0.90899365264652687</c:v>
                </c:pt>
                <c:pt idx="21074">
                  <c:v>0.91065105301223581</c:v>
                </c:pt>
                <c:pt idx="21075">
                  <c:v>0.91260979889898264</c:v>
                </c:pt>
                <c:pt idx="21076">
                  <c:v>0.91080172577275476</c:v>
                </c:pt>
                <c:pt idx="21077">
                  <c:v>0.91200710785690675</c:v>
                </c:pt>
                <c:pt idx="21078">
                  <c:v>0.9112537440543117</c:v>
                </c:pt>
                <c:pt idx="21079">
                  <c:v>0.91155508957534981</c:v>
                </c:pt>
                <c:pt idx="21080">
                  <c:v>0.91321248994105875</c:v>
                </c:pt>
                <c:pt idx="21081">
                  <c:v>0.9112537440543117</c:v>
                </c:pt>
                <c:pt idx="21082">
                  <c:v>0.91306181718053969</c:v>
                </c:pt>
                <c:pt idx="21083">
                  <c:v>0.91155508957534981</c:v>
                </c:pt>
                <c:pt idx="21084">
                  <c:v>0.91351383546209663</c:v>
                </c:pt>
                <c:pt idx="21085">
                  <c:v>0.91321248994105875</c:v>
                </c:pt>
                <c:pt idx="21086">
                  <c:v>0.91291114442002075</c:v>
                </c:pt>
                <c:pt idx="21087">
                  <c:v>0.91471921754624863</c:v>
                </c:pt>
                <c:pt idx="21088">
                  <c:v>0.91200710785690675</c:v>
                </c:pt>
                <c:pt idx="21089">
                  <c:v>0.91426719926469158</c:v>
                </c:pt>
                <c:pt idx="21090">
                  <c:v>0.91366450822261569</c:v>
                </c:pt>
                <c:pt idx="21091">
                  <c:v>0.91547258134884357</c:v>
                </c:pt>
                <c:pt idx="21092">
                  <c:v>0.91562325410936263</c:v>
                </c:pt>
                <c:pt idx="21093">
                  <c:v>0.91682863619351451</c:v>
                </c:pt>
                <c:pt idx="21094">
                  <c:v>0.91697930895403357</c:v>
                </c:pt>
                <c:pt idx="21095">
                  <c:v>0.91577392686988157</c:v>
                </c:pt>
                <c:pt idx="21096">
                  <c:v>0.91652729067247662</c:v>
                </c:pt>
                <c:pt idx="21097">
                  <c:v>0.91818469103818556</c:v>
                </c:pt>
                <c:pt idx="21098">
                  <c:v>0.91607527239091968</c:v>
                </c:pt>
                <c:pt idx="21099">
                  <c:v>0.9189380548407805</c:v>
                </c:pt>
                <c:pt idx="21100">
                  <c:v>0.91652729067247662</c:v>
                </c:pt>
                <c:pt idx="21101">
                  <c:v>0.91788334551714756</c:v>
                </c:pt>
                <c:pt idx="21102">
                  <c:v>0.9189380548407805</c:v>
                </c:pt>
                <c:pt idx="21103">
                  <c:v>0.91848603655922356</c:v>
                </c:pt>
                <c:pt idx="21104">
                  <c:v>0.9192394003618185</c:v>
                </c:pt>
                <c:pt idx="21105">
                  <c:v>0.9192394003618185</c:v>
                </c:pt>
                <c:pt idx="21106">
                  <c:v>0.92044478244597039</c:v>
                </c:pt>
                <c:pt idx="21107">
                  <c:v>0.91803401827766651</c:v>
                </c:pt>
                <c:pt idx="21108">
                  <c:v>0.92119814624856544</c:v>
                </c:pt>
                <c:pt idx="21109">
                  <c:v>0.91939007312233756</c:v>
                </c:pt>
                <c:pt idx="21110">
                  <c:v>0.92089680072752744</c:v>
                </c:pt>
                <c:pt idx="21111">
                  <c:v>0.9210474734880465</c:v>
                </c:pt>
                <c:pt idx="21112">
                  <c:v>0.92044478244597039</c:v>
                </c:pt>
                <c:pt idx="21113">
                  <c:v>0.92059545520648944</c:v>
                </c:pt>
                <c:pt idx="21114">
                  <c:v>0.92225285557219838</c:v>
                </c:pt>
                <c:pt idx="21115">
                  <c:v>0.92029410968545144</c:v>
                </c:pt>
                <c:pt idx="21116">
                  <c:v>0.92285554661427438</c:v>
                </c:pt>
                <c:pt idx="21117">
                  <c:v>0.92270487385375544</c:v>
                </c:pt>
                <c:pt idx="21118">
                  <c:v>0.92119814624856544</c:v>
                </c:pt>
                <c:pt idx="21119">
                  <c:v>0.92466361974050226</c:v>
                </c:pt>
                <c:pt idx="21120">
                  <c:v>0.92315689213531238</c:v>
                </c:pt>
                <c:pt idx="21121">
                  <c:v>0.92496496526154026</c:v>
                </c:pt>
                <c:pt idx="21122">
                  <c:v>0.92134881900908439</c:v>
                </c:pt>
                <c:pt idx="21123">
                  <c:v>0.92632102010621131</c:v>
                </c:pt>
                <c:pt idx="21124">
                  <c:v>0.92496496526154026</c:v>
                </c:pt>
                <c:pt idx="21125">
                  <c:v>0.92466361974050226</c:v>
                </c:pt>
                <c:pt idx="21126">
                  <c:v>0.92601967458517331</c:v>
                </c:pt>
                <c:pt idx="21127">
                  <c:v>0.92421160145894532</c:v>
                </c:pt>
                <c:pt idx="21128">
                  <c:v>0.92601967458517331</c:v>
                </c:pt>
                <c:pt idx="21129">
                  <c:v>0.92496496526154026</c:v>
                </c:pt>
                <c:pt idx="21130">
                  <c:v>0.92601967458517331</c:v>
                </c:pt>
                <c:pt idx="21131">
                  <c:v>0.92737572942984425</c:v>
                </c:pt>
                <c:pt idx="21132">
                  <c:v>0.92632102010621131</c:v>
                </c:pt>
                <c:pt idx="21133">
                  <c:v>0.9275264021903632</c:v>
                </c:pt>
                <c:pt idx="21134">
                  <c:v>0.9266223656272492</c:v>
                </c:pt>
                <c:pt idx="21135">
                  <c:v>0.92632102010621131</c:v>
                </c:pt>
                <c:pt idx="21136">
                  <c:v>0.93023851187970519</c:v>
                </c:pt>
                <c:pt idx="21137">
                  <c:v>0.92767707495088225</c:v>
                </c:pt>
                <c:pt idx="21138">
                  <c:v>0.92797842047192025</c:v>
                </c:pt>
                <c:pt idx="21139">
                  <c:v>0.92767707495088225</c:v>
                </c:pt>
                <c:pt idx="21140">
                  <c:v>0.92827976599295814</c:v>
                </c:pt>
                <c:pt idx="21141">
                  <c:v>0.92827976599295814</c:v>
                </c:pt>
                <c:pt idx="21142">
                  <c:v>0.92963582083762919</c:v>
                </c:pt>
                <c:pt idx="21143">
                  <c:v>0.9281290932324392</c:v>
                </c:pt>
                <c:pt idx="21144">
                  <c:v>0.92948514807711013</c:v>
                </c:pt>
                <c:pt idx="21145">
                  <c:v>0.92993716635866708</c:v>
                </c:pt>
                <c:pt idx="21146">
                  <c:v>0.93129322120333813</c:v>
                </c:pt>
                <c:pt idx="21147">
                  <c:v>0.92978649359814813</c:v>
                </c:pt>
                <c:pt idx="21148">
                  <c:v>0.93099187568230013</c:v>
                </c:pt>
                <c:pt idx="21149">
                  <c:v>0.92963582083762919</c:v>
                </c:pt>
                <c:pt idx="21150">
                  <c:v>0.93114254844281907</c:v>
                </c:pt>
                <c:pt idx="21151">
                  <c:v>0.92933447531659119</c:v>
                </c:pt>
                <c:pt idx="21152">
                  <c:v>0.93174523948489518</c:v>
                </c:pt>
                <c:pt idx="21153">
                  <c:v>0.93129322120333813</c:v>
                </c:pt>
                <c:pt idx="21154">
                  <c:v>0.92963582083762919</c:v>
                </c:pt>
                <c:pt idx="21155">
                  <c:v>0.93159456672437602</c:v>
                </c:pt>
                <c:pt idx="21156">
                  <c:v>0.92993716635866708</c:v>
                </c:pt>
                <c:pt idx="21157">
                  <c:v>0.93084120292178107</c:v>
                </c:pt>
                <c:pt idx="21158">
                  <c:v>0.93249860328749001</c:v>
                </c:pt>
                <c:pt idx="21159">
                  <c:v>0.93159456672437602</c:v>
                </c:pt>
                <c:pt idx="21160">
                  <c:v>0.93219725776645213</c:v>
                </c:pt>
                <c:pt idx="21161">
                  <c:v>0.93325196709008507</c:v>
                </c:pt>
                <c:pt idx="21162">
                  <c:v>0.93295062156904707</c:v>
                </c:pt>
                <c:pt idx="21163">
                  <c:v>0.93430667641371801</c:v>
                </c:pt>
                <c:pt idx="21164">
                  <c:v>0.93279994880852801</c:v>
                </c:pt>
                <c:pt idx="21165">
                  <c:v>0.93400533089268001</c:v>
                </c:pt>
                <c:pt idx="21166">
                  <c:v>0.93129322120333813</c:v>
                </c:pt>
                <c:pt idx="21167">
                  <c:v>0.93445734917423695</c:v>
                </c:pt>
                <c:pt idx="21168">
                  <c:v>0.93325196709008507</c:v>
                </c:pt>
                <c:pt idx="21169">
                  <c:v>0.93415600365319895</c:v>
                </c:pt>
                <c:pt idx="21170">
                  <c:v>0.93460802193475601</c:v>
                </c:pt>
                <c:pt idx="21171">
                  <c:v>0.93400533089268001</c:v>
                </c:pt>
                <c:pt idx="21172">
                  <c:v>0.93551205849787</c:v>
                </c:pt>
                <c:pt idx="21173">
                  <c:v>0.93445734917423695</c:v>
                </c:pt>
                <c:pt idx="21174">
                  <c:v>0.93415600365319895</c:v>
                </c:pt>
                <c:pt idx="21175">
                  <c:v>0.93536138573735095</c:v>
                </c:pt>
                <c:pt idx="21176">
                  <c:v>0.93355331261112307</c:v>
                </c:pt>
                <c:pt idx="21177">
                  <c:v>0.93400533089268001</c:v>
                </c:pt>
                <c:pt idx="21178">
                  <c:v>0.93506004021631306</c:v>
                </c:pt>
                <c:pt idx="21179">
                  <c:v>0.93656676782150294</c:v>
                </c:pt>
                <c:pt idx="21180">
                  <c:v>0.936416095060984</c:v>
                </c:pt>
                <c:pt idx="21181">
                  <c:v>0.935813404018908</c:v>
                </c:pt>
                <c:pt idx="21182">
                  <c:v>0.93732013162409789</c:v>
                </c:pt>
                <c:pt idx="21183">
                  <c:v>0.93611474953994589</c:v>
                </c:pt>
                <c:pt idx="21184">
                  <c:v>0.93747080438461694</c:v>
                </c:pt>
                <c:pt idx="21185">
                  <c:v>0.93732013162409789</c:v>
                </c:pt>
                <c:pt idx="21186">
                  <c:v>0.93867618646876883</c:v>
                </c:pt>
                <c:pt idx="21187">
                  <c:v>0.93822416818721188</c:v>
                </c:pt>
                <c:pt idx="21188">
                  <c:v>0.936717440582022</c:v>
                </c:pt>
                <c:pt idx="21189">
                  <c:v>0.93732013162409789</c:v>
                </c:pt>
                <c:pt idx="21190">
                  <c:v>0.93897753198980682</c:v>
                </c:pt>
                <c:pt idx="21191">
                  <c:v>0.93897753198980682</c:v>
                </c:pt>
                <c:pt idx="21192">
                  <c:v>0.93762147714513588</c:v>
                </c:pt>
                <c:pt idx="21193">
                  <c:v>0.93777214990565483</c:v>
                </c:pt>
                <c:pt idx="21194">
                  <c:v>0.93882685922928788</c:v>
                </c:pt>
                <c:pt idx="21195">
                  <c:v>0.93927887751084482</c:v>
                </c:pt>
                <c:pt idx="21196">
                  <c:v>0.93973089579240188</c:v>
                </c:pt>
                <c:pt idx="21197">
                  <c:v>0.94048425959499682</c:v>
                </c:pt>
                <c:pt idx="21198">
                  <c:v>0.93973089579240188</c:v>
                </c:pt>
                <c:pt idx="21199">
                  <c:v>0.94003224131343988</c:v>
                </c:pt>
                <c:pt idx="21200">
                  <c:v>0.93837484094773094</c:v>
                </c:pt>
                <c:pt idx="21201">
                  <c:v>0.94048425959499682</c:v>
                </c:pt>
                <c:pt idx="21202">
                  <c:v>0.94214165996070576</c:v>
                </c:pt>
                <c:pt idx="21203">
                  <c:v>0.94078560511603482</c:v>
                </c:pt>
                <c:pt idx="21204">
                  <c:v>0.9419909872001867</c:v>
                </c:pt>
                <c:pt idx="21205">
                  <c:v>0.94138829615811082</c:v>
                </c:pt>
                <c:pt idx="21206">
                  <c:v>0.94138829615811082</c:v>
                </c:pt>
                <c:pt idx="21207">
                  <c:v>0.9437990603264147</c:v>
                </c:pt>
                <c:pt idx="21208">
                  <c:v>0.94168964167914881</c:v>
                </c:pt>
                <c:pt idx="21209">
                  <c:v>0.9434977148053767</c:v>
                </c:pt>
                <c:pt idx="21210">
                  <c:v>0.94138829615811082</c:v>
                </c:pt>
                <c:pt idx="21211">
                  <c:v>0.94003224131343988</c:v>
                </c:pt>
                <c:pt idx="21212">
                  <c:v>0.94214165996070576</c:v>
                </c:pt>
                <c:pt idx="21213">
                  <c:v>0.9434977148053767</c:v>
                </c:pt>
                <c:pt idx="21214">
                  <c:v>0.94394973308693364</c:v>
                </c:pt>
                <c:pt idx="21215">
                  <c:v>0.94425107860797175</c:v>
                </c:pt>
                <c:pt idx="21216">
                  <c:v>0.94425107860797175</c:v>
                </c:pt>
                <c:pt idx="21217">
                  <c:v>0.94123762339759187</c:v>
                </c:pt>
                <c:pt idx="21218">
                  <c:v>0.9434977148053767</c:v>
                </c:pt>
                <c:pt idx="21219">
                  <c:v>0.94530578793160469</c:v>
                </c:pt>
                <c:pt idx="21220">
                  <c:v>0.94485376965004764</c:v>
                </c:pt>
                <c:pt idx="21221">
                  <c:v>0.94304569652381975</c:v>
                </c:pt>
                <c:pt idx="21222">
                  <c:v>0.9431963692843387</c:v>
                </c:pt>
                <c:pt idx="21223">
                  <c:v>0.94410040584745269</c:v>
                </c:pt>
                <c:pt idx="21224">
                  <c:v>0.94575780621316174</c:v>
                </c:pt>
                <c:pt idx="21225">
                  <c:v>0.94455242412900975</c:v>
                </c:pt>
                <c:pt idx="21226">
                  <c:v>0.94575780621316174</c:v>
                </c:pt>
                <c:pt idx="21227">
                  <c:v>0.94455242412900975</c:v>
                </c:pt>
                <c:pt idx="21228">
                  <c:v>0.94560713345264258</c:v>
                </c:pt>
                <c:pt idx="21229">
                  <c:v>0.94666184277627574</c:v>
                </c:pt>
                <c:pt idx="21230">
                  <c:v>0.94485376965004764</c:v>
                </c:pt>
                <c:pt idx="21231">
                  <c:v>0.94590847897368069</c:v>
                </c:pt>
                <c:pt idx="21232">
                  <c:v>0.94801789762094657</c:v>
                </c:pt>
                <c:pt idx="21233">
                  <c:v>0.94696318829731363</c:v>
                </c:pt>
                <c:pt idx="21234">
                  <c:v>0.94590847897368069</c:v>
                </c:pt>
                <c:pt idx="21235">
                  <c:v>0.94620982449471869</c:v>
                </c:pt>
                <c:pt idx="21236">
                  <c:v>0.94696318829731363</c:v>
                </c:pt>
                <c:pt idx="21237">
                  <c:v>0.94711386105783268</c:v>
                </c:pt>
                <c:pt idx="21238">
                  <c:v>0.94696318829731363</c:v>
                </c:pt>
                <c:pt idx="21239">
                  <c:v>0.94620982449471869</c:v>
                </c:pt>
                <c:pt idx="21240">
                  <c:v>0.94696318829731363</c:v>
                </c:pt>
                <c:pt idx="21241">
                  <c:v>0.94967529798665562</c:v>
                </c:pt>
                <c:pt idx="21242">
                  <c:v>0.94786722486042763</c:v>
                </c:pt>
                <c:pt idx="21243">
                  <c:v>0.94862058866302257</c:v>
                </c:pt>
                <c:pt idx="21244">
                  <c:v>0.94771655209990857</c:v>
                </c:pt>
                <c:pt idx="21245">
                  <c:v>0.94997664350769362</c:v>
                </c:pt>
                <c:pt idx="21246">
                  <c:v>0.9493739524656174</c:v>
                </c:pt>
                <c:pt idx="21247">
                  <c:v>0.94816857038146551</c:v>
                </c:pt>
                <c:pt idx="21248">
                  <c:v>0.94952462522613645</c:v>
                </c:pt>
                <c:pt idx="21249">
                  <c:v>0.94922327970509845</c:v>
                </c:pt>
                <c:pt idx="21250">
                  <c:v>0.94907260694457951</c:v>
                </c:pt>
                <c:pt idx="21251">
                  <c:v>0.94922327970509845</c:v>
                </c:pt>
                <c:pt idx="21252">
                  <c:v>0.94997664350769362</c:v>
                </c:pt>
                <c:pt idx="21253">
                  <c:v>0.94922327970509845</c:v>
                </c:pt>
                <c:pt idx="21254">
                  <c:v>0.94907260694457951</c:v>
                </c:pt>
                <c:pt idx="21255">
                  <c:v>0.95178471663392139</c:v>
                </c:pt>
                <c:pt idx="21256">
                  <c:v>0.95178471663392139</c:v>
                </c:pt>
                <c:pt idx="21257">
                  <c:v>0.94967529798665562</c:v>
                </c:pt>
                <c:pt idx="21258">
                  <c:v>0.95103135283132645</c:v>
                </c:pt>
                <c:pt idx="21259">
                  <c:v>0.95073000731028856</c:v>
                </c:pt>
                <c:pt idx="21260">
                  <c:v>0.95103135283132645</c:v>
                </c:pt>
                <c:pt idx="21261">
                  <c:v>0.95057933454976951</c:v>
                </c:pt>
                <c:pt idx="21262">
                  <c:v>0.9508806800708075</c:v>
                </c:pt>
                <c:pt idx="21263">
                  <c:v>0.95268875319703528</c:v>
                </c:pt>
                <c:pt idx="21264">
                  <c:v>0.9529900987180735</c:v>
                </c:pt>
                <c:pt idx="21265">
                  <c:v>0.95283942595755455</c:v>
                </c:pt>
                <c:pt idx="21266">
                  <c:v>0.95042866178925056</c:v>
                </c:pt>
                <c:pt idx="21267">
                  <c:v>0.9529900987180735</c:v>
                </c:pt>
                <c:pt idx="21268">
                  <c:v>0.9532914442391115</c:v>
                </c:pt>
                <c:pt idx="21269">
                  <c:v>0.95148337111288339</c:v>
                </c:pt>
                <c:pt idx="21270">
                  <c:v>0.95133269835236445</c:v>
                </c:pt>
                <c:pt idx="21271">
                  <c:v>0.95178471663392139</c:v>
                </c:pt>
                <c:pt idx="21272">
                  <c:v>0.9532914442391115</c:v>
                </c:pt>
                <c:pt idx="21273">
                  <c:v>0.9535927897601495</c:v>
                </c:pt>
                <c:pt idx="21274">
                  <c:v>0.95344211699963044</c:v>
                </c:pt>
                <c:pt idx="21275">
                  <c:v>0.9535927897601495</c:v>
                </c:pt>
                <c:pt idx="21276">
                  <c:v>0.9532914442391115</c:v>
                </c:pt>
                <c:pt idx="21277">
                  <c:v>0.9529900987180735</c:v>
                </c:pt>
                <c:pt idx="21278">
                  <c:v>0.95525019012585832</c:v>
                </c:pt>
                <c:pt idx="21279">
                  <c:v>0.95434615356274433</c:v>
                </c:pt>
                <c:pt idx="21280">
                  <c:v>0.95509951736533927</c:v>
                </c:pt>
                <c:pt idx="21281">
                  <c:v>0.95540086288637727</c:v>
                </c:pt>
                <c:pt idx="21282">
                  <c:v>0.95494884460482032</c:v>
                </c:pt>
                <c:pt idx="21283">
                  <c:v>0.9532914442391115</c:v>
                </c:pt>
                <c:pt idx="21284">
                  <c:v>0.95540086288637727</c:v>
                </c:pt>
                <c:pt idx="21285">
                  <c:v>0.95660624497052937</c:v>
                </c:pt>
                <c:pt idx="21286">
                  <c:v>0.95570220840741527</c:v>
                </c:pt>
                <c:pt idx="21287">
                  <c:v>0.95540086288637727</c:v>
                </c:pt>
                <c:pt idx="21288">
                  <c:v>0.95555153564689621</c:v>
                </c:pt>
                <c:pt idx="21289">
                  <c:v>0.95570220840741527</c:v>
                </c:pt>
                <c:pt idx="21290">
                  <c:v>0.95690759049156737</c:v>
                </c:pt>
                <c:pt idx="21291">
                  <c:v>0.95570220840741527</c:v>
                </c:pt>
                <c:pt idx="21292">
                  <c:v>0.95600355392845338</c:v>
                </c:pt>
                <c:pt idx="21293">
                  <c:v>0.95509951736533927</c:v>
                </c:pt>
                <c:pt idx="21294">
                  <c:v>0.95720893601260526</c:v>
                </c:pt>
                <c:pt idx="21295">
                  <c:v>0.95690759049156737</c:v>
                </c:pt>
                <c:pt idx="21296">
                  <c:v>0.95690759049156737</c:v>
                </c:pt>
                <c:pt idx="21297">
                  <c:v>0.9582636453362382</c:v>
                </c:pt>
                <c:pt idx="21298">
                  <c:v>0.95735960877312432</c:v>
                </c:pt>
                <c:pt idx="21299">
                  <c:v>0.95811297257571926</c:v>
                </c:pt>
                <c:pt idx="21300">
                  <c:v>0.9576609542941622</c:v>
                </c:pt>
                <c:pt idx="21301">
                  <c:v>0.9585649908572762</c:v>
                </c:pt>
                <c:pt idx="21302">
                  <c:v>0.95931835465987125</c:v>
                </c:pt>
                <c:pt idx="21303">
                  <c:v>0.95751028153364326</c:v>
                </c:pt>
                <c:pt idx="21304">
                  <c:v>0.9582636453362382</c:v>
                </c:pt>
                <c:pt idx="21305">
                  <c:v>0.95811297257571926</c:v>
                </c:pt>
                <c:pt idx="21306">
                  <c:v>0.95901700913883337</c:v>
                </c:pt>
                <c:pt idx="21307">
                  <c:v>0.95841431809675715</c:v>
                </c:pt>
                <c:pt idx="21308">
                  <c:v>0.95946902742039031</c:v>
                </c:pt>
                <c:pt idx="21309">
                  <c:v>0.96022239122298525</c:v>
                </c:pt>
                <c:pt idx="21310">
                  <c:v>0.95781162705468126</c:v>
                </c:pt>
                <c:pt idx="21311">
                  <c:v>0.95946902742039031</c:v>
                </c:pt>
                <c:pt idx="21312">
                  <c:v>0.9585649908572762</c:v>
                </c:pt>
                <c:pt idx="21313">
                  <c:v>0.9585649908572762</c:v>
                </c:pt>
                <c:pt idx="21314">
                  <c:v>0.96007171846246619</c:v>
                </c:pt>
                <c:pt idx="21315">
                  <c:v>0.9582636453362382</c:v>
                </c:pt>
                <c:pt idx="21316">
                  <c:v>0.95961970018090925</c:v>
                </c:pt>
                <c:pt idx="21317">
                  <c:v>0.96037306398350419</c:v>
                </c:pt>
                <c:pt idx="21318">
                  <c:v>0.95977037294142831</c:v>
                </c:pt>
                <c:pt idx="21319">
                  <c:v>0.95992104570194725</c:v>
                </c:pt>
                <c:pt idx="21320">
                  <c:v>0.95886633637831409</c:v>
                </c:pt>
                <c:pt idx="21321">
                  <c:v>0.95916768189935231</c:v>
                </c:pt>
                <c:pt idx="21322">
                  <c:v>0.9585649908572762</c:v>
                </c:pt>
                <c:pt idx="21323">
                  <c:v>0.95931835465987125</c:v>
                </c:pt>
                <c:pt idx="21324">
                  <c:v>0.96052373674402314</c:v>
                </c:pt>
                <c:pt idx="21325">
                  <c:v>0.96067440950454219</c:v>
                </c:pt>
                <c:pt idx="21326">
                  <c:v>0.96052373674402314</c:v>
                </c:pt>
                <c:pt idx="21327">
                  <c:v>0.96233180987025124</c:v>
                </c:pt>
                <c:pt idx="21328">
                  <c:v>0.96097575502558008</c:v>
                </c:pt>
                <c:pt idx="21329">
                  <c:v>0.96172911882817502</c:v>
                </c:pt>
                <c:pt idx="21330">
                  <c:v>0.96067440950454219</c:v>
                </c:pt>
                <c:pt idx="21331">
                  <c:v>0.96142777330713713</c:v>
                </c:pt>
                <c:pt idx="21332">
                  <c:v>0.95992104570194725</c:v>
                </c:pt>
                <c:pt idx="21333">
                  <c:v>0.96308517367284618</c:v>
                </c:pt>
                <c:pt idx="21334">
                  <c:v>0.96353719195440313</c:v>
                </c:pt>
                <c:pt idx="21335">
                  <c:v>0.96233180987025124</c:v>
                </c:pt>
                <c:pt idx="21336">
                  <c:v>0.96248248263077019</c:v>
                </c:pt>
                <c:pt idx="21337">
                  <c:v>0.96007171846246619</c:v>
                </c:pt>
                <c:pt idx="21338">
                  <c:v>0.96293450091232713</c:v>
                </c:pt>
                <c:pt idx="21339">
                  <c:v>0.96308517367284618</c:v>
                </c:pt>
                <c:pt idx="21340">
                  <c:v>0.96338651919388407</c:v>
                </c:pt>
                <c:pt idx="21341">
                  <c:v>0.96398921023596007</c:v>
                </c:pt>
                <c:pt idx="21342">
                  <c:v>0.96278382815180819</c:v>
                </c:pt>
                <c:pt idx="21343">
                  <c:v>0.96474257403855501</c:v>
                </c:pt>
                <c:pt idx="21344">
                  <c:v>0.96429055575699807</c:v>
                </c:pt>
                <c:pt idx="21345">
                  <c:v>0.96187979158869408</c:v>
                </c:pt>
                <c:pt idx="21346">
                  <c:v>0.96398921023596007</c:v>
                </c:pt>
                <c:pt idx="21347">
                  <c:v>0.96383853747544102</c:v>
                </c:pt>
                <c:pt idx="21348">
                  <c:v>0.96534526508063112</c:v>
                </c:pt>
                <c:pt idx="21349">
                  <c:v>0.96323584643336513</c:v>
                </c:pt>
                <c:pt idx="21350">
                  <c:v>0.96398921023596007</c:v>
                </c:pt>
                <c:pt idx="21351">
                  <c:v>0.96519459232011195</c:v>
                </c:pt>
                <c:pt idx="21352">
                  <c:v>0.96413988299647901</c:v>
                </c:pt>
                <c:pt idx="21353">
                  <c:v>0.96383853747544102</c:v>
                </c:pt>
                <c:pt idx="21354">
                  <c:v>0.96353719195440313</c:v>
                </c:pt>
                <c:pt idx="21355">
                  <c:v>0.96474257403855501</c:v>
                </c:pt>
                <c:pt idx="21356">
                  <c:v>0.96519459232011195</c:v>
                </c:pt>
                <c:pt idx="21357">
                  <c:v>0.96444122851751701</c:v>
                </c:pt>
                <c:pt idx="21358">
                  <c:v>0.9650439195595929</c:v>
                </c:pt>
                <c:pt idx="21359">
                  <c:v>0.96278382815180819</c:v>
                </c:pt>
                <c:pt idx="21360">
                  <c:v>0.96489324679907396</c:v>
                </c:pt>
                <c:pt idx="21361">
                  <c:v>0.96700266544633995</c:v>
                </c:pt>
                <c:pt idx="21362">
                  <c:v>0.96655064716478301</c:v>
                </c:pt>
                <c:pt idx="21363">
                  <c:v>0.96338651919388407</c:v>
                </c:pt>
                <c:pt idx="21364">
                  <c:v>0.96353719195440313</c:v>
                </c:pt>
                <c:pt idx="21365">
                  <c:v>0.96549593784115006</c:v>
                </c:pt>
                <c:pt idx="21366">
                  <c:v>0.96474257403855501</c:v>
                </c:pt>
                <c:pt idx="21367">
                  <c:v>0.96474257403855501</c:v>
                </c:pt>
                <c:pt idx="21368">
                  <c:v>0.96519459232011195</c:v>
                </c:pt>
                <c:pt idx="21369">
                  <c:v>0.96459190127803596</c:v>
                </c:pt>
                <c:pt idx="21370">
                  <c:v>0.96579728336218806</c:v>
                </c:pt>
                <c:pt idx="21371">
                  <c:v>0.96429055575699807</c:v>
                </c:pt>
                <c:pt idx="21372">
                  <c:v>0.96579728336218806</c:v>
                </c:pt>
                <c:pt idx="21373">
                  <c:v>0.966851992685821</c:v>
                </c:pt>
                <c:pt idx="21374">
                  <c:v>0.966851992685821</c:v>
                </c:pt>
                <c:pt idx="21375">
                  <c:v>0.96730401096737795</c:v>
                </c:pt>
                <c:pt idx="21376">
                  <c:v>0.96549593784115006</c:v>
                </c:pt>
                <c:pt idx="21377">
                  <c:v>0.96639997440426406</c:v>
                </c:pt>
                <c:pt idx="21378">
                  <c:v>0.968961411333087</c:v>
                </c:pt>
                <c:pt idx="21379">
                  <c:v>0.96579728336218806</c:v>
                </c:pt>
                <c:pt idx="21380">
                  <c:v>0.966851992685821</c:v>
                </c:pt>
                <c:pt idx="21381">
                  <c:v>0.96459190127803596</c:v>
                </c:pt>
                <c:pt idx="21382">
                  <c:v>0.966851992685821</c:v>
                </c:pt>
                <c:pt idx="21383">
                  <c:v>0.96609862888322606</c:v>
                </c:pt>
                <c:pt idx="21384">
                  <c:v>0.96609862888322606</c:v>
                </c:pt>
                <c:pt idx="21385">
                  <c:v>0.96790670200945383</c:v>
                </c:pt>
                <c:pt idx="21386">
                  <c:v>0.96549593784115006</c:v>
                </c:pt>
                <c:pt idx="21387">
                  <c:v>0.96639997440426406</c:v>
                </c:pt>
                <c:pt idx="21388">
                  <c:v>0.96820804753049183</c:v>
                </c:pt>
                <c:pt idx="21389">
                  <c:v>0.96820804753049183</c:v>
                </c:pt>
                <c:pt idx="21390">
                  <c:v>0.96730401096737795</c:v>
                </c:pt>
                <c:pt idx="21391">
                  <c:v>0.96564661060166912</c:v>
                </c:pt>
                <c:pt idx="21392">
                  <c:v>0.966851992685821</c:v>
                </c:pt>
                <c:pt idx="21393">
                  <c:v>0.96745468372789689</c:v>
                </c:pt>
                <c:pt idx="21394">
                  <c:v>0.96911208409360594</c:v>
                </c:pt>
                <c:pt idx="21395">
                  <c:v>0.968660065812049</c:v>
                </c:pt>
                <c:pt idx="21396">
                  <c:v>0.96745468372789689</c:v>
                </c:pt>
                <c:pt idx="21397">
                  <c:v>0.96850939305153005</c:v>
                </c:pt>
                <c:pt idx="21398">
                  <c:v>0.96594795612270701</c:v>
                </c:pt>
                <c:pt idx="21399">
                  <c:v>0.96805737476997289</c:v>
                </c:pt>
                <c:pt idx="21400">
                  <c:v>0.968660065812049</c:v>
                </c:pt>
                <c:pt idx="21401">
                  <c:v>0.96820804753049183</c:v>
                </c:pt>
                <c:pt idx="21402">
                  <c:v>0.96881073857256794</c:v>
                </c:pt>
                <c:pt idx="21403">
                  <c:v>0.96881073857256794</c:v>
                </c:pt>
                <c:pt idx="21404">
                  <c:v>0.968961411333087</c:v>
                </c:pt>
                <c:pt idx="21405">
                  <c:v>0.97076948445931477</c:v>
                </c:pt>
                <c:pt idx="21406">
                  <c:v>0.96986544789620088</c:v>
                </c:pt>
                <c:pt idx="21407">
                  <c:v>0.96790670200945383</c:v>
                </c:pt>
                <c:pt idx="21408">
                  <c:v>0.96850939305153005</c:v>
                </c:pt>
                <c:pt idx="21409">
                  <c:v>0.97031746617775783</c:v>
                </c:pt>
                <c:pt idx="21410">
                  <c:v>0.97001612065671983</c:v>
                </c:pt>
                <c:pt idx="21411">
                  <c:v>0.969262756854125</c:v>
                </c:pt>
                <c:pt idx="21412">
                  <c:v>0.96956410237516288</c:v>
                </c:pt>
                <c:pt idx="21413">
                  <c:v>0.96850939305153005</c:v>
                </c:pt>
                <c:pt idx="21414">
                  <c:v>0.96941342961464394</c:v>
                </c:pt>
                <c:pt idx="21415">
                  <c:v>0.96911208409360594</c:v>
                </c:pt>
                <c:pt idx="21416">
                  <c:v>0.96956410237516288</c:v>
                </c:pt>
                <c:pt idx="21417">
                  <c:v>0.97076948445931477</c:v>
                </c:pt>
                <c:pt idx="21418">
                  <c:v>0.969262756854125</c:v>
                </c:pt>
                <c:pt idx="21419">
                  <c:v>0.97031746617775783</c:v>
                </c:pt>
                <c:pt idx="21420">
                  <c:v>0.96941342961464394</c:v>
                </c:pt>
                <c:pt idx="21421">
                  <c:v>0.97242688482502382</c:v>
                </c:pt>
                <c:pt idx="21422">
                  <c:v>0.9739336124302137</c:v>
                </c:pt>
                <c:pt idx="21423">
                  <c:v>0.97137217550139077</c:v>
                </c:pt>
                <c:pt idx="21424">
                  <c:v>0.97152284826190993</c:v>
                </c:pt>
                <c:pt idx="21425">
                  <c:v>0.96971477513568194</c:v>
                </c:pt>
                <c:pt idx="21426">
                  <c:v>0.97167352102242888</c:v>
                </c:pt>
                <c:pt idx="21427">
                  <c:v>0.97197486654346688</c:v>
                </c:pt>
                <c:pt idx="21428">
                  <c:v>0.97137217550139077</c:v>
                </c:pt>
                <c:pt idx="21429">
                  <c:v>0.97257755758554287</c:v>
                </c:pt>
                <c:pt idx="21430">
                  <c:v>0.97242688482502382</c:v>
                </c:pt>
                <c:pt idx="21431">
                  <c:v>0.97242688482502382</c:v>
                </c:pt>
                <c:pt idx="21432">
                  <c:v>0.97152284826190993</c:v>
                </c:pt>
                <c:pt idx="21433">
                  <c:v>0.97182419378294793</c:v>
                </c:pt>
                <c:pt idx="21434">
                  <c:v>0.97348159414865676</c:v>
                </c:pt>
                <c:pt idx="21435">
                  <c:v>0.97182419378294793</c:v>
                </c:pt>
                <c:pt idx="21436">
                  <c:v>0.97182419378294793</c:v>
                </c:pt>
                <c:pt idx="21437">
                  <c:v>0.97182419378294793</c:v>
                </c:pt>
                <c:pt idx="21438">
                  <c:v>0.97287890310658076</c:v>
                </c:pt>
                <c:pt idx="21439">
                  <c:v>0.97287890310658076</c:v>
                </c:pt>
                <c:pt idx="21440">
                  <c:v>0.97257755758554287</c:v>
                </c:pt>
                <c:pt idx="21441">
                  <c:v>0.9736322669091757</c:v>
                </c:pt>
                <c:pt idx="21442">
                  <c:v>0.97046813893827677</c:v>
                </c:pt>
                <c:pt idx="21443">
                  <c:v>0.97076948445931477</c:v>
                </c:pt>
                <c:pt idx="21444">
                  <c:v>0.97318024862761876</c:v>
                </c:pt>
                <c:pt idx="21445">
                  <c:v>0.97438563071177065</c:v>
                </c:pt>
                <c:pt idx="21446">
                  <c:v>0.97287890310658076</c:v>
                </c:pt>
                <c:pt idx="21447">
                  <c:v>0.97302957586709982</c:v>
                </c:pt>
                <c:pt idx="21448">
                  <c:v>0.97348159414865676</c:v>
                </c:pt>
                <c:pt idx="21449">
                  <c:v>0.97559101279592275</c:v>
                </c:pt>
                <c:pt idx="21450">
                  <c:v>0.9742349579512517</c:v>
                </c:pt>
                <c:pt idx="21451">
                  <c:v>0.97348159414865676</c:v>
                </c:pt>
                <c:pt idx="21452">
                  <c:v>0.9742349579512517</c:v>
                </c:pt>
                <c:pt idx="21453">
                  <c:v>0.97438563071177065</c:v>
                </c:pt>
                <c:pt idx="21454">
                  <c:v>0.9736322669091757</c:v>
                </c:pt>
                <c:pt idx="21455">
                  <c:v>0.97483764899332781</c:v>
                </c:pt>
                <c:pt idx="21456">
                  <c:v>0.97453630347228959</c:v>
                </c:pt>
                <c:pt idx="21457">
                  <c:v>0.97378293966969476</c:v>
                </c:pt>
                <c:pt idx="21458">
                  <c:v>0.97453630347228959</c:v>
                </c:pt>
                <c:pt idx="21459">
                  <c:v>0.97318024862761876</c:v>
                </c:pt>
                <c:pt idx="21460">
                  <c:v>0.97483764899332781</c:v>
                </c:pt>
                <c:pt idx="21461">
                  <c:v>0.97513899451436581</c:v>
                </c:pt>
                <c:pt idx="21462">
                  <c:v>0.97513899451436581</c:v>
                </c:pt>
                <c:pt idx="21463">
                  <c:v>0.97559101279592275</c:v>
                </c:pt>
                <c:pt idx="21464">
                  <c:v>0.97453630347228959</c:v>
                </c:pt>
                <c:pt idx="21465">
                  <c:v>0.9742349579512517</c:v>
                </c:pt>
                <c:pt idx="21466">
                  <c:v>0.97634437659851769</c:v>
                </c:pt>
                <c:pt idx="21467">
                  <c:v>0.97468697623280887</c:v>
                </c:pt>
                <c:pt idx="21468">
                  <c:v>0.97438563071177065</c:v>
                </c:pt>
                <c:pt idx="21469">
                  <c:v>0.97528966727488475</c:v>
                </c:pt>
                <c:pt idx="21470">
                  <c:v>0.97559101279592275</c:v>
                </c:pt>
                <c:pt idx="21471">
                  <c:v>0.97589235831696075</c:v>
                </c:pt>
                <c:pt idx="21472">
                  <c:v>0.9736322669091757</c:v>
                </c:pt>
                <c:pt idx="21473">
                  <c:v>0.97589235831696075</c:v>
                </c:pt>
                <c:pt idx="21474">
                  <c:v>0.97604303107747969</c:v>
                </c:pt>
                <c:pt idx="21475">
                  <c:v>0.97770043144318874</c:v>
                </c:pt>
                <c:pt idx="21476">
                  <c:v>0.97453630347228959</c:v>
                </c:pt>
                <c:pt idx="21477">
                  <c:v>0.9757416855564417</c:v>
                </c:pt>
                <c:pt idx="21478">
                  <c:v>0.97694706764059358</c:v>
                </c:pt>
                <c:pt idx="21479">
                  <c:v>0.97679639488007464</c:v>
                </c:pt>
                <c:pt idx="21480">
                  <c:v>0.97604303107747969</c:v>
                </c:pt>
                <c:pt idx="21481">
                  <c:v>0.97664572211955558</c:v>
                </c:pt>
                <c:pt idx="21482">
                  <c:v>0.97815244972474569</c:v>
                </c:pt>
                <c:pt idx="21483">
                  <c:v>0.97589235831696075</c:v>
                </c:pt>
                <c:pt idx="21484">
                  <c:v>0.97634437659851769</c:v>
                </c:pt>
                <c:pt idx="21485">
                  <c:v>0.9757416855564417</c:v>
                </c:pt>
                <c:pt idx="21486">
                  <c:v>0.97604303107747969</c:v>
                </c:pt>
                <c:pt idx="21487">
                  <c:v>0.97785110420370769</c:v>
                </c:pt>
                <c:pt idx="21488">
                  <c:v>0.97770043144318874</c:v>
                </c:pt>
                <c:pt idx="21489">
                  <c:v>0.97664572211955558</c:v>
                </c:pt>
                <c:pt idx="21490">
                  <c:v>0.97664572211955558</c:v>
                </c:pt>
                <c:pt idx="21491">
                  <c:v>0.97694706764059358</c:v>
                </c:pt>
                <c:pt idx="21492">
                  <c:v>0.97800177696422674</c:v>
                </c:pt>
                <c:pt idx="21493">
                  <c:v>0.97800177696422674</c:v>
                </c:pt>
                <c:pt idx="21494">
                  <c:v>0.97754975868266958</c:v>
                </c:pt>
                <c:pt idx="21495">
                  <c:v>0.97845379524578369</c:v>
                </c:pt>
                <c:pt idx="21496">
                  <c:v>0.97604303107747969</c:v>
                </c:pt>
                <c:pt idx="21497">
                  <c:v>0.97785110420370769</c:v>
                </c:pt>
                <c:pt idx="21498">
                  <c:v>0.97709774040111264</c:v>
                </c:pt>
                <c:pt idx="21499">
                  <c:v>0.97815244972474569</c:v>
                </c:pt>
                <c:pt idx="21500">
                  <c:v>0.97845379524578369</c:v>
                </c:pt>
                <c:pt idx="21501">
                  <c:v>0.97830312248526463</c:v>
                </c:pt>
                <c:pt idx="21502">
                  <c:v>0.97800177696422674</c:v>
                </c:pt>
                <c:pt idx="21503">
                  <c:v>0.97589235831696075</c:v>
                </c:pt>
                <c:pt idx="21504">
                  <c:v>0.97815244972474569</c:v>
                </c:pt>
                <c:pt idx="21505">
                  <c:v>0.97890581352734063</c:v>
                </c:pt>
                <c:pt idx="21506">
                  <c:v>0.97860446800630263</c:v>
                </c:pt>
                <c:pt idx="21507">
                  <c:v>0.97860446800630263</c:v>
                </c:pt>
                <c:pt idx="21508">
                  <c:v>0.97890581352734063</c:v>
                </c:pt>
                <c:pt idx="21509">
                  <c:v>0.97890581352734063</c:v>
                </c:pt>
                <c:pt idx="21510">
                  <c:v>0.98176859597720156</c:v>
                </c:pt>
                <c:pt idx="21511">
                  <c:v>0.97830312248526463</c:v>
                </c:pt>
                <c:pt idx="21512">
                  <c:v>0.97890581352734063</c:v>
                </c:pt>
                <c:pt idx="21513">
                  <c:v>0.97815244972474569</c:v>
                </c:pt>
                <c:pt idx="21514">
                  <c:v>0.97950850456941652</c:v>
                </c:pt>
                <c:pt idx="21515">
                  <c:v>0.98041254113253051</c:v>
                </c:pt>
                <c:pt idx="21516">
                  <c:v>0.97935783180889757</c:v>
                </c:pt>
                <c:pt idx="21517">
                  <c:v>0.97996052285097357</c:v>
                </c:pt>
                <c:pt idx="21518">
                  <c:v>0.9807138866535684</c:v>
                </c:pt>
                <c:pt idx="21519">
                  <c:v>0.98011119561149251</c:v>
                </c:pt>
                <c:pt idx="21520">
                  <c:v>0.98056321389304946</c:v>
                </c:pt>
                <c:pt idx="21521">
                  <c:v>0.97965917732993557</c:v>
                </c:pt>
                <c:pt idx="21522">
                  <c:v>0.97950850456941652</c:v>
                </c:pt>
                <c:pt idx="21523">
                  <c:v>0.97980985009045451</c:v>
                </c:pt>
                <c:pt idx="21524">
                  <c:v>0.97980985009045451</c:v>
                </c:pt>
                <c:pt idx="21525">
                  <c:v>0.98056321389304946</c:v>
                </c:pt>
                <c:pt idx="21526">
                  <c:v>0.97875514076682169</c:v>
                </c:pt>
                <c:pt idx="21527">
                  <c:v>0.97905648628785957</c:v>
                </c:pt>
                <c:pt idx="21528">
                  <c:v>0.98086455941408768</c:v>
                </c:pt>
                <c:pt idx="21529">
                  <c:v>0.98056321389304946</c:v>
                </c:pt>
                <c:pt idx="21530">
                  <c:v>0.97830312248526463</c:v>
                </c:pt>
                <c:pt idx="21531">
                  <c:v>0.98011119561149251</c:v>
                </c:pt>
                <c:pt idx="21532">
                  <c:v>0.98026186837201146</c:v>
                </c:pt>
                <c:pt idx="21533">
                  <c:v>0.97980985009045451</c:v>
                </c:pt>
                <c:pt idx="21534">
                  <c:v>0.98026186837201146</c:v>
                </c:pt>
                <c:pt idx="21535">
                  <c:v>0.97935783180889757</c:v>
                </c:pt>
                <c:pt idx="21536">
                  <c:v>0.97845379524578369</c:v>
                </c:pt>
                <c:pt idx="21537">
                  <c:v>0.98222061425875851</c:v>
                </c:pt>
                <c:pt idx="21538">
                  <c:v>0.97950850456941652</c:v>
                </c:pt>
                <c:pt idx="21539">
                  <c:v>0.98116590493512557</c:v>
                </c:pt>
                <c:pt idx="21540">
                  <c:v>0.97890581352734063</c:v>
                </c:pt>
                <c:pt idx="21541">
                  <c:v>0.97935783180889757</c:v>
                </c:pt>
                <c:pt idx="21542">
                  <c:v>0.98146725045616356</c:v>
                </c:pt>
                <c:pt idx="21543">
                  <c:v>0.9807138866535684</c:v>
                </c:pt>
                <c:pt idx="21544">
                  <c:v>0.98026186837201146</c:v>
                </c:pt>
                <c:pt idx="21545">
                  <c:v>0.97815244972474569</c:v>
                </c:pt>
                <c:pt idx="21546">
                  <c:v>0.97996052285097357</c:v>
                </c:pt>
                <c:pt idx="21547">
                  <c:v>0.98131657769564462</c:v>
                </c:pt>
                <c:pt idx="21548">
                  <c:v>0.98116590493512557</c:v>
                </c:pt>
                <c:pt idx="21549">
                  <c:v>0.98161792321668251</c:v>
                </c:pt>
                <c:pt idx="21550">
                  <c:v>0.9807138866535684</c:v>
                </c:pt>
                <c:pt idx="21551">
                  <c:v>0.9807138866535684</c:v>
                </c:pt>
                <c:pt idx="21552">
                  <c:v>0.98026186837201146</c:v>
                </c:pt>
                <c:pt idx="21553">
                  <c:v>0.98101523217460662</c:v>
                </c:pt>
                <c:pt idx="21554">
                  <c:v>0.98327532358239145</c:v>
                </c:pt>
                <c:pt idx="21555">
                  <c:v>0.98161792321668251</c:v>
                </c:pt>
                <c:pt idx="21556">
                  <c:v>0.98176859597720156</c:v>
                </c:pt>
                <c:pt idx="21557">
                  <c:v>0.97950850456941652</c:v>
                </c:pt>
                <c:pt idx="21558">
                  <c:v>0.98191926873772051</c:v>
                </c:pt>
                <c:pt idx="21559">
                  <c:v>0.98448070566654344</c:v>
                </c:pt>
                <c:pt idx="21560">
                  <c:v>0.97996052285097357</c:v>
                </c:pt>
                <c:pt idx="21561">
                  <c:v>0.98101523217460662</c:v>
                </c:pt>
                <c:pt idx="21562">
                  <c:v>0.98252195977979651</c:v>
                </c:pt>
                <c:pt idx="21563">
                  <c:v>0.98252195977979651</c:v>
                </c:pt>
                <c:pt idx="21564">
                  <c:v>0.98222061425875851</c:v>
                </c:pt>
                <c:pt idx="21565">
                  <c:v>0.98101523217460662</c:v>
                </c:pt>
                <c:pt idx="21566">
                  <c:v>0.9807138866535684</c:v>
                </c:pt>
                <c:pt idx="21567">
                  <c:v>0.98161792321668251</c:v>
                </c:pt>
                <c:pt idx="21568">
                  <c:v>0.98206994149823956</c:v>
                </c:pt>
                <c:pt idx="21569">
                  <c:v>0.98191926873772051</c:v>
                </c:pt>
                <c:pt idx="21570">
                  <c:v>0.98176859597720156</c:v>
                </c:pt>
                <c:pt idx="21571">
                  <c:v>0.98056321389304946</c:v>
                </c:pt>
                <c:pt idx="21572">
                  <c:v>0.98237128701927745</c:v>
                </c:pt>
                <c:pt idx="21573">
                  <c:v>0.98252195977979651</c:v>
                </c:pt>
                <c:pt idx="21574">
                  <c:v>0.98206994149823956</c:v>
                </c:pt>
                <c:pt idx="21575">
                  <c:v>0.98297397806135345</c:v>
                </c:pt>
                <c:pt idx="21576">
                  <c:v>0.98372734186394839</c:v>
                </c:pt>
                <c:pt idx="21577">
                  <c:v>0.98222061425875851</c:v>
                </c:pt>
                <c:pt idx="21578">
                  <c:v>0.98312465082187239</c:v>
                </c:pt>
                <c:pt idx="21579">
                  <c:v>0.9807138866535684</c:v>
                </c:pt>
                <c:pt idx="21580">
                  <c:v>0.98267263254031545</c:v>
                </c:pt>
                <c:pt idx="21581">
                  <c:v>0.98417936014550556</c:v>
                </c:pt>
                <c:pt idx="21582">
                  <c:v>0.98357666910342934</c:v>
                </c:pt>
                <c:pt idx="21583">
                  <c:v>0.98327532358239145</c:v>
                </c:pt>
                <c:pt idx="21584">
                  <c:v>0.98297397806135345</c:v>
                </c:pt>
                <c:pt idx="21585">
                  <c:v>0.98176859597720156</c:v>
                </c:pt>
                <c:pt idx="21586">
                  <c:v>0.98372734186394839</c:v>
                </c:pt>
                <c:pt idx="21587">
                  <c:v>0.98372734186394839</c:v>
                </c:pt>
                <c:pt idx="21588">
                  <c:v>0.98508339670861944</c:v>
                </c:pt>
                <c:pt idx="21589">
                  <c:v>0.98206994149823956</c:v>
                </c:pt>
                <c:pt idx="21590">
                  <c:v>0.98312465082187239</c:v>
                </c:pt>
                <c:pt idx="21591">
                  <c:v>0.98222061425875851</c:v>
                </c:pt>
                <c:pt idx="21592">
                  <c:v>0.98267263254031545</c:v>
                </c:pt>
                <c:pt idx="21593">
                  <c:v>0.98312465082187239</c:v>
                </c:pt>
                <c:pt idx="21594">
                  <c:v>0.98357666910342934</c:v>
                </c:pt>
                <c:pt idx="21595">
                  <c:v>0.9840286873849865</c:v>
                </c:pt>
                <c:pt idx="21596">
                  <c:v>0.98101523217460662</c:v>
                </c:pt>
                <c:pt idx="21597">
                  <c:v>0.98417936014550556</c:v>
                </c:pt>
                <c:pt idx="21598">
                  <c:v>0.98448070566654344</c:v>
                </c:pt>
                <c:pt idx="21599">
                  <c:v>0.98342599634291039</c:v>
                </c:pt>
                <c:pt idx="21600">
                  <c:v>0.98387801462446733</c:v>
                </c:pt>
                <c:pt idx="21601">
                  <c:v>0.98297397806135345</c:v>
                </c:pt>
                <c:pt idx="21602">
                  <c:v>0.98417936014550556</c:v>
                </c:pt>
                <c:pt idx="21603">
                  <c:v>0.98523406946913838</c:v>
                </c:pt>
                <c:pt idx="21604">
                  <c:v>0.9843300329060245</c:v>
                </c:pt>
                <c:pt idx="21605">
                  <c:v>0.98342599634291039</c:v>
                </c:pt>
                <c:pt idx="21606">
                  <c:v>0.98297397806135345</c:v>
                </c:pt>
                <c:pt idx="21607">
                  <c:v>0.98387801462446733</c:v>
                </c:pt>
                <c:pt idx="21608">
                  <c:v>0.9840286873849865</c:v>
                </c:pt>
                <c:pt idx="21609">
                  <c:v>0.98372734186394839</c:v>
                </c:pt>
                <c:pt idx="21610">
                  <c:v>0.98478205118758144</c:v>
                </c:pt>
                <c:pt idx="21611">
                  <c:v>0.98478205118758144</c:v>
                </c:pt>
                <c:pt idx="21612">
                  <c:v>0.98538474222965744</c:v>
                </c:pt>
                <c:pt idx="21613">
                  <c:v>0.9849327239481005</c:v>
                </c:pt>
                <c:pt idx="21614">
                  <c:v>0.98508339670861944</c:v>
                </c:pt>
                <c:pt idx="21615">
                  <c:v>0.98508339670861944</c:v>
                </c:pt>
                <c:pt idx="21616">
                  <c:v>0.9840286873849865</c:v>
                </c:pt>
                <c:pt idx="21617">
                  <c:v>0.98674079707432827</c:v>
                </c:pt>
                <c:pt idx="21618">
                  <c:v>0.98357666910342934</c:v>
                </c:pt>
                <c:pt idx="21619">
                  <c:v>0.98523406946913838</c:v>
                </c:pt>
                <c:pt idx="21620">
                  <c:v>0.98628877879277133</c:v>
                </c:pt>
                <c:pt idx="21621">
                  <c:v>0.98523406946913838</c:v>
                </c:pt>
                <c:pt idx="21622">
                  <c:v>0.98613810603225227</c:v>
                </c:pt>
                <c:pt idx="21623">
                  <c:v>0.98372734186394839</c:v>
                </c:pt>
                <c:pt idx="21624">
                  <c:v>0.98583676051121438</c:v>
                </c:pt>
                <c:pt idx="21625">
                  <c:v>0.98613810603225227</c:v>
                </c:pt>
                <c:pt idx="21626">
                  <c:v>0.98523406946913838</c:v>
                </c:pt>
                <c:pt idx="21627">
                  <c:v>0.98613810603225227</c:v>
                </c:pt>
                <c:pt idx="21628">
                  <c:v>0.98538474222965744</c:v>
                </c:pt>
                <c:pt idx="21629">
                  <c:v>0.98598743327173333</c:v>
                </c:pt>
                <c:pt idx="21630">
                  <c:v>0.98659012431380932</c:v>
                </c:pt>
                <c:pt idx="21631">
                  <c:v>0.98719281535588543</c:v>
                </c:pt>
                <c:pt idx="21632">
                  <c:v>0.98553541499017638</c:v>
                </c:pt>
                <c:pt idx="21633">
                  <c:v>0.98508339670861944</c:v>
                </c:pt>
                <c:pt idx="21634">
                  <c:v>0.98598743327173333</c:v>
                </c:pt>
                <c:pt idx="21635">
                  <c:v>0.98417936014550556</c:v>
                </c:pt>
                <c:pt idx="21636">
                  <c:v>0.98478205118758144</c:v>
                </c:pt>
                <c:pt idx="21637">
                  <c:v>0.98779550639796132</c:v>
                </c:pt>
                <c:pt idx="21638">
                  <c:v>0.98674079707432827</c:v>
                </c:pt>
                <c:pt idx="21639">
                  <c:v>0.98689146983484721</c:v>
                </c:pt>
                <c:pt idx="21640">
                  <c:v>0.9849327239481005</c:v>
                </c:pt>
                <c:pt idx="21641">
                  <c:v>0.98553541499017638</c:v>
                </c:pt>
                <c:pt idx="21642">
                  <c:v>0.98734348811640438</c:v>
                </c:pt>
                <c:pt idx="21643">
                  <c:v>0.98764483363744238</c:v>
                </c:pt>
                <c:pt idx="21644">
                  <c:v>0.98734348811640438</c:v>
                </c:pt>
                <c:pt idx="21645">
                  <c:v>0.98613810603225227</c:v>
                </c:pt>
                <c:pt idx="21646">
                  <c:v>0.98553541499017638</c:v>
                </c:pt>
                <c:pt idx="21647">
                  <c:v>0.98794617915848038</c:v>
                </c:pt>
                <c:pt idx="21648">
                  <c:v>0.98749416087692343</c:v>
                </c:pt>
                <c:pt idx="21649">
                  <c:v>0.98734348811640438</c:v>
                </c:pt>
                <c:pt idx="21650">
                  <c:v>0.98704214259536627</c:v>
                </c:pt>
                <c:pt idx="21651">
                  <c:v>0.98869954296107532</c:v>
                </c:pt>
                <c:pt idx="21652">
                  <c:v>0.98704214259536627</c:v>
                </c:pt>
                <c:pt idx="21653">
                  <c:v>0.98734348811640438</c:v>
                </c:pt>
                <c:pt idx="21654">
                  <c:v>0.98779550639796132</c:v>
                </c:pt>
                <c:pt idx="21655">
                  <c:v>0.98674079707432827</c:v>
                </c:pt>
                <c:pt idx="21656">
                  <c:v>0.98854887020055626</c:v>
                </c:pt>
                <c:pt idx="21657">
                  <c:v>0.98719281535588543</c:v>
                </c:pt>
                <c:pt idx="21658">
                  <c:v>0.98824752467951837</c:v>
                </c:pt>
                <c:pt idx="21659">
                  <c:v>0.98869954296107532</c:v>
                </c:pt>
                <c:pt idx="21660">
                  <c:v>0.98734348811640438</c:v>
                </c:pt>
                <c:pt idx="21661">
                  <c:v>0.98779550639796132</c:v>
                </c:pt>
                <c:pt idx="21662">
                  <c:v>0.98659012431380932</c:v>
                </c:pt>
                <c:pt idx="21663">
                  <c:v>0.98885021572159426</c:v>
                </c:pt>
                <c:pt idx="21664">
                  <c:v>0.98839819744003732</c:v>
                </c:pt>
                <c:pt idx="21665">
                  <c:v>0.98749416087692343</c:v>
                </c:pt>
                <c:pt idx="21666">
                  <c:v>0.98719281535588543</c:v>
                </c:pt>
                <c:pt idx="21667">
                  <c:v>0.98689146983484721</c:v>
                </c:pt>
                <c:pt idx="21668">
                  <c:v>0.98719281535588543</c:v>
                </c:pt>
                <c:pt idx="21669">
                  <c:v>0.98734348811640438</c:v>
                </c:pt>
                <c:pt idx="21670">
                  <c:v>0.98779550639796132</c:v>
                </c:pt>
                <c:pt idx="21671">
                  <c:v>0.98839819744003732</c:v>
                </c:pt>
                <c:pt idx="21672">
                  <c:v>0.98719281535588543</c:v>
                </c:pt>
                <c:pt idx="21673">
                  <c:v>0.98764483363744238</c:v>
                </c:pt>
                <c:pt idx="21674">
                  <c:v>0.98975425228470815</c:v>
                </c:pt>
                <c:pt idx="21675">
                  <c:v>0.98854887020055626</c:v>
                </c:pt>
                <c:pt idx="21676">
                  <c:v>0.98900088848211321</c:v>
                </c:pt>
                <c:pt idx="21677">
                  <c:v>0.98794617915848038</c:v>
                </c:pt>
                <c:pt idx="21678">
                  <c:v>0.98900088848211321</c:v>
                </c:pt>
                <c:pt idx="21679">
                  <c:v>0.98674079707432827</c:v>
                </c:pt>
                <c:pt idx="21680">
                  <c:v>0.98779550639796132</c:v>
                </c:pt>
                <c:pt idx="21681">
                  <c:v>0.98945290676367026</c:v>
                </c:pt>
                <c:pt idx="21682">
                  <c:v>0.9893022340031512</c:v>
                </c:pt>
                <c:pt idx="21683">
                  <c:v>0.98779550639796132</c:v>
                </c:pt>
                <c:pt idx="21684">
                  <c:v>0.98839819744003732</c:v>
                </c:pt>
                <c:pt idx="21685">
                  <c:v>0.98915156124263226</c:v>
                </c:pt>
                <c:pt idx="21686">
                  <c:v>0.99050761608730331</c:v>
                </c:pt>
                <c:pt idx="21687">
                  <c:v>0.99020627056626531</c:v>
                </c:pt>
                <c:pt idx="21688">
                  <c:v>0.98945290676367026</c:v>
                </c:pt>
                <c:pt idx="21689">
                  <c:v>0.98915156124263226</c:v>
                </c:pt>
                <c:pt idx="21690">
                  <c:v>0.98659012431380932</c:v>
                </c:pt>
                <c:pt idx="21691">
                  <c:v>0.98869954296107532</c:v>
                </c:pt>
                <c:pt idx="21692">
                  <c:v>0.98869954296107532</c:v>
                </c:pt>
                <c:pt idx="21693">
                  <c:v>0.98794617915848038</c:v>
                </c:pt>
                <c:pt idx="21694">
                  <c:v>0.98854887020055626</c:v>
                </c:pt>
                <c:pt idx="21695">
                  <c:v>0.99065828884782225</c:v>
                </c:pt>
                <c:pt idx="21696">
                  <c:v>0.9893022340031512</c:v>
                </c:pt>
                <c:pt idx="21697">
                  <c:v>0.98824752467951837</c:v>
                </c:pt>
                <c:pt idx="21698">
                  <c:v>0.98975425228470815</c:v>
                </c:pt>
                <c:pt idx="21699">
                  <c:v>0.98945290676367026</c:v>
                </c:pt>
                <c:pt idx="21700">
                  <c:v>0.9893022340031512</c:v>
                </c:pt>
                <c:pt idx="21701">
                  <c:v>0.98869954296107532</c:v>
                </c:pt>
                <c:pt idx="21702">
                  <c:v>0.98854887020055626</c:v>
                </c:pt>
                <c:pt idx="21703">
                  <c:v>0.9914116526504172</c:v>
                </c:pt>
                <c:pt idx="21704">
                  <c:v>0.98869954296107532</c:v>
                </c:pt>
                <c:pt idx="21705">
                  <c:v>0.99080896160834131</c:v>
                </c:pt>
                <c:pt idx="21706">
                  <c:v>0.98915156124263226</c:v>
                </c:pt>
                <c:pt idx="21707">
                  <c:v>0.98854887020055626</c:v>
                </c:pt>
                <c:pt idx="21708">
                  <c:v>0.98975425228470815</c:v>
                </c:pt>
                <c:pt idx="21709">
                  <c:v>0.9899049250452272</c:v>
                </c:pt>
                <c:pt idx="21710">
                  <c:v>0.99050761608730331</c:v>
                </c:pt>
                <c:pt idx="21711">
                  <c:v>0.98854887020055626</c:v>
                </c:pt>
                <c:pt idx="21712">
                  <c:v>0.98945290676367026</c:v>
                </c:pt>
                <c:pt idx="21713">
                  <c:v>0.9899049250452272</c:v>
                </c:pt>
                <c:pt idx="21714">
                  <c:v>0.9896035795241892</c:v>
                </c:pt>
                <c:pt idx="21715">
                  <c:v>0.99095963436886025</c:v>
                </c:pt>
                <c:pt idx="21716">
                  <c:v>0.9896035795241892</c:v>
                </c:pt>
                <c:pt idx="21717">
                  <c:v>0.9899049250452272</c:v>
                </c:pt>
                <c:pt idx="21718">
                  <c:v>0.99050761608730331</c:v>
                </c:pt>
                <c:pt idx="21719">
                  <c:v>0.99050761608730331</c:v>
                </c:pt>
                <c:pt idx="21720">
                  <c:v>0.99005559780574615</c:v>
                </c:pt>
                <c:pt idx="21721">
                  <c:v>0.99126097988989825</c:v>
                </c:pt>
                <c:pt idx="21722">
                  <c:v>0.99126097988989825</c:v>
                </c:pt>
                <c:pt idx="21723">
                  <c:v>0.99095963436886025</c:v>
                </c:pt>
                <c:pt idx="21724">
                  <c:v>0.99035694332678437</c:v>
                </c:pt>
                <c:pt idx="21725">
                  <c:v>0.99261703473456908</c:v>
                </c:pt>
                <c:pt idx="21726">
                  <c:v>0.98824752467951837</c:v>
                </c:pt>
                <c:pt idx="21727">
                  <c:v>0.99020627056626531</c:v>
                </c:pt>
                <c:pt idx="21728">
                  <c:v>0.99050761608730331</c:v>
                </c:pt>
                <c:pt idx="21729">
                  <c:v>0.9899049250452272</c:v>
                </c:pt>
                <c:pt idx="21730">
                  <c:v>0.99276770749508814</c:v>
                </c:pt>
                <c:pt idx="21731">
                  <c:v>0.99005559780574615</c:v>
                </c:pt>
                <c:pt idx="21732">
                  <c:v>0.99291838025560708</c:v>
                </c:pt>
                <c:pt idx="21733">
                  <c:v>0.99201434369249319</c:v>
                </c:pt>
                <c:pt idx="21734">
                  <c:v>0.9914116526504172</c:v>
                </c:pt>
                <c:pt idx="21735">
                  <c:v>0.99291838025560708</c:v>
                </c:pt>
                <c:pt idx="21736">
                  <c:v>0.98975425228470815</c:v>
                </c:pt>
                <c:pt idx="21737">
                  <c:v>0.99246636197405014</c:v>
                </c:pt>
                <c:pt idx="21738">
                  <c:v>0.99126097988989825</c:v>
                </c:pt>
                <c:pt idx="21739">
                  <c:v>0.99080896160834131</c:v>
                </c:pt>
                <c:pt idx="21740">
                  <c:v>0.9911103071293792</c:v>
                </c:pt>
                <c:pt idx="21741">
                  <c:v>0.99216501645301214</c:v>
                </c:pt>
                <c:pt idx="21742">
                  <c:v>0.99352107129768319</c:v>
                </c:pt>
                <c:pt idx="21743">
                  <c:v>0.98945290676367026</c:v>
                </c:pt>
                <c:pt idx="21744">
                  <c:v>0.99186367093197414</c:v>
                </c:pt>
                <c:pt idx="21745">
                  <c:v>0.99216501645301214</c:v>
                </c:pt>
                <c:pt idx="21746">
                  <c:v>0.99231568921353108</c:v>
                </c:pt>
                <c:pt idx="21747">
                  <c:v>0.99216501645301214</c:v>
                </c:pt>
                <c:pt idx="21748">
                  <c:v>0.99276770749508814</c:v>
                </c:pt>
                <c:pt idx="21749">
                  <c:v>0.99201434369249319</c:v>
                </c:pt>
                <c:pt idx="21750">
                  <c:v>0.99095963436886025</c:v>
                </c:pt>
                <c:pt idx="21751">
                  <c:v>0.9914116526504172</c:v>
                </c:pt>
                <c:pt idx="21752">
                  <c:v>0.99306905301612602</c:v>
                </c:pt>
                <c:pt idx="21753">
                  <c:v>0.99126097988989825</c:v>
                </c:pt>
                <c:pt idx="21754">
                  <c:v>0.99216501645301214</c:v>
                </c:pt>
                <c:pt idx="21755">
                  <c:v>0.99065828884782225</c:v>
                </c:pt>
                <c:pt idx="21756">
                  <c:v>0.9917129981714552</c:v>
                </c:pt>
                <c:pt idx="21757">
                  <c:v>0.99201434369249319</c:v>
                </c:pt>
                <c:pt idx="21758">
                  <c:v>0.99020627056626531</c:v>
                </c:pt>
                <c:pt idx="21759">
                  <c:v>0.99156232541093625</c:v>
                </c:pt>
                <c:pt idx="21760">
                  <c:v>0.99065828884782225</c:v>
                </c:pt>
                <c:pt idx="21761">
                  <c:v>0.99276770749508814</c:v>
                </c:pt>
                <c:pt idx="21762">
                  <c:v>0.99231568921353108</c:v>
                </c:pt>
                <c:pt idx="21763">
                  <c:v>0.99065828884782225</c:v>
                </c:pt>
                <c:pt idx="21764">
                  <c:v>0.9899049250452272</c:v>
                </c:pt>
                <c:pt idx="21765">
                  <c:v>0.99261703473456908</c:v>
                </c:pt>
                <c:pt idx="21766">
                  <c:v>0.9914116526504172</c:v>
                </c:pt>
                <c:pt idx="21767">
                  <c:v>0.99306905301612602</c:v>
                </c:pt>
                <c:pt idx="21768">
                  <c:v>0.99261703473456908</c:v>
                </c:pt>
                <c:pt idx="21769">
                  <c:v>0.99231568921353108</c:v>
                </c:pt>
                <c:pt idx="21770">
                  <c:v>0.9911103071293792</c:v>
                </c:pt>
                <c:pt idx="21771">
                  <c:v>0.99201434369249319</c:v>
                </c:pt>
                <c:pt idx="21772">
                  <c:v>0.9893022340031512</c:v>
                </c:pt>
                <c:pt idx="21773">
                  <c:v>0.9917129981714552</c:v>
                </c:pt>
                <c:pt idx="21774">
                  <c:v>0.99412376233975919</c:v>
                </c:pt>
                <c:pt idx="21775">
                  <c:v>0.99276770749508814</c:v>
                </c:pt>
                <c:pt idx="21776">
                  <c:v>0.99216501645301214</c:v>
                </c:pt>
                <c:pt idx="21777">
                  <c:v>0.99201434369249319</c:v>
                </c:pt>
                <c:pt idx="21778">
                  <c:v>0.99306905301612602</c:v>
                </c:pt>
                <c:pt idx="21779">
                  <c:v>0.99276770749508814</c:v>
                </c:pt>
                <c:pt idx="21780">
                  <c:v>0.99186367093197414</c:v>
                </c:pt>
                <c:pt idx="21781">
                  <c:v>0.99080896160834131</c:v>
                </c:pt>
                <c:pt idx="21782">
                  <c:v>0.99186367093197414</c:v>
                </c:pt>
                <c:pt idx="21783">
                  <c:v>0.9911103071293792</c:v>
                </c:pt>
                <c:pt idx="21784">
                  <c:v>0.99261703473456908</c:v>
                </c:pt>
                <c:pt idx="21785">
                  <c:v>0.99442510786079719</c:v>
                </c:pt>
                <c:pt idx="21786">
                  <c:v>0.99231568921353108</c:v>
                </c:pt>
                <c:pt idx="21787">
                  <c:v>0.99201434369249319</c:v>
                </c:pt>
                <c:pt idx="21788">
                  <c:v>0.99291838025560708</c:v>
                </c:pt>
                <c:pt idx="21789">
                  <c:v>0.99276770749508814</c:v>
                </c:pt>
                <c:pt idx="21790">
                  <c:v>0.99291838025560708</c:v>
                </c:pt>
                <c:pt idx="21791">
                  <c:v>0.99321972577664508</c:v>
                </c:pt>
                <c:pt idx="21792">
                  <c:v>0.99306905301612602</c:v>
                </c:pt>
                <c:pt idx="21793">
                  <c:v>0.99352107129768319</c:v>
                </c:pt>
                <c:pt idx="21794">
                  <c:v>0.99186367093197414</c:v>
                </c:pt>
                <c:pt idx="21795">
                  <c:v>0.99156232541093625</c:v>
                </c:pt>
                <c:pt idx="21796">
                  <c:v>0.99472645338183507</c:v>
                </c:pt>
                <c:pt idx="21797">
                  <c:v>0.99291838025560708</c:v>
                </c:pt>
                <c:pt idx="21798">
                  <c:v>0.99216501645301214</c:v>
                </c:pt>
                <c:pt idx="21799">
                  <c:v>0.99337039853716425</c:v>
                </c:pt>
                <c:pt idx="21800">
                  <c:v>0.99321972577664508</c:v>
                </c:pt>
                <c:pt idx="21801">
                  <c:v>0.99367174405820224</c:v>
                </c:pt>
                <c:pt idx="21802">
                  <c:v>0.99337039853716425</c:v>
                </c:pt>
                <c:pt idx="21803">
                  <c:v>0.99397308957924013</c:v>
                </c:pt>
                <c:pt idx="21804">
                  <c:v>0.99367174405820224</c:v>
                </c:pt>
                <c:pt idx="21805">
                  <c:v>0.99532914442391107</c:v>
                </c:pt>
                <c:pt idx="21806">
                  <c:v>0.99291838025560708</c:v>
                </c:pt>
                <c:pt idx="21807">
                  <c:v>0.99442510786079719</c:v>
                </c:pt>
                <c:pt idx="21808">
                  <c:v>0.99427443510027813</c:v>
                </c:pt>
                <c:pt idx="21809">
                  <c:v>0.99487712614235413</c:v>
                </c:pt>
                <c:pt idx="21810">
                  <c:v>0.99321972577664508</c:v>
                </c:pt>
                <c:pt idx="21811">
                  <c:v>0.99246636197405014</c:v>
                </c:pt>
                <c:pt idx="21812">
                  <c:v>0.99321972577664508</c:v>
                </c:pt>
                <c:pt idx="21813">
                  <c:v>0.99502779890287307</c:v>
                </c:pt>
                <c:pt idx="21814">
                  <c:v>0.99367174405820224</c:v>
                </c:pt>
                <c:pt idx="21815">
                  <c:v>0.99382241681872119</c:v>
                </c:pt>
                <c:pt idx="21816">
                  <c:v>0.99216501645301214</c:v>
                </c:pt>
                <c:pt idx="21817">
                  <c:v>0.99487712614235413</c:v>
                </c:pt>
                <c:pt idx="21818">
                  <c:v>0.99367174405820224</c:v>
                </c:pt>
                <c:pt idx="21819">
                  <c:v>0.99337039853716425</c:v>
                </c:pt>
                <c:pt idx="21820">
                  <c:v>0.99457578062131613</c:v>
                </c:pt>
                <c:pt idx="21821">
                  <c:v>0.99472645338183507</c:v>
                </c:pt>
                <c:pt idx="21822">
                  <c:v>0.99683587202910107</c:v>
                </c:pt>
                <c:pt idx="21823">
                  <c:v>0.99412376233975919</c:v>
                </c:pt>
                <c:pt idx="21824">
                  <c:v>0.99337039853716425</c:v>
                </c:pt>
                <c:pt idx="21825">
                  <c:v>0.99547981718443002</c:v>
                </c:pt>
                <c:pt idx="21826">
                  <c:v>0.99276770749508814</c:v>
                </c:pt>
                <c:pt idx="21827">
                  <c:v>0.99442510786079719</c:v>
                </c:pt>
                <c:pt idx="21828">
                  <c:v>0.99472645338183507</c:v>
                </c:pt>
                <c:pt idx="21829">
                  <c:v>0.99412376233975919</c:v>
                </c:pt>
                <c:pt idx="21830">
                  <c:v>0.99608250822650601</c:v>
                </c:pt>
                <c:pt idx="21831">
                  <c:v>0.99427443510027813</c:v>
                </c:pt>
                <c:pt idx="21832">
                  <c:v>0.99412376233975919</c:v>
                </c:pt>
                <c:pt idx="21833">
                  <c:v>0.99397308957924013</c:v>
                </c:pt>
                <c:pt idx="21834">
                  <c:v>0.99442510786079719</c:v>
                </c:pt>
                <c:pt idx="21835">
                  <c:v>0.99578116270546801</c:v>
                </c:pt>
                <c:pt idx="21836">
                  <c:v>0.99472645338183507</c:v>
                </c:pt>
                <c:pt idx="21837">
                  <c:v>0.99563048994494896</c:v>
                </c:pt>
                <c:pt idx="21838">
                  <c:v>0.99337039853716425</c:v>
                </c:pt>
                <c:pt idx="21839">
                  <c:v>0.99532914442391107</c:v>
                </c:pt>
                <c:pt idx="21840">
                  <c:v>0.99412376233975919</c:v>
                </c:pt>
                <c:pt idx="21841">
                  <c:v>0.99291838025560708</c:v>
                </c:pt>
                <c:pt idx="21842">
                  <c:v>0.99547981718443002</c:v>
                </c:pt>
                <c:pt idx="21843">
                  <c:v>0.99427443510027813</c:v>
                </c:pt>
                <c:pt idx="21844">
                  <c:v>0.99382241681872119</c:v>
                </c:pt>
                <c:pt idx="21845">
                  <c:v>0.99547981718443002</c:v>
                </c:pt>
                <c:pt idx="21846">
                  <c:v>0.99382241681872119</c:v>
                </c:pt>
                <c:pt idx="21847">
                  <c:v>0.99532914442391107</c:v>
                </c:pt>
                <c:pt idx="21848">
                  <c:v>0.99593183546598696</c:v>
                </c:pt>
                <c:pt idx="21849">
                  <c:v>0.99306905301612602</c:v>
                </c:pt>
                <c:pt idx="21850">
                  <c:v>0.99532914442391107</c:v>
                </c:pt>
                <c:pt idx="21851">
                  <c:v>0.99517847166339202</c:v>
                </c:pt>
                <c:pt idx="21852">
                  <c:v>0.99608250822650601</c:v>
                </c:pt>
                <c:pt idx="21853">
                  <c:v>0.99683587202910107</c:v>
                </c:pt>
                <c:pt idx="21854">
                  <c:v>0.99502779890287307</c:v>
                </c:pt>
                <c:pt idx="21855">
                  <c:v>0.99291838025560708</c:v>
                </c:pt>
                <c:pt idx="21856">
                  <c:v>0.99382241681872119</c:v>
                </c:pt>
                <c:pt idx="21857">
                  <c:v>0.99623318098702496</c:v>
                </c:pt>
                <c:pt idx="21858">
                  <c:v>0.99472645338183507</c:v>
                </c:pt>
                <c:pt idx="21859">
                  <c:v>0.99487712614235413</c:v>
                </c:pt>
                <c:pt idx="21860">
                  <c:v>0.99623318098702496</c:v>
                </c:pt>
                <c:pt idx="21861">
                  <c:v>0.99442510786079719</c:v>
                </c:pt>
                <c:pt idx="21862">
                  <c:v>0.99683587202910107</c:v>
                </c:pt>
                <c:pt idx="21863">
                  <c:v>0.99563048994494896</c:v>
                </c:pt>
                <c:pt idx="21864">
                  <c:v>0.99668519926858212</c:v>
                </c:pt>
                <c:pt idx="21865">
                  <c:v>0.99713721755013907</c:v>
                </c:pt>
                <c:pt idx="21866">
                  <c:v>0.99578116270546801</c:v>
                </c:pt>
                <c:pt idx="21867">
                  <c:v>0.99653452650806318</c:v>
                </c:pt>
                <c:pt idx="21868">
                  <c:v>0.99623318098702496</c:v>
                </c:pt>
                <c:pt idx="21869">
                  <c:v>0.99728789031065801</c:v>
                </c:pt>
                <c:pt idx="21870">
                  <c:v>0.99728789031065801</c:v>
                </c:pt>
                <c:pt idx="21871">
                  <c:v>0.99578116270546801</c:v>
                </c:pt>
                <c:pt idx="21872">
                  <c:v>0.99472645338183507</c:v>
                </c:pt>
                <c:pt idx="21873">
                  <c:v>0.99578116270546801</c:v>
                </c:pt>
                <c:pt idx="21874">
                  <c:v>0.99623318098702496</c:v>
                </c:pt>
                <c:pt idx="21875">
                  <c:v>0.99563048994494896</c:v>
                </c:pt>
                <c:pt idx="21876">
                  <c:v>0.9963838537475439</c:v>
                </c:pt>
                <c:pt idx="21877">
                  <c:v>0.99653452650806318</c:v>
                </c:pt>
                <c:pt idx="21878">
                  <c:v>0.99532914442391107</c:v>
                </c:pt>
                <c:pt idx="21879">
                  <c:v>0.99909596343688589</c:v>
                </c:pt>
                <c:pt idx="21880">
                  <c:v>0.99728789031065801</c:v>
                </c:pt>
                <c:pt idx="21881">
                  <c:v>0.99743856307117706</c:v>
                </c:pt>
                <c:pt idx="21882">
                  <c:v>0.99668519926858212</c:v>
                </c:pt>
                <c:pt idx="21883">
                  <c:v>0.99547981718443002</c:v>
                </c:pt>
                <c:pt idx="21884">
                  <c:v>0.99728789031065801</c:v>
                </c:pt>
                <c:pt idx="21885">
                  <c:v>0.99623318098702496</c:v>
                </c:pt>
                <c:pt idx="21886">
                  <c:v>0.99683587202910107</c:v>
                </c:pt>
                <c:pt idx="21887">
                  <c:v>0.9963838537475439</c:v>
                </c:pt>
                <c:pt idx="21888">
                  <c:v>0.9963838537475439</c:v>
                </c:pt>
                <c:pt idx="21889">
                  <c:v>0.99758923583169601</c:v>
                </c:pt>
                <c:pt idx="21890">
                  <c:v>0.99563048994494896</c:v>
                </c:pt>
                <c:pt idx="21891">
                  <c:v>0.99623318098702496</c:v>
                </c:pt>
                <c:pt idx="21892">
                  <c:v>0.99608250822650601</c:v>
                </c:pt>
                <c:pt idx="21893">
                  <c:v>0.99728789031065801</c:v>
                </c:pt>
                <c:pt idx="21894">
                  <c:v>0.99728789031065801</c:v>
                </c:pt>
                <c:pt idx="21895">
                  <c:v>0.99743856307117706</c:v>
                </c:pt>
                <c:pt idx="21896">
                  <c:v>0.99773990859221506</c:v>
                </c:pt>
                <c:pt idx="21897">
                  <c:v>0.99698654478962012</c:v>
                </c:pt>
                <c:pt idx="21898">
                  <c:v>0.99698654478962012</c:v>
                </c:pt>
                <c:pt idx="21899">
                  <c:v>0.99683587202910107</c:v>
                </c:pt>
                <c:pt idx="21900">
                  <c:v>0.99517847166339202</c:v>
                </c:pt>
                <c:pt idx="21901">
                  <c:v>0.99773990859221506</c:v>
                </c:pt>
                <c:pt idx="21902">
                  <c:v>0.99683587202910107</c:v>
                </c:pt>
                <c:pt idx="21903">
                  <c:v>0.99653452650806318</c:v>
                </c:pt>
                <c:pt idx="21904">
                  <c:v>0.99743856307117706</c:v>
                </c:pt>
                <c:pt idx="21905">
                  <c:v>0.99683587202910107</c:v>
                </c:pt>
                <c:pt idx="21906">
                  <c:v>0.99849327239480989</c:v>
                </c:pt>
                <c:pt idx="21907">
                  <c:v>0.99819192687377201</c:v>
                </c:pt>
                <c:pt idx="21908">
                  <c:v>0.99728789031065801</c:v>
                </c:pt>
                <c:pt idx="21909">
                  <c:v>0.9963838537475439</c:v>
                </c:pt>
                <c:pt idx="21910">
                  <c:v>0.9963838537475439</c:v>
                </c:pt>
                <c:pt idx="21911">
                  <c:v>0.99698654478962012</c:v>
                </c:pt>
                <c:pt idx="21912">
                  <c:v>0.99668519926858212</c:v>
                </c:pt>
                <c:pt idx="21913">
                  <c:v>0.99773990859221506</c:v>
                </c:pt>
                <c:pt idx="21914">
                  <c:v>0.99834259963429095</c:v>
                </c:pt>
                <c:pt idx="21915">
                  <c:v>0.99924663619740484</c:v>
                </c:pt>
                <c:pt idx="21916">
                  <c:v>0.99773990859221506</c:v>
                </c:pt>
                <c:pt idx="21917">
                  <c:v>0.99758923583169601</c:v>
                </c:pt>
                <c:pt idx="21918">
                  <c:v>0.99728789031065801</c:v>
                </c:pt>
                <c:pt idx="21919">
                  <c:v>0.99547981718443002</c:v>
                </c:pt>
                <c:pt idx="21920">
                  <c:v>0.99924663619740484</c:v>
                </c:pt>
                <c:pt idx="21921">
                  <c:v>0.99713721755013907</c:v>
                </c:pt>
                <c:pt idx="21922">
                  <c:v>0.99819192687377201</c:v>
                </c:pt>
                <c:pt idx="21923">
                  <c:v>0.99773990859221506</c:v>
                </c:pt>
                <c:pt idx="21924">
                  <c:v>0.99713721755013907</c:v>
                </c:pt>
                <c:pt idx="21925">
                  <c:v>0.99834259963429095</c:v>
                </c:pt>
                <c:pt idx="21926">
                  <c:v>0.99563048994494896</c:v>
                </c:pt>
                <c:pt idx="21927">
                  <c:v>0.99668519926858212</c:v>
                </c:pt>
                <c:pt idx="21928">
                  <c:v>0.99698654478962012</c:v>
                </c:pt>
                <c:pt idx="21929">
                  <c:v>0.87870842778220881</c:v>
                </c:pt>
                <c:pt idx="21930">
                  <c:v>0.82401421571381361</c:v>
                </c:pt>
                <c:pt idx="21931">
                  <c:v>0.81497385008267387</c:v>
                </c:pt>
                <c:pt idx="21932">
                  <c:v>0.77338816817943112</c:v>
                </c:pt>
                <c:pt idx="21933">
                  <c:v>0.76555318463244337</c:v>
                </c:pt>
                <c:pt idx="21934">
                  <c:v>0.74581505300445494</c:v>
                </c:pt>
                <c:pt idx="21935">
                  <c:v>0.72803566726321356</c:v>
                </c:pt>
                <c:pt idx="21936">
                  <c:v>0.71944731991363087</c:v>
                </c:pt>
                <c:pt idx="21937">
                  <c:v>0.71176300912716217</c:v>
                </c:pt>
                <c:pt idx="21938">
                  <c:v>0.70242129797498443</c:v>
                </c:pt>
                <c:pt idx="21939">
                  <c:v>0.69413429614643962</c:v>
                </c:pt>
                <c:pt idx="21940">
                  <c:v>0.68509393051529999</c:v>
                </c:pt>
                <c:pt idx="21941">
                  <c:v>0.67665625592623624</c:v>
                </c:pt>
                <c:pt idx="21942">
                  <c:v>0.6593288884665518</c:v>
                </c:pt>
                <c:pt idx="21943">
                  <c:v>0.65209659596163994</c:v>
                </c:pt>
                <c:pt idx="21944">
                  <c:v>0.64471363069620924</c:v>
                </c:pt>
                <c:pt idx="21945">
                  <c:v>0.63687864714922149</c:v>
                </c:pt>
                <c:pt idx="21946">
                  <c:v>0.63070106396794268</c:v>
                </c:pt>
                <c:pt idx="21947">
                  <c:v>0.62135935281576504</c:v>
                </c:pt>
                <c:pt idx="21948">
                  <c:v>0.61578446067656212</c:v>
                </c:pt>
                <c:pt idx="21949">
                  <c:v>0.60734678608749848</c:v>
                </c:pt>
                <c:pt idx="21950">
                  <c:v>0.60056651186414356</c:v>
                </c:pt>
                <c:pt idx="21951">
                  <c:v>0.59363556488026981</c:v>
                </c:pt>
                <c:pt idx="21952">
                  <c:v>0.58806067274106699</c:v>
                </c:pt>
                <c:pt idx="21953">
                  <c:v>0.57224003288657255</c:v>
                </c:pt>
                <c:pt idx="21954">
                  <c:v>0.56606244970529374</c:v>
                </c:pt>
                <c:pt idx="21955">
                  <c:v>0.56018621204505292</c:v>
                </c:pt>
                <c:pt idx="21956">
                  <c:v>0.55430997438481211</c:v>
                </c:pt>
                <c:pt idx="21957">
                  <c:v>0.5478310456824953</c:v>
                </c:pt>
                <c:pt idx="21958">
                  <c:v>0.54029740765654555</c:v>
                </c:pt>
                <c:pt idx="21959">
                  <c:v>0.53577722484097567</c:v>
                </c:pt>
                <c:pt idx="21960">
                  <c:v>0.52944896889917792</c:v>
                </c:pt>
                <c:pt idx="21961">
                  <c:v>0.52176465811270911</c:v>
                </c:pt>
                <c:pt idx="21962">
                  <c:v>0.51799783909973429</c:v>
                </c:pt>
                <c:pt idx="21963">
                  <c:v>0.51182025591845548</c:v>
                </c:pt>
                <c:pt idx="21964">
                  <c:v>0.50639603653977161</c:v>
                </c:pt>
                <c:pt idx="21965">
                  <c:v>0.49976643507693586</c:v>
                </c:pt>
                <c:pt idx="21966">
                  <c:v>0.49434221569825199</c:v>
                </c:pt>
                <c:pt idx="21967">
                  <c:v>0.48816463251697317</c:v>
                </c:pt>
                <c:pt idx="21968">
                  <c:v>0.48424714074347935</c:v>
                </c:pt>
                <c:pt idx="21969">
                  <c:v>0.47972695792790948</c:v>
                </c:pt>
                <c:pt idx="21970">
                  <c:v>0.47490542959130161</c:v>
                </c:pt>
                <c:pt idx="21971">
                  <c:v>0.4681251553679468</c:v>
                </c:pt>
                <c:pt idx="21972">
                  <c:v>0.46104353562355405</c:v>
                </c:pt>
                <c:pt idx="21973">
                  <c:v>0.45983815353940211</c:v>
                </c:pt>
                <c:pt idx="21974">
                  <c:v>0.45546864348435123</c:v>
                </c:pt>
                <c:pt idx="21975">
                  <c:v>0.44808567821892042</c:v>
                </c:pt>
                <c:pt idx="21976">
                  <c:v>0.44296280436127461</c:v>
                </c:pt>
                <c:pt idx="21977">
                  <c:v>0.43949733086933773</c:v>
                </c:pt>
                <c:pt idx="21978">
                  <c:v>0.43678522117999585</c:v>
                </c:pt>
                <c:pt idx="21979">
                  <c:v>0.43075831075923599</c:v>
                </c:pt>
                <c:pt idx="21980">
                  <c:v>0.42488207309899523</c:v>
                </c:pt>
                <c:pt idx="21981">
                  <c:v>0.42201929064913429</c:v>
                </c:pt>
                <c:pt idx="21982">
                  <c:v>0.41795112611512142</c:v>
                </c:pt>
                <c:pt idx="21983">
                  <c:v>0.41418430710214654</c:v>
                </c:pt>
                <c:pt idx="21984">
                  <c:v>0.40725336011827273</c:v>
                </c:pt>
                <c:pt idx="21985">
                  <c:v>0.40303452282374091</c:v>
                </c:pt>
                <c:pt idx="21986">
                  <c:v>0.39956904933180398</c:v>
                </c:pt>
                <c:pt idx="21987">
                  <c:v>0.3964049213609051</c:v>
                </c:pt>
                <c:pt idx="21988">
                  <c:v>0.39158339302429723</c:v>
                </c:pt>
                <c:pt idx="21989">
                  <c:v>0.38706321020872742</c:v>
                </c:pt>
                <c:pt idx="21990">
                  <c:v>0.38329639119575248</c:v>
                </c:pt>
                <c:pt idx="21991">
                  <c:v>0.3804336087458916</c:v>
                </c:pt>
                <c:pt idx="21992">
                  <c:v>0.37666678973291673</c:v>
                </c:pt>
                <c:pt idx="21993">
                  <c:v>0.37169458863578991</c:v>
                </c:pt>
                <c:pt idx="21994">
                  <c:v>0.36687306029918204</c:v>
                </c:pt>
                <c:pt idx="21995">
                  <c:v>0.36536633269399205</c:v>
                </c:pt>
                <c:pt idx="21996">
                  <c:v>0.36190085920205523</c:v>
                </c:pt>
                <c:pt idx="21997">
                  <c:v>0.35828471294959929</c:v>
                </c:pt>
                <c:pt idx="21998">
                  <c:v>0.35436722117610542</c:v>
                </c:pt>
                <c:pt idx="21999">
                  <c:v>0.35044972940261154</c:v>
                </c:pt>
                <c:pt idx="22000">
                  <c:v>0.34728560143171266</c:v>
                </c:pt>
                <c:pt idx="22001">
                  <c:v>0.34382012793977579</c:v>
                </c:pt>
                <c:pt idx="22002">
                  <c:v>0.34020398168731986</c:v>
                </c:pt>
                <c:pt idx="22003">
                  <c:v>0.33688918095590198</c:v>
                </c:pt>
                <c:pt idx="22004">
                  <c:v>0.3332730347034461</c:v>
                </c:pt>
                <c:pt idx="22005">
                  <c:v>0.32875285188787629</c:v>
                </c:pt>
                <c:pt idx="22006">
                  <c:v>0.32724612428268635</c:v>
                </c:pt>
                <c:pt idx="22007">
                  <c:v>0.32317795974867342</c:v>
                </c:pt>
                <c:pt idx="22008">
                  <c:v>0.32227392318555947</c:v>
                </c:pt>
                <c:pt idx="22009">
                  <c:v>0.3179044131305086</c:v>
                </c:pt>
                <c:pt idx="22010">
                  <c:v>0.31504163068064772</c:v>
                </c:pt>
                <c:pt idx="22011">
                  <c:v>0.31112413890715385</c:v>
                </c:pt>
                <c:pt idx="22012">
                  <c:v>0.30916539302040685</c:v>
                </c:pt>
                <c:pt idx="22013">
                  <c:v>0.30690530161262197</c:v>
                </c:pt>
                <c:pt idx="22014">
                  <c:v>0.3025357915575711</c:v>
                </c:pt>
                <c:pt idx="22015">
                  <c:v>0.29922099082615322</c:v>
                </c:pt>
                <c:pt idx="22016">
                  <c:v>0.29620753561577329</c:v>
                </c:pt>
                <c:pt idx="22017">
                  <c:v>0.29575551733421629</c:v>
                </c:pt>
                <c:pt idx="22018">
                  <c:v>0.29274206212383636</c:v>
                </c:pt>
                <c:pt idx="22019">
                  <c:v>0.28807120654774754</c:v>
                </c:pt>
                <c:pt idx="22020">
                  <c:v>0.28445506029529166</c:v>
                </c:pt>
                <c:pt idx="22021">
                  <c:v>0.28264698716906372</c:v>
                </c:pt>
                <c:pt idx="22022">
                  <c:v>0.28114025956387378</c:v>
                </c:pt>
                <c:pt idx="22023">
                  <c:v>0.27857882263505085</c:v>
                </c:pt>
                <c:pt idx="22024">
                  <c:v>0.27541469466415192</c:v>
                </c:pt>
                <c:pt idx="22025">
                  <c:v>0.27435998534051897</c:v>
                </c:pt>
                <c:pt idx="22026">
                  <c:v>0.2708945118485821</c:v>
                </c:pt>
                <c:pt idx="22027">
                  <c:v>0.26863442044079722</c:v>
                </c:pt>
                <c:pt idx="22028">
                  <c:v>0.26366221934367035</c:v>
                </c:pt>
                <c:pt idx="22029">
                  <c:v>0.25989540033069541</c:v>
                </c:pt>
                <c:pt idx="22030">
                  <c:v>0.26049809137277141</c:v>
                </c:pt>
                <c:pt idx="22031">
                  <c:v>0.25763530892291048</c:v>
                </c:pt>
                <c:pt idx="22032">
                  <c:v>0.25658059959927754</c:v>
                </c:pt>
                <c:pt idx="22033">
                  <c:v>0.2547725264730496</c:v>
                </c:pt>
                <c:pt idx="22034">
                  <c:v>0.25175907126266972</c:v>
                </c:pt>
                <c:pt idx="22035">
                  <c:v>0.25070436193903678</c:v>
                </c:pt>
                <c:pt idx="22036">
                  <c:v>0.24754023396813787</c:v>
                </c:pt>
                <c:pt idx="22037">
                  <c:v>0.24422543323671994</c:v>
                </c:pt>
                <c:pt idx="22038">
                  <c:v>0.24091063250530204</c:v>
                </c:pt>
                <c:pt idx="22039">
                  <c:v>0.23955457766063107</c:v>
                </c:pt>
                <c:pt idx="22040">
                  <c:v>0.24060928698426409</c:v>
                </c:pt>
                <c:pt idx="22041">
                  <c:v>0.23684246797128919</c:v>
                </c:pt>
                <c:pt idx="22042">
                  <c:v>0.23217161239520034</c:v>
                </c:pt>
                <c:pt idx="22043">
                  <c:v>0.23036353926897238</c:v>
                </c:pt>
                <c:pt idx="22044">
                  <c:v>0.22780210234014944</c:v>
                </c:pt>
                <c:pt idx="22045">
                  <c:v>0.2267473930165165</c:v>
                </c:pt>
                <c:pt idx="22046">
                  <c:v>0.22478864712976956</c:v>
                </c:pt>
                <c:pt idx="22047">
                  <c:v>0.22388461056665557</c:v>
                </c:pt>
                <c:pt idx="22048">
                  <c:v>0.21951510051160472</c:v>
                </c:pt>
                <c:pt idx="22049">
                  <c:v>0.21830971842745275</c:v>
                </c:pt>
                <c:pt idx="22050">
                  <c:v>0.21620029978018684</c:v>
                </c:pt>
                <c:pt idx="22051">
                  <c:v>0.21544693597759187</c:v>
                </c:pt>
                <c:pt idx="22052">
                  <c:v>0.21529626321707285</c:v>
                </c:pt>
                <c:pt idx="22053">
                  <c:v>0.21303617180928794</c:v>
                </c:pt>
                <c:pt idx="22054">
                  <c:v>0.211077425922541</c:v>
                </c:pt>
                <c:pt idx="22055">
                  <c:v>0.20806397071216109</c:v>
                </c:pt>
                <c:pt idx="22056">
                  <c:v>0.20655724310697113</c:v>
                </c:pt>
                <c:pt idx="22057">
                  <c:v>0.20715993414904713</c:v>
                </c:pt>
                <c:pt idx="22058">
                  <c:v>0.20429715169918622</c:v>
                </c:pt>
                <c:pt idx="22059">
                  <c:v>0.20339311513607225</c:v>
                </c:pt>
                <c:pt idx="22060">
                  <c:v>0.19917427784154038</c:v>
                </c:pt>
                <c:pt idx="22061">
                  <c:v>0.19872225955998341</c:v>
                </c:pt>
                <c:pt idx="22062">
                  <c:v>0.19827024127842641</c:v>
                </c:pt>
                <c:pt idx="22063">
                  <c:v>0.19616082263116047</c:v>
                </c:pt>
                <c:pt idx="22064">
                  <c:v>0.19390073122337556</c:v>
                </c:pt>
                <c:pt idx="22065">
                  <c:v>0.1917913125761096</c:v>
                </c:pt>
                <c:pt idx="22066">
                  <c:v>0.18953122116832466</c:v>
                </c:pt>
                <c:pt idx="22067">
                  <c:v>0.18938054840780569</c:v>
                </c:pt>
                <c:pt idx="22068">
                  <c:v>0.18862718460521072</c:v>
                </c:pt>
                <c:pt idx="22069">
                  <c:v>0.18742180252105875</c:v>
                </c:pt>
                <c:pt idx="22070">
                  <c:v>0.18501103835275484</c:v>
                </c:pt>
                <c:pt idx="22071">
                  <c:v>0.18290161970548888</c:v>
                </c:pt>
                <c:pt idx="22072">
                  <c:v>0.18109354657926097</c:v>
                </c:pt>
                <c:pt idx="22073">
                  <c:v>0.18109354657926097</c:v>
                </c:pt>
                <c:pt idx="22074">
                  <c:v>0.17883345517147603</c:v>
                </c:pt>
                <c:pt idx="22075">
                  <c:v>0.17702538204524806</c:v>
                </c:pt>
                <c:pt idx="22076">
                  <c:v>0.17747740032680506</c:v>
                </c:pt>
                <c:pt idx="22077">
                  <c:v>0.17416259959538719</c:v>
                </c:pt>
                <c:pt idx="22078">
                  <c:v>0.17371058131383019</c:v>
                </c:pt>
                <c:pt idx="22079">
                  <c:v>0.17054645334293128</c:v>
                </c:pt>
                <c:pt idx="22080">
                  <c:v>0.16934107125877934</c:v>
                </c:pt>
                <c:pt idx="22081">
                  <c:v>0.16888905297722231</c:v>
                </c:pt>
                <c:pt idx="22082">
                  <c:v>0.16919039849826031</c:v>
                </c:pt>
                <c:pt idx="22083">
                  <c:v>0.16798501641410837</c:v>
                </c:pt>
                <c:pt idx="22084">
                  <c:v>0.16693030709047538</c:v>
                </c:pt>
                <c:pt idx="22085">
                  <c:v>0.16271146979594353</c:v>
                </c:pt>
                <c:pt idx="22086">
                  <c:v>0.16346483359853853</c:v>
                </c:pt>
                <c:pt idx="22087">
                  <c:v>0.16165676047231056</c:v>
                </c:pt>
                <c:pt idx="22088">
                  <c:v>0.16045137838815862</c:v>
                </c:pt>
                <c:pt idx="22089">
                  <c:v>0.15834195974089266</c:v>
                </c:pt>
                <c:pt idx="22090">
                  <c:v>0.15909532354348763</c:v>
                </c:pt>
                <c:pt idx="22091">
                  <c:v>0.15698590489622172</c:v>
                </c:pt>
                <c:pt idx="22092">
                  <c:v>0.15623254109362675</c:v>
                </c:pt>
                <c:pt idx="22093">
                  <c:v>0.15502715900947478</c:v>
                </c:pt>
                <c:pt idx="22094">
                  <c:v>0.15231504932013287</c:v>
                </c:pt>
                <c:pt idx="22095">
                  <c:v>0.15321908588324684</c:v>
                </c:pt>
                <c:pt idx="22096">
                  <c:v>0.15261639484117087</c:v>
                </c:pt>
                <c:pt idx="22097">
                  <c:v>0.14975361239130994</c:v>
                </c:pt>
                <c:pt idx="22098">
                  <c:v>0.147794866504563</c:v>
                </c:pt>
                <c:pt idx="22099">
                  <c:v>0.14523342957574009</c:v>
                </c:pt>
                <c:pt idx="22100">
                  <c:v>0.14674015718093006</c:v>
                </c:pt>
                <c:pt idx="22101">
                  <c:v>0.14417872025210712</c:v>
                </c:pt>
                <c:pt idx="22102">
                  <c:v>0.14297333816795516</c:v>
                </c:pt>
                <c:pt idx="22103">
                  <c:v>0.14463073853366409</c:v>
                </c:pt>
                <c:pt idx="22104">
                  <c:v>0.14041190123913225</c:v>
                </c:pt>
                <c:pt idx="22105">
                  <c:v>0.14071324676017022</c:v>
                </c:pt>
                <c:pt idx="22106">
                  <c:v>0.14071324676017022</c:v>
                </c:pt>
                <c:pt idx="22107">
                  <c:v>0.13830248259186631</c:v>
                </c:pt>
                <c:pt idx="22108">
                  <c:v>0.13785046431030934</c:v>
                </c:pt>
                <c:pt idx="22109">
                  <c:v>0.13498768186044843</c:v>
                </c:pt>
                <c:pt idx="22110">
                  <c:v>0.13649440946563834</c:v>
                </c:pt>
                <c:pt idx="22111">
                  <c:v>0.13408364529733444</c:v>
                </c:pt>
                <c:pt idx="22112">
                  <c:v>0.13423431805785344</c:v>
                </c:pt>
                <c:pt idx="22113">
                  <c:v>0.13378229977629646</c:v>
                </c:pt>
                <c:pt idx="22114">
                  <c:v>0.13317960873422047</c:v>
                </c:pt>
                <c:pt idx="22115">
                  <c:v>0.13122086284747353</c:v>
                </c:pt>
                <c:pt idx="22116">
                  <c:v>0.12956346248176459</c:v>
                </c:pt>
                <c:pt idx="22117">
                  <c:v>0.12941278972124559</c:v>
                </c:pt>
                <c:pt idx="22118">
                  <c:v>0.12820740763709362</c:v>
                </c:pt>
                <c:pt idx="22119">
                  <c:v>0.12820740763709362</c:v>
                </c:pt>
                <c:pt idx="22120">
                  <c:v>0.12459126138463775</c:v>
                </c:pt>
                <c:pt idx="22121">
                  <c:v>0.12489260690567575</c:v>
                </c:pt>
                <c:pt idx="22122">
                  <c:v>0.12534462518723272</c:v>
                </c:pt>
                <c:pt idx="22123">
                  <c:v>0.12549529794775172</c:v>
                </c:pt>
                <c:pt idx="22124">
                  <c:v>0.12383789758204276</c:v>
                </c:pt>
                <c:pt idx="22125">
                  <c:v>0.12233116997685281</c:v>
                </c:pt>
                <c:pt idx="22126">
                  <c:v>0.12127646065321984</c:v>
                </c:pt>
                <c:pt idx="22127">
                  <c:v>0.12082444237166286</c:v>
                </c:pt>
                <c:pt idx="22128">
                  <c:v>0.12172847893477685</c:v>
                </c:pt>
                <c:pt idx="22129">
                  <c:v>0.11946838752699192</c:v>
                </c:pt>
                <c:pt idx="22130">
                  <c:v>0.11901636924543493</c:v>
                </c:pt>
                <c:pt idx="22131">
                  <c:v>0.11705762335868798</c:v>
                </c:pt>
                <c:pt idx="22132">
                  <c:v>0.11766031440076397</c:v>
                </c:pt>
                <c:pt idx="22133">
                  <c:v>0.11585224127453603</c:v>
                </c:pt>
                <c:pt idx="22134">
                  <c:v>0.11524955023246004</c:v>
                </c:pt>
                <c:pt idx="22135">
                  <c:v>0.11570156851401703</c:v>
                </c:pt>
                <c:pt idx="22136">
                  <c:v>0.11253744054311812</c:v>
                </c:pt>
                <c:pt idx="22137">
                  <c:v>0.11434551366934606</c:v>
                </c:pt>
                <c:pt idx="22138">
                  <c:v>0.11103071293792817</c:v>
                </c:pt>
                <c:pt idx="22139">
                  <c:v>0.11193474950104215</c:v>
                </c:pt>
                <c:pt idx="22140">
                  <c:v>0.11238676778259912</c:v>
                </c:pt>
                <c:pt idx="22141">
                  <c:v>0.10892129429066225</c:v>
                </c:pt>
                <c:pt idx="22142">
                  <c:v>0.10967465809325722</c:v>
                </c:pt>
                <c:pt idx="22143">
                  <c:v>0.10801725772754828</c:v>
                </c:pt>
                <c:pt idx="22144">
                  <c:v>0.10801725772754828</c:v>
                </c:pt>
                <c:pt idx="22145">
                  <c:v>0.11042802189585219</c:v>
                </c:pt>
                <c:pt idx="22146">
                  <c:v>0.10726389392495329</c:v>
                </c:pt>
                <c:pt idx="22147">
                  <c:v>0.10666120288287731</c:v>
                </c:pt>
                <c:pt idx="22148">
                  <c:v>0.10605851184080134</c:v>
                </c:pt>
                <c:pt idx="22149">
                  <c:v>0.10485312975664937</c:v>
                </c:pt>
                <c:pt idx="22150">
                  <c:v>0.1042504387145734</c:v>
                </c:pt>
                <c:pt idx="22151">
                  <c:v>0.10470245699613037</c:v>
                </c:pt>
                <c:pt idx="22152">
                  <c:v>0.10334640215145942</c:v>
                </c:pt>
                <c:pt idx="22153">
                  <c:v>0.10229169282782646</c:v>
                </c:pt>
                <c:pt idx="22154">
                  <c:v>0.10199034730678846</c:v>
                </c:pt>
                <c:pt idx="22155">
                  <c:v>0.10078496522263651</c:v>
                </c:pt>
                <c:pt idx="22156">
                  <c:v>9.9127564856927544E-2</c:v>
                </c:pt>
                <c:pt idx="22157">
                  <c:v>0.10048361970159851</c:v>
                </c:pt>
                <c:pt idx="22158">
                  <c:v>9.8675546575370573E-2</c:v>
                </c:pt>
                <c:pt idx="22159">
                  <c:v>9.9278237617446544E-2</c:v>
                </c:pt>
                <c:pt idx="22160">
                  <c:v>9.6716800688623636E-2</c:v>
                </c:pt>
                <c:pt idx="22161">
                  <c:v>9.7319491730699606E-2</c:v>
                </c:pt>
                <c:pt idx="22162">
                  <c:v>9.5360745843952668E-2</c:v>
                </c:pt>
                <c:pt idx="22163">
                  <c:v>9.6264782407066651E-2</c:v>
                </c:pt>
                <c:pt idx="22164">
                  <c:v>9.6867473449142635E-2</c:v>
                </c:pt>
                <c:pt idx="22165">
                  <c:v>9.4758054801876698E-2</c:v>
                </c:pt>
                <c:pt idx="22166">
                  <c:v>9.4155363759800714E-2</c:v>
                </c:pt>
                <c:pt idx="22167">
                  <c:v>9.4004690999281715E-2</c:v>
                </c:pt>
                <c:pt idx="22168">
                  <c:v>9.370334547824373E-2</c:v>
                </c:pt>
                <c:pt idx="22169">
                  <c:v>9.4456709280838713E-2</c:v>
                </c:pt>
                <c:pt idx="22170">
                  <c:v>9.2045945112534777E-2</c:v>
                </c:pt>
                <c:pt idx="22171">
                  <c:v>9.2196617873053777E-2</c:v>
                </c:pt>
                <c:pt idx="22172">
                  <c:v>9.2799308915129761E-2</c:v>
                </c:pt>
                <c:pt idx="22173">
                  <c:v>9.1593926830977793E-2</c:v>
                </c:pt>
                <c:pt idx="22174">
                  <c:v>9.0539217507344824E-2</c:v>
                </c:pt>
                <c:pt idx="22175">
                  <c:v>8.918316266267387E-2</c:v>
                </c:pt>
                <c:pt idx="22176">
                  <c:v>8.8279126099559901E-2</c:v>
                </c:pt>
                <c:pt idx="22177">
                  <c:v>8.8881817141635885E-2</c:v>
                </c:pt>
                <c:pt idx="22178">
                  <c:v>9.0237871986306839E-2</c:v>
                </c:pt>
                <c:pt idx="22179">
                  <c:v>8.9635180944230855E-2</c:v>
                </c:pt>
                <c:pt idx="22180">
                  <c:v>8.7525762296964932E-2</c:v>
                </c:pt>
                <c:pt idx="22181">
                  <c:v>8.6019034691774965E-2</c:v>
                </c:pt>
                <c:pt idx="22182">
                  <c:v>8.6320380212812964E-2</c:v>
                </c:pt>
                <c:pt idx="22183">
                  <c:v>8.6621725733850949E-2</c:v>
                </c:pt>
                <c:pt idx="22184">
                  <c:v>8.6471052973331963E-2</c:v>
                </c:pt>
                <c:pt idx="22185">
                  <c:v>8.4060288805028027E-2</c:v>
                </c:pt>
                <c:pt idx="22186">
                  <c:v>8.4361634326066026E-2</c:v>
                </c:pt>
                <c:pt idx="22187">
                  <c:v>8.4361634326066026E-2</c:v>
                </c:pt>
                <c:pt idx="22188">
                  <c:v>8.4512307086585026E-2</c:v>
                </c:pt>
                <c:pt idx="22189">
                  <c:v>8.3457597762952057E-2</c:v>
                </c:pt>
                <c:pt idx="22190">
                  <c:v>8.3156252241914072E-2</c:v>
                </c:pt>
                <c:pt idx="22191">
                  <c:v>8.3457597762952057E-2</c:v>
                </c:pt>
                <c:pt idx="22192">
                  <c:v>8.0745488073610136E-2</c:v>
                </c:pt>
                <c:pt idx="22193">
                  <c:v>8.210154291828109E-2</c:v>
                </c:pt>
                <c:pt idx="22194">
                  <c:v>8.210154291828109E-2</c:v>
                </c:pt>
                <c:pt idx="22195">
                  <c:v>8.134817911568612E-2</c:v>
                </c:pt>
                <c:pt idx="22196">
                  <c:v>8.0745488073610136E-2</c:v>
                </c:pt>
                <c:pt idx="22197">
                  <c:v>8.210154291828109E-2</c:v>
                </c:pt>
                <c:pt idx="22198">
                  <c:v>8.1197506355167134E-2</c:v>
                </c:pt>
                <c:pt idx="22199">
                  <c:v>8.0293469792053151E-2</c:v>
                </c:pt>
                <c:pt idx="22200">
                  <c:v>8.0594815313091137E-2</c:v>
                </c:pt>
                <c:pt idx="22201">
                  <c:v>8.149885187620512E-2</c:v>
                </c:pt>
                <c:pt idx="22202">
                  <c:v>7.7581360102711244E-2</c:v>
                </c:pt>
                <c:pt idx="22203">
                  <c:v>7.8786742186863198E-2</c:v>
                </c:pt>
                <c:pt idx="22204">
                  <c:v>7.7280014581673245E-2</c:v>
                </c:pt>
                <c:pt idx="22205">
                  <c:v>7.7430687342192245E-2</c:v>
                </c:pt>
                <c:pt idx="22206">
                  <c:v>7.7581360102711244E-2</c:v>
                </c:pt>
                <c:pt idx="22207">
                  <c:v>7.6526650779078276E-2</c:v>
                </c:pt>
                <c:pt idx="22208">
                  <c:v>7.6526650779078276E-2</c:v>
                </c:pt>
                <c:pt idx="22209">
                  <c:v>7.5321268694926308E-2</c:v>
                </c:pt>
                <c:pt idx="22210">
                  <c:v>7.5622614215964307E-2</c:v>
                </c:pt>
                <c:pt idx="22211">
                  <c:v>7.697866906063526E-2</c:v>
                </c:pt>
                <c:pt idx="22212">
                  <c:v>7.5019923173888323E-2</c:v>
                </c:pt>
                <c:pt idx="22213">
                  <c:v>7.5471941455445307E-2</c:v>
                </c:pt>
                <c:pt idx="22214">
                  <c:v>7.3965213850255354E-2</c:v>
                </c:pt>
                <c:pt idx="22215">
                  <c:v>7.2910504526622386E-2</c:v>
                </c:pt>
                <c:pt idx="22216">
                  <c:v>7.351319556869837E-2</c:v>
                </c:pt>
                <c:pt idx="22217">
                  <c:v>7.4567904892331338E-2</c:v>
                </c:pt>
                <c:pt idx="22218">
                  <c:v>7.336252280817937E-2</c:v>
                </c:pt>
                <c:pt idx="22219">
                  <c:v>7.336252280817937E-2</c:v>
                </c:pt>
                <c:pt idx="22220">
                  <c:v>7.2609159005584401E-2</c:v>
                </c:pt>
                <c:pt idx="22221">
                  <c:v>7.1403776921432432E-2</c:v>
                </c:pt>
                <c:pt idx="22222">
                  <c:v>7.0499740358318463E-2</c:v>
                </c:pt>
                <c:pt idx="22223">
                  <c:v>7.1855795202989431E-2</c:v>
                </c:pt>
                <c:pt idx="22224">
                  <c:v>7.2006467963508416E-2</c:v>
                </c:pt>
                <c:pt idx="22225">
                  <c:v>7.2759831766103386E-2</c:v>
                </c:pt>
                <c:pt idx="22226">
                  <c:v>7.1855795202989431E-2</c:v>
                </c:pt>
                <c:pt idx="22227">
                  <c:v>7.0198394837280478E-2</c:v>
                </c:pt>
                <c:pt idx="22228">
                  <c:v>7.1705122442470431E-2</c:v>
                </c:pt>
                <c:pt idx="22229">
                  <c:v>6.899301275312851E-2</c:v>
                </c:pt>
                <c:pt idx="22230">
                  <c:v>6.914368551364751E-2</c:v>
                </c:pt>
                <c:pt idx="22231">
                  <c:v>6.914368551364751E-2</c:v>
                </c:pt>
                <c:pt idx="22232">
                  <c:v>6.8691667232090511E-2</c:v>
                </c:pt>
                <c:pt idx="22233">
                  <c:v>6.914368551364751E-2</c:v>
                </c:pt>
                <c:pt idx="22234">
                  <c:v>6.899301275312851E-2</c:v>
                </c:pt>
                <c:pt idx="22235">
                  <c:v>6.8239648950533541E-2</c:v>
                </c:pt>
                <c:pt idx="22236">
                  <c:v>6.7787630668976556E-2</c:v>
                </c:pt>
                <c:pt idx="22237">
                  <c:v>6.6732921345343574E-2</c:v>
                </c:pt>
                <c:pt idx="22238">
                  <c:v>6.8842339992609511E-2</c:v>
                </c:pt>
                <c:pt idx="22239">
                  <c:v>6.6883594105862573E-2</c:v>
                </c:pt>
                <c:pt idx="22240">
                  <c:v>6.5979557542748618E-2</c:v>
                </c:pt>
                <c:pt idx="22241">
                  <c:v>6.7787630668976556E-2</c:v>
                </c:pt>
                <c:pt idx="22242">
                  <c:v>6.6130230303267604E-2</c:v>
                </c:pt>
                <c:pt idx="22243">
                  <c:v>6.5226193740153635E-2</c:v>
                </c:pt>
                <c:pt idx="22244">
                  <c:v>6.4774175458596636E-2</c:v>
                </c:pt>
                <c:pt idx="22245">
                  <c:v>6.6280903063786603E-2</c:v>
                </c:pt>
                <c:pt idx="22246">
                  <c:v>6.5979557542748618E-2</c:v>
                </c:pt>
                <c:pt idx="22247">
                  <c:v>6.4472829937558665E-2</c:v>
                </c:pt>
                <c:pt idx="22248">
                  <c:v>6.4623502698077664E-2</c:v>
                </c:pt>
                <c:pt idx="22249">
                  <c:v>6.5226193740153635E-2</c:v>
                </c:pt>
                <c:pt idx="22250">
                  <c:v>6.4623502698077664E-2</c:v>
                </c:pt>
                <c:pt idx="22251">
                  <c:v>6.3870138895482681E-2</c:v>
                </c:pt>
                <c:pt idx="22252">
                  <c:v>6.3719466134963682E-2</c:v>
                </c:pt>
                <c:pt idx="22253">
                  <c:v>6.2363411290292721E-2</c:v>
                </c:pt>
                <c:pt idx="22254">
                  <c:v>6.3568793374444682E-2</c:v>
                </c:pt>
                <c:pt idx="22255">
                  <c:v>6.3116775092887697E-2</c:v>
                </c:pt>
                <c:pt idx="22256">
                  <c:v>6.3719466134963682E-2</c:v>
                </c:pt>
                <c:pt idx="22257">
                  <c:v>6.3267447853406697E-2</c:v>
                </c:pt>
                <c:pt idx="22258">
                  <c:v>6.1610047487697744E-2</c:v>
                </c:pt>
                <c:pt idx="22259">
                  <c:v>6.1610047487697744E-2</c:v>
                </c:pt>
                <c:pt idx="22260">
                  <c:v>6.3116775092887697E-2</c:v>
                </c:pt>
                <c:pt idx="22261">
                  <c:v>6.1459374727178745E-2</c:v>
                </c:pt>
                <c:pt idx="22262">
                  <c:v>6.1911393008735743E-2</c:v>
                </c:pt>
                <c:pt idx="22263">
                  <c:v>6.1308701966659766E-2</c:v>
                </c:pt>
                <c:pt idx="22264">
                  <c:v>6.1911393008735743E-2</c:v>
                </c:pt>
                <c:pt idx="22265">
                  <c:v>5.9349956079912829E-2</c:v>
                </c:pt>
                <c:pt idx="22266">
                  <c:v>5.9952647121988806E-2</c:v>
                </c:pt>
                <c:pt idx="22267">
                  <c:v>6.1911393008735743E-2</c:v>
                </c:pt>
                <c:pt idx="22268">
                  <c:v>5.9952647121988806E-2</c:v>
                </c:pt>
                <c:pt idx="22269">
                  <c:v>5.9651301600950807E-2</c:v>
                </c:pt>
                <c:pt idx="22270">
                  <c:v>5.8747265037836838E-2</c:v>
                </c:pt>
                <c:pt idx="22271">
                  <c:v>5.9952647121988806E-2</c:v>
                </c:pt>
                <c:pt idx="22272">
                  <c:v>6.2966102332368698E-2</c:v>
                </c:pt>
                <c:pt idx="22273">
                  <c:v>5.8897937798355837E-2</c:v>
                </c:pt>
                <c:pt idx="22274">
                  <c:v>5.9801974361469806E-2</c:v>
                </c:pt>
                <c:pt idx="22275">
                  <c:v>5.6487173630051915E-2</c:v>
                </c:pt>
                <c:pt idx="22276">
                  <c:v>5.8596592277317838E-2</c:v>
                </c:pt>
                <c:pt idx="22277">
                  <c:v>5.9651301600950807E-2</c:v>
                </c:pt>
                <c:pt idx="22278">
                  <c:v>5.8747265037836838E-2</c:v>
                </c:pt>
                <c:pt idx="22279">
                  <c:v>5.8747265037836838E-2</c:v>
                </c:pt>
                <c:pt idx="22280">
                  <c:v>5.7692555714203869E-2</c:v>
                </c:pt>
                <c:pt idx="22281">
                  <c:v>5.6487173630051915E-2</c:v>
                </c:pt>
                <c:pt idx="22282">
                  <c:v>5.5131118785380955E-2</c:v>
                </c:pt>
                <c:pt idx="22283">
                  <c:v>5.7993901235241861E-2</c:v>
                </c:pt>
                <c:pt idx="22284">
                  <c:v>5.6487173630051915E-2</c:v>
                </c:pt>
                <c:pt idx="22285">
                  <c:v>5.7541882953684877E-2</c:v>
                </c:pt>
                <c:pt idx="22286">
                  <c:v>5.5884482587975931E-2</c:v>
                </c:pt>
                <c:pt idx="22287">
                  <c:v>5.6035155348494924E-2</c:v>
                </c:pt>
                <c:pt idx="22288">
                  <c:v>5.5884482587975931E-2</c:v>
                </c:pt>
                <c:pt idx="22289">
                  <c:v>5.7541882953684877E-2</c:v>
                </c:pt>
                <c:pt idx="22290">
                  <c:v>5.6487173630051915E-2</c:v>
                </c:pt>
                <c:pt idx="22291">
                  <c:v>5.5432464306418947E-2</c:v>
                </c:pt>
                <c:pt idx="22292">
                  <c:v>5.6185828109013923E-2</c:v>
                </c:pt>
                <c:pt idx="22293">
                  <c:v>5.67885191510899E-2</c:v>
                </c:pt>
                <c:pt idx="22294">
                  <c:v>5.5733809827456932E-2</c:v>
                </c:pt>
                <c:pt idx="22295">
                  <c:v>5.3925736701228993E-2</c:v>
                </c:pt>
                <c:pt idx="22296">
                  <c:v>5.467910050382397E-2</c:v>
                </c:pt>
                <c:pt idx="22297">
                  <c:v>5.4227082222266985E-2</c:v>
                </c:pt>
                <c:pt idx="22298">
                  <c:v>5.4227082222266985E-2</c:v>
                </c:pt>
                <c:pt idx="22299">
                  <c:v>5.5131118785380955E-2</c:v>
                </c:pt>
                <c:pt idx="22300">
                  <c:v>5.4528427743304977E-2</c:v>
                </c:pt>
                <c:pt idx="22301">
                  <c:v>5.5131118785380955E-2</c:v>
                </c:pt>
                <c:pt idx="22302">
                  <c:v>5.4377754982785978E-2</c:v>
                </c:pt>
                <c:pt idx="22303">
                  <c:v>5.4980446024861955E-2</c:v>
                </c:pt>
                <c:pt idx="22304">
                  <c:v>5.4076409461747986E-2</c:v>
                </c:pt>
                <c:pt idx="22305">
                  <c:v>5.3172372898634017E-2</c:v>
                </c:pt>
                <c:pt idx="22306">
                  <c:v>5.3624391180191001E-2</c:v>
                </c:pt>
                <c:pt idx="22307">
                  <c:v>5.256968185655804E-2</c:v>
                </c:pt>
                <c:pt idx="22308">
                  <c:v>5.256968185655804E-2</c:v>
                </c:pt>
                <c:pt idx="22309">
                  <c:v>5.2871027377596025E-2</c:v>
                </c:pt>
                <c:pt idx="22310">
                  <c:v>5.2117663575001048E-2</c:v>
                </c:pt>
                <c:pt idx="22311">
                  <c:v>5.2720354617077032E-2</c:v>
                </c:pt>
                <c:pt idx="22312">
                  <c:v>5.3323045659153009E-2</c:v>
                </c:pt>
                <c:pt idx="22313">
                  <c:v>5.2871027377596025E-2</c:v>
                </c:pt>
                <c:pt idx="22314">
                  <c:v>5.1213627011887079E-2</c:v>
                </c:pt>
                <c:pt idx="22315">
                  <c:v>5.256968185655804E-2</c:v>
                </c:pt>
                <c:pt idx="22316">
                  <c:v>5.2871027377596025E-2</c:v>
                </c:pt>
                <c:pt idx="22317">
                  <c:v>5.0761608730330095E-2</c:v>
                </c:pt>
                <c:pt idx="22318">
                  <c:v>5.3021700138115017E-2</c:v>
                </c:pt>
                <c:pt idx="22319">
                  <c:v>5.1816318053963063E-2</c:v>
                </c:pt>
                <c:pt idx="22320">
                  <c:v>5.0460263209292103E-2</c:v>
                </c:pt>
                <c:pt idx="22321">
                  <c:v>5.0158917688254111E-2</c:v>
                </c:pt>
                <c:pt idx="22322">
                  <c:v>5.0912281490849087E-2</c:v>
                </c:pt>
                <c:pt idx="22323">
                  <c:v>5.1816318053963063E-2</c:v>
                </c:pt>
                <c:pt idx="22324">
                  <c:v>5.0610935969811102E-2</c:v>
                </c:pt>
                <c:pt idx="22325">
                  <c:v>4.8802862843583157E-2</c:v>
                </c:pt>
                <c:pt idx="22326">
                  <c:v>4.9405553885659134E-2</c:v>
                </c:pt>
                <c:pt idx="22327">
                  <c:v>4.9556226646178134E-2</c:v>
                </c:pt>
                <c:pt idx="22328">
                  <c:v>5.1514972532925071E-2</c:v>
                </c:pt>
                <c:pt idx="22329">
                  <c:v>4.9556226646178134E-2</c:v>
                </c:pt>
                <c:pt idx="22330">
                  <c:v>5.0912281490849087E-2</c:v>
                </c:pt>
                <c:pt idx="22331">
                  <c:v>4.9706899406697126E-2</c:v>
                </c:pt>
                <c:pt idx="22332">
                  <c:v>4.8200171801507173E-2</c:v>
                </c:pt>
                <c:pt idx="22333">
                  <c:v>4.9405553885659134E-2</c:v>
                </c:pt>
                <c:pt idx="22334">
                  <c:v>4.7748153519950189E-2</c:v>
                </c:pt>
                <c:pt idx="22335">
                  <c:v>5.0008244927735111E-2</c:v>
                </c:pt>
                <c:pt idx="22336">
                  <c:v>4.9254881125140142E-2</c:v>
                </c:pt>
                <c:pt idx="22337">
                  <c:v>4.8501517322545165E-2</c:v>
                </c:pt>
                <c:pt idx="22338">
                  <c:v>4.9857572167216126E-2</c:v>
                </c:pt>
                <c:pt idx="22339">
                  <c:v>5.0008244927735111E-2</c:v>
                </c:pt>
                <c:pt idx="22340">
                  <c:v>4.8501517322545165E-2</c:v>
                </c:pt>
                <c:pt idx="22341">
                  <c:v>4.7748153519950189E-2</c:v>
                </c:pt>
                <c:pt idx="22342">
                  <c:v>4.7748153519950189E-2</c:v>
                </c:pt>
                <c:pt idx="22343">
                  <c:v>4.6241425914760236E-2</c:v>
                </c:pt>
                <c:pt idx="22344">
                  <c:v>4.7748153519950189E-2</c:v>
                </c:pt>
                <c:pt idx="22345">
                  <c:v>4.8350844562026166E-2</c:v>
                </c:pt>
                <c:pt idx="22346">
                  <c:v>4.8049499040988174E-2</c:v>
                </c:pt>
                <c:pt idx="22347">
                  <c:v>4.7898826280469188E-2</c:v>
                </c:pt>
                <c:pt idx="22348">
                  <c:v>4.6090753154241243E-2</c:v>
                </c:pt>
                <c:pt idx="22349">
                  <c:v>4.6542771435798228E-2</c:v>
                </c:pt>
                <c:pt idx="22350">
                  <c:v>4.8049499040988174E-2</c:v>
                </c:pt>
                <c:pt idx="22351">
                  <c:v>4.6090753154241243E-2</c:v>
                </c:pt>
                <c:pt idx="22352">
                  <c:v>4.7597480759431196E-2</c:v>
                </c:pt>
                <c:pt idx="22353">
                  <c:v>4.5488062112165259E-2</c:v>
                </c:pt>
                <c:pt idx="22354">
                  <c:v>4.6542771435798228E-2</c:v>
                </c:pt>
                <c:pt idx="22355">
                  <c:v>4.9405553885659134E-2</c:v>
                </c:pt>
                <c:pt idx="22356">
                  <c:v>4.6090753154241243E-2</c:v>
                </c:pt>
                <c:pt idx="22357">
                  <c:v>4.6090753154241243E-2</c:v>
                </c:pt>
                <c:pt idx="22358">
                  <c:v>4.4885371070089282E-2</c:v>
                </c:pt>
                <c:pt idx="22359">
                  <c:v>4.7296135238393204E-2</c:v>
                </c:pt>
                <c:pt idx="22360">
                  <c:v>4.6994789717355219E-2</c:v>
                </c:pt>
                <c:pt idx="22361">
                  <c:v>4.5036043830608274E-2</c:v>
                </c:pt>
                <c:pt idx="22362">
                  <c:v>4.5337389351646266E-2</c:v>
                </c:pt>
                <c:pt idx="22363">
                  <c:v>4.5789407633203251E-2</c:v>
                </c:pt>
                <c:pt idx="22364">
                  <c:v>4.4282680028013298E-2</c:v>
                </c:pt>
                <c:pt idx="22365">
                  <c:v>4.594008039372225E-2</c:v>
                </c:pt>
                <c:pt idx="22366">
                  <c:v>4.5789407633203251E-2</c:v>
                </c:pt>
                <c:pt idx="22367">
                  <c:v>4.6241425914760236E-2</c:v>
                </c:pt>
                <c:pt idx="22368">
                  <c:v>4.443335278853229E-2</c:v>
                </c:pt>
                <c:pt idx="22369">
                  <c:v>4.594008039372225E-2</c:v>
                </c:pt>
                <c:pt idx="22370">
                  <c:v>4.5036043830608274E-2</c:v>
                </c:pt>
                <c:pt idx="22371">
                  <c:v>4.4282680028013298E-2</c:v>
                </c:pt>
                <c:pt idx="22372">
                  <c:v>4.3981334506975313E-2</c:v>
                </c:pt>
                <c:pt idx="22373">
                  <c:v>4.5186716591127267E-2</c:v>
                </c:pt>
                <c:pt idx="22374">
                  <c:v>4.5789407633203251E-2</c:v>
                </c:pt>
                <c:pt idx="22375">
                  <c:v>4.3077297943861337E-2</c:v>
                </c:pt>
                <c:pt idx="22376">
                  <c:v>4.4885371070089282E-2</c:v>
                </c:pt>
                <c:pt idx="22377">
                  <c:v>4.684411695683622E-2</c:v>
                </c:pt>
                <c:pt idx="22378">
                  <c:v>4.4734698309570282E-2</c:v>
                </c:pt>
                <c:pt idx="22379">
                  <c:v>4.5488062112165259E-2</c:v>
                </c:pt>
                <c:pt idx="22380">
                  <c:v>4.4132007267494305E-2</c:v>
                </c:pt>
                <c:pt idx="22381">
                  <c:v>4.3981334506975313E-2</c:v>
                </c:pt>
                <c:pt idx="22382">
                  <c:v>4.4885371070089282E-2</c:v>
                </c:pt>
                <c:pt idx="22383">
                  <c:v>4.443335278853229E-2</c:v>
                </c:pt>
                <c:pt idx="22384">
                  <c:v>4.3679988985937321E-2</c:v>
                </c:pt>
                <c:pt idx="22385">
                  <c:v>4.3830661746456313E-2</c:v>
                </c:pt>
                <c:pt idx="22386">
                  <c:v>4.3378643464899322E-2</c:v>
                </c:pt>
                <c:pt idx="22387">
                  <c:v>4.2926625183342344E-2</c:v>
                </c:pt>
                <c:pt idx="22388">
                  <c:v>4.3227970704380336E-2</c:v>
                </c:pt>
                <c:pt idx="22389">
                  <c:v>4.5036043830608274E-2</c:v>
                </c:pt>
                <c:pt idx="22390">
                  <c:v>4.3529316225418321E-2</c:v>
                </c:pt>
                <c:pt idx="22391">
                  <c:v>4.5488062112165259E-2</c:v>
                </c:pt>
                <c:pt idx="22392">
                  <c:v>4.3227970704380336E-2</c:v>
                </c:pt>
                <c:pt idx="22393">
                  <c:v>4.2625279662304352E-2</c:v>
                </c:pt>
                <c:pt idx="22394">
                  <c:v>4.3981334506975313E-2</c:v>
                </c:pt>
                <c:pt idx="22395">
                  <c:v>4.3679988985937321E-2</c:v>
                </c:pt>
                <c:pt idx="22396">
                  <c:v>4.2474606901785353E-2</c:v>
                </c:pt>
                <c:pt idx="22397">
                  <c:v>4.2173261380747368E-2</c:v>
                </c:pt>
                <c:pt idx="22398">
                  <c:v>4.4132007267494305E-2</c:v>
                </c:pt>
                <c:pt idx="22399">
                  <c:v>4.4282680028013298E-2</c:v>
                </c:pt>
                <c:pt idx="22400">
                  <c:v>4.3981334506975313E-2</c:v>
                </c:pt>
                <c:pt idx="22401">
                  <c:v>4.3830661746456313E-2</c:v>
                </c:pt>
                <c:pt idx="22402">
                  <c:v>4.2775952422823345E-2</c:v>
                </c:pt>
                <c:pt idx="22403">
                  <c:v>4.2173261380747368E-2</c:v>
                </c:pt>
                <c:pt idx="22404">
                  <c:v>4.458402554905129E-2</c:v>
                </c:pt>
                <c:pt idx="22405">
                  <c:v>4.3830661746456313E-2</c:v>
                </c:pt>
                <c:pt idx="22406">
                  <c:v>4.3679988985937321E-2</c:v>
                </c:pt>
                <c:pt idx="22407">
                  <c:v>4.3378643464899322E-2</c:v>
                </c:pt>
                <c:pt idx="22408">
                  <c:v>4.2474606901785353E-2</c:v>
                </c:pt>
                <c:pt idx="22409">
                  <c:v>4.2173261380747368E-2</c:v>
                </c:pt>
                <c:pt idx="22410">
                  <c:v>4.3077297943861337E-2</c:v>
                </c:pt>
                <c:pt idx="22411">
                  <c:v>4.2474606901785353E-2</c:v>
                </c:pt>
                <c:pt idx="22412">
                  <c:v>4.1269224817633399E-2</c:v>
                </c:pt>
                <c:pt idx="22413">
                  <c:v>4.3077297943861337E-2</c:v>
                </c:pt>
                <c:pt idx="22414">
                  <c:v>4.021451549400043E-2</c:v>
                </c:pt>
                <c:pt idx="22415">
                  <c:v>4.2926625183342344E-2</c:v>
                </c:pt>
                <c:pt idx="22416">
                  <c:v>4.3227970704380336E-2</c:v>
                </c:pt>
                <c:pt idx="22417">
                  <c:v>4.1118552057114399E-2</c:v>
                </c:pt>
                <c:pt idx="22418">
                  <c:v>4.2775952422823345E-2</c:v>
                </c:pt>
                <c:pt idx="22419">
                  <c:v>4.0967879296595407E-2</c:v>
                </c:pt>
                <c:pt idx="22420">
                  <c:v>3.9913169972962438E-2</c:v>
                </c:pt>
                <c:pt idx="22421">
                  <c:v>4.232393414126636E-2</c:v>
                </c:pt>
                <c:pt idx="22422">
                  <c:v>4.0817206536076407E-2</c:v>
                </c:pt>
                <c:pt idx="22423">
                  <c:v>4.0967879296595407E-2</c:v>
                </c:pt>
                <c:pt idx="22424">
                  <c:v>4.0515861015038415E-2</c:v>
                </c:pt>
                <c:pt idx="22425">
                  <c:v>4.1570570338671384E-2</c:v>
                </c:pt>
                <c:pt idx="22426">
                  <c:v>4.232393414126636E-2</c:v>
                </c:pt>
                <c:pt idx="22427">
                  <c:v>4.3378643464899322E-2</c:v>
                </c:pt>
                <c:pt idx="22428">
                  <c:v>4.1419897578152384E-2</c:v>
                </c:pt>
                <c:pt idx="22429">
                  <c:v>4.0817206536076407E-2</c:v>
                </c:pt>
                <c:pt idx="22430">
                  <c:v>4.1419897578152384E-2</c:v>
                </c:pt>
                <c:pt idx="22431">
                  <c:v>4.0515861015038415E-2</c:v>
                </c:pt>
                <c:pt idx="22432">
                  <c:v>4.1871915859709376E-2</c:v>
                </c:pt>
                <c:pt idx="22433">
                  <c:v>4.1570570338671384E-2</c:v>
                </c:pt>
                <c:pt idx="22434">
                  <c:v>4.021451549400043E-2</c:v>
                </c:pt>
                <c:pt idx="22435">
                  <c:v>4.2022588620228375E-2</c:v>
                </c:pt>
                <c:pt idx="22436">
                  <c:v>4.1118552057114399E-2</c:v>
                </c:pt>
                <c:pt idx="22437">
                  <c:v>4.1118552057114399E-2</c:v>
                </c:pt>
                <c:pt idx="22438">
                  <c:v>4.1419897578152384E-2</c:v>
                </c:pt>
                <c:pt idx="22439">
                  <c:v>3.9461151691405454E-2</c:v>
                </c:pt>
                <c:pt idx="22440">
                  <c:v>4.1419897578152384E-2</c:v>
                </c:pt>
                <c:pt idx="22441">
                  <c:v>3.8406442367772492E-2</c:v>
                </c:pt>
                <c:pt idx="22442">
                  <c:v>4.0967879296595407E-2</c:v>
                </c:pt>
                <c:pt idx="22443">
                  <c:v>4.2173261380747368E-2</c:v>
                </c:pt>
                <c:pt idx="22444">
                  <c:v>4.0817206536076407E-2</c:v>
                </c:pt>
                <c:pt idx="22445">
                  <c:v>3.9762497212443439E-2</c:v>
                </c:pt>
                <c:pt idx="22446">
                  <c:v>4.021451549400043E-2</c:v>
                </c:pt>
                <c:pt idx="22447">
                  <c:v>4.2022588620228375E-2</c:v>
                </c:pt>
                <c:pt idx="22448">
                  <c:v>4.0967879296595407E-2</c:v>
                </c:pt>
                <c:pt idx="22449">
                  <c:v>3.9461151691405454E-2</c:v>
                </c:pt>
                <c:pt idx="22450">
                  <c:v>4.1269224817633399E-2</c:v>
                </c:pt>
                <c:pt idx="22451">
                  <c:v>4.036518825451943E-2</c:v>
                </c:pt>
                <c:pt idx="22452">
                  <c:v>4.1570570338671384E-2</c:v>
                </c:pt>
                <c:pt idx="22453">
                  <c:v>3.9762497212443439E-2</c:v>
                </c:pt>
                <c:pt idx="22454">
                  <c:v>4.1118552057114399E-2</c:v>
                </c:pt>
                <c:pt idx="22455">
                  <c:v>3.9159806170367462E-2</c:v>
                </c:pt>
                <c:pt idx="22456">
                  <c:v>3.9159806170367462E-2</c:v>
                </c:pt>
                <c:pt idx="22457">
                  <c:v>4.0817206536076407E-2</c:v>
                </c:pt>
                <c:pt idx="22458">
                  <c:v>3.9310478930886461E-2</c:v>
                </c:pt>
                <c:pt idx="22459">
                  <c:v>4.0515861015038415E-2</c:v>
                </c:pt>
                <c:pt idx="22460">
                  <c:v>4.0515861015038415E-2</c:v>
                </c:pt>
                <c:pt idx="22461">
                  <c:v>3.9762497212443439E-2</c:v>
                </c:pt>
                <c:pt idx="22462">
                  <c:v>4.1269224817633399E-2</c:v>
                </c:pt>
                <c:pt idx="22463">
                  <c:v>3.8406442367772492E-2</c:v>
                </c:pt>
                <c:pt idx="22464">
                  <c:v>3.9159806170367462E-2</c:v>
                </c:pt>
                <c:pt idx="22465">
                  <c:v>4.0515861015038415E-2</c:v>
                </c:pt>
                <c:pt idx="22466">
                  <c:v>4.1721243099190376E-2</c:v>
                </c:pt>
                <c:pt idx="22467">
                  <c:v>3.9159806170367462E-2</c:v>
                </c:pt>
                <c:pt idx="22468">
                  <c:v>4.0817206536076407E-2</c:v>
                </c:pt>
                <c:pt idx="22469">
                  <c:v>3.885846064932947E-2</c:v>
                </c:pt>
                <c:pt idx="22470">
                  <c:v>4.021451549400043E-2</c:v>
                </c:pt>
                <c:pt idx="22471">
                  <c:v>4.036518825451943E-2</c:v>
                </c:pt>
                <c:pt idx="22472">
                  <c:v>4.021451549400043E-2</c:v>
                </c:pt>
                <c:pt idx="22473">
                  <c:v>3.7954424086215501E-2</c:v>
                </c:pt>
                <c:pt idx="22474">
                  <c:v>3.9310478930886461E-2</c:v>
                </c:pt>
                <c:pt idx="22475">
                  <c:v>3.885846064932947E-2</c:v>
                </c:pt>
                <c:pt idx="22476">
                  <c:v>3.9009133409848469E-2</c:v>
                </c:pt>
                <c:pt idx="22477">
                  <c:v>3.9762497212443439E-2</c:v>
                </c:pt>
                <c:pt idx="22478">
                  <c:v>3.9611824451924446E-2</c:v>
                </c:pt>
                <c:pt idx="22479">
                  <c:v>3.9762497212443439E-2</c:v>
                </c:pt>
                <c:pt idx="22480">
                  <c:v>3.7653078565177509E-2</c:v>
                </c:pt>
                <c:pt idx="22481">
                  <c:v>3.9310478930886461E-2</c:v>
                </c:pt>
                <c:pt idx="22482">
                  <c:v>3.9009133409848469E-2</c:v>
                </c:pt>
                <c:pt idx="22483">
                  <c:v>3.8255769607253493E-2</c:v>
                </c:pt>
                <c:pt idx="22484">
                  <c:v>3.8105096846734493E-2</c:v>
                </c:pt>
                <c:pt idx="22485">
                  <c:v>3.9310478930886461E-2</c:v>
                </c:pt>
                <c:pt idx="22486">
                  <c:v>3.7653078565177509E-2</c:v>
                </c:pt>
                <c:pt idx="22487">
                  <c:v>4.0967879296595407E-2</c:v>
                </c:pt>
                <c:pt idx="22488">
                  <c:v>3.7653078565177509E-2</c:v>
                </c:pt>
                <c:pt idx="22489">
                  <c:v>3.8105096846734493E-2</c:v>
                </c:pt>
                <c:pt idx="22490">
                  <c:v>3.8105096846734493E-2</c:v>
                </c:pt>
                <c:pt idx="22491">
                  <c:v>3.9009133409848469E-2</c:v>
                </c:pt>
                <c:pt idx="22492">
                  <c:v>3.8707787888810477E-2</c:v>
                </c:pt>
                <c:pt idx="22493">
                  <c:v>3.8707787888810477E-2</c:v>
                </c:pt>
                <c:pt idx="22494">
                  <c:v>3.8707787888810477E-2</c:v>
                </c:pt>
                <c:pt idx="22495">
                  <c:v>3.885846064932947E-2</c:v>
                </c:pt>
                <c:pt idx="22496">
                  <c:v>3.8557115128291478E-2</c:v>
                </c:pt>
                <c:pt idx="22497">
                  <c:v>3.7803751325696501E-2</c:v>
                </c:pt>
                <c:pt idx="22498">
                  <c:v>3.7201060283620524E-2</c:v>
                </c:pt>
                <c:pt idx="22499">
                  <c:v>3.8255769607253493E-2</c:v>
                </c:pt>
                <c:pt idx="22500">
                  <c:v>3.9461151691405454E-2</c:v>
                </c:pt>
                <c:pt idx="22501">
                  <c:v>3.885846064932947E-2</c:v>
                </c:pt>
                <c:pt idx="22502">
                  <c:v>3.6899714762582532E-2</c:v>
                </c:pt>
                <c:pt idx="22503">
                  <c:v>3.885846064932947E-2</c:v>
                </c:pt>
                <c:pt idx="22504">
                  <c:v>3.885846064932947E-2</c:v>
                </c:pt>
                <c:pt idx="22505">
                  <c:v>3.7502405804658516E-2</c:v>
                </c:pt>
                <c:pt idx="22506">
                  <c:v>3.885846064932947E-2</c:v>
                </c:pt>
                <c:pt idx="22507">
                  <c:v>3.8105096846734493E-2</c:v>
                </c:pt>
                <c:pt idx="22508">
                  <c:v>3.7351733044139523E-2</c:v>
                </c:pt>
                <c:pt idx="22509">
                  <c:v>3.8105096846734493E-2</c:v>
                </c:pt>
                <c:pt idx="22510">
                  <c:v>3.7351733044139523E-2</c:v>
                </c:pt>
                <c:pt idx="22511">
                  <c:v>3.7653078565177509E-2</c:v>
                </c:pt>
                <c:pt idx="22512">
                  <c:v>3.7351733044139523E-2</c:v>
                </c:pt>
                <c:pt idx="22513">
                  <c:v>3.8707787888810477E-2</c:v>
                </c:pt>
                <c:pt idx="22514">
                  <c:v>3.6899714762582532E-2</c:v>
                </c:pt>
                <c:pt idx="22515">
                  <c:v>3.7050387523101531E-2</c:v>
                </c:pt>
                <c:pt idx="22516">
                  <c:v>3.8557115128291478E-2</c:v>
                </c:pt>
                <c:pt idx="22517">
                  <c:v>3.7803751325696501E-2</c:v>
                </c:pt>
                <c:pt idx="22518">
                  <c:v>3.8255769607253493E-2</c:v>
                </c:pt>
                <c:pt idx="22519">
                  <c:v>3.5392987157392586E-2</c:v>
                </c:pt>
                <c:pt idx="22520">
                  <c:v>3.7201060283620524E-2</c:v>
                </c:pt>
                <c:pt idx="22521">
                  <c:v>3.7803751325696501E-2</c:v>
                </c:pt>
                <c:pt idx="22522">
                  <c:v>3.8707787888810477E-2</c:v>
                </c:pt>
                <c:pt idx="22523">
                  <c:v>3.8707787888810477E-2</c:v>
                </c:pt>
                <c:pt idx="22524">
                  <c:v>3.5995678199468563E-2</c:v>
                </c:pt>
                <c:pt idx="22525">
                  <c:v>3.9009133409848469E-2</c:v>
                </c:pt>
                <c:pt idx="22526">
                  <c:v>3.885846064932947E-2</c:v>
                </c:pt>
                <c:pt idx="22527">
                  <c:v>3.6146350959987555E-2</c:v>
                </c:pt>
                <c:pt idx="22528">
                  <c:v>3.6447696481025547E-2</c:v>
                </c:pt>
                <c:pt idx="22529">
                  <c:v>3.7050387523101531E-2</c:v>
                </c:pt>
                <c:pt idx="22530">
                  <c:v>3.6297023720506555E-2</c:v>
                </c:pt>
                <c:pt idx="22531">
                  <c:v>3.7954424086215501E-2</c:v>
                </c:pt>
                <c:pt idx="22532">
                  <c:v>3.659836924154454E-2</c:v>
                </c:pt>
                <c:pt idx="22533">
                  <c:v>3.7201060283620524E-2</c:v>
                </c:pt>
                <c:pt idx="22534">
                  <c:v>3.5091641636354594E-2</c:v>
                </c:pt>
                <c:pt idx="22535">
                  <c:v>3.659836924154454E-2</c:v>
                </c:pt>
                <c:pt idx="22536">
                  <c:v>3.7201060283620524E-2</c:v>
                </c:pt>
                <c:pt idx="22537">
                  <c:v>3.7050387523101531E-2</c:v>
                </c:pt>
                <c:pt idx="22538">
                  <c:v>3.8406442367772492E-2</c:v>
                </c:pt>
                <c:pt idx="22539">
                  <c:v>3.5694332678430571E-2</c:v>
                </c:pt>
                <c:pt idx="22540">
                  <c:v>3.7351733044139523E-2</c:v>
                </c:pt>
                <c:pt idx="22541">
                  <c:v>3.8105096846734493E-2</c:v>
                </c:pt>
                <c:pt idx="22542">
                  <c:v>3.6297023720506555E-2</c:v>
                </c:pt>
                <c:pt idx="22543">
                  <c:v>3.5995678199468563E-2</c:v>
                </c:pt>
                <c:pt idx="22544">
                  <c:v>3.448895059427861E-2</c:v>
                </c:pt>
                <c:pt idx="22545">
                  <c:v>3.7050387523101531E-2</c:v>
                </c:pt>
                <c:pt idx="22546">
                  <c:v>3.6749042002063539E-2</c:v>
                </c:pt>
                <c:pt idx="22547">
                  <c:v>3.7803751325696501E-2</c:v>
                </c:pt>
                <c:pt idx="22548">
                  <c:v>3.6297023720506555E-2</c:v>
                </c:pt>
                <c:pt idx="22549">
                  <c:v>3.5543659917911578E-2</c:v>
                </c:pt>
                <c:pt idx="22550">
                  <c:v>3.659836924154454E-2</c:v>
                </c:pt>
                <c:pt idx="22551">
                  <c:v>3.5242314396873586E-2</c:v>
                </c:pt>
                <c:pt idx="22552">
                  <c:v>3.4940968875835594E-2</c:v>
                </c:pt>
                <c:pt idx="22553">
                  <c:v>3.6749042002063539E-2</c:v>
                </c:pt>
                <c:pt idx="22554">
                  <c:v>3.4639623354797609E-2</c:v>
                </c:pt>
                <c:pt idx="22555">
                  <c:v>3.4790296115316595E-2</c:v>
                </c:pt>
                <c:pt idx="22556">
                  <c:v>3.7201060283620524E-2</c:v>
                </c:pt>
                <c:pt idx="22557">
                  <c:v>3.4338277833759617E-2</c:v>
                </c:pt>
                <c:pt idx="22558">
                  <c:v>3.4790296115316595E-2</c:v>
                </c:pt>
                <c:pt idx="22559">
                  <c:v>3.5543659917911578E-2</c:v>
                </c:pt>
                <c:pt idx="22560">
                  <c:v>3.448895059427861E-2</c:v>
                </c:pt>
                <c:pt idx="22561">
                  <c:v>3.5845005438949563E-2</c:v>
                </c:pt>
                <c:pt idx="22562">
                  <c:v>3.6297023720506555E-2</c:v>
                </c:pt>
                <c:pt idx="22563">
                  <c:v>3.5091641636354594E-2</c:v>
                </c:pt>
                <c:pt idx="22564">
                  <c:v>3.5543659917911578E-2</c:v>
                </c:pt>
                <c:pt idx="22565">
                  <c:v>3.5543659917911578E-2</c:v>
                </c:pt>
                <c:pt idx="22566">
                  <c:v>3.5694332678430571E-2</c:v>
                </c:pt>
                <c:pt idx="22567">
                  <c:v>3.5845005438949563E-2</c:v>
                </c:pt>
                <c:pt idx="22568">
                  <c:v>3.3886259552202626E-2</c:v>
                </c:pt>
                <c:pt idx="22569">
                  <c:v>3.4790296115316595E-2</c:v>
                </c:pt>
                <c:pt idx="22570">
                  <c:v>3.5694332678430571E-2</c:v>
                </c:pt>
                <c:pt idx="22571">
                  <c:v>3.5995678199468563E-2</c:v>
                </c:pt>
                <c:pt idx="22572">
                  <c:v>3.5543659917911578E-2</c:v>
                </c:pt>
                <c:pt idx="22573">
                  <c:v>3.3283568510126649E-2</c:v>
                </c:pt>
                <c:pt idx="22574">
                  <c:v>3.5995678199468563E-2</c:v>
                </c:pt>
                <c:pt idx="22575">
                  <c:v>3.6447696481025547E-2</c:v>
                </c:pt>
                <c:pt idx="22576">
                  <c:v>3.3584914031164641E-2</c:v>
                </c:pt>
                <c:pt idx="22577">
                  <c:v>3.5995678199468563E-2</c:v>
                </c:pt>
                <c:pt idx="22578">
                  <c:v>3.4338277833759617E-2</c:v>
                </c:pt>
                <c:pt idx="22579">
                  <c:v>3.5091641636354594E-2</c:v>
                </c:pt>
                <c:pt idx="22580">
                  <c:v>3.4940968875835594E-2</c:v>
                </c:pt>
                <c:pt idx="22581">
                  <c:v>3.5845005438949563E-2</c:v>
                </c:pt>
                <c:pt idx="22582">
                  <c:v>3.7502405804658516E-2</c:v>
                </c:pt>
                <c:pt idx="22583">
                  <c:v>3.5242314396873586E-2</c:v>
                </c:pt>
                <c:pt idx="22584">
                  <c:v>3.4639623354797609E-2</c:v>
                </c:pt>
                <c:pt idx="22585">
                  <c:v>3.5694332678430571E-2</c:v>
                </c:pt>
                <c:pt idx="22586">
                  <c:v>3.4036932312721625E-2</c:v>
                </c:pt>
                <c:pt idx="22587">
                  <c:v>3.5392987157392586E-2</c:v>
                </c:pt>
                <c:pt idx="22588">
                  <c:v>3.4187605073240618E-2</c:v>
                </c:pt>
                <c:pt idx="22589">
                  <c:v>3.6146350959987555E-2</c:v>
                </c:pt>
                <c:pt idx="22590">
                  <c:v>3.4790296115316595E-2</c:v>
                </c:pt>
                <c:pt idx="22591">
                  <c:v>3.4940968875835594E-2</c:v>
                </c:pt>
                <c:pt idx="22592">
                  <c:v>3.7653078565177509E-2</c:v>
                </c:pt>
                <c:pt idx="22593">
                  <c:v>3.6447696481025547E-2</c:v>
                </c:pt>
                <c:pt idx="22594">
                  <c:v>3.5694332678430571E-2</c:v>
                </c:pt>
                <c:pt idx="22595">
                  <c:v>3.4187605073240618E-2</c:v>
                </c:pt>
                <c:pt idx="22596">
                  <c:v>3.5845005438949563E-2</c:v>
                </c:pt>
                <c:pt idx="22597">
                  <c:v>3.4940968875835594E-2</c:v>
                </c:pt>
                <c:pt idx="22598">
                  <c:v>3.5694332678430571E-2</c:v>
                </c:pt>
                <c:pt idx="22599">
                  <c:v>3.4940968875835594E-2</c:v>
                </c:pt>
                <c:pt idx="22600">
                  <c:v>3.6146350959987555E-2</c:v>
                </c:pt>
                <c:pt idx="22601">
                  <c:v>3.6297023720506555E-2</c:v>
                </c:pt>
                <c:pt idx="22602">
                  <c:v>3.5845005438949563E-2</c:v>
                </c:pt>
                <c:pt idx="22603">
                  <c:v>3.5392987157392586E-2</c:v>
                </c:pt>
                <c:pt idx="22604">
                  <c:v>3.5392987157392586E-2</c:v>
                </c:pt>
                <c:pt idx="22605">
                  <c:v>3.4790296115316595E-2</c:v>
                </c:pt>
                <c:pt idx="22606">
                  <c:v>3.6447696481025547E-2</c:v>
                </c:pt>
                <c:pt idx="22607">
                  <c:v>3.1324822623379711E-2</c:v>
                </c:pt>
                <c:pt idx="22608">
                  <c:v>3.6297023720506555E-2</c:v>
                </c:pt>
                <c:pt idx="22609">
                  <c:v>3.7351733044139523E-2</c:v>
                </c:pt>
                <c:pt idx="22610">
                  <c:v>3.448895059427861E-2</c:v>
                </c:pt>
                <c:pt idx="22611">
                  <c:v>3.4790296115316595E-2</c:v>
                </c:pt>
                <c:pt idx="22612">
                  <c:v>3.448895059427861E-2</c:v>
                </c:pt>
                <c:pt idx="22613">
                  <c:v>3.4639623354797609E-2</c:v>
                </c:pt>
                <c:pt idx="22614">
                  <c:v>3.5845005438949563E-2</c:v>
                </c:pt>
                <c:pt idx="22615">
                  <c:v>3.5694332678430571E-2</c:v>
                </c:pt>
                <c:pt idx="22616">
                  <c:v>3.5392987157392586E-2</c:v>
                </c:pt>
                <c:pt idx="22617">
                  <c:v>3.448895059427861E-2</c:v>
                </c:pt>
                <c:pt idx="22618">
                  <c:v>3.6146350959987555E-2</c:v>
                </c:pt>
                <c:pt idx="22619">
                  <c:v>3.7954424086215501E-2</c:v>
                </c:pt>
                <c:pt idx="22620">
                  <c:v>3.4036932312721625E-2</c:v>
                </c:pt>
                <c:pt idx="22621">
                  <c:v>3.4639623354797609E-2</c:v>
                </c:pt>
                <c:pt idx="22622">
                  <c:v>3.5845005438949563E-2</c:v>
                </c:pt>
                <c:pt idx="22623">
                  <c:v>3.4338277833759617E-2</c:v>
                </c:pt>
                <c:pt idx="22624">
                  <c:v>3.5543659917911578E-2</c:v>
                </c:pt>
                <c:pt idx="22625">
                  <c:v>3.5242314396873586E-2</c:v>
                </c:pt>
                <c:pt idx="22626">
                  <c:v>3.6146350959987555E-2</c:v>
                </c:pt>
                <c:pt idx="22627">
                  <c:v>3.5845005438949563E-2</c:v>
                </c:pt>
                <c:pt idx="22628">
                  <c:v>3.448895059427861E-2</c:v>
                </c:pt>
                <c:pt idx="22629">
                  <c:v>3.5543659917911578E-2</c:v>
                </c:pt>
                <c:pt idx="22630">
                  <c:v>3.5543659917911578E-2</c:v>
                </c:pt>
                <c:pt idx="22631">
                  <c:v>3.659836924154454E-2</c:v>
                </c:pt>
                <c:pt idx="22632">
                  <c:v>3.5392987157392586E-2</c:v>
                </c:pt>
                <c:pt idx="22633">
                  <c:v>3.7201060283620524E-2</c:v>
                </c:pt>
                <c:pt idx="22634">
                  <c:v>3.4338277833759617E-2</c:v>
                </c:pt>
                <c:pt idx="22635">
                  <c:v>3.5694332678430571E-2</c:v>
                </c:pt>
                <c:pt idx="22636">
                  <c:v>3.5995678199468563E-2</c:v>
                </c:pt>
                <c:pt idx="22637">
                  <c:v>3.5392987157392586E-2</c:v>
                </c:pt>
                <c:pt idx="22638">
                  <c:v>3.4338277833759617E-2</c:v>
                </c:pt>
                <c:pt idx="22639">
                  <c:v>3.3886259552202626E-2</c:v>
                </c:pt>
                <c:pt idx="22640">
                  <c:v>3.4338277833759617E-2</c:v>
                </c:pt>
                <c:pt idx="22641">
                  <c:v>3.448895059427861E-2</c:v>
                </c:pt>
                <c:pt idx="22642">
                  <c:v>3.6297023720506555E-2</c:v>
                </c:pt>
                <c:pt idx="22643">
                  <c:v>3.5845005438949563E-2</c:v>
                </c:pt>
                <c:pt idx="22644">
                  <c:v>3.448895059427861E-2</c:v>
                </c:pt>
                <c:pt idx="22645">
                  <c:v>3.6146350959987555E-2</c:v>
                </c:pt>
                <c:pt idx="22646">
                  <c:v>3.4639623354797609E-2</c:v>
                </c:pt>
                <c:pt idx="22647">
                  <c:v>3.6749042002063539E-2</c:v>
                </c:pt>
                <c:pt idx="22648">
                  <c:v>3.5995678199468563E-2</c:v>
                </c:pt>
                <c:pt idx="22649">
                  <c:v>3.4790296115316595E-2</c:v>
                </c:pt>
                <c:pt idx="22650">
                  <c:v>3.3434241270645648E-2</c:v>
                </c:pt>
                <c:pt idx="22651">
                  <c:v>3.448895059427861E-2</c:v>
                </c:pt>
                <c:pt idx="22652">
                  <c:v>3.5242314396873586E-2</c:v>
                </c:pt>
                <c:pt idx="22653">
                  <c:v>3.6146350959987555E-2</c:v>
                </c:pt>
                <c:pt idx="22654">
                  <c:v>3.4036932312721625E-2</c:v>
                </c:pt>
                <c:pt idx="22655">
                  <c:v>3.3886259552202626E-2</c:v>
                </c:pt>
                <c:pt idx="22656">
                  <c:v>3.3434241270645648E-2</c:v>
                </c:pt>
                <c:pt idx="22657">
                  <c:v>3.4036932312721625E-2</c:v>
                </c:pt>
                <c:pt idx="22658">
                  <c:v>3.5543659917911578E-2</c:v>
                </c:pt>
                <c:pt idx="22659">
                  <c:v>3.5543659917911578E-2</c:v>
                </c:pt>
                <c:pt idx="22660">
                  <c:v>3.4338277833759617E-2</c:v>
                </c:pt>
                <c:pt idx="22661">
                  <c:v>3.4338277833759617E-2</c:v>
                </c:pt>
                <c:pt idx="22662">
                  <c:v>3.5242314396873586E-2</c:v>
                </c:pt>
                <c:pt idx="22663">
                  <c:v>3.4338277833759617E-2</c:v>
                </c:pt>
                <c:pt idx="22664">
                  <c:v>3.4036932312721625E-2</c:v>
                </c:pt>
                <c:pt idx="22665">
                  <c:v>3.4940968875835594E-2</c:v>
                </c:pt>
                <c:pt idx="22666">
                  <c:v>3.4940968875835594E-2</c:v>
                </c:pt>
                <c:pt idx="22667">
                  <c:v>3.5242314396873586E-2</c:v>
                </c:pt>
                <c:pt idx="22668">
                  <c:v>3.3584914031164641E-2</c:v>
                </c:pt>
                <c:pt idx="22669">
                  <c:v>3.5845005438949563E-2</c:v>
                </c:pt>
                <c:pt idx="22670">
                  <c:v>3.5845005438949563E-2</c:v>
                </c:pt>
                <c:pt idx="22671">
                  <c:v>3.3584914031164641E-2</c:v>
                </c:pt>
                <c:pt idx="22672">
                  <c:v>3.6146350959987555E-2</c:v>
                </c:pt>
                <c:pt idx="22673">
                  <c:v>3.2982222989088657E-2</c:v>
                </c:pt>
                <c:pt idx="22674">
                  <c:v>3.3584914031164641E-2</c:v>
                </c:pt>
                <c:pt idx="22675">
                  <c:v>3.4940968875835594E-2</c:v>
                </c:pt>
                <c:pt idx="22676">
                  <c:v>3.5694332678430571E-2</c:v>
                </c:pt>
                <c:pt idx="22677">
                  <c:v>3.4338277833759617E-2</c:v>
                </c:pt>
                <c:pt idx="22678">
                  <c:v>3.4790296115316595E-2</c:v>
                </c:pt>
                <c:pt idx="22679">
                  <c:v>3.4187605073240618E-2</c:v>
                </c:pt>
                <c:pt idx="22680">
                  <c:v>3.5242314396873586E-2</c:v>
                </c:pt>
                <c:pt idx="22681">
                  <c:v>3.4790296115316595E-2</c:v>
                </c:pt>
                <c:pt idx="22682">
                  <c:v>3.4187605073240618E-2</c:v>
                </c:pt>
                <c:pt idx="22683">
                  <c:v>3.448895059427861E-2</c:v>
                </c:pt>
                <c:pt idx="22684">
                  <c:v>3.4187605073240618E-2</c:v>
                </c:pt>
                <c:pt idx="22685">
                  <c:v>3.5392987157392586E-2</c:v>
                </c:pt>
                <c:pt idx="22686">
                  <c:v>3.5091641636354594E-2</c:v>
                </c:pt>
                <c:pt idx="22687">
                  <c:v>3.5392987157392586E-2</c:v>
                </c:pt>
                <c:pt idx="22688">
                  <c:v>3.4940968875835594E-2</c:v>
                </c:pt>
                <c:pt idx="22689">
                  <c:v>3.4940968875835594E-2</c:v>
                </c:pt>
                <c:pt idx="22690">
                  <c:v>3.3283568510126649E-2</c:v>
                </c:pt>
                <c:pt idx="22691">
                  <c:v>3.4940968875835594E-2</c:v>
                </c:pt>
                <c:pt idx="22692">
                  <c:v>3.4940968875835594E-2</c:v>
                </c:pt>
                <c:pt idx="22693">
                  <c:v>3.4940968875835594E-2</c:v>
                </c:pt>
                <c:pt idx="22694">
                  <c:v>3.4338277833759617E-2</c:v>
                </c:pt>
                <c:pt idx="22695">
                  <c:v>3.4036932312721625E-2</c:v>
                </c:pt>
                <c:pt idx="22696">
                  <c:v>3.5091641636354594E-2</c:v>
                </c:pt>
                <c:pt idx="22697">
                  <c:v>3.8105096846734493E-2</c:v>
                </c:pt>
                <c:pt idx="22698">
                  <c:v>3.2982222989088657E-2</c:v>
                </c:pt>
                <c:pt idx="22699">
                  <c:v>3.4639623354797609E-2</c:v>
                </c:pt>
                <c:pt idx="22700">
                  <c:v>3.4790296115316595E-2</c:v>
                </c:pt>
                <c:pt idx="22701">
                  <c:v>3.4338277833759617E-2</c:v>
                </c:pt>
                <c:pt idx="22702">
                  <c:v>3.4036932312721625E-2</c:v>
                </c:pt>
                <c:pt idx="22703">
                  <c:v>3.6297023720506555E-2</c:v>
                </c:pt>
                <c:pt idx="22704">
                  <c:v>3.4790296115316595E-2</c:v>
                </c:pt>
                <c:pt idx="22705">
                  <c:v>3.448895059427861E-2</c:v>
                </c:pt>
                <c:pt idx="22706">
                  <c:v>3.4940968875835594E-2</c:v>
                </c:pt>
                <c:pt idx="22707">
                  <c:v>3.4338277833759617E-2</c:v>
                </c:pt>
                <c:pt idx="22708">
                  <c:v>3.4187605073240618E-2</c:v>
                </c:pt>
                <c:pt idx="22709">
                  <c:v>3.3735586791683633E-2</c:v>
                </c:pt>
                <c:pt idx="22710">
                  <c:v>3.4639623354797609E-2</c:v>
                </c:pt>
                <c:pt idx="22711">
                  <c:v>3.448895059427861E-2</c:v>
                </c:pt>
                <c:pt idx="22712">
                  <c:v>3.448895059427861E-2</c:v>
                </c:pt>
                <c:pt idx="22713">
                  <c:v>3.4639623354797609E-2</c:v>
                </c:pt>
                <c:pt idx="22714">
                  <c:v>3.5694332678430571E-2</c:v>
                </c:pt>
                <c:pt idx="22715">
                  <c:v>3.4940968875835594E-2</c:v>
                </c:pt>
                <c:pt idx="22716">
                  <c:v>3.4639623354797609E-2</c:v>
                </c:pt>
                <c:pt idx="22717">
                  <c:v>3.3132895749607649E-2</c:v>
                </c:pt>
                <c:pt idx="22718">
                  <c:v>3.2078186425974688E-2</c:v>
                </c:pt>
                <c:pt idx="22719">
                  <c:v>3.5543659917911578E-2</c:v>
                </c:pt>
                <c:pt idx="22720">
                  <c:v>3.2680877468050672E-2</c:v>
                </c:pt>
                <c:pt idx="22721">
                  <c:v>3.3584914031164641E-2</c:v>
                </c:pt>
                <c:pt idx="22722">
                  <c:v>3.3283568510126649E-2</c:v>
                </c:pt>
                <c:pt idx="22723">
                  <c:v>3.4036932312721625E-2</c:v>
                </c:pt>
                <c:pt idx="22724">
                  <c:v>3.448895059427861E-2</c:v>
                </c:pt>
                <c:pt idx="22725">
                  <c:v>3.1927513665455688E-2</c:v>
                </c:pt>
                <c:pt idx="22726">
                  <c:v>3.3434241270645648E-2</c:v>
                </c:pt>
                <c:pt idx="22727">
                  <c:v>3.2831550228569657E-2</c:v>
                </c:pt>
                <c:pt idx="22728">
                  <c:v>3.3283568510126649E-2</c:v>
                </c:pt>
                <c:pt idx="22729">
                  <c:v>3.2982222989088657E-2</c:v>
                </c:pt>
                <c:pt idx="22730">
                  <c:v>3.3283568510126649E-2</c:v>
                </c:pt>
                <c:pt idx="22731">
                  <c:v>3.4940968875835594E-2</c:v>
                </c:pt>
                <c:pt idx="22732">
                  <c:v>3.3735586791683633E-2</c:v>
                </c:pt>
                <c:pt idx="22733">
                  <c:v>3.4790296115316595E-2</c:v>
                </c:pt>
                <c:pt idx="22734">
                  <c:v>3.4639623354797609E-2</c:v>
                </c:pt>
                <c:pt idx="22735">
                  <c:v>3.237953194701268E-2</c:v>
                </c:pt>
                <c:pt idx="22736">
                  <c:v>3.6146350959987555E-2</c:v>
                </c:pt>
                <c:pt idx="22737">
                  <c:v>3.3886259552202626E-2</c:v>
                </c:pt>
                <c:pt idx="22738">
                  <c:v>3.3283568510126649E-2</c:v>
                </c:pt>
                <c:pt idx="22739">
                  <c:v>3.2982222989088657E-2</c:v>
                </c:pt>
                <c:pt idx="22740">
                  <c:v>3.3886259552202626E-2</c:v>
                </c:pt>
                <c:pt idx="22741">
                  <c:v>3.5543659917911578E-2</c:v>
                </c:pt>
                <c:pt idx="22742">
                  <c:v>3.4338277833759617E-2</c:v>
                </c:pt>
                <c:pt idx="22743">
                  <c:v>3.3886259552202626E-2</c:v>
                </c:pt>
                <c:pt idx="22744">
                  <c:v>3.4338277833759617E-2</c:v>
                </c:pt>
                <c:pt idx="22745">
                  <c:v>3.3886259552202626E-2</c:v>
                </c:pt>
                <c:pt idx="22746">
                  <c:v>3.4790296115316595E-2</c:v>
                </c:pt>
                <c:pt idx="22747">
                  <c:v>3.5091641636354594E-2</c:v>
                </c:pt>
                <c:pt idx="22748">
                  <c:v>3.3886259552202626E-2</c:v>
                </c:pt>
                <c:pt idx="22749">
                  <c:v>3.237953194701268E-2</c:v>
                </c:pt>
                <c:pt idx="22750">
                  <c:v>3.4338277833759617E-2</c:v>
                </c:pt>
                <c:pt idx="22751">
                  <c:v>3.0872804341822723E-2</c:v>
                </c:pt>
                <c:pt idx="22752">
                  <c:v>3.3735586791683633E-2</c:v>
                </c:pt>
                <c:pt idx="22753">
                  <c:v>3.4338277833759617E-2</c:v>
                </c:pt>
                <c:pt idx="22754">
                  <c:v>3.3886259552202626E-2</c:v>
                </c:pt>
                <c:pt idx="22755">
                  <c:v>3.4036932312721625E-2</c:v>
                </c:pt>
                <c:pt idx="22756">
                  <c:v>3.3283568510126649E-2</c:v>
                </c:pt>
                <c:pt idx="22757">
                  <c:v>3.2530204707531672E-2</c:v>
                </c:pt>
                <c:pt idx="22758">
                  <c:v>3.4187605073240618E-2</c:v>
                </c:pt>
                <c:pt idx="22759">
                  <c:v>3.3886259552202626E-2</c:v>
                </c:pt>
                <c:pt idx="22760">
                  <c:v>3.2982222989088657E-2</c:v>
                </c:pt>
                <c:pt idx="22761">
                  <c:v>3.222885918649368E-2</c:v>
                </c:pt>
                <c:pt idx="22762">
                  <c:v>3.4338277833759617E-2</c:v>
                </c:pt>
                <c:pt idx="22763">
                  <c:v>3.5091641636354594E-2</c:v>
                </c:pt>
                <c:pt idx="22764">
                  <c:v>3.2530204707531672E-2</c:v>
                </c:pt>
                <c:pt idx="22765">
                  <c:v>3.448895059427861E-2</c:v>
                </c:pt>
                <c:pt idx="22766">
                  <c:v>3.3735586791683633E-2</c:v>
                </c:pt>
                <c:pt idx="22767">
                  <c:v>3.3283568510126649E-2</c:v>
                </c:pt>
                <c:pt idx="22768">
                  <c:v>3.4639623354797609E-2</c:v>
                </c:pt>
                <c:pt idx="22769">
                  <c:v>3.2530204707531672E-2</c:v>
                </c:pt>
                <c:pt idx="22770">
                  <c:v>3.2680877468050672E-2</c:v>
                </c:pt>
                <c:pt idx="22771">
                  <c:v>3.2831550228569657E-2</c:v>
                </c:pt>
                <c:pt idx="22772">
                  <c:v>3.3584914031164641E-2</c:v>
                </c:pt>
                <c:pt idx="22773">
                  <c:v>3.3132895749607649E-2</c:v>
                </c:pt>
                <c:pt idx="22774">
                  <c:v>3.3434241270645648E-2</c:v>
                </c:pt>
                <c:pt idx="22775">
                  <c:v>3.2982222989088657E-2</c:v>
                </c:pt>
                <c:pt idx="22776">
                  <c:v>3.1023477102341723E-2</c:v>
                </c:pt>
                <c:pt idx="22777">
                  <c:v>3.3283568510126649E-2</c:v>
                </c:pt>
                <c:pt idx="22778">
                  <c:v>2.9366076736632774E-2</c:v>
                </c:pt>
                <c:pt idx="22779">
                  <c:v>3.3132895749607649E-2</c:v>
                </c:pt>
                <c:pt idx="22780">
                  <c:v>3.3735586791683633E-2</c:v>
                </c:pt>
                <c:pt idx="22781">
                  <c:v>3.2078186425974688E-2</c:v>
                </c:pt>
                <c:pt idx="22782">
                  <c:v>3.3283568510126649E-2</c:v>
                </c:pt>
                <c:pt idx="22783">
                  <c:v>3.2078186425974688E-2</c:v>
                </c:pt>
                <c:pt idx="22784">
                  <c:v>3.3283568510126649E-2</c:v>
                </c:pt>
                <c:pt idx="22785">
                  <c:v>3.4036932312721625E-2</c:v>
                </c:pt>
                <c:pt idx="22786">
                  <c:v>3.2982222989088657E-2</c:v>
                </c:pt>
                <c:pt idx="22787">
                  <c:v>3.1927513665455688E-2</c:v>
                </c:pt>
                <c:pt idx="22788">
                  <c:v>3.2530204707531672E-2</c:v>
                </c:pt>
                <c:pt idx="22789">
                  <c:v>3.3434241270645648E-2</c:v>
                </c:pt>
                <c:pt idx="22790">
                  <c:v>3.5543659917911578E-2</c:v>
                </c:pt>
                <c:pt idx="22791">
                  <c:v>3.3283568510126649E-2</c:v>
                </c:pt>
                <c:pt idx="22792">
                  <c:v>3.2831550228569657E-2</c:v>
                </c:pt>
                <c:pt idx="22793">
                  <c:v>3.3434241270645648E-2</c:v>
                </c:pt>
                <c:pt idx="22794">
                  <c:v>3.3735586791683633E-2</c:v>
                </c:pt>
                <c:pt idx="22795">
                  <c:v>3.2982222989088657E-2</c:v>
                </c:pt>
                <c:pt idx="22796">
                  <c:v>3.2982222989088657E-2</c:v>
                </c:pt>
                <c:pt idx="22797">
                  <c:v>3.3735586791683633E-2</c:v>
                </c:pt>
                <c:pt idx="22798">
                  <c:v>3.2530204707531672E-2</c:v>
                </c:pt>
                <c:pt idx="22799">
                  <c:v>3.4187605073240618E-2</c:v>
                </c:pt>
                <c:pt idx="22800">
                  <c:v>3.0571458820784735E-2</c:v>
                </c:pt>
                <c:pt idx="22801">
                  <c:v>3.3735586791683633E-2</c:v>
                </c:pt>
                <c:pt idx="22802">
                  <c:v>3.4790296115316595E-2</c:v>
                </c:pt>
                <c:pt idx="22803">
                  <c:v>3.1927513665455688E-2</c:v>
                </c:pt>
                <c:pt idx="22804">
                  <c:v>3.2078186425974688E-2</c:v>
                </c:pt>
                <c:pt idx="22805">
                  <c:v>3.237953194701268E-2</c:v>
                </c:pt>
                <c:pt idx="22806">
                  <c:v>3.3132895749607649E-2</c:v>
                </c:pt>
                <c:pt idx="22807">
                  <c:v>3.4639623354797609E-2</c:v>
                </c:pt>
                <c:pt idx="22808">
                  <c:v>3.4790296115316595E-2</c:v>
                </c:pt>
                <c:pt idx="22809">
                  <c:v>3.3886259552202626E-2</c:v>
                </c:pt>
                <c:pt idx="22810">
                  <c:v>3.4338277833759617E-2</c:v>
                </c:pt>
                <c:pt idx="22811">
                  <c:v>3.3132895749607649E-2</c:v>
                </c:pt>
                <c:pt idx="22812">
                  <c:v>3.3434241270645648E-2</c:v>
                </c:pt>
                <c:pt idx="22813">
                  <c:v>3.1776840904936703E-2</c:v>
                </c:pt>
                <c:pt idx="22814">
                  <c:v>3.448895059427861E-2</c:v>
                </c:pt>
                <c:pt idx="22815">
                  <c:v>3.2982222989088657E-2</c:v>
                </c:pt>
                <c:pt idx="22816">
                  <c:v>3.448895059427861E-2</c:v>
                </c:pt>
                <c:pt idx="22817">
                  <c:v>3.237953194701268E-2</c:v>
                </c:pt>
                <c:pt idx="22818">
                  <c:v>3.2831550228569657E-2</c:v>
                </c:pt>
                <c:pt idx="22819">
                  <c:v>3.3735586791683633E-2</c:v>
                </c:pt>
                <c:pt idx="22820">
                  <c:v>3.1927513665455688E-2</c:v>
                </c:pt>
                <c:pt idx="22821">
                  <c:v>3.2982222989088657E-2</c:v>
                </c:pt>
                <c:pt idx="22822">
                  <c:v>3.2831550228569657E-2</c:v>
                </c:pt>
                <c:pt idx="22823">
                  <c:v>3.3132895749607649E-2</c:v>
                </c:pt>
                <c:pt idx="22824">
                  <c:v>3.5694332678430571E-2</c:v>
                </c:pt>
                <c:pt idx="22825">
                  <c:v>3.2680877468050672E-2</c:v>
                </c:pt>
                <c:pt idx="22826">
                  <c:v>3.4338277833759617E-2</c:v>
                </c:pt>
                <c:pt idx="22827">
                  <c:v>3.3132895749607649E-2</c:v>
                </c:pt>
                <c:pt idx="22828">
                  <c:v>3.2680877468050672E-2</c:v>
                </c:pt>
                <c:pt idx="22829">
                  <c:v>3.5242314396873586E-2</c:v>
                </c:pt>
                <c:pt idx="22830">
                  <c:v>3.4187605073240618E-2</c:v>
                </c:pt>
                <c:pt idx="22831">
                  <c:v>3.3886259552202626E-2</c:v>
                </c:pt>
                <c:pt idx="22832">
                  <c:v>3.3434241270645648E-2</c:v>
                </c:pt>
                <c:pt idx="22833">
                  <c:v>3.2078186425974688E-2</c:v>
                </c:pt>
                <c:pt idx="22834">
                  <c:v>3.3283568510126649E-2</c:v>
                </c:pt>
                <c:pt idx="22835">
                  <c:v>3.222885918649368E-2</c:v>
                </c:pt>
                <c:pt idx="22836">
                  <c:v>3.1626168144417703E-2</c:v>
                </c:pt>
                <c:pt idx="22837">
                  <c:v>3.3434241270645648E-2</c:v>
                </c:pt>
                <c:pt idx="22838">
                  <c:v>3.448895059427861E-2</c:v>
                </c:pt>
                <c:pt idx="22839">
                  <c:v>3.2982222989088657E-2</c:v>
                </c:pt>
                <c:pt idx="22840">
                  <c:v>3.2530204707531672E-2</c:v>
                </c:pt>
                <c:pt idx="22841">
                  <c:v>3.4338277833759617E-2</c:v>
                </c:pt>
                <c:pt idx="22842">
                  <c:v>3.3735586791683633E-2</c:v>
                </c:pt>
                <c:pt idx="22843">
                  <c:v>3.6899714762582532E-2</c:v>
                </c:pt>
                <c:pt idx="22844">
                  <c:v>3.2530204707531672E-2</c:v>
                </c:pt>
                <c:pt idx="22845">
                  <c:v>3.4639623354797609E-2</c:v>
                </c:pt>
                <c:pt idx="22846">
                  <c:v>3.4639623354797609E-2</c:v>
                </c:pt>
                <c:pt idx="22847">
                  <c:v>3.3434241270645648E-2</c:v>
                </c:pt>
                <c:pt idx="22848">
                  <c:v>3.1626168144417703E-2</c:v>
                </c:pt>
                <c:pt idx="22849">
                  <c:v>3.0571458820784735E-2</c:v>
                </c:pt>
                <c:pt idx="22850">
                  <c:v>3.222885918649368E-2</c:v>
                </c:pt>
                <c:pt idx="22851">
                  <c:v>3.5242314396873586E-2</c:v>
                </c:pt>
                <c:pt idx="22852">
                  <c:v>3.3886259552202626E-2</c:v>
                </c:pt>
                <c:pt idx="22853">
                  <c:v>3.3283568510126649E-2</c:v>
                </c:pt>
                <c:pt idx="22854">
                  <c:v>3.2982222989088657E-2</c:v>
                </c:pt>
                <c:pt idx="22855">
                  <c:v>3.3283568510126649E-2</c:v>
                </c:pt>
                <c:pt idx="22856">
                  <c:v>3.3735586791683633E-2</c:v>
                </c:pt>
                <c:pt idx="22857">
                  <c:v>3.2078186425974688E-2</c:v>
                </c:pt>
                <c:pt idx="22858">
                  <c:v>3.3434241270645648E-2</c:v>
                </c:pt>
                <c:pt idx="22859">
                  <c:v>3.1776840904936703E-2</c:v>
                </c:pt>
                <c:pt idx="22860">
                  <c:v>3.4639623354797609E-2</c:v>
                </c:pt>
                <c:pt idx="22861">
                  <c:v>3.0872804341822723E-2</c:v>
                </c:pt>
                <c:pt idx="22862">
                  <c:v>3.2680877468050672E-2</c:v>
                </c:pt>
                <c:pt idx="22863">
                  <c:v>3.2982222989088657E-2</c:v>
                </c:pt>
                <c:pt idx="22864">
                  <c:v>3.3434241270645648E-2</c:v>
                </c:pt>
                <c:pt idx="22865">
                  <c:v>3.3132895749607649E-2</c:v>
                </c:pt>
                <c:pt idx="22866">
                  <c:v>3.1776840904936703E-2</c:v>
                </c:pt>
                <c:pt idx="22867">
                  <c:v>3.2680877468050672E-2</c:v>
                </c:pt>
                <c:pt idx="22868">
                  <c:v>3.5392987157392586E-2</c:v>
                </c:pt>
                <c:pt idx="22869">
                  <c:v>3.3735586791683633E-2</c:v>
                </c:pt>
                <c:pt idx="22870">
                  <c:v>3.4639623354797609E-2</c:v>
                </c:pt>
                <c:pt idx="22871">
                  <c:v>3.1023477102341723E-2</c:v>
                </c:pt>
                <c:pt idx="22872">
                  <c:v>3.237953194701268E-2</c:v>
                </c:pt>
                <c:pt idx="22873">
                  <c:v>3.4036932312721625E-2</c:v>
                </c:pt>
                <c:pt idx="22874">
                  <c:v>3.3283568510126649E-2</c:v>
                </c:pt>
                <c:pt idx="22875">
                  <c:v>3.3132895749607649E-2</c:v>
                </c:pt>
                <c:pt idx="22876">
                  <c:v>3.1927513665455688E-2</c:v>
                </c:pt>
                <c:pt idx="22877">
                  <c:v>3.1927513665455688E-2</c:v>
                </c:pt>
                <c:pt idx="22878">
                  <c:v>3.3434241270645648E-2</c:v>
                </c:pt>
                <c:pt idx="22879">
                  <c:v>3.3283568510126649E-2</c:v>
                </c:pt>
                <c:pt idx="22880">
                  <c:v>3.5543659917911578E-2</c:v>
                </c:pt>
                <c:pt idx="22881">
                  <c:v>3.2680877468050672E-2</c:v>
                </c:pt>
                <c:pt idx="22882">
                  <c:v>3.4036932312721625E-2</c:v>
                </c:pt>
                <c:pt idx="22883">
                  <c:v>3.1927513665455688E-2</c:v>
                </c:pt>
                <c:pt idx="22884">
                  <c:v>3.3434241270645648E-2</c:v>
                </c:pt>
                <c:pt idx="22885">
                  <c:v>3.2982222989088657E-2</c:v>
                </c:pt>
                <c:pt idx="22886">
                  <c:v>3.3132895749607649E-2</c:v>
                </c:pt>
                <c:pt idx="22887">
                  <c:v>3.4036932312721625E-2</c:v>
                </c:pt>
                <c:pt idx="22888">
                  <c:v>3.2530204707531672E-2</c:v>
                </c:pt>
                <c:pt idx="22889">
                  <c:v>3.4187605073240618E-2</c:v>
                </c:pt>
                <c:pt idx="22890">
                  <c:v>3.4940968875835594E-2</c:v>
                </c:pt>
                <c:pt idx="22891">
                  <c:v>3.3434241270645648E-2</c:v>
                </c:pt>
                <c:pt idx="22892">
                  <c:v>3.3584914031164641E-2</c:v>
                </c:pt>
                <c:pt idx="22893">
                  <c:v>3.2831550228569657E-2</c:v>
                </c:pt>
                <c:pt idx="22894">
                  <c:v>3.3735586791683633E-2</c:v>
                </c:pt>
                <c:pt idx="22895">
                  <c:v>3.4187605073240618E-2</c:v>
                </c:pt>
                <c:pt idx="22896">
                  <c:v>3.3434241270645648E-2</c:v>
                </c:pt>
                <c:pt idx="22897">
                  <c:v>3.3886259552202626E-2</c:v>
                </c:pt>
                <c:pt idx="22898">
                  <c:v>3.3886259552202626E-2</c:v>
                </c:pt>
                <c:pt idx="22899">
                  <c:v>3.4187605073240618E-2</c:v>
                </c:pt>
                <c:pt idx="22900">
                  <c:v>3.4036932312721625E-2</c:v>
                </c:pt>
                <c:pt idx="22901">
                  <c:v>3.3283568510126649E-2</c:v>
                </c:pt>
                <c:pt idx="22902">
                  <c:v>3.3886259552202626E-2</c:v>
                </c:pt>
                <c:pt idx="22903">
                  <c:v>3.3283568510126649E-2</c:v>
                </c:pt>
                <c:pt idx="22904">
                  <c:v>3.5694332678430571E-2</c:v>
                </c:pt>
                <c:pt idx="22905">
                  <c:v>3.3584914031164641E-2</c:v>
                </c:pt>
                <c:pt idx="22906">
                  <c:v>3.3434241270645648E-2</c:v>
                </c:pt>
                <c:pt idx="22907">
                  <c:v>3.5091641636354594E-2</c:v>
                </c:pt>
                <c:pt idx="22908">
                  <c:v>3.1324822623379711E-2</c:v>
                </c:pt>
                <c:pt idx="22909">
                  <c:v>3.3434241270645648E-2</c:v>
                </c:pt>
                <c:pt idx="22910">
                  <c:v>3.2530204707531672E-2</c:v>
                </c:pt>
                <c:pt idx="22911">
                  <c:v>3.3132895749607649E-2</c:v>
                </c:pt>
                <c:pt idx="22912">
                  <c:v>3.5392987157392586E-2</c:v>
                </c:pt>
                <c:pt idx="22913">
                  <c:v>3.2831550228569657E-2</c:v>
                </c:pt>
                <c:pt idx="22914">
                  <c:v>3.4036932312721625E-2</c:v>
                </c:pt>
                <c:pt idx="22915">
                  <c:v>3.2530204707531672E-2</c:v>
                </c:pt>
                <c:pt idx="22916">
                  <c:v>3.3283568510126649E-2</c:v>
                </c:pt>
                <c:pt idx="22917">
                  <c:v>3.4639623354797609E-2</c:v>
                </c:pt>
                <c:pt idx="22918">
                  <c:v>3.2831550228569657E-2</c:v>
                </c:pt>
                <c:pt idx="22919">
                  <c:v>3.4639623354797609E-2</c:v>
                </c:pt>
                <c:pt idx="22920">
                  <c:v>3.3283568510126649E-2</c:v>
                </c:pt>
                <c:pt idx="22921">
                  <c:v>3.3735586791683633E-2</c:v>
                </c:pt>
                <c:pt idx="22922">
                  <c:v>3.3735586791683633E-2</c:v>
                </c:pt>
                <c:pt idx="22923">
                  <c:v>3.3584914031164641E-2</c:v>
                </c:pt>
                <c:pt idx="22924">
                  <c:v>3.2680877468050672E-2</c:v>
                </c:pt>
                <c:pt idx="22925">
                  <c:v>3.4187605073240618E-2</c:v>
                </c:pt>
                <c:pt idx="22926">
                  <c:v>3.3132895749607649E-2</c:v>
                </c:pt>
                <c:pt idx="22927">
                  <c:v>3.1927513665455688E-2</c:v>
                </c:pt>
                <c:pt idx="22928">
                  <c:v>3.3283568510126649E-2</c:v>
                </c:pt>
                <c:pt idx="22929">
                  <c:v>3.2530204707531672E-2</c:v>
                </c:pt>
                <c:pt idx="22930">
                  <c:v>3.1927513665455688E-2</c:v>
                </c:pt>
                <c:pt idx="22931">
                  <c:v>3.3283568510126649E-2</c:v>
                </c:pt>
                <c:pt idx="22932">
                  <c:v>3.1927513665455688E-2</c:v>
                </c:pt>
                <c:pt idx="22933">
                  <c:v>3.2530204707531672E-2</c:v>
                </c:pt>
                <c:pt idx="22934">
                  <c:v>3.3735586791683633E-2</c:v>
                </c:pt>
                <c:pt idx="22935">
                  <c:v>3.2831550228569657E-2</c:v>
                </c:pt>
                <c:pt idx="22936">
                  <c:v>3.2831550228569657E-2</c:v>
                </c:pt>
                <c:pt idx="22937">
                  <c:v>3.1927513665455688E-2</c:v>
                </c:pt>
                <c:pt idx="22938">
                  <c:v>3.4338277833759617E-2</c:v>
                </c:pt>
                <c:pt idx="22939">
                  <c:v>3.4338277833759617E-2</c:v>
                </c:pt>
                <c:pt idx="22940">
                  <c:v>3.2680877468050672E-2</c:v>
                </c:pt>
                <c:pt idx="22941">
                  <c:v>3.3132895749607649E-2</c:v>
                </c:pt>
                <c:pt idx="22942">
                  <c:v>3.2831550228569657E-2</c:v>
                </c:pt>
                <c:pt idx="22943">
                  <c:v>3.3434241270645648E-2</c:v>
                </c:pt>
                <c:pt idx="22944">
                  <c:v>3.222885918649368E-2</c:v>
                </c:pt>
                <c:pt idx="22945">
                  <c:v>3.2831550228569657E-2</c:v>
                </c:pt>
                <c:pt idx="22946">
                  <c:v>3.3886259552202626E-2</c:v>
                </c:pt>
                <c:pt idx="22947">
                  <c:v>3.1475495383898704E-2</c:v>
                </c:pt>
                <c:pt idx="22948">
                  <c:v>3.4036932312721625E-2</c:v>
                </c:pt>
                <c:pt idx="22949">
                  <c:v>3.237953194701268E-2</c:v>
                </c:pt>
                <c:pt idx="22950">
                  <c:v>3.222885918649368E-2</c:v>
                </c:pt>
                <c:pt idx="22951">
                  <c:v>3.3584914031164641E-2</c:v>
                </c:pt>
                <c:pt idx="22952">
                  <c:v>3.222885918649368E-2</c:v>
                </c:pt>
                <c:pt idx="22953">
                  <c:v>3.3283568510126649E-2</c:v>
                </c:pt>
                <c:pt idx="22954">
                  <c:v>3.1174149862860712E-2</c:v>
                </c:pt>
                <c:pt idx="22955">
                  <c:v>3.1776840904936703E-2</c:v>
                </c:pt>
                <c:pt idx="22956">
                  <c:v>3.4036932312721625E-2</c:v>
                </c:pt>
                <c:pt idx="22957">
                  <c:v>3.2831550228569657E-2</c:v>
                </c:pt>
                <c:pt idx="22958">
                  <c:v>3.2982222989088657E-2</c:v>
                </c:pt>
                <c:pt idx="22959">
                  <c:v>3.1174149862860712E-2</c:v>
                </c:pt>
                <c:pt idx="22960">
                  <c:v>3.2831550228569657E-2</c:v>
                </c:pt>
                <c:pt idx="22961">
                  <c:v>3.2530204707531672E-2</c:v>
                </c:pt>
                <c:pt idx="22962">
                  <c:v>3.2078186425974688E-2</c:v>
                </c:pt>
                <c:pt idx="22963">
                  <c:v>3.2680877468050672E-2</c:v>
                </c:pt>
                <c:pt idx="22964">
                  <c:v>3.4338277833759617E-2</c:v>
                </c:pt>
                <c:pt idx="22965">
                  <c:v>3.2680877468050672E-2</c:v>
                </c:pt>
                <c:pt idx="22966">
                  <c:v>3.1626168144417703E-2</c:v>
                </c:pt>
                <c:pt idx="22967">
                  <c:v>3.0722131581303731E-2</c:v>
                </c:pt>
                <c:pt idx="22968">
                  <c:v>3.3735586791683633E-2</c:v>
                </c:pt>
                <c:pt idx="22969">
                  <c:v>3.0872804341822723E-2</c:v>
                </c:pt>
                <c:pt idx="22970">
                  <c:v>3.1776840904936703E-2</c:v>
                </c:pt>
                <c:pt idx="22971">
                  <c:v>2.9818095018189755E-2</c:v>
                </c:pt>
                <c:pt idx="22972">
                  <c:v>3.448895059427861E-2</c:v>
                </c:pt>
                <c:pt idx="22973">
                  <c:v>3.3434241270645648E-2</c:v>
                </c:pt>
                <c:pt idx="22974">
                  <c:v>3.3735586791683633E-2</c:v>
                </c:pt>
                <c:pt idx="22975">
                  <c:v>3.222885918649368E-2</c:v>
                </c:pt>
                <c:pt idx="22976">
                  <c:v>3.3886259552202626E-2</c:v>
                </c:pt>
                <c:pt idx="22977">
                  <c:v>3.3735586791683633E-2</c:v>
                </c:pt>
                <c:pt idx="22978">
                  <c:v>3.2078186425974688E-2</c:v>
                </c:pt>
                <c:pt idx="22979">
                  <c:v>3.222885918649368E-2</c:v>
                </c:pt>
                <c:pt idx="22980">
                  <c:v>3.1023477102341723E-2</c:v>
                </c:pt>
                <c:pt idx="22981">
                  <c:v>3.0119440539227754E-2</c:v>
                </c:pt>
                <c:pt idx="22982">
                  <c:v>3.3735586791683633E-2</c:v>
                </c:pt>
                <c:pt idx="22983">
                  <c:v>3.448895059427861E-2</c:v>
                </c:pt>
                <c:pt idx="22984">
                  <c:v>3.3584914031164641E-2</c:v>
                </c:pt>
                <c:pt idx="22985">
                  <c:v>3.2530204707531672E-2</c:v>
                </c:pt>
                <c:pt idx="22986">
                  <c:v>3.1475495383898704E-2</c:v>
                </c:pt>
                <c:pt idx="22987">
                  <c:v>3.222885918649368E-2</c:v>
                </c:pt>
                <c:pt idx="22988">
                  <c:v>3.1475495383898704E-2</c:v>
                </c:pt>
                <c:pt idx="22989">
                  <c:v>3.1776840904936703E-2</c:v>
                </c:pt>
                <c:pt idx="22990">
                  <c:v>3.2982222989088657E-2</c:v>
                </c:pt>
                <c:pt idx="22991">
                  <c:v>3.1776840904936703E-2</c:v>
                </c:pt>
                <c:pt idx="22992">
                  <c:v>3.2680877468050672E-2</c:v>
                </c:pt>
                <c:pt idx="22993">
                  <c:v>3.2680877468050672E-2</c:v>
                </c:pt>
                <c:pt idx="22994">
                  <c:v>3.237953194701268E-2</c:v>
                </c:pt>
                <c:pt idx="22995">
                  <c:v>3.3283568510126649E-2</c:v>
                </c:pt>
                <c:pt idx="22996">
                  <c:v>3.2982222989088657E-2</c:v>
                </c:pt>
                <c:pt idx="22997">
                  <c:v>3.237953194701268E-2</c:v>
                </c:pt>
                <c:pt idx="22998">
                  <c:v>3.0571458820784735E-2</c:v>
                </c:pt>
                <c:pt idx="22999">
                  <c:v>3.1927513665455688E-2</c:v>
                </c:pt>
                <c:pt idx="23000">
                  <c:v>3.4639623354797609E-2</c:v>
                </c:pt>
                <c:pt idx="23001">
                  <c:v>3.2078186425974688E-2</c:v>
                </c:pt>
                <c:pt idx="23002">
                  <c:v>3.1023477102341723E-2</c:v>
                </c:pt>
                <c:pt idx="23003">
                  <c:v>3.3434241270645648E-2</c:v>
                </c:pt>
                <c:pt idx="23004">
                  <c:v>3.1174149862860712E-2</c:v>
                </c:pt>
                <c:pt idx="23005">
                  <c:v>3.2078186425974688E-2</c:v>
                </c:pt>
                <c:pt idx="23006">
                  <c:v>3.1927513665455688E-2</c:v>
                </c:pt>
                <c:pt idx="23007">
                  <c:v>3.2831550228569657E-2</c:v>
                </c:pt>
                <c:pt idx="23008">
                  <c:v>3.222885918649368E-2</c:v>
                </c:pt>
                <c:pt idx="23009">
                  <c:v>3.2831550228569657E-2</c:v>
                </c:pt>
                <c:pt idx="23010">
                  <c:v>3.2680877468050672E-2</c:v>
                </c:pt>
                <c:pt idx="23011">
                  <c:v>3.1475495383898704E-2</c:v>
                </c:pt>
                <c:pt idx="23012">
                  <c:v>3.4036932312721625E-2</c:v>
                </c:pt>
                <c:pt idx="23013">
                  <c:v>3.2680877468050672E-2</c:v>
                </c:pt>
                <c:pt idx="23014">
                  <c:v>3.3886259552202626E-2</c:v>
                </c:pt>
                <c:pt idx="23015">
                  <c:v>3.1023477102341723E-2</c:v>
                </c:pt>
                <c:pt idx="23016">
                  <c:v>3.2831550228569657E-2</c:v>
                </c:pt>
                <c:pt idx="23017">
                  <c:v>3.2982222989088657E-2</c:v>
                </c:pt>
                <c:pt idx="23018">
                  <c:v>3.237953194701268E-2</c:v>
                </c:pt>
                <c:pt idx="23019">
                  <c:v>3.2530204707531672E-2</c:v>
                </c:pt>
                <c:pt idx="23020">
                  <c:v>3.2078186425974688E-2</c:v>
                </c:pt>
                <c:pt idx="23021">
                  <c:v>3.2078186425974688E-2</c:v>
                </c:pt>
                <c:pt idx="23022">
                  <c:v>3.2530204707531672E-2</c:v>
                </c:pt>
                <c:pt idx="23023">
                  <c:v>3.2831550228569657E-2</c:v>
                </c:pt>
                <c:pt idx="23024">
                  <c:v>3.3434241270645648E-2</c:v>
                </c:pt>
                <c:pt idx="23025">
                  <c:v>3.222885918649368E-2</c:v>
                </c:pt>
                <c:pt idx="23026">
                  <c:v>3.0722131581303731E-2</c:v>
                </c:pt>
                <c:pt idx="23027">
                  <c:v>3.3283568510126649E-2</c:v>
                </c:pt>
                <c:pt idx="23028">
                  <c:v>3.1776840904936703E-2</c:v>
                </c:pt>
                <c:pt idx="23029">
                  <c:v>3.4790296115316595E-2</c:v>
                </c:pt>
                <c:pt idx="23030">
                  <c:v>3.3584914031164641E-2</c:v>
                </c:pt>
                <c:pt idx="23031">
                  <c:v>3.2982222989088657E-2</c:v>
                </c:pt>
                <c:pt idx="23032">
                  <c:v>3.0722131581303731E-2</c:v>
                </c:pt>
                <c:pt idx="23033">
                  <c:v>3.2530204707531672E-2</c:v>
                </c:pt>
                <c:pt idx="23034">
                  <c:v>3.3434241270645648E-2</c:v>
                </c:pt>
                <c:pt idx="23035">
                  <c:v>3.3584914031164641E-2</c:v>
                </c:pt>
                <c:pt idx="23036">
                  <c:v>3.3886259552202626E-2</c:v>
                </c:pt>
                <c:pt idx="23037">
                  <c:v>3.1927513665455688E-2</c:v>
                </c:pt>
                <c:pt idx="23038">
                  <c:v>3.237953194701268E-2</c:v>
                </c:pt>
                <c:pt idx="23039">
                  <c:v>3.4338277833759617E-2</c:v>
                </c:pt>
                <c:pt idx="23040">
                  <c:v>3.2078186425974688E-2</c:v>
                </c:pt>
                <c:pt idx="23041">
                  <c:v>3.2680877468050672E-2</c:v>
                </c:pt>
                <c:pt idx="23042">
                  <c:v>3.2078186425974688E-2</c:v>
                </c:pt>
                <c:pt idx="23043">
                  <c:v>3.3886259552202626E-2</c:v>
                </c:pt>
                <c:pt idx="23044">
                  <c:v>3.5392987157392586E-2</c:v>
                </c:pt>
                <c:pt idx="23045">
                  <c:v>3.3735586791683633E-2</c:v>
                </c:pt>
                <c:pt idx="23046">
                  <c:v>3.4338277833759617E-2</c:v>
                </c:pt>
                <c:pt idx="23047">
                  <c:v>3.3132895749607649E-2</c:v>
                </c:pt>
                <c:pt idx="23048">
                  <c:v>3.2530204707531672E-2</c:v>
                </c:pt>
                <c:pt idx="23049">
                  <c:v>3.2680877468050672E-2</c:v>
                </c:pt>
                <c:pt idx="23050">
                  <c:v>3.4187605073240618E-2</c:v>
                </c:pt>
                <c:pt idx="23051">
                  <c:v>3.3886259552202626E-2</c:v>
                </c:pt>
                <c:pt idx="23052">
                  <c:v>3.2530204707531672E-2</c:v>
                </c:pt>
                <c:pt idx="23053">
                  <c:v>3.237953194701268E-2</c:v>
                </c:pt>
                <c:pt idx="23054">
                  <c:v>3.1927513665455688E-2</c:v>
                </c:pt>
                <c:pt idx="23055">
                  <c:v>3.3584914031164641E-2</c:v>
                </c:pt>
                <c:pt idx="23056">
                  <c:v>3.3735586791683633E-2</c:v>
                </c:pt>
                <c:pt idx="23057">
                  <c:v>3.2530204707531672E-2</c:v>
                </c:pt>
                <c:pt idx="23058">
                  <c:v>3.3886259552202626E-2</c:v>
                </c:pt>
                <c:pt idx="23059">
                  <c:v>3.237953194701268E-2</c:v>
                </c:pt>
                <c:pt idx="23060">
                  <c:v>3.2982222989088657E-2</c:v>
                </c:pt>
                <c:pt idx="23061">
                  <c:v>3.5242314396873586E-2</c:v>
                </c:pt>
                <c:pt idx="23062">
                  <c:v>3.3434241270645648E-2</c:v>
                </c:pt>
                <c:pt idx="23063">
                  <c:v>3.2982222989088657E-2</c:v>
                </c:pt>
                <c:pt idx="23064">
                  <c:v>2.9667422257670766E-2</c:v>
                </c:pt>
                <c:pt idx="23065">
                  <c:v>3.3132895749607649E-2</c:v>
                </c:pt>
                <c:pt idx="23066">
                  <c:v>3.2982222989088657E-2</c:v>
                </c:pt>
                <c:pt idx="23067">
                  <c:v>3.4036932312721625E-2</c:v>
                </c:pt>
                <c:pt idx="23068">
                  <c:v>3.2680877468050672E-2</c:v>
                </c:pt>
                <c:pt idx="23069">
                  <c:v>3.2530204707531672E-2</c:v>
                </c:pt>
                <c:pt idx="23070">
                  <c:v>3.3735586791683633E-2</c:v>
                </c:pt>
                <c:pt idx="23071">
                  <c:v>3.3434241270645648E-2</c:v>
                </c:pt>
                <c:pt idx="23072">
                  <c:v>3.4036932312721625E-2</c:v>
                </c:pt>
                <c:pt idx="23073">
                  <c:v>3.2831550228569657E-2</c:v>
                </c:pt>
                <c:pt idx="23074">
                  <c:v>3.2530204707531672E-2</c:v>
                </c:pt>
                <c:pt idx="23075">
                  <c:v>3.3434241270645648E-2</c:v>
                </c:pt>
                <c:pt idx="23076">
                  <c:v>3.0571458820784735E-2</c:v>
                </c:pt>
                <c:pt idx="23077">
                  <c:v>3.2530204707531672E-2</c:v>
                </c:pt>
                <c:pt idx="23078">
                  <c:v>3.4940968875835594E-2</c:v>
                </c:pt>
                <c:pt idx="23079">
                  <c:v>3.2530204707531672E-2</c:v>
                </c:pt>
                <c:pt idx="23080">
                  <c:v>3.3886259552202626E-2</c:v>
                </c:pt>
                <c:pt idx="23081">
                  <c:v>3.2530204707531672E-2</c:v>
                </c:pt>
                <c:pt idx="23082">
                  <c:v>3.3132895749607649E-2</c:v>
                </c:pt>
                <c:pt idx="23083">
                  <c:v>3.4639623354797609E-2</c:v>
                </c:pt>
                <c:pt idx="23084">
                  <c:v>3.3735586791683633E-2</c:v>
                </c:pt>
                <c:pt idx="23085">
                  <c:v>3.2982222989088657E-2</c:v>
                </c:pt>
                <c:pt idx="23086">
                  <c:v>3.3283568510126649E-2</c:v>
                </c:pt>
                <c:pt idx="23087">
                  <c:v>3.4338277833759617E-2</c:v>
                </c:pt>
                <c:pt idx="23088">
                  <c:v>3.4338277833759617E-2</c:v>
                </c:pt>
                <c:pt idx="23089">
                  <c:v>3.2680877468050672E-2</c:v>
                </c:pt>
                <c:pt idx="23090">
                  <c:v>3.3886259552202626E-2</c:v>
                </c:pt>
                <c:pt idx="23091">
                  <c:v>3.1927513665455688E-2</c:v>
                </c:pt>
                <c:pt idx="23092">
                  <c:v>3.3735586791683633E-2</c:v>
                </c:pt>
                <c:pt idx="23093">
                  <c:v>3.2831550228569657E-2</c:v>
                </c:pt>
                <c:pt idx="23094">
                  <c:v>3.3584914031164641E-2</c:v>
                </c:pt>
                <c:pt idx="23095">
                  <c:v>3.3735586791683633E-2</c:v>
                </c:pt>
                <c:pt idx="23096">
                  <c:v>3.2078186425974688E-2</c:v>
                </c:pt>
                <c:pt idx="23097">
                  <c:v>3.3735586791683633E-2</c:v>
                </c:pt>
                <c:pt idx="23098">
                  <c:v>3.2831550228569657E-2</c:v>
                </c:pt>
                <c:pt idx="23099">
                  <c:v>3.4338277833759617E-2</c:v>
                </c:pt>
                <c:pt idx="23100">
                  <c:v>3.3735586791683633E-2</c:v>
                </c:pt>
                <c:pt idx="23101">
                  <c:v>3.3283568510126649E-2</c:v>
                </c:pt>
                <c:pt idx="23102">
                  <c:v>3.4036932312721625E-2</c:v>
                </c:pt>
                <c:pt idx="23103">
                  <c:v>3.2078186425974688E-2</c:v>
                </c:pt>
                <c:pt idx="23104">
                  <c:v>3.4187605073240618E-2</c:v>
                </c:pt>
                <c:pt idx="23105">
                  <c:v>3.4338277833759617E-2</c:v>
                </c:pt>
                <c:pt idx="23106">
                  <c:v>3.4187605073240618E-2</c:v>
                </c:pt>
                <c:pt idx="23107">
                  <c:v>3.4187605073240618E-2</c:v>
                </c:pt>
                <c:pt idx="23108">
                  <c:v>3.2078186425974688E-2</c:v>
                </c:pt>
                <c:pt idx="23109">
                  <c:v>3.3132895749607649E-2</c:v>
                </c:pt>
                <c:pt idx="23110">
                  <c:v>3.2982222989088657E-2</c:v>
                </c:pt>
                <c:pt idx="23111">
                  <c:v>3.1324822623379711E-2</c:v>
                </c:pt>
                <c:pt idx="23112">
                  <c:v>3.3434241270645648E-2</c:v>
                </c:pt>
                <c:pt idx="23113">
                  <c:v>3.3735586791683633E-2</c:v>
                </c:pt>
                <c:pt idx="23114">
                  <c:v>3.5543659917911578E-2</c:v>
                </c:pt>
                <c:pt idx="23115">
                  <c:v>3.3132895749607649E-2</c:v>
                </c:pt>
                <c:pt idx="23116">
                  <c:v>3.3886259552202626E-2</c:v>
                </c:pt>
                <c:pt idx="23117">
                  <c:v>3.2982222989088657E-2</c:v>
                </c:pt>
                <c:pt idx="23118">
                  <c:v>3.222885918649368E-2</c:v>
                </c:pt>
                <c:pt idx="23119">
                  <c:v>3.2078186425974688E-2</c:v>
                </c:pt>
                <c:pt idx="23120">
                  <c:v>3.1023477102341723E-2</c:v>
                </c:pt>
                <c:pt idx="23121">
                  <c:v>3.2831550228569657E-2</c:v>
                </c:pt>
                <c:pt idx="23122">
                  <c:v>3.4940968875835594E-2</c:v>
                </c:pt>
                <c:pt idx="23123">
                  <c:v>3.237953194701268E-2</c:v>
                </c:pt>
                <c:pt idx="23124">
                  <c:v>3.4187605073240618E-2</c:v>
                </c:pt>
                <c:pt idx="23125">
                  <c:v>3.3735586791683633E-2</c:v>
                </c:pt>
                <c:pt idx="23126">
                  <c:v>3.4036932312721625E-2</c:v>
                </c:pt>
                <c:pt idx="23127">
                  <c:v>3.4639623354797609E-2</c:v>
                </c:pt>
                <c:pt idx="23128">
                  <c:v>3.3886259552202626E-2</c:v>
                </c:pt>
                <c:pt idx="23129">
                  <c:v>3.0872804341822723E-2</c:v>
                </c:pt>
                <c:pt idx="23130">
                  <c:v>3.1927513665455688E-2</c:v>
                </c:pt>
                <c:pt idx="23131">
                  <c:v>3.222885918649368E-2</c:v>
                </c:pt>
                <c:pt idx="23132">
                  <c:v>3.3735586791683633E-2</c:v>
                </c:pt>
                <c:pt idx="23133">
                  <c:v>3.2078186425974688E-2</c:v>
                </c:pt>
                <c:pt idx="23134">
                  <c:v>3.2078186425974688E-2</c:v>
                </c:pt>
                <c:pt idx="23135">
                  <c:v>3.1927513665455688E-2</c:v>
                </c:pt>
                <c:pt idx="23136">
                  <c:v>3.2831550228569657E-2</c:v>
                </c:pt>
                <c:pt idx="23137">
                  <c:v>3.2982222989088657E-2</c:v>
                </c:pt>
                <c:pt idx="23138">
                  <c:v>3.4639623354797609E-2</c:v>
                </c:pt>
                <c:pt idx="23139">
                  <c:v>3.2982222989088657E-2</c:v>
                </c:pt>
                <c:pt idx="23140">
                  <c:v>3.1927513665455688E-2</c:v>
                </c:pt>
                <c:pt idx="23141">
                  <c:v>3.2530204707531672E-2</c:v>
                </c:pt>
                <c:pt idx="23142">
                  <c:v>3.3584914031164641E-2</c:v>
                </c:pt>
                <c:pt idx="23143">
                  <c:v>3.2680877468050672E-2</c:v>
                </c:pt>
                <c:pt idx="23144">
                  <c:v>3.2680877468050672E-2</c:v>
                </c:pt>
                <c:pt idx="23145">
                  <c:v>3.2680877468050672E-2</c:v>
                </c:pt>
                <c:pt idx="23146">
                  <c:v>3.3132895749607649E-2</c:v>
                </c:pt>
                <c:pt idx="23147">
                  <c:v>3.1927513665455688E-2</c:v>
                </c:pt>
                <c:pt idx="23148">
                  <c:v>3.2982222989088657E-2</c:v>
                </c:pt>
                <c:pt idx="23149">
                  <c:v>3.4036932312721625E-2</c:v>
                </c:pt>
                <c:pt idx="23150">
                  <c:v>3.2982222989088657E-2</c:v>
                </c:pt>
                <c:pt idx="23151">
                  <c:v>3.1324822623379711E-2</c:v>
                </c:pt>
                <c:pt idx="23152">
                  <c:v>3.2530204707531672E-2</c:v>
                </c:pt>
                <c:pt idx="23153">
                  <c:v>3.1927513665455688E-2</c:v>
                </c:pt>
                <c:pt idx="23154">
                  <c:v>3.237953194701268E-2</c:v>
                </c:pt>
                <c:pt idx="23155">
                  <c:v>3.2530204707531672E-2</c:v>
                </c:pt>
                <c:pt idx="23156">
                  <c:v>3.3735586791683633E-2</c:v>
                </c:pt>
                <c:pt idx="23157">
                  <c:v>3.1023477102341723E-2</c:v>
                </c:pt>
                <c:pt idx="23158">
                  <c:v>3.2530204707531672E-2</c:v>
                </c:pt>
                <c:pt idx="23159">
                  <c:v>3.2530204707531672E-2</c:v>
                </c:pt>
                <c:pt idx="23160">
                  <c:v>3.237953194701268E-2</c:v>
                </c:pt>
                <c:pt idx="23161">
                  <c:v>3.3886259552202626E-2</c:v>
                </c:pt>
                <c:pt idx="23162">
                  <c:v>3.1475495383898704E-2</c:v>
                </c:pt>
                <c:pt idx="23163">
                  <c:v>3.222885918649368E-2</c:v>
                </c:pt>
                <c:pt idx="23164">
                  <c:v>3.1776840904936703E-2</c:v>
                </c:pt>
                <c:pt idx="23165">
                  <c:v>3.2831550228569657E-2</c:v>
                </c:pt>
                <c:pt idx="23166">
                  <c:v>3.2680877468050672E-2</c:v>
                </c:pt>
                <c:pt idx="23167">
                  <c:v>3.1626168144417703E-2</c:v>
                </c:pt>
                <c:pt idx="23168">
                  <c:v>3.3132895749607649E-2</c:v>
                </c:pt>
                <c:pt idx="23169">
                  <c:v>3.1927513665455688E-2</c:v>
                </c:pt>
                <c:pt idx="23170">
                  <c:v>3.2078186425974688E-2</c:v>
                </c:pt>
                <c:pt idx="23171">
                  <c:v>3.4338277833759617E-2</c:v>
                </c:pt>
                <c:pt idx="23172">
                  <c:v>3.4639623354797609E-2</c:v>
                </c:pt>
                <c:pt idx="23173">
                  <c:v>3.3132895749607649E-2</c:v>
                </c:pt>
                <c:pt idx="23174">
                  <c:v>3.2982222989088657E-2</c:v>
                </c:pt>
                <c:pt idx="23175">
                  <c:v>3.0270113299746743E-2</c:v>
                </c:pt>
                <c:pt idx="23176">
                  <c:v>3.3886259552202626E-2</c:v>
                </c:pt>
                <c:pt idx="23177">
                  <c:v>3.3283568510126649E-2</c:v>
                </c:pt>
                <c:pt idx="23178">
                  <c:v>3.222885918649368E-2</c:v>
                </c:pt>
                <c:pt idx="23179">
                  <c:v>3.2982222989088657E-2</c:v>
                </c:pt>
                <c:pt idx="23180">
                  <c:v>3.1927513665455688E-2</c:v>
                </c:pt>
                <c:pt idx="23181">
                  <c:v>3.1174149862860712E-2</c:v>
                </c:pt>
                <c:pt idx="23182">
                  <c:v>3.0571458820784735E-2</c:v>
                </c:pt>
                <c:pt idx="23183">
                  <c:v>3.2680877468050672E-2</c:v>
                </c:pt>
                <c:pt idx="23184">
                  <c:v>3.2831550228569657E-2</c:v>
                </c:pt>
                <c:pt idx="23185">
                  <c:v>3.2982222989088657E-2</c:v>
                </c:pt>
                <c:pt idx="23186">
                  <c:v>3.2831550228569657E-2</c:v>
                </c:pt>
                <c:pt idx="23187">
                  <c:v>3.1324822623379711E-2</c:v>
                </c:pt>
                <c:pt idx="23188">
                  <c:v>3.3434241270645648E-2</c:v>
                </c:pt>
                <c:pt idx="23189">
                  <c:v>3.4338277833759617E-2</c:v>
                </c:pt>
                <c:pt idx="23190">
                  <c:v>3.1927513665455688E-2</c:v>
                </c:pt>
                <c:pt idx="23191">
                  <c:v>3.222885918649368E-2</c:v>
                </c:pt>
                <c:pt idx="23192">
                  <c:v>3.2982222989088657E-2</c:v>
                </c:pt>
                <c:pt idx="23193">
                  <c:v>3.3132895749607649E-2</c:v>
                </c:pt>
                <c:pt idx="23194">
                  <c:v>3.0722131581303731E-2</c:v>
                </c:pt>
                <c:pt idx="23195">
                  <c:v>3.2831550228569657E-2</c:v>
                </c:pt>
                <c:pt idx="23196">
                  <c:v>3.1475495383898704E-2</c:v>
                </c:pt>
                <c:pt idx="23197">
                  <c:v>3.3132895749607649E-2</c:v>
                </c:pt>
                <c:pt idx="23198">
                  <c:v>3.3132895749607649E-2</c:v>
                </c:pt>
                <c:pt idx="23199">
                  <c:v>3.237953194701268E-2</c:v>
                </c:pt>
                <c:pt idx="23200">
                  <c:v>3.237953194701268E-2</c:v>
                </c:pt>
                <c:pt idx="23201">
                  <c:v>3.3132895749607649E-2</c:v>
                </c:pt>
                <c:pt idx="23202">
                  <c:v>3.2680877468050672E-2</c:v>
                </c:pt>
                <c:pt idx="23203">
                  <c:v>3.2982222989088657E-2</c:v>
                </c:pt>
                <c:pt idx="23204">
                  <c:v>3.3584914031164641E-2</c:v>
                </c:pt>
                <c:pt idx="23205">
                  <c:v>3.4036932312721625E-2</c:v>
                </c:pt>
                <c:pt idx="23206">
                  <c:v>3.0571458820784735E-2</c:v>
                </c:pt>
                <c:pt idx="23207">
                  <c:v>3.2530204707531672E-2</c:v>
                </c:pt>
                <c:pt idx="23208">
                  <c:v>3.0722131581303731E-2</c:v>
                </c:pt>
                <c:pt idx="23209">
                  <c:v>3.3886259552202626E-2</c:v>
                </c:pt>
                <c:pt idx="23210">
                  <c:v>3.448895059427861E-2</c:v>
                </c:pt>
                <c:pt idx="23211">
                  <c:v>3.1475495383898704E-2</c:v>
                </c:pt>
                <c:pt idx="23212">
                  <c:v>3.3283568510126649E-2</c:v>
                </c:pt>
                <c:pt idx="23213">
                  <c:v>3.3283568510126649E-2</c:v>
                </c:pt>
                <c:pt idx="23214">
                  <c:v>3.2831550228569657E-2</c:v>
                </c:pt>
                <c:pt idx="23215">
                  <c:v>3.3434241270645648E-2</c:v>
                </c:pt>
                <c:pt idx="23216">
                  <c:v>3.3132895749607649E-2</c:v>
                </c:pt>
                <c:pt idx="23217">
                  <c:v>3.2530204707531672E-2</c:v>
                </c:pt>
                <c:pt idx="23218">
                  <c:v>3.2078186425974688E-2</c:v>
                </c:pt>
                <c:pt idx="23219">
                  <c:v>3.448895059427861E-2</c:v>
                </c:pt>
                <c:pt idx="23220">
                  <c:v>3.3735586791683633E-2</c:v>
                </c:pt>
                <c:pt idx="23221">
                  <c:v>3.2982222989088657E-2</c:v>
                </c:pt>
                <c:pt idx="23222">
                  <c:v>3.3434241270645648E-2</c:v>
                </c:pt>
                <c:pt idx="23223">
                  <c:v>3.1174149862860712E-2</c:v>
                </c:pt>
                <c:pt idx="23224">
                  <c:v>3.1776840904936703E-2</c:v>
                </c:pt>
                <c:pt idx="23225">
                  <c:v>3.2680877468050672E-2</c:v>
                </c:pt>
                <c:pt idx="23226">
                  <c:v>3.1927513665455688E-2</c:v>
                </c:pt>
                <c:pt idx="23227">
                  <c:v>3.2680877468050672E-2</c:v>
                </c:pt>
                <c:pt idx="23228">
                  <c:v>3.222885918649368E-2</c:v>
                </c:pt>
                <c:pt idx="23229">
                  <c:v>3.3283568510126649E-2</c:v>
                </c:pt>
                <c:pt idx="23230">
                  <c:v>3.1626168144417703E-2</c:v>
                </c:pt>
                <c:pt idx="23231">
                  <c:v>3.2831550228569657E-2</c:v>
                </c:pt>
                <c:pt idx="23232">
                  <c:v>3.3735586791683633E-2</c:v>
                </c:pt>
                <c:pt idx="23233">
                  <c:v>3.3434241270645648E-2</c:v>
                </c:pt>
                <c:pt idx="23234">
                  <c:v>3.3283568510126649E-2</c:v>
                </c:pt>
                <c:pt idx="23235">
                  <c:v>3.3434241270645648E-2</c:v>
                </c:pt>
                <c:pt idx="23236">
                  <c:v>3.2982222989088657E-2</c:v>
                </c:pt>
                <c:pt idx="23237">
                  <c:v>3.3132895749607649E-2</c:v>
                </c:pt>
                <c:pt idx="23238">
                  <c:v>3.3132895749607649E-2</c:v>
                </c:pt>
                <c:pt idx="23239">
                  <c:v>3.4036932312721625E-2</c:v>
                </c:pt>
                <c:pt idx="23240">
                  <c:v>3.2831550228569657E-2</c:v>
                </c:pt>
                <c:pt idx="23241">
                  <c:v>3.2530204707531672E-2</c:v>
                </c:pt>
                <c:pt idx="23242">
                  <c:v>3.3434241270645648E-2</c:v>
                </c:pt>
                <c:pt idx="23243">
                  <c:v>3.2680877468050672E-2</c:v>
                </c:pt>
                <c:pt idx="23244">
                  <c:v>3.2680877468050672E-2</c:v>
                </c:pt>
                <c:pt idx="23245">
                  <c:v>3.1927513665455688E-2</c:v>
                </c:pt>
                <c:pt idx="23246">
                  <c:v>3.2680877468050672E-2</c:v>
                </c:pt>
                <c:pt idx="23247">
                  <c:v>3.1927513665455688E-2</c:v>
                </c:pt>
                <c:pt idx="23248">
                  <c:v>3.2530204707531672E-2</c:v>
                </c:pt>
                <c:pt idx="23249">
                  <c:v>3.3132895749607649E-2</c:v>
                </c:pt>
                <c:pt idx="23250">
                  <c:v>3.2982222989088657E-2</c:v>
                </c:pt>
                <c:pt idx="23251">
                  <c:v>3.3886259552202626E-2</c:v>
                </c:pt>
                <c:pt idx="23252">
                  <c:v>3.1626168144417703E-2</c:v>
                </c:pt>
                <c:pt idx="23253">
                  <c:v>3.2530204707531672E-2</c:v>
                </c:pt>
                <c:pt idx="23254">
                  <c:v>3.4940968875835594E-2</c:v>
                </c:pt>
                <c:pt idx="23255">
                  <c:v>3.3132895749607649E-2</c:v>
                </c:pt>
                <c:pt idx="23256">
                  <c:v>3.2680877468050672E-2</c:v>
                </c:pt>
                <c:pt idx="23257">
                  <c:v>3.0722131581303731E-2</c:v>
                </c:pt>
                <c:pt idx="23258">
                  <c:v>3.3735586791683633E-2</c:v>
                </c:pt>
                <c:pt idx="23259">
                  <c:v>3.4187605073240618E-2</c:v>
                </c:pt>
                <c:pt idx="23260">
                  <c:v>3.2831550228569657E-2</c:v>
                </c:pt>
                <c:pt idx="23261">
                  <c:v>3.2680877468050672E-2</c:v>
                </c:pt>
                <c:pt idx="23262">
                  <c:v>3.1475495383898704E-2</c:v>
                </c:pt>
                <c:pt idx="23263">
                  <c:v>3.3584914031164641E-2</c:v>
                </c:pt>
                <c:pt idx="23264">
                  <c:v>3.3132895749607649E-2</c:v>
                </c:pt>
                <c:pt idx="23265">
                  <c:v>3.3283568510126649E-2</c:v>
                </c:pt>
                <c:pt idx="23266">
                  <c:v>3.3283568510126649E-2</c:v>
                </c:pt>
                <c:pt idx="23267">
                  <c:v>3.3735586791683633E-2</c:v>
                </c:pt>
                <c:pt idx="23268">
                  <c:v>3.3434241270645648E-2</c:v>
                </c:pt>
                <c:pt idx="23269">
                  <c:v>3.1927513665455688E-2</c:v>
                </c:pt>
                <c:pt idx="23270">
                  <c:v>3.2530204707531672E-2</c:v>
                </c:pt>
                <c:pt idx="23271">
                  <c:v>3.5091641636354594E-2</c:v>
                </c:pt>
                <c:pt idx="23272">
                  <c:v>3.2680877468050672E-2</c:v>
                </c:pt>
                <c:pt idx="23273">
                  <c:v>3.3584914031164641E-2</c:v>
                </c:pt>
                <c:pt idx="23274">
                  <c:v>3.1927513665455688E-2</c:v>
                </c:pt>
                <c:pt idx="23275">
                  <c:v>3.1776840904936703E-2</c:v>
                </c:pt>
                <c:pt idx="23276">
                  <c:v>3.4187605073240618E-2</c:v>
                </c:pt>
                <c:pt idx="23277">
                  <c:v>3.2982222989088657E-2</c:v>
                </c:pt>
                <c:pt idx="23278">
                  <c:v>3.2530204707531672E-2</c:v>
                </c:pt>
                <c:pt idx="23279">
                  <c:v>3.3132895749607649E-2</c:v>
                </c:pt>
                <c:pt idx="23280">
                  <c:v>3.4187605073240618E-2</c:v>
                </c:pt>
                <c:pt idx="23281">
                  <c:v>3.3283568510126649E-2</c:v>
                </c:pt>
                <c:pt idx="23282">
                  <c:v>3.2982222989088657E-2</c:v>
                </c:pt>
                <c:pt idx="23283">
                  <c:v>3.2831550228569657E-2</c:v>
                </c:pt>
                <c:pt idx="23284">
                  <c:v>3.3283568510126649E-2</c:v>
                </c:pt>
                <c:pt idx="23285">
                  <c:v>3.2982222989088657E-2</c:v>
                </c:pt>
                <c:pt idx="23286">
                  <c:v>3.4940968875835594E-2</c:v>
                </c:pt>
                <c:pt idx="23287">
                  <c:v>3.3735586791683633E-2</c:v>
                </c:pt>
                <c:pt idx="23288">
                  <c:v>3.3434241270645648E-2</c:v>
                </c:pt>
                <c:pt idx="23289">
                  <c:v>3.4338277833759617E-2</c:v>
                </c:pt>
                <c:pt idx="23290">
                  <c:v>3.3584914031164641E-2</c:v>
                </c:pt>
                <c:pt idx="23291">
                  <c:v>3.2530204707531672E-2</c:v>
                </c:pt>
                <c:pt idx="23292">
                  <c:v>3.2831550228569657E-2</c:v>
                </c:pt>
                <c:pt idx="23293">
                  <c:v>3.1927513665455688E-2</c:v>
                </c:pt>
                <c:pt idx="23294">
                  <c:v>3.2680877468050672E-2</c:v>
                </c:pt>
                <c:pt idx="23295">
                  <c:v>3.3434241270645648E-2</c:v>
                </c:pt>
                <c:pt idx="23296">
                  <c:v>3.2831550228569657E-2</c:v>
                </c:pt>
                <c:pt idx="23297">
                  <c:v>3.3886259552202626E-2</c:v>
                </c:pt>
                <c:pt idx="23298">
                  <c:v>3.5694332678430571E-2</c:v>
                </c:pt>
                <c:pt idx="23299">
                  <c:v>3.4187605073240618E-2</c:v>
                </c:pt>
                <c:pt idx="23300">
                  <c:v>3.2530204707531672E-2</c:v>
                </c:pt>
                <c:pt idx="23301">
                  <c:v>3.1023477102341723E-2</c:v>
                </c:pt>
                <c:pt idx="23302">
                  <c:v>3.3132895749607649E-2</c:v>
                </c:pt>
                <c:pt idx="23303">
                  <c:v>3.4187605073240618E-2</c:v>
                </c:pt>
                <c:pt idx="23304">
                  <c:v>3.2530204707531672E-2</c:v>
                </c:pt>
                <c:pt idx="23305">
                  <c:v>3.3132895749607649E-2</c:v>
                </c:pt>
                <c:pt idx="23306">
                  <c:v>3.2680877468050672E-2</c:v>
                </c:pt>
                <c:pt idx="23307">
                  <c:v>3.2831550228569657E-2</c:v>
                </c:pt>
                <c:pt idx="23308">
                  <c:v>3.2530204707531672E-2</c:v>
                </c:pt>
                <c:pt idx="23309">
                  <c:v>3.2530204707531672E-2</c:v>
                </c:pt>
                <c:pt idx="23310">
                  <c:v>3.1776840904936703E-2</c:v>
                </c:pt>
                <c:pt idx="23311">
                  <c:v>3.4187605073240618E-2</c:v>
                </c:pt>
                <c:pt idx="23312">
                  <c:v>3.5392987157392586E-2</c:v>
                </c:pt>
                <c:pt idx="23313">
                  <c:v>3.222885918649368E-2</c:v>
                </c:pt>
                <c:pt idx="23314">
                  <c:v>3.2831550228569657E-2</c:v>
                </c:pt>
                <c:pt idx="23315">
                  <c:v>3.3434241270645648E-2</c:v>
                </c:pt>
                <c:pt idx="23316">
                  <c:v>3.222885918649368E-2</c:v>
                </c:pt>
                <c:pt idx="23317">
                  <c:v>3.2530204707531672E-2</c:v>
                </c:pt>
                <c:pt idx="23318">
                  <c:v>3.2078186425974688E-2</c:v>
                </c:pt>
                <c:pt idx="23319">
                  <c:v>3.237953194701268E-2</c:v>
                </c:pt>
                <c:pt idx="23320">
                  <c:v>3.2680877468050672E-2</c:v>
                </c:pt>
                <c:pt idx="23321">
                  <c:v>3.2680877468050672E-2</c:v>
                </c:pt>
                <c:pt idx="23322">
                  <c:v>3.2530204707531672E-2</c:v>
                </c:pt>
                <c:pt idx="23323">
                  <c:v>3.1626168144417703E-2</c:v>
                </c:pt>
                <c:pt idx="23324">
                  <c:v>3.3434241270645648E-2</c:v>
                </c:pt>
                <c:pt idx="23325">
                  <c:v>3.5543659917911578E-2</c:v>
                </c:pt>
                <c:pt idx="23326">
                  <c:v>3.2530204707531672E-2</c:v>
                </c:pt>
                <c:pt idx="23327">
                  <c:v>3.3434241270645648E-2</c:v>
                </c:pt>
                <c:pt idx="23328">
                  <c:v>3.237953194701268E-2</c:v>
                </c:pt>
                <c:pt idx="23329">
                  <c:v>3.3132895749607649E-2</c:v>
                </c:pt>
                <c:pt idx="23330">
                  <c:v>3.2982222989088657E-2</c:v>
                </c:pt>
                <c:pt idx="23331">
                  <c:v>3.2078186425974688E-2</c:v>
                </c:pt>
                <c:pt idx="23332">
                  <c:v>3.4036932312721625E-2</c:v>
                </c:pt>
                <c:pt idx="23333">
                  <c:v>3.1927513665455688E-2</c:v>
                </c:pt>
                <c:pt idx="23334">
                  <c:v>3.237953194701268E-2</c:v>
                </c:pt>
                <c:pt idx="23335">
                  <c:v>3.2078186425974688E-2</c:v>
                </c:pt>
                <c:pt idx="23336">
                  <c:v>3.4940968875835594E-2</c:v>
                </c:pt>
                <c:pt idx="23337">
                  <c:v>3.3735586791683633E-2</c:v>
                </c:pt>
                <c:pt idx="23338">
                  <c:v>3.3132895749607649E-2</c:v>
                </c:pt>
                <c:pt idx="23339">
                  <c:v>3.2831550228569657E-2</c:v>
                </c:pt>
                <c:pt idx="23340">
                  <c:v>3.222885918649368E-2</c:v>
                </c:pt>
                <c:pt idx="23341">
                  <c:v>3.4036932312721625E-2</c:v>
                </c:pt>
                <c:pt idx="23342">
                  <c:v>3.3886259552202626E-2</c:v>
                </c:pt>
                <c:pt idx="23343">
                  <c:v>3.2982222989088657E-2</c:v>
                </c:pt>
                <c:pt idx="23344">
                  <c:v>3.1475495383898704E-2</c:v>
                </c:pt>
                <c:pt idx="23345">
                  <c:v>3.0571458820784735E-2</c:v>
                </c:pt>
                <c:pt idx="23346">
                  <c:v>3.3735586791683633E-2</c:v>
                </c:pt>
                <c:pt idx="23347">
                  <c:v>3.4187605073240618E-2</c:v>
                </c:pt>
                <c:pt idx="23348">
                  <c:v>3.3132895749607649E-2</c:v>
                </c:pt>
                <c:pt idx="23349">
                  <c:v>3.4338277833759617E-2</c:v>
                </c:pt>
                <c:pt idx="23350">
                  <c:v>3.2831550228569657E-2</c:v>
                </c:pt>
                <c:pt idx="23351">
                  <c:v>3.3886259552202626E-2</c:v>
                </c:pt>
                <c:pt idx="23352">
                  <c:v>3.2530204707531672E-2</c:v>
                </c:pt>
                <c:pt idx="23353">
                  <c:v>3.1776840904936703E-2</c:v>
                </c:pt>
                <c:pt idx="23354">
                  <c:v>3.222885918649368E-2</c:v>
                </c:pt>
                <c:pt idx="23355">
                  <c:v>3.1324822623379711E-2</c:v>
                </c:pt>
                <c:pt idx="23356">
                  <c:v>3.2982222989088657E-2</c:v>
                </c:pt>
                <c:pt idx="23357">
                  <c:v>3.237953194701268E-2</c:v>
                </c:pt>
                <c:pt idx="23358">
                  <c:v>3.2078186425974688E-2</c:v>
                </c:pt>
                <c:pt idx="23359">
                  <c:v>3.3735586791683633E-2</c:v>
                </c:pt>
                <c:pt idx="23360">
                  <c:v>3.222885918649368E-2</c:v>
                </c:pt>
                <c:pt idx="23361">
                  <c:v>3.1927513665455688E-2</c:v>
                </c:pt>
                <c:pt idx="23362">
                  <c:v>3.1324822623379711E-2</c:v>
                </c:pt>
                <c:pt idx="23363">
                  <c:v>3.3584914031164641E-2</c:v>
                </c:pt>
                <c:pt idx="23364">
                  <c:v>3.3283568510126649E-2</c:v>
                </c:pt>
                <c:pt idx="23365">
                  <c:v>3.2530204707531672E-2</c:v>
                </c:pt>
                <c:pt idx="23366">
                  <c:v>3.2530204707531672E-2</c:v>
                </c:pt>
                <c:pt idx="23367">
                  <c:v>3.1475495383898704E-2</c:v>
                </c:pt>
                <c:pt idx="23368">
                  <c:v>3.1776840904936703E-2</c:v>
                </c:pt>
                <c:pt idx="23369">
                  <c:v>3.3132895749607649E-2</c:v>
                </c:pt>
                <c:pt idx="23370">
                  <c:v>3.3132895749607649E-2</c:v>
                </c:pt>
                <c:pt idx="23371">
                  <c:v>3.2530204707531672E-2</c:v>
                </c:pt>
                <c:pt idx="23372">
                  <c:v>3.2078186425974688E-2</c:v>
                </c:pt>
                <c:pt idx="23373">
                  <c:v>3.3132895749607649E-2</c:v>
                </c:pt>
                <c:pt idx="23374">
                  <c:v>3.3283568510126649E-2</c:v>
                </c:pt>
                <c:pt idx="23375">
                  <c:v>3.3434241270645648E-2</c:v>
                </c:pt>
                <c:pt idx="23376">
                  <c:v>3.4187605073240618E-2</c:v>
                </c:pt>
                <c:pt idx="23377">
                  <c:v>3.0872804341822723E-2</c:v>
                </c:pt>
                <c:pt idx="23378">
                  <c:v>3.222885918649368E-2</c:v>
                </c:pt>
                <c:pt idx="23379">
                  <c:v>3.1475495383898704E-2</c:v>
                </c:pt>
                <c:pt idx="23380">
                  <c:v>3.1927513665455688E-2</c:v>
                </c:pt>
                <c:pt idx="23381">
                  <c:v>3.1927513665455688E-2</c:v>
                </c:pt>
                <c:pt idx="23382">
                  <c:v>3.3132895749607649E-2</c:v>
                </c:pt>
                <c:pt idx="23383">
                  <c:v>3.3584914031164641E-2</c:v>
                </c:pt>
                <c:pt idx="23384">
                  <c:v>3.0571458820784735E-2</c:v>
                </c:pt>
                <c:pt idx="23385">
                  <c:v>3.3434241270645648E-2</c:v>
                </c:pt>
                <c:pt idx="23386">
                  <c:v>3.2530204707531672E-2</c:v>
                </c:pt>
                <c:pt idx="23387">
                  <c:v>3.2530204707531672E-2</c:v>
                </c:pt>
                <c:pt idx="23388">
                  <c:v>3.222885918649368E-2</c:v>
                </c:pt>
                <c:pt idx="23389">
                  <c:v>3.2078186425974688E-2</c:v>
                </c:pt>
                <c:pt idx="23390">
                  <c:v>3.2680877468050672E-2</c:v>
                </c:pt>
                <c:pt idx="23391">
                  <c:v>3.2680877468050672E-2</c:v>
                </c:pt>
                <c:pt idx="23392">
                  <c:v>3.3132895749607649E-2</c:v>
                </c:pt>
                <c:pt idx="23393">
                  <c:v>3.1927513665455688E-2</c:v>
                </c:pt>
                <c:pt idx="23394">
                  <c:v>3.1324822623379711E-2</c:v>
                </c:pt>
                <c:pt idx="23395">
                  <c:v>3.2982222989088657E-2</c:v>
                </c:pt>
                <c:pt idx="23396">
                  <c:v>3.222885918649368E-2</c:v>
                </c:pt>
                <c:pt idx="23397">
                  <c:v>3.1776840904936703E-2</c:v>
                </c:pt>
                <c:pt idx="23398">
                  <c:v>3.2078186425974688E-2</c:v>
                </c:pt>
                <c:pt idx="23399">
                  <c:v>3.2831550228569657E-2</c:v>
                </c:pt>
                <c:pt idx="23400">
                  <c:v>3.3434241270645648E-2</c:v>
                </c:pt>
                <c:pt idx="23401">
                  <c:v>3.1626168144417703E-2</c:v>
                </c:pt>
                <c:pt idx="23402">
                  <c:v>3.4338277833759617E-2</c:v>
                </c:pt>
                <c:pt idx="23403">
                  <c:v>3.3584914031164641E-2</c:v>
                </c:pt>
                <c:pt idx="23404">
                  <c:v>3.1776840904936703E-2</c:v>
                </c:pt>
                <c:pt idx="23405">
                  <c:v>3.237953194701268E-2</c:v>
                </c:pt>
                <c:pt idx="23406">
                  <c:v>3.237953194701268E-2</c:v>
                </c:pt>
                <c:pt idx="23407">
                  <c:v>3.2078186425974688E-2</c:v>
                </c:pt>
                <c:pt idx="23408">
                  <c:v>3.4036932312721625E-2</c:v>
                </c:pt>
                <c:pt idx="23409">
                  <c:v>3.1776840904936703E-2</c:v>
                </c:pt>
                <c:pt idx="23410">
                  <c:v>3.2530204707531672E-2</c:v>
                </c:pt>
                <c:pt idx="23411">
                  <c:v>3.1927513665455688E-2</c:v>
                </c:pt>
                <c:pt idx="23412">
                  <c:v>3.2530204707531672E-2</c:v>
                </c:pt>
                <c:pt idx="23413">
                  <c:v>3.4036932312721625E-2</c:v>
                </c:pt>
                <c:pt idx="23414">
                  <c:v>3.2831550228569657E-2</c:v>
                </c:pt>
                <c:pt idx="23415">
                  <c:v>3.237953194701268E-2</c:v>
                </c:pt>
                <c:pt idx="23416">
                  <c:v>3.2831550228569657E-2</c:v>
                </c:pt>
                <c:pt idx="23417">
                  <c:v>3.1927513665455688E-2</c:v>
                </c:pt>
                <c:pt idx="23418">
                  <c:v>3.2982222989088657E-2</c:v>
                </c:pt>
                <c:pt idx="23419">
                  <c:v>3.4338277833759617E-2</c:v>
                </c:pt>
                <c:pt idx="23420">
                  <c:v>3.3735586791683633E-2</c:v>
                </c:pt>
                <c:pt idx="23421">
                  <c:v>3.4338277833759617E-2</c:v>
                </c:pt>
                <c:pt idx="23422">
                  <c:v>3.448895059427861E-2</c:v>
                </c:pt>
                <c:pt idx="23423">
                  <c:v>3.1927513665455688E-2</c:v>
                </c:pt>
                <c:pt idx="23424">
                  <c:v>3.1324822623379711E-2</c:v>
                </c:pt>
                <c:pt idx="23425">
                  <c:v>3.3886259552202626E-2</c:v>
                </c:pt>
                <c:pt idx="23426">
                  <c:v>3.237953194701268E-2</c:v>
                </c:pt>
                <c:pt idx="23427">
                  <c:v>3.2831550228569657E-2</c:v>
                </c:pt>
                <c:pt idx="23428">
                  <c:v>3.2831550228569657E-2</c:v>
                </c:pt>
                <c:pt idx="23429">
                  <c:v>3.2831550228569657E-2</c:v>
                </c:pt>
                <c:pt idx="23430">
                  <c:v>3.5845005438949563E-2</c:v>
                </c:pt>
                <c:pt idx="23431">
                  <c:v>3.2982222989088657E-2</c:v>
                </c:pt>
                <c:pt idx="23432">
                  <c:v>3.4187605073240618E-2</c:v>
                </c:pt>
                <c:pt idx="23433">
                  <c:v>3.2982222989088657E-2</c:v>
                </c:pt>
                <c:pt idx="23434">
                  <c:v>3.3434241270645648E-2</c:v>
                </c:pt>
                <c:pt idx="23435">
                  <c:v>3.4036932312721625E-2</c:v>
                </c:pt>
                <c:pt idx="23436">
                  <c:v>3.1475495383898704E-2</c:v>
                </c:pt>
                <c:pt idx="23437">
                  <c:v>3.4187605073240618E-2</c:v>
                </c:pt>
                <c:pt idx="23438">
                  <c:v>3.2982222989088657E-2</c:v>
                </c:pt>
                <c:pt idx="23439">
                  <c:v>3.3584914031164641E-2</c:v>
                </c:pt>
                <c:pt idx="23440">
                  <c:v>3.2680877468050672E-2</c:v>
                </c:pt>
                <c:pt idx="23441">
                  <c:v>3.2831550228569657E-2</c:v>
                </c:pt>
                <c:pt idx="23442">
                  <c:v>3.4187605073240618E-2</c:v>
                </c:pt>
                <c:pt idx="23443">
                  <c:v>3.2530204707531672E-2</c:v>
                </c:pt>
                <c:pt idx="23444">
                  <c:v>3.2831550228569657E-2</c:v>
                </c:pt>
                <c:pt idx="23445">
                  <c:v>3.1927513665455688E-2</c:v>
                </c:pt>
                <c:pt idx="23446">
                  <c:v>3.3434241270645648E-2</c:v>
                </c:pt>
                <c:pt idx="23447">
                  <c:v>3.222885918649368E-2</c:v>
                </c:pt>
                <c:pt idx="23448">
                  <c:v>3.2680877468050672E-2</c:v>
                </c:pt>
                <c:pt idx="23449">
                  <c:v>3.1927513665455688E-2</c:v>
                </c:pt>
                <c:pt idx="23450">
                  <c:v>3.3735586791683633E-2</c:v>
                </c:pt>
                <c:pt idx="23451">
                  <c:v>3.2530204707531672E-2</c:v>
                </c:pt>
                <c:pt idx="23452">
                  <c:v>3.3886259552202626E-2</c:v>
                </c:pt>
                <c:pt idx="23453">
                  <c:v>3.2982222989088657E-2</c:v>
                </c:pt>
                <c:pt idx="23454">
                  <c:v>3.3434241270645648E-2</c:v>
                </c:pt>
                <c:pt idx="23455">
                  <c:v>3.2680877468050672E-2</c:v>
                </c:pt>
                <c:pt idx="23456">
                  <c:v>3.1927513665455688E-2</c:v>
                </c:pt>
                <c:pt idx="23457">
                  <c:v>3.237953194701268E-2</c:v>
                </c:pt>
                <c:pt idx="23458">
                  <c:v>3.1324822623379711E-2</c:v>
                </c:pt>
                <c:pt idx="23459">
                  <c:v>3.2831550228569657E-2</c:v>
                </c:pt>
                <c:pt idx="23460">
                  <c:v>3.1324822623379711E-2</c:v>
                </c:pt>
                <c:pt idx="23461">
                  <c:v>3.3735586791683633E-2</c:v>
                </c:pt>
                <c:pt idx="23462">
                  <c:v>3.2078186425974688E-2</c:v>
                </c:pt>
                <c:pt idx="23463">
                  <c:v>3.237953194701268E-2</c:v>
                </c:pt>
                <c:pt idx="23464">
                  <c:v>3.4187605073240618E-2</c:v>
                </c:pt>
                <c:pt idx="23465">
                  <c:v>3.2982222989088657E-2</c:v>
                </c:pt>
                <c:pt idx="23466">
                  <c:v>3.2680877468050672E-2</c:v>
                </c:pt>
                <c:pt idx="23467">
                  <c:v>3.2982222989088657E-2</c:v>
                </c:pt>
                <c:pt idx="23468">
                  <c:v>3.2078186425974688E-2</c:v>
                </c:pt>
                <c:pt idx="23469">
                  <c:v>3.5242314396873586E-2</c:v>
                </c:pt>
                <c:pt idx="23470">
                  <c:v>3.3434241270645648E-2</c:v>
                </c:pt>
                <c:pt idx="23471">
                  <c:v>3.2982222989088657E-2</c:v>
                </c:pt>
                <c:pt idx="23472">
                  <c:v>3.3735586791683633E-2</c:v>
                </c:pt>
                <c:pt idx="23473">
                  <c:v>3.2680877468050672E-2</c:v>
                </c:pt>
                <c:pt idx="23474">
                  <c:v>3.4036932312721625E-2</c:v>
                </c:pt>
                <c:pt idx="23475">
                  <c:v>3.2530204707531672E-2</c:v>
                </c:pt>
                <c:pt idx="23476">
                  <c:v>3.237953194701268E-2</c:v>
                </c:pt>
                <c:pt idx="23477">
                  <c:v>3.222885918649368E-2</c:v>
                </c:pt>
                <c:pt idx="23478">
                  <c:v>3.2982222989088657E-2</c:v>
                </c:pt>
                <c:pt idx="23479">
                  <c:v>3.2680877468050672E-2</c:v>
                </c:pt>
                <c:pt idx="23480">
                  <c:v>3.4036932312721625E-2</c:v>
                </c:pt>
                <c:pt idx="23481">
                  <c:v>3.1927513665455688E-2</c:v>
                </c:pt>
                <c:pt idx="23482">
                  <c:v>3.3886259552202626E-2</c:v>
                </c:pt>
                <c:pt idx="23483">
                  <c:v>3.3735586791683633E-2</c:v>
                </c:pt>
                <c:pt idx="23484">
                  <c:v>3.3283568510126649E-2</c:v>
                </c:pt>
                <c:pt idx="23485">
                  <c:v>3.3434241270645648E-2</c:v>
                </c:pt>
                <c:pt idx="23486">
                  <c:v>3.4036932312721625E-2</c:v>
                </c:pt>
                <c:pt idx="23487">
                  <c:v>3.3735586791683633E-2</c:v>
                </c:pt>
                <c:pt idx="23488">
                  <c:v>3.3735586791683633E-2</c:v>
                </c:pt>
                <c:pt idx="23489">
                  <c:v>3.1475495383898704E-2</c:v>
                </c:pt>
                <c:pt idx="23490">
                  <c:v>3.4187605073240618E-2</c:v>
                </c:pt>
                <c:pt idx="23491">
                  <c:v>3.4187605073240618E-2</c:v>
                </c:pt>
                <c:pt idx="23492">
                  <c:v>3.4639623354797609E-2</c:v>
                </c:pt>
                <c:pt idx="23493">
                  <c:v>3.2982222989088657E-2</c:v>
                </c:pt>
                <c:pt idx="23494">
                  <c:v>3.3283568510126649E-2</c:v>
                </c:pt>
                <c:pt idx="23495">
                  <c:v>3.3283568510126649E-2</c:v>
                </c:pt>
                <c:pt idx="23496">
                  <c:v>3.4338277833759617E-2</c:v>
                </c:pt>
                <c:pt idx="23497">
                  <c:v>3.3132895749607649E-2</c:v>
                </c:pt>
                <c:pt idx="23498">
                  <c:v>3.3886259552202626E-2</c:v>
                </c:pt>
                <c:pt idx="23499">
                  <c:v>3.3132895749607649E-2</c:v>
                </c:pt>
                <c:pt idx="23500">
                  <c:v>3.2530204707531672E-2</c:v>
                </c:pt>
                <c:pt idx="23501">
                  <c:v>3.2982222989088657E-2</c:v>
                </c:pt>
                <c:pt idx="23502">
                  <c:v>3.2982222989088657E-2</c:v>
                </c:pt>
                <c:pt idx="23503">
                  <c:v>3.237953194701268E-2</c:v>
                </c:pt>
                <c:pt idx="23504">
                  <c:v>3.4036932312721625E-2</c:v>
                </c:pt>
                <c:pt idx="23505">
                  <c:v>3.4639623354797609E-2</c:v>
                </c:pt>
                <c:pt idx="23506">
                  <c:v>3.2831550228569657E-2</c:v>
                </c:pt>
                <c:pt idx="23507">
                  <c:v>3.3735586791683633E-2</c:v>
                </c:pt>
                <c:pt idx="23508">
                  <c:v>3.2982222989088657E-2</c:v>
                </c:pt>
                <c:pt idx="23509">
                  <c:v>3.2831550228569657E-2</c:v>
                </c:pt>
                <c:pt idx="23510">
                  <c:v>3.3886259552202626E-2</c:v>
                </c:pt>
                <c:pt idx="23511">
                  <c:v>3.2530204707531672E-2</c:v>
                </c:pt>
                <c:pt idx="23512">
                  <c:v>3.2982222989088657E-2</c:v>
                </c:pt>
                <c:pt idx="23513">
                  <c:v>3.659836924154454E-2</c:v>
                </c:pt>
                <c:pt idx="23514">
                  <c:v>3.3434241270645648E-2</c:v>
                </c:pt>
                <c:pt idx="23515">
                  <c:v>3.2530204707531672E-2</c:v>
                </c:pt>
                <c:pt idx="23516">
                  <c:v>3.222885918649368E-2</c:v>
                </c:pt>
                <c:pt idx="23517">
                  <c:v>3.3434241270645648E-2</c:v>
                </c:pt>
                <c:pt idx="23518">
                  <c:v>3.2530204707531672E-2</c:v>
                </c:pt>
                <c:pt idx="23519">
                  <c:v>3.4036932312721625E-2</c:v>
                </c:pt>
                <c:pt idx="23520">
                  <c:v>3.4036932312721625E-2</c:v>
                </c:pt>
                <c:pt idx="23521">
                  <c:v>3.2530204707531672E-2</c:v>
                </c:pt>
                <c:pt idx="23522">
                  <c:v>3.3434241270645648E-2</c:v>
                </c:pt>
                <c:pt idx="23523">
                  <c:v>3.3283568510126649E-2</c:v>
                </c:pt>
                <c:pt idx="23524">
                  <c:v>3.237953194701268E-2</c:v>
                </c:pt>
                <c:pt idx="23525">
                  <c:v>3.2078186425974688E-2</c:v>
                </c:pt>
                <c:pt idx="23526">
                  <c:v>3.2078186425974688E-2</c:v>
                </c:pt>
                <c:pt idx="23527">
                  <c:v>3.237953194701268E-2</c:v>
                </c:pt>
                <c:pt idx="23528">
                  <c:v>3.1475495383898704E-2</c:v>
                </c:pt>
                <c:pt idx="23529">
                  <c:v>3.237953194701268E-2</c:v>
                </c:pt>
                <c:pt idx="23530">
                  <c:v>3.4940968875835594E-2</c:v>
                </c:pt>
                <c:pt idx="23531">
                  <c:v>3.3283568510126649E-2</c:v>
                </c:pt>
                <c:pt idx="23532">
                  <c:v>3.222885918649368E-2</c:v>
                </c:pt>
                <c:pt idx="23533">
                  <c:v>3.2831550228569657E-2</c:v>
                </c:pt>
                <c:pt idx="23534">
                  <c:v>3.0872804341822723E-2</c:v>
                </c:pt>
                <c:pt idx="23535">
                  <c:v>3.4036932312721625E-2</c:v>
                </c:pt>
                <c:pt idx="23536">
                  <c:v>3.2982222989088657E-2</c:v>
                </c:pt>
                <c:pt idx="23537">
                  <c:v>3.3434241270645648E-2</c:v>
                </c:pt>
                <c:pt idx="23538">
                  <c:v>3.237953194701268E-2</c:v>
                </c:pt>
                <c:pt idx="23539">
                  <c:v>3.1324822623379711E-2</c:v>
                </c:pt>
                <c:pt idx="23540">
                  <c:v>3.3283568510126649E-2</c:v>
                </c:pt>
                <c:pt idx="23541">
                  <c:v>3.2530204707531672E-2</c:v>
                </c:pt>
                <c:pt idx="23542">
                  <c:v>3.3132895749607649E-2</c:v>
                </c:pt>
                <c:pt idx="23543">
                  <c:v>3.3132895749607649E-2</c:v>
                </c:pt>
                <c:pt idx="23544">
                  <c:v>3.222885918649368E-2</c:v>
                </c:pt>
                <c:pt idx="23545">
                  <c:v>3.3434241270645648E-2</c:v>
                </c:pt>
                <c:pt idx="23546">
                  <c:v>3.1324822623379711E-2</c:v>
                </c:pt>
                <c:pt idx="23547">
                  <c:v>3.222885918649368E-2</c:v>
                </c:pt>
                <c:pt idx="23548">
                  <c:v>3.3132895749607649E-2</c:v>
                </c:pt>
                <c:pt idx="23549">
                  <c:v>3.1626168144417703E-2</c:v>
                </c:pt>
                <c:pt idx="23550">
                  <c:v>3.1324822623379711E-2</c:v>
                </c:pt>
                <c:pt idx="23551">
                  <c:v>3.2831550228569657E-2</c:v>
                </c:pt>
                <c:pt idx="23552">
                  <c:v>3.3283568510126649E-2</c:v>
                </c:pt>
                <c:pt idx="23553">
                  <c:v>3.222885918649368E-2</c:v>
                </c:pt>
                <c:pt idx="23554">
                  <c:v>3.222885918649368E-2</c:v>
                </c:pt>
                <c:pt idx="23555">
                  <c:v>3.1023477102341723E-2</c:v>
                </c:pt>
                <c:pt idx="23556">
                  <c:v>3.3132895749607649E-2</c:v>
                </c:pt>
                <c:pt idx="23557">
                  <c:v>3.2680877468050672E-2</c:v>
                </c:pt>
                <c:pt idx="23558">
                  <c:v>3.1324822623379711E-2</c:v>
                </c:pt>
                <c:pt idx="23559">
                  <c:v>3.2982222989088657E-2</c:v>
                </c:pt>
                <c:pt idx="23560">
                  <c:v>3.222885918649368E-2</c:v>
                </c:pt>
                <c:pt idx="23561">
                  <c:v>3.1324822623379711E-2</c:v>
                </c:pt>
                <c:pt idx="23562">
                  <c:v>3.2078186425974688E-2</c:v>
                </c:pt>
                <c:pt idx="23563">
                  <c:v>3.3434241270645648E-2</c:v>
                </c:pt>
                <c:pt idx="23564">
                  <c:v>3.3434241270645648E-2</c:v>
                </c:pt>
                <c:pt idx="23565">
                  <c:v>3.222885918649368E-2</c:v>
                </c:pt>
                <c:pt idx="23566">
                  <c:v>3.2530204707531672E-2</c:v>
                </c:pt>
                <c:pt idx="23567">
                  <c:v>3.237953194701268E-2</c:v>
                </c:pt>
                <c:pt idx="23568">
                  <c:v>3.1927513665455688E-2</c:v>
                </c:pt>
                <c:pt idx="23569">
                  <c:v>3.2530204707531672E-2</c:v>
                </c:pt>
                <c:pt idx="23570">
                  <c:v>3.0119440539227754E-2</c:v>
                </c:pt>
                <c:pt idx="23571">
                  <c:v>3.222885918649368E-2</c:v>
                </c:pt>
                <c:pt idx="23572">
                  <c:v>3.2831550228569657E-2</c:v>
                </c:pt>
                <c:pt idx="23573">
                  <c:v>3.2530204707531672E-2</c:v>
                </c:pt>
                <c:pt idx="23574">
                  <c:v>3.4036932312721625E-2</c:v>
                </c:pt>
                <c:pt idx="23575">
                  <c:v>3.1776840904936703E-2</c:v>
                </c:pt>
                <c:pt idx="23576">
                  <c:v>3.1475495383898704E-2</c:v>
                </c:pt>
                <c:pt idx="23577">
                  <c:v>3.1324822623379711E-2</c:v>
                </c:pt>
                <c:pt idx="23578">
                  <c:v>3.3283568510126649E-2</c:v>
                </c:pt>
                <c:pt idx="23579">
                  <c:v>3.4036932312721625E-2</c:v>
                </c:pt>
                <c:pt idx="23580">
                  <c:v>3.448895059427861E-2</c:v>
                </c:pt>
                <c:pt idx="23581">
                  <c:v>3.3132895749607649E-2</c:v>
                </c:pt>
                <c:pt idx="23582">
                  <c:v>3.2982222989088657E-2</c:v>
                </c:pt>
                <c:pt idx="23583">
                  <c:v>3.6297023720506555E-2</c:v>
                </c:pt>
                <c:pt idx="23584">
                  <c:v>3.5694332678430571E-2</c:v>
                </c:pt>
                <c:pt idx="23585">
                  <c:v>3.7653078565177509E-2</c:v>
                </c:pt>
                <c:pt idx="23586">
                  <c:v>3.7653078565177509E-2</c:v>
                </c:pt>
                <c:pt idx="23587">
                  <c:v>3.5392987157392586E-2</c:v>
                </c:pt>
                <c:pt idx="23588">
                  <c:v>3.6749042002063539E-2</c:v>
                </c:pt>
                <c:pt idx="23589">
                  <c:v>3.6899714762582532E-2</c:v>
                </c:pt>
                <c:pt idx="23590">
                  <c:v>3.7502405804658516E-2</c:v>
                </c:pt>
                <c:pt idx="23591">
                  <c:v>3.7803751325696501E-2</c:v>
                </c:pt>
                <c:pt idx="23592">
                  <c:v>3.8255769607253493E-2</c:v>
                </c:pt>
                <c:pt idx="23593">
                  <c:v>4.1269224817633399E-2</c:v>
                </c:pt>
                <c:pt idx="23594">
                  <c:v>3.9009133409848469E-2</c:v>
                </c:pt>
                <c:pt idx="23595">
                  <c:v>4.0666533775557415E-2</c:v>
                </c:pt>
                <c:pt idx="23596">
                  <c:v>4.0666533775557415E-2</c:v>
                </c:pt>
                <c:pt idx="23597">
                  <c:v>4.1118552057114399E-2</c:v>
                </c:pt>
                <c:pt idx="23598">
                  <c:v>4.1419897578152384E-2</c:v>
                </c:pt>
                <c:pt idx="23599">
                  <c:v>4.2173261380747368E-2</c:v>
                </c:pt>
                <c:pt idx="23600">
                  <c:v>4.1721243099190376E-2</c:v>
                </c:pt>
                <c:pt idx="23601">
                  <c:v>4.4132007267494305E-2</c:v>
                </c:pt>
                <c:pt idx="23602">
                  <c:v>4.3378643464899322E-2</c:v>
                </c:pt>
                <c:pt idx="23603">
                  <c:v>4.4132007267494305E-2</c:v>
                </c:pt>
                <c:pt idx="23604">
                  <c:v>4.4734698309570282E-2</c:v>
                </c:pt>
                <c:pt idx="23605">
                  <c:v>4.4885371070089282E-2</c:v>
                </c:pt>
                <c:pt idx="23606">
                  <c:v>4.7145462477874205E-2</c:v>
                </c:pt>
                <c:pt idx="23607">
                  <c:v>4.7597480759431196E-2</c:v>
                </c:pt>
                <c:pt idx="23608">
                  <c:v>4.7748153519950189E-2</c:v>
                </c:pt>
                <c:pt idx="23609">
                  <c:v>4.7145462477874205E-2</c:v>
                </c:pt>
                <c:pt idx="23610">
                  <c:v>4.8501517322545165E-2</c:v>
                </c:pt>
                <c:pt idx="23611">
                  <c:v>4.8049499040988174E-2</c:v>
                </c:pt>
                <c:pt idx="23612">
                  <c:v>4.8802862843583157E-2</c:v>
                </c:pt>
                <c:pt idx="23613">
                  <c:v>5.1213627011887079E-2</c:v>
                </c:pt>
                <c:pt idx="23614">
                  <c:v>5.1816318053963063E-2</c:v>
                </c:pt>
                <c:pt idx="23615">
                  <c:v>5.0460263209292103E-2</c:v>
                </c:pt>
                <c:pt idx="23616">
                  <c:v>5.1816318053963063E-2</c:v>
                </c:pt>
                <c:pt idx="23617">
                  <c:v>5.1213627011887079E-2</c:v>
                </c:pt>
                <c:pt idx="23618">
                  <c:v>5.467910050382397E-2</c:v>
                </c:pt>
                <c:pt idx="23619">
                  <c:v>5.2720354617077032E-2</c:v>
                </c:pt>
                <c:pt idx="23620">
                  <c:v>5.5432464306418947E-2</c:v>
                </c:pt>
                <c:pt idx="23621">
                  <c:v>5.6035155348494924E-2</c:v>
                </c:pt>
                <c:pt idx="23622">
                  <c:v>5.6637846390570901E-2</c:v>
                </c:pt>
                <c:pt idx="23623">
                  <c:v>5.8144573995760861E-2</c:v>
                </c:pt>
                <c:pt idx="23624">
                  <c:v>5.6487173630051915E-2</c:v>
                </c:pt>
                <c:pt idx="23625">
                  <c:v>5.9199283319393829E-2</c:v>
                </c:pt>
                <c:pt idx="23626">
                  <c:v>5.8445919516798853E-2</c:v>
                </c:pt>
                <c:pt idx="23627">
                  <c:v>6.0404665403545783E-2</c:v>
                </c:pt>
                <c:pt idx="23628">
                  <c:v>6.0856683685102768E-2</c:v>
                </c:pt>
                <c:pt idx="23629">
                  <c:v>6.1158029206140767E-2</c:v>
                </c:pt>
                <c:pt idx="23630">
                  <c:v>6.2363411290292721E-2</c:v>
                </c:pt>
                <c:pt idx="23631">
                  <c:v>6.2363411290292721E-2</c:v>
                </c:pt>
                <c:pt idx="23632">
                  <c:v>6.5226193740153635E-2</c:v>
                </c:pt>
                <c:pt idx="23633">
                  <c:v>6.5678212021710619E-2</c:v>
                </c:pt>
                <c:pt idx="23634">
                  <c:v>6.7486285147938557E-2</c:v>
                </c:pt>
                <c:pt idx="23635">
                  <c:v>6.6732921345343574E-2</c:v>
                </c:pt>
                <c:pt idx="23636">
                  <c:v>6.7787630668976556E-2</c:v>
                </c:pt>
                <c:pt idx="23637">
                  <c:v>6.8540994471571526E-2</c:v>
                </c:pt>
                <c:pt idx="23638">
                  <c:v>7.0650413118837463E-2</c:v>
                </c:pt>
                <c:pt idx="23639">
                  <c:v>6.9746376555723494E-2</c:v>
                </c:pt>
                <c:pt idx="23640">
                  <c:v>7.4567904892331338E-2</c:v>
                </c:pt>
                <c:pt idx="23641">
                  <c:v>7.1253104160913447E-2</c:v>
                </c:pt>
                <c:pt idx="23642">
                  <c:v>7.2157140724027416E-2</c:v>
                </c:pt>
                <c:pt idx="23643">
                  <c:v>7.351319556869837E-2</c:v>
                </c:pt>
                <c:pt idx="23644">
                  <c:v>7.5622614215964307E-2</c:v>
                </c:pt>
                <c:pt idx="23645">
                  <c:v>7.8033378384268229E-2</c:v>
                </c:pt>
                <c:pt idx="23646">
                  <c:v>7.712934182115426E-2</c:v>
                </c:pt>
                <c:pt idx="23647">
                  <c:v>7.9841451510496181E-2</c:v>
                </c:pt>
                <c:pt idx="23648">
                  <c:v>7.8636069426344199E-2</c:v>
                </c:pt>
                <c:pt idx="23649">
                  <c:v>8.0293469792053151E-2</c:v>
                </c:pt>
                <c:pt idx="23650">
                  <c:v>8.2553561199838088E-2</c:v>
                </c:pt>
                <c:pt idx="23651">
                  <c:v>8.3909616044509028E-2</c:v>
                </c:pt>
                <c:pt idx="23652">
                  <c:v>8.3758943283990042E-2</c:v>
                </c:pt>
                <c:pt idx="23653">
                  <c:v>8.4813652607623011E-2</c:v>
                </c:pt>
                <c:pt idx="23654">
                  <c:v>8.6169707452293964E-2</c:v>
                </c:pt>
                <c:pt idx="23655">
                  <c:v>8.5567016410217994E-2</c:v>
                </c:pt>
                <c:pt idx="23656">
                  <c:v>8.7375089536445932E-2</c:v>
                </c:pt>
                <c:pt idx="23657">
                  <c:v>8.8279126099559901E-2</c:v>
                </c:pt>
                <c:pt idx="23658">
                  <c:v>9.0539217507344824E-2</c:v>
                </c:pt>
                <c:pt idx="23659">
                  <c:v>9.2045945112534777E-2</c:v>
                </c:pt>
                <c:pt idx="23660">
                  <c:v>9.1443254070458793E-2</c:v>
                </c:pt>
                <c:pt idx="23661">
                  <c:v>9.4004690999281715E-2</c:v>
                </c:pt>
                <c:pt idx="23662">
                  <c:v>9.4758054801876698E-2</c:v>
                </c:pt>
                <c:pt idx="23663">
                  <c:v>9.4607382041357699E-2</c:v>
                </c:pt>
                <c:pt idx="23664">
                  <c:v>9.6415455167585651E-2</c:v>
                </c:pt>
                <c:pt idx="23665">
                  <c:v>9.5210073083433669E-2</c:v>
                </c:pt>
                <c:pt idx="23666">
                  <c:v>9.9127564856927544E-2</c:v>
                </c:pt>
                <c:pt idx="23667">
                  <c:v>0.10138765626471248</c:v>
                </c:pt>
                <c:pt idx="23668">
                  <c:v>0.10063429246211751</c:v>
                </c:pt>
                <c:pt idx="23669">
                  <c:v>0.10259303834886445</c:v>
                </c:pt>
                <c:pt idx="23670">
                  <c:v>0.10259303834886445</c:v>
                </c:pt>
                <c:pt idx="23671">
                  <c:v>0.10455178423561139</c:v>
                </c:pt>
                <c:pt idx="23672">
                  <c:v>0.10651053012235832</c:v>
                </c:pt>
                <c:pt idx="23673">
                  <c:v>0.10756523944599129</c:v>
                </c:pt>
                <c:pt idx="23674">
                  <c:v>0.10907196705118123</c:v>
                </c:pt>
                <c:pt idx="23675">
                  <c:v>0.10937331257221923</c:v>
                </c:pt>
                <c:pt idx="23676">
                  <c:v>0.11057869465637118</c:v>
                </c:pt>
                <c:pt idx="23677">
                  <c:v>0.11268811330363712</c:v>
                </c:pt>
                <c:pt idx="23678">
                  <c:v>0.11509887747194104</c:v>
                </c:pt>
                <c:pt idx="23679">
                  <c:v>0.11585224127453603</c:v>
                </c:pt>
                <c:pt idx="23680">
                  <c:v>0.11555089575349804</c:v>
                </c:pt>
                <c:pt idx="23681">
                  <c:v>0.116906950598169</c:v>
                </c:pt>
                <c:pt idx="23682">
                  <c:v>0.11750964164024498</c:v>
                </c:pt>
                <c:pt idx="23683">
                  <c:v>0.12007107856906787</c:v>
                </c:pt>
                <c:pt idx="23684">
                  <c:v>0.12248184273737182</c:v>
                </c:pt>
                <c:pt idx="23685">
                  <c:v>0.12308453377944779</c:v>
                </c:pt>
                <c:pt idx="23686">
                  <c:v>0.12519395242671374</c:v>
                </c:pt>
                <c:pt idx="23687">
                  <c:v>0.12564597070827072</c:v>
                </c:pt>
                <c:pt idx="23688">
                  <c:v>0.12881009867916962</c:v>
                </c:pt>
                <c:pt idx="23689">
                  <c:v>0.12956346248176459</c:v>
                </c:pt>
                <c:pt idx="23690">
                  <c:v>0.12986480800280256</c:v>
                </c:pt>
                <c:pt idx="23691">
                  <c:v>0.13167288112903053</c:v>
                </c:pt>
                <c:pt idx="23692">
                  <c:v>0.1324262449316255</c:v>
                </c:pt>
                <c:pt idx="23693">
                  <c:v>0.13363162701577747</c:v>
                </c:pt>
                <c:pt idx="23694">
                  <c:v>0.13649440946563834</c:v>
                </c:pt>
                <c:pt idx="23695">
                  <c:v>0.13604239118408137</c:v>
                </c:pt>
                <c:pt idx="23696">
                  <c:v>0.13694642774719537</c:v>
                </c:pt>
                <c:pt idx="23697">
                  <c:v>0.14041190123913225</c:v>
                </c:pt>
                <c:pt idx="23698">
                  <c:v>0.14221997436536019</c:v>
                </c:pt>
                <c:pt idx="23699">
                  <c:v>0.14312401092847415</c:v>
                </c:pt>
                <c:pt idx="23700">
                  <c:v>0.14327468368899315</c:v>
                </c:pt>
                <c:pt idx="23701">
                  <c:v>0.14583612061781606</c:v>
                </c:pt>
                <c:pt idx="23702">
                  <c:v>0.14583612061781606</c:v>
                </c:pt>
                <c:pt idx="23703">
                  <c:v>0.14854823030715797</c:v>
                </c:pt>
                <c:pt idx="23704">
                  <c:v>0.14824688478612</c:v>
                </c:pt>
                <c:pt idx="23705">
                  <c:v>0.15095899447546193</c:v>
                </c:pt>
                <c:pt idx="23706">
                  <c:v>0.15367110416480381</c:v>
                </c:pt>
                <c:pt idx="23707">
                  <c:v>0.15442446796739878</c:v>
                </c:pt>
                <c:pt idx="23708">
                  <c:v>0.15608186833310775</c:v>
                </c:pt>
                <c:pt idx="23709">
                  <c:v>0.15593119557258875</c:v>
                </c:pt>
                <c:pt idx="23710">
                  <c:v>0.15849263250141168</c:v>
                </c:pt>
                <c:pt idx="23711">
                  <c:v>0.16150608771179159</c:v>
                </c:pt>
                <c:pt idx="23712">
                  <c:v>0.16271146979594353</c:v>
                </c:pt>
                <c:pt idx="23713">
                  <c:v>0.1643688701616525</c:v>
                </c:pt>
                <c:pt idx="23714">
                  <c:v>0.16497156120372844</c:v>
                </c:pt>
                <c:pt idx="23715">
                  <c:v>0.16632761604839943</c:v>
                </c:pt>
                <c:pt idx="23716">
                  <c:v>0.16964241677981731</c:v>
                </c:pt>
                <c:pt idx="23717">
                  <c:v>0.16873838021670334</c:v>
                </c:pt>
                <c:pt idx="23718">
                  <c:v>0.16994376230085531</c:v>
                </c:pt>
                <c:pt idx="23719">
                  <c:v>0.17235452646915922</c:v>
                </c:pt>
                <c:pt idx="23720">
                  <c:v>0.17280654475071622</c:v>
                </c:pt>
                <c:pt idx="23721">
                  <c:v>0.17506663615850113</c:v>
                </c:pt>
                <c:pt idx="23722">
                  <c:v>0.17732672756628606</c:v>
                </c:pt>
                <c:pt idx="23723">
                  <c:v>0.179586818974071</c:v>
                </c:pt>
                <c:pt idx="23724">
                  <c:v>0.18094287381874194</c:v>
                </c:pt>
                <c:pt idx="23725">
                  <c:v>0.18290161970548888</c:v>
                </c:pt>
                <c:pt idx="23726">
                  <c:v>0.1833536379870459</c:v>
                </c:pt>
                <c:pt idx="23727">
                  <c:v>0.18636709319742578</c:v>
                </c:pt>
                <c:pt idx="23728">
                  <c:v>0.18772314804209675</c:v>
                </c:pt>
                <c:pt idx="23729">
                  <c:v>0.18953122116832466</c:v>
                </c:pt>
                <c:pt idx="23730">
                  <c:v>0.18922987564728672</c:v>
                </c:pt>
                <c:pt idx="23731">
                  <c:v>0.19224333085766659</c:v>
                </c:pt>
                <c:pt idx="23732">
                  <c:v>0.19435274950493253</c:v>
                </c:pt>
                <c:pt idx="23733">
                  <c:v>0.19631149539167947</c:v>
                </c:pt>
                <c:pt idx="23734">
                  <c:v>0.19736620471531241</c:v>
                </c:pt>
                <c:pt idx="23735">
                  <c:v>0.19736620471531241</c:v>
                </c:pt>
                <c:pt idx="23736">
                  <c:v>0.20053033268621134</c:v>
                </c:pt>
                <c:pt idx="23737">
                  <c:v>0.20309176961503425</c:v>
                </c:pt>
                <c:pt idx="23738">
                  <c:v>0.20489984274126219</c:v>
                </c:pt>
                <c:pt idx="23739">
                  <c:v>0.20489984274126219</c:v>
                </c:pt>
                <c:pt idx="23740">
                  <c:v>0.20670791586749013</c:v>
                </c:pt>
                <c:pt idx="23741">
                  <c:v>0.20806397071216109</c:v>
                </c:pt>
                <c:pt idx="23742">
                  <c:v>0.21137877144357897</c:v>
                </c:pt>
                <c:pt idx="23743">
                  <c:v>0.21213213524617397</c:v>
                </c:pt>
                <c:pt idx="23744">
                  <c:v>0.21273482628824994</c:v>
                </c:pt>
                <c:pt idx="23745">
                  <c:v>0.21604962701966784</c:v>
                </c:pt>
                <c:pt idx="23746">
                  <c:v>0.21635097254070582</c:v>
                </c:pt>
                <c:pt idx="23747">
                  <c:v>0.21966577327212375</c:v>
                </c:pt>
                <c:pt idx="23748">
                  <c:v>0.21951510051160472</c:v>
                </c:pt>
                <c:pt idx="23749">
                  <c:v>0.22222721020094663</c:v>
                </c:pt>
                <c:pt idx="23750">
                  <c:v>0.22418595608769357</c:v>
                </c:pt>
                <c:pt idx="23751">
                  <c:v>0.22463797436925056</c:v>
                </c:pt>
                <c:pt idx="23752">
                  <c:v>0.2268980657770355</c:v>
                </c:pt>
                <c:pt idx="23753">
                  <c:v>0.22810344786118744</c:v>
                </c:pt>
                <c:pt idx="23754">
                  <c:v>0.22840479338222544</c:v>
                </c:pt>
                <c:pt idx="23755">
                  <c:v>0.23217161239520034</c:v>
                </c:pt>
                <c:pt idx="23756">
                  <c:v>0.23307564895831431</c:v>
                </c:pt>
                <c:pt idx="23757">
                  <c:v>0.23699314073180819</c:v>
                </c:pt>
                <c:pt idx="23758">
                  <c:v>0.23804785005544113</c:v>
                </c:pt>
                <c:pt idx="23759">
                  <c:v>0.23910255937907413</c:v>
                </c:pt>
                <c:pt idx="23760">
                  <c:v>0.24166399630789703</c:v>
                </c:pt>
                <c:pt idx="23761">
                  <c:v>0.241965341828935</c:v>
                </c:pt>
                <c:pt idx="23762">
                  <c:v>0.24392408771568197</c:v>
                </c:pt>
                <c:pt idx="23763">
                  <c:v>0.24573216084190988</c:v>
                </c:pt>
                <c:pt idx="23764">
                  <c:v>0.24980032537592275</c:v>
                </c:pt>
                <c:pt idx="23765">
                  <c:v>0.24874561605228979</c:v>
                </c:pt>
                <c:pt idx="23766">
                  <c:v>0.25040301641799873</c:v>
                </c:pt>
                <c:pt idx="23767">
                  <c:v>0.2543205081914926</c:v>
                </c:pt>
                <c:pt idx="23768">
                  <c:v>0.25341647162837866</c:v>
                </c:pt>
                <c:pt idx="23769">
                  <c:v>0.25763530892291048</c:v>
                </c:pt>
                <c:pt idx="23770">
                  <c:v>0.25793665444394853</c:v>
                </c:pt>
                <c:pt idx="23771">
                  <c:v>0.25989540033069541</c:v>
                </c:pt>
                <c:pt idx="23772">
                  <c:v>0.26441558314626529</c:v>
                </c:pt>
                <c:pt idx="23773">
                  <c:v>0.26607298351197423</c:v>
                </c:pt>
                <c:pt idx="23774">
                  <c:v>0.26637432903301228</c:v>
                </c:pt>
                <c:pt idx="23775">
                  <c:v>0.26697702007508822</c:v>
                </c:pt>
                <c:pt idx="23776">
                  <c:v>0.26893576596183516</c:v>
                </c:pt>
                <c:pt idx="23777">
                  <c:v>0.27209989393273404</c:v>
                </c:pt>
                <c:pt idx="23778">
                  <c:v>0.27420931258000003</c:v>
                </c:pt>
                <c:pt idx="23779">
                  <c:v>0.27526402190363297</c:v>
                </c:pt>
                <c:pt idx="23780">
                  <c:v>0.27601738570622791</c:v>
                </c:pt>
                <c:pt idx="23781">
                  <c:v>0.27812680435349391</c:v>
                </c:pt>
                <c:pt idx="23782">
                  <c:v>0.28083891404283579</c:v>
                </c:pt>
                <c:pt idx="23783">
                  <c:v>0.28234564164802572</c:v>
                </c:pt>
                <c:pt idx="23784">
                  <c:v>0.28415371477425366</c:v>
                </c:pt>
                <c:pt idx="23785">
                  <c:v>0.2849070785768486</c:v>
                </c:pt>
                <c:pt idx="23786">
                  <c:v>0.28912591587138053</c:v>
                </c:pt>
                <c:pt idx="23787">
                  <c:v>0.28912591587138053</c:v>
                </c:pt>
                <c:pt idx="23788">
                  <c:v>0.29108466175812742</c:v>
                </c:pt>
                <c:pt idx="23789">
                  <c:v>0.29349542592643135</c:v>
                </c:pt>
                <c:pt idx="23790">
                  <c:v>0.29650888113681129</c:v>
                </c:pt>
                <c:pt idx="23791">
                  <c:v>0.29786493598148223</c:v>
                </c:pt>
                <c:pt idx="23792">
                  <c:v>0.29650888113681129</c:v>
                </c:pt>
                <c:pt idx="23793">
                  <c:v>0.30102906395238116</c:v>
                </c:pt>
                <c:pt idx="23794">
                  <c:v>0.3022344460365331</c:v>
                </c:pt>
                <c:pt idx="23795">
                  <c:v>0.30434386468379904</c:v>
                </c:pt>
                <c:pt idx="23796">
                  <c:v>0.30645328333106497</c:v>
                </c:pt>
                <c:pt idx="23797">
                  <c:v>0.30886404749936891</c:v>
                </c:pt>
                <c:pt idx="23798">
                  <c:v>0.30916539302040685</c:v>
                </c:pt>
                <c:pt idx="23799">
                  <c:v>0.31278153927286279</c:v>
                </c:pt>
                <c:pt idx="23800">
                  <c:v>0.31278153927286279</c:v>
                </c:pt>
                <c:pt idx="23801">
                  <c:v>0.31504163068064772</c:v>
                </c:pt>
                <c:pt idx="23802">
                  <c:v>0.31669903104635666</c:v>
                </c:pt>
                <c:pt idx="23803">
                  <c:v>0.31910979521466054</c:v>
                </c:pt>
                <c:pt idx="23804">
                  <c:v>0.32001383177777454</c:v>
                </c:pt>
                <c:pt idx="23805">
                  <c:v>0.32287661422763542</c:v>
                </c:pt>
                <c:pt idx="23806">
                  <c:v>0.32619141495905335</c:v>
                </c:pt>
                <c:pt idx="23807">
                  <c:v>0.32649276048009135</c:v>
                </c:pt>
                <c:pt idx="23808">
                  <c:v>0.32875285188787629</c:v>
                </c:pt>
                <c:pt idx="23809">
                  <c:v>0.32784881532476229</c:v>
                </c:pt>
                <c:pt idx="23810">
                  <c:v>0.33161563433773716</c:v>
                </c:pt>
                <c:pt idx="23811">
                  <c:v>0.33462908954811704</c:v>
                </c:pt>
                <c:pt idx="23812">
                  <c:v>0.3341770712665601</c:v>
                </c:pt>
                <c:pt idx="23813">
                  <c:v>0.33779321751901598</c:v>
                </c:pt>
                <c:pt idx="23814">
                  <c:v>0.33839590856109197</c:v>
                </c:pt>
                <c:pt idx="23815">
                  <c:v>0.34156003653199085</c:v>
                </c:pt>
                <c:pt idx="23816">
                  <c:v>0.34366945517925679</c:v>
                </c:pt>
                <c:pt idx="23817">
                  <c:v>0.34487483726340873</c:v>
                </c:pt>
                <c:pt idx="23818">
                  <c:v>0.34773761971326966</c:v>
                </c:pt>
                <c:pt idx="23819">
                  <c:v>0.34758694695275066</c:v>
                </c:pt>
                <c:pt idx="23820">
                  <c:v>0.3507510749236496</c:v>
                </c:pt>
                <c:pt idx="23821">
                  <c:v>0.35301116633143453</c:v>
                </c:pt>
                <c:pt idx="23822">
                  <c:v>0.35316183909195348</c:v>
                </c:pt>
                <c:pt idx="23823">
                  <c:v>0.35527125773921941</c:v>
                </c:pt>
                <c:pt idx="23824">
                  <c:v>0.35692865810492835</c:v>
                </c:pt>
                <c:pt idx="23825">
                  <c:v>0.35979144055478923</c:v>
                </c:pt>
                <c:pt idx="23826">
                  <c:v>0.36099682263894123</c:v>
                </c:pt>
                <c:pt idx="23827">
                  <c:v>0.36370893232828311</c:v>
                </c:pt>
                <c:pt idx="23828">
                  <c:v>0.36596902373606804</c:v>
                </c:pt>
                <c:pt idx="23829">
                  <c:v>0.3664210420176251</c:v>
                </c:pt>
                <c:pt idx="23830">
                  <c:v>0.36883180618592898</c:v>
                </c:pt>
                <c:pt idx="23831">
                  <c:v>0.37063987931215692</c:v>
                </c:pt>
                <c:pt idx="23832">
                  <c:v>0.37154391587527086</c:v>
                </c:pt>
                <c:pt idx="23833">
                  <c:v>0.37455737108565079</c:v>
                </c:pt>
                <c:pt idx="23834">
                  <c:v>0.37485871660668879</c:v>
                </c:pt>
                <c:pt idx="23835">
                  <c:v>0.37757082629603073</c:v>
                </c:pt>
                <c:pt idx="23836">
                  <c:v>0.37817351733810667</c:v>
                </c:pt>
                <c:pt idx="23837">
                  <c:v>0.38028293598537266</c:v>
                </c:pt>
                <c:pt idx="23838">
                  <c:v>0.38344706395627154</c:v>
                </c:pt>
                <c:pt idx="23839">
                  <c:v>0.38510446432198048</c:v>
                </c:pt>
                <c:pt idx="23840">
                  <c:v>0.38646051916665147</c:v>
                </c:pt>
                <c:pt idx="23841">
                  <c:v>0.38751522849028441</c:v>
                </c:pt>
                <c:pt idx="23842">
                  <c:v>0.39083002922170229</c:v>
                </c:pt>
                <c:pt idx="23843">
                  <c:v>0.39309012062948723</c:v>
                </c:pt>
                <c:pt idx="23844">
                  <c:v>0.39489819375571517</c:v>
                </c:pt>
                <c:pt idx="23845">
                  <c:v>0.3967062668819431</c:v>
                </c:pt>
                <c:pt idx="23846">
                  <c:v>0.39806232172661404</c:v>
                </c:pt>
                <c:pt idx="23847">
                  <c:v>0.39941837657128498</c:v>
                </c:pt>
                <c:pt idx="23848">
                  <c:v>0.40243183178166492</c:v>
                </c:pt>
                <c:pt idx="23849">
                  <c:v>0.40167846797906992</c:v>
                </c:pt>
                <c:pt idx="23850">
                  <c:v>0.40529461423152585</c:v>
                </c:pt>
                <c:pt idx="23851">
                  <c:v>0.40303452282374091</c:v>
                </c:pt>
                <c:pt idx="23852">
                  <c:v>0.40966412428657667</c:v>
                </c:pt>
                <c:pt idx="23853">
                  <c:v>0.40860941496294373</c:v>
                </c:pt>
                <c:pt idx="23854">
                  <c:v>0.4131295977785136</c:v>
                </c:pt>
                <c:pt idx="23855">
                  <c:v>0.41523901642577948</c:v>
                </c:pt>
                <c:pt idx="23856">
                  <c:v>0.41554036194681754</c:v>
                </c:pt>
                <c:pt idx="23857">
                  <c:v>0.41749910783356442</c:v>
                </c:pt>
                <c:pt idx="23858">
                  <c:v>0.41990987200186836</c:v>
                </c:pt>
                <c:pt idx="23859">
                  <c:v>0.42111525408602035</c:v>
                </c:pt>
                <c:pt idx="23860">
                  <c:v>0.42488207309899523</c:v>
                </c:pt>
                <c:pt idx="23861">
                  <c:v>0.42412870929640023</c:v>
                </c:pt>
                <c:pt idx="23862">
                  <c:v>0.42714216450678016</c:v>
                </c:pt>
                <c:pt idx="23863">
                  <c:v>0.42819687383041311</c:v>
                </c:pt>
                <c:pt idx="23864">
                  <c:v>0.43090898351975498</c:v>
                </c:pt>
                <c:pt idx="23865">
                  <c:v>0.43392243873013492</c:v>
                </c:pt>
                <c:pt idx="23866">
                  <c:v>0.43467580253272986</c:v>
                </c:pt>
                <c:pt idx="23867">
                  <c:v>0.43542916633532486</c:v>
                </c:pt>
                <c:pt idx="23868">
                  <c:v>0.43799060326414779</c:v>
                </c:pt>
                <c:pt idx="23869">
                  <c:v>0.43964800362985673</c:v>
                </c:pt>
                <c:pt idx="23870">
                  <c:v>0.44296280436127461</c:v>
                </c:pt>
                <c:pt idx="23871">
                  <c:v>0.44130540399556567</c:v>
                </c:pt>
                <c:pt idx="23872">
                  <c:v>0.4443188592059456</c:v>
                </c:pt>
                <c:pt idx="23873">
                  <c:v>0.44537356852957855</c:v>
                </c:pt>
                <c:pt idx="23874">
                  <c:v>0.44763365993736348</c:v>
                </c:pt>
                <c:pt idx="23875">
                  <c:v>0.44929106030307242</c:v>
                </c:pt>
                <c:pt idx="23876">
                  <c:v>0.45019509686618642</c:v>
                </c:pt>
                <c:pt idx="23877">
                  <c:v>0.45411258863968029</c:v>
                </c:pt>
                <c:pt idx="23878">
                  <c:v>0.45486595244227523</c:v>
                </c:pt>
                <c:pt idx="23879">
                  <c:v>0.45742738937109817</c:v>
                </c:pt>
                <c:pt idx="23880">
                  <c:v>0.45757806213161717</c:v>
                </c:pt>
                <c:pt idx="23881">
                  <c:v>0.45938613525784511</c:v>
                </c:pt>
                <c:pt idx="23882">
                  <c:v>0.46059151734199705</c:v>
                </c:pt>
                <c:pt idx="23883">
                  <c:v>0.46465968187600998</c:v>
                </c:pt>
                <c:pt idx="23884">
                  <c:v>0.46465968187600998</c:v>
                </c:pt>
                <c:pt idx="23885">
                  <c:v>0.46676910052327586</c:v>
                </c:pt>
                <c:pt idx="23886">
                  <c:v>0.46842650088898485</c:v>
                </c:pt>
                <c:pt idx="23887">
                  <c:v>0.46978255573365574</c:v>
                </c:pt>
                <c:pt idx="23888">
                  <c:v>0.47128928333884573</c:v>
                </c:pt>
                <c:pt idx="23889">
                  <c:v>0.47490542959130161</c:v>
                </c:pt>
                <c:pt idx="23890">
                  <c:v>0.47370004750714961</c:v>
                </c:pt>
                <c:pt idx="23891">
                  <c:v>0.4761108116754536</c:v>
                </c:pt>
                <c:pt idx="23892">
                  <c:v>0.48063099449102348</c:v>
                </c:pt>
                <c:pt idx="23893">
                  <c:v>0.48048032173050437</c:v>
                </c:pt>
                <c:pt idx="23894">
                  <c:v>0.48228839485673242</c:v>
                </c:pt>
                <c:pt idx="23895">
                  <c:v>0.48394579522244136</c:v>
                </c:pt>
                <c:pt idx="23896">
                  <c:v>0.48560319558815029</c:v>
                </c:pt>
                <c:pt idx="23897">
                  <c:v>0.48590454110918829</c:v>
                </c:pt>
                <c:pt idx="23898">
                  <c:v>0.48756194147489723</c:v>
                </c:pt>
                <c:pt idx="23899">
                  <c:v>0.49117808772735305</c:v>
                </c:pt>
                <c:pt idx="23900">
                  <c:v>0.49268481533254299</c:v>
                </c:pt>
                <c:pt idx="23901">
                  <c:v>0.49419154293773299</c:v>
                </c:pt>
                <c:pt idx="23902">
                  <c:v>0.49358885189565704</c:v>
                </c:pt>
                <c:pt idx="23903">
                  <c:v>0.49675297986655592</c:v>
                </c:pt>
                <c:pt idx="23904">
                  <c:v>0.50157450820316374</c:v>
                </c:pt>
                <c:pt idx="23905">
                  <c:v>0.5002184533584928</c:v>
                </c:pt>
                <c:pt idx="23906">
                  <c:v>0.50232787200575868</c:v>
                </c:pt>
                <c:pt idx="23907">
                  <c:v>0.50398527237146773</c:v>
                </c:pt>
                <c:pt idx="23908">
                  <c:v>0.50534132721613856</c:v>
                </c:pt>
                <c:pt idx="23909">
                  <c:v>0.50639603653977161</c:v>
                </c:pt>
                <c:pt idx="23910">
                  <c:v>0.50684805482132855</c:v>
                </c:pt>
                <c:pt idx="23911">
                  <c:v>0.50940949175015149</c:v>
                </c:pt>
                <c:pt idx="23912">
                  <c:v>0.51272429248156937</c:v>
                </c:pt>
                <c:pt idx="23913">
                  <c:v>0.51287496524208842</c:v>
                </c:pt>
                <c:pt idx="23914">
                  <c:v>0.5167924570155823</c:v>
                </c:pt>
                <c:pt idx="23915">
                  <c:v>0.5170938025366203</c:v>
                </c:pt>
                <c:pt idx="23916">
                  <c:v>0.51799783909973429</c:v>
                </c:pt>
                <c:pt idx="23917">
                  <c:v>0.51890187566284818</c:v>
                </c:pt>
                <c:pt idx="23918">
                  <c:v>0.52372340399945605</c:v>
                </c:pt>
                <c:pt idx="23919">
                  <c:v>0.52312071295738005</c:v>
                </c:pt>
                <c:pt idx="23920">
                  <c:v>0.52538080436516499</c:v>
                </c:pt>
                <c:pt idx="23921">
                  <c:v>0.52688753197035498</c:v>
                </c:pt>
                <c:pt idx="23922">
                  <c:v>0.52809291405450698</c:v>
                </c:pt>
                <c:pt idx="23923">
                  <c:v>0.53080502374384886</c:v>
                </c:pt>
                <c:pt idx="23924">
                  <c:v>0.5312570420254058</c:v>
                </c:pt>
                <c:pt idx="23925">
                  <c:v>0.53351713343319074</c:v>
                </c:pt>
                <c:pt idx="23926">
                  <c:v>0.53577722484097567</c:v>
                </c:pt>
                <c:pt idx="23927">
                  <c:v>0.53758529796720367</c:v>
                </c:pt>
                <c:pt idx="23928">
                  <c:v>0.53668126140408956</c:v>
                </c:pt>
                <c:pt idx="23929">
                  <c:v>0.53848933453031766</c:v>
                </c:pt>
                <c:pt idx="23930">
                  <c:v>0.53969471661446955</c:v>
                </c:pt>
                <c:pt idx="23931">
                  <c:v>0.54361220838796342</c:v>
                </c:pt>
                <c:pt idx="23932">
                  <c:v>0.54406422666952037</c:v>
                </c:pt>
                <c:pt idx="23933">
                  <c:v>0.54632431807730542</c:v>
                </c:pt>
                <c:pt idx="23934">
                  <c:v>0.54737902740093825</c:v>
                </c:pt>
                <c:pt idx="23935">
                  <c:v>0.54978979156924224</c:v>
                </c:pt>
                <c:pt idx="23936">
                  <c:v>0.54918710052716624</c:v>
                </c:pt>
                <c:pt idx="23937">
                  <c:v>0.55235122849806517</c:v>
                </c:pt>
                <c:pt idx="23938">
                  <c:v>0.55325526506117906</c:v>
                </c:pt>
                <c:pt idx="23939">
                  <c:v>0.55430997438481211</c:v>
                </c:pt>
                <c:pt idx="23940">
                  <c:v>0.55611804751103999</c:v>
                </c:pt>
                <c:pt idx="23941">
                  <c:v>0.55762477511622999</c:v>
                </c:pt>
                <c:pt idx="23942">
                  <c:v>0.56018621204505292</c:v>
                </c:pt>
                <c:pt idx="23943">
                  <c:v>0.56154226688972386</c:v>
                </c:pt>
                <c:pt idx="23944">
                  <c:v>0.5635010127764708</c:v>
                </c:pt>
                <c:pt idx="23945">
                  <c:v>0.56470639486062268</c:v>
                </c:pt>
                <c:pt idx="23946">
                  <c:v>0.56304899449491375</c:v>
                </c:pt>
                <c:pt idx="23947">
                  <c:v>0.56561043142373668</c:v>
                </c:pt>
                <c:pt idx="23948">
                  <c:v>0.57013061423930655</c:v>
                </c:pt>
                <c:pt idx="23949">
                  <c:v>0.57118532356293961</c:v>
                </c:pt>
                <c:pt idx="23950">
                  <c:v>0.57103465080242055</c:v>
                </c:pt>
                <c:pt idx="23951">
                  <c:v>0.5726920511681296</c:v>
                </c:pt>
                <c:pt idx="23952">
                  <c:v>0.57540416085747137</c:v>
                </c:pt>
                <c:pt idx="23953">
                  <c:v>0.57615752466006642</c:v>
                </c:pt>
                <c:pt idx="23954">
                  <c:v>0.57766425226525642</c:v>
                </c:pt>
                <c:pt idx="23955">
                  <c:v>0.5791709798704463</c:v>
                </c:pt>
                <c:pt idx="23956">
                  <c:v>0.5794723253914843</c:v>
                </c:pt>
                <c:pt idx="23957">
                  <c:v>0.58248578060186418</c:v>
                </c:pt>
                <c:pt idx="23958">
                  <c:v>0.58323914440445912</c:v>
                </c:pt>
                <c:pt idx="23959">
                  <c:v>0.58504721753068711</c:v>
                </c:pt>
                <c:pt idx="23960">
                  <c:v>0.58700596341743405</c:v>
                </c:pt>
                <c:pt idx="23961">
                  <c:v>0.58715663617795311</c:v>
                </c:pt>
                <c:pt idx="23962">
                  <c:v>0.58941672758573793</c:v>
                </c:pt>
                <c:pt idx="23963">
                  <c:v>0.58941672758573793</c:v>
                </c:pt>
                <c:pt idx="23964">
                  <c:v>0.59348489211975086</c:v>
                </c:pt>
                <c:pt idx="23965">
                  <c:v>0.59408758316182675</c:v>
                </c:pt>
                <c:pt idx="23966">
                  <c:v>0.59574498352753569</c:v>
                </c:pt>
                <c:pt idx="23967">
                  <c:v>0.5960463290485738</c:v>
                </c:pt>
                <c:pt idx="23968">
                  <c:v>0.59740238389324463</c:v>
                </c:pt>
                <c:pt idx="23969">
                  <c:v>0.59951180254051073</c:v>
                </c:pt>
                <c:pt idx="23970">
                  <c:v>0.59966247530102967</c:v>
                </c:pt>
                <c:pt idx="23971">
                  <c:v>0.60056651186414356</c:v>
                </c:pt>
                <c:pt idx="23972">
                  <c:v>0.60388131259556155</c:v>
                </c:pt>
                <c:pt idx="23973">
                  <c:v>0.60267593051140955</c:v>
                </c:pt>
                <c:pt idx="23974">
                  <c:v>0.60538804020075143</c:v>
                </c:pt>
                <c:pt idx="23975">
                  <c:v>0.60629207676386543</c:v>
                </c:pt>
                <c:pt idx="23976">
                  <c:v>0.60900418645320742</c:v>
                </c:pt>
                <c:pt idx="23977">
                  <c:v>0.6108122595794353</c:v>
                </c:pt>
                <c:pt idx="23978">
                  <c:v>0.61216831442410624</c:v>
                </c:pt>
                <c:pt idx="23979">
                  <c:v>0.61322302374773929</c:v>
                </c:pt>
                <c:pt idx="23980">
                  <c:v>0.61472975135292907</c:v>
                </c:pt>
                <c:pt idx="23981">
                  <c:v>0.61668849723967611</c:v>
                </c:pt>
                <c:pt idx="23982">
                  <c:v>0.61759253380279</c:v>
                </c:pt>
                <c:pt idx="23983">
                  <c:v>0.61714051552123306</c:v>
                </c:pt>
                <c:pt idx="23984">
                  <c:v>0.62075666177368893</c:v>
                </c:pt>
                <c:pt idx="23985">
                  <c:v>0.62151002557628399</c:v>
                </c:pt>
                <c:pt idx="23986">
                  <c:v>0.62271540766043598</c:v>
                </c:pt>
                <c:pt idx="23987">
                  <c:v>0.62346877146303092</c:v>
                </c:pt>
                <c:pt idx="23988">
                  <c:v>0.62452348078666386</c:v>
                </c:pt>
                <c:pt idx="23989">
                  <c:v>0.62633155391289186</c:v>
                </c:pt>
                <c:pt idx="23990">
                  <c:v>0.62633155391289186</c:v>
                </c:pt>
                <c:pt idx="23991">
                  <c:v>0.62994770016534762</c:v>
                </c:pt>
                <c:pt idx="23992">
                  <c:v>0.63205711881261362</c:v>
                </c:pt>
                <c:pt idx="23993">
                  <c:v>0.63160510053105656</c:v>
                </c:pt>
                <c:pt idx="23994">
                  <c:v>0.63371451917832256</c:v>
                </c:pt>
                <c:pt idx="23995">
                  <c:v>0.63341317365728456</c:v>
                </c:pt>
                <c:pt idx="23996">
                  <c:v>0.63552259230455055</c:v>
                </c:pt>
                <c:pt idx="23997">
                  <c:v>0.63898806579648737</c:v>
                </c:pt>
                <c:pt idx="23998">
                  <c:v>0.63838537475441148</c:v>
                </c:pt>
                <c:pt idx="23999">
                  <c:v>0.64064546616219631</c:v>
                </c:pt>
                <c:pt idx="24000">
                  <c:v>0.64109748444375325</c:v>
                </c:pt>
                <c:pt idx="24001">
                  <c:v>0.6430562303305003</c:v>
                </c:pt>
                <c:pt idx="24002">
                  <c:v>0.64380959413309524</c:v>
                </c:pt>
                <c:pt idx="24003">
                  <c:v>0.64531632173828524</c:v>
                </c:pt>
                <c:pt idx="24004">
                  <c:v>0.64652170382243712</c:v>
                </c:pt>
                <c:pt idx="24005">
                  <c:v>0.64622035830139923</c:v>
                </c:pt>
                <c:pt idx="24006">
                  <c:v>0.64727506762503206</c:v>
                </c:pt>
                <c:pt idx="24007">
                  <c:v>0.648932467990741</c:v>
                </c:pt>
                <c:pt idx="24008">
                  <c:v>0.65194592320112099</c:v>
                </c:pt>
                <c:pt idx="24009">
                  <c:v>0.65450736012994393</c:v>
                </c:pt>
                <c:pt idx="24010">
                  <c:v>0.65480870565098193</c:v>
                </c:pt>
                <c:pt idx="24011">
                  <c:v>0.65571274221409592</c:v>
                </c:pt>
                <c:pt idx="24012">
                  <c:v>0.65631543325617181</c:v>
                </c:pt>
                <c:pt idx="24013">
                  <c:v>0.6581235063823998</c:v>
                </c:pt>
                <c:pt idx="24014">
                  <c:v>0.65993157950862769</c:v>
                </c:pt>
                <c:pt idx="24015">
                  <c:v>0.65993157950862769</c:v>
                </c:pt>
                <c:pt idx="24016">
                  <c:v>0.66219167091641262</c:v>
                </c:pt>
                <c:pt idx="24017">
                  <c:v>0.66173965263485568</c:v>
                </c:pt>
                <c:pt idx="24018">
                  <c:v>0.66309570747952662</c:v>
                </c:pt>
                <c:pt idx="24019">
                  <c:v>0.66716387201353955</c:v>
                </c:pt>
                <c:pt idx="24020">
                  <c:v>0.66520512612679261</c:v>
                </c:pt>
                <c:pt idx="24021">
                  <c:v>0.66851992685821049</c:v>
                </c:pt>
                <c:pt idx="24022">
                  <c:v>0.66851992685821049</c:v>
                </c:pt>
                <c:pt idx="24023">
                  <c:v>0.67198540035014731</c:v>
                </c:pt>
                <c:pt idx="24024">
                  <c:v>0.67138270930807142</c:v>
                </c:pt>
                <c:pt idx="24025">
                  <c:v>0.67243741863170425</c:v>
                </c:pt>
                <c:pt idx="24026">
                  <c:v>0.67484818280000824</c:v>
                </c:pt>
                <c:pt idx="24027">
                  <c:v>0.67514952832104624</c:v>
                </c:pt>
                <c:pt idx="24028">
                  <c:v>0.6759028921236413</c:v>
                </c:pt>
                <c:pt idx="24029">
                  <c:v>0.67514952832104624</c:v>
                </c:pt>
                <c:pt idx="24030">
                  <c:v>0.67906702009454012</c:v>
                </c:pt>
                <c:pt idx="24031">
                  <c:v>0.68012172941817306</c:v>
                </c:pt>
                <c:pt idx="24032">
                  <c:v>0.67997105665765412</c:v>
                </c:pt>
                <c:pt idx="24033">
                  <c:v>0.68132711150232506</c:v>
                </c:pt>
                <c:pt idx="24034">
                  <c:v>0.681176438741806</c:v>
                </c:pt>
                <c:pt idx="24035">
                  <c:v>0.68509393051529999</c:v>
                </c:pt>
                <c:pt idx="24036">
                  <c:v>0.68675133088100893</c:v>
                </c:pt>
                <c:pt idx="24037">
                  <c:v>0.68720334916256587</c:v>
                </c:pt>
                <c:pt idx="24038">
                  <c:v>0.68916209504931281</c:v>
                </c:pt>
                <c:pt idx="24039">
                  <c:v>0.68886074952827481</c:v>
                </c:pt>
                <c:pt idx="24040">
                  <c:v>0.6903674771334648</c:v>
                </c:pt>
                <c:pt idx="24041">
                  <c:v>0.69262756854124963</c:v>
                </c:pt>
                <c:pt idx="24042">
                  <c:v>0.69277824130176868</c:v>
                </c:pt>
                <c:pt idx="24043">
                  <c:v>0.69383295062540162</c:v>
                </c:pt>
                <c:pt idx="24044">
                  <c:v>0.69277824130176868</c:v>
                </c:pt>
                <c:pt idx="24045">
                  <c:v>0.69594236927266762</c:v>
                </c:pt>
                <c:pt idx="24046">
                  <c:v>0.69654506031474361</c:v>
                </c:pt>
                <c:pt idx="24047">
                  <c:v>0.69729842411733856</c:v>
                </c:pt>
                <c:pt idx="24048">
                  <c:v>0.70016120656719938</c:v>
                </c:pt>
                <c:pt idx="24049">
                  <c:v>0.70091457036979443</c:v>
                </c:pt>
                <c:pt idx="24050">
                  <c:v>0.70181860693290843</c:v>
                </c:pt>
                <c:pt idx="24051">
                  <c:v>0.70181860693290843</c:v>
                </c:pt>
                <c:pt idx="24052">
                  <c:v>0.70332533453809831</c:v>
                </c:pt>
                <c:pt idx="24053">
                  <c:v>0.70498273490380725</c:v>
                </c:pt>
                <c:pt idx="24054">
                  <c:v>0.70648946250899725</c:v>
                </c:pt>
                <c:pt idx="24055">
                  <c:v>0.70754417183263019</c:v>
                </c:pt>
                <c:pt idx="24056">
                  <c:v>0.7054347531853643</c:v>
                </c:pt>
                <c:pt idx="24057">
                  <c:v>0.70769484459314924</c:v>
                </c:pt>
                <c:pt idx="24058">
                  <c:v>0.71040695428249112</c:v>
                </c:pt>
                <c:pt idx="24059">
                  <c:v>0.71040695428249112</c:v>
                </c:pt>
                <c:pt idx="24060">
                  <c:v>0.71357108225339005</c:v>
                </c:pt>
                <c:pt idx="24061">
                  <c:v>0.71191368188768112</c:v>
                </c:pt>
                <c:pt idx="24062">
                  <c:v>0.71417377329546594</c:v>
                </c:pt>
                <c:pt idx="24063">
                  <c:v>0.71703655574532688</c:v>
                </c:pt>
                <c:pt idx="24064">
                  <c:v>0.71507780985858005</c:v>
                </c:pt>
                <c:pt idx="24065">
                  <c:v>0.71583117366117488</c:v>
                </c:pt>
                <c:pt idx="24066">
                  <c:v>0.71809126506895993</c:v>
                </c:pt>
                <c:pt idx="24067">
                  <c:v>0.72035135647674475</c:v>
                </c:pt>
                <c:pt idx="24068">
                  <c:v>0.72050202923726381</c:v>
                </c:pt>
                <c:pt idx="24069">
                  <c:v>0.72080337475830181</c:v>
                </c:pt>
                <c:pt idx="24070">
                  <c:v>0.72155673856089675</c:v>
                </c:pt>
                <c:pt idx="24071">
                  <c:v>0.72231010236349169</c:v>
                </c:pt>
                <c:pt idx="24072">
                  <c:v>0.72517288481335263</c:v>
                </c:pt>
                <c:pt idx="24073">
                  <c:v>0.72472086653179568</c:v>
                </c:pt>
                <c:pt idx="24074">
                  <c:v>0.72743297622113767</c:v>
                </c:pt>
                <c:pt idx="24075">
                  <c:v>0.72788499450269462</c:v>
                </c:pt>
                <c:pt idx="24076">
                  <c:v>0.72667961241854262</c:v>
                </c:pt>
                <c:pt idx="24077">
                  <c:v>0.73104912247359344</c:v>
                </c:pt>
                <c:pt idx="24078">
                  <c:v>0.7299944131499605</c:v>
                </c:pt>
                <c:pt idx="24079">
                  <c:v>0.73240517731826449</c:v>
                </c:pt>
                <c:pt idx="24080">
                  <c:v>0.73406257768397343</c:v>
                </c:pt>
                <c:pt idx="24081">
                  <c:v>0.73436392320501132</c:v>
                </c:pt>
                <c:pt idx="24082">
                  <c:v>0.73526795976812542</c:v>
                </c:pt>
                <c:pt idx="24083">
                  <c:v>0.73406257768397343</c:v>
                </c:pt>
                <c:pt idx="24084">
                  <c:v>0.73707603289435331</c:v>
                </c:pt>
                <c:pt idx="24085">
                  <c:v>0.73888410602058119</c:v>
                </c:pt>
                <c:pt idx="24086">
                  <c:v>0.7385827604995433</c:v>
                </c:pt>
                <c:pt idx="24087">
                  <c:v>0.74129487018888518</c:v>
                </c:pt>
                <c:pt idx="24088">
                  <c:v>0.74189756123096118</c:v>
                </c:pt>
                <c:pt idx="24089">
                  <c:v>0.74174688847044212</c:v>
                </c:pt>
                <c:pt idx="24090">
                  <c:v>0.74234957951251812</c:v>
                </c:pt>
                <c:pt idx="24091">
                  <c:v>0.74355496159667012</c:v>
                </c:pt>
                <c:pt idx="24092">
                  <c:v>0.74370563435718906</c:v>
                </c:pt>
                <c:pt idx="24093">
                  <c:v>0.74491101644134106</c:v>
                </c:pt>
                <c:pt idx="24094">
                  <c:v>0.74611639852549305</c:v>
                </c:pt>
                <c:pt idx="24095">
                  <c:v>0.74686976232808799</c:v>
                </c:pt>
                <c:pt idx="24096">
                  <c:v>0.74807514441223999</c:v>
                </c:pt>
                <c:pt idx="24097">
                  <c:v>0.74762312613068294</c:v>
                </c:pt>
                <c:pt idx="24098">
                  <c:v>0.74897918097535388</c:v>
                </c:pt>
                <c:pt idx="24099">
                  <c:v>0.75018456305950587</c:v>
                </c:pt>
                <c:pt idx="24100">
                  <c:v>0.75138994514365787</c:v>
                </c:pt>
                <c:pt idx="24101">
                  <c:v>0.75229398170677186</c:v>
                </c:pt>
                <c:pt idx="24102">
                  <c:v>0.7539513820724808</c:v>
                </c:pt>
                <c:pt idx="24103">
                  <c:v>0.75455407311455669</c:v>
                </c:pt>
                <c:pt idx="24104">
                  <c:v>0.75410205483299975</c:v>
                </c:pt>
                <c:pt idx="24105">
                  <c:v>0.75515676415663269</c:v>
                </c:pt>
                <c:pt idx="24106">
                  <c:v>0.75560878243818974</c:v>
                </c:pt>
                <c:pt idx="24107">
                  <c:v>0.75711551004337962</c:v>
                </c:pt>
                <c:pt idx="24108">
                  <c:v>0.75817021936701257</c:v>
                </c:pt>
                <c:pt idx="24109">
                  <c:v>0.7616356928589495</c:v>
                </c:pt>
                <c:pt idx="24110">
                  <c:v>0.76012896525375961</c:v>
                </c:pt>
                <c:pt idx="24111">
                  <c:v>0.76088232905635456</c:v>
                </c:pt>
                <c:pt idx="24112">
                  <c:v>0.7616356928589495</c:v>
                </c:pt>
                <c:pt idx="24113">
                  <c:v>0.76088232905635456</c:v>
                </c:pt>
                <c:pt idx="24114">
                  <c:v>0.76314242046413949</c:v>
                </c:pt>
                <c:pt idx="24115">
                  <c:v>0.76329309322465844</c:v>
                </c:pt>
                <c:pt idx="24116">
                  <c:v>0.76675856671659537</c:v>
                </c:pt>
                <c:pt idx="24117">
                  <c:v>0.76510116635088643</c:v>
                </c:pt>
                <c:pt idx="24118">
                  <c:v>0.76705991223763337</c:v>
                </c:pt>
                <c:pt idx="24119">
                  <c:v>0.76781327604022831</c:v>
                </c:pt>
                <c:pt idx="24120">
                  <c:v>0.76766260327970925</c:v>
                </c:pt>
                <c:pt idx="24121">
                  <c:v>0.76901865812438019</c:v>
                </c:pt>
                <c:pt idx="24122">
                  <c:v>0.76886798536386125</c:v>
                </c:pt>
                <c:pt idx="24123">
                  <c:v>0.77203211333476018</c:v>
                </c:pt>
                <c:pt idx="24124">
                  <c:v>0.77158009505320324</c:v>
                </c:pt>
                <c:pt idx="24125">
                  <c:v>0.77248413161631724</c:v>
                </c:pt>
                <c:pt idx="24126">
                  <c:v>0.77459355026358312</c:v>
                </c:pt>
                <c:pt idx="24127">
                  <c:v>0.77338816817943112</c:v>
                </c:pt>
                <c:pt idx="24128">
                  <c:v>0.77353884093995007</c:v>
                </c:pt>
                <c:pt idx="24129">
                  <c:v>0.77685364167136794</c:v>
                </c:pt>
                <c:pt idx="24130">
                  <c:v>0.77564825958721606</c:v>
                </c:pt>
                <c:pt idx="24131">
                  <c:v>0.77715498719240605</c:v>
                </c:pt>
                <c:pt idx="24132">
                  <c:v>0.776401623389811</c:v>
                </c:pt>
                <c:pt idx="24133">
                  <c:v>0.77971642412122888</c:v>
                </c:pt>
                <c:pt idx="24134">
                  <c:v>0.77941507860019099</c:v>
                </c:pt>
                <c:pt idx="24135">
                  <c:v>0.78001776964226688</c:v>
                </c:pt>
                <c:pt idx="24136">
                  <c:v>0.78046978792382393</c:v>
                </c:pt>
                <c:pt idx="24137">
                  <c:v>0.78077113344486193</c:v>
                </c:pt>
                <c:pt idx="24138">
                  <c:v>0.78378458865524181</c:v>
                </c:pt>
                <c:pt idx="24139">
                  <c:v>0.78137382448693782</c:v>
                </c:pt>
                <c:pt idx="24140">
                  <c:v>0.78408593417627981</c:v>
                </c:pt>
                <c:pt idx="24141">
                  <c:v>0.78604468006302675</c:v>
                </c:pt>
                <c:pt idx="24142">
                  <c:v>0.7864966983445838</c:v>
                </c:pt>
                <c:pt idx="24143">
                  <c:v>0.7864966983445838</c:v>
                </c:pt>
                <c:pt idx="24144">
                  <c:v>0.7864966983445838</c:v>
                </c:pt>
                <c:pt idx="24145">
                  <c:v>0.78800342594977357</c:v>
                </c:pt>
                <c:pt idx="24146">
                  <c:v>0.78920880803392557</c:v>
                </c:pt>
                <c:pt idx="24147">
                  <c:v>0.78981149907600168</c:v>
                </c:pt>
                <c:pt idx="24148">
                  <c:v>0.79161957220222956</c:v>
                </c:pt>
                <c:pt idx="24149">
                  <c:v>0.79161957220222956</c:v>
                </c:pt>
                <c:pt idx="24150">
                  <c:v>0.79252360876534345</c:v>
                </c:pt>
                <c:pt idx="24151">
                  <c:v>0.79192091772326756</c:v>
                </c:pt>
                <c:pt idx="24152">
                  <c:v>0.7929756270469005</c:v>
                </c:pt>
                <c:pt idx="24153">
                  <c:v>0.79493437293364744</c:v>
                </c:pt>
                <c:pt idx="24154">
                  <c:v>0.79448235465209049</c:v>
                </c:pt>
                <c:pt idx="24155">
                  <c:v>0.79719446434143237</c:v>
                </c:pt>
                <c:pt idx="24156">
                  <c:v>0.79538639121520438</c:v>
                </c:pt>
                <c:pt idx="24157">
                  <c:v>0.79704379158091332</c:v>
                </c:pt>
                <c:pt idx="24158">
                  <c:v>0.79674244605987543</c:v>
                </c:pt>
                <c:pt idx="24159">
                  <c:v>0.79764648262298943</c:v>
                </c:pt>
                <c:pt idx="24160">
                  <c:v>0.79930388298869837</c:v>
                </c:pt>
                <c:pt idx="24161">
                  <c:v>0.79794782814402732</c:v>
                </c:pt>
                <c:pt idx="24162">
                  <c:v>0.79975590127025531</c:v>
                </c:pt>
                <c:pt idx="24163">
                  <c:v>0.80246801095959719</c:v>
                </c:pt>
                <c:pt idx="24164">
                  <c:v>0.80292002924115413</c:v>
                </c:pt>
                <c:pt idx="24165">
                  <c:v>0.80292002924115413</c:v>
                </c:pt>
                <c:pt idx="24166">
                  <c:v>0.80276935648063519</c:v>
                </c:pt>
                <c:pt idx="24167">
                  <c:v>0.80518012064893907</c:v>
                </c:pt>
                <c:pt idx="24168">
                  <c:v>0.80683752101464812</c:v>
                </c:pt>
                <c:pt idx="24169">
                  <c:v>0.80608415721205307</c:v>
                </c:pt>
                <c:pt idx="24170">
                  <c:v>0.80563213893049612</c:v>
                </c:pt>
                <c:pt idx="24171">
                  <c:v>0.807440212056724</c:v>
                </c:pt>
                <c:pt idx="24172">
                  <c:v>0.80638550273309106</c:v>
                </c:pt>
                <c:pt idx="24173">
                  <c:v>0.81045366726710399</c:v>
                </c:pt>
                <c:pt idx="24174">
                  <c:v>0.80834424861983811</c:v>
                </c:pt>
                <c:pt idx="24175">
                  <c:v>0.81060434002762294</c:v>
                </c:pt>
                <c:pt idx="24176">
                  <c:v>0.81105635830917988</c:v>
                </c:pt>
                <c:pt idx="24177">
                  <c:v>0.81256308591436988</c:v>
                </c:pt>
                <c:pt idx="24178">
                  <c:v>0.81196039487229388</c:v>
                </c:pt>
                <c:pt idx="24179">
                  <c:v>0.81286443143540787</c:v>
                </c:pt>
                <c:pt idx="24180">
                  <c:v>0.81346712247748387</c:v>
                </c:pt>
                <c:pt idx="24181">
                  <c:v>0.81467250456163587</c:v>
                </c:pt>
                <c:pt idx="24182">
                  <c:v>0.8160285594063067</c:v>
                </c:pt>
                <c:pt idx="24183">
                  <c:v>0.81482317732215481</c:v>
                </c:pt>
                <c:pt idx="24184">
                  <c:v>0.81617923216682586</c:v>
                </c:pt>
                <c:pt idx="24185">
                  <c:v>0.81663125044838281</c:v>
                </c:pt>
                <c:pt idx="24186">
                  <c:v>0.81843932357461069</c:v>
                </c:pt>
                <c:pt idx="24187">
                  <c:v>0.81949403289824374</c:v>
                </c:pt>
                <c:pt idx="24188">
                  <c:v>0.81768595977201564</c:v>
                </c:pt>
                <c:pt idx="24189">
                  <c:v>0.81904201461668669</c:v>
                </c:pt>
                <c:pt idx="24190">
                  <c:v>0.82069941498239563</c:v>
                </c:pt>
                <c:pt idx="24191">
                  <c:v>0.81979537841928163</c:v>
                </c:pt>
                <c:pt idx="24192">
                  <c:v>0.82130210602447162</c:v>
                </c:pt>
                <c:pt idx="24193">
                  <c:v>0.82145277878499057</c:v>
                </c:pt>
                <c:pt idx="24194">
                  <c:v>0.82401421571381361</c:v>
                </c:pt>
                <c:pt idx="24195">
                  <c:v>0.82401421571381361</c:v>
                </c:pt>
                <c:pt idx="24196">
                  <c:v>0.82476757951640844</c:v>
                </c:pt>
                <c:pt idx="24197">
                  <c:v>0.8243155612348515</c:v>
                </c:pt>
                <c:pt idx="24198">
                  <c:v>0.8243155612348515</c:v>
                </c:pt>
                <c:pt idx="24199">
                  <c:v>0.8249182522769275</c:v>
                </c:pt>
                <c:pt idx="24200">
                  <c:v>0.82793170748730738</c:v>
                </c:pt>
                <c:pt idx="24201">
                  <c:v>0.82687699816367444</c:v>
                </c:pt>
                <c:pt idx="24202">
                  <c:v>0.82642497988211738</c:v>
                </c:pt>
                <c:pt idx="24203">
                  <c:v>0.82778103472678843</c:v>
                </c:pt>
                <c:pt idx="24204">
                  <c:v>0.82853439852938338</c:v>
                </c:pt>
                <c:pt idx="24205">
                  <c:v>0.82958910785301632</c:v>
                </c:pt>
                <c:pt idx="24206">
                  <c:v>0.82989045337405432</c:v>
                </c:pt>
                <c:pt idx="24207">
                  <c:v>0.83184919926080136</c:v>
                </c:pt>
                <c:pt idx="24208">
                  <c:v>0.83094516269768726</c:v>
                </c:pt>
                <c:pt idx="24209">
                  <c:v>0.83275323582391525</c:v>
                </c:pt>
                <c:pt idx="24210">
                  <c:v>0.83215054478183925</c:v>
                </c:pt>
                <c:pt idx="24211">
                  <c:v>0.8335065996265103</c:v>
                </c:pt>
                <c:pt idx="24212">
                  <c:v>0.83606803655533313</c:v>
                </c:pt>
                <c:pt idx="24213">
                  <c:v>0.83606803655533313</c:v>
                </c:pt>
                <c:pt idx="24214">
                  <c:v>0.83471198171066219</c:v>
                </c:pt>
                <c:pt idx="24215">
                  <c:v>0.83441063618962419</c:v>
                </c:pt>
                <c:pt idx="24216">
                  <c:v>0.83561601827377618</c:v>
                </c:pt>
                <c:pt idx="24217">
                  <c:v>0.83847880072363712</c:v>
                </c:pt>
                <c:pt idx="24218">
                  <c:v>0.83742409140000407</c:v>
                </c:pt>
                <c:pt idx="24219">
                  <c:v>0.83908149176571301</c:v>
                </c:pt>
                <c:pt idx="24220">
                  <c:v>0.83893081900519406</c:v>
                </c:pt>
                <c:pt idx="24221">
                  <c:v>0.83983485556830806</c:v>
                </c:pt>
                <c:pt idx="24222">
                  <c:v>0.83983485556830806</c:v>
                </c:pt>
                <c:pt idx="24223">
                  <c:v>0.83908149176571301</c:v>
                </c:pt>
                <c:pt idx="24224">
                  <c:v>0.84164292869453594</c:v>
                </c:pt>
                <c:pt idx="24225">
                  <c:v>0.84104023765245994</c:v>
                </c:pt>
                <c:pt idx="24226">
                  <c:v>0.84345100182076393</c:v>
                </c:pt>
                <c:pt idx="24227">
                  <c:v>0.84239629249713088</c:v>
                </c:pt>
                <c:pt idx="24228">
                  <c:v>0.84284831077868794</c:v>
                </c:pt>
                <c:pt idx="24229">
                  <c:v>0.84510840218647287</c:v>
                </c:pt>
                <c:pt idx="24230">
                  <c:v>0.84556042046802982</c:v>
                </c:pt>
                <c:pt idx="24231">
                  <c:v>0.84495772942595382</c:v>
                </c:pt>
                <c:pt idx="24232">
                  <c:v>0.84390302010232088</c:v>
                </c:pt>
                <c:pt idx="24233">
                  <c:v>0.84571109322854876</c:v>
                </c:pt>
                <c:pt idx="24234">
                  <c:v>0.84661512979166276</c:v>
                </c:pt>
                <c:pt idx="24235">
                  <c:v>0.84676580255218181</c:v>
                </c:pt>
                <c:pt idx="24236">
                  <c:v>0.84902589395996675</c:v>
                </c:pt>
                <c:pt idx="24237">
                  <c:v>0.8491765667204858</c:v>
                </c:pt>
                <c:pt idx="24238">
                  <c:v>0.8491765667204858</c:v>
                </c:pt>
                <c:pt idx="24239">
                  <c:v>0.85038194880463769</c:v>
                </c:pt>
                <c:pt idx="24240">
                  <c:v>0.84932723948100475</c:v>
                </c:pt>
                <c:pt idx="24241">
                  <c:v>0.85068329432567569</c:v>
                </c:pt>
                <c:pt idx="24242">
                  <c:v>0.85113531260723263</c:v>
                </c:pt>
                <c:pt idx="24243">
                  <c:v>0.85249136745190368</c:v>
                </c:pt>
                <c:pt idx="24244">
                  <c:v>0.85053262156515674</c:v>
                </c:pt>
                <c:pt idx="24245">
                  <c:v>0.85023127604411863</c:v>
                </c:pt>
                <c:pt idx="24246">
                  <c:v>0.85294338573346062</c:v>
                </c:pt>
                <c:pt idx="24247">
                  <c:v>0.85324473125449851</c:v>
                </c:pt>
                <c:pt idx="24248">
                  <c:v>0.85279271297294157</c:v>
                </c:pt>
                <c:pt idx="24249">
                  <c:v>0.85399809505709356</c:v>
                </c:pt>
                <c:pt idx="24250">
                  <c:v>0.85655953198591639</c:v>
                </c:pt>
                <c:pt idx="24251">
                  <c:v>0.8562581864648785</c:v>
                </c:pt>
                <c:pt idx="24252">
                  <c:v>0.85851827787266344</c:v>
                </c:pt>
                <c:pt idx="24253">
                  <c:v>0.85821693235162533</c:v>
                </c:pt>
                <c:pt idx="24254">
                  <c:v>0.85580616818332156</c:v>
                </c:pt>
                <c:pt idx="24255">
                  <c:v>0.85806625959110638</c:v>
                </c:pt>
                <c:pt idx="24256">
                  <c:v>0.85942231443577732</c:v>
                </c:pt>
                <c:pt idx="24257">
                  <c:v>0.85957298719629638</c:v>
                </c:pt>
                <c:pt idx="24258">
                  <c:v>0.86017567823837238</c:v>
                </c:pt>
                <c:pt idx="24259">
                  <c:v>0.85972365995681532</c:v>
                </c:pt>
                <c:pt idx="24260">
                  <c:v>0.85972365995681532</c:v>
                </c:pt>
                <c:pt idx="24261">
                  <c:v>0.86138106032252426</c:v>
                </c:pt>
                <c:pt idx="24262">
                  <c:v>0.86153173308304332</c:v>
                </c:pt>
                <c:pt idx="24263">
                  <c:v>0.86258644240667626</c:v>
                </c:pt>
                <c:pt idx="24264">
                  <c:v>0.86107971480148626</c:v>
                </c:pt>
                <c:pt idx="24265">
                  <c:v>0.86243576964615731</c:v>
                </c:pt>
                <c:pt idx="24266">
                  <c:v>0.86288778792771426</c:v>
                </c:pt>
                <c:pt idx="24267">
                  <c:v>0.8648465338144613</c:v>
                </c:pt>
                <c:pt idx="24268">
                  <c:v>0.8642438427723852</c:v>
                </c:pt>
                <c:pt idx="24269">
                  <c:v>0.86454518829342331</c:v>
                </c:pt>
                <c:pt idx="24270">
                  <c:v>0.86725729798276507</c:v>
                </c:pt>
                <c:pt idx="24271">
                  <c:v>0.86529855209601825</c:v>
                </c:pt>
                <c:pt idx="24272">
                  <c:v>0.86635326141965119</c:v>
                </c:pt>
                <c:pt idx="24273">
                  <c:v>0.86725729798276507</c:v>
                </c:pt>
                <c:pt idx="24274">
                  <c:v>0.86710662522224613</c:v>
                </c:pt>
                <c:pt idx="24275">
                  <c:v>0.86876402558795507</c:v>
                </c:pt>
                <c:pt idx="24276">
                  <c:v>0.86876402558795507</c:v>
                </c:pt>
                <c:pt idx="24277">
                  <c:v>0.86846268006691707</c:v>
                </c:pt>
                <c:pt idx="24278">
                  <c:v>0.86891469834847401</c:v>
                </c:pt>
                <c:pt idx="24279">
                  <c:v>0.86891469834847401</c:v>
                </c:pt>
                <c:pt idx="24280">
                  <c:v>0.87042142595366401</c:v>
                </c:pt>
                <c:pt idx="24281">
                  <c:v>0.87147613527729706</c:v>
                </c:pt>
                <c:pt idx="24282">
                  <c:v>0.873133535643006</c:v>
                </c:pt>
                <c:pt idx="24283">
                  <c:v>0.87102411699574001</c:v>
                </c:pt>
                <c:pt idx="24284">
                  <c:v>0.87343488116404389</c:v>
                </c:pt>
                <c:pt idx="24285">
                  <c:v>0.873133535643006</c:v>
                </c:pt>
                <c:pt idx="24286">
                  <c:v>0.87373622668508188</c:v>
                </c:pt>
                <c:pt idx="24287">
                  <c:v>0.87629766361390482</c:v>
                </c:pt>
                <c:pt idx="24288">
                  <c:v>0.87298286288248694</c:v>
                </c:pt>
                <c:pt idx="24289">
                  <c:v>0.87358555392456294</c:v>
                </c:pt>
                <c:pt idx="24290">
                  <c:v>0.87464026324819588</c:v>
                </c:pt>
                <c:pt idx="24291">
                  <c:v>0.87569497257182893</c:v>
                </c:pt>
                <c:pt idx="24292">
                  <c:v>0.87629766361390482</c:v>
                </c:pt>
                <c:pt idx="24293">
                  <c:v>0.87479093600871494</c:v>
                </c:pt>
                <c:pt idx="24294">
                  <c:v>0.87554429981130988</c:v>
                </c:pt>
                <c:pt idx="24295">
                  <c:v>0.87825640950065176</c:v>
                </c:pt>
                <c:pt idx="24296">
                  <c:v>0.87870842778220881</c:v>
                </c:pt>
                <c:pt idx="24297">
                  <c:v>0.87705102741649987</c:v>
                </c:pt>
                <c:pt idx="24298">
                  <c:v>0.87810573674013281</c:v>
                </c:pt>
                <c:pt idx="24299">
                  <c:v>0.8784070822611707</c:v>
                </c:pt>
                <c:pt idx="24300">
                  <c:v>0.88066717366895575</c:v>
                </c:pt>
                <c:pt idx="24301">
                  <c:v>0.87916044606376575</c:v>
                </c:pt>
                <c:pt idx="24302">
                  <c:v>0.88021515538739881</c:v>
                </c:pt>
                <c:pt idx="24303">
                  <c:v>0.87885910054272776</c:v>
                </c:pt>
                <c:pt idx="24304">
                  <c:v>0.88036582814791775</c:v>
                </c:pt>
                <c:pt idx="24305">
                  <c:v>0.88307793783725963</c:v>
                </c:pt>
                <c:pt idx="24306">
                  <c:v>0.88081784642947469</c:v>
                </c:pt>
                <c:pt idx="24307">
                  <c:v>0.88368062887933563</c:v>
                </c:pt>
                <c:pt idx="24308">
                  <c:v>0.88247524679518363</c:v>
                </c:pt>
                <c:pt idx="24309">
                  <c:v>0.88383130163985468</c:v>
                </c:pt>
                <c:pt idx="24310">
                  <c:v>0.88368062887933563</c:v>
                </c:pt>
                <c:pt idx="24311">
                  <c:v>0.88413264716089257</c:v>
                </c:pt>
                <c:pt idx="24312">
                  <c:v>0.88247524679518363</c:v>
                </c:pt>
                <c:pt idx="24313">
                  <c:v>0.88443399268193057</c:v>
                </c:pt>
                <c:pt idx="24314">
                  <c:v>0.88624206580815845</c:v>
                </c:pt>
                <c:pt idx="24315">
                  <c:v>0.88488601096348762</c:v>
                </c:pt>
                <c:pt idx="24316">
                  <c:v>0.88654341132919656</c:v>
                </c:pt>
                <c:pt idx="24317">
                  <c:v>0.88443399268193057</c:v>
                </c:pt>
                <c:pt idx="24318">
                  <c:v>0.88563937476608257</c:v>
                </c:pt>
                <c:pt idx="24319">
                  <c:v>0.88594072028712056</c:v>
                </c:pt>
                <c:pt idx="24320">
                  <c:v>0.88594072028712056</c:v>
                </c:pt>
                <c:pt idx="24321">
                  <c:v>0.88714610237127256</c:v>
                </c:pt>
                <c:pt idx="24322">
                  <c:v>0.88955686653957644</c:v>
                </c:pt>
                <c:pt idx="24323">
                  <c:v>0.88895417549750044</c:v>
                </c:pt>
                <c:pt idx="24324">
                  <c:v>0.89015955758165244</c:v>
                </c:pt>
                <c:pt idx="24325">
                  <c:v>0.88865282997646244</c:v>
                </c:pt>
                <c:pt idx="24326">
                  <c:v>0.89061157586320938</c:v>
                </c:pt>
                <c:pt idx="24327">
                  <c:v>0.88985821206061444</c:v>
                </c:pt>
                <c:pt idx="24328">
                  <c:v>0.89076224862372833</c:v>
                </c:pt>
                <c:pt idx="24329">
                  <c:v>0.89000888482113338</c:v>
                </c:pt>
                <c:pt idx="24330">
                  <c:v>0.89136493966580443</c:v>
                </c:pt>
                <c:pt idx="24331">
                  <c:v>0.89151561242632338</c:v>
                </c:pt>
                <c:pt idx="24332">
                  <c:v>0.89151561242632338</c:v>
                </c:pt>
                <c:pt idx="24333">
                  <c:v>0.89151561242632338</c:v>
                </c:pt>
                <c:pt idx="24334">
                  <c:v>0.89166628518684243</c:v>
                </c:pt>
                <c:pt idx="24335">
                  <c:v>0.89211830346839938</c:v>
                </c:pt>
                <c:pt idx="24336">
                  <c:v>0.89196763070788032</c:v>
                </c:pt>
                <c:pt idx="24337">
                  <c:v>0.89257032174995632</c:v>
                </c:pt>
                <c:pt idx="24338">
                  <c:v>0.89317301279203232</c:v>
                </c:pt>
                <c:pt idx="24339">
                  <c:v>0.89467974039722231</c:v>
                </c:pt>
                <c:pt idx="24340">
                  <c:v>0.8955837769603362</c:v>
                </c:pt>
                <c:pt idx="24341">
                  <c:v>0.89588512248137431</c:v>
                </c:pt>
                <c:pt idx="24342">
                  <c:v>0.89452906763670326</c:v>
                </c:pt>
                <c:pt idx="24343">
                  <c:v>0.89437839487618431</c:v>
                </c:pt>
                <c:pt idx="24344">
                  <c:v>0.89769319560760219</c:v>
                </c:pt>
                <c:pt idx="24345">
                  <c:v>0.89467974039722231</c:v>
                </c:pt>
                <c:pt idx="24346">
                  <c:v>0.89588512248137431</c:v>
                </c:pt>
                <c:pt idx="24347">
                  <c:v>0.89603579524189325</c:v>
                </c:pt>
                <c:pt idx="24348">
                  <c:v>0.89739185008656419</c:v>
                </c:pt>
                <c:pt idx="24349">
                  <c:v>0.89965194149434913</c:v>
                </c:pt>
                <c:pt idx="24350">
                  <c:v>0.89919992321279218</c:v>
                </c:pt>
                <c:pt idx="24351">
                  <c:v>0.89769319560760219</c:v>
                </c:pt>
                <c:pt idx="24352">
                  <c:v>0.90025463253642501</c:v>
                </c:pt>
                <c:pt idx="24353">
                  <c:v>0.89919992321279218</c:v>
                </c:pt>
                <c:pt idx="24354">
                  <c:v>0.90100799633902007</c:v>
                </c:pt>
                <c:pt idx="24355">
                  <c:v>0.89919992321279218</c:v>
                </c:pt>
                <c:pt idx="24356">
                  <c:v>0.90025463253642501</c:v>
                </c:pt>
                <c:pt idx="24357">
                  <c:v>0.90055597805746312</c:v>
                </c:pt>
                <c:pt idx="24358">
                  <c:v>0.90115866909953912</c:v>
                </c:pt>
                <c:pt idx="24359">
                  <c:v>0.90055597805746312</c:v>
                </c:pt>
                <c:pt idx="24360">
                  <c:v>0.90085732357850112</c:v>
                </c:pt>
                <c:pt idx="24361">
                  <c:v>0.90221337842317206</c:v>
                </c:pt>
                <c:pt idx="24362">
                  <c:v>0.90130934186005807</c:v>
                </c:pt>
                <c:pt idx="24363">
                  <c:v>0.90130934186005807</c:v>
                </c:pt>
                <c:pt idx="24364">
                  <c:v>0.90115866909953912</c:v>
                </c:pt>
                <c:pt idx="24365">
                  <c:v>0.90251472394421006</c:v>
                </c:pt>
                <c:pt idx="24366">
                  <c:v>0.904473469830957</c:v>
                </c:pt>
                <c:pt idx="24367">
                  <c:v>0.90251472394421006</c:v>
                </c:pt>
                <c:pt idx="24368">
                  <c:v>0.904473469830957</c:v>
                </c:pt>
                <c:pt idx="24369">
                  <c:v>0.903569433267843</c:v>
                </c:pt>
                <c:pt idx="24370">
                  <c:v>0.903569433267843</c:v>
                </c:pt>
                <c:pt idx="24371">
                  <c:v>0.90477481535199489</c:v>
                </c:pt>
                <c:pt idx="24372">
                  <c:v>0.90462414259147594</c:v>
                </c:pt>
                <c:pt idx="24373">
                  <c:v>0.90582952467562794</c:v>
                </c:pt>
                <c:pt idx="24374">
                  <c:v>0.904473469830957</c:v>
                </c:pt>
                <c:pt idx="24375">
                  <c:v>0.90673356123874194</c:v>
                </c:pt>
                <c:pt idx="24376">
                  <c:v>0.90748692504133688</c:v>
                </c:pt>
                <c:pt idx="24377">
                  <c:v>0.90748692504133688</c:v>
                </c:pt>
                <c:pt idx="24378">
                  <c:v>0.90778827056237488</c:v>
                </c:pt>
                <c:pt idx="24379">
                  <c:v>0.90718557952029888</c:v>
                </c:pt>
                <c:pt idx="24380">
                  <c:v>0.90733625228081782</c:v>
                </c:pt>
                <c:pt idx="24381">
                  <c:v>0.90703490675977994</c:v>
                </c:pt>
                <c:pt idx="24382">
                  <c:v>0.90854163436496982</c:v>
                </c:pt>
                <c:pt idx="24383">
                  <c:v>0.90944567092808382</c:v>
                </c:pt>
                <c:pt idx="24384">
                  <c:v>0.90929499816756476</c:v>
                </c:pt>
                <c:pt idx="24385">
                  <c:v>0.90989768920964087</c:v>
                </c:pt>
                <c:pt idx="24386">
                  <c:v>0.90839096160445088</c:v>
                </c:pt>
                <c:pt idx="24387">
                  <c:v>0.91034970749119781</c:v>
                </c:pt>
                <c:pt idx="24388">
                  <c:v>0.91050038025171676</c:v>
                </c:pt>
                <c:pt idx="24389">
                  <c:v>0.90944567092808382</c:v>
                </c:pt>
                <c:pt idx="24390">
                  <c:v>0.9109523985332737</c:v>
                </c:pt>
                <c:pt idx="24391">
                  <c:v>0.91170576233586875</c:v>
                </c:pt>
                <c:pt idx="24392">
                  <c:v>0.9121577806174257</c:v>
                </c:pt>
                <c:pt idx="24393">
                  <c:v>0.91260979889898264</c:v>
                </c:pt>
                <c:pt idx="24394">
                  <c:v>0.9121577806174257</c:v>
                </c:pt>
                <c:pt idx="24395">
                  <c:v>0.91291114442002075</c:v>
                </c:pt>
                <c:pt idx="24396">
                  <c:v>0.91200710785690675</c:v>
                </c:pt>
                <c:pt idx="24397">
                  <c:v>0.91336316270157769</c:v>
                </c:pt>
                <c:pt idx="24398">
                  <c:v>0.91366450822261569</c:v>
                </c:pt>
                <c:pt idx="24399">
                  <c:v>0.91366450822261569</c:v>
                </c:pt>
                <c:pt idx="24400">
                  <c:v>0.91502056306728663</c:v>
                </c:pt>
                <c:pt idx="24401">
                  <c:v>0.91652729067247662</c:v>
                </c:pt>
                <c:pt idx="24402">
                  <c:v>0.91426719926469158</c:v>
                </c:pt>
                <c:pt idx="24403">
                  <c:v>0.91366450822261569</c:v>
                </c:pt>
                <c:pt idx="24404">
                  <c:v>0.91381518098313463</c:v>
                </c:pt>
                <c:pt idx="24405">
                  <c:v>0.91577392686988157</c:v>
                </c:pt>
                <c:pt idx="24406">
                  <c:v>0.91592459963040052</c:v>
                </c:pt>
                <c:pt idx="24407">
                  <c:v>0.91532190858832463</c:v>
                </c:pt>
                <c:pt idx="24408">
                  <c:v>0.91667796343299557</c:v>
                </c:pt>
                <c:pt idx="24409">
                  <c:v>0.91562325410936263</c:v>
                </c:pt>
                <c:pt idx="24410">
                  <c:v>0.91833536379870451</c:v>
                </c:pt>
                <c:pt idx="24411">
                  <c:v>0.91667796343299557</c:v>
                </c:pt>
                <c:pt idx="24412">
                  <c:v>0.91697930895403357</c:v>
                </c:pt>
                <c:pt idx="24413">
                  <c:v>0.91622594515143863</c:v>
                </c:pt>
                <c:pt idx="24414">
                  <c:v>0.91697930895403357</c:v>
                </c:pt>
                <c:pt idx="24415">
                  <c:v>0.91773267275662862</c:v>
                </c:pt>
                <c:pt idx="24416">
                  <c:v>0.91773267275662862</c:v>
                </c:pt>
                <c:pt idx="24417">
                  <c:v>0.91939007312233756</c:v>
                </c:pt>
                <c:pt idx="24418">
                  <c:v>0.9189380548407805</c:v>
                </c:pt>
                <c:pt idx="24419">
                  <c:v>0.92059545520648944</c:v>
                </c:pt>
                <c:pt idx="24420">
                  <c:v>0.91939007312233756</c:v>
                </c:pt>
                <c:pt idx="24421">
                  <c:v>0.92210218281167933</c:v>
                </c:pt>
                <c:pt idx="24422">
                  <c:v>0.9198420914038945</c:v>
                </c:pt>
                <c:pt idx="24423">
                  <c:v>0.9201434369249325</c:v>
                </c:pt>
                <c:pt idx="24424">
                  <c:v>0.92089680072752744</c:v>
                </c:pt>
                <c:pt idx="24425">
                  <c:v>0.92059545520648944</c:v>
                </c:pt>
                <c:pt idx="24426">
                  <c:v>0.9207461279670085</c:v>
                </c:pt>
                <c:pt idx="24427">
                  <c:v>0.92210218281167933</c:v>
                </c:pt>
                <c:pt idx="24428">
                  <c:v>0.92165016453012238</c:v>
                </c:pt>
                <c:pt idx="24429">
                  <c:v>0.92210218281167933</c:v>
                </c:pt>
                <c:pt idx="24430">
                  <c:v>0.92210218281167933</c:v>
                </c:pt>
                <c:pt idx="24431">
                  <c:v>0.92240352833271744</c:v>
                </c:pt>
                <c:pt idx="24432">
                  <c:v>0.92406092869842638</c:v>
                </c:pt>
                <c:pt idx="24433">
                  <c:v>0.92451294697998332</c:v>
                </c:pt>
                <c:pt idx="24434">
                  <c:v>0.92255420109323638</c:v>
                </c:pt>
                <c:pt idx="24435">
                  <c:v>0.92451294697998332</c:v>
                </c:pt>
                <c:pt idx="24436">
                  <c:v>0.92466361974050226</c:v>
                </c:pt>
                <c:pt idx="24437">
                  <c:v>0.92647169286673026</c:v>
                </c:pt>
                <c:pt idx="24438">
                  <c:v>0.92586900182465426</c:v>
                </c:pt>
                <c:pt idx="24439">
                  <c:v>0.92526631078257826</c:v>
                </c:pt>
                <c:pt idx="24440">
                  <c:v>0.92586900182465426</c:v>
                </c:pt>
                <c:pt idx="24441">
                  <c:v>0.9266223656272492</c:v>
                </c:pt>
                <c:pt idx="24442">
                  <c:v>0.92481429250102132</c:v>
                </c:pt>
                <c:pt idx="24443">
                  <c:v>0.92526631078257826</c:v>
                </c:pt>
                <c:pt idx="24444">
                  <c:v>0.92632102010621131</c:v>
                </c:pt>
                <c:pt idx="24445">
                  <c:v>0.92571832906413531</c:v>
                </c:pt>
                <c:pt idx="24446">
                  <c:v>0.92737572942984425</c:v>
                </c:pt>
                <c:pt idx="24447">
                  <c:v>0.92858111151399625</c:v>
                </c:pt>
                <c:pt idx="24448">
                  <c:v>0.9275264021903632</c:v>
                </c:pt>
                <c:pt idx="24449">
                  <c:v>0.92677303838776826</c:v>
                </c:pt>
                <c:pt idx="24450">
                  <c:v>0.92843043875347719</c:v>
                </c:pt>
                <c:pt idx="24451">
                  <c:v>0.9278277477114012</c:v>
                </c:pt>
                <c:pt idx="24452">
                  <c:v>0.92888245703503425</c:v>
                </c:pt>
                <c:pt idx="24453">
                  <c:v>0.92873178427451519</c:v>
                </c:pt>
                <c:pt idx="24454">
                  <c:v>0.93069053016126213</c:v>
                </c:pt>
                <c:pt idx="24455">
                  <c:v>0.93084120292178107</c:v>
                </c:pt>
                <c:pt idx="24456">
                  <c:v>0.93023851187970519</c:v>
                </c:pt>
                <c:pt idx="24457">
                  <c:v>0.92918380255607214</c:v>
                </c:pt>
                <c:pt idx="24458">
                  <c:v>0.93084120292178107</c:v>
                </c:pt>
                <c:pt idx="24459">
                  <c:v>0.93069053016126213</c:v>
                </c:pt>
                <c:pt idx="24460">
                  <c:v>0.93114254844281907</c:v>
                </c:pt>
                <c:pt idx="24461">
                  <c:v>0.93038918464022413</c:v>
                </c:pt>
                <c:pt idx="24462">
                  <c:v>0.93114254844281907</c:v>
                </c:pt>
                <c:pt idx="24463">
                  <c:v>0.93249860328749001</c:v>
                </c:pt>
                <c:pt idx="24464">
                  <c:v>0.92978649359814813</c:v>
                </c:pt>
                <c:pt idx="24465">
                  <c:v>0.93008783911918624</c:v>
                </c:pt>
                <c:pt idx="24466">
                  <c:v>0.93023851187970519</c:v>
                </c:pt>
                <c:pt idx="24467">
                  <c:v>0.93189591224541413</c:v>
                </c:pt>
                <c:pt idx="24468">
                  <c:v>0.93159456672437602</c:v>
                </c:pt>
                <c:pt idx="24469">
                  <c:v>0.93023851187970519</c:v>
                </c:pt>
                <c:pt idx="24470">
                  <c:v>0.93370398537164201</c:v>
                </c:pt>
                <c:pt idx="24471">
                  <c:v>0.93506004021631306</c:v>
                </c:pt>
                <c:pt idx="24472">
                  <c:v>0.93325196709008507</c:v>
                </c:pt>
                <c:pt idx="24473">
                  <c:v>0.93430667641371801</c:v>
                </c:pt>
                <c:pt idx="24474">
                  <c:v>0.93295062156904707</c:v>
                </c:pt>
                <c:pt idx="24475">
                  <c:v>0.93295062156904707</c:v>
                </c:pt>
                <c:pt idx="24476">
                  <c:v>0.93566273125838895</c:v>
                </c:pt>
                <c:pt idx="24477">
                  <c:v>0.93536138573735095</c:v>
                </c:pt>
                <c:pt idx="24478">
                  <c:v>0.93566273125838895</c:v>
                </c:pt>
                <c:pt idx="24479">
                  <c:v>0.93475869469527495</c:v>
                </c:pt>
                <c:pt idx="24480">
                  <c:v>0.93626542230046494</c:v>
                </c:pt>
                <c:pt idx="24481">
                  <c:v>0.93701878610305989</c:v>
                </c:pt>
                <c:pt idx="24482">
                  <c:v>0.93566273125838895</c:v>
                </c:pt>
                <c:pt idx="24483">
                  <c:v>0.93536138573735095</c:v>
                </c:pt>
                <c:pt idx="24484">
                  <c:v>0.936717440582022</c:v>
                </c:pt>
                <c:pt idx="24485">
                  <c:v>0.935210712976832</c:v>
                </c:pt>
                <c:pt idx="24486">
                  <c:v>0.935813404018908</c:v>
                </c:pt>
                <c:pt idx="24487">
                  <c:v>0.93626542230046494</c:v>
                </c:pt>
                <c:pt idx="24488">
                  <c:v>0.936717440582022</c:v>
                </c:pt>
                <c:pt idx="24489">
                  <c:v>0.93596407677942695</c:v>
                </c:pt>
                <c:pt idx="24490">
                  <c:v>0.936717440582022</c:v>
                </c:pt>
                <c:pt idx="24491">
                  <c:v>0.93716945886357894</c:v>
                </c:pt>
                <c:pt idx="24492">
                  <c:v>0.93912820475032588</c:v>
                </c:pt>
                <c:pt idx="24493">
                  <c:v>0.93822416818721188</c:v>
                </c:pt>
                <c:pt idx="24494">
                  <c:v>0.93732013162409789</c:v>
                </c:pt>
                <c:pt idx="24495">
                  <c:v>0.93867618646876883</c:v>
                </c:pt>
                <c:pt idx="24496">
                  <c:v>0.93747080438461694</c:v>
                </c:pt>
                <c:pt idx="24497">
                  <c:v>0.93867618646876883</c:v>
                </c:pt>
                <c:pt idx="24498">
                  <c:v>0.93732013162409789</c:v>
                </c:pt>
                <c:pt idx="24499">
                  <c:v>0.93897753198980682</c:v>
                </c:pt>
                <c:pt idx="24500">
                  <c:v>0.94033358683447776</c:v>
                </c:pt>
                <c:pt idx="24501">
                  <c:v>0.93747080438461694</c:v>
                </c:pt>
                <c:pt idx="24502">
                  <c:v>0.93822416818721188</c:v>
                </c:pt>
                <c:pt idx="24503">
                  <c:v>0.94048425959499682</c:v>
                </c:pt>
                <c:pt idx="24504">
                  <c:v>0.94048425959499682</c:v>
                </c:pt>
                <c:pt idx="24505">
                  <c:v>0.94033358683447776</c:v>
                </c:pt>
                <c:pt idx="24506">
                  <c:v>0.94018291407395882</c:v>
                </c:pt>
                <c:pt idx="24507">
                  <c:v>0.94078560511603482</c:v>
                </c:pt>
                <c:pt idx="24508">
                  <c:v>0.93897753198980682</c:v>
                </c:pt>
                <c:pt idx="24509">
                  <c:v>0.93882685922928788</c:v>
                </c:pt>
                <c:pt idx="24510">
                  <c:v>0.9419909872001867</c:v>
                </c:pt>
                <c:pt idx="24511">
                  <c:v>0.94184031443966776</c:v>
                </c:pt>
                <c:pt idx="24512">
                  <c:v>0.94244300548174376</c:v>
                </c:pt>
                <c:pt idx="24513">
                  <c:v>0.93942955027136377</c:v>
                </c:pt>
                <c:pt idx="24514">
                  <c:v>0.94289502376330081</c:v>
                </c:pt>
                <c:pt idx="24515">
                  <c:v>0.94334704204485775</c:v>
                </c:pt>
                <c:pt idx="24516">
                  <c:v>0.94063493235551576</c:v>
                </c:pt>
                <c:pt idx="24517">
                  <c:v>0.94244300548174376</c:v>
                </c:pt>
                <c:pt idx="24518">
                  <c:v>0.94168964167914881</c:v>
                </c:pt>
                <c:pt idx="24519">
                  <c:v>0.9422923327212247</c:v>
                </c:pt>
                <c:pt idx="24520">
                  <c:v>0.9437990603264147</c:v>
                </c:pt>
                <c:pt idx="24521">
                  <c:v>0.94334704204485775</c:v>
                </c:pt>
                <c:pt idx="24522">
                  <c:v>0.9437990603264147</c:v>
                </c:pt>
                <c:pt idx="24523">
                  <c:v>0.9434977148053767</c:v>
                </c:pt>
                <c:pt idx="24524">
                  <c:v>0.94153896891862976</c:v>
                </c:pt>
                <c:pt idx="24525">
                  <c:v>0.94530578793160469</c:v>
                </c:pt>
                <c:pt idx="24526">
                  <c:v>0.9431963692843387</c:v>
                </c:pt>
                <c:pt idx="24527">
                  <c:v>0.94440175136849069</c:v>
                </c:pt>
                <c:pt idx="24528">
                  <c:v>0.94575780621316174</c:v>
                </c:pt>
                <c:pt idx="24529">
                  <c:v>0.94470309688952869</c:v>
                </c:pt>
                <c:pt idx="24530">
                  <c:v>0.94515511517108564</c:v>
                </c:pt>
                <c:pt idx="24531">
                  <c:v>0.94620982449471869</c:v>
                </c:pt>
                <c:pt idx="24532">
                  <c:v>0.94620982449471869</c:v>
                </c:pt>
                <c:pt idx="24533">
                  <c:v>0.94425107860797175</c:v>
                </c:pt>
                <c:pt idx="24534">
                  <c:v>0.94515511517108564</c:v>
                </c:pt>
                <c:pt idx="24535">
                  <c:v>0.9434977148053767</c:v>
                </c:pt>
                <c:pt idx="24536">
                  <c:v>0.94500444241056669</c:v>
                </c:pt>
                <c:pt idx="24537">
                  <c:v>0.94560713345264258</c:v>
                </c:pt>
                <c:pt idx="24538">
                  <c:v>0.94545646069212363</c:v>
                </c:pt>
                <c:pt idx="24539">
                  <c:v>0.94636049725523752</c:v>
                </c:pt>
                <c:pt idx="24540">
                  <c:v>0.94425107860797175</c:v>
                </c:pt>
                <c:pt idx="24541">
                  <c:v>0.94636049725523752</c:v>
                </c:pt>
                <c:pt idx="24542">
                  <c:v>0.94862058866302257</c:v>
                </c:pt>
                <c:pt idx="24543">
                  <c:v>0.94771655209990857</c:v>
                </c:pt>
                <c:pt idx="24544">
                  <c:v>0.94726453381835163</c:v>
                </c:pt>
                <c:pt idx="24545">
                  <c:v>0.94605915173419963</c:v>
                </c:pt>
                <c:pt idx="24546">
                  <c:v>0.94651117001575669</c:v>
                </c:pt>
                <c:pt idx="24547">
                  <c:v>0.94756587933938963</c:v>
                </c:pt>
                <c:pt idx="24548">
                  <c:v>0.94801789762094657</c:v>
                </c:pt>
                <c:pt idx="24549">
                  <c:v>0.94756587933938963</c:v>
                </c:pt>
                <c:pt idx="24550">
                  <c:v>0.94651117001575669</c:v>
                </c:pt>
                <c:pt idx="24551">
                  <c:v>0.94786722486042763</c:v>
                </c:pt>
                <c:pt idx="24552">
                  <c:v>0.94681251553679469</c:v>
                </c:pt>
                <c:pt idx="24553">
                  <c:v>0.94877126142354151</c:v>
                </c:pt>
                <c:pt idx="24554">
                  <c:v>0.94907260694457951</c:v>
                </c:pt>
                <c:pt idx="24555">
                  <c:v>0.94907260694457951</c:v>
                </c:pt>
                <c:pt idx="24556">
                  <c:v>0.94952462522613645</c:v>
                </c:pt>
                <c:pt idx="24557">
                  <c:v>0.9493739524656174</c:v>
                </c:pt>
                <c:pt idx="24558">
                  <c:v>0.94922327970509845</c:v>
                </c:pt>
                <c:pt idx="24559">
                  <c:v>0.94952462522613645</c:v>
                </c:pt>
                <c:pt idx="24560">
                  <c:v>0.94907260694457951</c:v>
                </c:pt>
                <c:pt idx="24561">
                  <c:v>0.94862058866302257</c:v>
                </c:pt>
                <c:pt idx="24562">
                  <c:v>0.94922327970509845</c:v>
                </c:pt>
                <c:pt idx="24563">
                  <c:v>0.95057933454976951</c:v>
                </c:pt>
                <c:pt idx="24564">
                  <c:v>0.9529900987180735</c:v>
                </c:pt>
                <c:pt idx="24565">
                  <c:v>0.9493739524656174</c:v>
                </c:pt>
                <c:pt idx="24566">
                  <c:v>0.95253808043651633</c:v>
                </c:pt>
                <c:pt idx="24567">
                  <c:v>0.94982597074717456</c:v>
                </c:pt>
                <c:pt idx="24568">
                  <c:v>0.94997664350769362</c:v>
                </c:pt>
                <c:pt idx="24569">
                  <c:v>0.95163404387340245</c:v>
                </c:pt>
                <c:pt idx="24570">
                  <c:v>0.94967529798665562</c:v>
                </c:pt>
                <c:pt idx="24571">
                  <c:v>0.95103135283132645</c:v>
                </c:pt>
                <c:pt idx="24572">
                  <c:v>0.9508806800708075</c:v>
                </c:pt>
                <c:pt idx="24573">
                  <c:v>0.95344211699963044</c:v>
                </c:pt>
                <c:pt idx="24574">
                  <c:v>0.95178471663392139</c:v>
                </c:pt>
                <c:pt idx="24575">
                  <c:v>0.9511820255918455</c:v>
                </c:pt>
                <c:pt idx="24576">
                  <c:v>0.95178471663392139</c:v>
                </c:pt>
                <c:pt idx="24577">
                  <c:v>0.9508806800708075</c:v>
                </c:pt>
                <c:pt idx="24578">
                  <c:v>0.95268875319703528</c:v>
                </c:pt>
                <c:pt idx="24579">
                  <c:v>0.95193538939444045</c:v>
                </c:pt>
                <c:pt idx="24580">
                  <c:v>0.95268875319703528</c:v>
                </c:pt>
                <c:pt idx="24581">
                  <c:v>0.95283942595755455</c:v>
                </c:pt>
                <c:pt idx="24582">
                  <c:v>0.95238740767599739</c:v>
                </c:pt>
                <c:pt idx="24583">
                  <c:v>0.95314077147859244</c:v>
                </c:pt>
                <c:pt idx="24584">
                  <c:v>0.95283942595755455</c:v>
                </c:pt>
                <c:pt idx="24585">
                  <c:v>0.95238740767599739</c:v>
                </c:pt>
                <c:pt idx="24586">
                  <c:v>0.95344211699963044</c:v>
                </c:pt>
                <c:pt idx="24587">
                  <c:v>0.95238740767599739</c:v>
                </c:pt>
                <c:pt idx="24588">
                  <c:v>0.95389413528118738</c:v>
                </c:pt>
                <c:pt idx="24589">
                  <c:v>0.95344211699963044</c:v>
                </c:pt>
                <c:pt idx="24590">
                  <c:v>0.95525019012585832</c:v>
                </c:pt>
                <c:pt idx="24591">
                  <c:v>0.95509951736533927</c:v>
                </c:pt>
                <c:pt idx="24592">
                  <c:v>0.95479817184430138</c:v>
                </c:pt>
                <c:pt idx="24593">
                  <c:v>0.95449682632326338</c:v>
                </c:pt>
                <c:pt idx="24594">
                  <c:v>0.95509951736533927</c:v>
                </c:pt>
                <c:pt idx="24595">
                  <c:v>0.95389413528118738</c:v>
                </c:pt>
                <c:pt idx="24596">
                  <c:v>0.95389413528118738</c:v>
                </c:pt>
                <c:pt idx="24597">
                  <c:v>0.95540086288637727</c:v>
                </c:pt>
                <c:pt idx="24598">
                  <c:v>0.95464749908378232</c:v>
                </c:pt>
                <c:pt idx="24599">
                  <c:v>0.95570220840741527</c:v>
                </c:pt>
                <c:pt idx="24600">
                  <c:v>0.95585288116793443</c:v>
                </c:pt>
                <c:pt idx="24601">
                  <c:v>0.95570220840741527</c:v>
                </c:pt>
                <c:pt idx="24602">
                  <c:v>0.95781162705468126</c:v>
                </c:pt>
                <c:pt idx="24603">
                  <c:v>0.95645557221001032</c:v>
                </c:pt>
                <c:pt idx="24604">
                  <c:v>0.95600355392845338</c:v>
                </c:pt>
                <c:pt idx="24605">
                  <c:v>0.95675691773104832</c:v>
                </c:pt>
                <c:pt idx="24606">
                  <c:v>0.95374346252066844</c:v>
                </c:pt>
                <c:pt idx="24607">
                  <c:v>0.95751028153364326</c:v>
                </c:pt>
                <c:pt idx="24608">
                  <c:v>0.95811297257571926</c:v>
                </c:pt>
                <c:pt idx="24609">
                  <c:v>0.9579622998152002</c:v>
                </c:pt>
                <c:pt idx="24610">
                  <c:v>0.95735960877312432</c:v>
                </c:pt>
                <c:pt idx="24611">
                  <c:v>0.9579622998152002</c:v>
                </c:pt>
                <c:pt idx="24612">
                  <c:v>0.95781162705468126</c:v>
                </c:pt>
                <c:pt idx="24613">
                  <c:v>0.95841431809675715</c:v>
                </c:pt>
                <c:pt idx="24614">
                  <c:v>0.95720893601260526</c:v>
                </c:pt>
                <c:pt idx="24615">
                  <c:v>0.9579622998152002</c:v>
                </c:pt>
                <c:pt idx="24616">
                  <c:v>0.95645557221001032</c:v>
                </c:pt>
                <c:pt idx="24617">
                  <c:v>0.96007171846246619</c:v>
                </c:pt>
                <c:pt idx="24618">
                  <c:v>0.95645557221001032</c:v>
                </c:pt>
                <c:pt idx="24619">
                  <c:v>0.9585649908572762</c:v>
                </c:pt>
                <c:pt idx="24620">
                  <c:v>0.95992104570194725</c:v>
                </c:pt>
                <c:pt idx="24621">
                  <c:v>0.95946902742039031</c:v>
                </c:pt>
                <c:pt idx="24622">
                  <c:v>0.95886633637831409</c:v>
                </c:pt>
                <c:pt idx="24623">
                  <c:v>0.95901700913883337</c:v>
                </c:pt>
                <c:pt idx="24624">
                  <c:v>0.96037306398350419</c:v>
                </c:pt>
                <c:pt idx="24625">
                  <c:v>0.96022239122298525</c:v>
                </c:pt>
                <c:pt idx="24626">
                  <c:v>0.95751028153364326</c:v>
                </c:pt>
                <c:pt idx="24627">
                  <c:v>0.95992104570194725</c:v>
                </c:pt>
                <c:pt idx="24628">
                  <c:v>0.9579622998152002</c:v>
                </c:pt>
                <c:pt idx="24629">
                  <c:v>0.95992104570194725</c:v>
                </c:pt>
                <c:pt idx="24630">
                  <c:v>0.96157844606765608</c:v>
                </c:pt>
                <c:pt idx="24631">
                  <c:v>0.95901700913883337</c:v>
                </c:pt>
                <c:pt idx="24632">
                  <c:v>0.96127710054661808</c:v>
                </c:pt>
                <c:pt idx="24633">
                  <c:v>0.9585649908572762</c:v>
                </c:pt>
                <c:pt idx="24634">
                  <c:v>0.96278382815180819</c:v>
                </c:pt>
                <c:pt idx="24635">
                  <c:v>0.96097575502558008</c:v>
                </c:pt>
                <c:pt idx="24636">
                  <c:v>0.96248248263077019</c:v>
                </c:pt>
                <c:pt idx="24637">
                  <c:v>0.96097575502558008</c:v>
                </c:pt>
                <c:pt idx="24638">
                  <c:v>0.95961970018090925</c:v>
                </c:pt>
                <c:pt idx="24639">
                  <c:v>0.96112642778609914</c:v>
                </c:pt>
                <c:pt idx="24640">
                  <c:v>0.96157844606765608</c:v>
                </c:pt>
                <c:pt idx="24641">
                  <c:v>0.95992104570194725</c:v>
                </c:pt>
                <c:pt idx="24642">
                  <c:v>0.96338651919388407</c:v>
                </c:pt>
                <c:pt idx="24643">
                  <c:v>0.96233180987025124</c:v>
                </c:pt>
                <c:pt idx="24644">
                  <c:v>0.96172911882817502</c:v>
                </c:pt>
                <c:pt idx="24645">
                  <c:v>0.96172911882817502</c:v>
                </c:pt>
                <c:pt idx="24646">
                  <c:v>0.96097575502558008</c:v>
                </c:pt>
                <c:pt idx="24647">
                  <c:v>0.96308517367284618</c:v>
                </c:pt>
                <c:pt idx="24648">
                  <c:v>0.96097575502558008</c:v>
                </c:pt>
                <c:pt idx="24649">
                  <c:v>0.96278382815180819</c:v>
                </c:pt>
                <c:pt idx="24650">
                  <c:v>0.96248248263077019</c:v>
                </c:pt>
                <c:pt idx="24651">
                  <c:v>0.96489324679907396</c:v>
                </c:pt>
                <c:pt idx="24652">
                  <c:v>0.96444122851751701</c:v>
                </c:pt>
                <c:pt idx="24653">
                  <c:v>0.96263315539128913</c:v>
                </c:pt>
                <c:pt idx="24654">
                  <c:v>0.96398921023596007</c:v>
                </c:pt>
                <c:pt idx="24655">
                  <c:v>0.96383853747544102</c:v>
                </c:pt>
                <c:pt idx="24656">
                  <c:v>0.96429055575699807</c:v>
                </c:pt>
                <c:pt idx="24657">
                  <c:v>0.96534526508063112</c:v>
                </c:pt>
                <c:pt idx="24658">
                  <c:v>0.96338651919388407</c:v>
                </c:pt>
                <c:pt idx="24659">
                  <c:v>0.96278382815180819</c:v>
                </c:pt>
                <c:pt idx="24660">
                  <c:v>0.96353719195440313</c:v>
                </c:pt>
                <c:pt idx="24661">
                  <c:v>0.96383853747544102</c:v>
                </c:pt>
                <c:pt idx="24662">
                  <c:v>0.96308517367284618</c:v>
                </c:pt>
                <c:pt idx="24663">
                  <c:v>0.96187979158869408</c:v>
                </c:pt>
                <c:pt idx="24664">
                  <c:v>0.96459190127803596</c:v>
                </c:pt>
                <c:pt idx="24665">
                  <c:v>0.96489324679907396</c:v>
                </c:pt>
                <c:pt idx="24666">
                  <c:v>0.96519459232011195</c:v>
                </c:pt>
                <c:pt idx="24667">
                  <c:v>0.96383853747544102</c:v>
                </c:pt>
                <c:pt idx="24668">
                  <c:v>0.96489324679907396</c:v>
                </c:pt>
                <c:pt idx="24669">
                  <c:v>0.96655064716478301</c:v>
                </c:pt>
                <c:pt idx="24670">
                  <c:v>0.96474257403855501</c:v>
                </c:pt>
                <c:pt idx="24671">
                  <c:v>0.96444122851751701</c:v>
                </c:pt>
                <c:pt idx="24672">
                  <c:v>0.96398921023596007</c:v>
                </c:pt>
                <c:pt idx="24673">
                  <c:v>0.96368786471492207</c:v>
                </c:pt>
                <c:pt idx="24674">
                  <c:v>0.96639997440426406</c:v>
                </c:pt>
                <c:pt idx="24675">
                  <c:v>0.96594795612270701</c:v>
                </c:pt>
                <c:pt idx="24676">
                  <c:v>0.96730401096737795</c:v>
                </c:pt>
                <c:pt idx="24677">
                  <c:v>0.96624930164374501</c:v>
                </c:pt>
                <c:pt idx="24678">
                  <c:v>0.96700266544633995</c:v>
                </c:pt>
                <c:pt idx="24679">
                  <c:v>0.96609862888322606</c:v>
                </c:pt>
                <c:pt idx="24680">
                  <c:v>0.96564661060166912</c:v>
                </c:pt>
                <c:pt idx="24681">
                  <c:v>0.96624930164374501</c:v>
                </c:pt>
                <c:pt idx="24682">
                  <c:v>0.96579728336218806</c:v>
                </c:pt>
                <c:pt idx="24683">
                  <c:v>0.96700266544633995</c:v>
                </c:pt>
                <c:pt idx="24684">
                  <c:v>0.96609862888322606</c:v>
                </c:pt>
                <c:pt idx="24685">
                  <c:v>0.96775602924893489</c:v>
                </c:pt>
                <c:pt idx="24686">
                  <c:v>0.96775602924893489</c:v>
                </c:pt>
                <c:pt idx="24687">
                  <c:v>0.966851992685821</c:v>
                </c:pt>
                <c:pt idx="24688">
                  <c:v>0.96956410237516288</c:v>
                </c:pt>
                <c:pt idx="24689">
                  <c:v>0.96564661060166912</c:v>
                </c:pt>
                <c:pt idx="24690">
                  <c:v>0.96715333820685889</c:v>
                </c:pt>
                <c:pt idx="24691">
                  <c:v>0.96790670200945383</c:v>
                </c:pt>
                <c:pt idx="24692">
                  <c:v>0.96715333820685889</c:v>
                </c:pt>
                <c:pt idx="24693">
                  <c:v>0.96850939305153005</c:v>
                </c:pt>
                <c:pt idx="24694">
                  <c:v>0.966851992685821</c:v>
                </c:pt>
                <c:pt idx="24695">
                  <c:v>0.96986544789620088</c:v>
                </c:pt>
                <c:pt idx="24696">
                  <c:v>0.96971477513568194</c:v>
                </c:pt>
                <c:pt idx="24697">
                  <c:v>0.96790670200945383</c:v>
                </c:pt>
                <c:pt idx="24698">
                  <c:v>0.969262756854125</c:v>
                </c:pt>
                <c:pt idx="24699">
                  <c:v>0.966851992685821</c:v>
                </c:pt>
                <c:pt idx="24700">
                  <c:v>0.96941342961464394</c:v>
                </c:pt>
                <c:pt idx="24701">
                  <c:v>0.96911208409360594</c:v>
                </c:pt>
                <c:pt idx="24702">
                  <c:v>0.96941342961464394</c:v>
                </c:pt>
                <c:pt idx="24703">
                  <c:v>0.97031746617775783</c:v>
                </c:pt>
                <c:pt idx="24704">
                  <c:v>0.96775602924893489</c:v>
                </c:pt>
                <c:pt idx="24705">
                  <c:v>0.96941342961464394</c:v>
                </c:pt>
                <c:pt idx="24706">
                  <c:v>0.968961411333087</c:v>
                </c:pt>
                <c:pt idx="24707">
                  <c:v>0.96956410237516288</c:v>
                </c:pt>
                <c:pt idx="24708">
                  <c:v>0.96971477513568194</c:v>
                </c:pt>
                <c:pt idx="24709">
                  <c:v>0.96911208409360594</c:v>
                </c:pt>
                <c:pt idx="24710">
                  <c:v>0.97001612065671983</c:v>
                </c:pt>
                <c:pt idx="24711">
                  <c:v>0.96911208409360594</c:v>
                </c:pt>
                <c:pt idx="24712">
                  <c:v>0.96986544789620088</c:v>
                </c:pt>
                <c:pt idx="24713">
                  <c:v>0.97137217550139077</c:v>
                </c:pt>
                <c:pt idx="24714">
                  <c:v>0.97046813893827677</c:v>
                </c:pt>
                <c:pt idx="24715">
                  <c:v>0.97016679341723888</c:v>
                </c:pt>
                <c:pt idx="24716">
                  <c:v>0.97001612065671983</c:v>
                </c:pt>
                <c:pt idx="24717">
                  <c:v>0.968961411333087</c:v>
                </c:pt>
                <c:pt idx="24718">
                  <c:v>0.97076948445931477</c:v>
                </c:pt>
                <c:pt idx="24719">
                  <c:v>0.97092015721983382</c:v>
                </c:pt>
                <c:pt idx="24720">
                  <c:v>0.97016679341723888</c:v>
                </c:pt>
                <c:pt idx="24721">
                  <c:v>0.97016679341723888</c:v>
                </c:pt>
                <c:pt idx="24722">
                  <c:v>0.97076948445931477</c:v>
                </c:pt>
                <c:pt idx="24723">
                  <c:v>0.97061881169879582</c:v>
                </c:pt>
                <c:pt idx="24724">
                  <c:v>0.96956410237516288</c:v>
                </c:pt>
                <c:pt idx="24725">
                  <c:v>0.97182419378294793</c:v>
                </c:pt>
                <c:pt idx="24726">
                  <c:v>0.97001612065671983</c:v>
                </c:pt>
                <c:pt idx="24727">
                  <c:v>0.97197486654346688</c:v>
                </c:pt>
                <c:pt idx="24728">
                  <c:v>0.97001612065671983</c:v>
                </c:pt>
                <c:pt idx="24729">
                  <c:v>0.96986544789620088</c:v>
                </c:pt>
                <c:pt idx="24730">
                  <c:v>0.97061881169879582</c:v>
                </c:pt>
                <c:pt idx="24731">
                  <c:v>0.97152284826190993</c:v>
                </c:pt>
                <c:pt idx="24732">
                  <c:v>0.97302957586709982</c:v>
                </c:pt>
                <c:pt idx="24733">
                  <c:v>0.97122150274087171</c:v>
                </c:pt>
                <c:pt idx="24734">
                  <c:v>0.97031746617775783</c:v>
                </c:pt>
                <c:pt idx="24735">
                  <c:v>0.97302957586709982</c:v>
                </c:pt>
                <c:pt idx="24736">
                  <c:v>0.97016679341723888</c:v>
                </c:pt>
                <c:pt idx="24737">
                  <c:v>0.97092015721983382</c:v>
                </c:pt>
                <c:pt idx="24738">
                  <c:v>0.97031746617775783</c:v>
                </c:pt>
                <c:pt idx="24739">
                  <c:v>0.97197486654346688</c:v>
                </c:pt>
                <c:pt idx="24740">
                  <c:v>0.97152284826190993</c:v>
                </c:pt>
                <c:pt idx="24741">
                  <c:v>0.97212553930398582</c:v>
                </c:pt>
                <c:pt idx="24742">
                  <c:v>0.97302957586709982</c:v>
                </c:pt>
                <c:pt idx="24743">
                  <c:v>0.97227621206450487</c:v>
                </c:pt>
                <c:pt idx="24744">
                  <c:v>0.97167352102242888</c:v>
                </c:pt>
                <c:pt idx="24745">
                  <c:v>0.97257755758554287</c:v>
                </c:pt>
                <c:pt idx="24746">
                  <c:v>0.97242688482502382</c:v>
                </c:pt>
                <c:pt idx="24747">
                  <c:v>0.97302957586709982</c:v>
                </c:pt>
                <c:pt idx="24748">
                  <c:v>0.9739336124302137</c:v>
                </c:pt>
                <c:pt idx="24749">
                  <c:v>0.9733309213881377</c:v>
                </c:pt>
                <c:pt idx="24750">
                  <c:v>0.97257755758554287</c:v>
                </c:pt>
                <c:pt idx="24751">
                  <c:v>0.97287890310658076</c:v>
                </c:pt>
                <c:pt idx="24752">
                  <c:v>0.9739336124302137</c:v>
                </c:pt>
                <c:pt idx="24753">
                  <c:v>0.97348159414865676</c:v>
                </c:pt>
                <c:pt idx="24754">
                  <c:v>0.97378293966969476</c:v>
                </c:pt>
                <c:pt idx="24755">
                  <c:v>0.97227621206450487</c:v>
                </c:pt>
                <c:pt idx="24756">
                  <c:v>0.9733309213881377</c:v>
                </c:pt>
                <c:pt idx="24757">
                  <c:v>0.9742349579512517</c:v>
                </c:pt>
                <c:pt idx="24758">
                  <c:v>0.97167352102242888</c:v>
                </c:pt>
                <c:pt idx="24759">
                  <c:v>0.9736322669091757</c:v>
                </c:pt>
                <c:pt idx="24760">
                  <c:v>0.97287890310658076</c:v>
                </c:pt>
                <c:pt idx="24761">
                  <c:v>0.97318024862761876</c:v>
                </c:pt>
                <c:pt idx="24762">
                  <c:v>0.97559101279592275</c:v>
                </c:pt>
                <c:pt idx="24763">
                  <c:v>0.97408428519073265</c:v>
                </c:pt>
                <c:pt idx="24764">
                  <c:v>0.97378293966969476</c:v>
                </c:pt>
                <c:pt idx="24765">
                  <c:v>0.9733309213881377</c:v>
                </c:pt>
                <c:pt idx="24766">
                  <c:v>0.97378293966969476</c:v>
                </c:pt>
                <c:pt idx="24767">
                  <c:v>0.97589235831696075</c:v>
                </c:pt>
                <c:pt idx="24768">
                  <c:v>0.97498832175384675</c:v>
                </c:pt>
                <c:pt idx="24769">
                  <c:v>0.9733309213881377</c:v>
                </c:pt>
                <c:pt idx="24770">
                  <c:v>0.9757416855564417</c:v>
                </c:pt>
                <c:pt idx="24771">
                  <c:v>0.97559101279592275</c:v>
                </c:pt>
                <c:pt idx="24772">
                  <c:v>0.97348159414865676</c:v>
                </c:pt>
                <c:pt idx="24773">
                  <c:v>0.97468697623280887</c:v>
                </c:pt>
                <c:pt idx="24774">
                  <c:v>0.97468697623280887</c:v>
                </c:pt>
                <c:pt idx="24775">
                  <c:v>0.97483764899332781</c:v>
                </c:pt>
                <c:pt idx="24776">
                  <c:v>0.97498832175384675</c:v>
                </c:pt>
                <c:pt idx="24777">
                  <c:v>0.9739336124302137</c:v>
                </c:pt>
                <c:pt idx="24778">
                  <c:v>0.97513899451436581</c:v>
                </c:pt>
                <c:pt idx="24779">
                  <c:v>0.97754975868266958</c:v>
                </c:pt>
                <c:pt idx="24780">
                  <c:v>0.97197486654346688</c:v>
                </c:pt>
                <c:pt idx="24781">
                  <c:v>0.97544034003540381</c:v>
                </c:pt>
                <c:pt idx="24782">
                  <c:v>0.97589235831696075</c:v>
                </c:pt>
                <c:pt idx="24783">
                  <c:v>0.97634437659851769</c:v>
                </c:pt>
                <c:pt idx="24784">
                  <c:v>0.97468697623280887</c:v>
                </c:pt>
                <c:pt idx="24785">
                  <c:v>0.97604303107747969</c:v>
                </c:pt>
                <c:pt idx="24786">
                  <c:v>0.97483764899332781</c:v>
                </c:pt>
                <c:pt idx="24787">
                  <c:v>0.97498832175384675</c:v>
                </c:pt>
                <c:pt idx="24788">
                  <c:v>0.97559101279592275</c:v>
                </c:pt>
                <c:pt idx="24789">
                  <c:v>0.97845379524578369</c:v>
                </c:pt>
                <c:pt idx="24790">
                  <c:v>0.97649504935903664</c:v>
                </c:pt>
                <c:pt idx="24791">
                  <c:v>0.97709774040111264</c:v>
                </c:pt>
                <c:pt idx="24792">
                  <c:v>0.97604303107747969</c:v>
                </c:pt>
                <c:pt idx="24793">
                  <c:v>0.97754975868266958</c:v>
                </c:pt>
                <c:pt idx="24794">
                  <c:v>0.97649504935903664</c:v>
                </c:pt>
                <c:pt idx="24795">
                  <c:v>0.97860446800630263</c:v>
                </c:pt>
                <c:pt idx="24796">
                  <c:v>0.97800177696422674</c:v>
                </c:pt>
                <c:pt idx="24797">
                  <c:v>0.97604303107747969</c:v>
                </c:pt>
                <c:pt idx="24798">
                  <c:v>0.97770043144318874</c:v>
                </c:pt>
                <c:pt idx="24799">
                  <c:v>0.97604303107747969</c:v>
                </c:pt>
                <c:pt idx="24800">
                  <c:v>0.97589235831696075</c:v>
                </c:pt>
                <c:pt idx="24801">
                  <c:v>0.97739908592215052</c:v>
                </c:pt>
                <c:pt idx="24802">
                  <c:v>0.97709774040111264</c:v>
                </c:pt>
                <c:pt idx="24803">
                  <c:v>0.97679639488007464</c:v>
                </c:pt>
                <c:pt idx="24804">
                  <c:v>0.97664572211955558</c:v>
                </c:pt>
                <c:pt idx="24805">
                  <c:v>0.97649504935903664</c:v>
                </c:pt>
                <c:pt idx="24806">
                  <c:v>0.97845379524578369</c:v>
                </c:pt>
                <c:pt idx="24807">
                  <c:v>0.97815244972474569</c:v>
                </c:pt>
                <c:pt idx="24808">
                  <c:v>0.97754975868266958</c:v>
                </c:pt>
                <c:pt idx="24809">
                  <c:v>0.97709774040111264</c:v>
                </c:pt>
                <c:pt idx="24810">
                  <c:v>0.97860446800630263</c:v>
                </c:pt>
                <c:pt idx="24811">
                  <c:v>0.9757416855564417</c:v>
                </c:pt>
                <c:pt idx="24812">
                  <c:v>0.97754975868266958</c:v>
                </c:pt>
                <c:pt idx="24813">
                  <c:v>0.97709774040111264</c:v>
                </c:pt>
                <c:pt idx="24814">
                  <c:v>0.97634437659851769</c:v>
                </c:pt>
                <c:pt idx="24815">
                  <c:v>0.97860446800630263</c:v>
                </c:pt>
                <c:pt idx="24816">
                  <c:v>0.97815244972474569</c:v>
                </c:pt>
                <c:pt idx="24817">
                  <c:v>0.97709774040111264</c:v>
                </c:pt>
                <c:pt idx="24818">
                  <c:v>0.97845379524578369</c:v>
                </c:pt>
                <c:pt idx="24819">
                  <c:v>0.97996052285097357</c:v>
                </c:pt>
                <c:pt idx="24820">
                  <c:v>0.97905648628785957</c:v>
                </c:pt>
                <c:pt idx="24821">
                  <c:v>0.97770043144318874</c:v>
                </c:pt>
                <c:pt idx="24822">
                  <c:v>0.97830312248526463</c:v>
                </c:pt>
                <c:pt idx="24823">
                  <c:v>0.97754975868266958</c:v>
                </c:pt>
                <c:pt idx="24824">
                  <c:v>0.97950850456941652</c:v>
                </c:pt>
                <c:pt idx="24825">
                  <c:v>0.98101523217460662</c:v>
                </c:pt>
                <c:pt idx="24826">
                  <c:v>0.97800177696422674</c:v>
                </c:pt>
                <c:pt idx="24827">
                  <c:v>0.97965917732993557</c:v>
                </c:pt>
                <c:pt idx="24828">
                  <c:v>0.98101523217460662</c:v>
                </c:pt>
                <c:pt idx="24829">
                  <c:v>0.97996052285097357</c:v>
                </c:pt>
                <c:pt idx="24830">
                  <c:v>0.97996052285097357</c:v>
                </c:pt>
                <c:pt idx="24831">
                  <c:v>0.97965917732993557</c:v>
                </c:pt>
                <c:pt idx="24832">
                  <c:v>0.97996052285097357</c:v>
                </c:pt>
                <c:pt idx="24833">
                  <c:v>0.98026186837201146</c:v>
                </c:pt>
                <c:pt idx="24834">
                  <c:v>0.98011119561149251</c:v>
                </c:pt>
                <c:pt idx="24835">
                  <c:v>0.97800177696422674</c:v>
                </c:pt>
                <c:pt idx="24836">
                  <c:v>0.98011119561149251</c:v>
                </c:pt>
                <c:pt idx="24837">
                  <c:v>0.97875514076682169</c:v>
                </c:pt>
                <c:pt idx="24838">
                  <c:v>0.97815244972474569</c:v>
                </c:pt>
                <c:pt idx="24839">
                  <c:v>0.98056321389304946</c:v>
                </c:pt>
                <c:pt idx="24840">
                  <c:v>0.98041254113253051</c:v>
                </c:pt>
                <c:pt idx="24841">
                  <c:v>0.97890581352734063</c:v>
                </c:pt>
                <c:pt idx="24842">
                  <c:v>0.98297397806135345</c:v>
                </c:pt>
                <c:pt idx="24843">
                  <c:v>0.97965917732993557</c:v>
                </c:pt>
                <c:pt idx="24844">
                  <c:v>0.9807138866535684</c:v>
                </c:pt>
                <c:pt idx="24845">
                  <c:v>0.98146725045616356</c:v>
                </c:pt>
                <c:pt idx="24846">
                  <c:v>0.97920715904837863</c:v>
                </c:pt>
                <c:pt idx="24847">
                  <c:v>0.98026186837201146</c:v>
                </c:pt>
                <c:pt idx="24848">
                  <c:v>0.97950850456941652</c:v>
                </c:pt>
                <c:pt idx="24849">
                  <c:v>0.97920715904837863</c:v>
                </c:pt>
                <c:pt idx="24850">
                  <c:v>0.98086455941408768</c:v>
                </c:pt>
                <c:pt idx="24851">
                  <c:v>0.98116590493512557</c:v>
                </c:pt>
                <c:pt idx="24852">
                  <c:v>0.9807138866535684</c:v>
                </c:pt>
                <c:pt idx="24853">
                  <c:v>0.98101523217460662</c:v>
                </c:pt>
                <c:pt idx="24854">
                  <c:v>0.98267263254031545</c:v>
                </c:pt>
                <c:pt idx="24855">
                  <c:v>0.98222061425875851</c:v>
                </c:pt>
                <c:pt idx="24856">
                  <c:v>0.98041254113253051</c:v>
                </c:pt>
                <c:pt idx="24857">
                  <c:v>0.98086455941408768</c:v>
                </c:pt>
                <c:pt idx="24858">
                  <c:v>0.98116590493512557</c:v>
                </c:pt>
                <c:pt idx="24859">
                  <c:v>0.98191926873772051</c:v>
                </c:pt>
                <c:pt idx="24860">
                  <c:v>0.98297397806135345</c:v>
                </c:pt>
                <c:pt idx="24861">
                  <c:v>0.98086455941408768</c:v>
                </c:pt>
                <c:pt idx="24862">
                  <c:v>0.98176859597720156</c:v>
                </c:pt>
                <c:pt idx="24863">
                  <c:v>0.98086455941408768</c:v>
                </c:pt>
                <c:pt idx="24864">
                  <c:v>0.98026186837201146</c:v>
                </c:pt>
                <c:pt idx="24865">
                  <c:v>0.98116590493512557</c:v>
                </c:pt>
                <c:pt idx="24866">
                  <c:v>0.98206994149823956</c:v>
                </c:pt>
                <c:pt idx="24867">
                  <c:v>0.98267263254031545</c:v>
                </c:pt>
                <c:pt idx="24868">
                  <c:v>0.98176859597720156</c:v>
                </c:pt>
                <c:pt idx="24869">
                  <c:v>0.98161792321668251</c:v>
                </c:pt>
                <c:pt idx="24870">
                  <c:v>0.98101523217460662</c:v>
                </c:pt>
                <c:pt idx="24871">
                  <c:v>0.98252195977979651</c:v>
                </c:pt>
                <c:pt idx="24872">
                  <c:v>0.98297397806135345</c:v>
                </c:pt>
                <c:pt idx="24873">
                  <c:v>0.98252195977979651</c:v>
                </c:pt>
                <c:pt idx="24874">
                  <c:v>0.98237128701927745</c:v>
                </c:pt>
                <c:pt idx="24875">
                  <c:v>0.98297397806135345</c:v>
                </c:pt>
                <c:pt idx="24876">
                  <c:v>0.98191926873772051</c:v>
                </c:pt>
                <c:pt idx="24877">
                  <c:v>0.98327532358239145</c:v>
                </c:pt>
                <c:pt idx="24878">
                  <c:v>0.98312465082187239</c:v>
                </c:pt>
                <c:pt idx="24879">
                  <c:v>0.98131657769564462</c:v>
                </c:pt>
                <c:pt idx="24880">
                  <c:v>0.98237128701927745</c:v>
                </c:pt>
                <c:pt idx="24881">
                  <c:v>0.98176859597720156</c:v>
                </c:pt>
                <c:pt idx="24882">
                  <c:v>0.98252195977979651</c:v>
                </c:pt>
                <c:pt idx="24883">
                  <c:v>0.98282330530083439</c:v>
                </c:pt>
                <c:pt idx="24884">
                  <c:v>0.98448070566654344</c:v>
                </c:pt>
                <c:pt idx="24885">
                  <c:v>0.98387801462446733</c:v>
                </c:pt>
                <c:pt idx="24886">
                  <c:v>0.98282330530083439</c:v>
                </c:pt>
                <c:pt idx="24887">
                  <c:v>0.98161792321668251</c:v>
                </c:pt>
                <c:pt idx="24888">
                  <c:v>0.98417936014550556</c:v>
                </c:pt>
                <c:pt idx="24889">
                  <c:v>0.98176859597720156</c:v>
                </c:pt>
                <c:pt idx="24890">
                  <c:v>0.9843300329060245</c:v>
                </c:pt>
                <c:pt idx="24891">
                  <c:v>0.98357666910342934</c:v>
                </c:pt>
                <c:pt idx="24892">
                  <c:v>0.98222061425875851</c:v>
                </c:pt>
                <c:pt idx="24893">
                  <c:v>0.98357666910342934</c:v>
                </c:pt>
                <c:pt idx="24894">
                  <c:v>0.98417936014550556</c:v>
                </c:pt>
                <c:pt idx="24895">
                  <c:v>0.98342599634291039</c:v>
                </c:pt>
                <c:pt idx="24896">
                  <c:v>0.98191926873772051</c:v>
                </c:pt>
                <c:pt idx="24897">
                  <c:v>0.98342599634291039</c:v>
                </c:pt>
                <c:pt idx="24898">
                  <c:v>0.98478205118758144</c:v>
                </c:pt>
                <c:pt idx="24899">
                  <c:v>0.98417936014550556</c:v>
                </c:pt>
                <c:pt idx="24900">
                  <c:v>0.98448070566654344</c:v>
                </c:pt>
                <c:pt idx="24901">
                  <c:v>0.98538474222965744</c:v>
                </c:pt>
                <c:pt idx="24902">
                  <c:v>0.9843300329060245</c:v>
                </c:pt>
                <c:pt idx="24903">
                  <c:v>0.98538474222965744</c:v>
                </c:pt>
                <c:pt idx="24904">
                  <c:v>0.98372734186394839</c:v>
                </c:pt>
                <c:pt idx="24905">
                  <c:v>0.9840286873849865</c:v>
                </c:pt>
                <c:pt idx="24906">
                  <c:v>0.98417936014550556</c:v>
                </c:pt>
                <c:pt idx="24907">
                  <c:v>0.98342599634291039</c:v>
                </c:pt>
                <c:pt idx="24908">
                  <c:v>0.98538474222965744</c:v>
                </c:pt>
                <c:pt idx="24909">
                  <c:v>0.98357666910342934</c:v>
                </c:pt>
                <c:pt idx="24910">
                  <c:v>0.98417936014550556</c:v>
                </c:pt>
                <c:pt idx="24911">
                  <c:v>0.98508339670861944</c:v>
                </c:pt>
                <c:pt idx="24912">
                  <c:v>0.98282330530083439</c:v>
                </c:pt>
                <c:pt idx="24913">
                  <c:v>0.98523406946913838</c:v>
                </c:pt>
                <c:pt idx="24914">
                  <c:v>0.9849327239481005</c:v>
                </c:pt>
                <c:pt idx="24915">
                  <c:v>0.98523406946913838</c:v>
                </c:pt>
                <c:pt idx="24916">
                  <c:v>0.98628877879277133</c:v>
                </c:pt>
                <c:pt idx="24917">
                  <c:v>0.98568608775069533</c:v>
                </c:pt>
                <c:pt idx="24918">
                  <c:v>0.98659012431380932</c:v>
                </c:pt>
                <c:pt idx="24919">
                  <c:v>0.98553541499017638</c:v>
                </c:pt>
                <c:pt idx="24920">
                  <c:v>0.9849327239481005</c:v>
                </c:pt>
                <c:pt idx="24921">
                  <c:v>0.98643945155329027</c:v>
                </c:pt>
                <c:pt idx="24922">
                  <c:v>0.9846313784270625</c:v>
                </c:pt>
                <c:pt idx="24923">
                  <c:v>0.9849327239481005</c:v>
                </c:pt>
                <c:pt idx="24924">
                  <c:v>0.98734348811640438</c:v>
                </c:pt>
                <c:pt idx="24925">
                  <c:v>0.98508339670861944</c:v>
                </c:pt>
                <c:pt idx="24926">
                  <c:v>0.9843300329060245</c:v>
                </c:pt>
                <c:pt idx="24927">
                  <c:v>0.98568608775069533</c:v>
                </c:pt>
                <c:pt idx="24928">
                  <c:v>0.98568608775069533</c:v>
                </c:pt>
                <c:pt idx="24929">
                  <c:v>0.98553541499017638</c:v>
                </c:pt>
                <c:pt idx="24930">
                  <c:v>0.9846313784270625</c:v>
                </c:pt>
                <c:pt idx="24931">
                  <c:v>0.98478205118758144</c:v>
                </c:pt>
                <c:pt idx="24932">
                  <c:v>0.98643945155329027</c:v>
                </c:pt>
                <c:pt idx="24933">
                  <c:v>0.98478205118758144</c:v>
                </c:pt>
                <c:pt idx="24934">
                  <c:v>0.98387801462446733</c:v>
                </c:pt>
                <c:pt idx="24935">
                  <c:v>0.98689146983484721</c:v>
                </c:pt>
                <c:pt idx="24936">
                  <c:v>0.98523406946913838</c:v>
                </c:pt>
                <c:pt idx="24937">
                  <c:v>0.98553541499017638</c:v>
                </c:pt>
                <c:pt idx="24938">
                  <c:v>0.98628877879277133</c:v>
                </c:pt>
                <c:pt idx="24939">
                  <c:v>0.98643945155329027</c:v>
                </c:pt>
                <c:pt idx="24940">
                  <c:v>0.98598743327173333</c:v>
                </c:pt>
                <c:pt idx="24941">
                  <c:v>0.98448070566654344</c:v>
                </c:pt>
                <c:pt idx="24942">
                  <c:v>0.98553541499017638</c:v>
                </c:pt>
                <c:pt idx="24943">
                  <c:v>0.98628877879277133</c:v>
                </c:pt>
                <c:pt idx="24944">
                  <c:v>0.98674079707432827</c:v>
                </c:pt>
                <c:pt idx="24945">
                  <c:v>0.98674079707432827</c:v>
                </c:pt>
                <c:pt idx="24946">
                  <c:v>0.98628877879277133</c:v>
                </c:pt>
                <c:pt idx="24947">
                  <c:v>0.98764483363744238</c:v>
                </c:pt>
                <c:pt idx="24948">
                  <c:v>0.98508339670861944</c:v>
                </c:pt>
                <c:pt idx="24949">
                  <c:v>0.9846313784270625</c:v>
                </c:pt>
                <c:pt idx="24950">
                  <c:v>0.98568608775069533</c:v>
                </c:pt>
                <c:pt idx="24951">
                  <c:v>0.98704214259536627</c:v>
                </c:pt>
                <c:pt idx="24952">
                  <c:v>0.98674079707432827</c:v>
                </c:pt>
                <c:pt idx="24953">
                  <c:v>0.9843300329060245</c:v>
                </c:pt>
                <c:pt idx="24954">
                  <c:v>0.98508339670861944</c:v>
                </c:pt>
                <c:pt idx="24955">
                  <c:v>0.98659012431380932</c:v>
                </c:pt>
                <c:pt idx="24956">
                  <c:v>0.98659012431380932</c:v>
                </c:pt>
                <c:pt idx="24957">
                  <c:v>0.98719281535588543</c:v>
                </c:pt>
                <c:pt idx="24958">
                  <c:v>0.98628877879277133</c:v>
                </c:pt>
                <c:pt idx="24959">
                  <c:v>0.98779550639796132</c:v>
                </c:pt>
                <c:pt idx="24960">
                  <c:v>0.98900088848211321</c:v>
                </c:pt>
                <c:pt idx="24961">
                  <c:v>0.98779550639796132</c:v>
                </c:pt>
                <c:pt idx="24962">
                  <c:v>0.98749416087692343</c:v>
                </c:pt>
                <c:pt idx="24963">
                  <c:v>0.98734348811640438</c:v>
                </c:pt>
                <c:pt idx="24964">
                  <c:v>0.98719281535588543</c:v>
                </c:pt>
                <c:pt idx="24965">
                  <c:v>0.98779550639796132</c:v>
                </c:pt>
                <c:pt idx="24966">
                  <c:v>0.98719281535588543</c:v>
                </c:pt>
                <c:pt idx="24967">
                  <c:v>0.98704214259536627</c:v>
                </c:pt>
                <c:pt idx="24968">
                  <c:v>0.98734348811640438</c:v>
                </c:pt>
                <c:pt idx="24969">
                  <c:v>0.98719281535588543</c:v>
                </c:pt>
                <c:pt idx="24970">
                  <c:v>0.98794617915848038</c:v>
                </c:pt>
                <c:pt idx="24971">
                  <c:v>0.98854887020055626</c:v>
                </c:pt>
                <c:pt idx="24972">
                  <c:v>0.98734348811640438</c:v>
                </c:pt>
                <c:pt idx="24973">
                  <c:v>0.98779550639796132</c:v>
                </c:pt>
                <c:pt idx="24974">
                  <c:v>0.98824752467951837</c:v>
                </c:pt>
                <c:pt idx="24975">
                  <c:v>0.98689146983484721</c:v>
                </c:pt>
                <c:pt idx="24976">
                  <c:v>0.98779550639796132</c:v>
                </c:pt>
                <c:pt idx="24977">
                  <c:v>0.98779550639796132</c:v>
                </c:pt>
                <c:pt idx="24978">
                  <c:v>0.98628877879277133</c:v>
                </c:pt>
                <c:pt idx="24979">
                  <c:v>0.98900088848211321</c:v>
                </c:pt>
                <c:pt idx="24980">
                  <c:v>0.98809685191899932</c:v>
                </c:pt>
                <c:pt idx="24981">
                  <c:v>0.98689146983484721</c:v>
                </c:pt>
                <c:pt idx="24982">
                  <c:v>0.98568608775069533</c:v>
                </c:pt>
                <c:pt idx="24983">
                  <c:v>0.98719281535588543</c:v>
                </c:pt>
                <c:pt idx="24984">
                  <c:v>0.98809685191899932</c:v>
                </c:pt>
                <c:pt idx="24985">
                  <c:v>0.98779550639796132</c:v>
                </c:pt>
                <c:pt idx="24986">
                  <c:v>0.9896035795241892</c:v>
                </c:pt>
                <c:pt idx="24987">
                  <c:v>0.99005559780574615</c:v>
                </c:pt>
                <c:pt idx="24988">
                  <c:v>0.98869954296107532</c:v>
                </c:pt>
                <c:pt idx="24989">
                  <c:v>0.98885021572159426</c:v>
                </c:pt>
                <c:pt idx="24990">
                  <c:v>0.98975425228470815</c:v>
                </c:pt>
                <c:pt idx="24991">
                  <c:v>0.98779550639796132</c:v>
                </c:pt>
                <c:pt idx="24992">
                  <c:v>0.99005559780574615</c:v>
                </c:pt>
                <c:pt idx="24993">
                  <c:v>0.99005559780574615</c:v>
                </c:pt>
                <c:pt idx="24994">
                  <c:v>0.98734348811640438</c:v>
                </c:pt>
                <c:pt idx="24995">
                  <c:v>0.9896035795241892</c:v>
                </c:pt>
                <c:pt idx="24996">
                  <c:v>0.99050761608730331</c:v>
                </c:pt>
                <c:pt idx="24997">
                  <c:v>0.98945290676367026</c:v>
                </c:pt>
                <c:pt idx="24998">
                  <c:v>0.9911103071293792</c:v>
                </c:pt>
                <c:pt idx="24999">
                  <c:v>0.99020627056626531</c:v>
                </c:pt>
                <c:pt idx="25000">
                  <c:v>0.98764483363744238</c:v>
                </c:pt>
                <c:pt idx="25001">
                  <c:v>0.98885021572159426</c:v>
                </c:pt>
                <c:pt idx="25002">
                  <c:v>0.98885021572159426</c:v>
                </c:pt>
                <c:pt idx="25003">
                  <c:v>0.99020627056626531</c:v>
                </c:pt>
                <c:pt idx="25004">
                  <c:v>0.9899049250452272</c:v>
                </c:pt>
                <c:pt idx="25005">
                  <c:v>0.98945290676367026</c:v>
                </c:pt>
                <c:pt idx="25006">
                  <c:v>0.98945290676367026</c:v>
                </c:pt>
                <c:pt idx="25007">
                  <c:v>0.9899049250452272</c:v>
                </c:pt>
                <c:pt idx="25008">
                  <c:v>0.99035694332678437</c:v>
                </c:pt>
                <c:pt idx="25009">
                  <c:v>0.9893022340031512</c:v>
                </c:pt>
                <c:pt idx="25010">
                  <c:v>0.99005559780574615</c:v>
                </c:pt>
                <c:pt idx="25011">
                  <c:v>0.99050761608730331</c:v>
                </c:pt>
                <c:pt idx="25012">
                  <c:v>0.9896035795241892</c:v>
                </c:pt>
                <c:pt idx="25013">
                  <c:v>0.9893022340031512</c:v>
                </c:pt>
                <c:pt idx="25014">
                  <c:v>0.99035694332678437</c:v>
                </c:pt>
                <c:pt idx="25015">
                  <c:v>0.9896035795241892</c:v>
                </c:pt>
                <c:pt idx="25016">
                  <c:v>0.99005559780574615</c:v>
                </c:pt>
                <c:pt idx="25017">
                  <c:v>0.98869954296107532</c:v>
                </c:pt>
                <c:pt idx="25018">
                  <c:v>0.98975425228470815</c:v>
                </c:pt>
                <c:pt idx="25019">
                  <c:v>0.98674079707432827</c:v>
                </c:pt>
                <c:pt idx="25020">
                  <c:v>0.9917129981714552</c:v>
                </c:pt>
                <c:pt idx="25021">
                  <c:v>0.9917129981714552</c:v>
                </c:pt>
                <c:pt idx="25022">
                  <c:v>0.99020627056626531</c:v>
                </c:pt>
                <c:pt idx="25023">
                  <c:v>0.9896035795241892</c:v>
                </c:pt>
                <c:pt idx="25024">
                  <c:v>0.99035694332678437</c:v>
                </c:pt>
                <c:pt idx="25025">
                  <c:v>0.99201434369249319</c:v>
                </c:pt>
                <c:pt idx="25026">
                  <c:v>0.99156232541093625</c:v>
                </c:pt>
                <c:pt idx="25027">
                  <c:v>0.9899049250452272</c:v>
                </c:pt>
                <c:pt idx="25028">
                  <c:v>0.98900088848211321</c:v>
                </c:pt>
                <c:pt idx="25029">
                  <c:v>0.98945290676367026</c:v>
                </c:pt>
                <c:pt idx="25030">
                  <c:v>0.99095963436886025</c:v>
                </c:pt>
                <c:pt idx="25031">
                  <c:v>0.99095963436886025</c:v>
                </c:pt>
                <c:pt idx="25032">
                  <c:v>0.99186367093197414</c:v>
                </c:pt>
                <c:pt idx="25033">
                  <c:v>0.9899049250452272</c:v>
                </c:pt>
                <c:pt idx="25034">
                  <c:v>0.9899049250452272</c:v>
                </c:pt>
                <c:pt idx="25035">
                  <c:v>0.9914116526504172</c:v>
                </c:pt>
                <c:pt idx="25036">
                  <c:v>0.98809685191899932</c:v>
                </c:pt>
                <c:pt idx="25037">
                  <c:v>0.99201434369249319</c:v>
                </c:pt>
                <c:pt idx="25038">
                  <c:v>0.99005559780574615</c:v>
                </c:pt>
                <c:pt idx="25039">
                  <c:v>0.99035694332678437</c:v>
                </c:pt>
                <c:pt idx="25040">
                  <c:v>0.99080896160834131</c:v>
                </c:pt>
                <c:pt idx="25041">
                  <c:v>0.99080896160834131</c:v>
                </c:pt>
                <c:pt idx="25042">
                  <c:v>0.99095963436886025</c:v>
                </c:pt>
                <c:pt idx="25043">
                  <c:v>0.99201434369249319</c:v>
                </c:pt>
                <c:pt idx="25044">
                  <c:v>0.98945290676367026</c:v>
                </c:pt>
                <c:pt idx="25045">
                  <c:v>0.99186367093197414</c:v>
                </c:pt>
                <c:pt idx="25046">
                  <c:v>0.99020627056626531</c:v>
                </c:pt>
                <c:pt idx="25047">
                  <c:v>0.99156232541093625</c:v>
                </c:pt>
                <c:pt idx="25048">
                  <c:v>0.99321972577664508</c:v>
                </c:pt>
                <c:pt idx="25049">
                  <c:v>0.9914116526504172</c:v>
                </c:pt>
                <c:pt idx="25050">
                  <c:v>0.99201434369249319</c:v>
                </c:pt>
                <c:pt idx="25051">
                  <c:v>0.99020627056626531</c:v>
                </c:pt>
                <c:pt idx="25052">
                  <c:v>0.99035694332678437</c:v>
                </c:pt>
                <c:pt idx="25053">
                  <c:v>0.9911103071293792</c:v>
                </c:pt>
                <c:pt idx="25054">
                  <c:v>0.99367174405820224</c:v>
                </c:pt>
                <c:pt idx="25055">
                  <c:v>0.99005559780574615</c:v>
                </c:pt>
                <c:pt idx="25056">
                  <c:v>0.9917129981714552</c:v>
                </c:pt>
                <c:pt idx="25057">
                  <c:v>0.99261703473456908</c:v>
                </c:pt>
                <c:pt idx="25058">
                  <c:v>0.99126097988989825</c:v>
                </c:pt>
                <c:pt idx="25059">
                  <c:v>0.99126097988989825</c:v>
                </c:pt>
                <c:pt idx="25060">
                  <c:v>0.99276770749508814</c:v>
                </c:pt>
                <c:pt idx="25061">
                  <c:v>0.9899049250452272</c:v>
                </c:pt>
                <c:pt idx="25062">
                  <c:v>0.99291838025560708</c:v>
                </c:pt>
                <c:pt idx="25063">
                  <c:v>0.99156232541093625</c:v>
                </c:pt>
                <c:pt idx="25064">
                  <c:v>0.99261703473456908</c:v>
                </c:pt>
                <c:pt idx="25065">
                  <c:v>0.99231568921353108</c:v>
                </c:pt>
                <c:pt idx="25066">
                  <c:v>0.99020627056626531</c:v>
                </c:pt>
                <c:pt idx="25067">
                  <c:v>0.99201434369249319</c:v>
                </c:pt>
                <c:pt idx="25068">
                  <c:v>0.99367174405820224</c:v>
                </c:pt>
                <c:pt idx="25069">
                  <c:v>0.99276770749508814</c:v>
                </c:pt>
                <c:pt idx="25070">
                  <c:v>0.99291838025560708</c:v>
                </c:pt>
                <c:pt idx="25071">
                  <c:v>0.99186367093197414</c:v>
                </c:pt>
                <c:pt idx="25072">
                  <c:v>0.99246636197405014</c:v>
                </c:pt>
                <c:pt idx="25073">
                  <c:v>0.98915156124263226</c:v>
                </c:pt>
                <c:pt idx="25074">
                  <c:v>0.99321972577664508</c:v>
                </c:pt>
                <c:pt idx="25075">
                  <c:v>0.99367174405820224</c:v>
                </c:pt>
                <c:pt idx="25076">
                  <c:v>0.99201434369249319</c:v>
                </c:pt>
                <c:pt idx="25077">
                  <c:v>0.99321972577664508</c:v>
                </c:pt>
                <c:pt idx="25078">
                  <c:v>0.99231568921353108</c:v>
                </c:pt>
                <c:pt idx="25079">
                  <c:v>0.99352107129768319</c:v>
                </c:pt>
                <c:pt idx="25080">
                  <c:v>0.99231568921353108</c:v>
                </c:pt>
                <c:pt idx="25081">
                  <c:v>0.99306905301612602</c:v>
                </c:pt>
                <c:pt idx="25082">
                  <c:v>0.99291838025560708</c:v>
                </c:pt>
                <c:pt idx="25083">
                  <c:v>0.99306905301612602</c:v>
                </c:pt>
                <c:pt idx="25084">
                  <c:v>0.99337039853716425</c:v>
                </c:pt>
                <c:pt idx="25085">
                  <c:v>0.99246636197405014</c:v>
                </c:pt>
                <c:pt idx="25086">
                  <c:v>0.99367174405820224</c:v>
                </c:pt>
                <c:pt idx="25087">
                  <c:v>0.99442510786079719</c:v>
                </c:pt>
                <c:pt idx="25088">
                  <c:v>0.99246636197405014</c:v>
                </c:pt>
                <c:pt idx="25089">
                  <c:v>0.99367174405820224</c:v>
                </c:pt>
                <c:pt idx="25090">
                  <c:v>0.99276770749508814</c:v>
                </c:pt>
                <c:pt idx="25091">
                  <c:v>0.99352107129768319</c:v>
                </c:pt>
                <c:pt idx="25092">
                  <c:v>0.99563048994494896</c:v>
                </c:pt>
                <c:pt idx="25093">
                  <c:v>0.99412376233975919</c:v>
                </c:pt>
                <c:pt idx="25094">
                  <c:v>0.99337039853716425</c:v>
                </c:pt>
                <c:pt idx="25095">
                  <c:v>0.99276770749508814</c:v>
                </c:pt>
                <c:pt idx="25096">
                  <c:v>0.99201434369249319</c:v>
                </c:pt>
                <c:pt idx="25097">
                  <c:v>0.99593183546598696</c:v>
                </c:pt>
                <c:pt idx="25098">
                  <c:v>0.99352107129768319</c:v>
                </c:pt>
                <c:pt idx="25099">
                  <c:v>0.99563048994494896</c:v>
                </c:pt>
                <c:pt idx="25100">
                  <c:v>0.99201434369249319</c:v>
                </c:pt>
                <c:pt idx="25101">
                  <c:v>0.9917129981714552</c:v>
                </c:pt>
                <c:pt idx="25102">
                  <c:v>0.99412376233975919</c:v>
                </c:pt>
                <c:pt idx="25103">
                  <c:v>0.99442510786079719</c:v>
                </c:pt>
                <c:pt idx="25104">
                  <c:v>0.99457578062131613</c:v>
                </c:pt>
                <c:pt idx="25105">
                  <c:v>0.99442510786079719</c:v>
                </c:pt>
                <c:pt idx="25106">
                  <c:v>0.99487712614235413</c:v>
                </c:pt>
                <c:pt idx="25107">
                  <c:v>0.99532914442391107</c:v>
                </c:pt>
                <c:pt idx="25108">
                  <c:v>0.99397308957924013</c:v>
                </c:pt>
                <c:pt idx="25109">
                  <c:v>0.99442510786079719</c:v>
                </c:pt>
                <c:pt idx="25110">
                  <c:v>0.99352107129768319</c:v>
                </c:pt>
                <c:pt idx="25111">
                  <c:v>0.99457578062131613</c:v>
                </c:pt>
                <c:pt idx="25112">
                  <c:v>0.99337039853716425</c:v>
                </c:pt>
                <c:pt idx="25113">
                  <c:v>0.99382241681872119</c:v>
                </c:pt>
                <c:pt idx="25114">
                  <c:v>0.99427443510027813</c:v>
                </c:pt>
                <c:pt idx="25115">
                  <c:v>0.99442510786079719</c:v>
                </c:pt>
                <c:pt idx="25116">
                  <c:v>0.99427443510027813</c:v>
                </c:pt>
                <c:pt idx="25117">
                  <c:v>0.99306905301612602</c:v>
                </c:pt>
                <c:pt idx="25118">
                  <c:v>0.99472645338183507</c:v>
                </c:pt>
                <c:pt idx="25119">
                  <c:v>0.99442510786079719</c:v>
                </c:pt>
                <c:pt idx="25120">
                  <c:v>0.99457578062131613</c:v>
                </c:pt>
                <c:pt idx="25121">
                  <c:v>0.99321972577664508</c:v>
                </c:pt>
                <c:pt idx="25122">
                  <c:v>0.99276770749508814</c:v>
                </c:pt>
                <c:pt idx="25123">
                  <c:v>0.99487712614235413</c:v>
                </c:pt>
                <c:pt idx="25124">
                  <c:v>0.99547981718443002</c:v>
                </c:pt>
                <c:pt idx="25125">
                  <c:v>0.99427443510027813</c:v>
                </c:pt>
                <c:pt idx="25126">
                  <c:v>0.9963838537475439</c:v>
                </c:pt>
                <c:pt idx="25127">
                  <c:v>0.99563048994494896</c:v>
                </c:pt>
                <c:pt idx="25128">
                  <c:v>0.99517847166339202</c:v>
                </c:pt>
                <c:pt idx="25129">
                  <c:v>0.99502779890287307</c:v>
                </c:pt>
                <c:pt idx="25130">
                  <c:v>0.99608250822650601</c:v>
                </c:pt>
                <c:pt idx="25131">
                  <c:v>0.99517847166339202</c:v>
                </c:pt>
                <c:pt idx="25132">
                  <c:v>0.99563048994494896</c:v>
                </c:pt>
                <c:pt idx="25133">
                  <c:v>0.99532914442391107</c:v>
                </c:pt>
                <c:pt idx="25134">
                  <c:v>0.99382241681872119</c:v>
                </c:pt>
                <c:pt idx="25135">
                  <c:v>0.99593183546598696</c:v>
                </c:pt>
                <c:pt idx="25136">
                  <c:v>0.99698654478962012</c:v>
                </c:pt>
                <c:pt idx="25137">
                  <c:v>0.99563048994494896</c:v>
                </c:pt>
                <c:pt idx="25138">
                  <c:v>0.99698654478962012</c:v>
                </c:pt>
                <c:pt idx="25139">
                  <c:v>0.99382241681872119</c:v>
                </c:pt>
                <c:pt idx="25140">
                  <c:v>0.99352107129768319</c:v>
                </c:pt>
                <c:pt idx="25141">
                  <c:v>0.99487712614235413</c:v>
                </c:pt>
                <c:pt idx="25142">
                  <c:v>0.99442510786079719</c:v>
                </c:pt>
                <c:pt idx="25143">
                  <c:v>0.99517847166339202</c:v>
                </c:pt>
                <c:pt idx="25144">
                  <c:v>0.99412376233975919</c:v>
                </c:pt>
                <c:pt idx="25145">
                  <c:v>0.99623318098702496</c:v>
                </c:pt>
                <c:pt idx="25146">
                  <c:v>0.99412376233975919</c:v>
                </c:pt>
                <c:pt idx="25147">
                  <c:v>0.99532914442391107</c:v>
                </c:pt>
                <c:pt idx="25148">
                  <c:v>0.99382241681872119</c:v>
                </c:pt>
                <c:pt idx="25149">
                  <c:v>0.99502779890287307</c:v>
                </c:pt>
                <c:pt idx="25150">
                  <c:v>0.99698654478962012</c:v>
                </c:pt>
                <c:pt idx="25151">
                  <c:v>0.99457578062131613</c:v>
                </c:pt>
                <c:pt idx="25152">
                  <c:v>0.99578116270546801</c:v>
                </c:pt>
                <c:pt idx="25153">
                  <c:v>0.99532914442391107</c:v>
                </c:pt>
                <c:pt idx="25154">
                  <c:v>0.99367174405820224</c:v>
                </c:pt>
                <c:pt idx="25155">
                  <c:v>0.99412376233975919</c:v>
                </c:pt>
                <c:pt idx="25156">
                  <c:v>0.99382241681872119</c:v>
                </c:pt>
                <c:pt idx="25157">
                  <c:v>0.99382241681872119</c:v>
                </c:pt>
                <c:pt idx="25158">
                  <c:v>0.99623318098702496</c:v>
                </c:pt>
                <c:pt idx="25159">
                  <c:v>0.99231568921353108</c:v>
                </c:pt>
                <c:pt idx="25160">
                  <c:v>0.99502779890287307</c:v>
                </c:pt>
                <c:pt idx="25161">
                  <c:v>0.99487712614235413</c:v>
                </c:pt>
                <c:pt idx="25162">
                  <c:v>0.99517847166339202</c:v>
                </c:pt>
                <c:pt idx="25163">
                  <c:v>0.99457578062131613</c:v>
                </c:pt>
                <c:pt idx="25164">
                  <c:v>0.99412376233975919</c:v>
                </c:pt>
                <c:pt idx="25165">
                  <c:v>0.99517847166339202</c:v>
                </c:pt>
                <c:pt idx="25166">
                  <c:v>0.99593183546598696</c:v>
                </c:pt>
                <c:pt idx="25167">
                  <c:v>0.99412376233975919</c:v>
                </c:pt>
                <c:pt idx="25168">
                  <c:v>0.99517847166339202</c:v>
                </c:pt>
                <c:pt idx="25169">
                  <c:v>0.99442510786079719</c:v>
                </c:pt>
                <c:pt idx="25170">
                  <c:v>0.99623318098702496</c:v>
                </c:pt>
                <c:pt idx="25171">
                  <c:v>0.99412376233975919</c:v>
                </c:pt>
                <c:pt idx="25172">
                  <c:v>0.9963838537475439</c:v>
                </c:pt>
                <c:pt idx="25173">
                  <c:v>0.99276770749508814</c:v>
                </c:pt>
                <c:pt idx="25174">
                  <c:v>0.99442510786079719</c:v>
                </c:pt>
                <c:pt idx="25175">
                  <c:v>0.9963838537475439</c:v>
                </c:pt>
                <c:pt idx="25176">
                  <c:v>0.9963838537475439</c:v>
                </c:pt>
                <c:pt idx="25177">
                  <c:v>0.99487712614235413</c:v>
                </c:pt>
                <c:pt idx="25178">
                  <c:v>0.99457578062131613</c:v>
                </c:pt>
                <c:pt idx="25179">
                  <c:v>0.99563048994494896</c:v>
                </c:pt>
                <c:pt idx="25180">
                  <c:v>0.99849327239480989</c:v>
                </c:pt>
                <c:pt idx="25181">
                  <c:v>0.99623318098702496</c:v>
                </c:pt>
                <c:pt idx="25182">
                  <c:v>0.99578116270546801</c:v>
                </c:pt>
                <c:pt idx="25183">
                  <c:v>0.99532914442391107</c:v>
                </c:pt>
                <c:pt idx="25184">
                  <c:v>0.99442510786079719</c:v>
                </c:pt>
                <c:pt idx="25185">
                  <c:v>0.99743856307117706</c:v>
                </c:pt>
                <c:pt idx="25186">
                  <c:v>0.99517847166339202</c:v>
                </c:pt>
                <c:pt idx="25187">
                  <c:v>0.99578116270546801</c:v>
                </c:pt>
                <c:pt idx="25188">
                  <c:v>0.99593183546598696</c:v>
                </c:pt>
                <c:pt idx="25189">
                  <c:v>0.99698654478962012</c:v>
                </c:pt>
                <c:pt idx="25190">
                  <c:v>0.99608250822650601</c:v>
                </c:pt>
                <c:pt idx="25191">
                  <c:v>0.99547981718443002</c:v>
                </c:pt>
                <c:pt idx="25192">
                  <c:v>0.99487712614235413</c:v>
                </c:pt>
                <c:pt idx="25193">
                  <c:v>0.99578116270546801</c:v>
                </c:pt>
                <c:pt idx="25194">
                  <c:v>0.99728789031065801</c:v>
                </c:pt>
                <c:pt idx="25195">
                  <c:v>0.99683587202910107</c:v>
                </c:pt>
                <c:pt idx="25196">
                  <c:v>0.99713721755013907</c:v>
                </c:pt>
                <c:pt idx="25197">
                  <c:v>0.99743856307117706</c:v>
                </c:pt>
                <c:pt idx="25198">
                  <c:v>0.99698654478962012</c:v>
                </c:pt>
                <c:pt idx="25199">
                  <c:v>0.99758923583169601</c:v>
                </c:pt>
                <c:pt idx="25200">
                  <c:v>0.9963838537475439</c:v>
                </c:pt>
                <c:pt idx="25201">
                  <c:v>0.99894529067636695</c:v>
                </c:pt>
                <c:pt idx="25202">
                  <c:v>0.99819192687377201</c:v>
                </c:pt>
                <c:pt idx="25203">
                  <c:v>0.99698654478962012</c:v>
                </c:pt>
                <c:pt idx="25204">
                  <c:v>0.99849327239480989</c:v>
                </c:pt>
                <c:pt idx="25205">
                  <c:v>0.99728789031065801</c:v>
                </c:pt>
                <c:pt idx="25206">
                  <c:v>0.99713721755013907</c:v>
                </c:pt>
                <c:pt idx="25207">
                  <c:v>0.99804125411325295</c:v>
                </c:pt>
                <c:pt idx="25208">
                  <c:v>0.99728789031065801</c:v>
                </c:pt>
                <c:pt idx="25209">
                  <c:v>0.99623318098702496</c:v>
                </c:pt>
                <c:pt idx="25210">
                  <c:v>0.99789058135273401</c:v>
                </c:pt>
                <c:pt idx="25211">
                  <c:v>0.99789058135273401</c:v>
                </c:pt>
                <c:pt idx="25212">
                  <c:v>0.99849327239480989</c:v>
                </c:pt>
                <c:pt idx="25213">
                  <c:v>0.99683587202910107</c:v>
                </c:pt>
                <c:pt idx="25214">
                  <c:v>0.99758923583169601</c:v>
                </c:pt>
                <c:pt idx="25215">
                  <c:v>0.99773990859221506</c:v>
                </c:pt>
                <c:pt idx="25216">
                  <c:v>0.99713721755013907</c:v>
                </c:pt>
                <c:pt idx="25217">
                  <c:v>0.99653452650806318</c:v>
                </c:pt>
                <c:pt idx="25218">
                  <c:v>0.99653452650806318</c:v>
                </c:pt>
                <c:pt idx="25219">
                  <c:v>0.99819192687377201</c:v>
                </c:pt>
                <c:pt idx="25220">
                  <c:v>0.99728789031065801</c:v>
                </c:pt>
                <c:pt idx="25221">
                  <c:v>0.99819192687377201</c:v>
                </c:pt>
                <c:pt idx="25222">
                  <c:v>0.99532914442391107</c:v>
                </c:pt>
                <c:pt idx="25223">
                  <c:v>0.99849327239480989</c:v>
                </c:pt>
                <c:pt idx="25224">
                  <c:v>0.99924663619740484</c:v>
                </c:pt>
                <c:pt idx="25225">
                  <c:v>0.99758923583169601</c:v>
                </c:pt>
                <c:pt idx="25226">
                  <c:v>0.99834259963429095</c:v>
                </c:pt>
                <c:pt idx="25227">
                  <c:v>0.99653452650806318</c:v>
                </c:pt>
                <c:pt idx="25228">
                  <c:v>0.99728789031065801</c:v>
                </c:pt>
                <c:pt idx="25229">
                  <c:v>0.99773990859221506</c:v>
                </c:pt>
                <c:pt idx="25230">
                  <c:v>0.99834259963429095</c:v>
                </c:pt>
                <c:pt idx="25231">
                  <c:v>0.99924663619740484</c:v>
                </c:pt>
                <c:pt idx="25232">
                  <c:v>0.99683587202910107</c:v>
                </c:pt>
                <c:pt idx="25233">
                  <c:v>0.999698654478962</c:v>
                </c:pt>
                <c:pt idx="25234">
                  <c:v>0.99728789031065801</c:v>
                </c:pt>
                <c:pt idx="25235">
                  <c:v>0.99743856307117706</c:v>
                </c:pt>
                <c:pt idx="25236">
                  <c:v>0.99894529067636695</c:v>
                </c:pt>
                <c:pt idx="25237">
                  <c:v>0.99789058135273401</c:v>
                </c:pt>
                <c:pt idx="25238">
                  <c:v>0.99849327239480989</c:v>
                </c:pt>
                <c:pt idx="25239">
                  <c:v>0.99773990859221506</c:v>
                </c:pt>
                <c:pt idx="25240">
                  <c:v>0.99834259963429095</c:v>
                </c:pt>
                <c:pt idx="25241">
                  <c:v>0.99668519926858212</c:v>
                </c:pt>
                <c:pt idx="25242">
                  <c:v>0.99698654478962012</c:v>
                </c:pt>
                <c:pt idx="25243">
                  <c:v>0.8556554954228025</c:v>
                </c:pt>
                <c:pt idx="25244">
                  <c:v>0.83275323582391525</c:v>
                </c:pt>
                <c:pt idx="25245">
                  <c:v>0.77203211333476018</c:v>
                </c:pt>
                <c:pt idx="25246">
                  <c:v>0.75214330894625281</c:v>
                </c:pt>
                <c:pt idx="25247">
                  <c:v>0.73496661424708742</c:v>
                </c:pt>
                <c:pt idx="25248">
                  <c:v>0.72652893965802356</c:v>
                </c:pt>
                <c:pt idx="25249">
                  <c:v>0.70995493600093407</c:v>
                </c:pt>
                <c:pt idx="25250">
                  <c:v>0.69202487749917374</c:v>
                </c:pt>
                <c:pt idx="25251">
                  <c:v>0.68418989395218599</c:v>
                </c:pt>
                <c:pt idx="25252">
                  <c:v>0.67786163801038812</c:v>
                </c:pt>
                <c:pt idx="25253">
                  <c:v>0.66897194513976743</c:v>
                </c:pt>
                <c:pt idx="25254">
                  <c:v>0.65179525044060194</c:v>
                </c:pt>
                <c:pt idx="25255">
                  <c:v>0.63567326506506949</c:v>
                </c:pt>
                <c:pt idx="25256">
                  <c:v>0.62979702740482868</c:v>
                </c:pt>
                <c:pt idx="25257">
                  <c:v>0.62286608042095493</c:v>
                </c:pt>
                <c:pt idx="25258">
                  <c:v>0.61382571478981518</c:v>
                </c:pt>
                <c:pt idx="25259">
                  <c:v>0.60764813160853637</c:v>
                </c:pt>
                <c:pt idx="25260">
                  <c:v>0.59845709321687768</c:v>
                </c:pt>
                <c:pt idx="25261">
                  <c:v>0.5942382559223458</c:v>
                </c:pt>
                <c:pt idx="25262">
                  <c:v>0.58745798169899099</c:v>
                </c:pt>
                <c:pt idx="25263">
                  <c:v>0.58143107127823124</c:v>
                </c:pt>
                <c:pt idx="25264">
                  <c:v>0.57434945153383854</c:v>
                </c:pt>
                <c:pt idx="25265">
                  <c:v>0.56545975866321774</c:v>
                </c:pt>
                <c:pt idx="25266">
                  <c:v>0.56184361241076186</c:v>
                </c:pt>
                <c:pt idx="25267">
                  <c:v>0.55687141131363493</c:v>
                </c:pt>
                <c:pt idx="25268">
                  <c:v>0.5487350822456093</c:v>
                </c:pt>
                <c:pt idx="25269">
                  <c:v>0.54240682630381143</c:v>
                </c:pt>
                <c:pt idx="25270">
                  <c:v>0.53562655208045673</c:v>
                </c:pt>
                <c:pt idx="25271">
                  <c:v>0.53005165994125381</c:v>
                </c:pt>
                <c:pt idx="25272">
                  <c:v>0.52372340399945605</c:v>
                </c:pt>
                <c:pt idx="25273">
                  <c:v>0.5164911114945443</c:v>
                </c:pt>
                <c:pt idx="25274">
                  <c:v>0.51257361972105042</c:v>
                </c:pt>
                <c:pt idx="25275">
                  <c:v>0.50564267273717667</c:v>
                </c:pt>
                <c:pt idx="25276">
                  <c:v>0.5005197988795308</c:v>
                </c:pt>
                <c:pt idx="25277">
                  <c:v>0.49419154293773299</c:v>
                </c:pt>
                <c:pt idx="25278">
                  <c:v>0.48861665079853023</c:v>
                </c:pt>
                <c:pt idx="25279">
                  <c:v>0.48545252282763129</c:v>
                </c:pt>
                <c:pt idx="25280">
                  <c:v>0.47912426688583354</c:v>
                </c:pt>
                <c:pt idx="25281">
                  <c:v>0.47400139302818761</c:v>
                </c:pt>
                <c:pt idx="25282">
                  <c:v>0.46631708224171892</c:v>
                </c:pt>
                <c:pt idx="25283">
                  <c:v>0.46390631807341498</c:v>
                </c:pt>
                <c:pt idx="25284">
                  <c:v>0.45893411697628811</c:v>
                </c:pt>
                <c:pt idx="25285">
                  <c:v>0.45531797072383223</c:v>
                </c:pt>
                <c:pt idx="25286">
                  <c:v>0.44808567821892042</c:v>
                </c:pt>
                <c:pt idx="25287">
                  <c:v>0.44356549540335061</c:v>
                </c:pt>
                <c:pt idx="25288">
                  <c:v>0.43919598534829973</c:v>
                </c:pt>
                <c:pt idx="25289">
                  <c:v>0.43542916633532486</c:v>
                </c:pt>
                <c:pt idx="25290">
                  <c:v>0.42970360143560304</c:v>
                </c:pt>
                <c:pt idx="25291">
                  <c:v>0.42443005481743823</c:v>
                </c:pt>
                <c:pt idx="25292">
                  <c:v>0.42051256304394435</c:v>
                </c:pt>
                <c:pt idx="25293">
                  <c:v>0.41674574403096942</c:v>
                </c:pt>
                <c:pt idx="25294">
                  <c:v>0.41282825225747555</c:v>
                </c:pt>
                <c:pt idx="25295">
                  <c:v>0.40695201459723479</c:v>
                </c:pt>
                <c:pt idx="25296">
                  <c:v>0.40378788662633591</c:v>
                </c:pt>
                <c:pt idx="25297">
                  <c:v>0.3982129944871331</c:v>
                </c:pt>
                <c:pt idx="25298">
                  <c:v>0.3970076124029811</c:v>
                </c:pt>
                <c:pt idx="25299">
                  <c:v>0.39173406578481623</c:v>
                </c:pt>
                <c:pt idx="25300">
                  <c:v>0.38766590125080336</c:v>
                </c:pt>
                <c:pt idx="25301">
                  <c:v>0.38239235463263854</c:v>
                </c:pt>
                <c:pt idx="25302">
                  <c:v>0.37922822666173966</c:v>
                </c:pt>
                <c:pt idx="25303">
                  <c:v>0.37561208040928379</c:v>
                </c:pt>
                <c:pt idx="25304">
                  <c:v>0.37079055207267592</c:v>
                </c:pt>
                <c:pt idx="25305">
                  <c:v>0.36762642410177698</c:v>
                </c:pt>
                <c:pt idx="25306">
                  <c:v>0.3652156599334731</c:v>
                </c:pt>
                <c:pt idx="25307">
                  <c:v>0.35994211331530829</c:v>
                </c:pt>
                <c:pt idx="25308">
                  <c:v>0.35707933086544735</c:v>
                </c:pt>
                <c:pt idx="25309">
                  <c:v>0.35270982081039648</c:v>
                </c:pt>
                <c:pt idx="25310">
                  <c:v>0.3499977111210546</c:v>
                </c:pt>
                <c:pt idx="25311">
                  <c:v>0.34818963799482661</c:v>
                </c:pt>
                <c:pt idx="25312">
                  <c:v>0.34366945517925679</c:v>
                </c:pt>
                <c:pt idx="25313">
                  <c:v>0.34020398168731986</c:v>
                </c:pt>
                <c:pt idx="25314">
                  <c:v>0.33688918095590198</c:v>
                </c:pt>
                <c:pt idx="25315">
                  <c:v>0.3335743802244841</c:v>
                </c:pt>
                <c:pt idx="25316">
                  <c:v>0.33146496157721816</c:v>
                </c:pt>
                <c:pt idx="25317">
                  <c:v>0.32664343324061035</c:v>
                </c:pt>
                <c:pt idx="25318">
                  <c:v>0.32332863250919247</c:v>
                </c:pt>
                <c:pt idx="25319">
                  <c:v>0.31986315901725554</c:v>
                </c:pt>
                <c:pt idx="25320">
                  <c:v>0.3183564314120656</c:v>
                </c:pt>
                <c:pt idx="25321">
                  <c:v>0.31383624859649573</c:v>
                </c:pt>
                <c:pt idx="25322">
                  <c:v>0.31217884823078679</c:v>
                </c:pt>
                <c:pt idx="25323">
                  <c:v>0.30826135645729291</c:v>
                </c:pt>
                <c:pt idx="25324">
                  <c:v>0.30419319192328004</c:v>
                </c:pt>
                <c:pt idx="25325">
                  <c:v>0.3013304094734191</c:v>
                </c:pt>
                <c:pt idx="25326">
                  <c:v>0.29861829978407722</c:v>
                </c:pt>
                <c:pt idx="25327">
                  <c:v>0.29696089941836828</c:v>
                </c:pt>
                <c:pt idx="25328">
                  <c:v>0.29545417181317835</c:v>
                </c:pt>
                <c:pt idx="25329">
                  <c:v>0.29168735280020341</c:v>
                </c:pt>
                <c:pt idx="25330">
                  <c:v>0.28882457035034248</c:v>
                </c:pt>
                <c:pt idx="25331">
                  <c:v>0.28460573305581066</c:v>
                </c:pt>
                <c:pt idx="25332">
                  <c:v>0.28355102373217772</c:v>
                </c:pt>
                <c:pt idx="25333">
                  <c:v>0.28023622300075979</c:v>
                </c:pt>
                <c:pt idx="25334">
                  <c:v>0.27692142226934191</c:v>
                </c:pt>
                <c:pt idx="25335">
                  <c:v>0.27526402190363297</c:v>
                </c:pt>
                <c:pt idx="25336">
                  <c:v>0.2711958573696201</c:v>
                </c:pt>
                <c:pt idx="25337">
                  <c:v>0.2707438390880631</c:v>
                </c:pt>
                <c:pt idx="25338">
                  <c:v>0.26742903835664522</c:v>
                </c:pt>
                <c:pt idx="25339">
                  <c:v>0.26516894694886028</c:v>
                </c:pt>
                <c:pt idx="25340">
                  <c:v>0.26336087382263235</c:v>
                </c:pt>
                <c:pt idx="25341">
                  <c:v>0.25853934548602453</c:v>
                </c:pt>
                <c:pt idx="25342">
                  <c:v>0.25778598168342953</c:v>
                </c:pt>
                <c:pt idx="25343">
                  <c:v>0.2537178171494166</c:v>
                </c:pt>
                <c:pt idx="25344">
                  <c:v>0.25296445334682166</c:v>
                </c:pt>
                <c:pt idx="25345">
                  <c:v>0.25085503469955572</c:v>
                </c:pt>
                <c:pt idx="25346">
                  <c:v>0.24678687016554288</c:v>
                </c:pt>
                <c:pt idx="25347">
                  <c:v>0.24663619740502385</c:v>
                </c:pt>
                <c:pt idx="25348">
                  <c:v>0.241965341828935</c:v>
                </c:pt>
                <c:pt idx="25349">
                  <c:v>0.241965341828935</c:v>
                </c:pt>
                <c:pt idx="25350">
                  <c:v>0.2398559231816691</c:v>
                </c:pt>
                <c:pt idx="25351">
                  <c:v>0.23789717729492213</c:v>
                </c:pt>
                <c:pt idx="25352">
                  <c:v>0.23443170380298525</c:v>
                </c:pt>
                <c:pt idx="25353">
                  <c:v>0.23081555755052938</c:v>
                </c:pt>
                <c:pt idx="25354">
                  <c:v>0.23292497619779531</c:v>
                </c:pt>
                <c:pt idx="25355">
                  <c:v>0.22991152098741541</c:v>
                </c:pt>
                <c:pt idx="25356">
                  <c:v>0.22855546614274444</c:v>
                </c:pt>
                <c:pt idx="25357">
                  <c:v>0.22539133817184553</c:v>
                </c:pt>
                <c:pt idx="25358">
                  <c:v>0.22298057400354163</c:v>
                </c:pt>
                <c:pt idx="25359">
                  <c:v>0.22132317363783269</c:v>
                </c:pt>
                <c:pt idx="25360">
                  <c:v>0.21876173670900975</c:v>
                </c:pt>
                <c:pt idx="25361">
                  <c:v>0.21710433634330081</c:v>
                </c:pt>
                <c:pt idx="25362">
                  <c:v>0.21604962701966784</c:v>
                </c:pt>
                <c:pt idx="25363">
                  <c:v>0.21288549904876894</c:v>
                </c:pt>
                <c:pt idx="25364">
                  <c:v>0.211077425922541</c:v>
                </c:pt>
                <c:pt idx="25365">
                  <c:v>0.20866666175423706</c:v>
                </c:pt>
                <c:pt idx="25366">
                  <c:v>0.20836531623319909</c:v>
                </c:pt>
                <c:pt idx="25367">
                  <c:v>0.20655724310697113</c:v>
                </c:pt>
                <c:pt idx="25368">
                  <c:v>0.20505051550178119</c:v>
                </c:pt>
                <c:pt idx="25369">
                  <c:v>0.20263975133347728</c:v>
                </c:pt>
                <c:pt idx="25370">
                  <c:v>0.20022898716517334</c:v>
                </c:pt>
                <c:pt idx="25371">
                  <c:v>0.19947562336257837</c:v>
                </c:pt>
                <c:pt idx="25372">
                  <c:v>0.19811956851790741</c:v>
                </c:pt>
                <c:pt idx="25373">
                  <c:v>0.19721553195479344</c:v>
                </c:pt>
                <c:pt idx="25374">
                  <c:v>0.1952567860680465</c:v>
                </c:pt>
                <c:pt idx="25375">
                  <c:v>0.19254467637870459</c:v>
                </c:pt>
                <c:pt idx="25376">
                  <c:v>0.19284602189974259</c:v>
                </c:pt>
                <c:pt idx="25377">
                  <c:v>0.18968189392884369</c:v>
                </c:pt>
                <c:pt idx="25378">
                  <c:v>0.18757247528157775</c:v>
                </c:pt>
                <c:pt idx="25379">
                  <c:v>0.18847651184469172</c:v>
                </c:pt>
                <c:pt idx="25380">
                  <c:v>0.18486036559223581</c:v>
                </c:pt>
                <c:pt idx="25381">
                  <c:v>0.18380565626860287</c:v>
                </c:pt>
                <c:pt idx="25382">
                  <c:v>0.18184691038185594</c:v>
                </c:pt>
                <c:pt idx="25383">
                  <c:v>0.18109354657926097</c:v>
                </c:pt>
                <c:pt idx="25384">
                  <c:v>0.17973749173459</c:v>
                </c:pt>
                <c:pt idx="25385">
                  <c:v>0.17777874584784306</c:v>
                </c:pt>
                <c:pt idx="25386">
                  <c:v>0.17702538204524806</c:v>
                </c:pt>
                <c:pt idx="25387">
                  <c:v>0.17371058131383019</c:v>
                </c:pt>
                <c:pt idx="25388">
                  <c:v>0.17355990855331119</c:v>
                </c:pt>
                <c:pt idx="25389">
                  <c:v>0.17340923579279219</c:v>
                </c:pt>
                <c:pt idx="25390">
                  <c:v>0.17205318094812125</c:v>
                </c:pt>
                <c:pt idx="25391">
                  <c:v>0.17054645334293128</c:v>
                </c:pt>
                <c:pt idx="25392">
                  <c:v>0.16753299813255138</c:v>
                </c:pt>
                <c:pt idx="25393">
                  <c:v>0.16693030709047538</c:v>
                </c:pt>
                <c:pt idx="25394">
                  <c:v>0.1670809798509944</c:v>
                </c:pt>
                <c:pt idx="25395">
                  <c:v>0.1642181974011335</c:v>
                </c:pt>
                <c:pt idx="25396">
                  <c:v>0.1633141608380195</c:v>
                </c:pt>
                <c:pt idx="25397">
                  <c:v>0.16256079703542453</c:v>
                </c:pt>
                <c:pt idx="25398">
                  <c:v>0.16195810599334856</c:v>
                </c:pt>
                <c:pt idx="25399">
                  <c:v>0.15924599630400665</c:v>
                </c:pt>
                <c:pt idx="25400">
                  <c:v>0.15969801458556362</c:v>
                </c:pt>
                <c:pt idx="25401">
                  <c:v>0.15758859593829772</c:v>
                </c:pt>
                <c:pt idx="25402">
                  <c:v>0.15683523213570275</c:v>
                </c:pt>
                <c:pt idx="25403">
                  <c:v>0.15578052281206975</c:v>
                </c:pt>
                <c:pt idx="25404">
                  <c:v>0.15261639484117087</c:v>
                </c:pt>
                <c:pt idx="25405">
                  <c:v>0.15352043140428481</c:v>
                </c:pt>
                <c:pt idx="25406">
                  <c:v>0.1512603399964999</c:v>
                </c:pt>
                <c:pt idx="25407">
                  <c:v>0.149000248588715</c:v>
                </c:pt>
                <c:pt idx="25408">
                  <c:v>0.14975361239130994</c:v>
                </c:pt>
                <c:pt idx="25409">
                  <c:v>0.148096212025601</c:v>
                </c:pt>
                <c:pt idx="25410">
                  <c:v>0.14689082994144903</c:v>
                </c:pt>
                <c:pt idx="25411">
                  <c:v>0.148397557546639</c:v>
                </c:pt>
                <c:pt idx="25412">
                  <c:v>0.14237064712587919</c:v>
                </c:pt>
                <c:pt idx="25413">
                  <c:v>0.14372670197055012</c:v>
                </c:pt>
                <c:pt idx="25414">
                  <c:v>0.14252131988639818</c:v>
                </c:pt>
                <c:pt idx="25415">
                  <c:v>0.14221997436536019</c:v>
                </c:pt>
                <c:pt idx="25416">
                  <c:v>0.14237064712587919</c:v>
                </c:pt>
                <c:pt idx="25417">
                  <c:v>0.13920651915498028</c:v>
                </c:pt>
                <c:pt idx="25418">
                  <c:v>0.14071324676017022</c:v>
                </c:pt>
                <c:pt idx="25419">
                  <c:v>0.13785046431030934</c:v>
                </c:pt>
                <c:pt idx="25420">
                  <c:v>0.13634373670511937</c:v>
                </c:pt>
                <c:pt idx="25421">
                  <c:v>0.13739844602875234</c:v>
                </c:pt>
                <c:pt idx="25422">
                  <c:v>0.13348095425525847</c:v>
                </c:pt>
                <c:pt idx="25423">
                  <c:v>0.13333028149473947</c:v>
                </c:pt>
                <c:pt idx="25424">
                  <c:v>0.13257691769214447</c:v>
                </c:pt>
                <c:pt idx="25425">
                  <c:v>0.1321248994105875</c:v>
                </c:pt>
                <c:pt idx="25426">
                  <c:v>0.13091951732643553</c:v>
                </c:pt>
                <c:pt idx="25427">
                  <c:v>0.13122086284747353</c:v>
                </c:pt>
                <c:pt idx="25428">
                  <c:v>0.12896077143968859</c:v>
                </c:pt>
                <c:pt idx="25429">
                  <c:v>0.12745404383449865</c:v>
                </c:pt>
                <c:pt idx="25430">
                  <c:v>0.12896077143968859</c:v>
                </c:pt>
                <c:pt idx="25431">
                  <c:v>0.12594731622930869</c:v>
                </c:pt>
                <c:pt idx="25432">
                  <c:v>0.12564597070827072</c:v>
                </c:pt>
                <c:pt idx="25433">
                  <c:v>0.12700202555294166</c:v>
                </c:pt>
                <c:pt idx="25434">
                  <c:v>0.12413924310308076</c:v>
                </c:pt>
                <c:pt idx="25435">
                  <c:v>0.12474193414515673</c:v>
                </c:pt>
                <c:pt idx="25436">
                  <c:v>0.12263251549789081</c:v>
                </c:pt>
                <c:pt idx="25437">
                  <c:v>0.12353655206100478</c:v>
                </c:pt>
                <c:pt idx="25438">
                  <c:v>0.12233116997685281</c:v>
                </c:pt>
                <c:pt idx="25439">
                  <c:v>0.11841367820335894</c:v>
                </c:pt>
                <c:pt idx="25440">
                  <c:v>0.12187915169529583</c:v>
                </c:pt>
                <c:pt idx="25441">
                  <c:v>0.11766031440076397</c:v>
                </c:pt>
                <c:pt idx="25442">
                  <c:v>0.11916704200595392</c:v>
                </c:pt>
                <c:pt idx="25443">
                  <c:v>0.11766031440076397</c:v>
                </c:pt>
                <c:pt idx="25444">
                  <c:v>0.11600291403505503</c:v>
                </c:pt>
                <c:pt idx="25445">
                  <c:v>0.11675627783765</c:v>
                </c:pt>
                <c:pt idx="25446">
                  <c:v>0.11464685919038406</c:v>
                </c:pt>
                <c:pt idx="25447">
                  <c:v>0.11494820471142206</c:v>
                </c:pt>
                <c:pt idx="25448">
                  <c:v>0.11314013158519411</c:v>
                </c:pt>
                <c:pt idx="25449">
                  <c:v>0.11193474950104215</c:v>
                </c:pt>
                <c:pt idx="25450">
                  <c:v>0.11374282262727009</c:v>
                </c:pt>
                <c:pt idx="25451">
                  <c:v>0.11042802189585219</c:v>
                </c:pt>
                <c:pt idx="25452">
                  <c:v>0.11057869465637118</c:v>
                </c:pt>
                <c:pt idx="25453">
                  <c:v>0.10756523944599129</c:v>
                </c:pt>
                <c:pt idx="25454">
                  <c:v>0.10877062153014325</c:v>
                </c:pt>
                <c:pt idx="25455">
                  <c:v>0.11072936741689018</c:v>
                </c:pt>
                <c:pt idx="25456">
                  <c:v>0.10801725772754828</c:v>
                </c:pt>
                <c:pt idx="25457">
                  <c:v>0.10741456668547229</c:v>
                </c:pt>
                <c:pt idx="25458">
                  <c:v>0.10726389392495329</c:v>
                </c:pt>
                <c:pt idx="25459">
                  <c:v>0.10560649355924435</c:v>
                </c:pt>
                <c:pt idx="25460">
                  <c:v>0.10756523944599129</c:v>
                </c:pt>
                <c:pt idx="25461">
                  <c:v>0.1042504387145734</c:v>
                </c:pt>
                <c:pt idx="25462">
                  <c:v>0.10440111147509239</c:v>
                </c:pt>
                <c:pt idx="25463">
                  <c:v>0.10364774767249742</c:v>
                </c:pt>
                <c:pt idx="25464">
                  <c:v>0.10334640215145942</c:v>
                </c:pt>
                <c:pt idx="25465">
                  <c:v>0.10334640215145942</c:v>
                </c:pt>
                <c:pt idx="25466">
                  <c:v>0.10168900178575048</c:v>
                </c:pt>
                <c:pt idx="25467">
                  <c:v>0.10183967454626947</c:v>
                </c:pt>
                <c:pt idx="25468">
                  <c:v>0.10033294694107953</c:v>
                </c:pt>
                <c:pt idx="25469">
                  <c:v>0.10183967454626947</c:v>
                </c:pt>
                <c:pt idx="25470">
                  <c:v>9.9428910377965543E-2</c:v>
                </c:pt>
                <c:pt idx="25471">
                  <c:v>9.7620837251737605E-2</c:v>
                </c:pt>
                <c:pt idx="25472">
                  <c:v>9.9730255899003542E-2</c:v>
                </c:pt>
                <c:pt idx="25473">
                  <c:v>9.7470164491218605E-2</c:v>
                </c:pt>
                <c:pt idx="25474">
                  <c:v>9.6867473449142635E-2</c:v>
                </c:pt>
                <c:pt idx="25475">
                  <c:v>9.5963436886028652E-2</c:v>
                </c:pt>
                <c:pt idx="25476">
                  <c:v>9.5812764125509653E-2</c:v>
                </c:pt>
                <c:pt idx="25477">
                  <c:v>9.4908727562395698E-2</c:v>
                </c:pt>
                <c:pt idx="25478">
                  <c:v>9.5511418604471668E-2</c:v>
                </c:pt>
                <c:pt idx="25479">
                  <c:v>9.3854018238762715E-2</c:v>
                </c:pt>
                <c:pt idx="25480">
                  <c:v>9.310065443616776E-2</c:v>
                </c:pt>
                <c:pt idx="25481">
                  <c:v>9.4155363759800714E-2</c:v>
                </c:pt>
                <c:pt idx="25482">
                  <c:v>9.4004690999281715E-2</c:v>
                </c:pt>
                <c:pt idx="25483">
                  <c:v>9.1292581309939808E-2</c:v>
                </c:pt>
                <c:pt idx="25484">
                  <c:v>9.1593926830977793E-2</c:v>
                </c:pt>
                <c:pt idx="25485">
                  <c:v>8.9785853704749854E-2</c:v>
                </c:pt>
                <c:pt idx="25486">
                  <c:v>9.1141908549420822E-2</c:v>
                </c:pt>
                <c:pt idx="25487">
                  <c:v>9.0388544746825839E-2</c:v>
                </c:pt>
                <c:pt idx="25488">
                  <c:v>8.9785853704749854E-2</c:v>
                </c:pt>
                <c:pt idx="25489">
                  <c:v>8.9785853704749854E-2</c:v>
                </c:pt>
                <c:pt idx="25490">
                  <c:v>8.8580471620597886E-2</c:v>
                </c:pt>
                <c:pt idx="25491">
                  <c:v>8.7375089536445932E-2</c:v>
                </c:pt>
                <c:pt idx="25492">
                  <c:v>8.7676435057483917E-2</c:v>
                </c:pt>
                <c:pt idx="25493">
                  <c:v>8.7073744015407947E-2</c:v>
                </c:pt>
                <c:pt idx="25494">
                  <c:v>8.7676435057483917E-2</c:v>
                </c:pt>
                <c:pt idx="25495">
                  <c:v>8.7224416775926933E-2</c:v>
                </c:pt>
                <c:pt idx="25496">
                  <c:v>8.6169707452293964E-2</c:v>
                </c:pt>
                <c:pt idx="25497">
                  <c:v>8.5265670889179995E-2</c:v>
                </c:pt>
                <c:pt idx="25498">
                  <c:v>8.3909616044509028E-2</c:v>
                </c:pt>
                <c:pt idx="25499">
                  <c:v>8.571768917073698E-2</c:v>
                </c:pt>
                <c:pt idx="25500">
                  <c:v>8.4210961565547027E-2</c:v>
                </c:pt>
                <c:pt idx="25501">
                  <c:v>8.3457597762952057E-2</c:v>
                </c:pt>
                <c:pt idx="25502">
                  <c:v>8.2854906720876073E-2</c:v>
                </c:pt>
                <c:pt idx="25503">
                  <c:v>8.149885187620512E-2</c:v>
                </c:pt>
                <c:pt idx="25504">
                  <c:v>8.3156252241914072E-2</c:v>
                </c:pt>
                <c:pt idx="25505">
                  <c:v>8.0594815313091137E-2</c:v>
                </c:pt>
                <c:pt idx="25506">
                  <c:v>8.1800197397243105E-2</c:v>
                </c:pt>
                <c:pt idx="25507">
                  <c:v>8.0896160834129135E-2</c:v>
                </c:pt>
                <c:pt idx="25508">
                  <c:v>8.0896160834129135E-2</c:v>
                </c:pt>
                <c:pt idx="25509">
                  <c:v>7.9992124271015153E-2</c:v>
                </c:pt>
                <c:pt idx="25510">
                  <c:v>8.0594815313091137E-2</c:v>
                </c:pt>
                <c:pt idx="25511">
                  <c:v>7.8937414947382198E-2</c:v>
                </c:pt>
                <c:pt idx="25512">
                  <c:v>7.7732032863230244E-2</c:v>
                </c:pt>
                <c:pt idx="25513">
                  <c:v>7.7732032863230244E-2</c:v>
                </c:pt>
                <c:pt idx="25514">
                  <c:v>7.7581360102711244E-2</c:v>
                </c:pt>
                <c:pt idx="25515">
                  <c:v>7.6074632497521291E-2</c:v>
                </c:pt>
                <c:pt idx="25516">
                  <c:v>7.712934182115426E-2</c:v>
                </c:pt>
                <c:pt idx="25517">
                  <c:v>7.5923959737002306E-2</c:v>
                </c:pt>
                <c:pt idx="25518">
                  <c:v>7.712934182115426E-2</c:v>
                </c:pt>
                <c:pt idx="25519">
                  <c:v>7.5019923173888323E-2</c:v>
                </c:pt>
                <c:pt idx="25520">
                  <c:v>7.5321268694926308E-2</c:v>
                </c:pt>
                <c:pt idx="25521">
                  <c:v>7.6827996300116261E-2</c:v>
                </c:pt>
                <c:pt idx="25522">
                  <c:v>7.5471941455445307E-2</c:v>
                </c:pt>
                <c:pt idx="25523">
                  <c:v>7.3814541089736369E-2</c:v>
                </c:pt>
                <c:pt idx="25524">
                  <c:v>7.4567904892331338E-2</c:v>
                </c:pt>
                <c:pt idx="25525">
                  <c:v>7.3061177287141385E-2</c:v>
                </c:pt>
                <c:pt idx="25526">
                  <c:v>7.5170595934407322E-2</c:v>
                </c:pt>
                <c:pt idx="25527">
                  <c:v>7.1705122442470431E-2</c:v>
                </c:pt>
                <c:pt idx="25528">
                  <c:v>7.5170595934407322E-2</c:v>
                </c:pt>
                <c:pt idx="25529">
                  <c:v>7.2609159005584401E-2</c:v>
                </c:pt>
                <c:pt idx="25530">
                  <c:v>7.2910504526622386E-2</c:v>
                </c:pt>
                <c:pt idx="25531">
                  <c:v>7.4567904892331338E-2</c:v>
                </c:pt>
                <c:pt idx="25532">
                  <c:v>7.2006467963508416E-2</c:v>
                </c:pt>
                <c:pt idx="25533">
                  <c:v>7.0951758639875448E-2</c:v>
                </c:pt>
                <c:pt idx="25534">
                  <c:v>7.1102431400394447E-2</c:v>
                </c:pt>
                <c:pt idx="25535">
                  <c:v>7.1403776921432432E-2</c:v>
                </c:pt>
                <c:pt idx="25536">
                  <c:v>6.9445031034685495E-2</c:v>
                </c:pt>
                <c:pt idx="25537">
                  <c:v>7.0499740358318463E-2</c:v>
                </c:pt>
                <c:pt idx="25538">
                  <c:v>7.0499740358318463E-2</c:v>
                </c:pt>
                <c:pt idx="25539">
                  <c:v>6.9445031034685495E-2</c:v>
                </c:pt>
                <c:pt idx="25540">
                  <c:v>7.0499740358318463E-2</c:v>
                </c:pt>
                <c:pt idx="25541">
                  <c:v>6.7335612387419572E-2</c:v>
                </c:pt>
                <c:pt idx="25542">
                  <c:v>6.7184939626900572E-2</c:v>
                </c:pt>
                <c:pt idx="25543">
                  <c:v>6.914368551364751E-2</c:v>
                </c:pt>
                <c:pt idx="25544">
                  <c:v>6.7787630668976556E-2</c:v>
                </c:pt>
                <c:pt idx="25545">
                  <c:v>6.8842339992609511E-2</c:v>
                </c:pt>
                <c:pt idx="25546">
                  <c:v>6.6732921345343574E-2</c:v>
                </c:pt>
                <c:pt idx="25547">
                  <c:v>6.7486285147938557E-2</c:v>
                </c:pt>
                <c:pt idx="25548">
                  <c:v>6.7034266866381573E-2</c:v>
                </c:pt>
                <c:pt idx="25549">
                  <c:v>6.7636957908457557E-2</c:v>
                </c:pt>
                <c:pt idx="25550">
                  <c:v>6.7938303429495556E-2</c:v>
                </c:pt>
                <c:pt idx="25551">
                  <c:v>6.5075520979634635E-2</c:v>
                </c:pt>
                <c:pt idx="25552">
                  <c:v>6.6431575824305603E-2</c:v>
                </c:pt>
                <c:pt idx="25553">
                  <c:v>6.3870138895482681E-2</c:v>
                </c:pt>
                <c:pt idx="25554">
                  <c:v>6.7938303429495556E-2</c:v>
                </c:pt>
                <c:pt idx="25555">
                  <c:v>6.5678212021710619E-2</c:v>
                </c:pt>
                <c:pt idx="25556">
                  <c:v>6.3418120613925683E-2</c:v>
                </c:pt>
                <c:pt idx="25557">
                  <c:v>6.4472829937558665E-2</c:v>
                </c:pt>
                <c:pt idx="25558">
                  <c:v>6.3418120613925683E-2</c:v>
                </c:pt>
                <c:pt idx="25559">
                  <c:v>6.3870138895482681E-2</c:v>
                </c:pt>
                <c:pt idx="25560">
                  <c:v>6.4924848219115636E-2</c:v>
                </c:pt>
                <c:pt idx="25561">
                  <c:v>6.3870138895482681E-2</c:v>
                </c:pt>
                <c:pt idx="25562">
                  <c:v>6.3116775092887697E-2</c:v>
                </c:pt>
                <c:pt idx="25563">
                  <c:v>6.2062065769254729E-2</c:v>
                </c:pt>
                <c:pt idx="25564">
                  <c:v>6.3267447853406697E-2</c:v>
                </c:pt>
                <c:pt idx="25565">
                  <c:v>6.3568793374444682E-2</c:v>
                </c:pt>
                <c:pt idx="25566">
                  <c:v>6.3568793374444682E-2</c:v>
                </c:pt>
                <c:pt idx="25567">
                  <c:v>6.3719466134963682E-2</c:v>
                </c:pt>
                <c:pt idx="25568">
                  <c:v>6.2062065769254729E-2</c:v>
                </c:pt>
                <c:pt idx="25569">
                  <c:v>6.0706010924583782E-2</c:v>
                </c:pt>
                <c:pt idx="25570">
                  <c:v>6.1760720248216744E-2</c:v>
                </c:pt>
                <c:pt idx="25571">
                  <c:v>6.1158029206140767E-2</c:v>
                </c:pt>
                <c:pt idx="25572">
                  <c:v>5.9801974361469806E-2</c:v>
                </c:pt>
                <c:pt idx="25573">
                  <c:v>6.0253992643026791E-2</c:v>
                </c:pt>
                <c:pt idx="25574">
                  <c:v>6.0253992643026791E-2</c:v>
                </c:pt>
                <c:pt idx="25575">
                  <c:v>6.1007356445621767E-2</c:v>
                </c:pt>
                <c:pt idx="25576">
                  <c:v>5.9651301600950807E-2</c:v>
                </c:pt>
                <c:pt idx="25577">
                  <c:v>6.0706010924583782E-2</c:v>
                </c:pt>
                <c:pt idx="25578">
                  <c:v>6.0103319882507791E-2</c:v>
                </c:pt>
                <c:pt idx="25579">
                  <c:v>6.0706010924583782E-2</c:v>
                </c:pt>
                <c:pt idx="25580">
                  <c:v>5.7843228474722869E-2</c:v>
                </c:pt>
                <c:pt idx="25581">
                  <c:v>6.0253992643026791E-2</c:v>
                </c:pt>
                <c:pt idx="25582">
                  <c:v>5.9952647121988806E-2</c:v>
                </c:pt>
                <c:pt idx="25583">
                  <c:v>5.8596592277317838E-2</c:v>
                </c:pt>
                <c:pt idx="25584">
                  <c:v>5.7993901235241861E-2</c:v>
                </c:pt>
                <c:pt idx="25585">
                  <c:v>5.8144573995760861E-2</c:v>
                </c:pt>
                <c:pt idx="25586">
                  <c:v>5.8445919516798853E-2</c:v>
                </c:pt>
                <c:pt idx="25587">
                  <c:v>5.8897937798355837E-2</c:v>
                </c:pt>
                <c:pt idx="25588">
                  <c:v>5.6939191911608893E-2</c:v>
                </c:pt>
                <c:pt idx="25589">
                  <c:v>5.6035155348494924E-2</c:v>
                </c:pt>
                <c:pt idx="25590">
                  <c:v>5.6487173630051915E-2</c:v>
                </c:pt>
                <c:pt idx="25591">
                  <c:v>5.6487173630051915E-2</c:v>
                </c:pt>
                <c:pt idx="25592">
                  <c:v>5.7391210193165884E-2</c:v>
                </c:pt>
                <c:pt idx="25593">
                  <c:v>5.7089864672127892E-2</c:v>
                </c:pt>
                <c:pt idx="25594">
                  <c:v>5.6637846390570901E-2</c:v>
                </c:pt>
                <c:pt idx="25595">
                  <c:v>5.8445919516798853E-2</c:v>
                </c:pt>
                <c:pt idx="25596">
                  <c:v>5.5583137066937946E-2</c:v>
                </c:pt>
                <c:pt idx="25597">
                  <c:v>5.6637846390570901E-2</c:v>
                </c:pt>
                <c:pt idx="25598">
                  <c:v>5.6035155348494924E-2</c:v>
                </c:pt>
                <c:pt idx="25599">
                  <c:v>5.6487173630051915E-2</c:v>
                </c:pt>
                <c:pt idx="25600">
                  <c:v>5.7240537432646892E-2</c:v>
                </c:pt>
                <c:pt idx="25601">
                  <c:v>5.6336500869532916E-2</c:v>
                </c:pt>
                <c:pt idx="25602">
                  <c:v>5.4377754982785978E-2</c:v>
                </c:pt>
                <c:pt idx="25603">
                  <c:v>5.5733809827456932E-2</c:v>
                </c:pt>
                <c:pt idx="25604">
                  <c:v>5.3624391180191001E-2</c:v>
                </c:pt>
                <c:pt idx="25605">
                  <c:v>5.4528427743304977E-2</c:v>
                </c:pt>
                <c:pt idx="25606">
                  <c:v>5.4227082222266985E-2</c:v>
                </c:pt>
                <c:pt idx="25607">
                  <c:v>5.3925736701228993E-2</c:v>
                </c:pt>
                <c:pt idx="25608">
                  <c:v>5.467910050382397E-2</c:v>
                </c:pt>
                <c:pt idx="25609">
                  <c:v>5.5733809827456932E-2</c:v>
                </c:pt>
                <c:pt idx="25610">
                  <c:v>5.467910050382397E-2</c:v>
                </c:pt>
                <c:pt idx="25611">
                  <c:v>5.1665645293444064E-2</c:v>
                </c:pt>
                <c:pt idx="25612">
                  <c:v>5.256968185655804E-2</c:v>
                </c:pt>
                <c:pt idx="25613">
                  <c:v>5.256968185655804E-2</c:v>
                </c:pt>
                <c:pt idx="25614">
                  <c:v>5.1966990814482056E-2</c:v>
                </c:pt>
                <c:pt idx="25615">
                  <c:v>5.4227082222266985E-2</c:v>
                </c:pt>
                <c:pt idx="25616">
                  <c:v>5.4227082222266985E-2</c:v>
                </c:pt>
                <c:pt idx="25617">
                  <c:v>5.3624391180191001E-2</c:v>
                </c:pt>
                <c:pt idx="25618">
                  <c:v>5.2871027377596025E-2</c:v>
                </c:pt>
                <c:pt idx="25619">
                  <c:v>5.241900909603904E-2</c:v>
                </c:pt>
                <c:pt idx="25620">
                  <c:v>5.2871027377596025E-2</c:v>
                </c:pt>
                <c:pt idx="25621">
                  <c:v>5.3323045659153009E-2</c:v>
                </c:pt>
                <c:pt idx="25622">
                  <c:v>5.2268336335520048E-2</c:v>
                </c:pt>
                <c:pt idx="25623">
                  <c:v>5.256968185655804E-2</c:v>
                </c:pt>
                <c:pt idx="25624">
                  <c:v>5.106295425136808E-2</c:v>
                </c:pt>
                <c:pt idx="25625">
                  <c:v>5.256968185655804E-2</c:v>
                </c:pt>
                <c:pt idx="25626">
                  <c:v>5.3775063940709994E-2</c:v>
                </c:pt>
                <c:pt idx="25627">
                  <c:v>5.1966990814482056E-2</c:v>
                </c:pt>
                <c:pt idx="25628">
                  <c:v>5.1364299772406072E-2</c:v>
                </c:pt>
                <c:pt idx="25629">
                  <c:v>5.0610935969811102E-2</c:v>
                </c:pt>
                <c:pt idx="25630">
                  <c:v>5.1514972532925071E-2</c:v>
                </c:pt>
                <c:pt idx="25631">
                  <c:v>5.3323045659153009E-2</c:v>
                </c:pt>
                <c:pt idx="25632">
                  <c:v>5.0460263209292103E-2</c:v>
                </c:pt>
                <c:pt idx="25633">
                  <c:v>5.2117663575001048E-2</c:v>
                </c:pt>
                <c:pt idx="25634">
                  <c:v>5.030959044877311E-2</c:v>
                </c:pt>
                <c:pt idx="25635">
                  <c:v>5.0912281490849087E-2</c:v>
                </c:pt>
                <c:pt idx="25636">
                  <c:v>5.1514972532925071E-2</c:v>
                </c:pt>
                <c:pt idx="25637">
                  <c:v>5.0761608730330095E-2</c:v>
                </c:pt>
                <c:pt idx="25638">
                  <c:v>5.0761608730330095E-2</c:v>
                </c:pt>
                <c:pt idx="25639">
                  <c:v>4.9706899406697126E-2</c:v>
                </c:pt>
                <c:pt idx="25640">
                  <c:v>4.9254881125140142E-2</c:v>
                </c:pt>
                <c:pt idx="25641">
                  <c:v>5.1514972532925071E-2</c:v>
                </c:pt>
                <c:pt idx="25642">
                  <c:v>5.0460263209292103E-2</c:v>
                </c:pt>
                <c:pt idx="25643">
                  <c:v>5.0460263209292103E-2</c:v>
                </c:pt>
                <c:pt idx="25644">
                  <c:v>4.8802862843583157E-2</c:v>
                </c:pt>
                <c:pt idx="25645">
                  <c:v>5.1364299772406072E-2</c:v>
                </c:pt>
                <c:pt idx="25646">
                  <c:v>4.8802862843583157E-2</c:v>
                </c:pt>
                <c:pt idx="25647">
                  <c:v>5.0008244927735111E-2</c:v>
                </c:pt>
                <c:pt idx="25648">
                  <c:v>5.030959044877311E-2</c:v>
                </c:pt>
                <c:pt idx="25649">
                  <c:v>5.0008244927735111E-2</c:v>
                </c:pt>
                <c:pt idx="25650">
                  <c:v>4.9254881125140142E-2</c:v>
                </c:pt>
                <c:pt idx="25651">
                  <c:v>5.0158917688254111E-2</c:v>
                </c:pt>
                <c:pt idx="25652">
                  <c:v>4.9254881125140142E-2</c:v>
                </c:pt>
                <c:pt idx="25653">
                  <c:v>5.030959044877311E-2</c:v>
                </c:pt>
                <c:pt idx="25654">
                  <c:v>4.7898826280469188E-2</c:v>
                </c:pt>
                <c:pt idx="25655">
                  <c:v>4.8049499040988174E-2</c:v>
                </c:pt>
                <c:pt idx="25656">
                  <c:v>4.8501517322545165E-2</c:v>
                </c:pt>
                <c:pt idx="25657">
                  <c:v>4.8200171801507173E-2</c:v>
                </c:pt>
                <c:pt idx="25658">
                  <c:v>4.9104208364621142E-2</c:v>
                </c:pt>
                <c:pt idx="25659">
                  <c:v>4.8501517322545165E-2</c:v>
                </c:pt>
                <c:pt idx="25660">
                  <c:v>4.7597480759431196E-2</c:v>
                </c:pt>
                <c:pt idx="25661">
                  <c:v>4.8953535604102157E-2</c:v>
                </c:pt>
                <c:pt idx="25662">
                  <c:v>4.8953535604102157E-2</c:v>
                </c:pt>
                <c:pt idx="25663">
                  <c:v>4.7597480759431196E-2</c:v>
                </c:pt>
                <c:pt idx="25664">
                  <c:v>4.7597480759431196E-2</c:v>
                </c:pt>
                <c:pt idx="25665">
                  <c:v>4.7597480759431196E-2</c:v>
                </c:pt>
                <c:pt idx="25666">
                  <c:v>4.5789407633203251E-2</c:v>
                </c:pt>
                <c:pt idx="25667">
                  <c:v>4.7748153519950189E-2</c:v>
                </c:pt>
                <c:pt idx="25668">
                  <c:v>4.5488062112165259E-2</c:v>
                </c:pt>
                <c:pt idx="25669">
                  <c:v>4.7597480759431196E-2</c:v>
                </c:pt>
                <c:pt idx="25670">
                  <c:v>4.8350844562026166E-2</c:v>
                </c:pt>
                <c:pt idx="25671">
                  <c:v>4.5337389351646266E-2</c:v>
                </c:pt>
                <c:pt idx="25672">
                  <c:v>4.7296135238393204E-2</c:v>
                </c:pt>
                <c:pt idx="25673">
                  <c:v>4.669344419631722E-2</c:v>
                </c:pt>
                <c:pt idx="25674">
                  <c:v>4.5789407633203251E-2</c:v>
                </c:pt>
                <c:pt idx="25675">
                  <c:v>4.8350844562026166E-2</c:v>
                </c:pt>
                <c:pt idx="25676">
                  <c:v>4.4734698309570282E-2</c:v>
                </c:pt>
                <c:pt idx="25677">
                  <c:v>4.6392098675279228E-2</c:v>
                </c:pt>
                <c:pt idx="25678">
                  <c:v>4.5789407633203251E-2</c:v>
                </c:pt>
                <c:pt idx="25679">
                  <c:v>4.6542771435798228E-2</c:v>
                </c:pt>
                <c:pt idx="25680">
                  <c:v>4.669344419631722E-2</c:v>
                </c:pt>
                <c:pt idx="25681">
                  <c:v>4.594008039372225E-2</c:v>
                </c:pt>
                <c:pt idx="25682">
                  <c:v>4.669344419631722E-2</c:v>
                </c:pt>
                <c:pt idx="25683">
                  <c:v>4.5186716591127267E-2</c:v>
                </c:pt>
                <c:pt idx="25684">
                  <c:v>4.4132007267494305E-2</c:v>
                </c:pt>
                <c:pt idx="25685">
                  <c:v>4.5186716591127267E-2</c:v>
                </c:pt>
                <c:pt idx="25686">
                  <c:v>4.5789407633203251E-2</c:v>
                </c:pt>
                <c:pt idx="25687">
                  <c:v>4.5488062112165259E-2</c:v>
                </c:pt>
                <c:pt idx="25688">
                  <c:v>4.3830661746456313E-2</c:v>
                </c:pt>
                <c:pt idx="25689">
                  <c:v>4.6542771435798228E-2</c:v>
                </c:pt>
                <c:pt idx="25690">
                  <c:v>4.458402554905129E-2</c:v>
                </c:pt>
                <c:pt idx="25691">
                  <c:v>4.4282680028013298E-2</c:v>
                </c:pt>
                <c:pt idx="25692">
                  <c:v>4.4885371070089282E-2</c:v>
                </c:pt>
                <c:pt idx="25693">
                  <c:v>4.458402554905129E-2</c:v>
                </c:pt>
                <c:pt idx="25694">
                  <c:v>4.5789407633203251E-2</c:v>
                </c:pt>
                <c:pt idx="25695">
                  <c:v>4.4282680028013298E-2</c:v>
                </c:pt>
                <c:pt idx="25696">
                  <c:v>4.4282680028013298E-2</c:v>
                </c:pt>
                <c:pt idx="25697">
                  <c:v>4.594008039372225E-2</c:v>
                </c:pt>
                <c:pt idx="25698">
                  <c:v>4.5337389351646266E-2</c:v>
                </c:pt>
                <c:pt idx="25699">
                  <c:v>4.4734698309570282E-2</c:v>
                </c:pt>
                <c:pt idx="25700">
                  <c:v>4.3227970704380336E-2</c:v>
                </c:pt>
                <c:pt idx="25701">
                  <c:v>4.3981334506975313E-2</c:v>
                </c:pt>
                <c:pt idx="25702">
                  <c:v>4.4282680028013298E-2</c:v>
                </c:pt>
                <c:pt idx="25703">
                  <c:v>4.3679988985937321E-2</c:v>
                </c:pt>
                <c:pt idx="25704">
                  <c:v>4.3529316225418321E-2</c:v>
                </c:pt>
                <c:pt idx="25705">
                  <c:v>4.3830661746456313E-2</c:v>
                </c:pt>
                <c:pt idx="25706">
                  <c:v>4.3830661746456313E-2</c:v>
                </c:pt>
                <c:pt idx="25707">
                  <c:v>4.1721243099190376E-2</c:v>
                </c:pt>
                <c:pt idx="25708">
                  <c:v>4.2926625183342344E-2</c:v>
                </c:pt>
                <c:pt idx="25709">
                  <c:v>4.4885371070089282E-2</c:v>
                </c:pt>
                <c:pt idx="25710">
                  <c:v>4.3077297943861337E-2</c:v>
                </c:pt>
                <c:pt idx="25711">
                  <c:v>4.2474606901785353E-2</c:v>
                </c:pt>
                <c:pt idx="25712">
                  <c:v>4.232393414126636E-2</c:v>
                </c:pt>
                <c:pt idx="25713">
                  <c:v>4.2625279662304352E-2</c:v>
                </c:pt>
                <c:pt idx="25714">
                  <c:v>4.5186716591127267E-2</c:v>
                </c:pt>
                <c:pt idx="25715">
                  <c:v>4.021451549400043E-2</c:v>
                </c:pt>
                <c:pt idx="25716">
                  <c:v>4.3378643464899322E-2</c:v>
                </c:pt>
                <c:pt idx="25717">
                  <c:v>4.3830661746456313E-2</c:v>
                </c:pt>
                <c:pt idx="25718">
                  <c:v>4.2474606901785353E-2</c:v>
                </c:pt>
                <c:pt idx="25719">
                  <c:v>4.4282680028013298E-2</c:v>
                </c:pt>
                <c:pt idx="25720">
                  <c:v>4.232393414126636E-2</c:v>
                </c:pt>
                <c:pt idx="25721">
                  <c:v>4.2926625183342344E-2</c:v>
                </c:pt>
                <c:pt idx="25722">
                  <c:v>4.2022588620228375E-2</c:v>
                </c:pt>
                <c:pt idx="25723">
                  <c:v>4.2474606901785353E-2</c:v>
                </c:pt>
                <c:pt idx="25724">
                  <c:v>4.2173261380747368E-2</c:v>
                </c:pt>
                <c:pt idx="25725">
                  <c:v>4.1570570338671384E-2</c:v>
                </c:pt>
                <c:pt idx="25726">
                  <c:v>4.2926625183342344E-2</c:v>
                </c:pt>
                <c:pt idx="25727">
                  <c:v>4.1419897578152384E-2</c:v>
                </c:pt>
                <c:pt idx="25728">
                  <c:v>4.2775952422823345E-2</c:v>
                </c:pt>
                <c:pt idx="25729">
                  <c:v>4.036518825451943E-2</c:v>
                </c:pt>
                <c:pt idx="25730">
                  <c:v>4.2625279662304352E-2</c:v>
                </c:pt>
                <c:pt idx="25731">
                  <c:v>4.1871915859709376E-2</c:v>
                </c:pt>
                <c:pt idx="25732">
                  <c:v>4.2775952422823345E-2</c:v>
                </c:pt>
                <c:pt idx="25733">
                  <c:v>4.0063842733481431E-2</c:v>
                </c:pt>
                <c:pt idx="25734">
                  <c:v>4.0817206536076407E-2</c:v>
                </c:pt>
                <c:pt idx="25735">
                  <c:v>4.0666533775557415E-2</c:v>
                </c:pt>
                <c:pt idx="25736">
                  <c:v>4.2022588620228375E-2</c:v>
                </c:pt>
                <c:pt idx="25737">
                  <c:v>4.1118552057114399E-2</c:v>
                </c:pt>
                <c:pt idx="25738">
                  <c:v>4.2474606901785353E-2</c:v>
                </c:pt>
                <c:pt idx="25739">
                  <c:v>3.9762497212443439E-2</c:v>
                </c:pt>
                <c:pt idx="25740">
                  <c:v>4.1269224817633399E-2</c:v>
                </c:pt>
                <c:pt idx="25741">
                  <c:v>4.1570570338671384E-2</c:v>
                </c:pt>
                <c:pt idx="25742">
                  <c:v>4.2022588620228375E-2</c:v>
                </c:pt>
                <c:pt idx="25743">
                  <c:v>4.1419897578152384E-2</c:v>
                </c:pt>
                <c:pt idx="25744">
                  <c:v>4.0817206536076407E-2</c:v>
                </c:pt>
                <c:pt idx="25745">
                  <c:v>4.0817206536076407E-2</c:v>
                </c:pt>
                <c:pt idx="25746">
                  <c:v>4.1118552057114399E-2</c:v>
                </c:pt>
                <c:pt idx="25747">
                  <c:v>4.1721243099190376E-2</c:v>
                </c:pt>
                <c:pt idx="25748">
                  <c:v>4.2022588620228375E-2</c:v>
                </c:pt>
                <c:pt idx="25749">
                  <c:v>4.0817206536076407E-2</c:v>
                </c:pt>
                <c:pt idx="25750">
                  <c:v>3.9159806170367462E-2</c:v>
                </c:pt>
                <c:pt idx="25751">
                  <c:v>4.0515861015038415E-2</c:v>
                </c:pt>
                <c:pt idx="25752">
                  <c:v>3.8707787888810477E-2</c:v>
                </c:pt>
                <c:pt idx="25753">
                  <c:v>4.232393414126636E-2</c:v>
                </c:pt>
                <c:pt idx="25754">
                  <c:v>4.021451549400043E-2</c:v>
                </c:pt>
                <c:pt idx="25755">
                  <c:v>4.0967879296595407E-2</c:v>
                </c:pt>
                <c:pt idx="25756">
                  <c:v>3.7954424086215501E-2</c:v>
                </c:pt>
                <c:pt idx="25757">
                  <c:v>4.0817206536076407E-2</c:v>
                </c:pt>
                <c:pt idx="25758">
                  <c:v>4.3378643464899322E-2</c:v>
                </c:pt>
                <c:pt idx="25759">
                  <c:v>4.036518825451943E-2</c:v>
                </c:pt>
                <c:pt idx="25760">
                  <c:v>4.021451549400043E-2</c:v>
                </c:pt>
                <c:pt idx="25761">
                  <c:v>3.9611824451924446E-2</c:v>
                </c:pt>
                <c:pt idx="25762">
                  <c:v>3.9310478930886461E-2</c:v>
                </c:pt>
                <c:pt idx="25763">
                  <c:v>3.9461151691405454E-2</c:v>
                </c:pt>
                <c:pt idx="25764">
                  <c:v>3.9461151691405454E-2</c:v>
                </c:pt>
                <c:pt idx="25765">
                  <c:v>4.0666533775557415E-2</c:v>
                </c:pt>
                <c:pt idx="25766">
                  <c:v>4.0666533775557415E-2</c:v>
                </c:pt>
                <c:pt idx="25767">
                  <c:v>4.036518825451943E-2</c:v>
                </c:pt>
                <c:pt idx="25768">
                  <c:v>3.9159806170367462E-2</c:v>
                </c:pt>
                <c:pt idx="25769">
                  <c:v>4.036518825451943E-2</c:v>
                </c:pt>
                <c:pt idx="25770">
                  <c:v>4.1419897578152384E-2</c:v>
                </c:pt>
                <c:pt idx="25771">
                  <c:v>4.0817206536076407E-2</c:v>
                </c:pt>
                <c:pt idx="25772">
                  <c:v>3.9762497212443439E-2</c:v>
                </c:pt>
                <c:pt idx="25773">
                  <c:v>3.8557115128291478E-2</c:v>
                </c:pt>
                <c:pt idx="25774">
                  <c:v>4.036518825451943E-2</c:v>
                </c:pt>
                <c:pt idx="25775">
                  <c:v>4.0967879296595407E-2</c:v>
                </c:pt>
                <c:pt idx="25776">
                  <c:v>3.9159806170367462E-2</c:v>
                </c:pt>
                <c:pt idx="25777">
                  <c:v>3.9159806170367462E-2</c:v>
                </c:pt>
                <c:pt idx="25778">
                  <c:v>3.885846064932947E-2</c:v>
                </c:pt>
                <c:pt idx="25779">
                  <c:v>3.9611824451924446E-2</c:v>
                </c:pt>
                <c:pt idx="25780">
                  <c:v>4.021451549400043E-2</c:v>
                </c:pt>
                <c:pt idx="25781">
                  <c:v>3.8105096846734493E-2</c:v>
                </c:pt>
                <c:pt idx="25782">
                  <c:v>3.8406442367772492E-2</c:v>
                </c:pt>
                <c:pt idx="25783">
                  <c:v>3.8707787888810477E-2</c:v>
                </c:pt>
                <c:pt idx="25784">
                  <c:v>3.9762497212443439E-2</c:v>
                </c:pt>
                <c:pt idx="25785">
                  <c:v>4.021451549400043E-2</c:v>
                </c:pt>
                <c:pt idx="25786">
                  <c:v>3.9461151691405454E-2</c:v>
                </c:pt>
                <c:pt idx="25787">
                  <c:v>3.9009133409848469E-2</c:v>
                </c:pt>
                <c:pt idx="25788">
                  <c:v>3.8707787888810477E-2</c:v>
                </c:pt>
                <c:pt idx="25789">
                  <c:v>3.8255769607253493E-2</c:v>
                </c:pt>
                <c:pt idx="25790">
                  <c:v>3.9159806170367462E-2</c:v>
                </c:pt>
                <c:pt idx="25791">
                  <c:v>3.9611824451924446E-2</c:v>
                </c:pt>
                <c:pt idx="25792">
                  <c:v>3.9159806170367462E-2</c:v>
                </c:pt>
                <c:pt idx="25793">
                  <c:v>3.7351733044139523E-2</c:v>
                </c:pt>
                <c:pt idx="25794">
                  <c:v>3.9159806170367462E-2</c:v>
                </c:pt>
                <c:pt idx="25795">
                  <c:v>3.7803751325696501E-2</c:v>
                </c:pt>
                <c:pt idx="25796">
                  <c:v>3.7502405804658516E-2</c:v>
                </c:pt>
                <c:pt idx="25797">
                  <c:v>3.9159806170367462E-2</c:v>
                </c:pt>
                <c:pt idx="25798">
                  <c:v>3.8557115128291478E-2</c:v>
                </c:pt>
                <c:pt idx="25799">
                  <c:v>3.7351733044139523E-2</c:v>
                </c:pt>
                <c:pt idx="25800">
                  <c:v>3.7502405804658516E-2</c:v>
                </c:pt>
                <c:pt idx="25801">
                  <c:v>3.8406442367772492E-2</c:v>
                </c:pt>
                <c:pt idx="25802">
                  <c:v>3.9461151691405454E-2</c:v>
                </c:pt>
                <c:pt idx="25803">
                  <c:v>3.7653078565177509E-2</c:v>
                </c:pt>
                <c:pt idx="25804">
                  <c:v>3.8557115128291478E-2</c:v>
                </c:pt>
                <c:pt idx="25805">
                  <c:v>3.6447696481025547E-2</c:v>
                </c:pt>
                <c:pt idx="25806">
                  <c:v>3.9310478930886461E-2</c:v>
                </c:pt>
                <c:pt idx="25807">
                  <c:v>3.9159806170367462E-2</c:v>
                </c:pt>
                <c:pt idx="25808">
                  <c:v>3.885846064932947E-2</c:v>
                </c:pt>
                <c:pt idx="25809">
                  <c:v>3.8707787888810477E-2</c:v>
                </c:pt>
                <c:pt idx="25810">
                  <c:v>3.8406442367772492E-2</c:v>
                </c:pt>
                <c:pt idx="25811">
                  <c:v>3.9159806170367462E-2</c:v>
                </c:pt>
                <c:pt idx="25812">
                  <c:v>3.8255769607253493E-2</c:v>
                </c:pt>
                <c:pt idx="25813">
                  <c:v>3.659836924154454E-2</c:v>
                </c:pt>
                <c:pt idx="25814">
                  <c:v>3.6297023720506555E-2</c:v>
                </c:pt>
                <c:pt idx="25815">
                  <c:v>3.9159806170367462E-2</c:v>
                </c:pt>
                <c:pt idx="25816">
                  <c:v>3.8557115128291478E-2</c:v>
                </c:pt>
                <c:pt idx="25817">
                  <c:v>3.8105096846734493E-2</c:v>
                </c:pt>
                <c:pt idx="25818">
                  <c:v>3.7803751325696501E-2</c:v>
                </c:pt>
                <c:pt idx="25819">
                  <c:v>3.9009133409848469E-2</c:v>
                </c:pt>
                <c:pt idx="25820">
                  <c:v>3.7653078565177509E-2</c:v>
                </c:pt>
                <c:pt idx="25821">
                  <c:v>3.9009133409848469E-2</c:v>
                </c:pt>
                <c:pt idx="25822">
                  <c:v>3.6146350959987555E-2</c:v>
                </c:pt>
                <c:pt idx="25823">
                  <c:v>3.7201060283620524E-2</c:v>
                </c:pt>
                <c:pt idx="25824">
                  <c:v>3.8255769607253493E-2</c:v>
                </c:pt>
                <c:pt idx="25825">
                  <c:v>3.8105096846734493E-2</c:v>
                </c:pt>
                <c:pt idx="25826">
                  <c:v>3.8557115128291478E-2</c:v>
                </c:pt>
                <c:pt idx="25827">
                  <c:v>3.7502405804658516E-2</c:v>
                </c:pt>
                <c:pt idx="25828">
                  <c:v>3.7803751325696501E-2</c:v>
                </c:pt>
                <c:pt idx="25829">
                  <c:v>3.8707787888810477E-2</c:v>
                </c:pt>
                <c:pt idx="25830">
                  <c:v>3.7954424086215501E-2</c:v>
                </c:pt>
                <c:pt idx="25831">
                  <c:v>3.659836924154454E-2</c:v>
                </c:pt>
                <c:pt idx="25832">
                  <c:v>3.659836924154454E-2</c:v>
                </c:pt>
                <c:pt idx="25833">
                  <c:v>3.7653078565177509E-2</c:v>
                </c:pt>
                <c:pt idx="25834">
                  <c:v>3.7954424086215501E-2</c:v>
                </c:pt>
                <c:pt idx="25835">
                  <c:v>3.9009133409848469E-2</c:v>
                </c:pt>
                <c:pt idx="25836">
                  <c:v>3.885846064932947E-2</c:v>
                </c:pt>
                <c:pt idx="25837">
                  <c:v>3.5845005438949563E-2</c:v>
                </c:pt>
                <c:pt idx="25838">
                  <c:v>3.8707787888810477E-2</c:v>
                </c:pt>
                <c:pt idx="25839">
                  <c:v>3.5995678199468563E-2</c:v>
                </c:pt>
                <c:pt idx="25840">
                  <c:v>3.659836924154454E-2</c:v>
                </c:pt>
                <c:pt idx="25841">
                  <c:v>3.8255769607253493E-2</c:v>
                </c:pt>
                <c:pt idx="25842">
                  <c:v>3.6899714762582532E-2</c:v>
                </c:pt>
                <c:pt idx="25843">
                  <c:v>3.6899714762582532E-2</c:v>
                </c:pt>
                <c:pt idx="25844">
                  <c:v>3.7351733044139523E-2</c:v>
                </c:pt>
                <c:pt idx="25845">
                  <c:v>3.7351733044139523E-2</c:v>
                </c:pt>
                <c:pt idx="25846">
                  <c:v>3.7351733044139523E-2</c:v>
                </c:pt>
                <c:pt idx="25847">
                  <c:v>3.7954424086215501E-2</c:v>
                </c:pt>
                <c:pt idx="25848">
                  <c:v>3.8105096846734493E-2</c:v>
                </c:pt>
                <c:pt idx="25849">
                  <c:v>3.5845005438949563E-2</c:v>
                </c:pt>
                <c:pt idx="25850">
                  <c:v>3.7803751325696501E-2</c:v>
                </c:pt>
                <c:pt idx="25851">
                  <c:v>3.8557115128291478E-2</c:v>
                </c:pt>
                <c:pt idx="25852">
                  <c:v>3.7502405804658516E-2</c:v>
                </c:pt>
                <c:pt idx="25853">
                  <c:v>3.8557115128291478E-2</c:v>
                </c:pt>
                <c:pt idx="25854">
                  <c:v>3.7653078565177509E-2</c:v>
                </c:pt>
                <c:pt idx="25855">
                  <c:v>3.7351733044139523E-2</c:v>
                </c:pt>
                <c:pt idx="25856">
                  <c:v>3.5091641636354594E-2</c:v>
                </c:pt>
                <c:pt idx="25857">
                  <c:v>3.6749042002063539E-2</c:v>
                </c:pt>
                <c:pt idx="25858">
                  <c:v>3.7502405804658516E-2</c:v>
                </c:pt>
                <c:pt idx="25859">
                  <c:v>3.6447696481025547E-2</c:v>
                </c:pt>
                <c:pt idx="25860">
                  <c:v>3.7351733044139523E-2</c:v>
                </c:pt>
                <c:pt idx="25861">
                  <c:v>3.7201060283620524E-2</c:v>
                </c:pt>
                <c:pt idx="25862">
                  <c:v>3.8255769607253493E-2</c:v>
                </c:pt>
                <c:pt idx="25863">
                  <c:v>3.8406442367772492E-2</c:v>
                </c:pt>
                <c:pt idx="25864">
                  <c:v>3.4940968875835594E-2</c:v>
                </c:pt>
                <c:pt idx="25865">
                  <c:v>3.659836924154454E-2</c:v>
                </c:pt>
                <c:pt idx="25866">
                  <c:v>3.5845005438949563E-2</c:v>
                </c:pt>
                <c:pt idx="25867">
                  <c:v>3.6749042002063539E-2</c:v>
                </c:pt>
                <c:pt idx="25868">
                  <c:v>3.8406442367772492E-2</c:v>
                </c:pt>
                <c:pt idx="25869">
                  <c:v>3.7803751325696501E-2</c:v>
                </c:pt>
                <c:pt idx="25870">
                  <c:v>3.6899714762582532E-2</c:v>
                </c:pt>
                <c:pt idx="25871">
                  <c:v>3.6899714762582532E-2</c:v>
                </c:pt>
                <c:pt idx="25872">
                  <c:v>3.7201060283620524E-2</c:v>
                </c:pt>
                <c:pt idx="25873">
                  <c:v>3.6447696481025547E-2</c:v>
                </c:pt>
                <c:pt idx="25874">
                  <c:v>3.6899714762582532E-2</c:v>
                </c:pt>
                <c:pt idx="25875">
                  <c:v>3.8557115128291478E-2</c:v>
                </c:pt>
                <c:pt idx="25876">
                  <c:v>3.6146350959987555E-2</c:v>
                </c:pt>
                <c:pt idx="25877">
                  <c:v>3.659836924154454E-2</c:v>
                </c:pt>
                <c:pt idx="25878">
                  <c:v>3.5392987157392586E-2</c:v>
                </c:pt>
                <c:pt idx="25879">
                  <c:v>3.7803751325696501E-2</c:v>
                </c:pt>
                <c:pt idx="25880">
                  <c:v>3.5845005438949563E-2</c:v>
                </c:pt>
                <c:pt idx="25881">
                  <c:v>3.5392987157392586E-2</c:v>
                </c:pt>
                <c:pt idx="25882">
                  <c:v>3.6749042002063539E-2</c:v>
                </c:pt>
                <c:pt idx="25883">
                  <c:v>3.3584914031164641E-2</c:v>
                </c:pt>
                <c:pt idx="25884">
                  <c:v>3.4790296115316595E-2</c:v>
                </c:pt>
                <c:pt idx="25885">
                  <c:v>3.6899714762582532E-2</c:v>
                </c:pt>
                <c:pt idx="25886">
                  <c:v>3.5845005438949563E-2</c:v>
                </c:pt>
                <c:pt idx="25887">
                  <c:v>3.7351733044139523E-2</c:v>
                </c:pt>
                <c:pt idx="25888">
                  <c:v>3.5845005438949563E-2</c:v>
                </c:pt>
                <c:pt idx="25889">
                  <c:v>3.4790296115316595E-2</c:v>
                </c:pt>
                <c:pt idx="25890">
                  <c:v>3.6749042002063539E-2</c:v>
                </c:pt>
                <c:pt idx="25891">
                  <c:v>3.6297023720506555E-2</c:v>
                </c:pt>
                <c:pt idx="25892">
                  <c:v>3.6899714762582532E-2</c:v>
                </c:pt>
                <c:pt idx="25893">
                  <c:v>3.5694332678430571E-2</c:v>
                </c:pt>
                <c:pt idx="25894">
                  <c:v>3.5392987157392586E-2</c:v>
                </c:pt>
                <c:pt idx="25895">
                  <c:v>3.6899714762582532E-2</c:v>
                </c:pt>
                <c:pt idx="25896">
                  <c:v>3.6297023720506555E-2</c:v>
                </c:pt>
                <c:pt idx="25897">
                  <c:v>3.659836924154454E-2</c:v>
                </c:pt>
                <c:pt idx="25898">
                  <c:v>3.5392987157392586E-2</c:v>
                </c:pt>
                <c:pt idx="25899">
                  <c:v>3.5845005438949563E-2</c:v>
                </c:pt>
                <c:pt idx="25900">
                  <c:v>3.4187605073240618E-2</c:v>
                </c:pt>
                <c:pt idx="25901">
                  <c:v>3.6899714762582532E-2</c:v>
                </c:pt>
                <c:pt idx="25902">
                  <c:v>3.6749042002063539E-2</c:v>
                </c:pt>
                <c:pt idx="25903">
                  <c:v>3.6146350959987555E-2</c:v>
                </c:pt>
                <c:pt idx="25904">
                  <c:v>3.6297023720506555E-2</c:v>
                </c:pt>
                <c:pt idx="25905">
                  <c:v>3.5242314396873586E-2</c:v>
                </c:pt>
                <c:pt idx="25906">
                  <c:v>3.4187605073240618E-2</c:v>
                </c:pt>
                <c:pt idx="25907">
                  <c:v>3.7653078565177509E-2</c:v>
                </c:pt>
                <c:pt idx="25908">
                  <c:v>3.5845005438949563E-2</c:v>
                </c:pt>
                <c:pt idx="25909">
                  <c:v>3.5242314396873586E-2</c:v>
                </c:pt>
                <c:pt idx="25910">
                  <c:v>3.5543659917911578E-2</c:v>
                </c:pt>
                <c:pt idx="25911">
                  <c:v>3.5242314396873586E-2</c:v>
                </c:pt>
                <c:pt idx="25912">
                  <c:v>3.5392987157392586E-2</c:v>
                </c:pt>
                <c:pt idx="25913">
                  <c:v>3.5694332678430571E-2</c:v>
                </c:pt>
                <c:pt idx="25914">
                  <c:v>3.5091641636354594E-2</c:v>
                </c:pt>
                <c:pt idx="25915">
                  <c:v>3.4036932312721625E-2</c:v>
                </c:pt>
                <c:pt idx="25916">
                  <c:v>3.5242314396873586E-2</c:v>
                </c:pt>
                <c:pt idx="25917">
                  <c:v>3.4940968875835594E-2</c:v>
                </c:pt>
                <c:pt idx="25918">
                  <c:v>3.6146350959987555E-2</c:v>
                </c:pt>
                <c:pt idx="25919">
                  <c:v>3.5543659917911578E-2</c:v>
                </c:pt>
                <c:pt idx="25920">
                  <c:v>3.5242314396873586E-2</c:v>
                </c:pt>
                <c:pt idx="25921">
                  <c:v>3.4639623354797609E-2</c:v>
                </c:pt>
                <c:pt idx="25922">
                  <c:v>3.3584914031164641E-2</c:v>
                </c:pt>
                <c:pt idx="25923">
                  <c:v>3.5392987157392586E-2</c:v>
                </c:pt>
                <c:pt idx="25924">
                  <c:v>3.6297023720506555E-2</c:v>
                </c:pt>
                <c:pt idx="25925">
                  <c:v>3.5845005438949563E-2</c:v>
                </c:pt>
                <c:pt idx="25926">
                  <c:v>3.5543659917911578E-2</c:v>
                </c:pt>
                <c:pt idx="25927">
                  <c:v>3.5392987157392586E-2</c:v>
                </c:pt>
                <c:pt idx="25928">
                  <c:v>3.4940968875835594E-2</c:v>
                </c:pt>
                <c:pt idx="25929">
                  <c:v>3.7050387523101531E-2</c:v>
                </c:pt>
                <c:pt idx="25930">
                  <c:v>3.4338277833759617E-2</c:v>
                </c:pt>
                <c:pt idx="25931">
                  <c:v>3.5845005438949563E-2</c:v>
                </c:pt>
                <c:pt idx="25932">
                  <c:v>3.4940968875835594E-2</c:v>
                </c:pt>
                <c:pt idx="25933">
                  <c:v>3.3886259552202626E-2</c:v>
                </c:pt>
                <c:pt idx="25934">
                  <c:v>3.7351733044139523E-2</c:v>
                </c:pt>
                <c:pt idx="25935">
                  <c:v>3.3434241270645648E-2</c:v>
                </c:pt>
                <c:pt idx="25936">
                  <c:v>3.5091641636354594E-2</c:v>
                </c:pt>
                <c:pt idx="25937">
                  <c:v>3.3132895749607649E-2</c:v>
                </c:pt>
                <c:pt idx="25938">
                  <c:v>3.5694332678430571E-2</c:v>
                </c:pt>
                <c:pt idx="25939">
                  <c:v>3.6447696481025547E-2</c:v>
                </c:pt>
                <c:pt idx="25940">
                  <c:v>3.5995678199468563E-2</c:v>
                </c:pt>
                <c:pt idx="25941">
                  <c:v>3.3434241270645648E-2</c:v>
                </c:pt>
                <c:pt idx="25942">
                  <c:v>3.5242314396873586E-2</c:v>
                </c:pt>
                <c:pt idx="25943">
                  <c:v>3.5392987157392586E-2</c:v>
                </c:pt>
                <c:pt idx="25944">
                  <c:v>3.4790296115316595E-2</c:v>
                </c:pt>
                <c:pt idx="25945">
                  <c:v>3.4940968875835594E-2</c:v>
                </c:pt>
                <c:pt idx="25946">
                  <c:v>3.4940968875835594E-2</c:v>
                </c:pt>
                <c:pt idx="25947">
                  <c:v>3.4790296115316595E-2</c:v>
                </c:pt>
                <c:pt idx="25948">
                  <c:v>3.5694332678430571E-2</c:v>
                </c:pt>
                <c:pt idx="25949">
                  <c:v>3.3434241270645648E-2</c:v>
                </c:pt>
                <c:pt idx="25950">
                  <c:v>3.5995678199468563E-2</c:v>
                </c:pt>
                <c:pt idx="25951">
                  <c:v>3.7502405804658516E-2</c:v>
                </c:pt>
                <c:pt idx="25952">
                  <c:v>3.4187605073240618E-2</c:v>
                </c:pt>
                <c:pt idx="25953">
                  <c:v>3.5392987157392586E-2</c:v>
                </c:pt>
                <c:pt idx="25954">
                  <c:v>3.2078186425974688E-2</c:v>
                </c:pt>
                <c:pt idx="25955">
                  <c:v>3.3886259552202626E-2</c:v>
                </c:pt>
                <c:pt idx="25956">
                  <c:v>3.4036932312721625E-2</c:v>
                </c:pt>
                <c:pt idx="25957">
                  <c:v>3.2680877468050672E-2</c:v>
                </c:pt>
                <c:pt idx="25958">
                  <c:v>3.5543659917911578E-2</c:v>
                </c:pt>
                <c:pt idx="25959">
                  <c:v>3.4187605073240618E-2</c:v>
                </c:pt>
                <c:pt idx="25960">
                  <c:v>3.3584914031164641E-2</c:v>
                </c:pt>
                <c:pt idx="25961">
                  <c:v>3.4338277833759617E-2</c:v>
                </c:pt>
                <c:pt idx="25962">
                  <c:v>3.3735586791683633E-2</c:v>
                </c:pt>
                <c:pt idx="25963">
                  <c:v>3.3584914031164641E-2</c:v>
                </c:pt>
                <c:pt idx="25964">
                  <c:v>3.4187605073240618E-2</c:v>
                </c:pt>
                <c:pt idx="25965">
                  <c:v>3.4940968875835594E-2</c:v>
                </c:pt>
                <c:pt idx="25966">
                  <c:v>3.4790296115316595E-2</c:v>
                </c:pt>
                <c:pt idx="25967">
                  <c:v>3.5694332678430571E-2</c:v>
                </c:pt>
                <c:pt idx="25968">
                  <c:v>3.5694332678430571E-2</c:v>
                </c:pt>
                <c:pt idx="25969">
                  <c:v>3.3886259552202626E-2</c:v>
                </c:pt>
                <c:pt idx="25970">
                  <c:v>3.4940968875835594E-2</c:v>
                </c:pt>
                <c:pt idx="25971">
                  <c:v>3.3434241270645648E-2</c:v>
                </c:pt>
                <c:pt idx="25972">
                  <c:v>3.3283568510126649E-2</c:v>
                </c:pt>
                <c:pt idx="25973">
                  <c:v>3.7351733044139523E-2</c:v>
                </c:pt>
                <c:pt idx="25974">
                  <c:v>3.3434241270645648E-2</c:v>
                </c:pt>
                <c:pt idx="25975">
                  <c:v>3.4940968875835594E-2</c:v>
                </c:pt>
                <c:pt idx="25976">
                  <c:v>3.4338277833759617E-2</c:v>
                </c:pt>
                <c:pt idx="25977">
                  <c:v>3.6146350959987555E-2</c:v>
                </c:pt>
                <c:pt idx="25978">
                  <c:v>3.4187605073240618E-2</c:v>
                </c:pt>
                <c:pt idx="25979">
                  <c:v>3.3283568510126649E-2</c:v>
                </c:pt>
                <c:pt idx="25980">
                  <c:v>3.448895059427861E-2</c:v>
                </c:pt>
                <c:pt idx="25981">
                  <c:v>3.3434241270645648E-2</c:v>
                </c:pt>
                <c:pt idx="25982">
                  <c:v>3.5091641636354594E-2</c:v>
                </c:pt>
                <c:pt idx="25983">
                  <c:v>3.3886259552202626E-2</c:v>
                </c:pt>
                <c:pt idx="25984">
                  <c:v>3.4639623354797609E-2</c:v>
                </c:pt>
                <c:pt idx="25985">
                  <c:v>3.5242314396873586E-2</c:v>
                </c:pt>
                <c:pt idx="25986">
                  <c:v>3.3886259552202626E-2</c:v>
                </c:pt>
                <c:pt idx="25987">
                  <c:v>3.448895059427861E-2</c:v>
                </c:pt>
                <c:pt idx="25988">
                  <c:v>3.1927513665455688E-2</c:v>
                </c:pt>
                <c:pt idx="25989">
                  <c:v>3.3886259552202626E-2</c:v>
                </c:pt>
                <c:pt idx="25990">
                  <c:v>3.4790296115316595E-2</c:v>
                </c:pt>
                <c:pt idx="25991">
                  <c:v>3.3735586791683633E-2</c:v>
                </c:pt>
                <c:pt idx="25992">
                  <c:v>3.5242314396873586E-2</c:v>
                </c:pt>
                <c:pt idx="25993">
                  <c:v>3.3735586791683633E-2</c:v>
                </c:pt>
                <c:pt idx="25994">
                  <c:v>3.3283568510126649E-2</c:v>
                </c:pt>
                <c:pt idx="25995">
                  <c:v>3.3886259552202626E-2</c:v>
                </c:pt>
                <c:pt idx="25996">
                  <c:v>3.1927513665455688E-2</c:v>
                </c:pt>
                <c:pt idx="25997">
                  <c:v>3.3886259552202626E-2</c:v>
                </c:pt>
                <c:pt idx="25998">
                  <c:v>3.4187605073240618E-2</c:v>
                </c:pt>
                <c:pt idx="25999">
                  <c:v>3.3434241270645648E-2</c:v>
                </c:pt>
                <c:pt idx="26000">
                  <c:v>3.4639623354797609E-2</c:v>
                </c:pt>
                <c:pt idx="26001">
                  <c:v>3.4187605073240618E-2</c:v>
                </c:pt>
                <c:pt idx="26002">
                  <c:v>3.4187605073240618E-2</c:v>
                </c:pt>
                <c:pt idx="26003">
                  <c:v>3.4338277833759617E-2</c:v>
                </c:pt>
                <c:pt idx="26004">
                  <c:v>3.5694332678430571E-2</c:v>
                </c:pt>
                <c:pt idx="26005">
                  <c:v>3.2982222989088657E-2</c:v>
                </c:pt>
                <c:pt idx="26006">
                  <c:v>3.5392987157392586E-2</c:v>
                </c:pt>
                <c:pt idx="26007">
                  <c:v>3.6146350959987555E-2</c:v>
                </c:pt>
                <c:pt idx="26008">
                  <c:v>3.5091641636354594E-2</c:v>
                </c:pt>
                <c:pt idx="26009">
                  <c:v>3.4940968875835594E-2</c:v>
                </c:pt>
                <c:pt idx="26010">
                  <c:v>3.3735586791683633E-2</c:v>
                </c:pt>
                <c:pt idx="26011">
                  <c:v>3.4790296115316595E-2</c:v>
                </c:pt>
                <c:pt idx="26012">
                  <c:v>3.5845005438949563E-2</c:v>
                </c:pt>
                <c:pt idx="26013">
                  <c:v>3.4036932312721625E-2</c:v>
                </c:pt>
                <c:pt idx="26014">
                  <c:v>3.448895059427861E-2</c:v>
                </c:pt>
                <c:pt idx="26015">
                  <c:v>3.2831550228569657E-2</c:v>
                </c:pt>
                <c:pt idx="26016">
                  <c:v>3.5543659917911578E-2</c:v>
                </c:pt>
                <c:pt idx="26017">
                  <c:v>3.237953194701268E-2</c:v>
                </c:pt>
                <c:pt idx="26018">
                  <c:v>3.4940968875835594E-2</c:v>
                </c:pt>
                <c:pt idx="26019">
                  <c:v>3.4940968875835594E-2</c:v>
                </c:pt>
                <c:pt idx="26020">
                  <c:v>3.3434241270645648E-2</c:v>
                </c:pt>
                <c:pt idx="26021">
                  <c:v>3.3735586791683633E-2</c:v>
                </c:pt>
                <c:pt idx="26022">
                  <c:v>3.3886259552202626E-2</c:v>
                </c:pt>
                <c:pt idx="26023">
                  <c:v>3.4338277833759617E-2</c:v>
                </c:pt>
                <c:pt idx="26024">
                  <c:v>3.4338277833759617E-2</c:v>
                </c:pt>
                <c:pt idx="26025">
                  <c:v>3.3283568510126649E-2</c:v>
                </c:pt>
                <c:pt idx="26026">
                  <c:v>3.4338277833759617E-2</c:v>
                </c:pt>
                <c:pt idx="26027">
                  <c:v>3.4790296115316595E-2</c:v>
                </c:pt>
                <c:pt idx="26028">
                  <c:v>3.4338277833759617E-2</c:v>
                </c:pt>
                <c:pt idx="26029">
                  <c:v>3.2530204707531672E-2</c:v>
                </c:pt>
                <c:pt idx="26030">
                  <c:v>3.3735586791683633E-2</c:v>
                </c:pt>
                <c:pt idx="26031">
                  <c:v>3.2680877468050672E-2</c:v>
                </c:pt>
                <c:pt idx="26032">
                  <c:v>3.2680877468050672E-2</c:v>
                </c:pt>
                <c:pt idx="26033">
                  <c:v>3.448895059427861E-2</c:v>
                </c:pt>
                <c:pt idx="26034">
                  <c:v>3.4639623354797609E-2</c:v>
                </c:pt>
                <c:pt idx="26035">
                  <c:v>3.3434241270645648E-2</c:v>
                </c:pt>
                <c:pt idx="26036">
                  <c:v>3.3283568510126649E-2</c:v>
                </c:pt>
                <c:pt idx="26037">
                  <c:v>3.2680877468050672E-2</c:v>
                </c:pt>
                <c:pt idx="26038">
                  <c:v>3.448895059427861E-2</c:v>
                </c:pt>
                <c:pt idx="26039">
                  <c:v>3.4338277833759617E-2</c:v>
                </c:pt>
                <c:pt idx="26040">
                  <c:v>3.3434241270645648E-2</c:v>
                </c:pt>
                <c:pt idx="26041">
                  <c:v>3.3434241270645648E-2</c:v>
                </c:pt>
                <c:pt idx="26042">
                  <c:v>3.2530204707531672E-2</c:v>
                </c:pt>
                <c:pt idx="26043">
                  <c:v>3.448895059427861E-2</c:v>
                </c:pt>
                <c:pt idx="26044">
                  <c:v>3.448895059427861E-2</c:v>
                </c:pt>
                <c:pt idx="26045">
                  <c:v>3.448895059427861E-2</c:v>
                </c:pt>
                <c:pt idx="26046">
                  <c:v>3.5091641636354594E-2</c:v>
                </c:pt>
                <c:pt idx="26047">
                  <c:v>3.222885918649368E-2</c:v>
                </c:pt>
                <c:pt idx="26048">
                  <c:v>3.3735586791683633E-2</c:v>
                </c:pt>
                <c:pt idx="26049">
                  <c:v>3.3584914031164641E-2</c:v>
                </c:pt>
                <c:pt idx="26050">
                  <c:v>3.2530204707531672E-2</c:v>
                </c:pt>
                <c:pt idx="26051">
                  <c:v>3.4187605073240618E-2</c:v>
                </c:pt>
                <c:pt idx="26052">
                  <c:v>3.4187605073240618E-2</c:v>
                </c:pt>
                <c:pt idx="26053">
                  <c:v>3.5392987157392586E-2</c:v>
                </c:pt>
                <c:pt idx="26054">
                  <c:v>3.2982222989088657E-2</c:v>
                </c:pt>
                <c:pt idx="26055">
                  <c:v>3.4036932312721625E-2</c:v>
                </c:pt>
                <c:pt idx="26056">
                  <c:v>3.2831550228569657E-2</c:v>
                </c:pt>
                <c:pt idx="26057">
                  <c:v>3.4338277833759617E-2</c:v>
                </c:pt>
                <c:pt idx="26058">
                  <c:v>3.3886259552202626E-2</c:v>
                </c:pt>
                <c:pt idx="26059">
                  <c:v>3.4639623354797609E-2</c:v>
                </c:pt>
                <c:pt idx="26060">
                  <c:v>3.3735586791683633E-2</c:v>
                </c:pt>
                <c:pt idx="26061">
                  <c:v>3.5845005438949563E-2</c:v>
                </c:pt>
                <c:pt idx="26062">
                  <c:v>3.3283568510126649E-2</c:v>
                </c:pt>
                <c:pt idx="26063">
                  <c:v>3.3735586791683633E-2</c:v>
                </c:pt>
                <c:pt idx="26064">
                  <c:v>3.4790296115316595E-2</c:v>
                </c:pt>
                <c:pt idx="26065">
                  <c:v>3.4940968875835594E-2</c:v>
                </c:pt>
                <c:pt idx="26066">
                  <c:v>3.4187605073240618E-2</c:v>
                </c:pt>
                <c:pt idx="26067">
                  <c:v>3.5242314396873586E-2</c:v>
                </c:pt>
                <c:pt idx="26068">
                  <c:v>3.3886259552202626E-2</c:v>
                </c:pt>
                <c:pt idx="26069">
                  <c:v>3.3434241270645648E-2</c:v>
                </c:pt>
                <c:pt idx="26070">
                  <c:v>3.4790296115316595E-2</c:v>
                </c:pt>
                <c:pt idx="26071">
                  <c:v>3.3434241270645648E-2</c:v>
                </c:pt>
                <c:pt idx="26072">
                  <c:v>3.3434241270645648E-2</c:v>
                </c:pt>
                <c:pt idx="26073">
                  <c:v>3.4639623354797609E-2</c:v>
                </c:pt>
                <c:pt idx="26074">
                  <c:v>3.5091641636354594E-2</c:v>
                </c:pt>
                <c:pt idx="26075">
                  <c:v>3.4187605073240618E-2</c:v>
                </c:pt>
                <c:pt idx="26076">
                  <c:v>3.3886259552202626E-2</c:v>
                </c:pt>
                <c:pt idx="26077">
                  <c:v>3.3434241270645648E-2</c:v>
                </c:pt>
                <c:pt idx="26078">
                  <c:v>3.5091641636354594E-2</c:v>
                </c:pt>
                <c:pt idx="26079">
                  <c:v>3.3735586791683633E-2</c:v>
                </c:pt>
                <c:pt idx="26080">
                  <c:v>3.4790296115316595E-2</c:v>
                </c:pt>
                <c:pt idx="26081">
                  <c:v>3.3886259552202626E-2</c:v>
                </c:pt>
                <c:pt idx="26082">
                  <c:v>3.3886259552202626E-2</c:v>
                </c:pt>
                <c:pt idx="26083">
                  <c:v>3.4940968875835594E-2</c:v>
                </c:pt>
                <c:pt idx="26084">
                  <c:v>3.4790296115316595E-2</c:v>
                </c:pt>
                <c:pt idx="26085">
                  <c:v>3.4639623354797609E-2</c:v>
                </c:pt>
                <c:pt idx="26086">
                  <c:v>3.3735586791683633E-2</c:v>
                </c:pt>
                <c:pt idx="26087">
                  <c:v>3.3283568510126649E-2</c:v>
                </c:pt>
                <c:pt idx="26088">
                  <c:v>3.2680877468050672E-2</c:v>
                </c:pt>
                <c:pt idx="26089">
                  <c:v>3.3735586791683633E-2</c:v>
                </c:pt>
                <c:pt idx="26090">
                  <c:v>3.448895059427861E-2</c:v>
                </c:pt>
                <c:pt idx="26091">
                  <c:v>3.3434241270645648E-2</c:v>
                </c:pt>
                <c:pt idx="26092">
                  <c:v>3.5845005438949563E-2</c:v>
                </c:pt>
                <c:pt idx="26093">
                  <c:v>3.3735586791683633E-2</c:v>
                </c:pt>
                <c:pt idx="26094">
                  <c:v>3.448895059427861E-2</c:v>
                </c:pt>
                <c:pt idx="26095">
                  <c:v>3.4338277833759617E-2</c:v>
                </c:pt>
                <c:pt idx="26096">
                  <c:v>3.3886259552202626E-2</c:v>
                </c:pt>
                <c:pt idx="26097">
                  <c:v>3.237953194701268E-2</c:v>
                </c:pt>
                <c:pt idx="26098">
                  <c:v>3.2078186425974688E-2</c:v>
                </c:pt>
                <c:pt idx="26099">
                  <c:v>3.3584914031164641E-2</c:v>
                </c:pt>
                <c:pt idx="26100">
                  <c:v>3.4639623354797609E-2</c:v>
                </c:pt>
                <c:pt idx="26101">
                  <c:v>3.4338277833759617E-2</c:v>
                </c:pt>
                <c:pt idx="26102">
                  <c:v>3.3283568510126649E-2</c:v>
                </c:pt>
                <c:pt idx="26103">
                  <c:v>3.222885918649368E-2</c:v>
                </c:pt>
                <c:pt idx="26104">
                  <c:v>3.3283568510126649E-2</c:v>
                </c:pt>
                <c:pt idx="26105">
                  <c:v>3.5543659917911578E-2</c:v>
                </c:pt>
                <c:pt idx="26106">
                  <c:v>3.3886259552202626E-2</c:v>
                </c:pt>
                <c:pt idx="26107">
                  <c:v>3.3886259552202626E-2</c:v>
                </c:pt>
                <c:pt idx="26108">
                  <c:v>3.3886259552202626E-2</c:v>
                </c:pt>
                <c:pt idx="26109">
                  <c:v>3.4036932312721625E-2</c:v>
                </c:pt>
                <c:pt idx="26110">
                  <c:v>3.2831550228569657E-2</c:v>
                </c:pt>
                <c:pt idx="26111">
                  <c:v>3.3886259552202626E-2</c:v>
                </c:pt>
                <c:pt idx="26112">
                  <c:v>3.2680877468050672E-2</c:v>
                </c:pt>
                <c:pt idx="26113">
                  <c:v>3.3886259552202626E-2</c:v>
                </c:pt>
                <c:pt idx="26114">
                  <c:v>3.3132895749607649E-2</c:v>
                </c:pt>
                <c:pt idx="26115">
                  <c:v>3.4187605073240618E-2</c:v>
                </c:pt>
                <c:pt idx="26116">
                  <c:v>3.3132895749607649E-2</c:v>
                </c:pt>
                <c:pt idx="26117">
                  <c:v>3.3283568510126649E-2</c:v>
                </c:pt>
                <c:pt idx="26118">
                  <c:v>3.2831550228569657E-2</c:v>
                </c:pt>
                <c:pt idx="26119">
                  <c:v>3.2831550228569657E-2</c:v>
                </c:pt>
                <c:pt idx="26120">
                  <c:v>3.3584914031164641E-2</c:v>
                </c:pt>
                <c:pt idx="26121">
                  <c:v>3.2530204707531672E-2</c:v>
                </c:pt>
                <c:pt idx="26122">
                  <c:v>3.448895059427861E-2</c:v>
                </c:pt>
                <c:pt idx="26123">
                  <c:v>3.3584914031164641E-2</c:v>
                </c:pt>
                <c:pt idx="26124">
                  <c:v>3.4036932312721625E-2</c:v>
                </c:pt>
                <c:pt idx="26125">
                  <c:v>3.2530204707531672E-2</c:v>
                </c:pt>
                <c:pt idx="26126">
                  <c:v>3.1776840904936703E-2</c:v>
                </c:pt>
                <c:pt idx="26127">
                  <c:v>3.4036932312721625E-2</c:v>
                </c:pt>
                <c:pt idx="26128">
                  <c:v>3.3283568510126649E-2</c:v>
                </c:pt>
                <c:pt idx="26129">
                  <c:v>3.2530204707531672E-2</c:v>
                </c:pt>
                <c:pt idx="26130">
                  <c:v>3.2982222989088657E-2</c:v>
                </c:pt>
                <c:pt idx="26131">
                  <c:v>3.1626168144417703E-2</c:v>
                </c:pt>
                <c:pt idx="26132">
                  <c:v>3.3132895749607649E-2</c:v>
                </c:pt>
                <c:pt idx="26133">
                  <c:v>3.3434241270645648E-2</c:v>
                </c:pt>
                <c:pt idx="26134">
                  <c:v>3.3132895749607649E-2</c:v>
                </c:pt>
                <c:pt idx="26135">
                  <c:v>3.1324822623379711E-2</c:v>
                </c:pt>
                <c:pt idx="26136">
                  <c:v>3.2680877468050672E-2</c:v>
                </c:pt>
                <c:pt idx="26137">
                  <c:v>3.1324822623379711E-2</c:v>
                </c:pt>
                <c:pt idx="26138">
                  <c:v>3.4187605073240618E-2</c:v>
                </c:pt>
                <c:pt idx="26139">
                  <c:v>3.1626168144417703E-2</c:v>
                </c:pt>
                <c:pt idx="26140">
                  <c:v>3.1626168144417703E-2</c:v>
                </c:pt>
                <c:pt idx="26141">
                  <c:v>3.237953194701268E-2</c:v>
                </c:pt>
                <c:pt idx="26142">
                  <c:v>3.222885918649368E-2</c:v>
                </c:pt>
                <c:pt idx="26143">
                  <c:v>3.2982222989088657E-2</c:v>
                </c:pt>
                <c:pt idx="26144">
                  <c:v>3.4187605073240618E-2</c:v>
                </c:pt>
                <c:pt idx="26145">
                  <c:v>3.3283568510126649E-2</c:v>
                </c:pt>
                <c:pt idx="26146">
                  <c:v>3.1927513665455688E-2</c:v>
                </c:pt>
                <c:pt idx="26147">
                  <c:v>3.222885918649368E-2</c:v>
                </c:pt>
                <c:pt idx="26148">
                  <c:v>3.2530204707531672E-2</c:v>
                </c:pt>
                <c:pt idx="26149">
                  <c:v>3.4639623354797609E-2</c:v>
                </c:pt>
                <c:pt idx="26150">
                  <c:v>3.4639623354797609E-2</c:v>
                </c:pt>
                <c:pt idx="26151">
                  <c:v>3.237953194701268E-2</c:v>
                </c:pt>
                <c:pt idx="26152">
                  <c:v>3.0722131581303731E-2</c:v>
                </c:pt>
                <c:pt idx="26153">
                  <c:v>3.2680877468050672E-2</c:v>
                </c:pt>
                <c:pt idx="26154">
                  <c:v>3.2680877468050672E-2</c:v>
                </c:pt>
                <c:pt idx="26155">
                  <c:v>3.2078186425974688E-2</c:v>
                </c:pt>
                <c:pt idx="26156">
                  <c:v>3.222885918649368E-2</c:v>
                </c:pt>
                <c:pt idx="26157">
                  <c:v>3.2530204707531672E-2</c:v>
                </c:pt>
                <c:pt idx="26158">
                  <c:v>3.3434241270645648E-2</c:v>
                </c:pt>
                <c:pt idx="26159">
                  <c:v>3.3283568510126649E-2</c:v>
                </c:pt>
                <c:pt idx="26160">
                  <c:v>3.1776840904936703E-2</c:v>
                </c:pt>
                <c:pt idx="26161">
                  <c:v>3.2530204707531672E-2</c:v>
                </c:pt>
                <c:pt idx="26162">
                  <c:v>3.1776840904936703E-2</c:v>
                </c:pt>
                <c:pt idx="26163">
                  <c:v>3.222885918649368E-2</c:v>
                </c:pt>
                <c:pt idx="26164">
                  <c:v>3.222885918649368E-2</c:v>
                </c:pt>
                <c:pt idx="26165">
                  <c:v>3.4187605073240618E-2</c:v>
                </c:pt>
                <c:pt idx="26166">
                  <c:v>3.4639623354797609E-2</c:v>
                </c:pt>
                <c:pt idx="26167">
                  <c:v>3.3584914031164641E-2</c:v>
                </c:pt>
                <c:pt idx="26168">
                  <c:v>3.3434241270645648E-2</c:v>
                </c:pt>
                <c:pt idx="26169">
                  <c:v>3.237953194701268E-2</c:v>
                </c:pt>
                <c:pt idx="26170">
                  <c:v>3.2982222989088657E-2</c:v>
                </c:pt>
                <c:pt idx="26171">
                  <c:v>3.2982222989088657E-2</c:v>
                </c:pt>
                <c:pt idx="26172">
                  <c:v>3.3283568510126649E-2</c:v>
                </c:pt>
                <c:pt idx="26173">
                  <c:v>3.2982222989088657E-2</c:v>
                </c:pt>
                <c:pt idx="26174">
                  <c:v>3.2831550228569657E-2</c:v>
                </c:pt>
                <c:pt idx="26175">
                  <c:v>3.2530204707531672E-2</c:v>
                </c:pt>
                <c:pt idx="26176">
                  <c:v>3.3735586791683633E-2</c:v>
                </c:pt>
                <c:pt idx="26177">
                  <c:v>3.2680877468050672E-2</c:v>
                </c:pt>
                <c:pt idx="26178">
                  <c:v>3.2680877468050672E-2</c:v>
                </c:pt>
                <c:pt idx="26179">
                  <c:v>3.2530204707531672E-2</c:v>
                </c:pt>
                <c:pt idx="26180">
                  <c:v>3.3283568510126649E-2</c:v>
                </c:pt>
                <c:pt idx="26181">
                  <c:v>3.1927513665455688E-2</c:v>
                </c:pt>
                <c:pt idx="26182">
                  <c:v>3.3886259552202626E-2</c:v>
                </c:pt>
                <c:pt idx="26183">
                  <c:v>3.3584914031164641E-2</c:v>
                </c:pt>
                <c:pt idx="26184">
                  <c:v>3.3434241270645648E-2</c:v>
                </c:pt>
                <c:pt idx="26185">
                  <c:v>3.4036932312721625E-2</c:v>
                </c:pt>
                <c:pt idx="26186">
                  <c:v>3.222885918649368E-2</c:v>
                </c:pt>
                <c:pt idx="26187">
                  <c:v>3.3283568510126649E-2</c:v>
                </c:pt>
                <c:pt idx="26188">
                  <c:v>3.3886259552202626E-2</c:v>
                </c:pt>
                <c:pt idx="26189">
                  <c:v>3.2530204707531672E-2</c:v>
                </c:pt>
                <c:pt idx="26190">
                  <c:v>3.2530204707531672E-2</c:v>
                </c:pt>
                <c:pt idx="26191">
                  <c:v>3.2831550228569657E-2</c:v>
                </c:pt>
                <c:pt idx="26192">
                  <c:v>3.448895059427861E-2</c:v>
                </c:pt>
                <c:pt idx="26193">
                  <c:v>3.4940968875835594E-2</c:v>
                </c:pt>
                <c:pt idx="26194">
                  <c:v>3.1927513665455688E-2</c:v>
                </c:pt>
                <c:pt idx="26195">
                  <c:v>3.2078186425974688E-2</c:v>
                </c:pt>
                <c:pt idx="26196">
                  <c:v>3.3132895749607649E-2</c:v>
                </c:pt>
                <c:pt idx="26197">
                  <c:v>3.3283568510126649E-2</c:v>
                </c:pt>
                <c:pt idx="26198">
                  <c:v>3.1776840904936703E-2</c:v>
                </c:pt>
                <c:pt idx="26199">
                  <c:v>3.3283568510126649E-2</c:v>
                </c:pt>
                <c:pt idx="26200">
                  <c:v>3.3434241270645648E-2</c:v>
                </c:pt>
                <c:pt idx="26201">
                  <c:v>3.2078186425974688E-2</c:v>
                </c:pt>
                <c:pt idx="26202">
                  <c:v>3.3132895749607649E-2</c:v>
                </c:pt>
                <c:pt idx="26203">
                  <c:v>3.2831550228569657E-2</c:v>
                </c:pt>
                <c:pt idx="26204">
                  <c:v>3.3735586791683633E-2</c:v>
                </c:pt>
                <c:pt idx="26205">
                  <c:v>3.3886259552202626E-2</c:v>
                </c:pt>
                <c:pt idx="26206">
                  <c:v>3.2530204707531672E-2</c:v>
                </c:pt>
                <c:pt idx="26207">
                  <c:v>3.4338277833759617E-2</c:v>
                </c:pt>
                <c:pt idx="26208">
                  <c:v>3.0872804341822723E-2</c:v>
                </c:pt>
                <c:pt idx="26209">
                  <c:v>3.3434241270645648E-2</c:v>
                </c:pt>
                <c:pt idx="26210">
                  <c:v>3.4639623354797609E-2</c:v>
                </c:pt>
                <c:pt idx="26211">
                  <c:v>3.4790296115316595E-2</c:v>
                </c:pt>
                <c:pt idx="26212">
                  <c:v>3.3886259552202626E-2</c:v>
                </c:pt>
                <c:pt idx="26213">
                  <c:v>3.1324822623379711E-2</c:v>
                </c:pt>
                <c:pt idx="26214">
                  <c:v>3.4187605073240618E-2</c:v>
                </c:pt>
                <c:pt idx="26215">
                  <c:v>3.2982222989088657E-2</c:v>
                </c:pt>
                <c:pt idx="26216">
                  <c:v>3.4036932312721625E-2</c:v>
                </c:pt>
                <c:pt idx="26217">
                  <c:v>3.3735586791683633E-2</c:v>
                </c:pt>
                <c:pt idx="26218">
                  <c:v>3.4036932312721625E-2</c:v>
                </c:pt>
                <c:pt idx="26219">
                  <c:v>3.3735586791683633E-2</c:v>
                </c:pt>
                <c:pt idx="26220">
                  <c:v>3.0420786060265742E-2</c:v>
                </c:pt>
                <c:pt idx="26221">
                  <c:v>3.3735586791683633E-2</c:v>
                </c:pt>
                <c:pt idx="26222">
                  <c:v>3.2831550228569657E-2</c:v>
                </c:pt>
                <c:pt idx="26223">
                  <c:v>3.4338277833759617E-2</c:v>
                </c:pt>
                <c:pt idx="26224">
                  <c:v>3.3132895749607649E-2</c:v>
                </c:pt>
                <c:pt idx="26225">
                  <c:v>3.2680877468050672E-2</c:v>
                </c:pt>
                <c:pt idx="26226">
                  <c:v>3.4639623354797609E-2</c:v>
                </c:pt>
                <c:pt idx="26227">
                  <c:v>3.4187605073240618E-2</c:v>
                </c:pt>
                <c:pt idx="26228">
                  <c:v>3.3434241270645648E-2</c:v>
                </c:pt>
                <c:pt idx="26229">
                  <c:v>3.3132895749607649E-2</c:v>
                </c:pt>
                <c:pt idx="26230">
                  <c:v>3.1776840904936703E-2</c:v>
                </c:pt>
                <c:pt idx="26231">
                  <c:v>3.3283568510126649E-2</c:v>
                </c:pt>
                <c:pt idx="26232">
                  <c:v>3.2982222989088657E-2</c:v>
                </c:pt>
                <c:pt idx="26233">
                  <c:v>3.4639623354797609E-2</c:v>
                </c:pt>
                <c:pt idx="26234">
                  <c:v>3.4036932312721625E-2</c:v>
                </c:pt>
                <c:pt idx="26235">
                  <c:v>3.3283568510126649E-2</c:v>
                </c:pt>
                <c:pt idx="26236">
                  <c:v>3.2831550228569657E-2</c:v>
                </c:pt>
                <c:pt idx="26237">
                  <c:v>3.4187605073240618E-2</c:v>
                </c:pt>
                <c:pt idx="26238">
                  <c:v>3.237953194701268E-2</c:v>
                </c:pt>
                <c:pt idx="26239">
                  <c:v>3.2078186425974688E-2</c:v>
                </c:pt>
                <c:pt idx="26240">
                  <c:v>3.3434241270645648E-2</c:v>
                </c:pt>
                <c:pt idx="26241">
                  <c:v>3.4187605073240618E-2</c:v>
                </c:pt>
                <c:pt idx="26242">
                  <c:v>3.1927513665455688E-2</c:v>
                </c:pt>
                <c:pt idx="26243">
                  <c:v>3.2078186425974688E-2</c:v>
                </c:pt>
                <c:pt idx="26244">
                  <c:v>3.4036932312721625E-2</c:v>
                </c:pt>
                <c:pt idx="26245">
                  <c:v>3.222885918649368E-2</c:v>
                </c:pt>
                <c:pt idx="26246">
                  <c:v>3.3584914031164641E-2</c:v>
                </c:pt>
                <c:pt idx="26247">
                  <c:v>3.2530204707531672E-2</c:v>
                </c:pt>
                <c:pt idx="26248">
                  <c:v>3.237953194701268E-2</c:v>
                </c:pt>
                <c:pt idx="26249">
                  <c:v>3.3132895749607649E-2</c:v>
                </c:pt>
                <c:pt idx="26250">
                  <c:v>3.2530204707531672E-2</c:v>
                </c:pt>
                <c:pt idx="26251">
                  <c:v>3.1927513665455688E-2</c:v>
                </c:pt>
                <c:pt idx="26252">
                  <c:v>3.1927513665455688E-2</c:v>
                </c:pt>
                <c:pt idx="26253">
                  <c:v>3.3434241270645648E-2</c:v>
                </c:pt>
                <c:pt idx="26254">
                  <c:v>3.4338277833759617E-2</c:v>
                </c:pt>
                <c:pt idx="26255">
                  <c:v>3.2982222989088657E-2</c:v>
                </c:pt>
                <c:pt idx="26256">
                  <c:v>3.2530204707531672E-2</c:v>
                </c:pt>
                <c:pt idx="26257">
                  <c:v>3.3132895749607649E-2</c:v>
                </c:pt>
                <c:pt idx="26258">
                  <c:v>3.3132895749607649E-2</c:v>
                </c:pt>
                <c:pt idx="26259">
                  <c:v>3.2530204707531672E-2</c:v>
                </c:pt>
                <c:pt idx="26260">
                  <c:v>3.222885918649368E-2</c:v>
                </c:pt>
                <c:pt idx="26261">
                  <c:v>3.4187605073240618E-2</c:v>
                </c:pt>
                <c:pt idx="26262">
                  <c:v>3.237953194701268E-2</c:v>
                </c:pt>
                <c:pt idx="26263">
                  <c:v>3.2831550228569657E-2</c:v>
                </c:pt>
                <c:pt idx="26264">
                  <c:v>3.2530204707531672E-2</c:v>
                </c:pt>
                <c:pt idx="26265">
                  <c:v>3.1776840904936703E-2</c:v>
                </c:pt>
                <c:pt idx="26266">
                  <c:v>3.3132895749607649E-2</c:v>
                </c:pt>
                <c:pt idx="26267">
                  <c:v>3.1475495383898704E-2</c:v>
                </c:pt>
                <c:pt idx="26268">
                  <c:v>3.3886259552202626E-2</c:v>
                </c:pt>
                <c:pt idx="26269">
                  <c:v>3.222885918649368E-2</c:v>
                </c:pt>
                <c:pt idx="26270">
                  <c:v>3.2530204707531672E-2</c:v>
                </c:pt>
                <c:pt idx="26271">
                  <c:v>3.448895059427861E-2</c:v>
                </c:pt>
                <c:pt idx="26272">
                  <c:v>3.5543659917911578E-2</c:v>
                </c:pt>
                <c:pt idx="26273">
                  <c:v>3.4639623354797609E-2</c:v>
                </c:pt>
                <c:pt idx="26274">
                  <c:v>3.3132895749607649E-2</c:v>
                </c:pt>
                <c:pt idx="26275">
                  <c:v>3.2831550228569657E-2</c:v>
                </c:pt>
                <c:pt idx="26276">
                  <c:v>3.4639623354797609E-2</c:v>
                </c:pt>
                <c:pt idx="26277">
                  <c:v>3.3283568510126649E-2</c:v>
                </c:pt>
                <c:pt idx="26278">
                  <c:v>3.3584914031164641E-2</c:v>
                </c:pt>
                <c:pt idx="26279">
                  <c:v>3.237953194701268E-2</c:v>
                </c:pt>
                <c:pt idx="26280">
                  <c:v>3.2982222989088657E-2</c:v>
                </c:pt>
                <c:pt idx="26281">
                  <c:v>3.4187605073240618E-2</c:v>
                </c:pt>
                <c:pt idx="26282">
                  <c:v>3.4187605073240618E-2</c:v>
                </c:pt>
                <c:pt idx="26283">
                  <c:v>3.4639623354797609E-2</c:v>
                </c:pt>
                <c:pt idx="26284">
                  <c:v>3.3584914031164641E-2</c:v>
                </c:pt>
                <c:pt idx="26285">
                  <c:v>3.448895059427861E-2</c:v>
                </c:pt>
                <c:pt idx="26286">
                  <c:v>3.3886259552202626E-2</c:v>
                </c:pt>
                <c:pt idx="26287">
                  <c:v>3.2680877468050672E-2</c:v>
                </c:pt>
                <c:pt idx="26288">
                  <c:v>3.5392987157392586E-2</c:v>
                </c:pt>
                <c:pt idx="26289">
                  <c:v>3.3886259552202626E-2</c:v>
                </c:pt>
                <c:pt idx="26290">
                  <c:v>3.5543659917911578E-2</c:v>
                </c:pt>
                <c:pt idx="26291">
                  <c:v>3.1475495383898704E-2</c:v>
                </c:pt>
                <c:pt idx="26292">
                  <c:v>3.2831550228569657E-2</c:v>
                </c:pt>
                <c:pt idx="26293">
                  <c:v>3.2680877468050672E-2</c:v>
                </c:pt>
                <c:pt idx="26294">
                  <c:v>3.3886259552202626E-2</c:v>
                </c:pt>
                <c:pt idx="26295">
                  <c:v>3.3735586791683633E-2</c:v>
                </c:pt>
                <c:pt idx="26296">
                  <c:v>3.1776840904936703E-2</c:v>
                </c:pt>
                <c:pt idx="26297">
                  <c:v>3.3886259552202626E-2</c:v>
                </c:pt>
                <c:pt idx="26298">
                  <c:v>3.5242314396873586E-2</c:v>
                </c:pt>
                <c:pt idx="26299">
                  <c:v>3.3283568510126649E-2</c:v>
                </c:pt>
                <c:pt idx="26300">
                  <c:v>3.2831550228569657E-2</c:v>
                </c:pt>
                <c:pt idx="26301">
                  <c:v>3.1776840904936703E-2</c:v>
                </c:pt>
                <c:pt idx="26302">
                  <c:v>3.4940968875835594E-2</c:v>
                </c:pt>
                <c:pt idx="26303">
                  <c:v>3.3283568510126649E-2</c:v>
                </c:pt>
                <c:pt idx="26304">
                  <c:v>3.2982222989088657E-2</c:v>
                </c:pt>
                <c:pt idx="26305">
                  <c:v>3.3283568510126649E-2</c:v>
                </c:pt>
                <c:pt idx="26306">
                  <c:v>3.3584914031164641E-2</c:v>
                </c:pt>
                <c:pt idx="26307">
                  <c:v>3.2982222989088657E-2</c:v>
                </c:pt>
                <c:pt idx="26308">
                  <c:v>3.237953194701268E-2</c:v>
                </c:pt>
                <c:pt idx="26309">
                  <c:v>3.3283568510126649E-2</c:v>
                </c:pt>
                <c:pt idx="26310">
                  <c:v>3.3434241270645648E-2</c:v>
                </c:pt>
                <c:pt idx="26311">
                  <c:v>3.4187605073240618E-2</c:v>
                </c:pt>
                <c:pt idx="26312">
                  <c:v>3.1776840904936703E-2</c:v>
                </c:pt>
                <c:pt idx="26313">
                  <c:v>3.237953194701268E-2</c:v>
                </c:pt>
                <c:pt idx="26314">
                  <c:v>3.222885918649368E-2</c:v>
                </c:pt>
                <c:pt idx="26315">
                  <c:v>3.4940968875835594E-2</c:v>
                </c:pt>
                <c:pt idx="26316">
                  <c:v>3.2831550228569657E-2</c:v>
                </c:pt>
                <c:pt idx="26317">
                  <c:v>3.3132895749607649E-2</c:v>
                </c:pt>
                <c:pt idx="26318">
                  <c:v>3.2530204707531672E-2</c:v>
                </c:pt>
                <c:pt idx="26319">
                  <c:v>3.3132895749607649E-2</c:v>
                </c:pt>
                <c:pt idx="26320">
                  <c:v>3.1776840904936703E-2</c:v>
                </c:pt>
                <c:pt idx="26321">
                  <c:v>3.237953194701268E-2</c:v>
                </c:pt>
                <c:pt idx="26322">
                  <c:v>3.3132895749607649E-2</c:v>
                </c:pt>
                <c:pt idx="26323">
                  <c:v>3.1475495383898704E-2</c:v>
                </c:pt>
                <c:pt idx="26324">
                  <c:v>3.237953194701268E-2</c:v>
                </c:pt>
                <c:pt idx="26325">
                  <c:v>3.237953194701268E-2</c:v>
                </c:pt>
                <c:pt idx="26326">
                  <c:v>3.3434241270645648E-2</c:v>
                </c:pt>
                <c:pt idx="26327">
                  <c:v>3.2078186425974688E-2</c:v>
                </c:pt>
                <c:pt idx="26328">
                  <c:v>3.3886259552202626E-2</c:v>
                </c:pt>
                <c:pt idx="26329">
                  <c:v>3.1776840904936703E-2</c:v>
                </c:pt>
                <c:pt idx="26330">
                  <c:v>3.0722131581303731E-2</c:v>
                </c:pt>
                <c:pt idx="26331">
                  <c:v>3.2530204707531672E-2</c:v>
                </c:pt>
                <c:pt idx="26332">
                  <c:v>3.3735586791683633E-2</c:v>
                </c:pt>
                <c:pt idx="26333">
                  <c:v>3.2982222989088657E-2</c:v>
                </c:pt>
                <c:pt idx="26334">
                  <c:v>3.4338277833759617E-2</c:v>
                </c:pt>
                <c:pt idx="26335">
                  <c:v>3.222885918649368E-2</c:v>
                </c:pt>
                <c:pt idx="26336">
                  <c:v>3.2530204707531672E-2</c:v>
                </c:pt>
                <c:pt idx="26337">
                  <c:v>3.3584914031164641E-2</c:v>
                </c:pt>
                <c:pt idx="26338">
                  <c:v>3.1174149862860712E-2</c:v>
                </c:pt>
                <c:pt idx="26339">
                  <c:v>3.2831550228569657E-2</c:v>
                </c:pt>
                <c:pt idx="26340">
                  <c:v>3.0722131581303731E-2</c:v>
                </c:pt>
                <c:pt idx="26341">
                  <c:v>3.2831550228569657E-2</c:v>
                </c:pt>
                <c:pt idx="26342">
                  <c:v>3.3434241270645648E-2</c:v>
                </c:pt>
                <c:pt idx="26343">
                  <c:v>3.222885918649368E-2</c:v>
                </c:pt>
                <c:pt idx="26344">
                  <c:v>3.3283568510126649E-2</c:v>
                </c:pt>
                <c:pt idx="26345">
                  <c:v>3.1174149862860712E-2</c:v>
                </c:pt>
                <c:pt idx="26346">
                  <c:v>3.222885918649368E-2</c:v>
                </c:pt>
                <c:pt idx="26347">
                  <c:v>3.0722131581303731E-2</c:v>
                </c:pt>
                <c:pt idx="26348">
                  <c:v>3.0722131581303731E-2</c:v>
                </c:pt>
                <c:pt idx="26349">
                  <c:v>3.1927513665455688E-2</c:v>
                </c:pt>
                <c:pt idx="26350">
                  <c:v>3.1927513665455688E-2</c:v>
                </c:pt>
                <c:pt idx="26351">
                  <c:v>3.2831550228569657E-2</c:v>
                </c:pt>
                <c:pt idx="26352">
                  <c:v>2.9366076736632774E-2</c:v>
                </c:pt>
                <c:pt idx="26353">
                  <c:v>3.1776840904936703E-2</c:v>
                </c:pt>
                <c:pt idx="26354">
                  <c:v>3.448895059427861E-2</c:v>
                </c:pt>
                <c:pt idx="26355">
                  <c:v>3.2831550228569657E-2</c:v>
                </c:pt>
                <c:pt idx="26356">
                  <c:v>3.222885918649368E-2</c:v>
                </c:pt>
                <c:pt idx="26357">
                  <c:v>3.1023477102341723E-2</c:v>
                </c:pt>
                <c:pt idx="26358">
                  <c:v>3.1324822623379711E-2</c:v>
                </c:pt>
                <c:pt idx="26359">
                  <c:v>3.4187605073240618E-2</c:v>
                </c:pt>
                <c:pt idx="26360">
                  <c:v>3.2680877468050672E-2</c:v>
                </c:pt>
                <c:pt idx="26361">
                  <c:v>3.4639623354797609E-2</c:v>
                </c:pt>
                <c:pt idx="26362">
                  <c:v>3.1174149862860712E-2</c:v>
                </c:pt>
                <c:pt idx="26363">
                  <c:v>3.2680877468050672E-2</c:v>
                </c:pt>
                <c:pt idx="26364">
                  <c:v>3.3584914031164641E-2</c:v>
                </c:pt>
                <c:pt idx="26365">
                  <c:v>3.3132895749607649E-2</c:v>
                </c:pt>
                <c:pt idx="26366">
                  <c:v>3.3735586791683633E-2</c:v>
                </c:pt>
                <c:pt idx="26367">
                  <c:v>3.3434241270645648E-2</c:v>
                </c:pt>
                <c:pt idx="26368">
                  <c:v>3.1023477102341723E-2</c:v>
                </c:pt>
                <c:pt idx="26369">
                  <c:v>3.1324822623379711E-2</c:v>
                </c:pt>
                <c:pt idx="26370">
                  <c:v>3.2078186425974688E-2</c:v>
                </c:pt>
                <c:pt idx="26371">
                  <c:v>3.3584914031164641E-2</c:v>
                </c:pt>
                <c:pt idx="26372">
                  <c:v>3.3434241270645648E-2</c:v>
                </c:pt>
                <c:pt idx="26373">
                  <c:v>3.3434241270645648E-2</c:v>
                </c:pt>
                <c:pt idx="26374">
                  <c:v>3.1626168144417703E-2</c:v>
                </c:pt>
                <c:pt idx="26375">
                  <c:v>3.3735586791683633E-2</c:v>
                </c:pt>
                <c:pt idx="26376">
                  <c:v>3.3735586791683633E-2</c:v>
                </c:pt>
                <c:pt idx="26377">
                  <c:v>3.2831550228569657E-2</c:v>
                </c:pt>
                <c:pt idx="26378">
                  <c:v>3.3886259552202626E-2</c:v>
                </c:pt>
                <c:pt idx="26379">
                  <c:v>3.1776840904936703E-2</c:v>
                </c:pt>
                <c:pt idx="26380">
                  <c:v>3.222885918649368E-2</c:v>
                </c:pt>
                <c:pt idx="26381">
                  <c:v>3.3434241270645648E-2</c:v>
                </c:pt>
                <c:pt idx="26382">
                  <c:v>3.222885918649368E-2</c:v>
                </c:pt>
                <c:pt idx="26383">
                  <c:v>3.2680877468050672E-2</c:v>
                </c:pt>
                <c:pt idx="26384">
                  <c:v>3.2078186425974688E-2</c:v>
                </c:pt>
                <c:pt idx="26385">
                  <c:v>3.4036932312721625E-2</c:v>
                </c:pt>
                <c:pt idx="26386">
                  <c:v>3.2530204707531672E-2</c:v>
                </c:pt>
                <c:pt idx="26387">
                  <c:v>3.2982222989088657E-2</c:v>
                </c:pt>
                <c:pt idx="26388">
                  <c:v>3.3434241270645648E-2</c:v>
                </c:pt>
                <c:pt idx="26389">
                  <c:v>3.2078186425974688E-2</c:v>
                </c:pt>
                <c:pt idx="26390">
                  <c:v>3.3283568510126649E-2</c:v>
                </c:pt>
                <c:pt idx="26391">
                  <c:v>3.1626168144417703E-2</c:v>
                </c:pt>
                <c:pt idx="26392">
                  <c:v>3.3886259552202626E-2</c:v>
                </c:pt>
                <c:pt idx="26393">
                  <c:v>3.4338277833759617E-2</c:v>
                </c:pt>
                <c:pt idx="26394">
                  <c:v>3.3434241270645648E-2</c:v>
                </c:pt>
                <c:pt idx="26395">
                  <c:v>3.2680877468050672E-2</c:v>
                </c:pt>
                <c:pt idx="26396">
                  <c:v>3.237953194701268E-2</c:v>
                </c:pt>
                <c:pt idx="26397">
                  <c:v>3.2530204707531672E-2</c:v>
                </c:pt>
                <c:pt idx="26398">
                  <c:v>3.3283568510126649E-2</c:v>
                </c:pt>
                <c:pt idx="26399">
                  <c:v>3.2530204707531672E-2</c:v>
                </c:pt>
                <c:pt idx="26400">
                  <c:v>3.2078186425974688E-2</c:v>
                </c:pt>
                <c:pt idx="26401">
                  <c:v>3.1776840904936703E-2</c:v>
                </c:pt>
                <c:pt idx="26402">
                  <c:v>3.222885918649368E-2</c:v>
                </c:pt>
                <c:pt idx="26403">
                  <c:v>3.3886259552202626E-2</c:v>
                </c:pt>
                <c:pt idx="26404">
                  <c:v>3.222885918649368E-2</c:v>
                </c:pt>
                <c:pt idx="26405">
                  <c:v>3.3132895749607649E-2</c:v>
                </c:pt>
                <c:pt idx="26406">
                  <c:v>3.2831550228569657E-2</c:v>
                </c:pt>
                <c:pt idx="26407">
                  <c:v>3.2982222989088657E-2</c:v>
                </c:pt>
                <c:pt idx="26408">
                  <c:v>3.3283568510126649E-2</c:v>
                </c:pt>
                <c:pt idx="26409">
                  <c:v>3.222885918649368E-2</c:v>
                </c:pt>
                <c:pt idx="26410">
                  <c:v>3.2982222989088657E-2</c:v>
                </c:pt>
                <c:pt idx="26411">
                  <c:v>3.3584914031164641E-2</c:v>
                </c:pt>
                <c:pt idx="26412">
                  <c:v>3.3132895749607649E-2</c:v>
                </c:pt>
                <c:pt idx="26413">
                  <c:v>3.2530204707531672E-2</c:v>
                </c:pt>
                <c:pt idx="26414">
                  <c:v>3.2831550228569657E-2</c:v>
                </c:pt>
                <c:pt idx="26415">
                  <c:v>3.2982222989088657E-2</c:v>
                </c:pt>
                <c:pt idx="26416">
                  <c:v>3.222885918649368E-2</c:v>
                </c:pt>
                <c:pt idx="26417">
                  <c:v>3.3434241270645648E-2</c:v>
                </c:pt>
                <c:pt idx="26418">
                  <c:v>3.222885918649368E-2</c:v>
                </c:pt>
                <c:pt idx="26419">
                  <c:v>3.3132895749607649E-2</c:v>
                </c:pt>
                <c:pt idx="26420">
                  <c:v>3.2982222989088657E-2</c:v>
                </c:pt>
                <c:pt idx="26421">
                  <c:v>3.4187605073240618E-2</c:v>
                </c:pt>
                <c:pt idx="26422">
                  <c:v>3.3886259552202626E-2</c:v>
                </c:pt>
                <c:pt idx="26423">
                  <c:v>3.2078186425974688E-2</c:v>
                </c:pt>
                <c:pt idx="26424">
                  <c:v>3.1776840904936703E-2</c:v>
                </c:pt>
                <c:pt idx="26425">
                  <c:v>3.3434241270645648E-2</c:v>
                </c:pt>
                <c:pt idx="26426">
                  <c:v>3.3434241270645648E-2</c:v>
                </c:pt>
                <c:pt idx="26427">
                  <c:v>3.3735586791683633E-2</c:v>
                </c:pt>
                <c:pt idx="26428">
                  <c:v>3.2530204707531672E-2</c:v>
                </c:pt>
                <c:pt idx="26429">
                  <c:v>3.3886259552202626E-2</c:v>
                </c:pt>
                <c:pt idx="26430">
                  <c:v>3.3886259552202626E-2</c:v>
                </c:pt>
                <c:pt idx="26431">
                  <c:v>3.3434241270645648E-2</c:v>
                </c:pt>
                <c:pt idx="26432">
                  <c:v>3.2680877468050672E-2</c:v>
                </c:pt>
                <c:pt idx="26433">
                  <c:v>3.2078186425974688E-2</c:v>
                </c:pt>
                <c:pt idx="26434">
                  <c:v>3.4036932312721625E-2</c:v>
                </c:pt>
                <c:pt idx="26435">
                  <c:v>3.2680877468050672E-2</c:v>
                </c:pt>
                <c:pt idx="26436">
                  <c:v>3.3434241270645648E-2</c:v>
                </c:pt>
                <c:pt idx="26437">
                  <c:v>3.4338277833759617E-2</c:v>
                </c:pt>
                <c:pt idx="26438">
                  <c:v>3.2982222989088657E-2</c:v>
                </c:pt>
                <c:pt idx="26439">
                  <c:v>3.4187605073240618E-2</c:v>
                </c:pt>
                <c:pt idx="26440">
                  <c:v>2.9968767778708754E-2</c:v>
                </c:pt>
                <c:pt idx="26441">
                  <c:v>3.3132895749607649E-2</c:v>
                </c:pt>
                <c:pt idx="26442">
                  <c:v>3.4187605073240618E-2</c:v>
                </c:pt>
                <c:pt idx="26443">
                  <c:v>3.3886259552202626E-2</c:v>
                </c:pt>
                <c:pt idx="26444">
                  <c:v>3.4036932312721625E-2</c:v>
                </c:pt>
                <c:pt idx="26445">
                  <c:v>3.2530204707531672E-2</c:v>
                </c:pt>
                <c:pt idx="26446">
                  <c:v>3.3132895749607649E-2</c:v>
                </c:pt>
                <c:pt idx="26447">
                  <c:v>3.448895059427861E-2</c:v>
                </c:pt>
                <c:pt idx="26448">
                  <c:v>3.3886259552202626E-2</c:v>
                </c:pt>
                <c:pt idx="26449">
                  <c:v>3.448895059427861E-2</c:v>
                </c:pt>
                <c:pt idx="26450">
                  <c:v>3.0420786060265742E-2</c:v>
                </c:pt>
                <c:pt idx="26451">
                  <c:v>3.3584914031164641E-2</c:v>
                </c:pt>
                <c:pt idx="26452">
                  <c:v>3.2831550228569657E-2</c:v>
                </c:pt>
                <c:pt idx="26453">
                  <c:v>3.3132895749607649E-2</c:v>
                </c:pt>
                <c:pt idx="26454">
                  <c:v>3.3584914031164641E-2</c:v>
                </c:pt>
                <c:pt idx="26455">
                  <c:v>3.3886259552202626E-2</c:v>
                </c:pt>
                <c:pt idx="26456">
                  <c:v>3.4036932312721625E-2</c:v>
                </c:pt>
                <c:pt idx="26457">
                  <c:v>3.2680877468050672E-2</c:v>
                </c:pt>
                <c:pt idx="26458">
                  <c:v>3.4338277833759617E-2</c:v>
                </c:pt>
                <c:pt idx="26459">
                  <c:v>3.4790296115316595E-2</c:v>
                </c:pt>
                <c:pt idx="26460">
                  <c:v>3.3434241270645648E-2</c:v>
                </c:pt>
                <c:pt idx="26461">
                  <c:v>3.4338277833759617E-2</c:v>
                </c:pt>
                <c:pt idx="26462">
                  <c:v>3.3584914031164641E-2</c:v>
                </c:pt>
                <c:pt idx="26463">
                  <c:v>3.3132895749607649E-2</c:v>
                </c:pt>
                <c:pt idx="26464">
                  <c:v>3.5694332678430571E-2</c:v>
                </c:pt>
                <c:pt idx="26465">
                  <c:v>3.2831550228569657E-2</c:v>
                </c:pt>
                <c:pt idx="26466">
                  <c:v>3.3886259552202626E-2</c:v>
                </c:pt>
                <c:pt idx="26467">
                  <c:v>3.2982222989088657E-2</c:v>
                </c:pt>
                <c:pt idx="26468">
                  <c:v>3.4338277833759617E-2</c:v>
                </c:pt>
                <c:pt idx="26469">
                  <c:v>3.3886259552202626E-2</c:v>
                </c:pt>
                <c:pt idx="26470">
                  <c:v>3.448895059427861E-2</c:v>
                </c:pt>
                <c:pt idx="26471">
                  <c:v>3.2982222989088657E-2</c:v>
                </c:pt>
                <c:pt idx="26472">
                  <c:v>3.4187605073240618E-2</c:v>
                </c:pt>
                <c:pt idx="26473">
                  <c:v>3.3132895749607649E-2</c:v>
                </c:pt>
                <c:pt idx="26474">
                  <c:v>3.3584914031164641E-2</c:v>
                </c:pt>
                <c:pt idx="26475">
                  <c:v>3.3132895749607649E-2</c:v>
                </c:pt>
                <c:pt idx="26476">
                  <c:v>3.3283568510126649E-2</c:v>
                </c:pt>
                <c:pt idx="26477">
                  <c:v>3.3434241270645648E-2</c:v>
                </c:pt>
                <c:pt idx="26478">
                  <c:v>3.3434241270645648E-2</c:v>
                </c:pt>
                <c:pt idx="26479">
                  <c:v>3.3886259552202626E-2</c:v>
                </c:pt>
                <c:pt idx="26480">
                  <c:v>3.2831550228569657E-2</c:v>
                </c:pt>
                <c:pt idx="26481">
                  <c:v>3.5392987157392586E-2</c:v>
                </c:pt>
                <c:pt idx="26482">
                  <c:v>3.2831550228569657E-2</c:v>
                </c:pt>
                <c:pt idx="26483">
                  <c:v>3.3735586791683633E-2</c:v>
                </c:pt>
                <c:pt idx="26484">
                  <c:v>3.222885918649368E-2</c:v>
                </c:pt>
                <c:pt idx="26485">
                  <c:v>3.2831550228569657E-2</c:v>
                </c:pt>
                <c:pt idx="26486">
                  <c:v>3.4187605073240618E-2</c:v>
                </c:pt>
                <c:pt idx="26487">
                  <c:v>3.2982222989088657E-2</c:v>
                </c:pt>
                <c:pt idx="26488">
                  <c:v>3.3886259552202626E-2</c:v>
                </c:pt>
                <c:pt idx="26489">
                  <c:v>3.1475495383898704E-2</c:v>
                </c:pt>
                <c:pt idx="26490">
                  <c:v>3.4036932312721625E-2</c:v>
                </c:pt>
                <c:pt idx="26491">
                  <c:v>3.3735586791683633E-2</c:v>
                </c:pt>
                <c:pt idx="26492">
                  <c:v>3.237953194701268E-2</c:v>
                </c:pt>
                <c:pt idx="26493">
                  <c:v>3.237953194701268E-2</c:v>
                </c:pt>
                <c:pt idx="26494">
                  <c:v>3.0722131581303731E-2</c:v>
                </c:pt>
                <c:pt idx="26495">
                  <c:v>3.5392987157392586E-2</c:v>
                </c:pt>
                <c:pt idx="26496">
                  <c:v>3.4036932312721625E-2</c:v>
                </c:pt>
                <c:pt idx="26497">
                  <c:v>3.2078186425974688E-2</c:v>
                </c:pt>
                <c:pt idx="26498">
                  <c:v>3.222885918649368E-2</c:v>
                </c:pt>
                <c:pt idx="26499">
                  <c:v>3.4338277833759617E-2</c:v>
                </c:pt>
                <c:pt idx="26500">
                  <c:v>3.2831550228569657E-2</c:v>
                </c:pt>
                <c:pt idx="26501">
                  <c:v>3.2680877468050672E-2</c:v>
                </c:pt>
                <c:pt idx="26502">
                  <c:v>3.2078186425974688E-2</c:v>
                </c:pt>
                <c:pt idx="26503">
                  <c:v>3.3283568510126649E-2</c:v>
                </c:pt>
                <c:pt idx="26504">
                  <c:v>3.2680877468050672E-2</c:v>
                </c:pt>
                <c:pt idx="26505">
                  <c:v>3.3735586791683633E-2</c:v>
                </c:pt>
                <c:pt idx="26506">
                  <c:v>3.1927513665455688E-2</c:v>
                </c:pt>
                <c:pt idx="26507">
                  <c:v>3.237953194701268E-2</c:v>
                </c:pt>
                <c:pt idx="26508">
                  <c:v>3.3735586791683633E-2</c:v>
                </c:pt>
                <c:pt idx="26509">
                  <c:v>3.237953194701268E-2</c:v>
                </c:pt>
                <c:pt idx="26510">
                  <c:v>3.3886259552202626E-2</c:v>
                </c:pt>
                <c:pt idx="26511">
                  <c:v>3.1927513665455688E-2</c:v>
                </c:pt>
                <c:pt idx="26512">
                  <c:v>3.2530204707531672E-2</c:v>
                </c:pt>
                <c:pt idx="26513">
                  <c:v>3.2680877468050672E-2</c:v>
                </c:pt>
                <c:pt idx="26514">
                  <c:v>3.2530204707531672E-2</c:v>
                </c:pt>
                <c:pt idx="26515">
                  <c:v>3.1776840904936703E-2</c:v>
                </c:pt>
                <c:pt idx="26516">
                  <c:v>3.237953194701268E-2</c:v>
                </c:pt>
                <c:pt idx="26517">
                  <c:v>3.4036932312721625E-2</c:v>
                </c:pt>
                <c:pt idx="26518">
                  <c:v>3.2680877468050672E-2</c:v>
                </c:pt>
                <c:pt idx="26519">
                  <c:v>3.222885918649368E-2</c:v>
                </c:pt>
                <c:pt idx="26520">
                  <c:v>3.2831550228569657E-2</c:v>
                </c:pt>
                <c:pt idx="26521">
                  <c:v>3.2530204707531672E-2</c:v>
                </c:pt>
                <c:pt idx="26522">
                  <c:v>3.3735586791683633E-2</c:v>
                </c:pt>
                <c:pt idx="26523">
                  <c:v>3.1776840904936703E-2</c:v>
                </c:pt>
                <c:pt idx="26524">
                  <c:v>3.2831550228569657E-2</c:v>
                </c:pt>
                <c:pt idx="26525">
                  <c:v>3.3886259552202626E-2</c:v>
                </c:pt>
                <c:pt idx="26526">
                  <c:v>3.222885918649368E-2</c:v>
                </c:pt>
                <c:pt idx="26527">
                  <c:v>3.1776840904936703E-2</c:v>
                </c:pt>
                <c:pt idx="26528">
                  <c:v>3.1475495383898704E-2</c:v>
                </c:pt>
                <c:pt idx="26529">
                  <c:v>3.222885918649368E-2</c:v>
                </c:pt>
                <c:pt idx="26530">
                  <c:v>3.3735586791683633E-2</c:v>
                </c:pt>
                <c:pt idx="26531">
                  <c:v>3.237953194701268E-2</c:v>
                </c:pt>
                <c:pt idx="26532">
                  <c:v>3.3283568510126649E-2</c:v>
                </c:pt>
                <c:pt idx="26533">
                  <c:v>3.1023477102341723E-2</c:v>
                </c:pt>
                <c:pt idx="26534">
                  <c:v>3.3283568510126649E-2</c:v>
                </c:pt>
                <c:pt idx="26535">
                  <c:v>3.3735586791683633E-2</c:v>
                </c:pt>
                <c:pt idx="26536">
                  <c:v>3.1927513665455688E-2</c:v>
                </c:pt>
                <c:pt idx="26537">
                  <c:v>3.3735586791683633E-2</c:v>
                </c:pt>
                <c:pt idx="26538">
                  <c:v>3.222885918649368E-2</c:v>
                </c:pt>
                <c:pt idx="26539">
                  <c:v>3.2982222989088657E-2</c:v>
                </c:pt>
                <c:pt idx="26540">
                  <c:v>3.0872804341822723E-2</c:v>
                </c:pt>
                <c:pt idx="26541">
                  <c:v>3.0872804341822723E-2</c:v>
                </c:pt>
                <c:pt idx="26542">
                  <c:v>3.3584914031164641E-2</c:v>
                </c:pt>
                <c:pt idx="26543">
                  <c:v>3.1927513665455688E-2</c:v>
                </c:pt>
                <c:pt idx="26544">
                  <c:v>3.2831550228569657E-2</c:v>
                </c:pt>
                <c:pt idx="26545">
                  <c:v>3.0420786060265742E-2</c:v>
                </c:pt>
                <c:pt idx="26546">
                  <c:v>3.1475495383898704E-2</c:v>
                </c:pt>
                <c:pt idx="26547">
                  <c:v>3.4338277833759617E-2</c:v>
                </c:pt>
                <c:pt idx="26548">
                  <c:v>3.1927513665455688E-2</c:v>
                </c:pt>
                <c:pt idx="26549">
                  <c:v>3.237953194701268E-2</c:v>
                </c:pt>
                <c:pt idx="26550">
                  <c:v>3.2078186425974688E-2</c:v>
                </c:pt>
                <c:pt idx="26551">
                  <c:v>3.4338277833759617E-2</c:v>
                </c:pt>
                <c:pt idx="26552">
                  <c:v>3.5543659917911578E-2</c:v>
                </c:pt>
                <c:pt idx="26553">
                  <c:v>3.237953194701268E-2</c:v>
                </c:pt>
                <c:pt idx="26554">
                  <c:v>3.2680877468050672E-2</c:v>
                </c:pt>
                <c:pt idx="26555">
                  <c:v>3.2982222989088657E-2</c:v>
                </c:pt>
                <c:pt idx="26556">
                  <c:v>3.3434241270645648E-2</c:v>
                </c:pt>
                <c:pt idx="26557">
                  <c:v>3.237953194701268E-2</c:v>
                </c:pt>
                <c:pt idx="26558">
                  <c:v>3.2530204707531672E-2</c:v>
                </c:pt>
                <c:pt idx="26559">
                  <c:v>3.1475495383898704E-2</c:v>
                </c:pt>
                <c:pt idx="26560">
                  <c:v>3.3283568510126649E-2</c:v>
                </c:pt>
                <c:pt idx="26561">
                  <c:v>3.237953194701268E-2</c:v>
                </c:pt>
                <c:pt idx="26562">
                  <c:v>3.1776840904936703E-2</c:v>
                </c:pt>
                <c:pt idx="26563">
                  <c:v>3.1023477102341723E-2</c:v>
                </c:pt>
                <c:pt idx="26564">
                  <c:v>3.222885918649368E-2</c:v>
                </c:pt>
                <c:pt idx="26565">
                  <c:v>3.222885918649368E-2</c:v>
                </c:pt>
                <c:pt idx="26566">
                  <c:v>3.2530204707531672E-2</c:v>
                </c:pt>
                <c:pt idx="26567">
                  <c:v>3.2530204707531672E-2</c:v>
                </c:pt>
                <c:pt idx="26568">
                  <c:v>3.1927513665455688E-2</c:v>
                </c:pt>
                <c:pt idx="26569">
                  <c:v>3.4187605073240618E-2</c:v>
                </c:pt>
                <c:pt idx="26570">
                  <c:v>3.3132895749607649E-2</c:v>
                </c:pt>
                <c:pt idx="26571">
                  <c:v>3.222885918649368E-2</c:v>
                </c:pt>
                <c:pt idx="26572">
                  <c:v>3.222885918649368E-2</c:v>
                </c:pt>
                <c:pt idx="26573">
                  <c:v>3.1475495383898704E-2</c:v>
                </c:pt>
                <c:pt idx="26574">
                  <c:v>3.222885918649368E-2</c:v>
                </c:pt>
                <c:pt idx="26575">
                  <c:v>3.3886259552202626E-2</c:v>
                </c:pt>
                <c:pt idx="26576">
                  <c:v>3.3886259552202626E-2</c:v>
                </c:pt>
                <c:pt idx="26577">
                  <c:v>3.0270113299746743E-2</c:v>
                </c:pt>
                <c:pt idx="26578">
                  <c:v>3.2530204707531672E-2</c:v>
                </c:pt>
                <c:pt idx="26579">
                  <c:v>3.4036932312721625E-2</c:v>
                </c:pt>
                <c:pt idx="26580">
                  <c:v>3.2982222989088657E-2</c:v>
                </c:pt>
                <c:pt idx="26581">
                  <c:v>3.3434241270645648E-2</c:v>
                </c:pt>
                <c:pt idx="26582">
                  <c:v>3.2680877468050672E-2</c:v>
                </c:pt>
                <c:pt idx="26583">
                  <c:v>3.3434241270645648E-2</c:v>
                </c:pt>
                <c:pt idx="26584">
                  <c:v>3.2982222989088657E-2</c:v>
                </c:pt>
                <c:pt idx="26585">
                  <c:v>3.1475495383898704E-2</c:v>
                </c:pt>
                <c:pt idx="26586">
                  <c:v>3.3886259552202626E-2</c:v>
                </c:pt>
                <c:pt idx="26587">
                  <c:v>3.1174149862860712E-2</c:v>
                </c:pt>
                <c:pt idx="26588">
                  <c:v>3.3132895749607649E-2</c:v>
                </c:pt>
                <c:pt idx="26589">
                  <c:v>3.1927513665455688E-2</c:v>
                </c:pt>
                <c:pt idx="26590">
                  <c:v>3.4338277833759617E-2</c:v>
                </c:pt>
                <c:pt idx="26591">
                  <c:v>3.4187605073240618E-2</c:v>
                </c:pt>
                <c:pt idx="26592">
                  <c:v>3.3132895749607649E-2</c:v>
                </c:pt>
                <c:pt idx="26593">
                  <c:v>3.448895059427861E-2</c:v>
                </c:pt>
                <c:pt idx="26594">
                  <c:v>3.1927513665455688E-2</c:v>
                </c:pt>
                <c:pt idx="26595">
                  <c:v>3.2680877468050672E-2</c:v>
                </c:pt>
                <c:pt idx="26596">
                  <c:v>3.3886259552202626E-2</c:v>
                </c:pt>
                <c:pt idx="26597">
                  <c:v>3.2680877468050672E-2</c:v>
                </c:pt>
                <c:pt idx="26598">
                  <c:v>3.1023477102341723E-2</c:v>
                </c:pt>
                <c:pt idx="26599">
                  <c:v>3.1174149862860712E-2</c:v>
                </c:pt>
                <c:pt idx="26600">
                  <c:v>3.1776840904936703E-2</c:v>
                </c:pt>
                <c:pt idx="26601">
                  <c:v>3.3132895749607649E-2</c:v>
                </c:pt>
                <c:pt idx="26602">
                  <c:v>3.2530204707531672E-2</c:v>
                </c:pt>
                <c:pt idx="26603">
                  <c:v>3.448895059427861E-2</c:v>
                </c:pt>
                <c:pt idx="26604">
                  <c:v>3.1324822623379711E-2</c:v>
                </c:pt>
                <c:pt idx="26605">
                  <c:v>3.2831550228569657E-2</c:v>
                </c:pt>
                <c:pt idx="26606">
                  <c:v>3.0722131581303731E-2</c:v>
                </c:pt>
                <c:pt idx="26607">
                  <c:v>3.4187605073240618E-2</c:v>
                </c:pt>
                <c:pt idx="26608">
                  <c:v>3.237953194701268E-2</c:v>
                </c:pt>
                <c:pt idx="26609">
                  <c:v>3.1324822623379711E-2</c:v>
                </c:pt>
                <c:pt idx="26610">
                  <c:v>3.2831550228569657E-2</c:v>
                </c:pt>
                <c:pt idx="26611">
                  <c:v>3.2982222989088657E-2</c:v>
                </c:pt>
                <c:pt idx="26612">
                  <c:v>3.2831550228569657E-2</c:v>
                </c:pt>
                <c:pt idx="26613">
                  <c:v>3.4338277833759617E-2</c:v>
                </c:pt>
                <c:pt idx="26614">
                  <c:v>3.3886259552202626E-2</c:v>
                </c:pt>
                <c:pt idx="26615">
                  <c:v>3.4187605073240618E-2</c:v>
                </c:pt>
                <c:pt idx="26616">
                  <c:v>3.2530204707531672E-2</c:v>
                </c:pt>
                <c:pt idx="26617">
                  <c:v>3.1626168144417703E-2</c:v>
                </c:pt>
                <c:pt idx="26618">
                  <c:v>3.2982222989088657E-2</c:v>
                </c:pt>
                <c:pt idx="26619">
                  <c:v>3.2680877468050672E-2</c:v>
                </c:pt>
                <c:pt idx="26620">
                  <c:v>3.3283568510126649E-2</c:v>
                </c:pt>
                <c:pt idx="26621">
                  <c:v>3.2680877468050672E-2</c:v>
                </c:pt>
                <c:pt idx="26622">
                  <c:v>3.2982222989088657E-2</c:v>
                </c:pt>
                <c:pt idx="26623">
                  <c:v>3.2530204707531672E-2</c:v>
                </c:pt>
                <c:pt idx="26624">
                  <c:v>3.3132895749607649E-2</c:v>
                </c:pt>
                <c:pt idx="26625">
                  <c:v>3.4790296115316595E-2</c:v>
                </c:pt>
                <c:pt idx="26626">
                  <c:v>3.1927513665455688E-2</c:v>
                </c:pt>
                <c:pt idx="26627">
                  <c:v>3.2530204707531672E-2</c:v>
                </c:pt>
                <c:pt idx="26628">
                  <c:v>3.237953194701268E-2</c:v>
                </c:pt>
                <c:pt idx="26629">
                  <c:v>3.2831550228569657E-2</c:v>
                </c:pt>
                <c:pt idx="26630">
                  <c:v>3.2831550228569657E-2</c:v>
                </c:pt>
                <c:pt idx="26631">
                  <c:v>3.3886259552202626E-2</c:v>
                </c:pt>
                <c:pt idx="26632">
                  <c:v>3.4036932312721625E-2</c:v>
                </c:pt>
                <c:pt idx="26633">
                  <c:v>3.2831550228569657E-2</c:v>
                </c:pt>
                <c:pt idx="26634">
                  <c:v>3.2982222989088657E-2</c:v>
                </c:pt>
                <c:pt idx="26635">
                  <c:v>3.3283568510126649E-2</c:v>
                </c:pt>
                <c:pt idx="26636">
                  <c:v>3.1927513665455688E-2</c:v>
                </c:pt>
                <c:pt idx="26637">
                  <c:v>3.3735586791683633E-2</c:v>
                </c:pt>
                <c:pt idx="26638">
                  <c:v>3.1776840904936703E-2</c:v>
                </c:pt>
                <c:pt idx="26639">
                  <c:v>3.2530204707531672E-2</c:v>
                </c:pt>
                <c:pt idx="26640">
                  <c:v>3.3434241270645648E-2</c:v>
                </c:pt>
                <c:pt idx="26641">
                  <c:v>3.1927513665455688E-2</c:v>
                </c:pt>
                <c:pt idx="26642">
                  <c:v>3.3584914031164641E-2</c:v>
                </c:pt>
                <c:pt idx="26643">
                  <c:v>3.2078186425974688E-2</c:v>
                </c:pt>
                <c:pt idx="26644">
                  <c:v>3.4036932312721625E-2</c:v>
                </c:pt>
                <c:pt idx="26645">
                  <c:v>3.4187605073240618E-2</c:v>
                </c:pt>
                <c:pt idx="26646">
                  <c:v>3.3735586791683633E-2</c:v>
                </c:pt>
                <c:pt idx="26647">
                  <c:v>3.3434241270645648E-2</c:v>
                </c:pt>
                <c:pt idx="26648">
                  <c:v>3.2982222989088657E-2</c:v>
                </c:pt>
                <c:pt idx="26649">
                  <c:v>3.3132895749607649E-2</c:v>
                </c:pt>
                <c:pt idx="26650">
                  <c:v>3.3584914031164641E-2</c:v>
                </c:pt>
                <c:pt idx="26651">
                  <c:v>3.2078186425974688E-2</c:v>
                </c:pt>
                <c:pt idx="26652">
                  <c:v>3.3886259552202626E-2</c:v>
                </c:pt>
                <c:pt idx="26653">
                  <c:v>3.3886259552202626E-2</c:v>
                </c:pt>
                <c:pt idx="26654">
                  <c:v>3.3735586791683633E-2</c:v>
                </c:pt>
                <c:pt idx="26655">
                  <c:v>3.1324822623379711E-2</c:v>
                </c:pt>
                <c:pt idx="26656">
                  <c:v>3.2530204707531672E-2</c:v>
                </c:pt>
                <c:pt idx="26657">
                  <c:v>3.448895059427861E-2</c:v>
                </c:pt>
                <c:pt idx="26658">
                  <c:v>3.3283568510126649E-2</c:v>
                </c:pt>
                <c:pt idx="26659">
                  <c:v>3.222885918649368E-2</c:v>
                </c:pt>
                <c:pt idx="26660">
                  <c:v>3.1475495383898704E-2</c:v>
                </c:pt>
                <c:pt idx="26661">
                  <c:v>3.3283568510126649E-2</c:v>
                </c:pt>
                <c:pt idx="26662">
                  <c:v>3.4940968875835594E-2</c:v>
                </c:pt>
                <c:pt idx="26663">
                  <c:v>3.2982222989088657E-2</c:v>
                </c:pt>
                <c:pt idx="26664">
                  <c:v>3.2680877468050672E-2</c:v>
                </c:pt>
                <c:pt idx="26665">
                  <c:v>3.3434241270645648E-2</c:v>
                </c:pt>
                <c:pt idx="26666">
                  <c:v>3.3434241270645648E-2</c:v>
                </c:pt>
                <c:pt idx="26667">
                  <c:v>3.2530204707531672E-2</c:v>
                </c:pt>
                <c:pt idx="26668">
                  <c:v>3.237953194701268E-2</c:v>
                </c:pt>
                <c:pt idx="26669">
                  <c:v>3.5392987157392586E-2</c:v>
                </c:pt>
                <c:pt idx="26670">
                  <c:v>3.2982222989088657E-2</c:v>
                </c:pt>
                <c:pt idx="26671">
                  <c:v>3.2982222989088657E-2</c:v>
                </c:pt>
                <c:pt idx="26672">
                  <c:v>3.2680877468050672E-2</c:v>
                </c:pt>
                <c:pt idx="26673">
                  <c:v>3.3434241270645648E-2</c:v>
                </c:pt>
                <c:pt idx="26674">
                  <c:v>3.4790296115316595E-2</c:v>
                </c:pt>
                <c:pt idx="26675">
                  <c:v>3.4036932312721625E-2</c:v>
                </c:pt>
                <c:pt idx="26676">
                  <c:v>3.3283568510126649E-2</c:v>
                </c:pt>
                <c:pt idx="26677">
                  <c:v>3.2078186425974688E-2</c:v>
                </c:pt>
                <c:pt idx="26678">
                  <c:v>3.2982222989088657E-2</c:v>
                </c:pt>
                <c:pt idx="26679">
                  <c:v>3.5392987157392586E-2</c:v>
                </c:pt>
                <c:pt idx="26680">
                  <c:v>3.2680877468050672E-2</c:v>
                </c:pt>
                <c:pt idx="26681">
                  <c:v>3.3283568510126649E-2</c:v>
                </c:pt>
                <c:pt idx="26682">
                  <c:v>3.2530204707531672E-2</c:v>
                </c:pt>
                <c:pt idx="26683">
                  <c:v>3.4338277833759617E-2</c:v>
                </c:pt>
                <c:pt idx="26684">
                  <c:v>3.3735586791683633E-2</c:v>
                </c:pt>
                <c:pt idx="26685">
                  <c:v>3.1324822623379711E-2</c:v>
                </c:pt>
                <c:pt idx="26686">
                  <c:v>3.4036932312721625E-2</c:v>
                </c:pt>
                <c:pt idx="26687">
                  <c:v>3.3886259552202626E-2</c:v>
                </c:pt>
                <c:pt idx="26688">
                  <c:v>3.2982222989088657E-2</c:v>
                </c:pt>
                <c:pt idx="26689">
                  <c:v>3.2982222989088657E-2</c:v>
                </c:pt>
                <c:pt idx="26690">
                  <c:v>3.4187605073240618E-2</c:v>
                </c:pt>
                <c:pt idx="26691">
                  <c:v>3.4940968875835594E-2</c:v>
                </c:pt>
                <c:pt idx="26692">
                  <c:v>3.2078186425974688E-2</c:v>
                </c:pt>
                <c:pt idx="26693">
                  <c:v>3.3735586791683633E-2</c:v>
                </c:pt>
                <c:pt idx="26694">
                  <c:v>3.1927513665455688E-2</c:v>
                </c:pt>
                <c:pt idx="26695">
                  <c:v>3.2680877468050672E-2</c:v>
                </c:pt>
                <c:pt idx="26696">
                  <c:v>3.3735586791683633E-2</c:v>
                </c:pt>
                <c:pt idx="26697">
                  <c:v>3.2530204707531672E-2</c:v>
                </c:pt>
                <c:pt idx="26698">
                  <c:v>3.3132895749607649E-2</c:v>
                </c:pt>
                <c:pt idx="26699">
                  <c:v>3.0722131581303731E-2</c:v>
                </c:pt>
                <c:pt idx="26700">
                  <c:v>3.2982222989088657E-2</c:v>
                </c:pt>
                <c:pt idx="26701">
                  <c:v>3.4187605073240618E-2</c:v>
                </c:pt>
                <c:pt idx="26702">
                  <c:v>3.222885918649368E-2</c:v>
                </c:pt>
                <c:pt idx="26703">
                  <c:v>3.2680877468050672E-2</c:v>
                </c:pt>
                <c:pt idx="26704">
                  <c:v>3.2680877468050672E-2</c:v>
                </c:pt>
                <c:pt idx="26705">
                  <c:v>3.3434241270645648E-2</c:v>
                </c:pt>
                <c:pt idx="26706">
                  <c:v>3.3132895749607649E-2</c:v>
                </c:pt>
                <c:pt idx="26707">
                  <c:v>3.4187605073240618E-2</c:v>
                </c:pt>
                <c:pt idx="26708">
                  <c:v>3.1776840904936703E-2</c:v>
                </c:pt>
                <c:pt idx="26709">
                  <c:v>3.1023477102341723E-2</c:v>
                </c:pt>
                <c:pt idx="26710">
                  <c:v>3.237953194701268E-2</c:v>
                </c:pt>
                <c:pt idx="26711">
                  <c:v>3.1927513665455688E-2</c:v>
                </c:pt>
                <c:pt idx="26712">
                  <c:v>3.2078186425974688E-2</c:v>
                </c:pt>
                <c:pt idx="26713">
                  <c:v>3.3132895749607649E-2</c:v>
                </c:pt>
                <c:pt idx="26714">
                  <c:v>3.3886259552202626E-2</c:v>
                </c:pt>
                <c:pt idx="26715">
                  <c:v>3.2831550228569657E-2</c:v>
                </c:pt>
                <c:pt idx="26716">
                  <c:v>3.1023477102341723E-2</c:v>
                </c:pt>
                <c:pt idx="26717">
                  <c:v>3.2530204707531672E-2</c:v>
                </c:pt>
                <c:pt idx="26718">
                  <c:v>3.4187605073240618E-2</c:v>
                </c:pt>
                <c:pt idx="26719">
                  <c:v>2.8914058455075786E-2</c:v>
                </c:pt>
                <c:pt idx="26720">
                  <c:v>3.3283568510126649E-2</c:v>
                </c:pt>
                <c:pt idx="26721">
                  <c:v>3.1776840904936703E-2</c:v>
                </c:pt>
                <c:pt idx="26722">
                  <c:v>3.2530204707531672E-2</c:v>
                </c:pt>
                <c:pt idx="26723">
                  <c:v>3.5091641636354594E-2</c:v>
                </c:pt>
                <c:pt idx="26724">
                  <c:v>3.1023477102341723E-2</c:v>
                </c:pt>
                <c:pt idx="26725">
                  <c:v>3.4187605073240618E-2</c:v>
                </c:pt>
                <c:pt idx="26726">
                  <c:v>3.2078186425974688E-2</c:v>
                </c:pt>
                <c:pt idx="26727">
                  <c:v>3.3132895749607649E-2</c:v>
                </c:pt>
                <c:pt idx="26728">
                  <c:v>3.4036932312721625E-2</c:v>
                </c:pt>
                <c:pt idx="26729">
                  <c:v>3.222885918649368E-2</c:v>
                </c:pt>
                <c:pt idx="26730">
                  <c:v>3.1174149862860712E-2</c:v>
                </c:pt>
                <c:pt idx="26731">
                  <c:v>3.2982222989088657E-2</c:v>
                </c:pt>
                <c:pt idx="26732">
                  <c:v>3.2982222989088657E-2</c:v>
                </c:pt>
                <c:pt idx="26733">
                  <c:v>3.2680877468050672E-2</c:v>
                </c:pt>
                <c:pt idx="26734">
                  <c:v>3.0722131581303731E-2</c:v>
                </c:pt>
                <c:pt idx="26735">
                  <c:v>3.4338277833759617E-2</c:v>
                </c:pt>
                <c:pt idx="26736">
                  <c:v>3.2530204707531672E-2</c:v>
                </c:pt>
                <c:pt idx="26737">
                  <c:v>3.3434241270645648E-2</c:v>
                </c:pt>
                <c:pt idx="26738">
                  <c:v>3.1023477102341723E-2</c:v>
                </c:pt>
                <c:pt idx="26739">
                  <c:v>3.2680877468050672E-2</c:v>
                </c:pt>
                <c:pt idx="26740">
                  <c:v>3.2530204707531672E-2</c:v>
                </c:pt>
                <c:pt idx="26741">
                  <c:v>3.3735586791683633E-2</c:v>
                </c:pt>
                <c:pt idx="26742">
                  <c:v>3.4036932312721625E-2</c:v>
                </c:pt>
                <c:pt idx="26743">
                  <c:v>3.1626168144417703E-2</c:v>
                </c:pt>
                <c:pt idx="26744">
                  <c:v>3.3735586791683633E-2</c:v>
                </c:pt>
                <c:pt idx="26745">
                  <c:v>3.4338277833759617E-2</c:v>
                </c:pt>
                <c:pt idx="26746">
                  <c:v>3.3434241270645648E-2</c:v>
                </c:pt>
                <c:pt idx="26747">
                  <c:v>3.4036932312721625E-2</c:v>
                </c:pt>
                <c:pt idx="26748">
                  <c:v>3.3886259552202626E-2</c:v>
                </c:pt>
                <c:pt idx="26749">
                  <c:v>3.2530204707531672E-2</c:v>
                </c:pt>
                <c:pt idx="26750">
                  <c:v>3.2530204707531672E-2</c:v>
                </c:pt>
                <c:pt idx="26751">
                  <c:v>3.1776840904936703E-2</c:v>
                </c:pt>
                <c:pt idx="26752">
                  <c:v>3.2530204707531672E-2</c:v>
                </c:pt>
                <c:pt idx="26753">
                  <c:v>3.3283568510126649E-2</c:v>
                </c:pt>
                <c:pt idx="26754">
                  <c:v>3.2831550228569657E-2</c:v>
                </c:pt>
                <c:pt idx="26755">
                  <c:v>3.2530204707531672E-2</c:v>
                </c:pt>
                <c:pt idx="26756">
                  <c:v>3.2831550228569657E-2</c:v>
                </c:pt>
                <c:pt idx="26757">
                  <c:v>3.237953194701268E-2</c:v>
                </c:pt>
                <c:pt idx="26758">
                  <c:v>3.3735586791683633E-2</c:v>
                </c:pt>
                <c:pt idx="26759">
                  <c:v>3.2530204707531672E-2</c:v>
                </c:pt>
                <c:pt idx="26760">
                  <c:v>3.2680877468050672E-2</c:v>
                </c:pt>
                <c:pt idx="26761">
                  <c:v>3.3434241270645648E-2</c:v>
                </c:pt>
                <c:pt idx="26762">
                  <c:v>3.2982222989088657E-2</c:v>
                </c:pt>
                <c:pt idx="26763">
                  <c:v>3.0420786060265742E-2</c:v>
                </c:pt>
                <c:pt idx="26764">
                  <c:v>3.3434241270645648E-2</c:v>
                </c:pt>
                <c:pt idx="26765">
                  <c:v>3.237953194701268E-2</c:v>
                </c:pt>
                <c:pt idx="26766">
                  <c:v>3.3283568510126649E-2</c:v>
                </c:pt>
                <c:pt idx="26767">
                  <c:v>3.3434241270645648E-2</c:v>
                </c:pt>
                <c:pt idx="26768">
                  <c:v>3.237953194701268E-2</c:v>
                </c:pt>
                <c:pt idx="26769">
                  <c:v>3.2831550228569657E-2</c:v>
                </c:pt>
                <c:pt idx="26770">
                  <c:v>3.2530204707531672E-2</c:v>
                </c:pt>
                <c:pt idx="26771">
                  <c:v>3.4036932312721625E-2</c:v>
                </c:pt>
                <c:pt idx="26772">
                  <c:v>3.4940968875835594E-2</c:v>
                </c:pt>
                <c:pt idx="26773">
                  <c:v>3.2680877468050672E-2</c:v>
                </c:pt>
                <c:pt idx="26774">
                  <c:v>3.2680877468050672E-2</c:v>
                </c:pt>
                <c:pt idx="26775">
                  <c:v>3.1324822623379711E-2</c:v>
                </c:pt>
                <c:pt idx="26776">
                  <c:v>3.1475495383898704E-2</c:v>
                </c:pt>
                <c:pt idx="26777">
                  <c:v>3.2680877468050672E-2</c:v>
                </c:pt>
                <c:pt idx="26778">
                  <c:v>3.1174149862860712E-2</c:v>
                </c:pt>
                <c:pt idx="26779">
                  <c:v>3.2680877468050672E-2</c:v>
                </c:pt>
                <c:pt idx="26780">
                  <c:v>3.3283568510126649E-2</c:v>
                </c:pt>
                <c:pt idx="26781">
                  <c:v>3.3434241270645648E-2</c:v>
                </c:pt>
                <c:pt idx="26782">
                  <c:v>3.1475495383898704E-2</c:v>
                </c:pt>
                <c:pt idx="26783">
                  <c:v>3.3132895749607649E-2</c:v>
                </c:pt>
                <c:pt idx="26784">
                  <c:v>3.3434241270645648E-2</c:v>
                </c:pt>
                <c:pt idx="26785">
                  <c:v>3.1776840904936703E-2</c:v>
                </c:pt>
                <c:pt idx="26786">
                  <c:v>3.2530204707531672E-2</c:v>
                </c:pt>
                <c:pt idx="26787">
                  <c:v>3.1927513665455688E-2</c:v>
                </c:pt>
                <c:pt idx="26788">
                  <c:v>3.3283568510126649E-2</c:v>
                </c:pt>
                <c:pt idx="26789">
                  <c:v>3.3132895749607649E-2</c:v>
                </c:pt>
                <c:pt idx="26790">
                  <c:v>3.3735586791683633E-2</c:v>
                </c:pt>
                <c:pt idx="26791">
                  <c:v>3.3735586791683633E-2</c:v>
                </c:pt>
                <c:pt idx="26792">
                  <c:v>2.9968767778708754E-2</c:v>
                </c:pt>
                <c:pt idx="26793">
                  <c:v>3.2831550228569657E-2</c:v>
                </c:pt>
                <c:pt idx="26794">
                  <c:v>3.237953194701268E-2</c:v>
                </c:pt>
                <c:pt idx="26795">
                  <c:v>3.1626168144417703E-2</c:v>
                </c:pt>
                <c:pt idx="26796">
                  <c:v>3.3886259552202626E-2</c:v>
                </c:pt>
                <c:pt idx="26797">
                  <c:v>3.1324822623379711E-2</c:v>
                </c:pt>
                <c:pt idx="26798">
                  <c:v>3.0722131581303731E-2</c:v>
                </c:pt>
                <c:pt idx="26799">
                  <c:v>3.3886259552202626E-2</c:v>
                </c:pt>
                <c:pt idx="26800">
                  <c:v>3.1927513665455688E-2</c:v>
                </c:pt>
                <c:pt idx="26801">
                  <c:v>3.3735586791683633E-2</c:v>
                </c:pt>
                <c:pt idx="26802">
                  <c:v>3.4338277833759617E-2</c:v>
                </c:pt>
                <c:pt idx="26803">
                  <c:v>3.222885918649368E-2</c:v>
                </c:pt>
                <c:pt idx="26804">
                  <c:v>3.1626168144417703E-2</c:v>
                </c:pt>
                <c:pt idx="26805">
                  <c:v>3.3132895749607649E-2</c:v>
                </c:pt>
                <c:pt idx="26806">
                  <c:v>3.3283568510126649E-2</c:v>
                </c:pt>
                <c:pt idx="26807">
                  <c:v>3.222885918649368E-2</c:v>
                </c:pt>
                <c:pt idx="26808">
                  <c:v>3.4187605073240618E-2</c:v>
                </c:pt>
                <c:pt idx="26809">
                  <c:v>3.2831550228569657E-2</c:v>
                </c:pt>
                <c:pt idx="26810">
                  <c:v>3.3283568510126649E-2</c:v>
                </c:pt>
                <c:pt idx="26811">
                  <c:v>3.5091641636354594E-2</c:v>
                </c:pt>
                <c:pt idx="26812">
                  <c:v>3.3283568510126649E-2</c:v>
                </c:pt>
                <c:pt idx="26813">
                  <c:v>3.3584914031164641E-2</c:v>
                </c:pt>
                <c:pt idx="26814">
                  <c:v>3.1927513665455688E-2</c:v>
                </c:pt>
                <c:pt idx="26815">
                  <c:v>3.448895059427861E-2</c:v>
                </c:pt>
                <c:pt idx="26816">
                  <c:v>3.3886259552202626E-2</c:v>
                </c:pt>
                <c:pt idx="26817">
                  <c:v>3.2680877468050672E-2</c:v>
                </c:pt>
                <c:pt idx="26818">
                  <c:v>3.3283568510126649E-2</c:v>
                </c:pt>
                <c:pt idx="26819">
                  <c:v>3.222885918649368E-2</c:v>
                </c:pt>
                <c:pt idx="26820">
                  <c:v>3.3434241270645648E-2</c:v>
                </c:pt>
                <c:pt idx="26821">
                  <c:v>3.1324822623379711E-2</c:v>
                </c:pt>
                <c:pt idx="26822">
                  <c:v>3.237953194701268E-2</c:v>
                </c:pt>
                <c:pt idx="26823">
                  <c:v>3.448895059427861E-2</c:v>
                </c:pt>
                <c:pt idx="26824">
                  <c:v>3.3584914031164641E-2</c:v>
                </c:pt>
                <c:pt idx="26825">
                  <c:v>3.4338277833759617E-2</c:v>
                </c:pt>
                <c:pt idx="26826">
                  <c:v>3.3283568510126649E-2</c:v>
                </c:pt>
                <c:pt idx="26827">
                  <c:v>3.4338277833759617E-2</c:v>
                </c:pt>
                <c:pt idx="26828">
                  <c:v>3.3886259552202626E-2</c:v>
                </c:pt>
                <c:pt idx="26829">
                  <c:v>3.3283568510126649E-2</c:v>
                </c:pt>
                <c:pt idx="26830">
                  <c:v>3.3434241270645648E-2</c:v>
                </c:pt>
                <c:pt idx="26831">
                  <c:v>3.2680877468050672E-2</c:v>
                </c:pt>
                <c:pt idx="26832">
                  <c:v>3.2831550228569657E-2</c:v>
                </c:pt>
                <c:pt idx="26833">
                  <c:v>3.5091641636354594E-2</c:v>
                </c:pt>
                <c:pt idx="26834">
                  <c:v>3.3886259552202626E-2</c:v>
                </c:pt>
                <c:pt idx="26835">
                  <c:v>3.2530204707531672E-2</c:v>
                </c:pt>
                <c:pt idx="26836">
                  <c:v>3.3434241270645648E-2</c:v>
                </c:pt>
                <c:pt idx="26837">
                  <c:v>3.1776840904936703E-2</c:v>
                </c:pt>
                <c:pt idx="26838">
                  <c:v>3.3132895749607649E-2</c:v>
                </c:pt>
                <c:pt idx="26839">
                  <c:v>3.2078186425974688E-2</c:v>
                </c:pt>
                <c:pt idx="26840">
                  <c:v>3.4187605073240618E-2</c:v>
                </c:pt>
                <c:pt idx="26841">
                  <c:v>3.3283568510126649E-2</c:v>
                </c:pt>
                <c:pt idx="26842">
                  <c:v>3.2680877468050672E-2</c:v>
                </c:pt>
                <c:pt idx="26843">
                  <c:v>3.4036932312721625E-2</c:v>
                </c:pt>
                <c:pt idx="26844">
                  <c:v>3.4036932312721625E-2</c:v>
                </c:pt>
                <c:pt idx="26845">
                  <c:v>3.4036932312721625E-2</c:v>
                </c:pt>
                <c:pt idx="26846">
                  <c:v>3.3735586791683633E-2</c:v>
                </c:pt>
                <c:pt idx="26847">
                  <c:v>3.2831550228569657E-2</c:v>
                </c:pt>
                <c:pt idx="26848">
                  <c:v>3.3584914031164641E-2</c:v>
                </c:pt>
                <c:pt idx="26849">
                  <c:v>3.2982222989088657E-2</c:v>
                </c:pt>
                <c:pt idx="26850">
                  <c:v>3.4036932312721625E-2</c:v>
                </c:pt>
                <c:pt idx="26851">
                  <c:v>3.3584914031164641E-2</c:v>
                </c:pt>
                <c:pt idx="26852">
                  <c:v>3.3283568510126649E-2</c:v>
                </c:pt>
                <c:pt idx="26853">
                  <c:v>3.2078186425974688E-2</c:v>
                </c:pt>
                <c:pt idx="26854">
                  <c:v>3.3886259552202626E-2</c:v>
                </c:pt>
                <c:pt idx="26855">
                  <c:v>3.4940968875835594E-2</c:v>
                </c:pt>
                <c:pt idx="26856">
                  <c:v>3.4036932312721625E-2</c:v>
                </c:pt>
                <c:pt idx="26857">
                  <c:v>3.4940968875835594E-2</c:v>
                </c:pt>
                <c:pt idx="26858">
                  <c:v>3.237953194701268E-2</c:v>
                </c:pt>
                <c:pt idx="26859">
                  <c:v>3.4187605073240618E-2</c:v>
                </c:pt>
                <c:pt idx="26860">
                  <c:v>3.2982222989088657E-2</c:v>
                </c:pt>
                <c:pt idx="26861">
                  <c:v>3.2831550228569657E-2</c:v>
                </c:pt>
                <c:pt idx="26862">
                  <c:v>3.3735586791683633E-2</c:v>
                </c:pt>
                <c:pt idx="26863">
                  <c:v>3.1927513665455688E-2</c:v>
                </c:pt>
                <c:pt idx="26864">
                  <c:v>3.3132895749607649E-2</c:v>
                </c:pt>
                <c:pt idx="26865">
                  <c:v>3.2530204707531672E-2</c:v>
                </c:pt>
                <c:pt idx="26866">
                  <c:v>3.3132895749607649E-2</c:v>
                </c:pt>
                <c:pt idx="26867">
                  <c:v>3.448895059427861E-2</c:v>
                </c:pt>
                <c:pt idx="26868">
                  <c:v>3.222885918649368E-2</c:v>
                </c:pt>
                <c:pt idx="26869">
                  <c:v>3.3434241270645648E-2</c:v>
                </c:pt>
                <c:pt idx="26870">
                  <c:v>3.2831550228569657E-2</c:v>
                </c:pt>
                <c:pt idx="26871">
                  <c:v>3.3283568510126649E-2</c:v>
                </c:pt>
                <c:pt idx="26872">
                  <c:v>3.3735586791683633E-2</c:v>
                </c:pt>
                <c:pt idx="26873">
                  <c:v>3.2530204707531672E-2</c:v>
                </c:pt>
                <c:pt idx="26874">
                  <c:v>3.4940968875835594E-2</c:v>
                </c:pt>
                <c:pt idx="26875">
                  <c:v>3.1776840904936703E-2</c:v>
                </c:pt>
                <c:pt idx="26876">
                  <c:v>3.3886259552202626E-2</c:v>
                </c:pt>
                <c:pt idx="26877">
                  <c:v>3.3283568510126649E-2</c:v>
                </c:pt>
                <c:pt idx="26878">
                  <c:v>3.237953194701268E-2</c:v>
                </c:pt>
                <c:pt idx="26879">
                  <c:v>3.222885918649368E-2</c:v>
                </c:pt>
                <c:pt idx="26880">
                  <c:v>3.1475495383898704E-2</c:v>
                </c:pt>
                <c:pt idx="26881">
                  <c:v>3.3735586791683633E-2</c:v>
                </c:pt>
                <c:pt idx="26882">
                  <c:v>3.3584914031164641E-2</c:v>
                </c:pt>
                <c:pt idx="26883">
                  <c:v>3.448895059427861E-2</c:v>
                </c:pt>
                <c:pt idx="26884">
                  <c:v>3.3434241270645648E-2</c:v>
                </c:pt>
                <c:pt idx="26885">
                  <c:v>3.2982222989088657E-2</c:v>
                </c:pt>
                <c:pt idx="26886">
                  <c:v>3.4940968875835594E-2</c:v>
                </c:pt>
                <c:pt idx="26887">
                  <c:v>3.3283568510126649E-2</c:v>
                </c:pt>
                <c:pt idx="26888">
                  <c:v>3.2831550228569657E-2</c:v>
                </c:pt>
                <c:pt idx="26889">
                  <c:v>3.4639623354797609E-2</c:v>
                </c:pt>
                <c:pt idx="26890">
                  <c:v>3.2831550228569657E-2</c:v>
                </c:pt>
                <c:pt idx="26891">
                  <c:v>3.2831550228569657E-2</c:v>
                </c:pt>
                <c:pt idx="26892">
                  <c:v>3.4940968875835594E-2</c:v>
                </c:pt>
                <c:pt idx="26893">
                  <c:v>3.4940968875835594E-2</c:v>
                </c:pt>
                <c:pt idx="26894">
                  <c:v>3.6297023720506555E-2</c:v>
                </c:pt>
                <c:pt idx="26895">
                  <c:v>3.6899714762582532E-2</c:v>
                </c:pt>
                <c:pt idx="26896">
                  <c:v>3.8105096846734493E-2</c:v>
                </c:pt>
                <c:pt idx="26897">
                  <c:v>3.7050387523101531E-2</c:v>
                </c:pt>
                <c:pt idx="26898">
                  <c:v>3.7502405804658516E-2</c:v>
                </c:pt>
                <c:pt idx="26899">
                  <c:v>3.8255769607253493E-2</c:v>
                </c:pt>
                <c:pt idx="26900">
                  <c:v>3.5995678199468563E-2</c:v>
                </c:pt>
                <c:pt idx="26901">
                  <c:v>4.0817206536076407E-2</c:v>
                </c:pt>
                <c:pt idx="26902">
                  <c:v>3.885846064932947E-2</c:v>
                </c:pt>
                <c:pt idx="26903">
                  <c:v>3.7803751325696501E-2</c:v>
                </c:pt>
                <c:pt idx="26904">
                  <c:v>3.9159806170367462E-2</c:v>
                </c:pt>
                <c:pt idx="26905">
                  <c:v>4.0967879296595407E-2</c:v>
                </c:pt>
                <c:pt idx="26906">
                  <c:v>4.1570570338671384E-2</c:v>
                </c:pt>
                <c:pt idx="26907">
                  <c:v>4.1269224817633399E-2</c:v>
                </c:pt>
                <c:pt idx="26908">
                  <c:v>4.2022588620228375E-2</c:v>
                </c:pt>
                <c:pt idx="26909">
                  <c:v>4.0817206536076407E-2</c:v>
                </c:pt>
                <c:pt idx="26910">
                  <c:v>4.1269224817633399E-2</c:v>
                </c:pt>
                <c:pt idx="26911">
                  <c:v>4.3077297943861337E-2</c:v>
                </c:pt>
                <c:pt idx="26912">
                  <c:v>4.3227970704380336E-2</c:v>
                </c:pt>
                <c:pt idx="26913">
                  <c:v>4.4885371070089282E-2</c:v>
                </c:pt>
                <c:pt idx="26914">
                  <c:v>4.3077297943861337E-2</c:v>
                </c:pt>
                <c:pt idx="26915">
                  <c:v>4.5036043830608274E-2</c:v>
                </c:pt>
                <c:pt idx="26916">
                  <c:v>4.669344419631722E-2</c:v>
                </c:pt>
                <c:pt idx="26917">
                  <c:v>4.458402554905129E-2</c:v>
                </c:pt>
                <c:pt idx="26918">
                  <c:v>4.6542771435798228E-2</c:v>
                </c:pt>
                <c:pt idx="26919">
                  <c:v>4.5036043830608274E-2</c:v>
                </c:pt>
                <c:pt idx="26920">
                  <c:v>4.7446807998912197E-2</c:v>
                </c:pt>
                <c:pt idx="26921">
                  <c:v>4.9405553885659134E-2</c:v>
                </c:pt>
                <c:pt idx="26922">
                  <c:v>4.9104208364621142E-2</c:v>
                </c:pt>
                <c:pt idx="26923">
                  <c:v>4.9254881125140142E-2</c:v>
                </c:pt>
                <c:pt idx="26924">
                  <c:v>4.9556226646178134E-2</c:v>
                </c:pt>
                <c:pt idx="26925">
                  <c:v>5.106295425136808E-2</c:v>
                </c:pt>
                <c:pt idx="26926">
                  <c:v>5.241900909603904E-2</c:v>
                </c:pt>
                <c:pt idx="26927">
                  <c:v>5.2871027377596025E-2</c:v>
                </c:pt>
                <c:pt idx="26928">
                  <c:v>5.1816318053963063E-2</c:v>
                </c:pt>
                <c:pt idx="26929">
                  <c:v>5.3021700138115017E-2</c:v>
                </c:pt>
                <c:pt idx="26930">
                  <c:v>5.467910050382397E-2</c:v>
                </c:pt>
                <c:pt idx="26931">
                  <c:v>5.256968185655804E-2</c:v>
                </c:pt>
                <c:pt idx="26932">
                  <c:v>5.4076409461747986E-2</c:v>
                </c:pt>
                <c:pt idx="26933">
                  <c:v>5.6637846390570901E-2</c:v>
                </c:pt>
                <c:pt idx="26934">
                  <c:v>5.6336500869532916E-2</c:v>
                </c:pt>
                <c:pt idx="26935">
                  <c:v>5.8747265037836838E-2</c:v>
                </c:pt>
                <c:pt idx="26936">
                  <c:v>5.7993901235241861E-2</c:v>
                </c:pt>
                <c:pt idx="26937">
                  <c:v>5.9199283319393829E-2</c:v>
                </c:pt>
                <c:pt idx="26938">
                  <c:v>5.9349956079912829E-2</c:v>
                </c:pt>
                <c:pt idx="26939">
                  <c:v>6.0856683685102768E-2</c:v>
                </c:pt>
                <c:pt idx="26940">
                  <c:v>5.9500628840431807E-2</c:v>
                </c:pt>
                <c:pt idx="26941">
                  <c:v>6.3267447853406697E-2</c:v>
                </c:pt>
                <c:pt idx="26942">
                  <c:v>6.4171484416520666E-2</c:v>
                </c:pt>
                <c:pt idx="26943">
                  <c:v>6.5226193740153635E-2</c:v>
                </c:pt>
                <c:pt idx="26944">
                  <c:v>6.4924848219115636E-2</c:v>
                </c:pt>
                <c:pt idx="26945">
                  <c:v>6.5075520979634635E-2</c:v>
                </c:pt>
                <c:pt idx="26946">
                  <c:v>6.6732921345343574E-2</c:v>
                </c:pt>
                <c:pt idx="26947">
                  <c:v>6.899301275312851E-2</c:v>
                </c:pt>
                <c:pt idx="26948">
                  <c:v>6.7184939626900572E-2</c:v>
                </c:pt>
                <c:pt idx="26949">
                  <c:v>6.9746376555723494E-2</c:v>
                </c:pt>
                <c:pt idx="26950">
                  <c:v>7.1102431400394447E-2</c:v>
                </c:pt>
                <c:pt idx="26951">
                  <c:v>7.2157140724027416E-2</c:v>
                </c:pt>
                <c:pt idx="26952">
                  <c:v>7.3211850047660385E-2</c:v>
                </c:pt>
                <c:pt idx="26953">
                  <c:v>7.2759831766103386E-2</c:v>
                </c:pt>
                <c:pt idx="26954">
                  <c:v>7.4718577652850324E-2</c:v>
                </c:pt>
                <c:pt idx="26955">
                  <c:v>7.7280014581673245E-2</c:v>
                </c:pt>
                <c:pt idx="26956">
                  <c:v>7.5321268694926308E-2</c:v>
                </c:pt>
                <c:pt idx="26957">
                  <c:v>7.7280014581673245E-2</c:v>
                </c:pt>
                <c:pt idx="26958">
                  <c:v>7.6526650779078276E-2</c:v>
                </c:pt>
                <c:pt idx="26959">
                  <c:v>8.0896160834129135E-2</c:v>
                </c:pt>
                <c:pt idx="26960">
                  <c:v>8.195087015776209E-2</c:v>
                </c:pt>
                <c:pt idx="26961">
                  <c:v>7.9992124271015153E-2</c:v>
                </c:pt>
                <c:pt idx="26962">
                  <c:v>8.149885187620512E-2</c:v>
                </c:pt>
                <c:pt idx="26963">
                  <c:v>8.2704233960357074E-2</c:v>
                </c:pt>
                <c:pt idx="26964">
                  <c:v>8.5567016410217994E-2</c:v>
                </c:pt>
                <c:pt idx="26965">
                  <c:v>8.6923071254888948E-2</c:v>
                </c:pt>
                <c:pt idx="26966">
                  <c:v>8.7224416775926933E-2</c:v>
                </c:pt>
                <c:pt idx="26967">
                  <c:v>8.7977780578521902E-2</c:v>
                </c:pt>
                <c:pt idx="26968">
                  <c:v>9.0237871986306839E-2</c:v>
                </c:pt>
                <c:pt idx="26969">
                  <c:v>9.008719922578784E-2</c:v>
                </c:pt>
                <c:pt idx="26970">
                  <c:v>9.0539217507344824E-2</c:v>
                </c:pt>
                <c:pt idx="26971">
                  <c:v>9.2196617873053777E-2</c:v>
                </c:pt>
                <c:pt idx="26972">
                  <c:v>9.4155363759800714E-2</c:v>
                </c:pt>
                <c:pt idx="26973">
                  <c:v>9.4758054801876698E-2</c:v>
                </c:pt>
                <c:pt idx="26974">
                  <c:v>9.4908727562395698E-2</c:v>
                </c:pt>
                <c:pt idx="26975">
                  <c:v>9.5210073083433669E-2</c:v>
                </c:pt>
                <c:pt idx="26976">
                  <c:v>9.7620837251737605E-2</c:v>
                </c:pt>
                <c:pt idx="26977">
                  <c:v>0.10048361970159851</c:v>
                </c:pt>
                <c:pt idx="26978">
                  <c:v>0.10018227418056053</c:v>
                </c:pt>
                <c:pt idx="26979">
                  <c:v>0.10229169282782646</c:v>
                </c:pt>
                <c:pt idx="26980">
                  <c:v>0.10244236558834545</c:v>
                </c:pt>
                <c:pt idx="26981">
                  <c:v>0.1042504387145734</c:v>
                </c:pt>
                <c:pt idx="26982">
                  <c:v>0.10605851184080134</c:v>
                </c:pt>
                <c:pt idx="26983">
                  <c:v>0.10651053012235832</c:v>
                </c:pt>
                <c:pt idx="26984">
                  <c:v>0.10861994876962425</c:v>
                </c:pt>
                <c:pt idx="26985">
                  <c:v>0.10816793048806728</c:v>
                </c:pt>
                <c:pt idx="26986">
                  <c:v>0.10861994876962425</c:v>
                </c:pt>
                <c:pt idx="26987">
                  <c:v>0.11118138569844717</c:v>
                </c:pt>
                <c:pt idx="26988">
                  <c:v>0.11268811330363712</c:v>
                </c:pt>
                <c:pt idx="26989">
                  <c:v>0.11344147710623211</c:v>
                </c:pt>
                <c:pt idx="26990">
                  <c:v>0.11524955023246004</c:v>
                </c:pt>
                <c:pt idx="26991">
                  <c:v>0.116906950598169</c:v>
                </c:pt>
                <c:pt idx="26992">
                  <c:v>0.11811233268232095</c:v>
                </c:pt>
                <c:pt idx="26993">
                  <c:v>0.12037242409010587</c:v>
                </c:pt>
                <c:pt idx="26994">
                  <c:v>0.12127646065321984</c:v>
                </c:pt>
                <c:pt idx="26995">
                  <c:v>0.12233116997685281</c:v>
                </c:pt>
                <c:pt idx="26996">
                  <c:v>0.12353655206100478</c:v>
                </c:pt>
                <c:pt idx="26997">
                  <c:v>0.12459126138463775</c:v>
                </c:pt>
                <c:pt idx="26998">
                  <c:v>0.12579664346878972</c:v>
                </c:pt>
                <c:pt idx="26999">
                  <c:v>0.12835808039761265</c:v>
                </c:pt>
                <c:pt idx="27000">
                  <c:v>0.12850875315813162</c:v>
                </c:pt>
                <c:pt idx="27001">
                  <c:v>0.13076884456591656</c:v>
                </c:pt>
                <c:pt idx="27002">
                  <c:v>0.13076884456591656</c:v>
                </c:pt>
                <c:pt idx="27003">
                  <c:v>0.1327275904526635</c:v>
                </c:pt>
                <c:pt idx="27004">
                  <c:v>0.13679575498667634</c:v>
                </c:pt>
                <c:pt idx="27005">
                  <c:v>0.13754911878927134</c:v>
                </c:pt>
                <c:pt idx="27006">
                  <c:v>0.13724777326823334</c:v>
                </c:pt>
                <c:pt idx="27007">
                  <c:v>0.13890517363394231</c:v>
                </c:pt>
                <c:pt idx="27008">
                  <c:v>0.13950786467601828</c:v>
                </c:pt>
                <c:pt idx="27009">
                  <c:v>0.14146661056276522</c:v>
                </c:pt>
                <c:pt idx="27010">
                  <c:v>0.14267199264691716</c:v>
                </c:pt>
                <c:pt idx="27011">
                  <c:v>0.14387737473106912</c:v>
                </c:pt>
                <c:pt idx="27012">
                  <c:v>0.14613746613885406</c:v>
                </c:pt>
                <c:pt idx="27013">
                  <c:v>0.14719217546248703</c:v>
                </c:pt>
                <c:pt idx="27014">
                  <c:v>0.14824688478612</c:v>
                </c:pt>
                <c:pt idx="27015">
                  <c:v>0.14990428515182894</c:v>
                </c:pt>
                <c:pt idx="27016">
                  <c:v>0.15246572208065184</c:v>
                </c:pt>
                <c:pt idx="27017">
                  <c:v>0.15291774036220887</c:v>
                </c:pt>
                <c:pt idx="27018">
                  <c:v>0.15397244968584181</c:v>
                </c:pt>
                <c:pt idx="27019">
                  <c:v>0.15382177692532281</c:v>
                </c:pt>
                <c:pt idx="27020">
                  <c:v>0.15819128698037369</c:v>
                </c:pt>
                <c:pt idx="27021">
                  <c:v>0.16090339666971559</c:v>
                </c:pt>
                <c:pt idx="27022">
                  <c:v>0.16015003286712062</c:v>
                </c:pt>
                <c:pt idx="27023">
                  <c:v>0.16286214255646253</c:v>
                </c:pt>
                <c:pt idx="27024">
                  <c:v>0.16256079703542453</c:v>
                </c:pt>
                <c:pt idx="27025">
                  <c:v>0.16542357948528547</c:v>
                </c:pt>
                <c:pt idx="27026">
                  <c:v>0.16753299813255138</c:v>
                </c:pt>
                <c:pt idx="27027">
                  <c:v>0.16783434365358937</c:v>
                </c:pt>
                <c:pt idx="27028">
                  <c:v>0.16979308954033631</c:v>
                </c:pt>
                <c:pt idx="27029">
                  <c:v>0.17054645334293128</c:v>
                </c:pt>
                <c:pt idx="27030">
                  <c:v>0.17340923579279219</c:v>
                </c:pt>
                <c:pt idx="27031">
                  <c:v>0.17401192683486819</c:v>
                </c:pt>
                <c:pt idx="27032">
                  <c:v>0.17702538204524806</c:v>
                </c:pt>
                <c:pt idx="27033">
                  <c:v>0.17853210965043803</c:v>
                </c:pt>
                <c:pt idx="27034">
                  <c:v>0.17943614621355203</c:v>
                </c:pt>
                <c:pt idx="27035">
                  <c:v>0.18199758314237491</c:v>
                </c:pt>
                <c:pt idx="27036">
                  <c:v>0.18244960142393191</c:v>
                </c:pt>
                <c:pt idx="27037">
                  <c:v>0.18365498350808387</c:v>
                </c:pt>
                <c:pt idx="27038">
                  <c:v>0.18696978423950178</c:v>
                </c:pt>
                <c:pt idx="27039">
                  <c:v>0.18877785736572969</c:v>
                </c:pt>
                <c:pt idx="27040">
                  <c:v>0.19164063981559062</c:v>
                </c:pt>
                <c:pt idx="27041">
                  <c:v>0.19133929429455263</c:v>
                </c:pt>
                <c:pt idx="27042">
                  <c:v>0.19465409502597053</c:v>
                </c:pt>
                <c:pt idx="27043">
                  <c:v>0.19420207674441353</c:v>
                </c:pt>
                <c:pt idx="27044">
                  <c:v>0.19676351367323647</c:v>
                </c:pt>
                <c:pt idx="27045">
                  <c:v>0.19781822299686944</c:v>
                </c:pt>
                <c:pt idx="27046">
                  <c:v>0.19827024127842641</c:v>
                </c:pt>
                <c:pt idx="27047">
                  <c:v>0.20248907857295828</c:v>
                </c:pt>
                <c:pt idx="27048">
                  <c:v>0.20399580617814822</c:v>
                </c:pt>
                <c:pt idx="27049">
                  <c:v>0.20399580617814822</c:v>
                </c:pt>
                <c:pt idx="27050">
                  <c:v>0.20731060690956613</c:v>
                </c:pt>
                <c:pt idx="27051">
                  <c:v>0.20580387930437616</c:v>
                </c:pt>
                <c:pt idx="27052">
                  <c:v>0.21002271659890803</c:v>
                </c:pt>
                <c:pt idx="27053">
                  <c:v>0.20866666175423706</c:v>
                </c:pt>
                <c:pt idx="27054">
                  <c:v>0.21243348076721194</c:v>
                </c:pt>
                <c:pt idx="27055">
                  <c:v>0.21363886285136391</c:v>
                </c:pt>
                <c:pt idx="27056">
                  <c:v>0.21665231806174381</c:v>
                </c:pt>
                <c:pt idx="27057">
                  <c:v>0.21710433634330081</c:v>
                </c:pt>
                <c:pt idx="27058">
                  <c:v>0.21951510051160472</c:v>
                </c:pt>
                <c:pt idx="27059">
                  <c:v>0.22041913707471872</c:v>
                </c:pt>
                <c:pt idx="27060">
                  <c:v>0.22237788296146566</c:v>
                </c:pt>
                <c:pt idx="27061">
                  <c:v>0.2237339378061366</c:v>
                </c:pt>
                <c:pt idx="27062">
                  <c:v>0.2271994112980735</c:v>
                </c:pt>
                <c:pt idx="27063">
                  <c:v>0.2271994112980735</c:v>
                </c:pt>
                <c:pt idx="27064">
                  <c:v>0.22961017546637741</c:v>
                </c:pt>
                <c:pt idx="27065">
                  <c:v>0.23382901276090928</c:v>
                </c:pt>
                <c:pt idx="27066">
                  <c:v>0.23413035828194728</c:v>
                </c:pt>
                <c:pt idx="27067">
                  <c:v>0.23593843140817519</c:v>
                </c:pt>
                <c:pt idx="27068">
                  <c:v>0.23654112245025119</c:v>
                </c:pt>
                <c:pt idx="27069">
                  <c:v>0.23834919557647916</c:v>
                </c:pt>
                <c:pt idx="27070">
                  <c:v>0.24030794146322607</c:v>
                </c:pt>
                <c:pt idx="27071">
                  <c:v>0.24211601458945403</c:v>
                </c:pt>
                <c:pt idx="27072">
                  <c:v>0.24407476047620094</c:v>
                </c:pt>
                <c:pt idx="27073">
                  <c:v>0.24467745151827694</c:v>
                </c:pt>
                <c:pt idx="27074">
                  <c:v>0.24859494329177081</c:v>
                </c:pt>
                <c:pt idx="27075">
                  <c:v>0.25025234365747978</c:v>
                </c:pt>
                <c:pt idx="27076">
                  <c:v>0.25130705298111272</c:v>
                </c:pt>
                <c:pt idx="27077">
                  <c:v>0.25251243506526466</c:v>
                </c:pt>
                <c:pt idx="27078">
                  <c:v>0.2543205081914926</c:v>
                </c:pt>
                <c:pt idx="27079">
                  <c:v>0.25733396340187253</c:v>
                </c:pt>
                <c:pt idx="27080">
                  <c:v>0.25808732720446748</c:v>
                </c:pt>
                <c:pt idx="27081">
                  <c:v>0.25838867272550547</c:v>
                </c:pt>
                <c:pt idx="27082">
                  <c:v>0.26245683725951841</c:v>
                </c:pt>
                <c:pt idx="27083">
                  <c:v>0.26351154658315135</c:v>
                </c:pt>
                <c:pt idx="27084">
                  <c:v>0.26622365627249323</c:v>
                </c:pt>
                <c:pt idx="27085">
                  <c:v>0.26742903835664522</c:v>
                </c:pt>
                <c:pt idx="27086">
                  <c:v>0.26893576596183516</c:v>
                </c:pt>
                <c:pt idx="27087">
                  <c:v>0.27240123945377204</c:v>
                </c:pt>
                <c:pt idx="27088">
                  <c:v>0.27255191221429109</c:v>
                </c:pt>
                <c:pt idx="27089">
                  <c:v>0.27420931258000003</c:v>
                </c:pt>
                <c:pt idx="27090">
                  <c:v>0.27420931258000003</c:v>
                </c:pt>
                <c:pt idx="27091">
                  <c:v>0.27722276779037991</c:v>
                </c:pt>
                <c:pt idx="27092">
                  <c:v>0.28159227784543073</c:v>
                </c:pt>
                <c:pt idx="27093">
                  <c:v>0.28204429612698778</c:v>
                </c:pt>
                <c:pt idx="27094">
                  <c:v>0.28505775133736766</c:v>
                </c:pt>
                <c:pt idx="27095">
                  <c:v>0.28385236925321566</c:v>
                </c:pt>
                <c:pt idx="27096">
                  <c:v>0.2862631334215196</c:v>
                </c:pt>
                <c:pt idx="27097">
                  <c:v>0.29018062519501348</c:v>
                </c:pt>
                <c:pt idx="27098">
                  <c:v>0.29259138936331741</c:v>
                </c:pt>
                <c:pt idx="27099">
                  <c:v>0.29229004384227941</c:v>
                </c:pt>
                <c:pt idx="27100">
                  <c:v>0.29485148077110235</c:v>
                </c:pt>
                <c:pt idx="27101">
                  <c:v>0.29530349905265935</c:v>
                </c:pt>
                <c:pt idx="27102">
                  <c:v>0.29681022665784929</c:v>
                </c:pt>
                <c:pt idx="27103">
                  <c:v>0.29907031806563422</c:v>
                </c:pt>
                <c:pt idx="27104">
                  <c:v>0.3013304094734191</c:v>
                </c:pt>
                <c:pt idx="27105">
                  <c:v>0.3026864643180901</c:v>
                </c:pt>
                <c:pt idx="27106">
                  <c:v>0.30494655572587503</c:v>
                </c:pt>
                <c:pt idx="27107">
                  <c:v>0.30720664713365997</c:v>
                </c:pt>
                <c:pt idx="27108">
                  <c:v>0.30705597437314097</c:v>
                </c:pt>
                <c:pt idx="27109">
                  <c:v>0.31112413890715385</c:v>
                </c:pt>
                <c:pt idx="27110">
                  <c:v>0.31353490307545773</c:v>
                </c:pt>
                <c:pt idx="27111">
                  <c:v>0.31504163068064772</c:v>
                </c:pt>
                <c:pt idx="27112">
                  <c:v>0.31594566724376166</c:v>
                </c:pt>
                <c:pt idx="27113">
                  <c:v>0.3176030676094706</c:v>
                </c:pt>
                <c:pt idx="27114">
                  <c:v>0.32076719558036948</c:v>
                </c:pt>
                <c:pt idx="27115">
                  <c:v>0.32182190490400248</c:v>
                </c:pt>
                <c:pt idx="27116">
                  <c:v>0.32332863250919247</c:v>
                </c:pt>
                <c:pt idx="27117">
                  <c:v>0.32573939667749635</c:v>
                </c:pt>
                <c:pt idx="27118">
                  <c:v>0.32799948808528129</c:v>
                </c:pt>
                <c:pt idx="27119">
                  <c:v>0.33041025225358522</c:v>
                </c:pt>
                <c:pt idx="27120">
                  <c:v>0.33071159777462317</c:v>
                </c:pt>
                <c:pt idx="27121">
                  <c:v>0.33236899814033211</c:v>
                </c:pt>
                <c:pt idx="27122">
                  <c:v>0.3337250529850031</c:v>
                </c:pt>
                <c:pt idx="27123">
                  <c:v>0.33523178059019304</c:v>
                </c:pt>
                <c:pt idx="27124">
                  <c:v>0.33703985371642098</c:v>
                </c:pt>
                <c:pt idx="27125">
                  <c:v>0.33914927236368692</c:v>
                </c:pt>
                <c:pt idx="27126">
                  <c:v>0.34276541861614285</c:v>
                </c:pt>
                <c:pt idx="27127">
                  <c:v>0.34306676413718079</c:v>
                </c:pt>
                <c:pt idx="27128">
                  <c:v>0.34532685554496573</c:v>
                </c:pt>
                <c:pt idx="27129">
                  <c:v>0.34592954658704173</c:v>
                </c:pt>
                <c:pt idx="27130">
                  <c:v>0.34773761971326966</c:v>
                </c:pt>
                <c:pt idx="27131">
                  <c:v>0.35150443872624454</c:v>
                </c:pt>
                <c:pt idx="27132">
                  <c:v>0.35255914804987748</c:v>
                </c:pt>
                <c:pt idx="27133">
                  <c:v>0.35527125773921941</c:v>
                </c:pt>
                <c:pt idx="27134">
                  <c:v>0.35662731258389035</c:v>
                </c:pt>
                <c:pt idx="27135">
                  <c:v>0.35888740399167529</c:v>
                </c:pt>
                <c:pt idx="27136">
                  <c:v>0.36099682263894123</c:v>
                </c:pt>
                <c:pt idx="27137">
                  <c:v>0.36114749539946023</c:v>
                </c:pt>
                <c:pt idx="27138">
                  <c:v>0.36144884092049817</c:v>
                </c:pt>
                <c:pt idx="27139">
                  <c:v>0.36536633269399205</c:v>
                </c:pt>
                <c:pt idx="27140">
                  <c:v>0.36611969649658704</c:v>
                </c:pt>
                <c:pt idx="27141">
                  <c:v>0.36883180618592898</c:v>
                </c:pt>
                <c:pt idx="27142">
                  <c:v>0.36958516998852398</c:v>
                </c:pt>
                <c:pt idx="27143">
                  <c:v>0.37214660691734686</c:v>
                </c:pt>
                <c:pt idx="27144">
                  <c:v>0.37365333452253685</c:v>
                </c:pt>
                <c:pt idx="27145">
                  <c:v>0.37636544421187879</c:v>
                </c:pt>
                <c:pt idx="27146">
                  <c:v>0.37696813525395473</c:v>
                </c:pt>
                <c:pt idx="27147">
                  <c:v>0.37862553561966367</c:v>
                </c:pt>
                <c:pt idx="27148">
                  <c:v>0.3813376453090056</c:v>
                </c:pt>
                <c:pt idx="27149">
                  <c:v>0.38163899083004355</c:v>
                </c:pt>
                <c:pt idx="27150">
                  <c:v>0.38480311880094248</c:v>
                </c:pt>
                <c:pt idx="27151">
                  <c:v>0.38585782812457547</c:v>
                </c:pt>
                <c:pt idx="27152">
                  <c:v>0.38917262885599335</c:v>
                </c:pt>
                <c:pt idx="27153">
                  <c:v>0.39128204750325929</c:v>
                </c:pt>
                <c:pt idx="27154">
                  <c:v>0.39324079339000617</c:v>
                </c:pt>
                <c:pt idx="27155">
                  <c:v>0.39489819375571517</c:v>
                </c:pt>
                <c:pt idx="27156">
                  <c:v>0.3968569396424621</c:v>
                </c:pt>
                <c:pt idx="27157">
                  <c:v>0.39730895792401905</c:v>
                </c:pt>
                <c:pt idx="27158">
                  <c:v>0.39987039485284204</c:v>
                </c:pt>
                <c:pt idx="27159">
                  <c:v>0.40137712245803198</c:v>
                </c:pt>
                <c:pt idx="27160">
                  <c:v>0.40318519558425991</c:v>
                </c:pt>
                <c:pt idx="27161">
                  <c:v>0.40454125042893085</c:v>
                </c:pt>
                <c:pt idx="27162">
                  <c:v>0.40770537839982979</c:v>
                </c:pt>
                <c:pt idx="27163">
                  <c:v>0.40860941496294373</c:v>
                </c:pt>
                <c:pt idx="27164">
                  <c:v>0.40936277876553873</c:v>
                </c:pt>
                <c:pt idx="27165">
                  <c:v>0.4126775794969566</c:v>
                </c:pt>
                <c:pt idx="27166">
                  <c:v>0.41358161606007054</c:v>
                </c:pt>
                <c:pt idx="27167">
                  <c:v>0.41659507127045048</c:v>
                </c:pt>
                <c:pt idx="27168">
                  <c:v>0.41674574403096942</c:v>
                </c:pt>
                <c:pt idx="27169">
                  <c:v>0.42021121752290636</c:v>
                </c:pt>
                <c:pt idx="27170">
                  <c:v>0.42262198169121029</c:v>
                </c:pt>
                <c:pt idx="27171">
                  <c:v>0.42397803653588123</c:v>
                </c:pt>
                <c:pt idx="27172">
                  <c:v>0.42623812794366611</c:v>
                </c:pt>
                <c:pt idx="27173">
                  <c:v>0.42699149174626111</c:v>
                </c:pt>
                <c:pt idx="27174">
                  <c:v>0.42955292867508404</c:v>
                </c:pt>
                <c:pt idx="27175">
                  <c:v>0.43226503836442598</c:v>
                </c:pt>
                <c:pt idx="27176">
                  <c:v>0.43121032904079298</c:v>
                </c:pt>
                <c:pt idx="27177">
                  <c:v>0.43482647529324886</c:v>
                </c:pt>
                <c:pt idx="27178">
                  <c:v>0.43618253013791985</c:v>
                </c:pt>
                <c:pt idx="27179">
                  <c:v>0.43889463982726179</c:v>
                </c:pt>
                <c:pt idx="27180">
                  <c:v>0.44025069467193267</c:v>
                </c:pt>
                <c:pt idx="27181">
                  <c:v>0.44145607675608467</c:v>
                </c:pt>
                <c:pt idx="27182">
                  <c:v>0.44296280436127461</c:v>
                </c:pt>
                <c:pt idx="27183">
                  <c:v>0.44462020472698355</c:v>
                </c:pt>
                <c:pt idx="27184">
                  <c:v>0.44733231441632548</c:v>
                </c:pt>
                <c:pt idx="27185">
                  <c:v>0.44793500545840148</c:v>
                </c:pt>
                <c:pt idx="27186">
                  <c:v>0.45109913342930036</c:v>
                </c:pt>
                <c:pt idx="27187">
                  <c:v>0.45230451551345235</c:v>
                </c:pt>
                <c:pt idx="27188">
                  <c:v>0.45501662520279423</c:v>
                </c:pt>
                <c:pt idx="27189">
                  <c:v>0.45607133452642723</c:v>
                </c:pt>
                <c:pt idx="27190">
                  <c:v>0.45622200728694623</c:v>
                </c:pt>
                <c:pt idx="27191">
                  <c:v>0.45878344421576911</c:v>
                </c:pt>
                <c:pt idx="27192">
                  <c:v>0.46104353562355405</c:v>
                </c:pt>
                <c:pt idx="27193">
                  <c:v>0.46239959046822504</c:v>
                </c:pt>
                <c:pt idx="27194">
                  <c:v>0.46541304567860492</c:v>
                </c:pt>
                <c:pt idx="27195">
                  <c:v>0.46496102739704792</c:v>
                </c:pt>
                <c:pt idx="27196">
                  <c:v>0.46707044604431386</c:v>
                </c:pt>
                <c:pt idx="27197">
                  <c:v>0.46933053745209879</c:v>
                </c:pt>
                <c:pt idx="27198">
                  <c:v>0.47053591953625074</c:v>
                </c:pt>
                <c:pt idx="27199">
                  <c:v>0.47309735646507367</c:v>
                </c:pt>
                <c:pt idx="27200">
                  <c:v>0.47385072026766861</c:v>
                </c:pt>
                <c:pt idx="27201">
                  <c:v>0.47460408407026367</c:v>
                </c:pt>
                <c:pt idx="27202">
                  <c:v>0.47822023032271949</c:v>
                </c:pt>
                <c:pt idx="27203">
                  <c:v>0.48078166725154248</c:v>
                </c:pt>
                <c:pt idx="27204">
                  <c:v>0.48198704933569436</c:v>
                </c:pt>
                <c:pt idx="27205">
                  <c:v>0.48108301277258042</c:v>
                </c:pt>
                <c:pt idx="27206">
                  <c:v>0.48364444970140341</c:v>
                </c:pt>
                <c:pt idx="27207">
                  <c:v>0.48665790491178318</c:v>
                </c:pt>
                <c:pt idx="27208">
                  <c:v>0.48831530527749223</c:v>
                </c:pt>
                <c:pt idx="27209">
                  <c:v>0.48891799631956817</c:v>
                </c:pt>
                <c:pt idx="27210">
                  <c:v>0.49268481533254299</c:v>
                </c:pt>
                <c:pt idx="27211">
                  <c:v>0.49449288845877093</c:v>
                </c:pt>
                <c:pt idx="27212">
                  <c:v>0.49434221569825199</c:v>
                </c:pt>
                <c:pt idx="27213">
                  <c:v>0.49690365262707492</c:v>
                </c:pt>
                <c:pt idx="27214">
                  <c:v>0.4990130712743408</c:v>
                </c:pt>
                <c:pt idx="27215">
                  <c:v>0.49931441679537891</c:v>
                </c:pt>
                <c:pt idx="27216">
                  <c:v>0.50142383544264479</c:v>
                </c:pt>
                <c:pt idx="27217">
                  <c:v>0.50277989028731573</c:v>
                </c:pt>
                <c:pt idx="27218">
                  <c:v>0.50413594513198667</c:v>
                </c:pt>
                <c:pt idx="27219">
                  <c:v>0.50669738206080961</c:v>
                </c:pt>
                <c:pt idx="27220">
                  <c:v>0.50835478242651855</c:v>
                </c:pt>
                <c:pt idx="27221">
                  <c:v>0.51061487383430348</c:v>
                </c:pt>
                <c:pt idx="27222">
                  <c:v>0.51121756487637948</c:v>
                </c:pt>
                <c:pt idx="27223">
                  <c:v>0.51362832904468336</c:v>
                </c:pt>
                <c:pt idx="27224">
                  <c:v>0.51543640217091136</c:v>
                </c:pt>
                <c:pt idx="27225">
                  <c:v>0.5158884204524683</c:v>
                </c:pt>
                <c:pt idx="27226">
                  <c:v>0.51769649357869618</c:v>
                </c:pt>
                <c:pt idx="27227">
                  <c:v>0.51754582081817724</c:v>
                </c:pt>
                <c:pt idx="27228">
                  <c:v>0.52161398535219017</c:v>
                </c:pt>
                <c:pt idx="27229">
                  <c:v>0.52266869467582311</c:v>
                </c:pt>
                <c:pt idx="27230">
                  <c:v>0.52477811332308899</c:v>
                </c:pt>
                <c:pt idx="27231">
                  <c:v>0.52688753197035498</c:v>
                </c:pt>
                <c:pt idx="27232">
                  <c:v>0.52779156853346898</c:v>
                </c:pt>
                <c:pt idx="27233">
                  <c:v>0.52809291405450698</c:v>
                </c:pt>
                <c:pt idx="27234">
                  <c:v>0.52990098718073486</c:v>
                </c:pt>
                <c:pt idx="27235">
                  <c:v>0.5324624241095578</c:v>
                </c:pt>
                <c:pt idx="27236">
                  <c:v>0.53306511515163379</c:v>
                </c:pt>
                <c:pt idx="27237">
                  <c:v>0.53653058864357062</c:v>
                </c:pt>
                <c:pt idx="27238">
                  <c:v>0.53683193416460873</c:v>
                </c:pt>
                <c:pt idx="27239">
                  <c:v>0.53818798900927955</c:v>
                </c:pt>
                <c:pt idx="27240">
                  <c:v>0.54059875317758355</c:v>
                </c:pt>
                <c:pt idx="27241">
                  <c:v>0.54331086286692543</c:v>
                </c:pt>
                <c:pt idx="27242">
                  <c:v>0.54361220838796342</c:v>
                </c:pt>
                <c:pt idx="27243">
                  <c:v>0.54421489943003942</c:v>
                </c:pt>
                <c:pt idx="27244">
                  <c:v>0.54542028151419142</c:v>
                </c:pt>
                <c:pt idx="27245">
                  <c:v>0.5487350822456093</c:v>
                </c:pt>
                <c:pt idx="27246">
                  <c:v>0.55129651917443223</c:v>
                </c:pt>
                <c:pt idx="27247">
                  <c:v>0.55054315537183718</c:v>
                </c:pt>
                <c:pt idx="27248">
                  <c:v>0.55295391954014117</c:v>
                </c:pt>
                <c:pt idx="27249">
                  <c:v>0.55220055573754612</c:v>
                </c:pt>
                <c:pt idx="27250">
                  <c:v>0.55641939303207799</c:v>
                </c:pt>
                <c:pt idx="27251">
                  <c:v>0.55807679339778693</c:v>
                </c:pt>
                <c:pt idx="27252">
                  <c:v>0.55777544787674893</c:v>
                </c:pt>
                <c:pt idx="27253">
                  <c:v>0.56093957584764786</c:v>
                </c:pt>
                <c:pt idx="27254">
                  <c:v>0.56124092136868586</c:v>
                </c:pt>
                <c:pt idx="27255">
                  <c:v>0.56500774038166079</c:v>
                </c:pt>
                <c:pt idx="27256">
                  <c:v>0.5641037038185468</c:v>
                </c:pt>
                <c:pt idx="27257">
                  <c:v>0.56726783178944562</c:v>
                </c:pt>
                <c:pt idx="27258">
                  <c:v>0.56877455939463561</c:v>
                </c:pt>
                <c:pt idx="27259">
                  <c:v>0.56892523215515456</c:v>
                </c:pt>
                <c:pt idx="27260">
                  <c:v>0.5726920511681296</c:v>
                </c:pt>
                <c:pt idx="27261">
                  <c:v>0.5726920511681296</c:v>
                </c:pt>
                <c:pt idx="27262">
                  <c:v>0.57344541497072443</c:v>
                </c:pt>
                <c:pt idx="27263">
                  <c:v>0.57796559778629431</c:v>
                </c:pt>
                <c:pt idx="27264">
                  <c:v>0.57736290674421842</c:v>
                </c:pt>
                <c:pt idx="27265">
                  <c:v>0.58037636195459819</c:v>
                </c:pt>
                <c:pt idx="27266">
                  <c:v>0.58143107127823124</c:v>
                </c:pt>
                <c:pt idx="27267">
                  <c:v>0.58158174403875018</c:v>
                </c:pt>
                <c:pt idx="27268">
                  <c:v>0.58308847164394018</c:v>
                </c:pt>
                <c:pt idx="27269">
                  <c:v>0.58489654477016806</c:v>
                </c:pt>
                <c:pt idx="27270">
                  <c:v>0.58640327237535805</c:v>
                </c:pt>
                <c:pt idx="27271">
                  <c:v>0.58775932722002899</c:v>
                </c:pt>
                <c:pt idx="27272">
                  <c:v>0.58986874586729499</c:v>
                </c:pt>
                <c:pt idx="27273">
                  <c:v>0.59258085555663687</c:v>
                </c:pt>
                <c:pt idx="27274">
                  <c:v>0.59273152831715581</c:v>
                </c:pt>
                <c:pt idx="27275">
                  <c:v>0.5939369104013078</c:v>
                </c:pt>
                <c:pt idx="27276">
                  <c:v>0.59499161972494086</c:v>
                </c:pt>
                <c:pt idx="27277">
                  <c:v>0.59559431076701674</c:v>
                </c:pt>
                <c:pt idx="27278">
                  <c:v>0.59770372941428274</c:v>
                </c:pt>
                <c:pt idx="27279">
                  <c:v>0.59905978425895368</c:v>
                </c:pt>
                <c:pt idx="27280">
                  <c:v>0.60011449358258662</c:v>
                </c:pt>
                <c:pt idx="27281">
                  <c:v>0.6031279487929665</c:v>
                </c:pt>
                <c:pt idx="27282">
                  <c:v>0.6040319853560806</c:v>
                </c:pt>
                <c:pt idx="27283">
                  <c:v>0.60357996707452344</c:v>
                </c:pt>
                <c:pt idx="27284">
                  <c:v>0.60599073124282743</c:v>
                </c:pt>
                <c:pt idx="27285">
                  <c:v>0.60975755025580225</c:v>
                </c:pt>
                <c:pt idx="27286">
                  <c:v>0.60900418645320742</c:v>
                </c:pt>
                <c:pt idx="27287">
                  <c:v>0.60900418645320742</c:v>
                </c:pt>
                <c:pt idx="27288">
                  <c:v>0.61186696890306824</c:v>
                </c:pt>
                <c:pt idx="27289">
                  <c:v>0.61292167822670118</c:v>
                </c:pt>
                <c:pt idx="27290">
                  <c:v>0.61608580619760012</c:v>
                </c:pt>
                <c:pt idx="27291">
                  <c:v>0.61608580619760012</c:v>
                </c:pt>
                <c:pt idx="27292">
                  <c:v>0.61714051552123306</c:v>
                </c:pt>
                <c:pt idx="27293">
                  <c:v>0.61894858864746105</c:v>
                </c:pt>
                <c:pt idx="27294">
                  <c:v>0.62000329797109399</c:v>
                </c:pt>
                <c:pt idx="27295">
                  <c:v>0.62135935281576504</c:v>
                </c:pt>
                <c:pt idx="27296">
                  <c:v>0.62181137109732199</c:v>
                </c:pt>
                <c:pt idx="27297">
                  <c:v>0.62331809870251187</c:v>
                </c:pt>
                <c:pt idx="27298">
                  <c:v>0.6267835721944488</c:v>
                </c:pt>
                <c:pt idx="27299">
                  <c:v>0.6273862632365248</c:v>
                </c:pt>
                <c:pt idx="27300">
                  <c:v>0.62693424495496775</c:v>
                </c:pt>
                <c:pt idx="27301">
                  <c:v>0.62964635464430974</c:v>
                </c:pt>
                <c:pt idx="27302">
                  <c:v>0.63085173672846173</c:v>
                </c:pt>
                <c:pt idx="27303">
                  <c:v>0.63115308224949962</c:v>
                </c:pt>
                <c:pt idx="27304">
                  <c:v>0.63401586469936055</c:v>
                </c:pt>
                <c:pt idx="27305">
                  <c:v>0.63220779157313267</c:v>
                </c:pt>
                <c:pt idx="27306">
                  <c:v>0.63491990126247444</c:v>
                </c:pt>
                <c:pt idx="27307">
                  <c:v>0.63763201095181643</c:v>
                </c:pt>
                <c:pt idx="27308">
                  <c:v>0.63944008407804431</c:v>
                </c:pt>
                <c:pt idx="27309">
                  <c:v>0.63959075683856337</c:v>
                </c:pt>
                <c:pt idx="27310">
                  <c:v>0.64079613892271536</c:v>
                </c:pt>
                <c:pt idx="27311">
                  <c:v>0.6421521937673863</c:v>
                </c:pt>
                <c:pt idx="27312">
                  <c:v>0.64486430345672818</c:v>
                </c:pt>
                <c:pt idx="27313">
                  <c:v>0.64501497621724724</c:v>
                </c:pt>
                <c:pt idx="27314">
                  <c:v>0.64667237658295618</c:v>
                </c:pt>
                <c:pt idx="27315">
                  <c:v>0.64546699449880418</c:v>
                </c:pt>
                <c:pt idx="27316">
                  <c:v>0.64953515903281711</c:v>
                </c:pt>
                <c:pt idx="27317">
                  <c:v>0.650137850074893</c:v>
                </c:pt>
                <c:pt idx="27318">
                  <c:v>0.64923381351177911</c:v>
                </c:pt>
                <c:pt idx="27319">
                  <c:v>0.65209659596163994</c:v>
                </c:pt>
                <c:pt idx="27320">
                  <c:v>0.65345265080631088</c:v>
                </c:pt>
                <c:pt idx="27321">
                  <c:v>0.65511005117201981</c:v>
                </c:pt>
                <c:pt idx="27322">
                  <c:v>0.65420601460890593</c:v>
                </c:pt>
                <c:pt idx="27323">
                  <c:v>0.65661677877720981</c:v>
                </c:pt>
                <c:pt idx="27324">
                  <c:v>0.6587261974244758</c:v>
                </c:pt>
                <c:pt idx="27325">
                  <c:v>0.65963023398758969</c:v>
                </c:pt>
                <c:pt idx="27326">
                  <c:v>0.66158897987433674</c:v>
                </c:pt>
                <c:pt idx="27327">
                  <c:v>0.66113696159277968</c:v>
                </c:pt>
                <c:pt idx="27328">
                  <c:v>0.66204099815589368</c:v>
                </c:pt>
                <c:pt idx="27329">
                  <c:v>0.66415041680315956</c:v>
                </c:pt>
                <c:pt idx="27330">
                  <c:v>0.66625983545042544</c:v>
                </c:pt>
                <c:pt idx="27331">
                  <c:v>0.66625983545042544</c:v>
                </c:pt>
                <c:pt idx="27332">
                  <c:v>0.66761589029509649</c:v>
                </c:pt>
                <c:pt idx="27333">
                  <c:v>0.66867059961872943</c:v>
                </c:pt>
                <c:pt idx="27334">
                  <c:v>0.66972530894236248</c:v>
                </c:pt>
                <c:pt idx="27335">
                  <c:v>0.67228674587118531</c:v>
                </c:pt>
                <c:pt idx="27336">
                  <c:v>0.67288943691326131</c:v>
                </c:pt>
                <c:pt idx="27337">
                  <c:v>0.67424549175793236</c:v>
                </c:pt>
                <c:pt idx="27338">
                  <c:v>0.6740948189974133</c:v>
                </c:pt>
                <c:pt idx="27339">
                  <c:v>0.6759028921236413</c:v>
                </c:pt>
                <c:pt idx="27340">
                  <c:v>0.67710827420779318</c:v>
                </c:pt>
                <c:pt idx="27341">
                  <c:v>0.67906702009454012</c:v>
                </c:pt>
                <c:pt idx="27342">
                  <c:v>0.67861500181298307</c:v>
                </c:pt>
                <c:pt idx="27343">
                  <c:v>0.68057374769973011</c:v>
                </c:pt>
                <c:pt idx="27344">
                  <c:v>0.68102576598128706</c:v>
                </c:pt>
                <c:pt idx="27345">
                  <c:v>0.68358720291010999</c:v>
                </c:pt>
                <c:pt idx="27346">
                  <c:v>0.68509393051529999</c:v>
                </c:pt>
                <c:pt idx="27347">
                  <c:v>0.68569662155737587</c:v>
                </c:pt>
                <c:pt idx="27348">
                  <c:v>0.68629931259945187</c:v>
                </c:pt>
                <c:pt idx="27349">
                  <c:v>0.68584729431789493</c:v>
                </c:pt>
                <c:pt idx="27350">
                  <c:v>0.68886074952827481</c:v>
                </c:pt>
                <c:pt idx="27351">
                  <c:v>0.69187420473865469</c:v>
                </c:pt>
                <c:pt idx="27352">
                  <c:v>0.69187420473865469</c:v>
                </c:pt>
                <c:pt idx="27353">
                  <c:v>0.69217555025969268</c:v>
                </c:pt>
                <c:pt idx="27354">
                  <c:v>0.69323025958332574</c:v>
                </c:pt>
                <c:pt idx="27355">
                  <c:v>0.69368227786488268</c:v>
                </c:pt>
                <c:pt idx="27356">
                  <c:v>0.69759976963837655</c:v>
                </c:pt>
                <c:pt idx="27357">
                  <c:v>0.69609304203318667</c:v>
                </c:pt>
                <c:pt idx="27358">
                  <c:v>0.69850380620149044</c:v>
                </c:pt>
                <c:pt idx="27359">
                  <c:v>0.69775044239889561</c:v>
                </c:pt>
                <c:pt idx="27360">
                  <c:v>0.70031187932771843</c:v>
                </c:pt>
                <c:pt idx="27361">
                  <c:v>0.70091457036979443</c:v>
                </c:pt>
                <c:pt idx="27362">
                  <c:v>0.70302398901706031</c:v>
                </c:pt>
                <c:pt idx="27363">
                  <c:v>0.70211995245394632</c:v>
                </c:pt>
                <c:pt idx="27364">
                  <c:v>0.70438004386173136</c:v>
                </c:pt>
                <c:pt idx="27365">
                  <c:v>0.7054347531853643</c:v>
                </c:pt>
                <c:pt idx="27366">
                  <c:v>0.7054347531853643</c:v>
                </c:pt>
                <c:pt idx="27367">
                  <c:v>0.70814686287470618</c:v>
                </c:pt>
                <c:pt idx="27368">
                  <c:v>0.70995493600093407</c:v>
                </c:pt>
                <c:pt idx="27369">
                  <c:v>0.71116031808508606</c:v>
                </c:pt>
                <c:pt idx="27370">
                  <c:v>0.71311906397183311</c:v>
                </c:pt>
                <c:pt idx="27371">
                  <c:v>0.71116031808508606</c:v>
                </c:pt>
                <c:pt idx="27372">
                  <c:v>0.71176300912716217</c:v>
                </c:pt>
                <c:pt idx="27373">
                  <c:v>0.71507780985858005</c:v>
                </c:pt>
                <c:pt idx="27374">
                  <c:v>0.71537915537961794</c:v>
                </c:pt>
                <c:pt idx="27375">
                  <c:v>0.71522848261909899</c:v>
                </c:pt>
                <c:pt idx="27376">
                  <c:v>0.71613251918221288</c:v>
                </c:pt>
                <c:pt idx="27377">
                  <c:v>0.71824193782947887</c:v>
                </c:pt>
                <c:pt idx="27378">
                  <c:v>0.72020068371622581</c:v>
                </c:pt>
                <c:pt idx="27379">
                  <c:v>0.71869395611103581</c:v>
                </c:pt>
                <c:pt idx="27380">
                  <c:v>0.72231010236349169</c:v>
                </c:pt>
                <c:pt idx="27381">
                  <c:v>0.72246077512401075</c:v>
                </c:pt>
                <c:pt idx="27382">
                  <c:v>0.72351548444764369</c:v>
                </c:pt>
                <c:pt idx="27383">
                  <c:v>0.72396750272920063</c:v>
                </c:pt>
                <c:pt idx="27384">
                  <c:v>0.72502221205283368</c:v>
                </c:pt>
                <c:pt idx="27385">
                  <c:v>0.72532355757387157</c:v>
                </c:pt>
                <c:pt idx="27386">
                  <c:v>0.72788499450269462</c:v>
                </c:pt>
                <c:pt idx="27387">
                  <c:v>0.72984374038944144</c:v>
                </c:pt>
                <c:pt idx="27388">
                  <c:v>0.72698095793958051</c:v>
                </c:pt>
                <c:pt idx="27389">
                  <c:v>0.73195315903670743</c:v>
                </c:pt>
                <c:pt idx="27390">
                  <c:v>0.73270652283930238</c:v>
                </c:pt>
                <c:pt idx="27391">
                  <c:v>0.73165181351566944</c:v>
                </c:pt>
                <c:pt idx="27392">
                  <c:v>0.73451459596553037</c:v>
                </c:pt>
                <c:pt idx="27393">
                  <c:v>0.73481594148656826</c:v>
                </c:pt>
                <c:pt idx="27394">
                  <c:v>0.73511728700760637</c:v>
                </c:pt>
                <c:pt idx="27395">
                  <c:v>0.7382814149785053</c:v>
                </c:pt>
                <c:pt idx="27396">
                  <c:v>0.73813074221798625</c:v>
                </c:pt>
                <c:pt idx="27397">
                  <c:v>0.73978814258369519</c:v>
                </c:pt>
                <c:pt idx="27398">
                  <c:v>0.73843208773902425</c:v>
                </c:pt>
                <c:pt idx="27399">
                  <c:v>0.74084285190732813</c:v>
                </c:pt>
                <c:pt idx="27400">
                  <c:v>0.74084285190732813</c:v>
                </c:pt>
                <c:pt idx="27401">
                  <c:v>0.74295227055459412</c:v>
                </c:pt>
                <c:pt idx="27402">
                  <c:v>0.74295227055459412</c:v>
                </c:pt>
                <c:pt idx="27403">
                  <c:v>0.74476034368082211</c:v>
                </c:pt>
                <c:pt idx="27404">
                  <c:v>0.74656841680704999</c:v>
                </c:pt>
                <c:pt idx="27405">
                  <c:v>0.74702043508860694</c:v>
                </c:pt>
                <c:pt idx="27406">
                  <c:v>0.74747245337016399</c:v>
                </c:pt>
                <c:pt idx="27407">
                  <c:v>0.74882850821483482</c:v>
                </c:pt>
                <c:pt idx="27408">
                  <c:v>0.74671908956756894</c:v>
                </c:pt>
                <c:pt idx="27409">
                  <c:v>0.75018456305950587</c:v>
                </c:pt>
                <c:pt idx="27410">
                  <c:v>0.74988321753846787</c:v>
                </c:pt>
                <c:pt idx="27411">
                  <c:v>0.75199263618573375</c:v>
                </c:pt>
                <c:pt idx="27412">
                  <c:v>0.75274599998832881</c:v>
                </c:pt>
                <c:pt idx="27413">
                  <c:v>0.75349936379092375</c:v>
                </c:pt>
                <c:pt idx="27414">
                  <c:v>0.75575945519870869</c:v>
                </c:pt>
                <c:pt idx="27415">
                  <c:v>0.75470474587507574</c:v>
                </c:pt>
                <c:pt idx="27416">
                  <c:v>0.75545810967767069</c:v>
                </c:pt>
                <c:pt idx="27417">
                  <c:v>0.75575945519870869</c:v>
                </c:pt>
                <c:pt idx="27418">
                  <c:v>0.75666349176182257</c:v>
                </c:pt>
                <c:pt idx="27419">
                  <c:v>0.75832089212753151</c:v>
                </c:pt>
                <c:pt idx="27420">
                  <c:v>0.75922492869064562</c:v>
                </c:pt>
                <c:pt idx="27421">
                  <c:v>0.75997829249324056</c:v>
                </c:pt>
                <c:pt idx="27422">
                  <c:v>0.7610330018168735</c:v>
                </c:pt>
                <c:pt idx="27423">
                  <c:v>0.76088232905635456</c:v>
                </c:pt>
                <c:pt idx="27424">
                  <c:v>0.76253972942206349</c:v>
                </c:pt>
                <c:pt idx="27425">
                  <c:v>0.76555318463244337</c:v>
                </c:pt>
                <c:pt idx="27426">
                  <c:v>0.76359443874569644</c:v>
                </c:pt>
                <c:pt idx="27427">
                  <c:v>0.76660789395607631</c:v>
                </c:pt>
                <c:pt idx="27428">
                  <c:v>0.76555318463244337</c:v>
                </c:pt>
                <c:pt idx="27429">
                  <c:v>0.76660789395607631</c:v>
                </c:pt>
                <c:pt idx="27430">
                  <c:v>0.76856663984282325</c:v>
                </c:pt>
                <c:pt idx="27431">
                  <c:v>0.7696213491664563</c:v>
                </c:pt>
                <c:pt idx="27432">
                  <c:v>0.76916933088489925</c:v>
                </c:pt>
                <c:pt idx="27433">
                  <c:v>0.77022404020853219</c:v>
                </c:pt>
                <c:pt idx="27434">
                  <c:v>0.77127874953216524</c:v>
                </c:pt>
                <c:pt idx="27435">
                  <c:v>0.77097740401112724</c:v>
                </c:pt>
                <c:pt idx="27436">
                  <c:v>0.77278547713735513</c:v>
                </c:pt>
                <c:pt idx="27437">
                  <c:v>0.77414153198202618</c:v>
                </c:pt>
                <c:pt idx="27438">
                  <c:v>0.77474422302410206</c:v>
                </c:pt>
                <c:pt idx="27439">
                  <c:v>0.776401623389811</c:v>
                </c:pt>
                <c:pt idx="27440">
                  <c:v>0.77625095062929206</c:v>
                </c:pt>
                <c:pt idx="27441">
                  <c:v>0.777305659952925</c:v>
                </c:pt>
                <c:pt idx="27442">
                  <c:v>0.776702968910849</c:v>
                </c:pt>
                <c:pt idx="27443">
                  <c:v>0.77896306031863394</c:v>
                </c:pt>
                <c:pt idx="27444">
                  <c:v>0.77926440583967194</c:v>
                </c:pt>
                <c:pt idx="27445">
                  <c:v>0.78046978792382393</c:v>
                </c:pt>
                <c:pt idx="27446">
                  <c:v>0.77911373307915299</c:v>
                </c:pt>
                <c:pt idx="27447">
                  <c:v>0.78107247896589993</c:v>
                </c:pt>
                <c:pt idx="27448">
                  <c:v>0.78423660693679875</c:v>
                </c:pt>
                <c:pt idx="27449">
                  <c:v>0.78348324313420381</c:v>
                </c:pt>
                <c:pt idx="27450">
                  <c:v>0.78423660693679875</c:v>
                </c:pt>
                <c:pt idx="27451">
                  <c:v>0.78498997073939381</c:v>
                </c:pt>
                <c:pt idx="27452">
                  <c:v>0.7864966983445838</c:v>
                </c:pt>
                <c:pt idx="27453">
                  <c:v>0.78694871662614074</c:v>
                </c:pt>
                <c:pt idx="27454">
                  <c:v>0.78755140766821663</c:v>
                </c:pt>
                <c:pt idx="27455">
                  <c:v>0.78755140766821663</c:v>
                </c:pt>
                <c:pt idx="27456">
                  <c:v>0.78951015355496357</c:v>
                </c:pt>
                <c:pt idx="27457">
                  <c:v>0.78905813527340662</c:v>
                </c:pt>
                <c:pt idx="27458">
                  <c:v>0.78996217183652062</c:v>
                </c:pt>
                <c:pt idx="27459">
                  <c:v>0.78951015355496357</c:v>
                </c:pt>
                <c:pt idx="27460">
                  <c:v>0.79192091772326756</c:v>
                </c:pt>
                <c:pt idx="27461">
                  <c:v>0.79312629980741955</c:v>
                </c:pt>
                <c:pt idx="27462">
                  <c:v>0.7926742815258625</c:v>
                </c:pt>
                <c:pt idx="27463">
                  <c:v>0.79493437293364744</c:v>
                </c:pt>
                <c:pt idx="27464">
                  <c:v>0.79568773673624238</c:v>
                </c:pt>
                <c:pt idx="27465">
                  <c:v>0.79644110053883743</c:v>
                </c:pt>
                <c:pt idx="27466">
                  <c:v>0.79870119194662226</c:v>
                </c:pt>
                <c:pt idx="27467">
                  <c:v>0.79734513710195132</c:v>
                </c:pt>
                <c:pt idx="27468">
                  <c:v>0.79945455574921731</c:v>
                </c:pt>
                <c:pt idx="27469">
                  <c:v>0.79839984642558437</c:v>
                </c:pt>
                <c:pt idx="27470">
                  <c:v>0.80111195611492625</c:v>
                </c:pt>
                <c:pt idx="27471">
                  <c:v>0.8003585923123312</c:v>
                </c:pt>
                <c:pt idx="27472">
                  <c:v>0.80096128335440731</c:v>
                </c:pt>
                <c:pt idx="27473">
                  <c:v>0.8021666654385593</c:v>
                </c:pt>
                <c:pt idx="27474">
                  <c:v>0.80186531991752119</c:v>
                </c:pt>
                <c:pt idx="27475">
                  <c:v>0.80261868372011624</c:v>
                </c:pt>
                <c:pt idx="27476">
                  <c:v>0.80292002924115413</c:v>
                </c:pt>
                <c:pt idx="27477">
                  <c:v>0.80412541132530613</c:v>
                </c:pt>
                <c:pt idx="27478">
                  <c:v>0.80683752101464812</c:v>
                </c:pt>
                <c:pt idx="27479">
                  <c:v>0.80638550273309106</c:v>
                </c:pt>
                <c:pt idx="27480">
                  <c:v>0.80713886653568612</c:v>
                </c:pt>
                <c:pt idx="27481">
                  <c:v>0.80593348445153412</c:v>
                </c:pt>
                <c:pt idx="27482">
                  <c:v>0.80939895794347094</c:v>
                </c:pt>
                <c:pt idx="27483">
                  <c:v>0.81030299450658494</c:v>
                </c:pt>
                <c:pt idx="27484">
                  <c:v>0.81075501278814188</c:v>
                </c:pt>
                <c:pt idx="27485">
                  <c:v>0.81165904935125599</c:v>
                </c:pt>
                <c:pt idx="27486">
                  <c:v>0.81030299450658494</c:v>
                </c:pt>
                <c:pt idx="27487">
                  <c:v>0.81211106763281293</c:v>
                </c:pt>
                <c:pt idx="27488">
                  <c:v>0.81301510419592693</c:v>
                </c:pt>
                <c:pt idx="27489">
                  <c:v>0.81331644971696493</c:v>
                </c:pt>
                <c:pt idx="27490">
                  <c:v>0.81271375867488882</c:v>
                </c:pt>
                <c:pt idx="27491">
                  <c:v>0.81452183180111681</c:v>
                </c:pt>
                <c:pt idx="27492">
                  <c:v>0.81527519560371176</c:v>
                </c:pt>
                <c:pt idx="27493">
                  <c:v>0.81422048628007881</c:v>
                </c:pt>
                <c:pt idx="27494">
                  <c:v>0.81663125044838281</c:v>
                </c:pt>
                <c:pt idx="27495">
                  <c:v>0.81632990492734481</c:v>
                </c:pt>
                <c:pt idx="27496">
                  <c:v>0.8178366325325348</c:v>
                </c:pt>
                <c:pt idx="27497">
                  <c:v>0.81723394149045869</c:v>
                </c:pt>
                <c:pt idx="27498">
                  <c:v>0.81678192320890175</c:v>
                </c:pt>
                <c:pt idx="27499">
                  <c:v>0.82024739670083857</c:v>
                </c:pt>
                <c:pt idx="27500">
                  <c:v>0.81994605117980068</c:v>
                </c:pt>
                <c:pt idx="27501">
                  <c:v>0.82009672394031963</c:v>
                </c:pt>
                <c:pt idx="27502">
                  <c:v>0.82160345154550962</c:v>
                </c:pt>
                <c:pt idx="27503">
                  <c:v>0.82295950639018056</c:v>
                </c:pt>
                <c:pt idx="27504">
                  <c:v>0.82145277878499057</c:v>
                </c:pt>
                <c:pt idx="27505">
                  <c:v>0.82280883362966162</c:v>
                </c:pt>
                <c:pt idx="27506">
                  <c:v>0.82265816086914256</c:v>
                </c:pt>
                <c:pt idx="27507">
                  <c:v>0.82476757951640844</c:v>
                </c:pt>
                <c:pt idx="27508">
                  <c:v>0.8246169067558895</c:v>
                </c:pt>
                <c:pt idx="27509">
                  <c:v>0.8243155612348515</c:v>
                </c:pt>
                <c:pt idx="27510">
                  <c:v>0.82687699816367444</c:v>
                </c:pt>
                <c:pt idx="27511">
                  <c:v>0.82732901644523149</c:v>
                </c:pt>
                <c:pt idx="27512">
                  <c:v>0.82732901644523149</c:v>
                </c:pt>
                <c:pt idx="27513">
                  <c:v>0.82808238024782632</c:v>
                </c:pt>
                <c:pt idx="27514">
                  <c:v>0.82883574405042137</c:v>
                </c:pt>
                <c:pt idx="27515">
                  <c:v>0.82778103472678843</c:v>
                </c:pt>
                <c:pt idx="27516">
                  <c:v>0.82687699816367444</c:v>
                </c:pt>
                <c:pt idx="27517">
                  <c:v>0.82958910785301632</c:v>
                </c:pt>
                <c:pt idx="27518">
                  <c:v>0.82989045337405432</c:v>
                </c:pt>
                <c:pt idx="27519">
                  <c:v>0.8313971809792442</c:v>
                </c:pt>
                <c:pt idx="27520">
                  <c:v>0.83034247165561137</c:v>
                </c:pt>
                <c:pt idx="27521">
                  <c:v>0.83260256306339619</c:v>
                </c:pt>
                <c:pt idx="27522">
                  <c:v>0.83230121754235831</c:v>
                </c:pt>
                <c:pt idx="27523">
                  <c:v>0.8335065996265103</c:v>
                </c:pt>
                <c:pt idx="27524">
                  <c:v>0.83501332723170019</c:v>
                </c:pt>
                <c:pt idx="27525">
                  <c:v>0.83395861790806725</c:v>
                </c:pt>
                <c:pt idx="27526">
                  <c:v>0.83471198171066219</c:v>
                </c:pt>
                <c:pt idx="27527">
                  <c:v>0.83802678244208018</c:v>
                </c:pt>
                <c:pt idx="27528">
                  <c:v>0.83652005483689018</c:v>
                </c:pt>
                <c:pt idx="27529">
                  <c:v>0.83787610968156101</c:v>
                </c:pt>
                <c:pt idx="27530">
                  <c:v>0.83742409140000407</c:v>
                </c:pt>
                <c:pt idx="27531">
                  <c:v>0.83908149176571301</c:v>
                </c:pt>
                <c:pt idx="27532">
                  <c:v>0.841190910412979</c:v>
                </c:pt>
                <c:pt idx="27533">
                  <c:v>0.839382837286751</c:v>
                </c:pt>
                <c:pt idx="27534">
                  <c:v>0.84073889213142194</c:v>
                </c:pt>
                <c:pt idx="27535">
                  <c:v>0.840889564891941</c:v>
                </c:pt>
                <c:pt idx="27536">
                  <c:v>0.84043754661038395</c:v>
                </c:pt>
                <c:pt idx="27537">
                  <c:v>0.84134158317349805</c:v>
                </c:pt>
                <c:pt idx="27538">
                  <c:v>0.841492255934017</c:v>
                </c:pt>
                <c:pt idx="27539">
                  <c:v>0.84269763801816899</c:v>
                </c:pt>
                <c:pt idx="27540">
                  <c:v>0.84330032906024488</c:v>
                </c:pt>
                <c:pt idx="27541">
                  <c:v>0.84390302010232088</c:v>
                </c:pt>
                <c:pt idx="27542">
                  <c:v>0.84360167458128288</c:v>
                </c:pt>
                <c:pt idx="27543">
                  <c:v>0.84571109322854876</c:v>
                </c:pt>
                <c:pt idx="27544">
                  <c:v>0.84646445703114381</c:v>
                </c:pt>
                <c:pt idx="27545">
                  <c:v>0.84586176598906793</c:v>
                </c:pt>
                <c:pt idx="27546">
                  <c:v>0.84766983911529581</c:v>
                </c:pt>
                <c:pt idx="27547">
                  <c:v>0.84495772942595382</c:v>
                </c:pt>
                <c:pt idx="27548">
                  <c:v>0.84902589395996675</c:v>
                </c:pt>
                <c:pt idx="27549">
                  <c:v>0.8491765667204858</c:v>
                </c:pt>
                <c:pt idx="27550">
                  <c:v>0.84992993052308063</c:v>
                </c:pt>
                <c:pt idx="27551">
                  <c:v>0.85113531260723263</c:v>
                </c:pt>
                <c:pt idx="27552">
                  <c:v>0.84977925776256169</c:v>
                </c:pt>
                <c:pt idx="27553">
                  <c:v>0.85068329432567569</c:v>
                </c:pt>
                <c:pt idx="27554">
                  <c:v>0.85203934917034663</c:v>
                </c:pt>
                <c:pt idx="27555">
                  <c:v>0.85098463984671369</c:v>
                </c:pt>
                <c:pt idx="27556">
                  <c:v>0.85309405849397957</c:v>
                </c:pt>
                <c:pt idx="27557">
                  <c:v>0.85249136745190368</c:v>
                </c:pt>
                <c:pt idx="27558">
                  <c:v>0.85264204021242262</c:v>
                </c:pt>
                <c:pt idx="27559">
                  <c:v>0.85279271297294157</c:v>
                </c:pt>
                <c:pt idx="27560">
                  <c:v>0.85550482266228356</c:v>
                </c:pt>
                <c:pt idx="27561">
                  <c:v>0.85610751370435945</c:v>
                </c:pt>
                <c:pt idx="27562">
                  <c:v>0.85460078609916956</c:v>
                </c:pt>
                <c:pt idx="27563">
                  <c:v>0.85701155026747355</c:v>
                </c:pt>
                <c:pt idx="27564">
                  <c:v>0.85520347714124556</c:v>
                </c:pt>
                <c:pt idx="27565">
                  <c:v>0.85640885922539745</c:v>
                </c:pt>
                <c:pt idx="27566">
                  <c:v>0.85987433271733438</c:v>
                </c:pt>
                <c:pt idx="27567">
                  <c:v>0.86032635099889143</c:v>
                </c:pt>
                <c:pt idx="27568">
                  <c:v>0.85806625959110638</c:v>
                </c:pt>
                <c:pt idx="27569">
                  <c:v>0.85806625959110638</c:v>
                </c:pt>
                <c:pt idx="27570">
                  <c:v>0.85942231443577732</c:v>
                </c:pt>
                <c:pt idx="27571">
                  <c:v>0.86092904204096732</c:v>
                </c:pt>
                <c:pt idx="27572">
                  <c:v>0.85987433271733438</c:v>
                </c:pt>
                <c:pt idx="27573">
                  <c:v>0.86213442412511931</c:v>
                </c:pt>
                <c:pt idx="27574">
                  <c:v>0.86258644240667626</c:v>
                </c:pt>
                <c:pt idx="27575">
                  <c:v>0.86138106032252426</c:v>
                </c:pt>
                <c:pt idx="27576">
                  <c:v>0.86379182449082825</c:v>
                </c:pt>
                <c:pt idx="27577">
                  <c:v>0.86303846068823331</c:v>
                </c:pt>
                <c:pt idx="27578">
                  <c:v>0.8639424972513472</c:v>
                </c:pt>
                <c:pt idx="27579">
                  <c:v>0.86379182449082825</c:v>
                </c:pt>
                <c:pt idx="27580">
                  <c:v>0.86514787933549919</c:v>
                </c:pt>
                <c:pt idx="27581">
                  <c:v>0.86575057037757519</c:v>
                </c:pt>
                <c:pt idx="27582">
                  <c:v>0.86499720657498025</c:v>
                </c:pt>
                <c:pt idx="27583">
                  <c:v>0.86665460694068919</c:v>
                </c:pt>
                <c:pt idx="27584">
                  <c:v>0.86755864350380307</c:v>
                </c:pt>
                <c:pt idx="27585">
                  <c:v>0.86755864350380307</c:v>
                </c:pt>
                <c:pt idx="27586">
                  <c:v>0.86740797074328413</c:v>
                </c:pt>
                <c:pt idx="27587">
                  <c:v>0.86725729798276507</c:v>
                </c:pt>
                <c:pt idx="27588">
                  <c:v>0.86755864350380307</c:v>
                </c:pt>
                <c:pt idx="27589">
                  <c:v>0.86816133454587918</c:v>
                </c:pt>
                <c:pt idx="27590">
                  <c:v>0.86891469834847401</c:v>
                </c:pt>
                <c:pt idx="27591">
                  <c:v>0.86906537110899307</c:v>
                </c:pt>
                <c:pt idx="27592">
                  <c:v>0.87102411699574001</c:v>
                </c:pt>
                <c:pt idx="27593">
                  <c:v>0.87207882631937295</c:v>
                </c:pt>
                <c:pt idx="27594">
                  <c:v>0.87027075319314506</c:v>
                </c:pt>
                <c:pt idx="27595">
                  <c:v>0.87207882631937295</c:v>
                </c:pt>
                <c:pt idx="27596">
                  <c:v>0.87117478975625906</c:v>
                </c:pt>
                <c:pt idx="27597">
                  <c:v>0.871928153558854</c:v>
                </c:pt>
                <c:pt idx="27598">
                  <c:v>0.87328420840352494</c:v>
                </c:pt>
                <c:pt idx="27599">
                  <c:v>0.87358555392456294</c:v>
                </c:pt>
                <c:pt idx="27600">
                  <c:v>0.87524295429027188</c:v>
                </c:pt>
                <c:pt idx="27601">
                  <c:v>0.87418824496663894</c:v>
                </c:pt>
                <c:pt idx="27602">
                  <c:v>0.87479093600871494</c:v>
                </c:pt>
                <c:pt idx="27603">
                  <c:v>0.87584564533234788</c:v>
                </c:pt>
                <c:pt idx="27604">
                  <c:v>0.87659900913494282</c:v>
                </c:pt>
                <c:pt idx="27605">
                  <c:v>0.8784070822611707</c:v>
                </c:pt>
                <c:pt idx="27606">
                  <c:v>0.87720170017701882</c:v>
                </c:pt>
                <c:pt idx="27607">
                  <c:v>0.87795506397961376</c:v>
                </c:pt>
                <c:pt idx="27608">
                  <c:v>0.87599631809286693</c:v>
                </c:pt>
                <c:pt idx="27609">
                  <c:v>0.87900977330324681</c:v>
                </c:pt>
                <c:pt idx="27610">
                  <c:v>0.8799138098663607</c:v>
                </c:pt>
                <c:pt idx="27611">
                  <c:v>0.87870842778220881</c:v>
                </c:pt>
                <c:pt idx="27612">
                  <c:v>0.87885910054272776</c:v>
                </c:pt>
                <c:pt idx="27613">
                  <c:v>0.87870842778220881</c:v>
                </c:pt>
                <c:pt idx="27614">
                  <c:v>0.87976313710584175</c:v>
                </c:pt>
                <c:pt idx="27615">
                  <c:v>0.88172188299258869</c:v>
                </c:pt>
                <c:pt idx="27616">
                  <c:v>0.88157121023206964</c:v>
                </c:pt>
                <c:pt idx="27617">
                  <c:v>0.87976313710584175</c:v>
                </c:pt>
                <c:pt idx="27618">
                  <c:v>0.88111919195051269</c:v>
                </c:pt>
                <c:pt idx="27619">
                  <c:v>0.88277659231622163</c:v>
                </c:pt>
                <c:pt idx="27620">
                  <c:v>0.88594072028712056</c:v>
                </c:pt>
                <c:pt idx="27621">
                  <c:v>0.88398197440037363</c:v>
                </c:pt>
                <c:pt idx="27622">
                  <c:v>0.88352995611881668</c:v>
                </c:pt>
                <c:pt idx="27623">
                  <c:v>0.88232457403466469</c:v>
                </c:pt>
                <c:pt idx="27624">
                  <c:v>0.88563937476608257</c:v>
                </c:pt>
                <c:pt idx="27625">
                  <c:v>0.88443399268193057</c:v>
                </c:pt>
                <c:pt idx="27626">
                  <c:v>0.88533802924504457</c:v>
                </c:pt>
                <c:pt idx="27627">
                  <c:v>0.88594072028712056</c:v>
                </c:pt>
                <c:pt idx="27628">
                  <c:v>0.88805013893438656</c:v>
                </c:pt>
                <c:pt idx="27629">
                  <c:v>0.88699542961075351</c:v>
                </c:pt>
                <c:pt idx="27630">
                  <c:v>0.88699542961075351</c:v>
                </c:pt>
                <c:pt idx="27631">
                  <c:v>0.88669408408971551</c:v>
                </c:pt>
                <c:pt idx="27632">
                  <c:v>0.88699542961075351</c:v>
                </c:pt>
                <c:pt idx="27633">
                  <c:v>0.88714610237127256</c:v>
                </c:pt>
                <c:pt idx="27634">
                  <c:v>0.89000888482113338</c:v>
                </c:pt>
                <c:pt idx="27635">
                  <c:v>0.88925552101853844</c:v>
                </c:pt>
                <c:pt idx="27636">
                  <c:v>0.88805013893438656</c:v>
                </c:pt>
                <c:pt idx="27637">
                  <c:v>0.89121426690528538</c:v>
                </c:pt>
                <c:pt idx="27638">
                  <c:v>0.89046090310269044</c:v>
                </c:pt>
                <c:pt idx="27639">
                  <c:v>0.89106359414476644</c:v>
                </c:pt>
                <c:pt idx="27640">
                  <c:v>0.89136493966580443</c:v>
                </c:pt>
                <c:pt idx="27641">
                  <c:v>0.89166628518684243</c:v>
                </c:pt>
                <c:pt idx="27642">
                  <c:v>0.89272099451047537</c:v>
                </c:pt>
                <c:pt idx="27643">
                  <c:v>0.89317301279203232</c:v>
                </c:pt>
                <c:pt idx="27644">
                  <c:v>0.89317301279203232</c:v>
                </c:pt>
                <c:pt idx="27645">
                  <c:v>0.89362503107358926</c:v>
                </c:pt>
                <c:pt idx="27646">
                  <c:v>0.89196763070788032</c:v>
                </c:pt>
                <c:pt idx="27647">
                  <c:v>0.89287166727099432</c:v>
                </c:pt>
                <c:pt idx="27648">
                  <c:v>0.89437839487618431</c:v>
                </c:pt>
                <c:pt idx="27649">
                  <c:v>0.89452906763670326</c:v>
                </c:pt>
                <c:pt idx="27650">
                  <c:v>0.8940770493551462</c:v>
                </c:pt>
                <c:pt idx="27651">
                  <c:v>0.89498108591826031</c:v>
                </c:pt>
                <c:pt idx="27652">
                  <c:v>0.8952824314392982</c:v>
                </c:pt>
                <c:pt idx="27653">
                  <c:v>0.89724117732604514</c:v>
                </c:pt>
                <c:pt idx="27654">
                  <c:v>0.89739185008656419</c:v>
                </c:pt>
                <c:pt idx="27655">
                  <c:v>0.89633714076293125</c:v>
                </c:pt>
                <c:pt idx="27656">
                  <c:v>0.89693983180500714</c:v>
                </c:pt>
                <c:pt idx="27657">
                  <c:v>0.89678915904448819</c:v>
                </c:pt>
                <c:pt idx="27658">
                  <c:v>0.89648781352345019</c:v>
                </c:pt>
                <c:pt idx="27659">
                  <c:v>0.89814521388915913</c:v>
                </c:pt>
                <c:pt idx="27660">
                  <c:v>0.89693983180500714</c:v>
                </c:pt>
                <c:pt idx="27661">
                  <c:v>0.89919992321279218</c:v>
                </c:pt>
                <c:pt idx="27662">
                  <c:v>0.89859723217071608</c:v>
                </c:pt>
                <c:pt idx="27663">
                  <c:v>0.89980261425486807</c:v>
                </c:pt>
                <c:pt idx="27664">
                  <c:v>0.90040530529694407</c:v>
                </c:pt>
                <c:pt idx="27665">
                  <c:v>0.89995328701538713</c:v>
                </c:pt>
                <c:pt idx="27666">
                  <c:v>0.90040530529694407</c:v>
                </c:pt>
                <c:pt idx="27667">
                  <c:v>0.90025463253642501</c:v>
                </c:pt>
                <c:pt idx="27668">
                  <c:v>0.89980261425486807</c:v>
                </c:pt>
                <c:pt idx="27669">
                  <c:v>0.90115866909953912</c:v>
                </c:pt>
                <c:pt idx="27670">
                  <c:v>0.90191203290213395</c:v>
                </c:pt>
                <c:pt idx="27671">
                  <c:v>0.90251472394421006</c:v>
                </c:pt>
                <c:pt idx="27672">
                  <c:v>0.90100799633902007</c:v>
                </c:pt>
                <c:pt idx="27673">
                  <c:v>0.90296674222576701</c:v>
                </c:pt>
                <c:pt idx="27674">
                  <c:v>0.90236405118369101</c:v>
                </c:pt>
                <c:pt idx="27675">
                  <c:v>0.90341876050732395</c:v>
                </c:pt>
                <c:pt idx="27676">
                  <c:v>0.90372010602836206</c:v>
                </c:pt>
                <c:pt idx="27677">
                  <c:v>0.903268087746805</c:v>
                </c:pt>
                <c:pt idx="27678">
                  <c:v>0.90341876050732395</c:v>
                </c:pt>
                <c:pt idx="27679">
                  <c:v>0.90372010602836206</c:v>
                </c:pt>
                <c:pt idx="27680">
                  <c:v>0.90567885191510888</c:v>
                </c:pt>
                <c:pt idx="27681">
                  <c:v>0.90673356123874194</c:v>
                </c:pt>
                <c:pt idx="27682">
                  <c:v>0.90477481535199489</c:v>
                </c:pt>
                <c:pt idx="27683">
                  <c:v>0.90507616087303289</c:v>
                </c:pt>
                <c:pt idx="27684">
                  <c:v>0.90492548811251394</c:v>
                </c:pt>
                <c:pt idx="27685">
                  <c:v>0.90598019743614688</c:v>
                </c:pt>
                <c:pt idx="27686">
                  <c:v>0.90808961608341277</c:v>
                </c:pt>
                <c:pt idx="27687">
                  <c:v>0.90688423399926088</c:v>
                </c:pt>
                <c:pt idx="27688">
                  <c:v>0.90839096160445088</c:v>
                </c:pt>
                <c:pt idx="27689">
                  <c:v>0.90703490675977994</c:v>
                </c:pt>
                <c:pt idx="27690">
                  <c:v>0.90658288847822288</c:v>
                </c:pt>
                <c:pt idx="27691">
                  <c:v>0.90763759780185582</c:v>
                </c:pt>
                <c:pt idx="27692">
                  <c:v>0.90869230712548887</c:v>
                </c:pt>
                <c:pt idx="27693">
                  <c:v>0.91050038025171676</c:v>
                </c:pt>
                <c:pt idx="27694">
                  <c:v>0.90944567092808382</c:v>
                </c:pt>
                <c:pt idx="27695">
                  <c:v>0.90914432540704582</c:v>
                </c:pt>
                <c:pt idx="27696">
                  <c:v>0.9097470164491217</c:v>
                </c:pt>
                <c:pt idx="27697">
                  <c:v>0.91065105301223581</c:v>
                </c:pt>
                <c:pt idx="27698">
                  <c:v>0.9118564350963877</c:v>
                </c:pt>
                <c:pt idx="27699">
                  <c:v>0.9097470164491217</c:v>
                </c:pt>
                <c:pt idx="27700">
                  <c:v>0.91336316270157769</c:v>
                </c:pt>
                <c:pt idx="27701">
                  <c:v>0.91065105301223581</c:v>
                </c:pt>
                <c:pt idx="27702">
                  <c:v>0.9109523985332737</c:v>
                </c:pt>
                <c:pt idx="27703">
                  <c:v>0.91306181718053969</c:v>
                </c:pt>
                <c:pt idx="27704">
                  <c:v>0.91260979889898264</c:v>
                </c:pt>
                <c:pt idx="27705">
                  <c:v>0.91260979889898264</c:v>
                </c:pt>
                <c:pt idx="27706">
                  <c:v>0.91140441681483075</c:v>
                </c:pt>
                <c:pt idx="27707">
                  <c:v>0.91170576233586875</c:v>
                </c:pt>
                <c:pt idx="27708">
                  <c:v>0.91502056306728663</c:v>
                </c:pt>
                <c:pt idx="27709">
                  <c:v>0.91381518098313463</c:v>
                </c:pt>
                <c:pt idx="27710">
                  <c:v>0.91351383546209663</c:v>
                </c:pt>
                <c:pt idx="27711">
                  <c:v>0.91306181718053969</c:v>
                </c:pt>
                <c:pt idx="27712">
                  <c:v>0.91351383546209663</c:v>
                </c:pt>
                <c:pt idx="27713">
                  <c:v>0.91426719926469158</c:v>
                </c:pt>
                <c:pt idx="27714">
                  <c:v>0.91547258134884357</c:v>
                </c:pt>
                <c:pt idx="27715">
                  <c:v>0.91577392686988157</c:v>
                </c:pt>
                <c:pt idx="27716">
                  <c:v>0.91577392686988157</c:v>
                </c:pt>
                <c:pt idx="27717">
                  <c:v>0.91486989030676769</c:v>
                </c:pt>
                <c:pt idx="27718">
                  <c:v>0.91411652650417263</c:v>
                </c:pt>
                <c:pt idx="27719">
                  <c:v>0.91712998171455251</c:v>
                </c:pt>
                <c:pt idx="27720">
                  <c:v>0.91697930895403357</c:v>
                </c:pt>
                <c:pt idx="27721">
                  <c:v>0.91667796343299557</c:v>
                </c:pt>
                <c:pt idx="27722">
                  <c:v>0.91788334551714756</c:v>
                </c:pt>
                <c:pt idx="27723">
                  <c:v>0.91712998171455251</c:v>
                </c:pt>
                <c:pt idx="27724">
                  <c:v>0.91728065447507157</c:v>
                </c:pt>
                <c:pt idx="27725">
                  <c:v>0.91863670931974251</c:v>
                </c:pt>
                <c:pt idx="27726">
                  <c:v>0.91848603655922356</c:v>
                </c:pt>
                <c:pt idx="27727">
                  <c:v>0.91848603655922356</c:v>
                </c:pt>
                <c:pt idx="27728">
                  <c:v>0.91743132723559051</c:v>
                </c:pt>
                <c:pt idx="27729">
                  <c:v>0.91969141864337545</c:v>
                </c:pt>
                <c:pt idx="27730">
                  <c:v>0.91939007312233756</c:v>
                </c:pt>
                <c:pt idx="27731">
                  <c:v>0.91818469103818556</c:v>
                </c:pt>
                <c:pt idx="27732">
                  <c:v>0.92029410968545144</c:v>
                </c:pt>
                <c:pt idx="27733">
                  <c:v>0.91999276416441345</c:v>
                </c:pt>
                <c:pt idx="27734">
                  <c:v>0.9210474734880465</c:v>
                </c:pt>
                <c:pt idx="27735">
                  <c:v>0.9192394003618185</c:v>
                </c:pt>
                <c:pt idx="27736">
                  <c:v>0.91863670931974251</c:v>
                </c:pt>
                <c:pt idx="27737">
                  <c:v>0.92165016453012238</c:v>
                </c:pt>
                <c:pt idx="27738">
                  <c:v>0.91908872760129945</c:v>
                </c:pt>
                <c:pt idx="27739">
                  <c:v>0.9207461279670085</c:v>
                </c:pt>
                <c:pt idx="27740">
                  <c:v>0.92285554661427438</c:v>
                </c:pt>
                <c:pt idx="27741">
                  <c:v>0.92240352833271744</c:v>
                </c:pt>
                <c:pt idx="27742">
                  <c:v>0.92330756489583132</c:v>
                </c:pt>
                <c:pt idx="27743">
                  <c:v>0.92210218281167933</c:v>
                </c:pt>
                <c:pt idx="27744">
                  <c:v>0.92195151005116038</c:v>
                </c:pt>
                <c:pt idx="27745">
                  <c:v>0.92345823765635038</c:v>
                </c:pt>
                <c:pt idx="27746">
                  <c:v>0.92149949176960344</c:v>
                </c:pt>
                <c:pt idx="27747">
                  <c:v>0.92421160145894532</c:v>
                </c:pt>
                <c:pt idx="27748">
                  <c:v>0.92406092869842638</c:v>
                </c:pt>
                <c:pt idx="27749">
                  <c:v>0.92496496526154026</c:v>
                </c:pt>
                <c:pt idx="27750">
                  <c:v>0.92451294697998332</c:v>
                </c:pt>
                <c:pt idx="27751">
                  <c:v>0.92436227421946437</c:v>
                </c:pt>
                <c:pt idx="27752">
                  <c:v>0.92632102010621131</c:v>
                </c:pt>
                <c:pt idx="27753">
                  <c:v>0.9269237111482872</c:v>
                </c:pt>
                <c:pt idx="27754">
                  <c:v>0.92466361974050226</c:v>
                </c:pt>
                <c:pt idx="27755">
                  <c:v>0.92451294697998332</c:v>
                </c:pt>
                <c:pt idx="27756">
                  <c:v>0.9266223656272492</c:v>
                </c:pt>
                <c:pt idx="27757">
                  <c:v>0.92737572942984425</c:v>
                </c:pt>
                <c:pt idx="27758">
                  <c:v>0.9269237111482872</c:v>
                </c:pt>
                <c:pt idx="27759">
                  <c:v>0.9281290932324392</c:v>
                </c:pt>
                <c:pt idx="27760">
                  <c:v>0.92707438390880625</c:v>
                </c:pt>
                <c:pt idx="27761">
                  <c:v>0.92677303838776826</c:v>
                </c:pt>
                <c:pt idx="27762">
                  <c:v>0.92617034734569226</c:v>
                </c:pt>
                <c:pt idx="27763">
                  <c:v>0.9269237111482872</c:v>
                </c:pt>
                <c:pt idx="27764">
                  <c:v>0.93023851187970519</c:v>
                </c:pt>
                <c:pt idx="27765">
                  <c:v>0.92888245703503425</c:v>
                </c:pt>
                <c:pt idx="27766">
                  <c:v>0.92873178427451519</c:v>
                </c:pt>
                <c:pt idx="27767">
                  <c:v>0.92903312979555319</c:v>
                </c:pt>
                <c:pt idx="27768">
                  <c:v>0.93038918464022413</c:v>
                </c:pt>
                <c:pt idx="27769">
                  <c:v>0.93069053016126213</c:v>
                </c:pt>
                <c:pt idx="27770">
                  <c:v>0.93023851187970519</c:v>
                </c:pt>
                <c:pt idx="27771">
                  <c:v>0.93159456672437602</c:v>
                </c:pt>
                <c:pt idx="27772">
                  <c:v>0.93008783911918624</c:v>
                </c:pt>
                <c:pt idx="27773">
                  <c:v>0.93053985740074319</c:v>
                </c:pt>
                <c:pt idx="27774">
                  <c:v>0.93385465813216106</c:v>
                </c:pt>
                <c:pt idx="27775">
                  <c:v>0.93053985740074319</c:v>
                </c:pt>
                <c:pt idx="27776">
                  <c:v>0.93114254844281907</c:v>
                </c:pt>
                <c:pt idx="27777">
                  <c:v>0.92903312979555319</c:v>
                </c:pt>
                <c:pt idx="27778">
                  <c:v>0.93099187568230013</c:v>
                </c:pt>
                <c:pt idx="27779">
                  <c:v>0.93204658500593307</c:v>
                </c:pt>
                <c:pt idx="27780">
                  <c:v>0.93219725776645213</c:v>
                </c:pt>
                <c:pt idx="27781">
                  <c:v>0.93385465813216106</c:v>
                </c:pt>
                <c:pt idx="27782">
                  <c:v>0.93174523948489518</c:v>
                </c:pt>
                <c:pt idx="27783">
                  <c:v>0.93295062156904707</c:v>
                </c:pt>
                <c:pt idx="27784">
                  <c:v>0.93219725776645213</c:v>
                </c:pt>
                <c:pt idx="27785">
                  <c:v>0.93370398537164201</c:v>
                </c:pt>
                <c:pt idx="27786">
                  <c:v>0.93370398537164201</c:v>
                </c:pt>
                <c:pt idx="27787">
                  <c:v>0.93460802193475601</c:v>
                </c:pt>
                <c:pt idx="27788">
                  <c:v>0.93385465813216106</c:v>
                </c:pt>
                <c:pt idx="27789">
                  <c:v>0.93445734917423695</c:v>
                </c:pt>
                <c:pt idx="27790">
                  <c:v>0.93536138573735095</c:v>
                </c:pt>
                <c:pt idx="27791">
                  <c:v>0.93596407677942695</c:v>
                </c:pt>
                <c:pt idx="27792">
                  <c:v>0.935210712976832</c:v>
                </c:pt>
                <c:pt idx="27793">
                  <c:v>0.93445734917423695</c:v>
                </c:pt>
                <c:pt idx="27794">
                  <c:v>0.93536138573735095</c:v>
                </c:pt>
                <c:pt idx="27795">
                  <c:v>0.93611474953994589</c:v>
                </c:pt>
                <c:pt idx="27796">
                  <c:v>0.936416095060984</c:v>
                </c:pt>
                <c:pt idx="27797">
                  <c:v>0.934909367455794</c:v>
                </c:pt>
                <c:pt idx="27798">
                  <c:v>0.93536138573735095</c:v>
                </c:pt>
                <c:pt idx="27799">
                  <c:v>0.93566273125838895</c:v>
                </c:pt>
                <c:pt idx="27800">
                  <c:v>0.93777214990565483</c:v>
                </c:pt>
                <c:pt idx="27801">
                  <c:v>0.93747080438461694</c:v>
                </c:pt>
                <c:pt idx="27802">
                  <c:v>0.93686811334254094</c:v>
                </c:pt>
                <c:pt idx="27803">
                  <c:v>0.93822416818721188</c:v>
                </c:pt>
                <c:pt idx="27804">
                  <c:v>0.93732013162409789</c:v>
                </c:pt>
                <c:pt idx="27805">
                  <c:v>0.93686811334254094</c:v>
                </c:pt>
                <c:pt idx="27806">
                  <c:v>0.93656676782150294</c:v>
                </c:pt>
                <c:pt idx="27807">
                  <c:v>0.93852551370824988</c:v>
                </c:pt>
                <c:pt idx="27808">
                  <c:v>0.93822416818721188</c:v>
                </c:pt>
                <c:pt idx="27809">
                  <c:v>0.93852551370824988</c:v>
                </c:pt>
                <c:pt idx="27810">
                  <c:v>0.93942955027136377</c:v>
                </c:pt>
                <c:pt idx="27811">
                  <c:v>0.93822416818721188</c:v>
                </c:pt>
                <c:pt idx="27812">
                  <c:v>0.93837484094773094</c:v>
                </c:pt>
                <c:pt idx="27813">
                  <c:v>0.93897753198980682</c:v>
                </c:pt>
                <c:pt idx="27814">
                  <c:v>0.93867618646876883</c:v>
                </c:pt>
                <c:pt idx="27815">
                  <c:v>0.94018291407395882</c:v>
                </c:pt>
                <c:pt idx="27816">
                  <c:v>0.93958022303188293</c:v>
                </c:pt>
                <c:pt idx="27817">
                  <c:v>0.93988156855292082</c:v>
                </c:pt>
                <c:pt idx="27818">
                  <c:v>0.9419909872001867</c:v>
                </c:pt>
                <c:pt idx="27819">
                  <c:v>0.94093627787655376</c:v>
                </c:pt>
                <c:pt idx="27820">
                  <c:v>0.94184031443966776</c:v>
                </c:pt>
                <c:pt idx="27821">
                  <c:v>0.93958022303188293</c:v>
                </c:pt>
                <c:pt idx="27822">
                  <c:v>0.9422923327212247</c:v>
                </c:pt>
                <c:pt idx="27823">
                  <c:v>0.94018291407395882</c:v>
                </c:pt>
                <c:pt idx="27824">
                  <c:v>0.94153896891862976</c:v>
                </c:pt>
                <c:pt idx="27825">
                  <c:v>0.94168964167914881</c:v>
                </c:pt>
                <c:pt idx="27826">
                  <c:v>0.94153896891862976</c:v>
                </c:pt>
                <c:pt idx="27827">
                  <c:v>0.9422923327212247</c:v>
                </c:pt>
                <c:pt idx="27828">
                  <c:v>0.9422923327212247</c:v>
                </c:pt>
                <c:pt idx="27829">
                  <c:v>0.94289502376330081</c:v>
                </c:pt>
                <c:pt idx="27830">
                  <c:v>0.94334704204485775</c:v>
                </c:pt>
                <c:pt idx="27831">
                  <c:v>0.94334704204485775</c:v>
                </c:pt>
                <c:pt idx="27832">
                  <c:v>0.9419909872001867</c:v>
                </c:pt>
                <c:pt idx="27833">
                  <c:v>0.94048425959499682</c:v>
                </c:pt>
                <c:pt idx="27834">
                  <c:v>0.9437990603264147</c:v>
                </c:pt>
                <c:pt idx="27835">
                  <c:v>0.94455242412900975</c:v>
                </c:pt>
                <c:pt idx="27836">
                  <c:v>0.94334704204485775</c:v>
                </c:pt>
                <c:pt idx="27837">
                  <c:v>0.94410040584745269</c:v>
                </c:pt>
                <c:pt idx="27838">
                  <c:v>0.94274435100278176</c:v>
                </c:pt>
                <c:pt idx="27839">
                  <c:v>0.94410040584745269</c:v>
                </c:pt>
                <c:pt idx="27840">
                  <c:v>0.94545646069212363</c:v>
                </c:pt>
                <c:pt idx="27841">
                  <c:v>0.94560713345264258</c:v>
                </c:pt>
                <c:pt idx="27842">
                  <c:v>0.94545646069212363</c:v>
                </c:pt>
                <c:pt idx="27843">
                  <c:v>0.94560713345264258</c:v>
                </c:pt>
                <c:pt idx="27844">
                  <c:v>0.94590847897368069</c:v>
                </c:pt>
                <c:pt idx="27845">
                  <c:v>0.94470309688952869</c:v>
                </c:pt>
                <c:pt idx="27846">
                  <c:v>0.94455242412900975</c:v>
                </c:pt>
                <c:pt idx="27847">
                  <c:v>0.94575780621316174</c:v>
                </c:pt>
                <c:pt idx="27848">
                  <c:v>0.94560713345264258</c:v>
                </c:pt>
                <c:pt idx="27849">
                  <c:v>0.94741520657887068</c:v>
                </c:pt>
                <c:pt idx="27850">
                  <c:v>0.94515511517108564</c:v>
                </c:pt>
                <c:pt idx="27851">
                  <c:v>0.94786722486042763</c:v>
                </c:pt>
                <c:pt idx="27852">
                  <c:v>0.94666184277627574</c:v>
                </c:pt>
                <c:pt idx="27853">
                  <c:v>0.94666184277627574</c:v>
                </c:pt>
                <c:pt idx="27854">
                  <c:v>0.94997664350769362</c:v>
                </c:pt>
                <c:pt idx="27855">
                  <c:v>0.94786722486042763</c:v>
                </c:pt>
                <c:pt idx="27856">
                  <c:v>0.94816857038146551</c:v>
                </c:pt>
                <c:pt idx="27857">
                  <c:v>0.94877126142354151</c:v>
                </c:pt>
                <c:pt idx="27858">
                  <c:v>0.94711386105783268</c:v>
                </c:pt>
                <c:pt idx="27859">
                  <c:v>0.94862058866302257</c:v>
                </c:pt>
                <c:pt idx="27860">
                  <c:v>0.94922327970509845</c:v>
                </c:pt>
                <c:pt idx="27861">
                  <c:v>0.95027798902873162</c:v>
                </c:pt>
                <c:pt idx="27862">
                  <c:v>0.94982597074717456</c:v>
                </c:pt>
                <c:pt idx="27863">
                  <c:v>0.94892193418406046</c:v>
                </c:pt>
                <c:pt idx="27864">
                  <c:v>0.94816857038146551</c:v>
                </c:pt>
                <c:pt idx="27865">
                  <c:v>0.94997664350769362</c:v>
                </c:pt>
                <c:pt idx="27866">
                  <c:v>0.94952462522613645</c:v>
                </c:pt>
                <c:pt idx="27867">
                  <c:v>0.95148337111288339</c:v>
                </c:pt>
                <c:pt idx="27868">
                  <c:v>0.94997664350769362</c:v>
                </c:pt>
                <c:pt idx="27869">
                  <c:v>0.95012731626821256</c:v>
                </c:pt>
                <c:pt idx="27870">
                  <c:v>0.95073000731028856</c:v>
                </c:pt>
                <c:pt idx="27871">
                  <c:v>0.94997664350769362</c:v>
                </c:pt>
                <c:pt idx="27872">
                  <c:v>0.94922327970509845</c:v>
                </c:pt>
                <c:pt idx="27873">
                  <c:v>0.95178471663392139</c:v>
                </c:pt>
                <c:pt idx="27874">
                  <c:v>0.95178471663392139</c:v>
                </c:pt>
                <c:pt idx="27875">
                  <c:v>0.95148337111288339</c:v>
                </c:pt>
                <c:pt idx="27876">
                  <c:v>0.95103135283132645</c:v>
                </c:pt>
                <c:pt idx="27877">
                  <c:v>0.94997664350769362</c:v>
                </c:pt>
                <c:pt idx="27878">
                  <c:v>0.95178471663392139</c:v>
                </c:pt>
                <c:pt idx="27879">
                  <c:v>0.95344211699963044</c:v>
                </c:pt>
                <c:pt idx="27880">
                  <c:v>0.95073000731028856</c:v>
                </c:pt>
                <c:pt idx="27881">
                  <c:v>0.95268875319703528</c:v>
                </c:pt>
                <c:pt idx="27882">
                  <c:v>0.94982597074717456</c:v>
                </c:pt>
                <c:pt idx="27883">
                  <c:v>0.95103135283132645</c:v>
                </c:pt>
                <c:pt idx="27884">
                  <c:v>0.95283942595755455</c:v>
                </c:pt>
                <c:pt idx="27885">
                  <c:v>0.9529900987180735</c:v>
                </c:pt>
                <c:pt idx="27886">
                  <c:v>0.95178471663392139</c:v>
                </c:pt>
                <c:pt idx="27887">
                  <c:v>0.94982597074717456</c:v>
                </c:pt>
                <c:pt idx="27888">
                  <c:v>0.95268875319703528</c:v>
                </c:pt>
                <c:pt idx="27889">
                  <c:v>0.95238740767599739</c:v>
                </c:pt>
                <c:pt idx="27890">
                  <c:v>0.95283942595755455</c:v>
                </c:pt>
                <c:pt idx="27891">
                  <c:v>0.95389413528118738</c:v>
                </c:pt>
                <c:pt idx="27892">
                  <c:v>0.95223673491547833</c:v>
                </c:pt>
                <c:pt idx="27893">
                  <c:v>0.95238740767599739</c:v>
                </c:pt>
                <c:pt idx="27894">
                  <c:v>0.95223673491547833</c:v>
                </c:pt>
                <c:pt idx="27895">
                  <c:v>0.95449682632326338</c:v>
                </c:pt>
                <c:pt idx="27896">
                  <c:v>0.95374346252066844</c:v>
                </c:pt>
                <c:pt idx="27897">
                  <c:v>0.9511820255918455</c:v>
                </c:pt>
                <c:pt idx="27898">
                  <c:v>0.95238740767599739</c:v>
                </c:pt>
                <c:pt idx="27899">
                  <c:v>0.9535927897601495</c:v>
                </c:pt>
                <c:pt idx="27900">
                  <c:v>0.9532914442391115</c:v>
                </c:pt>
                <c:pt idx="27901">
                  <c:v>0.95449682632326338</c:v>
                </c:pt>
                <c:pt idx="27902">
                  <c:v>0.95283942595755455</c:v>
                </c:pt>
                <c:pt idx="27903">
                  <c:v>0.95464749908378232</c:v>
                </c:pt>
                <c:pt idx="27904">
                  <c:v>0.95555153564689621</c:v>
                </c:pt>
                <c:pt idx="27905">
                  <c:v>0.95404480804170644</c:v>
                </c:pt>
                <c:pt idx="27906">
                  <c:v>0.95600355392845338</c:v>
                </c:pt>
                <c:pt idx="27907">
                  <c:v>0.95509951736533927</c:v>
                </c:pt>
                <c:pt idx="27908">
                  <c:v>0.95570220840741527</c:v>
                </c:pt>
                <c:pt idx="27909">
                  <c:v>0.95449682632326338</c:v>
                </c:pt>
                <c:pt idx="27910">
                  <c:v>0.95675691773104832</c:v>
                </c:pt>
                <c:pt idx="27911">
                  <c:v>0.95615422668897243</c:v>
                </c:pt>
                <c:pt idx="27912">
                  <c:v>0.95494884460482032</c:v>
                </c:pt>
                <c:pt idx="27913">
                  <c:v>0.95705826325208632</c:v>
                </c:pt>
                <c:pt idx="27914">
                  <c:v>0.95555153564689621</c:v>
                </c:pt>
                <c:pt idx="27915">
                  <c:v>0.95570220840741527</c:v>
                </c:pt>
                <c:pt idx="27916">
                  <c:v>0.95509951736533927</c:v>
                </c:pt>
                <c:pt idx="27917">
                  <c:v>0.95781162705468126</c:v>
                </c:pt>
                <c:pt idx="27918">
                  <c:v>0.95615422668897243</c:v>
                </c:pt>
                <c:pt idx="27919">
                  <c:v>0.95751028153364326</c:v>
                </c:pt>
                <c:pt idx="27920">
                  <c:v>0.95690759049156737</c:v>
                </c:pt>
                <c:pt idx="27921">
                  <c:v>0.95660624497052937</c:v>
                </c:pt>
                <c:pt idx="27922">
                  <c:v>0.95525019012585832</c:v>
                </c:pt>
                <c:pt idx="27923">
                  <c:v>0.9582636453362382</c:v>
                </c:pt>
                <c:pt idx="27924">
                  <c:v>0.95630489944949137</c:v>
                </c:pt>
                <c:pt idx="27925">
                  <c:v>0.95555153564689621</c:v>
                </c:pt>
                <c:pt idx="27926">
                  <c:v>0.95570220840741527</c:v>
                </c:pt>
                <c:pt idx="27927">
                  <c:v>0.9585649908572762</c:v>
                </c:pt>
                <c:pt idx="27928">
                  <c:v>0.95901700913883337</c:v>
                </c:pt>
                <c:pt idx="27929">
                  <c:v>0.95946902742039031</c:v>
                </c:pt>
                <c:pt idx="27930">
                  <c:v>0.95841431809675715</c:v>
                </c:pt>
                <c:pt idx="27931">
                  <c:v>0.9582636453362382</c:v>
                </c:pt>
                <c:pt idx="27932">
                  <c:v>0.9585649908572762</c:v>
                </c:pt>
                <c:pt idx="27933">
                  <c:v>0.95901700913883337</c:v>
                </c:pt>
                <c:pt idx="27934">
                  <c:v>0.95871566361779514</c:v>
                </c:pt>
                <c:pt idx="27935">
                  <c:v>0.95931835465987125</c:v>
                </c:pt>
                <c:pt idx="27936">
                  <c:v>0.95871566361779514</c:v>
                </c:pt>
                <c:pt idx="27937">
                  <c:v>0.95931835465987125</c:v>
                </c:pt>
                <c:pt idx="27938">
                  <c:v>0.95811297257571926</c:v>
                </c:pt>
                <c:pt idx="27939">
                  <c:v>0.95901700913883337</c:v>
                </c:pt>
                <c:pt idx="27940">
                  <c:v>0.96037306398350419</c:v>
                </c:pt>
                <c:pt idx="27941">
                  <c:v>0.96067440950454219</c:v>
                </c:pt>
                <c:pt idx="27942">
                  <c:v>0.96007171846246619</c:v>
                </c:pt>
                <c:pt idx="27943">
                  <c:v>0.95841431809675715</c:v>
                </c:pt>
                <c:pt idx="27944">
                  <c:v>0.95961970018090925</c:v>
                </c:pt>
                <c:pt idx="27945">
                  <c:v>0.96067440950454219</c:v>
                </c:pt>
                <c:pt idx="27946">
                  <c:v>0.95946902742039031</c:v>
                </c:pt>
                <c:pt idx="27947">
                  <c:v>0.95977037294142831</c:v>
                </c:pt>
                <c:pt idx="27948">
                  <c:v>0.95992104570194725</c:v>
                </c:pt>
                <c:pt idx="27949">
                  <c:v>0.96007171846246619</c:v>
                </c:pt>
                <c:pt idx="27950">
                  <c:v>0.96187979158869408</c:v>
                </c:pt>
                <c:pt idx="27951">
                  <c:v>0.96007171846246619</c:v>
                </c:pt>
                <c:pt idx="27952">
                  <c:v>0.96052373674402314</c:v>
                </c:pt>
                <c:pt idx="27953">
                  <c:v>0.95946902742039031</c:v>
                </c:pt>
                <c:pt idx="27954">
                  <c:v>0.96218113710973219</c:v>
                </c:pt>
                <c:pt idx="27955">
                  <c:v>0.96112642778609914</c:v>
                </c:pt>
                <c:pt idx="27956">
                  <c:v>0.96187979158869408</c:v>
                </c:pt>
                <c:pt idx="27957">
                  <c:v>0.96112642778609914</c:v>
                </c:pt>
                <c:pt idx="27958">
                  <c:v>0.96127710054661808</c:v>
                </c:pt>
                <c:pt idx="27959">
                  <c:v>0.96157844606765608</c:v>
                </c:pt>
                <c:pt idx="27960">
                  <c:v>0.96127710054661808</c:v>
                </c:pt>
                <c:pt idx="27961">
                  <c:v>0.96157844606765608</c:v>
                </c:pt>
                <c:pt idx="27962">
                  <c:v>0.96248248263077019</c:v>
                </c:pt>
                <c:pt idx="27963">
                  <c:v>0.96127710054661808</c:v>
                </c:pt>
                <c:pt idx="27964">
                  <c:v>0.96308517367284618</c:v>
                </c:pt>
                <c:pt idx="27965">
                  <c:v>0.96127710054661808</c:v>
                </c:pt>
                <c:pt idx="27966">
                  <c:v>0.96248248263077019</c:v>
                </c:pt>
                <c:pt idx="27967">
                  <c:v>0.96413988299647901</c:v>
                </c:pt>
                <c:pt idx="27968">
                  <c:v>0.96263315539128913</c:v>
                </c:pt>
                <c:pt idx="27969">
                  <c:v>0.96218113710973219</c:v>
                </c:pt>
                <c:pt idx="27970">
                  <c:v>0.96248248263077019</c:v>
                </c:pt>
                <c:pt idx="27971">
                  <c:v>0.96398921023596007</c:v>
                </c:pt>
                <c:pt idx="27972">
                  <c:v>0.96489324679907396</c:v>
                </c:pt>
                <c:pt idx="27973">
                  <c:v>0.96338651919388407</c:v>
                </c:pt>
                <c:pt idx="27974">
                  <c:v>0.96368786471492207</c:v>
                </c:pt>
                <c:pt idx="27975">
                  <c:v>0.96368786471492207</c:v>
                </c:pt>
                <c:pt idx="27976">
                  <c:v>0.96383853747544102</c:v>
                </c:pt>
                <c:pt idx="27977">
                  <c:v>0.96429055575699807</c:v>
                </c:pt>
                <c:pt idx="27978">
                  <c:v>0.96398921023596007</c:v>
                </c:pt>
                <c:pt idx="27979">
                  <c:v>0.96429055575699807</c:v>
                </c:pt>
                <c:pt idx="27980">
                  <c:v>0.96429055575699807</c:v>
                </c:pt>
                <c:pt idx="27981">
                  <c:v>0.96549593784115006</c:v>
                </c:pt>
                <c:pt idx="27982">
                  <c:v>0.96444122851751701</c:v>
                </c:pt>
                <c:pt idx="27983">
                  <c:v>0.96519459232011195</c:v>
                </c:pt>
                <c:pt idx="27984">
                  <c:v>0.96459190127803596</c:v>
                </c:pt>
                <c:pt idx="27985">
                  <c:v>0.96489324679907396</c:v>
                </c:pt>
                <c:pt idx="27986">
                  <c:v>0.96594795612270701</c:v>
                </c:pt>
                <c:pt idx="27987">
                  <c:v>0.96413988299647901</c:v>
                </c:pt>
                <c:pt idx="27988">
                  <c:v>0.96519459232011195</c:v>
                </c:pt>
                <c:pt idx="27989">
                  <c:v>0.96715333820685889</c:v>
                </c:pt>
                <c:pt idx="27990">
                  <c:v>0.96549593784115006</c:v>
                </c:pt>
                <c:pt idx="27991">
                  <c:v>0.96609862888322606</c:v>
                </c:pt>
                <c:pt idx="27992">
                  <c:v>0.96293450091232713</c:v>
                </c:pt>
                <c:pt idx="27993">
                  <c:v>0.9650439195595929</c:v>
                </c:pt>
                <c:pt idx="27994">
                  <c:v>0.96655064716478301</c:v>
                </c:pt>
                <c:pt idx="27995">
                  <c:v>0.96775602924893489</c:v>
                </c:pt>
                <c:pt idx="27996">
                  <c:v>0.96564661060166912</c:v>
                </c:pt>
                <c:pt idx="27997">
                  <c:v>0.96639997440426406</c:v>
                </c:pt>
                <c:pt idx="27998">
                  <c:v>0.96594795612270701</c:v>
                </c:pt>
                <c:pt idx="27999">
                  <c:v>0.96655064716478301</c:v>
                </c:pt>
                <c:pt idx="28000">
                  <c:v>0.96881073857256794</c:v>
                </c:pt>
                <c:pt idx="28001">
                  <c:v>0.96715333820685889</c:v>
                </c:pt>
                <c:pt idx="28002">
                  <c:v>0.96549593784115006</c:v>
                </c:pt>
                <c:pt idx="28003">
                  <c:v>0.966851992685821</c:v>
                </c:pt>
                <c:pt idx="28004">
                  <c:v>0.96775602924893489</c:v>
                </c:pt>
                <c:pt idx="28005">
                  <c:v>0.96745468372789689</c:v>
                </c:pt>
                <c:pt idx="28006">
                  <c:v>0.96911208409360594</c:v>
                </c:pt>
                <c:pt idx="28007">
                  <c:v>0.96790670200945383</c:v>
                </c:pt>
                <c:pt idx="28008">
                  <c:v>0.96805737476997289</c:v>
                </c:pt>
                <c:pt idx="28009">
                  <c:v>0.96670131992530195</c:v>
                </c:pt>
                <c:pt idx="28010">
                  <c:v>0.96941342961464394</c:v>
                </c:pt>
                <c:pt idx="28011">
                  <c:v>0.96911208409360594</c:v>
                </c:pt>
                <c:pt idx="28012">
                  <c:v>0.969262756854125</c:v>
                </c:pt>
                <c:pt idx="28013">
                  <c:v>0.96911208409360594</c:v>
                </c:pt>
                <c:pt idx="28014">
                  <c:v>0.96775602924893489</c:v>
                </c:pt>
                <c:pt idx="28015">
                  <c:v>0.96881073857256794</c:v>
                </c:pt>
                <c:pt idx="28016">
                  <c:v>0.97016679341723888</c:v>
                </c:pt>
                <c:pt idx="28017">
                  <c:v>0.96911208409360594</c:v>
                </c:pt>
                <c:pt idx="28018">
                  <c:v>0.96820804753049183</c:v>
                </c:pt>
                <c:pt idx="28019">
                  <c:v>0.96971477513568194</c:v>
                </c:pt>
                <c:pt idx="28020">
                  <c:v>0.96790670200945383</c:v>
                </c:pt>
                <c:pt idx="28021">
                  <c:v>0.968961411333087</c:v>
                </c:pt>
                <c:pt idx="28022">
                  <c:v>0.96850939305153005</c:v>
                </c:pt>
                <c:pt idx="28023">
                  <c:v>0.96956410237516288</c:v>
                </c:pt>
                <c:pt idx="28024">
                  <c:v>0.97076948445931477</c:v>
                </c:pt>
                <c:pt idx="28025">
                  <c:v>0.97076948445931477</c:v>
                </c:pt>
                <c:pt idx="28026">
                  <c:v>0.96805737476997289</c:v>
                </c:pt>
                <c:pt idx="28027">
                  <c:v>0.96971477513568194</c:v>
                </c:pt>
                <c:pt idx="28028">
                  <c:v>0.97092015721983382</c:v>
                </c:pt>
                <c:pt idx="28029">
                  <c:v>0.969262756854125</c:v>
                </c:pt>
                <c:pt idx="28030">
                  <c:v>0.97031746617775783</c:v>
                </c:pt>
                <c:pt idx="28031">
                  <c:v>0.96850939305153005</c:v>
                </c:pt>
                <c:pt idx="28032">
                  <c:v>0.97152284826190993</c:v>
                </c:pt>
                <c:pt idx="28033">
                  <c:v>0.97107082998035277</c:v>
                </c:pt>
                <c:pt idx="28034">
                  <c:v>0.969262756854125</c:v>
                </c:pt>
                <c:pt idx="28035">
                  <c:v>0.97076948445931477</c:v>
                </c:pt>
                <c:pt idx="28036">
                  <c:v>0.96850939305153005</c:v>
                </c:pt>
                <c:pt idx="28037">
                  <c:v>0.96881073857256794</c:v>
                </c:pt>
                <c:pt idx="28038">
                  <c:v>0.97122150274087171</c:v>
                </c:pt>
                <c:pt idx="28039">
                  <c:v>0.96971477513568194</c:v>
                </c:pt>
                <c:pt idx="28040">
                  <c:v>0.97257755758554287</c:v>
                </c:pt>
                <c:pt idx="28041">
                  <c:v>0.97107082998035277</c:v>
                </c:pt>
                <c:pt idx="28042">
                  <c:v>0.97046813893827677</c:v>
                </c:pt>
                <c:pt idx="28043">
                  <c:v>0.97107082998035277</c:v>
                </c:pt>
                <c:pt idx="28044">
                  <c:v>0.97122150274087171</c:v>
                </c:pt>
                <c:pt idx="28045">
                  <c:v>0.97318024862761876</c:v>
                </c:pt>
                <c:pt idx="28046">
                  <c:v>0.97152284826190993</c:v>
                </c:pt>
                <c:pt idx="28047">
                  <c:v>0.97122150274087171</c:v>
                </c:pt>
                <c:pt idx="28048">
                  <c:v>0.97107082998035277</c:v>
                </c:pt>
                <c:pt idx="28049">
                  <c:v>0.97227621206450487</c:v>
                </c:pt>
                <c:pt idx="28050">
                  <c:v>0.97272823034606182</c:v>
                </c:pt>
                <c:pt idx="28051">
                  <c:v>0.97257755758554287</c:v>
                </c:pt>
                <c:pt idx="28052">
                  <c:v>0.97302957586709982</c:v>
                </c:pt>
                <c:pt idx="28053">
                  <c:v>0.97076948445931477</c:v>
                </c:pt>
                <c:pt idx="28054">
                  <c:v>0.97122150274087171</c:v>
                </c:pt>
                <c:pt idx="28055">
                  <c:v>0.97453630347228959</c:v>
                </c:pt>
                <c:pt idx="28056">
                  <c:v>0.97318024862761876</c:v>
                </c:pt>
                <c:pt idx="28057">
                  <c:v>0.97318024862761876</c:v>
                </c:pt>
                <c:pt idx="28058">
                  <c:v>0.9733309213881377</c:v>
                </c:pt>
                <c:pt idx="28059">
                  <c:v>0.97438563071177065</c:v>
                </c:pt>
                <c:pt idx="28060">
                  <c:v>0.9742349579512517</c:v>
                </c:pt>
                <c:pt idx="28061">
                  <c:v>0.9736322669091757</c:v>
                </c:pt>
                <c:pt idx="28062">
                  <c:v>0.97272823034606182</c:v>
                </c:pt>
                <c:pt idx="28063">
                  <c:v>0.97438563071177065</c:v>
                </c:pt>
                <c:pt idx="28064">
                  <c:v>0.97483764899332781</c:v>
                </c:pt>
                <c:pt idx="28065">
                  <c:v>0.97378293966969476</c:v>
                </c:pt>
                <c:pt idx="28066">
                  <c:v>0.97348159414865676</c:v>
                </c:pt>
                <c:pt idx="28067">
                  <c:v>0.97302957586709982</c:v>
                </c:pt>
                <c:pt idx="28068">
                  <c:v>0.9733309213881377</c:v>
                </c:pt>
                <c:pt idx="28069">
                  <c:v>0.97513899451436581</c:v>
                </c:pt>
                <c:pt idx="28070">
                  <c:v>0.97483764899332781</c:v>
                </c:pt>
                <c:pt idx="28071">
                  <c:v>0.97544034003540381</c:v>
                </c:pt>
                <c:pt idx="28072">
                  <c:v>0.97559101279592275</c:v>
                </c:pt>
                <c:pt idx="28073">
                  <c:v>0.97408428519073265</c:v>
                </c:pt>
                <c:pt idx="28074">
                  <c:v>0.9742349579512517</c:v>
                </c:pt>
                <c:pt idx="28075">
                  <c:v>0.97559101279592275</c:v>
                </c:pt>
                <c:pt idx="28076">
                  <c:v>0.97634437659851769</c:v>
                </c:pt>
                <c:pt idx="28077">
                  <c:v>0.97619370383799864</c:v>
                </c:pt>
                <c:pt idx="28078">
                  <c:v>0.9742349579512517</c:v>
                </c:pt>
                <c:pt idx="28079">
                  <c:v>0.97468697623280887</c:v>
                </c:pt>
                <c:pt idx="28080">
                  <c:v>0.97438563071177065</c:v>
                </c:pt>
                <c:pt idx="28081">
                  <c:v>0.97544034003540381</c:v>
                </c:pt>
                <c:pt idx="28082">
                  <c:v>0.97483764899332781</c:v>
                </c:pt>
                <c:pt idx="28083">
                  <c:v>0.97453630347228959</c:v>
                </c:pt>
                <c:pt idx="28084">
                  <c:v>0.97498832175384675</c:v>
                </c:pt>
                <c:pt idx="28085">
                  <c:v>0.97498832175384675</c:v>
                </c:pt>
                <c:pt idx="28086">
                  <c:v>0.97528966727488475</c:v>
                </c:pt>
                <c:pt idx="28087">
                  <c:v>0.97498832175384675</c:v>
                </c:pt>
                <c:pt idx="28088">
                  <c:v>0.97559101279592275</c:v>
                </c:pt>
                <c:pt idx="28089">
                  <c:v>0.97498832175384675</c:v>
                </c:pt>
                <c:pt idx="28090">
                  <c:v>0.9736322669091757</c:v>
                </c:pt>
                <c:pt idx="28091">
                  <c:v>0.97634437659851769</c:v>
                </c:pt>
                <c:pt idx="28092">
                  <c:v>0.97468697623280887</c:v>
                </c:pt>
                <c:pt idx="28093">
                  <c:v>0.97604303107747969</c:v>
                </c:pt>
                <c:pt idx="28094">
                  <c:v>0.97815244972474569</c:v>
                </c:pt>
                <c:pt idx="28095">
                  <c:v>0.9742349579512517</c:v>
                </c:pt>
                <c:pt idx="28096">
                  <c:v>0.97754975868266958</c:v>
                </c:pt>
                <c:pt idx="28097">
                  <c:v>0.97604303107747969</c:v>
                </c:pt>
                <c:pt idx="28098">
                  <c:v>0.97544034003540381</c:v>
                </c:pt>
                <c:pt idx="28099">
                  <c:v>0.97754975868266958</c:v>
                </c:pt>
                <c:pt idx="28100">
                  <c:v>0.9757416855564417</c:v>
                </c:pt>
                <c:pt idx="28101">
                  <c:v>0.97694706764059358</c:v>
                </c:pt>
                <c:pt idx="28102">
                  <c:v>0.97724841316163158</c:v>
                </c:pt>
                <c:pt idx="28103">
                  <c:v>0.97694706764059358</c:v>
                </c:pt>
                <c:pt idx="28104">
                  <c:v>0.97860446800630263</c:v>
                </c:pt>
                <c:pt idx="28105">
                  <c:v>0.97589235831696075</c:v>
                </c:pt>
                <c:pt idx="28106">
                  <c:v>0.97679639488007464</c:v>
                </c:pt>
                <c:pt idx="28107">
                  <c:v>0.97649504935903664</c:v>
                </c:pt>
                <c:pt idx="28108">
                  <c:v>0.97694706764059358</c:v>
                </c:pt>
                <c:pt idx="28109">
                  <c:v>0.97528966727488475</c:v>
                </c:pt>
                <c:pt idx="28110">
                  <c:v>0.97739908592215052</c:v>
                </c:pt>
                <c:pt idx="28111">
                  <c:v>0.97709774040111264</c:v>
                </c:pt>
                <c:pt idx="28112">
                  <c:v>0.97694706764059358</c:v>
                </c:pt>
                <c:pt idx="28113">
                  <c:v>0.97845379524578369</c:v>
                </c:pt>
                <c:pt idx="28114">
                  <c:v>0.97589235831696075</c:v>
                </c:pt>
                <c:pt idx="28115">
                  <c:v>0.97739908592215052</c:v>
                </c:pt>
                <c:pt idx="28116">
                  <c:v>0.97724841316163158</c:v>
                </c:pt>
                <c:pt idx="28117">
                  <c:v>0.97770043144318874</c:v>
                </c:pt>
                <c:pt idx="28118">
                  <c:v>0.97845379524578369</c:v>
                </c:pt>
                <c:pt idx="28119">
                  <c:v>0.97679639488007464</c:v>
                </c:pt>
                <c:pt idx="28120">
                  <c:v>0.97724841316163158</c:v>
                </c:pt>
                <c:pt idx="28121">
                  <c:v>0.97770043144318874</c:v>
                </c:pt>
                <c:pt idx="28122">
                  <c:v>0.97845379524578369</c:v>
                </c:pt>
                <c:pt idx="28123">
                  <c:v>0.97785110420370769</c:v>
                </c:pt>
                <c:pt idx="28124">
                  <c:v>0.97770043144318874</c:v>
                </c:pt>
                <c:pt idx="28125">
                  <c:v>0.97965917732993557</c:v>
                </c:pt>
                <c:pt idx="28126">
                  <c:v>0.97754975868266958</c:v>
                </c:pt>
                <c:pt idx="28127">
                  <c:v>0.97709774040111264</c:v>
                </c:pt>
                <c:pt idx="28128">
                  <c:v>0.97830312248526463</c:v>
                </c:pt>
                <c:pt idx="28129">
                  <c:v>0.97815244972474569</c:v>
                </c:pt>
                <c:pt idx="28130">
                  <c:v>0.97860446800630263</c:v>
                </c:pt>
                <c:pt idx="28131">
                  <c:v>0.97664572211955558</c:v>
                </c:pt>
                <c:pt idx="28132">
                  <c:v>0.97709774040111264</c:v>
                </c:pt>
                <c:pt idx="28133">
                  <c:v>0.98041254113253051</c:v>
                </c:pt>
                <c:pt idx="28134">
                  <c:v>0.97724841316163158</c:v>
                </c:pt>
                <c:pt idx="28135">
                  <c:v>0.97980985009045451</c:v>
                </c:pt>
                <c:pt idx="28136">
                  <c:v>0.97664572211955558</c:v>
                </c:pt>
                <c:pt idx="28137">
                  <c:v>0.97800177696422674</c:v>
                </c:pt>
                <c:pt idx="28138">
                  <c:v>0.97860446800630263</c:v>
                </c:pt>
                <c:pt idx="28139">
                  <c:v>0.97965917732993557</c:v>
                </c:pt>
                <c:pt idx="28140">
                  <c:v>0.97935783180889757</c:v>
                </c:pt>
                <c:pt idx="28141">
                  <c:v>0.97875514076682169</c:v>
                </c:pt>
                <c:pt idx="28142">
                  <c:v>0.98026186837201146</c:v>
                </c:pt>
                <c:pt idx="28143">
                  <c:v>0.98086455941408768</c:v>
                </c:pt>
                <c:pt idx="28144">
                  <c:v>0.97845379524578369</c:v>
                </c:pt>
                <c:pt idx="28145">
                  <c:v>0.97980985009045451</c:v>
                </c:pt>
                <c:pt idx="28146">
                  <c:v>0.97860446800630263</c:v>
                </c:pt>
                <c:pt idx="28147">
                  <c:v>0.97950850456941652</c:v>
                </c:pt>
                <c:pt idx="28148">
                  <c:v>0.98011119561149251</c:v>
                </c:pt>
                <c:pt idx="28149">
                  <c:v>0.97920715904837863</c:v>
                </c:pt>
                <c:pt idx="28150">
                  <c:v>0.98026186837201146</c:v>
                </c:pt>
                <c:pt idx="28151">
                  <c:v>0.97950850456941652</c:v>
                </c:pt>
                <c:pt idx="28152">
                  <c:v>0.98026186837201146</c:v>
                </c:pt>
                <c:pt idx="28153">
                  <c:v>0.98011119561149251</c:v>
                </c:pt>
                <c:pt idx="28154">
                  <c:v>0.97935783180889757</c:v>
                </c:pt>
                <c:pt idx="28155">
                  <c:v>0.97996052285097357</c:v>
                </c:pt>
                <c:pt idx="28156">
                  <c:v>0.9807138866535684</c:v>
                </c:pt>
                <c:pt idx="28157">
                  <c:v>0.98101523217460662</c:v>
                </c:pt>
                <c:pt idx="28158">
                  <c:v>0.97860446800630263</c:v>
                </c:pt>
                <c:pt idx="28159">
                  <c:v>0.97875514076682169</c:v>
                </c:pt>
                <c:pt idx="28160">
                  <c:v>0.98161792321668251</c:v>
                </c:pt>
                <c:pt idx="28161">
                  <c:v>0.98011119561149251</c:v>
                </c:pt>
                <c:pt idx="28162">
                  <c:v>0.98206994149823956</c:v>
                </c:pt>
                <c:pt idx="28163">
                  <c:v>0.98267263254031545</c:v>
                </c:pt>
                <c:pt idx="28164">
                  <c:v>0.98237128701927745</c:v>
                </c:pt>
                <c:pt idx="28165">
                  <c:v>0.98237128701927745</c:v>
                </c:pt>
                <c:pt idx="28166">
                  <c:v>0.98086455941408768</c:v>
                </c:pt>
                <c:pt idx="28167">
                  <c:v>0.9807138866535684</c:v>
                </c:pt>
                <c:pt idx="28168">
                  <c:v>0.98191926873772051</c:v>
                </c:pt>
                <c:pt idx="28169">
                  <c:v>0.97950850456941652</c:v>
                </c:pt>
                <c:pt idx="28170">
                  <c:v>0.98267263254031545</c:v>
                </c:pt>
                <c:pt idx="28171">
                  <c:v>0.98161792321668251</c:v>
                </c:pt>
                <c:pt idx="28172">
                  <c:v>0.98222061425875851</c:v>
                </c:pt>
                <c:pt idx="28173">
                  <c:v>0.98161792321668251</c:v>
                </c:pt>
                <c:pt idx="28174">
                  <c:v>0.98131657769564462</c:v>
                </c:pt>
                <c:pt idx="28175">
                  <c:v>0.98086455941408768</c:v>
                </c:pt>
                <c:pt idx="28176">
                  <c:v>0.97920715904837863</c:v>
                </c:pt>
                <c:pt idx="28177">
                  <c:v>0.98252195977979651</c:v>
                </c:pt>
                <c:pt idx="28178">
                  <c:v>0.9807138866535684</c:v>
                </c:pt>
                <c:pt idx="28179">
                  <c:v>0.98222061425875851</c:v>
                </c:pt>
                <c:pt idx="28180">
                  <c:v>0.98161792321668251</c:v>
                </c:pt>
                <c:pt idx="28181">
                  <c:v>0.98161792321668251</c:v>
                </c:pt>
                <c:pt idx="28182">
                  <c:v>0.98357666910342934</c:v>
                </c:pt>
                <c:pt idx="28183">
                  <c:v>0.98237128701927745</c:v>
                </c:pt>
                <c:pt idx="28184">
                  <c:v>0.98237128701927745</c:v>
                </c:pt>
                <c:pt idx="28185">
                  <c:v>0.98101523217460662</c:v>
                </c:pt>
                <c:pt idx="28186">
                  <c:v>0.98282330530083439</c:v>
                </c:pt>
                <c:pt idx="28187">
                  <c:v>0.98237128701927745</c:v>
                </c:pt>
                <c:pt idx="28188">
                  <c:v>0.98206994149823956</c:v>
                </c:pt>
                <c:pt idx="28189">
                  <c:v>0.98131657769564462</c:v>
                </c:pt>
                <c:pt idx="28190">
                  <c:v>0.98041254113253051</c:v>
                </c:pt>
                <c:pt idx="28191">
                  <c:v>0.98237128701927745</c:v>
                </c:pt>
                <c:pt idx="28192">
                  <c:v>0.98417936014550556</c:v>
                </c:pt>
                <c:pt idx="28193">
                  <c:v>0.98116590493512557</c:v>
                </c:pt>
                <c:pt idx="28194">
                  <c:v>0.98372734186394839</c:v>
                </c:pt>
                <c:pt idx="28195">
                  <c:v>0.98176859597720156</c:v>
                </c:pt>
                <c:pt idx="28196">
                  <c:v>0.98237128701927745</c:v>
                </c:pt>
                <c:pt idx="28197">
                  <c:v>0.98327532358239145</c:v>
                </c:pt>
                <c:pt idx="28198">
                  <c:v>0.98282330530083439</c:v>
                </c:pt>
                <c:pt idx="28199">
                  <c:v>0.98312465082187239</c:v>
                </c:pt>
                <c:pt idx="28200">
                  <c:v>0.98297397806135345</c:v>
                </c:pt>
                <c:pt idx="28201">
                  <c:v>0.98297397806135345</c:v>
                </c:pt>
                <c:pt idx="28202">
                  <c:v>0.98146725045616356</c:v>
                </c:pt>
                <c:pt idx="28203">
                  <c:v>0.98387801462446733</c:v>
                </c:pt>
                <c:pt idx="28204">
                  <c:v>0.9843300329060245</c:v>
                </c:pt>
                <c:pt idx="28205">
                  <c:v>0.98357666910342934</c:v>
                </c:pt>
                <c:pt idx="28206">
                  <c:v>0.98417936014550556</c:v>
                </c:pt>
                <c:pt idx="28207">
                  <c:v>0.98282330530083439</c:v>
                </c:pt>
                <c:pt idx="28208">
                  <c:v>0.9840286873849865</c:v>
                </c:pt>
                <c:pt idx="28209">
                  <c:v>0.98643945155329027</c:v>
                </c:pt>
                <c:pt idx="28210">
                  <c:v>0.98478205118758144</c:v>
                </c:pt>
                <c:pt idx="28211">
                  <c:v>0.9846313784270625</c:v>
                </c:pt>
                <c:pt idx="28212">
                  <c:v>0.98372734186394839</c:v>
                </c:pt>
                <c:pt idx="28213">
                  <c:v>0.98508339670861944</c:v>
                </c:pt>
                <c:pt idx="28214">
                  <c:v>0.98448070566654344</c:v>
                </c:pt>
                <c:pt idx="28215">
                  <c:v>0.9849327239481005</c:v>
                </c:pt>
                <c:pt idx="28216">
                  <c:v>0.9849327239481005</c:v>
                </c:pt>
                <c:pt idx="28217">
                  <c:v>0.9849327239481005</c:v>
                </c:pt>
                <c:pt idx="28218">
                  <c:v>0.98553541499017638</c:v>
                </c:pt>
                <c:pt idx="28219">
                  <c:v>0.98222061425875851</c:v>
                </c:pt>
                <c:pt idx="28220">
                  <c:v>0.98523406946913838</c:v>
                </c:pt>
                <c:pt idx="28221">
                  <c:v>0.98478205118758144</c:v>
                </c:pt>
                <c:pt idx="28222">
                  <c:v>0.98508339670861944</c:v>
                </c:pt>
                <c:pt idx="28223">
                  <c:v>0.98538474222965744</c:v>
                </c:pt>
                <c:pt idx="28224">
                  <c:v>0.9840286873849865</c:v>
                </c:pt>
                <c:pt idx="28225">
                  <c:v>0.98538474222965744</c:v>
                </c:pt>
                <c:pt idx="28226">
                  <c:v>0.98508339670861944</c:v>
                </c:pt>
                <c:pt idx="28227">
                  <c:v>0.9849327239481005</c:v>
                </c:pt>
                <c:pt idx="28228">
                  <c:v>0.98643945155329027</c:v>
                </c:pt>
                <c:pt idx="28229">
                  <c:v>0.9840286873849865</c:v>
                </c:pt>
                <c:pt idx="28230">
                  <c:v>0.98523406946913838</c:v>
                </c:pt>
                <c:pt idx="28231">
                  <c:v>0.98734348811640438</c:v>
                </c:pt>
                <c:pt idx="28232">
                  <c:v>0.98628877879277133</c:v>
                </c:pt>
                <c:pt idx="28233">
                  <c:v>0.98674079707432827</c:v>
                </c:pt>
                <c:pt idx="28234">
                  <c:v>0.98387801462446733</c:v>
                </c:pt>
                <c:pt idx="28235">
                  <c:v>0.98508339670861944</c:v>
                </c:pt>
                <c:pt idx="28236">
                  <c:v>0.98659012431380932</c:v>
                </c:pt>
                <c:pt idx="28237">
                  <c:v>0.98523406946913838</c:v>
                </c:pt>
                <c:pt idx="28238">
                  <c:v>0.98643945155329027</c:v>
                </c:pt>
                <c:pt idx="28239">
                  <c:v>0.98568608775069533</c:v>
                </c:pt>
                <c:pt idx="28240">
                  <c:v>0.98568608775069533</c:v>
                </c:pt>
                <c:pt idx="28241">
                  <c:v>0.98598743327173333</c:v>
                </c:pt>
                <c:pt idx="28242">
                  <c:v>0.98538474222965744</c:v>
                </c:pt>
                <c:pt idx="28243">
                  <c:v>0.98659012431380932</c:v>
                </c:pt>
                <c:pt idx="28244">
                  <c:v>0.98538474222965744</c:v>
                </c:pt>
                <c:pt idx="28245">
                  <c:v>0.98538474222965744</c:v>
                </c:pt>
                <c:pt idx="28246">
                  <c:v>0.9843300329060245</c:v>
                </c:pt>
                <c:pt idx="28247">
                  <c:v>0.98689146983484721</c:v>
                </c:pt>
                <c:pt idx="28248">
                  <c:v>0.98749416087692343</c:v>
                </c:pt>
                <c:pt idx="28249">
                  <c:v>0.98628877879277133</c:v>
                </c:pt>
                <c:pt idx="28250">
                  <c:v>0.98568608775069533</c:v>
                </c:pt>
                <c:pt idx="28251">
                  <c:v>0.9849327239481005</c:v>
                </c:pt>
                <c:pt idx="28252">
                  <c:v>0.98628877879277133</c:v>
                </c:pt>
                <c:pt idx="28253">
                  <c:v>0.98704214259536627</c:v>
                </c:pt>
                <c:pt idx="28254">
                  <c:v>0.98659012431380932</c:v>
                </c:pt>
                <c:pt idx="28255">
                  <c:v>0.98749416087692343</c:v>
                </c:pt>
                <c:pt idx="28256">
                  <c:v>0.98568608775069533</c:v>
                </c:pt>
                <c:pt idx="28257">
                  <c:v>0.98674079707432827</c:v>
                </c:pt>
                <c:pt idx="28258">
                  <c:v>0.98764483363744238</c:v>
                </c:pt>
                <c:pt idx="28259">
                  <c:v>0.98734348811640438</c:v>
                </c:pt>
                <c:pt idx="28260">
                  <c:v>0.98749416087692343</c:v>
                </c:pt>
                <c:pt idx="28261">
                  <c:v>0.98659012431380932</c:v>
                </c:pt>
                <c:pt idx="28262">
                  <c:v>0.98779550639796132</c:v>
                </c:pt>
                <c:pt idx="28263">
                  <c:v>0.98809685191899932</c:v>
                </c:pt>
                <c:pt idx="28264">
                  <c:v>0.98779550639796132</c:v>
                </c:pt>
                <c:pt idx="28265">
                  <c:v>0.98915156124263226</c:v>
                </c:pt>
                <c:pt idx="28266">
                  <c:v>0.98689146983484721</c:v>
                </c:pt>
                <c:pt idx="28267">
                  <c:v>0.98749416087692343</c:v>
                </c:pt>
                <c:pt idx="28268">
                  <c:v>0.98734348811640438</c:v>
                </c:pt>
                <c:pt idx="28269">
                  <c:v>0.98854887020055626</c:v>
                </c:pt>
                <c:pt idx="28270">
                  <c:v>0.98643945155329027</c:v>
                </c:pt>
                <c:pt idx="28271">
                  <c:v>0.98749416087692343</c:v>
                </c:pt>
                <c:pt idx="28272">
                  <c:v>0.98779550639796132</c:v>
                </c:pt>
                <c:pt idx="28273">
                  <c:v>0.98613810603225227</c:v>
                </c:pt>
                <c:pt idx="28274">
                  <c:v>0.98583676051121438</c:v>
                </c:pt>
                <c:pt idx="28275">
                  <c:v>0.98885021572159426</c:v>
                </c:pt>
                <c:pt idx="28276">
                  <c:v>0.98794617915848038</c:v>
                </c:pt>
                <c:pt idx="28277">
                  <c:v>0.98794617915848038</c:v>
                </c:pt>
                <c:pt idx="28278">
                  <c:v>0.98583676051121438</c:v>
                </c:pt>
                <c:pt idx="28279">
                  <c:v>0.98839819744003732</c:v>
                </c:pt>
                <c:pt idx="28280">
                  <c:v>0.98900088848211321</c:v>
                </c:pt>
                <c:pt idx="28281">
                  <c:v>0.98839819744003732</c:v>
                </c:pt>
                <c:pt idx="28282">
                  <c:v>0.98975425228470815</c:v>
                </c:pt>
                <c:pt idx="28283">
                  <c:v>0.98779550639796132</c:v>
                </c:pt>
                <c:pt idx="28284">
                  <c:v>0.98719281535588543</c:v>
                </c:pt>
                <c:pt idx="28285">
                  <c:v>0.98900088848211321</c:v>
                </c:pt>
                <c:pt idx="28286">
                  <c:v>0.98885021572159426</c:v>
                </c:pt>
                <c:pt idx="28287">
                  <c:v>0.98869954296107532</c:v>
                </c:pt>
                <c:pt idx="28288">
                  <c:v>0.98734348811640438</c:v>
                </c:pt>
                <c:pt idx="28289">
                  <c:v>0.98809685191899932</c:v>
                </c:pt>
                <c:pt idx="28290">
                  <c:v>0.98900088848211321</c:v>
                </c:pt>
                <c:pt idx="28291">
                  <c:v>0.9896035795241892</c:v>
                </c:pt>
                <c:pt idx="28292">
                  <c:v>0.98839819744003732</c:v>
                </c:pt>
                <c:pt idx="28293">
                  <c:v>0.98854887020055626</c:v>
                </c:pt>
                <c:pt idx="28294">
                  <c:v>0.9893022340031512</c:v>
                </c:pt>
                <c:pt idx="28295">
                  <c:v>0.98794617915848038</c:v>
                </c:pt>
                <c:pt idx="28296">
                  <c:v>0.98869954296107532</c:v>
                </c:pt>
                <c:pt idx="28297">
                  <c:v>0.9896035795241892</c:v>
                </c:pt>
                <c:pt idx="28298">
                  <c:v>0.98900088848211321</c:v>
                </c:pt>
                <c:pt idx="28299">
                  <c:v>0.98839819744003732</c:v>
                </c:pt>
                <c:pt idx="28300">
                  <c:v>0.99005559780574615</c:v>
                </c:pt>
                <c:pt idx="28301">
                  <c:v>0.98869954296107532</c:v>
                </c:pt>
                <c:pt idx="28302">
                  <c:v>0.9899049250452272</c:v>
                </c:pt>
                <c:pt idx="28303">
                  <c:v>0.31549364896220472</c:v>
                </c:pt>
                <c:pt idx="28304">
                  <c:v>0.31669903104635666</c:v>
                </c:pt>
                <c:pt idx="28305">
                  <c:v>0.31910979521466054</c:v>
                </c:pt>
                <c:pt idx="28306">
                  <c:v>0.31986315901725554</c:v>
                </c:pt>
                <c:pt idx="28307">
                  <c:v>0.32227392318555947</c:v>
                </c:pt>
                <c:pt idx="28308">
                  <c:v>0.32498603287490141</c:v>
                </c:pt>
                <c:pt idx="28309">
                  <c:v>0.32589006943801535</c:v>
                </c:pt>
                <c:pt idx="28310">
                  <c:v>0.32890352464839528</c:v>
                </c:pt>
                <c:pt idx="28311">
                  <c:v>0.33041025225358522</c:v>
                </c:pt>
                <c:pt idx="28312">
                  <c:v>0.3337250529850031</c:v>
                </c:pt>
                <c:pt idx="28313">
                  <c:v>0.3337250529850031</c:v>
                </c:pt>
                <c:pt idx="28314">
                  <c:v>0.33493043506915504</c:v>
                </c:pt>
                <c:pt idx="28315">
                  <c:v>0.3343277440270791</c:v>
                </c:pt>
                <c:pt idx="28316">
                  <c:v>0.33929994512420592</c:v>
                </c:pt>
                <c:pt idx="28317">
                  <c:v>0.34140936377147185</c:v>
                </c:pt>
                <c:pt idx="28318">
                  <c:v>0.34291609137666185</c:v>
                </c:pt>
                <c:pt idx="28319">
                  <c:v>0.34547752830548473</c:v>
                </c:pt>
                <c:pt idx="28320">
                  <c:v>0.34532685554496573</c:v>
                </c:pt>
                <c:pt idx="28321">
                  <c:v>0.34818963799482661</c:v>
                </c:pt>
                <c:pt idx="28322">
                  <c:v>0.35120309320520654</c:v>
                </c:pt>
                <c:pt idx="28323">
                  <c:v>0.3501483838815736</c:v>
                </c:pt>
                <c:pt idx="28324">
                  <c:v>0.35286049357091548</c:v>
                </c:pt>
                <c:pt idx="28325">
                  <c:v>0.35436722117610542</c:v>
                </c:pt>
                <c:pt idx="28326">
                  <c:v>0.35798336742856135</c:v>
                </c:pt>
                <c:pt idx="28327">
                  <c:v>0.36099682263894123</c:v>
                </c:pt>
                <c:pt idx="28328">
                  <c:v>0.36084614987842223</c:v>
                </c:pt>
                <c:pt idx="28329">
                  <c:v>0.36280489576516917</c:v>
                </c:pt>
                <c:pt idx="28330">
                  <c:v>0.36401027784932116</c:v>
                </c:pt>
                <c:pt idx="28331">
                  <c:v>0.36762642410177698</c:v>
                </c:pt>
                <c:pt idx="28332">
                  <c:v>0.36807844238333404</c:v>
                </c:pt>
                <c:pt idx="28333">
                  <c:v>0.36898247894644798</c:v>
                </c:pt>
                <c:pt idx="28334">
                  <c:v>0.37229727967786586</c:v>
                </c:pt>
                <c:pt idx="28335">
                  <c:v>0.37350266176201785</c:v>
                </c:pt>
                <c:pt idx="28336">
                  <c:v>0.37591342593032179</c:v>
                </c:pt>
                <c:pt idx="28337">
                  <c:v>0.37651611697239773</c:v>
                </c:pt>
                <c:pt idx="28338">
                  <c:v>0.37968024494329666</c:v>
                </c:pt>
                <c:pt idx="28339">
                  <c:v>0.3819403363510816</c:v>
                </c:pt>
                <c:pt idx="28340">
                  <c:v>0.3819403363510816</c:v>
                </c:pt>
                <c:pt idx="28341">
                  <c:v>0.38661119192717042</c:v>
                </c:pt>
                <c:pt idx="28342">
                  <c:v>0.38661119192717042</c:v>
                </c:pt>
                <c:pt idx="28343">
                  <c:v>0.38736455572976541</c:v>
                </c:pt>
                <c:pt idx="28344">
                  <c:v>0.39067935646118329</c:v>
                </c:pt>
                <c:pt idx="28345">
                  <c:v>0.39444617547415817</c:v>
                </c:pt>
                <c:pt idx="28346">
                  <c:v>0.39369281167156323</c:v>
                </c:pt>
                <c:pt idx="28347">
                  <c:v>0.39580223031882911</c:v>
                </c:pt>
                <c:pt idx="28348">
                  <c:v>0.39896635828972804</c:v>
                </c:pt>
                <c:pt idx="28349">
                  <c:v>0.40017174037387998</c:v>
                </c:pt>
                <c:pt idx="28350">
                  <c:v>0.40047308589491798</c:v>
                </c:pt>
                <c:pt idx="28351">
                  <c:v>0.40363721386581691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4CD-4762-BCE1-B200485C9533}"/>
            </c:ext>
          </c:extLst>
        </c:ser>
        <c:ser>
          <c:idx val="1"/>
          <c:order val="1"/>
          <c:tx>
            <c:strRef>
              <c:f>Tabelle1!$E$1:$E$2</c:f>
              <c:strCache>
                <c:ptCount val="2"/>
                <c:pt idx="0">
                  <c:v>Exp.</c:v>
                </c:pt>
                <c:pt idx="1">
                  <c:v>P_el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Tabelle1!$A$3:$A$28354</c:f>
              <c:numCache>
                <c:formatCode>General</c:formatCode>
                <c:ptCount val="28352"/>
                <c:pt idx="0">
                  <c:v>-0.36</c:v>
                </c:pt>
                <c:pt idx="1">
                  <c:v>-0.3599</c:v>
                </c:pt>
                <c:pt idx="2">
                  <c:v>-0.35980000000000001</c:v>
                </c:pt>
                <c:pt idx="3">
                  <c:v>-0.35970000000000002</c:v>
                </c:pt>
                <c:pt idx="4">
                  <c:v>-0.35959999999999998</c:v>
                </c:pt>
                <c:pt idx="5">
                  <c:v>-0.35949999999999999</c:v>
                </c:pt>
                <c:pt idx="6">
                  <c:v>-0.3594</c:v>
                </c:pt>
                <c:pt idx="7">
                  <c:v>-0.35930000000000001</c:v>
                </c:pt>
                <c:pt idx="8">
                  <c:v>-0.35920000000000002</c:v>
                </c:pt>
                <c:pt idx="9">
                  <c:v>-0.35909999999999997</c:v>
                </c:pt>
                <c:pt idx="10">
                  <c:v>-0.35899999999999999</c:v>
                </c:pt>
                <c:pt idx="11">
                  <c:v>-0.3589</c:v>
                </c:pt>
                <c:pt idx="12">
                  <c:v>-0.35880000000000001</c:v>
                </c:pt>
                <c:pt idx="13">
                  <c:v>-0.35870000000000002</c:v>
                </c:pt>
                <c:pt idx="14">
                  <c:v>-0.35859999999999997</c:v>
                </c:pt>
                <c:pt idx="15">
                  <c:v>-0.35849999999999999</c:v>
                </c:pt>
                <c:pt idx="16">
                  <c:v>-0.3584</c:v>
                </c:pt>
                <c:pt idx="17">
                  <c:v>-0.35830000000000001</c:v>
                </c:pt>
                <c:pt idx="18">
                  <c:v>-0.35820000000000002</c:v>
                </c:pt>
                <c:pt idx="19">
                  <c:v>-0.35809999999999997</c:v>
                </c:pt>
                <c:pt idx="20">
                  <c:v>-0.35799999999999998</c:v>
                </c:pt>
                <c:pt idx="21">
                  <c:v>-0.3579</c:v>
                </c:pt>
                <c:pt idx="22">
                  <c:v>-0.35780000000000001</c:v>
                </c:pt>
                <c:pt idx="23">
                  <c:v>-0.35770000000000002</c:v>
                </c:pt>
                <c:pt idx="24">
                  <c:v>-0.35759999999999997</c:v>
                </c:pt>
                <c:pt idx="25">
                  <c:v>-0.35749999999999998</c:v>
                </c:pt>
                <c:pt idx="26">
                  <c:v>-0.3574</c:v>
                </c:pt>
                <c:pt idx="27">
                  <c:v>-0.35730000000000001</c:v>
                </c:pt>
                <c:pt idx="28">
                  <c:v>-0.35720000000000002</c:v>
                </c:pt>
                <c:pt idx="29">
                  <c:v>-0.35709999999999997</c:v>
                </c:pt>
                <c:pt idx="30">
                  <c:v>-0.35699999999999998</c:v>
                </c:pt>
                <c:pt idx="31">
                  <c:v>-0.3569</c:v>
                </c:pt>
                <c:pt idx="32">
                  <c:v>-0.35680000000000001</c:v>
                </c:pt>
                <c:pt idx="33">
                  <c:v>-0.35670000000000002</c:v>
                </c:pt>
                <c:pt idx="34">
                  <c:v>-0.35659999999999997</c:v>
                </c:pt>
                <c:pt idx="35">
                  <c:v>-0.35649999999999998</c:v>
                </c:pt>
                <c:pt idx="36">
                  <c:v>-0.35639999999999999</c:v>
                </c:pt>
                <c:pt idx="37">
                  <c:v>-0.35630000000000001</c:v>
                </c:pt>
                <c:pt idx="38">
                  <c:v>-0.35620000000000002</c:v>
                </c:pt>
                <c:pt idx="39">
                  <c:v>-0.35610000000000003</c:v>
                </c:pt>
                <c:pt idx="40">
                  <c:v>-0.35599999999999998</c:v>
                </c:pt>
                <c:pt idx="41">
                  <c:v>-0.35589999999999999</c:v>
                </c:pt>
                <c:pt idx="42">
                  <c:v>-0.35580000000000001</c:v>
                </c:pt>
                <c:pt idx="43">
                  <c:v>-0.35570000000000002</c:v>
                </c:pt>
                <c:pt idx="44">
                  <c:v>-0.35560000000000003</c:v>
                </c:pt>
                <c:pt idx="45">
                  <c:v>-0.35549999999999998</c:v>
                </c:pt>
                <c:pt idx="46">
                  <c:v>-0.35539999999999999</c:v>
                </c:pt>
                <c:pt idx="47">
                  <c:v>-0.355300000000001</c:v>
                </c:pt>
                <c:pt idx="48">
                  <c:v>-0.35520000000000101</c:v>
                </c:pt>
                <c:pt idx="49">
                  <c:v>-0.35510000000000103</c:v>
                </c:pt>
                <c:pt idx="50">
                  <c:v>-0.35500000000000098</c:v>
                </c:pt>
                <c:pt idx="51">
                  <c:v>-0.35490000000000099</c:v>
                </c:pt>
                <c:pt idx="52">
                  <c:v>-0.354800000000001</c:v>
                </c:pt>
                <c:pt idx="53">
                  <c:v>-0.35470000000000101</c:v>
                </c:pt>
                <c:pt idx="54">
                  <c:v>-0.35460000000000103</c:v>
                </c:pt>
                <c:pt idx="55">
                  <c:v>-0.35450000000000098</c:v>
                </c:pt>
                <c:pt idx="56">
                  <c:v>-0.35440000000000099</c:v>
                </c:pt>
                <c:pt idx="57">
                  <c:v>-0.354300000000001</c:v>
                </c:pt>
                <c:pt idx="58">
                  <c:v>-0.35420000000000101</c:v>
                </c:pt>
                <c:pt idx="59">
                  <c:v>-0.35410000000000103</c:v>
                </c:pt>
                <c:pt idx="60">
                  <c:v>-0.35400000000000098</c:v>
                </c:pt>
                <c:pt idx="61">
                  <c:v>-0.35390000000000099</c:v>
                </c:pt>
                <c:pt idx="62">
                  <c:v>-0.353800000000001</c:v>
                </c:pt>
                <c:pt idx="63">
                  <c:v>-0.35370000000000101</c:v>
                </c:pt>
                <c:pt idx="64">
                  <c:v>-0.35360000000000102</c:v>
                </c:pt>
                <c:pt idx="65">
                  <c:v>-0.35350000000000098</c:v>
                </c:pt>
                <c:pt idx="66">
                  <c:v>-0.35340000000000099</c:v>
                </c:pt>
                <c:pt idx="67">
                  <c:v>-0.353300000000001</c:v>
                </c:pt>
                <c:pt idx="68">
                  <c:v>-0.35320000000000101</c:v>
                </c:pt>
                <c:pt idx="69">
                  <c:v>-0.35310000000000102</c:v>
                </c:pt>
                <c:pt idx="70">
                  <c:v>-0.35300000000000098</c:v>
                </c:pt>
                <c:pt idx="71">
                  <c:v>-0.35290000000000099</c:v>
                </c:pt>
                <c:pt idx="72">
                  <c:v>-0.352800000000001</c:v>
                </c:pt>
                <c:pt idx="73">
                  <c:v>-0.35270000000000101</c:v>
                </c:pt>
                <c:pt idx="74">
                  <c:v>-0.35260000000000102</c:v>
                </c:pt>
                <c:pt idx="75">
                  <c:v>-0.35250000000000098</c:v>
                </c:pt>
                <c:pt idx="76">
                  <c:v>-0.35240000000000099</c:v>
                </c:pt>
                <c:pt idx="77">
                  <c:v>-0.352300000000001</c:v>
                </c:pt>
                <c:pt idx="78">
                  <c:v>-0.35220000000000101</c:v>
                </c:pt>
                <c:pt idx="79">
                  <c:v>-0.35210000000000102</c:v>
                </c:pt>
                <c:pt idx="80">
                  <c:v>-0.35200000000000098</c:v>
                </c:pt>
                <c:pt idx="81">
                  <c:v>-0.35190000000000099</c:v>
                </c:pt>
                <c:pt idx="82">
                  <c:v>-0.351800000000001</c:v>
                </c:pt>
                <c:pt idx="83">
                  <c:v>-0.35170000000000101</c:v>
                </c:pt>
                <c:pt idx="84">
                  <c:v>-0.35160000000000102</c:v>
                </c:pt>
                <c:pt idx="85">
                  <c:v>-0.35150000000000098</c:v>
                </c:pt>
                <c:pt idx="86">
                  <c:v>-0.35140000000000099</c:v>
                </c:pt>
                <c:pt idx="87">
                  <c:v>-0.351300000000001</c:v>
                </c:pt>
                <c:pt idx="88">
                  <c:v>-0.35120000000000101</c:v>
                </c:pt>
                <c:pt idx="89">
                  <c:v>-0.35110000000000102</c:v>
                </c:pt>
                <c:pt idx="90">
                  <c:v>-0.35100000000000098</c:v>
                </c:pt>
                <c:pt idx="91">
                  <c:v>-0.35090000000000099</c:v>
                </c:pt>
                <c:pt idx="92">
                  <c:v>-0.350800000000001</c:v>
                </c:pt>
                <c:pt idx="93">
                  <c:v>-0.35070000000000101</c:v>
                </c:pt>
                <c:pt idx="94">
                  <c:v>-0.35060000000000102</c:v>
                </c:pt>
                <c:pt idx="95">
                  <c:v>-0.35050000000000098</c:v>
                </c:pt>
                <c:pt idx="96">
                  <c:v>-0.35040000000000099</c:v>
                </c:pt>
                <c:pt idx="97">
                  <c:v>-0.350300000000001</c:v>
                </c:pt>
                <c:pt idx="98">
                  <c:v>-0.35020000000000101</c:v>
                </c:pt>
                <c:pt idx="99">
                  <c:v>-0.35010000000000102</c:v>
                </c:pt>
                <c:pt idx="100">
                  <c:v>-0.35000000000000098</c:v>
                </c:pt>
                <c:pt idx="101">
                  <c:v>-0.34990000000000099</c:v>
                </c:pt>
                <c:pt idx="102">
                  <c:v>-0.349800000000001</c:v>
                </c:pt>
                <c:pt idx="103">
                  <c:v>-0.34970000000000101</c:v>
                </c:pt>
                <c:pt idx="104">
                  <c:v>-0.34960000000000102</c:v>
                </c:pt>
                <c:pt idx="105">
                  <c:v>-0.34950000000000098</c:v>
                </c:pt>
                <c:pt idx="106">
                  <c:v>-0.34940000000000099</c:v>
                </c:pt>
                <c:pt idx="107">
                  <c:v>-0.349300000000001</c:v>
                </c:pt>
                <c:pt idx="108">
                  <c:v>-0.34920000000000101</c:v>
                </c:pt>
                <c:pt idx="109">
                  <c:v>-0.34910000000000102</c:v>
                </c:pt>
                <c:pt idx="110">
                  <c:v>-0.34900000000000098</c:v>
                </c:pt>
                <c:pt idx="111">
                  <c:v>-0.34890000000000099</c:v>
                </c:pt>
                <c:pt idx="112">
                  <c:v>-0.348800000000001</c:v>
                </c:pt>
                <c:pt idx="113">
                  <c:v>-0.34870000000000101</c:v>
                </c:pt>
                <c:pt idx="114">
                  <c:v>-0.34860000000000102</c:v>
                </c:pt>
                <c:pt idx="115">
                  <c:v>-0.34850000000000098</c:v>
                </c:pt>
                <c:pt idx="116">
                  <c:v>-0.34840000000000099</c:v>
                </c:pt>
                <c:pt idx="117">
                  <c:v>-0.348300000000001</c:v>
                </c:pt>
                <c:pt idx="118">
                  <c:v>-0.34820000000000101</c:v>
                </c:pt>
                <c:pt idx="119">
                  <c:v>-0.34810000000000102</c:v>
                </c:pt>
                <c:pt idx="120">
                  <c:v>-0.34800000000000098</c:v>
                </c:pt>
                <c:pt idx="121">
                  <c:v>-0.34790000000000099</c:v>
                </c:pt>
                <c:pt idx="122">
                  <c:v>-0.347800000000001</c:v>
                </c:pt>
                <c:pt idx="123">
                  <c:v>-0.34770000000000101</c:v>
                </c:pt>
                <c:pt idx="124">
                  <c:v>-0.34760000000000102</c:v>
                </c:pt>
                <c:pt idx="125">
                  <c:v>-0.34750000000000097</c:v>
                </c:pt>
                <c:pt idx="126">
                  <c:v>-0.34740000000000099</c:v>
                </c:pt>
                <c:pt idx="127">
                  <c:v>-0.347300000000001</c:v>
                </c:pt>
                <c:pt idx="128">
                  <c:v>-0.34720000000000101</c:v>
                </c:pt>
                <c:pt idx="129">
                  <c:v>-0.34710000000000102</c:v>
                </c:pt>
                <c:pt idx="130">
                  <c:v>-0.34700000000000097</c:v>
                </c:pt>
                <c:pt idx="131">
                  <c:v>-0.34690000000000099</c:v>
                </c:pt>
                <c:pt idx="132">
                  <c:v>-0.346800000000001</c:v>
                </c:pt>
                <c:pt idx="133">
                  <c:v>-0.34670000000000201</c:v>
                </c:pt>
                <c:pt idx="134">
                  <c:v>-0.34660000000000102</c:v>
                </c:pt>
                <c:pt idx="135">
                  <c:v>-0.34650000000000097</c:v>
                </c:pt>
                <c:pt idx="136">
                  <c:v>-0.34640000000000098</c:v>
                </c:pt>
                <c:pt idx="137">
                  <c:v>-0.346300000000001</c:v>
                </c:pt>
                <c:pt idx="138">
                  <c:v>-0.34620000000000201</c:v>
                </c:pt>
                <c:pt idx="139">
                  <c:v>-0.34610000000000102</c:v>
                </c:pt>
                <c:pt idx="140">
                  <c:v>-0.34600000000000097</c:v>
                </c:pt>
                <c:pt idx="141">
                  <c:v>-0.34590000000000198</c:v>
                </c:pt>
                <c:pt idx="142">
                  <c:v>-0.34580000000000199</c:v>
                </c:pt>
                <c:pt idx="143">
                  <c:v>-0.34570000000000201</c:v>
                </c:pt>
                <c:pt idx="144">
                  <c:v>-0.34560000000000202</c:v>
                </c:pt>
                <c:pt idx="145">
                  <c:v>-0.34550000000000203</c:v>
                </c:pt>
                <c:pt idx="146">
                  <c:v>-0.34540000000000198</c:v>
                </c:pt>
                <c:pt idx="147">
                  <c:v>-0.34530000000000199</c:v>
                </c:pt>
                <c:pt idx="148">
                  <c:v>-0.34520000000000201</c:v>
                </c:pt>
                <c:pt idx="149">
                  <c:v>-0.34510000000000202</c:v>
                </c:pt>
                <c:pt idx="150">
                  <c:v>-0.34500000000000203</c:v>
                </c:pt>
                <c:pt idx="151">
                  <c:v>-0.34490000000000198</c:v>
                </c:pt>
                <c:pt idx="152">
                  <c:v>-0.34480000000000199</c:v>
                </c:pt>
                <c:pt idx="153">
                  <c:v>-0.344700000000002</c:v>
                </c:pt>
                <c:pt idx="154">
                  <c:v>-0.34460000000000202</c:v>
                </c:pt>
                <c:pt idx="155">
                  <c:v>-0.34450000000000203</c:v>
                </c:pt>
                <c:pt idx="156">
                  <c:v>-0.34440000000000198</c:v>
                </c:pt>
                <c:pt idx="157">
                  <c:v>-0.34430000000000199</c:v>
                </c:pt>
                <c:pt idx="158">
                  <c:v>-0.344200000000002</c:v>
                </c:pt>
                <c:pt idx="159">
                  <c:v>-0.34410000000000202</c:v>
                </c:pt>
                <c:pt idx="160">
                  <c:v>-0.34400000000000203</c:v>
                </c:pt>
                <c:pt idx="161">
                  <c:v>-0.34390000000000198</c:v>
                </c:pt>
                <c:pt idx="162">
                  <c:v>-0.34380000000000199</c:v>
                </c:pt>
                <c:pt idx="163">
                  <c:v>-0.343700000000002</c:v>
                </c:pt>
                <c:pt idx="164">
                  <c:v>-0.34360000000000201</c:v>
                </c:pt>
                <c:pt idx="165">
                  <c:v>-0.34350000000000203</c:v>
                </c:pt>
                <c:pt idx="166">
                  <c:v>-0.34340000000000198</c:v>
                </c:pt>
                <c:pt idx="167">
                  <c:v>-0.34330000000000199</c:v>
                </c:pt>
                <c:pt idx="168">
                  <c:v>-0.343200000000002</c:v>
                </c:pt>
                <c:pt idx="169">
                  <c:v>-0.34310000000000201</c:v>
                </c:pt>
                <c:pt idx="170">
                  <c:v>-0.34300000000000203</c:v>
                </c:pt>
                <c:pt idx="171">
                  <c:v>-0.34290000000000198</c:v>
                </c:pt>
                <c:pt idx="172">
                  <c:v>-0.34280000000000199</c:v>
                </c:pt>
                <c:pt idx="173">
                  <c:v>-0.342700000000002</c:v>
                </c:pt>
                <c:pt idx="174">
                  <c:v>-0.34260000000000201</c:v>
                </c:pt>
                <c:pt idx="175">
                  <c:v>-0.34250000000000203</c:v>
                </c:pt>
                <c:pt idx="176">
                  <c:v>-0.34240000000000198</c:v>
                </c:pt>
                <c:pt idx="177">
                  <c:v>-0.34230000000000199</c:v>
                </c:pt>
                <c:pt idx="178">
                  <c:v>-0.342200000000002</c:v>
                </c:pt>
                <c:pt idx="179">
                  <c:v>-0.34210000000000201</c:v>
                </c:pt>
                <c:pt idx="180">
                  <c:v>-0.34200000000000202</c:v>
                </c:pt>
                <c:pt idx="181">
                  <c:v>-0.34190000000000198</c:v>
                </c:pt>
                <c:pt idx="182">
                  <c:v>-0.34180000000000199</c:v>
                </c:pt>
                <c:pt idx="183">
                  <c:v>-0.341700000000002</c:v>
                </c:pt>
                <c:pt idx="184">
                  <c:v>-0.34160000000000201</c:v>
                </c:pt>
                <c:pt idx="185">
                  <c:v>-0.34150000000000202</c:v>
                </c:pt>
                <c:pt idx="186">
                  <c:v>-0.34140000000000198</c:v>
                </c:pt>
                <c:pt idx="187">
                  <c:v>-0.34130000000000199</c:v>
                </c:pt>
                <c:pt idx="188">
                  <c:v>-0.341200000000002</c:v>
                </c:pt>
                <c:pt idx="189">
                  <c:v>-0.34110000000000201</c:v>
                </c:pt>
                <c:pt idx="190">
                  <c:v>-0.34100000000000202</c:v>
                </c:pt>
                <c:pt idx="191">
                  <c:v>-0.34090000000000198</c:v>
                </c:pt>
                <c:pt idx="192">
                  <c:v>-0.34080000000000199</c:v>
                </c:pt>
                <c:pt idx="193">
                  <c:v>-0.340700000000002</c:v>
                </c:pt>
                <c:pt idx="194">
                  <c:v>-0.34060000000000201</c:v>
                </c:pt>
                <c:pt idx="195">
                  <c:v>-0.34050000000000202</c:v>
                </c:pt>
                <c:pt idx="196">
                  <c:v>-0.34040000000000198</c:v>
                </c:pt>
                <c:pt idx="197">
                  <c:v>-0.34030000000000199</c:v>
                </c:pt>
                <c:pt idx="198">
                  <c:v>-0.340200000000002</c:v>
                </c:pt>
                <c:pt idx="199">
                  <c:v>-0.34010000000000201</c:v>
                </c:pt>
                <c:pt idx="200">
                  <c:v>-0.34000000000000202</c:v>
                </c:pt>
                <c:pt idx="201">
                  <c:v>-0.33990000000000198</c:v>
                </c:pt>
                <c:pt idx="202">
                  <c:v>-0.33980000000000199</c:v>
                </c:pt>
                <c:pt idx="203">
                  <c:v>-0.339700000000002</c:v>
                </c:pt>
                <c:pt idx="204">
                  <c:v>-0.33960000000000201</c:v>
                </c:pt>
                <c:pt idx="205">
                  <c:v>-0.33950000000000202</c:v>
                </c:pt>
                <c:pt idx="206">
                  <c:v>-0.33940000000000198</c:v>
                </c:pt>
                <c:pt idx="207">
                  <c:v>-0.33930000000000199</c:v>
                </c:pt>
                <c:pt idx="208">
                  <c:v>-0.339200000000002</c:v>
                </c:pt>
                <c:pt idx="209">
                  <c:v>-0.33910000000000201</c:v>
                </c:pt>
                <c:pt idx="210">
                  <c:v>-0.33900000000000202</c:v>
                </c:pt>
                <c:pt idx="211">
                  <c:v>-0.33890000000000198</c:v>
                </c:pt>
                <c:pt idx="212">
                  <c:v>-0.33880000000000199</c:v>
                </c:pt>
                <c:pt idx="213">
                  <c:v>-0.338700000000002</c:v>
                </c:pt>
                <c:pt idx="214">
                  <c:v>-0.33860000000000201</c:v>
                </c:pt>
                <c:pt idx="215">
                  <c:v>-0.33850000000000202</c:v>
                </c:pt>
                <c:pt idx="216">
                  <c:v>-0.33840000000000198</c:v>
                </c:pt>
                <c:pt idx="217">
                  <c:v>-0.33830000000000199</c:v>
                </c:pt>
                <c:pt idx="218">
                  <c:v>-0.338200000000002</c:v>
                </c:pt>
                <c:pt idx="219">
                  <c:v>-0.33810000000000201</c:v>
                </c:pt>
                <c:pt idx="220">
                  <c:v>-0.33800000000000202</c:v>
                </c:pt>
                <c:pt idx="221">
                  <c:v>-0.33790000000000198</c:v>
                </c:pt>
                <c:pt idx="222">
                  <c:v>-0.33780000000000199</c:v>
                </c:pt>
                <c:pt idx="223">
                  <c:v>-0.337700000000002</c:v>
                </c:pt>
                <c:pt idx="224">
                  <c:v>-0.33760000000000301</c:v>
                </c:pt>
                <c:pt idx="225">
                  <c:v>-0.33750000000000202</c:v>
                </c:pt>
                <c:pt idx="226">
                  <c:v>-0.33740000000000198</c:v>
                </c:pt>
                <c:pt idx="227">
                  <c:v>-0.33730000000000199</c:v>
                </c:pt>
                <c:pt idx="228">
                  <c:v>-0.337200000000002</c:v>
                </c:pt>
                <c:pt idx="229">
                  <c:v>-0.33710000000000301</c:v>
                </c:pt>
                <c:pt idx="230">
                  <c:v>-0.33700000000000202</c:v>
                </c:pt>
                <c:pt idx="231">
                  <c:v>-0.33690000000000198</c:v>
                </c:pt>
                <c:pt idx="232">
                  <c:v>-0.33680000000000299</c:v>
                </c:pt>
                <c:pt idx="233">
                  <c:v>-0.336700000000003</c:v>
                </c:pt>
                <c:pt idx="234">
                  <c:v>-0.33660000000000301</c:v>
                </c:pt>
                <c:pt idx="235">
                  <c:v>-0.33650000000000302</c:v>
                </c:pt>
                <c:pt idx="236">
                  <c:v>-0.33640000000000297</c:v>
                </c:pt>
                <c:pt idx="237">
                  <c:v>-0.33630000000000299</c:v>
                </c:pt>
                <c:pt idx="238">
                  <c:v>-0.336200000000003</c:v>
                </c:pt>
                <c:pt idx="239">
                  <c:v>-0.33610000000000301</c:v>
                </c:pt>
                <c:pt idx="240">
                  <c:v>-0.33600000000000302</c:v>
                </c:pt>
                <c:pt idx="241">
                  <c:v>-0.33590000000000297</c:v>
                </c:pt>
                <c:pt idx="242">
                  <c:v>-0.33580000000000298</c:v>
                </c:pt>
                <c:pt idx="243">
                  <c:v>-0.335700000000003</c:v>
                </c:pt>
                <c:pt idx="244">
                  <c:v>-0.33560000000000301</c:v>
                </c:pt>
                <c:pt idx="245">
                  <c:v>-0.33550000000000302</c:v>
                </c:pt>
                <c:pt idx="246">
                  <c:v>-0.33540000000000297</c:v>
                </c:pt>
                <c:pt idx="247">
                  <c:v>-0.33530000000000298</c:v>
                </c:pt>
                <c:pt idx="248">
                  <c:v>-0.335200000000003</c:v>
                </c:pt>
                <c:pt idx="249">
                  <c:v>-0.33510000000000301</c:v>
                </c:pt>
                <c:pt idx="250">
                  <c:v>-0.33500000000000302</c:v>
                </c:pt>
                <c:pt idx="251">
                  <c:v>-0.33490000000000297</c:v>
                </c:pt>
                <c:pt idx="252">
                  <c:v>-0.33480000000000298</c:v>
                </c:pt>
                <c:pt idx="253">
                  <c:v>-0.334700000000003</c:v>
                </c:pt>
                <c:pt idx="254">
                  <c:v>-0.33460000000000301</c:v>
                </c:pt>
                <c:pt idx="255">
                  <c:v>-0.33450000000000302</c:v>
                </c:pt>
                <c:pt idx="256">
                  <c:v>-0.33440000000000297</c:v>
                </c:pt>
                <c:pt idx="257">
                  <c:v>-0.33430000000000298</c:v>
                </c:pt>
                <c:pt idx="258">
                  <c:v>-0.33420000000000299</c:v>
                </c:pt>
                <c:pt idx="259">
                  <c:v>-0.33410000000000301</c:v>
                </c:pt>
                <c:pt idx="260">
                  <c:v>-0.33400000000000302</c:v>
                </c:pt>
                <c:pt idx="261">
                  <c:v>-0.33390000000000303</c:v>
                </c:pt>
                <c:pt idx="262">
                  <c:v>-0.33380000000000298</c:v>
                </c:pt>
                <c:pt idx="263">
                  <c:v>-0.33370000000000299</c:v>
                </c:pt>
                <c:pt idx="264">
                  <c:v>-0.33360000000000301</c:v>
                </c:pt>
                <c:pt idx="265">
                  <c:v>-0.33350000000000302</c:v>
                </c:pt>
                <c:pt idx="266">
                  <c:v>-0.33340000000000303</c:v>
                </c:pt>
                <c:pt idx="267">
                  <c:v>-0.33330000000000298</c:v>
                </c:pt>
                <c:pt idx="268">
                  <c:v>-0.33320000000000299</c:v>
                </c:pt>
                <c:pt idx="269">
                  <c:v>-0.333100000000003</c:v>
                </c:pt>
                <c:pt idx="270">
                  <c:v>-0.33300000000000302</c:v>
                </c:pt>
                <c:pt idx="271">
                  <c:v>-0.33290000000000303</c:v>
                </c:pt>
                <c:pt idx="272">
                  <c:v>-0.33280000000000298</c:v>
                </c:pt>
                <c:pt idx="273">
                  <c:v>-0.33270000000000299</c:v>
                </c:pt>
                <c:pt idx="274">
                  <c:v>-0.332600000000003</c:v>
                </c:pt>
                <c:pt idx="275">
                  <c:v>-0.33250000000000302</c:v>
                </c:pt>
                <c:pt idx="276">
                  <c:v>-0.33240000000000303</c:v>
                </c:pt>
                <c:pt idx="277">
                  <c:v>-0.33230000000000298</c:v>
                </c:pt>
                <c:pt idx="278">
                  <c:v>-0.33220000000000299</c:v>
                </c:pt>
                <c:pt idx="279">
                  <c:v>-0.332100000000003</c:v>
                </c:pt>
                <c:pt idx="280">
                  <c:v>-0.33200000000000301</c:v>
                </c:pt>
                <c:pt idx="281">
                  <c:v>-0.33190000000000303</c:v>
                </c:pt>
                <c:pt idx="282">
                  <c:v>-0.33180000000000298</c:v>
                </c:pt>
                <c:pt idx="283">
                  <c:v>-0.33170000000000299</c:v>
                </c:pt>
                <c:pt idx="284">
                  <c:v>-0.331600000000003</c:v>
                </c:pt>
                <c:pt idx="285">
                  <c:v>-0.33150000000000301</c:v>
                </c:pt>
                <c:pt idx="286">
                  <c:v>-0.33140000000000303</c:v>
                </c:pt>
                <c:pt idx="287">
                  <c:v>-0.33130000000000298</c:v>
                </c:pt>
                <c:pt idx="288">
                  <c:v>-0.33120000000000299</c:v>
                </c:pt>
                <c:pt idx="289">
                  <c:v>-0.331100000000003</c:v>
                </c:pt>
                <c:pt idx="290">
                  <c:v>-0.33100000000000301</c:v>
                </c:pt>
                <c:pt idx="291">
                  <c:v>-0.33090000000000303</c:v>
                </c:pt>
                <c:pt idx="292">
                  <c:v>-0.33080000000000298</c:v>
                </c:pt>
                <c:pt idx="293">
                  <c:v>-0.33070000000000299</c:v>
                </c:pt>
                <c:pt idx="294">
                  <c:v>-0.330600000000003</c:v>
                </c:pt>
                <c:pt idx="295">
                  <c:v>-0.33050000000000301</c:v>
                </c:pt>
                <c:pt idx="296">
                  <c:v>-0.33040000000000302</c:v>
                </c:pt>
                <c:pt idx="297">
                  <c:v>-0.33030000000000298</c:v>
                </c:pt>
                <c:pt idx="298">
                  <c:v>-0.33020000000000299</c:v>
                </c:pt>
                <c:pt idx="299">
                  <c:v>-0.330100000000003</c:v>
                </c:pt>
                <c:pt idx="300">
                  <c:v>-0.33000000000000301</c:v>
                </c:pt>
                <c:pt idx="301">
                  <c:v>-0.32990000000000302</c:v>
                </c:pt>
                <c:pt idx="302">
                  <c:v>-0.32980000000000298</c:v>
                </c:pt>
                <c:pt idx="303">
                  <c:v>-0.32970000000000299</c:v>
                </c:pt>
                <c:pt idx="304">
                  <c:v>-0.329600000000003</c:v>
                </c:pt>
                <c:pt idx="305">
                  <c:v>-0.32950000000000301</c:v>
                </c:pt>
                <c:pt idx="306">
                  <c:v>-0.32940000000000302</c:v>
                </c:pt>
                <c:pt idx="307">
                  <c:v>-0.32930000000000298</c:v>
                </c:pt>
                <c:pt idx="308">
                  <c:v>-0.32920000000000299</c:v>
                </c:pt>
                <c:pt idx="309">
                  <c:v>-0.329100000000003</c:v>
                </c:pt>
                <c:pt idx="310">
                  <c:v>-0.32900000000000301</c:v>
                </c:pt>
                <c:pt idx="311">
                  <c:v>-0.32890000000000302</c:v>
                </c:pt>
                <c:pt idx="312">
                  <c:v>-0.32880000000000298</c:v>
                </c:pt>
                <c:pt idx="313">
                  <c:v>-0.32870000000000299</c:v>
                </c:pt>
                <c:pt idx="314">
                  <c:v>-0.328600000000004</c:v>
                </c:pt>
                <c:pt idx="315">
                  <c:v>-0.32850000000000301</c:v>
                </c:pt>
                <c:pt idx="316">
                  <c:v>-0.32840000000000302</c:v>
                </c:pt>
                <c:pt idx="317">
                  <c:v>-0.32830000000000298</c:v>
                </c:pt>
                <c:pt idx="318">
                  <c:v>-0.32820000000000299</c:v>
                </c:pt>
                <c:pt idx="319">
                  <c:v>-0.328100000000003</c:v>
                </c:pt>
                <c:pt idx="320">
                  <c:v>-0.32800000000000401</c:v>
                </c:pt>
                <c:pt idx="321">
                  <c:v>-0.32790000000000302</c:v>
                </c:pt>
                <c:pt idx="322">
                  <c:v>-0.32780000000000298</c:v>
                </c:pt>
                <c:pt idx="323">
                  <c:v>-0.32770000000000399</c:v>
                </c:pt>
                <c:pt idx="324">
                  <c:v>-0.327600000000004</c:v>
                </c:pt>
                <c:pt idx="325">
                  <c:v>-0.32750000000000401</c:v>
                </c:pt>
                <c:pt idx="326">
                  <c:v>-0.32740000000000402</c:v>
                </c:pt>
                <c:pt idx="327">
                  <c:v>-0.32730000000000398</c:v>
                </c:pt>
                <c:pt idx="328">
                  <c:v>-0.32720000000000399</c:v>
                </c:pt>
                <c:pt idx="329">
                  <c:v>-0.327100000000004</c:v>
                </c:pt>
                <c:pt idx="330">
                  <c:v>-0.32700000000000401</c:v>
                </c:pt>
                <c:pt idx="331">
                  <c:v>-0.32690000000000402</c:v>
                </c:pt>
                <c:pt idx="332">
                  <c:v>-0.32680000000000398</c:v>
                </c:pt>
                <c:pt idx="333">
                  <c:v>-0.32670000000000399</c:v>
                </c:pt>
                <c:pt idx="334">
                  <c:v>-0.326600000000004</c:v>
                </c:pt>
                <c:pt idx="335">
                  <c:v>-0.32650000000000401</c:v>
                </c:pt>
                <c:pt idx="336">
                  <c:v>-0.32640000000000402</c:v>
                </c:pt>
                <c:pt idx="337">
                  <c:v>-0.32630000000000398</c:v>
                </c:pt>
                <c:pt idx="338">
                  <c:v>-0.32620000000000399</c:v>
                </c:pt>
                <c:pt idx="339">
                  <c:v>-0.326100000000004</c:v>
                </c:pt>
                <c:pt idx="340">
                  <c:v>-0.32600000000000401</c:v>
                </c:pt>
                <c:pt idx="341">
                  <c:v>-0.32590000000000402</c:v>
                </c:pt>
                <c:pt idx="342">
                  <c:v>-0.32580000000000398</c:v>
                </c:pt>
                <c:pt idx="343">
                  <c:v>-0.32570000000000399</c:v>
                </c:pt>
                <c:pt idx="344">
                  <c:v>-0.325600000000004</c:v>
                </c:pt>
                <c:pt idx="345">
                  <c:v>-0.32550000000000401</c:v>
                </c:pt>
                <c:pt idx="346">
                  <c:v>-0.32540000000000402</c:v>
                </c:pt>
                <c:pt idx="347">
                  <c:v>-0.32530000000000397</c:v>
                </c:pt>
                <c:pt idx="348">
                  <c:v>-0.32520000000000399</c:v>
                </c:pt>
                <c:pt idx="349">
                  <c:v>-0.325100000000004</c:v>
                </c:pt>
                <c:pt idx="350">
                  <c:v>-0.32500000000000401</c:v>
                </c:pt>
                <c:pt idx="351">
                  <c:v>-0.32490000000000402</c:v>
                </c:pt>
                <c:pt idx="352">
                  <c:v>-0.32480000000000397</c:v>
                </c:pt>
                <c:pt idx="353">
                  <c:v>-0.32470000000000399</c:v>
                </c:pt>
                <c:pt idx="354">
                  <c:v>-0.324600000000004</c:v>
                </c:pt>
                <c:pt idx="355">
                  <c:v>-0.32450000000000401</c:v>
                </c:pt>
                <c:pt idx="356">
                  <c:v>-0.32440000000000402</c:v>
                </c:pt>
                <c:pt idx="357">
                  <c:v>-0.32430000000000397</c:v>
                </c:pt>
                <c:pt idx="358">
                  <c:v>-0.32420000000000398</c:v>
                </c:pt>
                <c:pt idx="359">
                  <c:v>-0.324100000000004</c:v>
                </c:pt>
                <c:pt idx="360">
                  <c:v>-0.32400000000000401</c:v>
                </c:pt>
                <c:pt idx="361">
                  <c:v>-0.32390000000000402</c:v>
                </c:pt>
                <c:pt idx="362">
                  <c:v>-0.32380000000000397</c:v>
                </c:pt>
                <c:pt idx="363">
                  <c:v>-0.32370000000000398</c:v>
                </c:pt>
                <c:pt idx="364">
                  <c:v>-0.323600000000004</c:v>
                </c:pt>
                <c:pt idx="365">
                  <c:v>-0.32350000000000401</c:v>
                </c:pt>
                <c:pt idx="366">
                  <c:v>-0.32340000000000402</c:v>
                </c:pt>
                <c:pt idx="367">
                  <c:v>-0.32330000000000397</c:v>
                </c:pt>
                <c:pt idx="368">
                  <c:v>-0.32320000000000398</c:v>
                </c:pt>
                <c:pt idx="369">
                  <c:v>-0.323100000000004</c:v>
                </c:pt>
                <c:pt idx="370">
                  <c:v>-0.32300000000000401</c:v>
                </c:pt>
                <c:pt idx="371">
                  <c:v>-0.32290000000000402</c:v>
                </c:pt>
                <c:pt idx="372">
                  <c:v>-0.32280000000000397</c:v>
                </c:pt>
                <c:pt idx="373">
                  <c:v>-0.32270000000000398</c:v>
                </c:pt>
                <c:pt idx="374">
                  <c:v>-0.32260000000000399</c:v>
                </c:pt>
                <c:pt idx="375">
                  <c:v>-0.32250000000000401</c:v>
                </c:pt>
                <c:pt idx="376">
                  <c:v>-0.32240000000000402</c:v>
                </c:pt>
                <c:pt idx="377">
                  <c:v>-0.32230000000000403</c:v>
                </c:pt>
                <c:pt idx="378">
                  <c:v>-0.32220000000000398</c:v>
                </c:pt>
                <c:pt idx="379">
                  <c:v>-0.32210000000000399</c:v>
                </c:pt>
                <c:pt idx="380">
                  <c:v>-0.32200000000000401</c:v>
                </c:pt>
                <c:pt idx="381">
                  <c:v>-0.32190000000000402</c:v>
                </c:pt>
                <c:pt idx="382">
                  <c:v>-0.32180000000000403</c:v>
                </c:pt>
                <c:pt idx="383">
                  <c:v>-0.32170000000000398</c:v>
                </c:pt>
                <c:pt idx="384">
                  <c:v>-0.32160000000000399</c:v>
                </c:pt>
                <c:pt idx="385">
                  <c:v>-0.321500000000004</c:v>
                </c:pt>
                <c:pt idx="386">
                  <c:v>-0.32140000000000402</c:v>
                </c:pt>
                <c:pt idx="387">
                  <c:v>-0.32130000000000403</c:v>
                </c:pt>
                <c:pt idx="388">
                  <c:v>-0.32120000000000398</c:v>
                </c:pt>
                <c:pt idx="389">
                  <c:v>-0.32110000000000399</c:v>
                </c:pt>
                <c:pt idx="390">
                  <c:v>-0.321000000000004</c:v>
                </c:pt>
                <c:pt idx="391">
                  <c:v>-0.32090000000000402</c:v>
                </c:pt>
                <c:pt idx="392">
                  <c:v>-0.32080000000000403</c:v>
                </c:pt>
                <c:pt idx="393">
                  <c:v>-0.32070000000000398</c:v>
                </c:pt>
                <c:pt idx="394">
                  <c:v>-0.32060000000000399</c:v>
                </c:pt>
                <c:pt idx="395">
                  <c:v>-0.320500000000004</c:v>
                </c:pt>
                <c:pt idx="396">
                  <c:v>-0.32040000000000401</c:v>
                </c:pt>
                <c:pt idx="397">
                  <c:v>-0.32030000000000403</c:v>
                </c:pt>
                <c:pt idx="398">
                  <c:v>-0.32020000000000398</c:v>
                </c:pt>
                <c:pt idx="399">
                  <c:v>-0.32010000000000399</c:v>
                </c:pt>
                <c:pt idx="400">
                  <c:v>-0.320000000000004</c:v>
                </c:pt>
                <c:pt idx="401">
                  <c:v>-0.31990000000000401</c:v>
                </c:pt>
                <c:pt idx="402">
                  <c:v>-0.31980000000000403</c:v>
                </c:pt>
                <c:pt idx="403">
                  <c:v>-0.31970000000000398</c:v>
                </c:pt>
                <c:pt idx="404">
                  <c:v>-0.31960000000000399</c:v>
                </c:pt>
                <c:pt idx="405">
                  <c:v>-0.319500000000005</c:v>
                </c:pt>
                <c:pt idx="406">
                  <c:v>-0.31940000000000401</c:v>
                </c:pt>
                <c:pt idx="407">
                  <c:v>-0.31930000000000403</c:v>
                </c:pt>
                <c:pt idx="408">
                  <c:v>-0.31920000000000398</c:v>
                </c:pt>
                <c:pt idx="409">
                  <c:v>-0.31910000000000399</c:v>
                </c:pt>
                <c:pt idx="410">
                  <c:v>-0.319000000000005</c:v>
                </c:pt>
                <c:pt idx="411">
                  <c:v>-0.31890000000000501</c:v>
                </c:pt>
                <c:pt idx="412">
                  <c:v>-0.31880000000000402</c:v>
                </c:pt>
                <c:pt idx="413">
                  <c:v>-0.31870000000000398</c:v>
                </c:pt>
                <c:pt idx="414">
                  <c:v>-0.31860000000000499</c:v>
                </c:pt>
                <c:pt idx="415">
                  <c:v>-0.318500000000005</c:v>
                </c:pt>
                <c:pt idx="416">
                  <c:v>-0.31840000000000501</c:v>
                </c:pt>
                <c:pt idx="417">
                  <c:v>-0.31830000000000502</c:v>
                </c:pt>
                <c:pt idx="418">
                  <c:v>-0.31820000000000498</c:v>
                </c:pt>
                <c:pt idx="419">
                  <c:v>-0.31810000000000499</c:v>
                </c:pt>
                <c:pt idx="420">
                  <c:v>-0.318000000000005</c:v>
                </c:pt>
                <c:pt idx="421">
                  <c:v>-0.31790000000000501</c:v>
                </c:pt>
                <c:pt idx="422">
                  <c:v>-0.31780000000000502</c:v>
                </c:pt>
                <c:pt idx="423">
                  <c:v>-0.31770000000000498</c:v>
                </c:pt>
                <c:pt idx="424">
                  <c:v>-0.31760000000000499</c:v>
                </c:pt>
                <c:pt idx="425">
                  <c:v>-0.317500000000005</c:v>
                </c:pt>
                <c:pt idx="426">
                  <c:v>-0.31740000000000501</c:v>
                </c:pt>
                <c:pt idx="427">
                  <c:v>-0.31730000000000502</c:v>
                </c:pt>
                <c:pt idx="428">
                  <c:v>-0.31720000000000498</c:v>
                </c:pt>
                <c:pt idx="429">
                  <c:v>-0.31710000000000499</c:v>
                </c:pt>
                <c:pt idx="430">
                  <c:v>-0.317000000000005</c:v>
                </c:pt>
                <c:pt idx="431">
                  <c:v>-0.31690000000000501</c:v>
                </c:pt>
                <c:pt idx="432">
                  <c:v>-0.31680000000000502</c:v>
                </c:pt>
                <c:pt idx="433">
                  <c:v>-0.31670000000000498</c:v>
                </c:pt>
                <c:pt idx="434">
                  <c:v>-0.31660000000000499</c:v>
                </c:pt>
                <c:pt idx="435">
                  <c:v>-0.316500000000005</c:v>
                </c:pt>
                <c:pt idx="436">
                  <c:v>-0.31640000000000501</c:v>
                </c:pt>
                <c:pt idx="437">
                  <c:v>-0.31630000000000502</c:v>
                </c:pt>
                <c:pt idx="438">
                  <c:v>-0.31620000000000498</c:v>
                </c:pt>
                <c:pt idx="439">
                  <c:v>-0.31610000000000499</c:v>
                </c:pt>
                <c:pt idx="440">
                  <c:v>-0.316000000000005</c:v>
                </c:pt>
                <c:pt idx="441">
                  <c:v>-0.31590000000000501</c:v>
                </c:pt>
                <c:pt idx="442">
                  <c:v>-0.31580000000000502</c:v>
                </c:pt>
                <c:pt idx="443">
                  <c:v>-0.31570000000000498</c:v>
                </c:pt>
                <c:pt idx="444">
                  <c:v>-0.31560000000000499</c:v>
                </c:pt>
                <c:pt idx="445">
                  <c:v>-0.315500000000005</c:v>
                </c:pt>
                <c:pt idx="446">
                  <c:v>-0.31540000000000501</c:v>
                </c:pt>
                <c:pt idx="447">
                  <c:v>-0.31530000000000502</c:v>
                </c:pt>
                <c:pt idx="448">
                  <c:v>-0.31520000000000498</c:v>
                </c:pt>
                <c:pt idx="449">
                  <c:v>-0.31510000000000499</c:v>
                </c:pt>
                <c:pt idx="450">
                  <c:v>-0.315000000000005</c:v>
                </c:pt>
                <c:pt idx="451">
                  <c:v>-0.31490000000000501</c:v>
                </c:pt>
                <c:pt idx="452">
                  <c:v>-0.31480000000000502</c:v>
                </c:pt>
                <c:pt idx="453">
                  <c:v>-0.31470000000000498</c:v>
                </c:pt>
                <c:pt idx="454">
                  <c:v>-0.31460000000000499</c:v>
                </c:pt>
                <c:pt idx="455">
                  <c:v>-0.314500000000005</c:v>
                </c:pt>
                <c:pt idx="456">
                  <c:v>-0.31440000000000501</c:v>
                </c:pt>
                <c:pt idx="457">
                  <c:v>-0.31430000000000502</c:v>
                </c:pt>
                <c:pt idx="458">
                  <c:v>-0.31420000000000498</c:v>
                </c:pt>
                <c:pt idx="459">
                  <c:v>-0.31410000000000499</c:v>
                </c:pt>
                <c:pt idx="460">
                  <c:v>-0.314000000000005</c:v>
                </c:pt>
                <c:pt idx="461">
                  <c:v>-0.31390000000000501</c:v>
                </c:pt>
                <c:pt idx="462">
                  <c:v>-0.31380000000000502</c:v>
                </c:pt>
                <c:pt idx="463">
                  <c:v>-0.31370000000000497</c:v>
                </c:pt>
                <c:pt idx="464">
                  <c:v>-0.31360000000000499</c:v>
                </c:pt>
                <c:pt idx="465">
                  <c:v>-0.313500000000005</c:v>
                </c:pt>
                <c:pt idx="466">
                  <c:v>-0.31340000000000501</c:v>
                </c:pt>
                <c:pt idx="467">
                  <c:v>-0.31330000000000502</c:v>
                </c:pt>
                <c:pt idx="468">
                  <c:v>-0.31320000000000497</c:v>
                </c:pt>
                <c:pt idx="469">
                  <c:v>-0.31310000000000499</c:v>
                </c:pt>
                <c:pt idx="470">
                  <c:v>-0.313000000000005</c:v>
                </c:pt>
                <c:pt idx="471">
                  <c:v>-0.31290000000000501</c:v>
                </c:pt>
                <c:pt idx="472">
                  <c:v>-0.31280000000000502</c:v>
                </c:pt>
                <c:pt idx="473">
                  <c:v>-0.31270000000000497</c:v>
                </c:pt>
                <c:pt idx="474">
                  <c:v>-0.31260000000000498</c:v>
                </c:pt>
                <c:pt idx="475">
                  <c:v>-0.312500000000005</c:v>
                </c:pt>
                <c:pt idx="476">
                  <c:v>-0.31240000000000501</c:v>
                </c:pt>
                <c:pt idx="477">
                  <c:v>-0.31230000000000502</c:v>
                </c:pt>
                <c:pt idx="478">
                  <c:v>-0.31220000000000497</c:v>
                </c:pt>
                <c:pt idx="479">
                  <c:v>-0.31210000000000498</c:v>
                </c:pt>
                <c:pt idx="480">
                  <c:v>-0.312000000000005</c:v>
                </c:pt>
                <c:pt idx="481">
                  <c:v>-0.31190000000000501</c:v>
                </c:pt>
                <c:pt idx="482">
                  <c:v>-0.31180000000000502</c:v>
                </c:pt>
                <c:pt idx="483">
                  <c:v>-0.31170000000000497</c:v>
                </c:pt>
                <c:pt idx="484">
                  <c:v>-0.31160000000000498</c:v>
                </c:pt>
                <c:pt idx="485">
                  <c:v>-0.311500000000005</c:v>
                </c:pt>
                <c:pt idx="486">
                  <c:v>-0.31140000000000501</c:v>
                </c:pt>
                <c:pt idx="487">
                  <c:v>-0.31130000000000502</c:v>
                </c:pt>
                <c:pt idx="488">
                  <c:v>-0.31120000000000497</c:v>
                </c:pt>
                <c:pt idx="489">
                  <c:v>-0.31110000000000498</c:v>
                </c:pt>
                <c:pt idx="490">
                  <c:v>-0.31100000000000499</c:v>
                </c:pt>
                <c:pt idx="491">
                  <c:v>-0.31090000000000501</c:v>
                </c:pt>
                <c:pt idx="492">
                  <c:v>-0.31080000000000502</c:v>
                </c:pt>
                <c:pt idx="493">
                  <c:v>-0.31070000000000503</c:v>
                </c:pt>
                <c:pt idx="494">
                  <c:v>-0.31060000000000498</c:v>
                </c:pt>
                <c:pt idx="495">
                  <c:v>-0.31050000000000499</c:v>
                </c:pt>
                <c:pt idx="496">
                  <c:v>-0.310400000000006</c:v>
                </c:pt>
                <c:pt idx="497">
                  <c:v>-0.31030000000000502</c:v>
                </c:pt>
                <c:pt idx="498">
                  <c:v>-0.31020000000000503</c:v>
                </c:pt>
                <c:pt idx="499">
                  <c:v>-0.31010000000000498</c:v>
                </c:pt>
                <c:pt idx="500">
                  <c:v>-0.31000000000000499</c:v>
                </c:pt>
                <c:pt idx="501">
                  <c:v>-0.309900000000006</c:v>
                </c:pt>
                <c:pt idx="502">
                  <c:v>-0.30980000000000602</c:v>
                </c:pt>
                <c:pt idx="503">
                  <c:v>-0.30970000000000503</c:v>
                </c:pt>
                <c:pt idx="504">
                  <c:v>-0.30960000000000598</c:v>
                </c:pt>
                <c:pt idx="505">
                  <c:v>-0.30950000000000599</c:v>
                </c:pt>
                <c:pt idx="506">
                  <c:v>-0.309400000000006</c:v>
                </c:pt>
                <c:pt idx="507">
                  <c:v>-0.30930000000000601</c:v>
                </c:pt>
                <c:pt idx="508">
                  <c:v>-0.30920000000000603</c:v>
                </c:pt>
                <c:pt idx="509">
                  <c:v>-0.30910000000000598</c:v>
                </c:pt>
                <c:pt idx="510">
                  <c:v>-0.30900000000000599</c:v>
                </c:pt>
                <c:pt idx="511">
                  <c:v>-0.308900000000006</c:v>
                </c:pt>
                <c:pt idx="512">
                  <c:v>-0.30880000000000601</c:v>
                </c:pt>
                <c:pt idx="513">
                  <c:v>-0.30870000000000603</c:v>
                </c:pt>
                <c:pt idx="514">
                  <c:v>-0.30860000000000598</c:v>
                </c:pt>
                <c:pt idx="515">
                  <c:v>-0.30850000000000599</c:v>
                </c:pt>
                <c:pt idx="516">
                  <c:v>-0.308400000000006</c:v>
                </c:pt>
                <c:pt idx="517">
                  <c:v>-0.30830000000000601</c:v>
                </c:pt>
                <c:pt idx="518">
                  <c:v>-0.30820000000000602</c:v>
                </c:pt>
                <c:pt idx="519">
                  <c:v>-0.30810000000000598</c:v>
                </c:pt>
                <c:pt idx="520">
                  <c:v>-0.30800000000000599</c:v>
                </c:pt>
                <c:pt idx="521">
                  <c:v>-0.307900000000006</c:v>
                </c:pt>
                <c:pt idx="522">
                  <c:v>-0.30780000000000601</c:v>
                </c:pt>
                <c:pt idx="523">
                  <c:v>-0.30770000000000602</c:v>
                </c:pt>
                <c:pt idx="524">
                  <c:v>-0.30760000000000598</c:v>
                </c:pt>
                <c:pt idx="525">
                  <c:v>-0.30750000000000599</c:v>
                </c:pt>
                <c:pt idx="526">
                  <c:v>-0.307400000000006</c:v>
                </c:pt>
                <c:pt idx="527">
                  <c:v>-0.30730000000000601</c:v>
                </c:pt>
                <c:pt idx="528">
                  <c:v>-0.30720000000000602</c:v>
                </c:pt>
                <c:pt idx="529">
                  <c:v>-0.30710000000000598</c:v>
                </c:pt>
                <c:pt idx="530">
                  <c:v>-0.30700000000000599</c:v>
                </c:pt>
                <c:pt idx="531">
                  <c:v>-0.306900000000006</c:v>
                </c:pt>
                <c:pt idx="532">
                  <c:v>-0.30680000000000601</c:v>
                </c:pt>
                <c:pt idx="533">
                  <c:v>-0.30670000000000602</c:v>
                </c:pt>
                <c:pt idx="534">
                  <c:v>-0.30660000000000598</c:v>
                </c:pt>
                <c:pt idx="535">
                  <c:v>-0.30650000000000599</c:v>
                </c:pt>
                <c:pt idx="536">
                  <c:v>-0.306400000000006</c:v>
                </c:pt>
                <c:pt idx="537">
                  <c:v>-0.30630000000000601</c:v>
                </c:pt>
                <c:pt idx="538">
                  <c:v>-0.30620000000000602</c:v>
                </c:pt>
                <c:pt idx="539">
                  <c:v>-0.30610000000000598</c:v>
                </c:pt>
                <c:pt idx="540">
                  <c:v>-0.30600000000000599</c:v>
                </c:pt>
                <c:pt idx="541">
                  <c:v>-0.305900000000006</c:v>
                </c:pt>
                <c:pt idx="542">
                  <c:v>-0.30580000000000601</c:v>
                </c:pt>
                <c:pt idx="543">
                  <c:v>-0.30570000000000602</c:v>
                </c:pt>
                <c:pt idx="544">
                  <c:v>-0.30560000000000598</c:v>
                </c:pt>
                <c:pt idx="545">
                  <c:v>-0.30550000000000599</c:v>
                </c:pt>
                <c:pt idx="546">
                  <c:v>-0.305400000000006</c:v>
                </c:pt>
                <c:pt idx="547">
                  <c:v>-0.30530000000000601</c:v>
                </c:pt>
                <c:pt idx="548">
                  <c:v>-0.30520000000000602</c:v>
                </c:pt>
                <c:pt idx="549">
                  <c:v>-0.30510000000000598</c:v>
                </c:pt>
                <c:pt idx="550">
                  <c:v>-0.30500000000000599</c:v>
                </c:pt>
                <c:pt idx="551">
                  <c:v>-0.304900000000006</c:v>
                </c:pt>
                <c:pt idx="552">
                  <c:v>-0.30480000000000601</c:v>
                </c:pt>
                <c:pt idx="553">
                  <c:v>-0.30470000000000602</c:v>
                </c:pt>
                <c:pt idx="554">
                  <c:v>-0.30460000000000598</c:v>
                </c:pt>
                <c:pt idx="555">
                  <c:v>-0.30450000000000599</c:v>
                </c:pt>
                <c:pt idx="556">
                  <c:v>-0.304400000000006</c:v>
                </c:pt>
                <c:pt idx="557">
                  <c:v>-0.30430000000000601</c:v>
                </c:pt>
                <c:pt idx="558">
                  <c:v>-0.30420000000000602</c:v>
                </c:pt>
                <c:pt idx="559">
                  <c:v>-0.30410000000000598</c:v>
                </c:pt>
                <c:pt idx="560">
                  <c:v>-0.30400000000000599</c:v>
                </c:pt>
                <c:pt idx="561">
                  <c:v>-0.303900000000006</c:v>
                </c:pt>
                <c:pt idx="562">
                  <c:v>-0.30380000000000601</c:v>
                </c:pt>
                <c:pt idx="563">
                  <c:v>-0.30370000000000602</c:v>
                </c:pt>
                <c:pt idx="564">
                  <c:v>-0.30360000000000598</c:v>
                </c:pt>
                <c:pt idx="565">
                  <c:v>-0.30350000000000599</c:v>
                </c:pt>
                <c:pt idx="566">
                  <c:v>-0.303400000000006</c:v>
                </c:pt>
                <c:pt idx="567">
                  <c:v>-0.30330000000000601</c:v>
                </c:pt>
                <c:pt idx="568">
                  <c:v>-0.30320000000000602</c:v>
                </c:pt>
                <c:pt idx="569">
                  <c:v>-0.30310000000000598</c:v>
                </c:pt>
                <c:pt idx="570">
                  <c:v>-0.30300000000000599</c:v>
                </c:pt>
                <c:pt idx="571">
                  <c:v>-0.302900000000006</c:v>
                </c:pt>
                <c:pt idx="572">
                  <c:v>-0.30280000000000601</c:v>
                </c:pt>
                <c:pt idx="573">
                  <c:v>-0.30270000000000602</c:v>
                </c:pt>
                <c:pt idx="574">
                  <c:v>-0.30260000000000598</c:v>
                </c:pt>
                <c:pt idx="575">
                  <c:v>-0.30250000000000599</c:v>
                </c:pt>
                <c:pt idx="576">
                  <c:v>-0.302400000000006</c:v>
                </c:pt>
                <c:pt idx="577">
                  <c:v>-0.30230000000000601</c:v>
                </c:pt>
                <c:pt idx="578">
                  <c:v>-0.30220000000000602</c:v>
                </c:pt>
                <c:pt idx="579">
                  <c:v>-0.30210000000000597</c:v>
                </c:pt>
                <c:pt idx="580">
                  <c:v>-0.30200000000000599</c:v>
                </c:pt>
                <c:pt idx="581">
                  <c:v>-0.301900000000006</c:v>
                </c:pt>
                <c:pt idx="582">
                  <c:v>-0.30180000000000601</c:v>
                </c:pt>
                <c:pt idx="583">
                  <c:v>-0.30170000000000602</c:v>
                </c:pt>
                <c:pt idx="584">
                  <c:v>-0.30160000000000597</c:v>
                </c:pt>
                <c:pt idx="585">
                  <c:v>-0.30150000000000599</c:v>
                </c:pt>
                <c:pt idx="586">
                  <c:v>-0.301400000000006</c:v>
                </c:pt>
                <c:pt idx="587">
                  <c:v>-0.30130000000000701</c:v>
                </c:pt>
                <c:pt idx="588">
                  <c:v>-0.30120000000000602</c:v>
                </c:pt>
                <c:pt idx="589">
                  <c:v>-0.30110000000000597</c:v>
                </c:pt>
                <c:pt idx="590">
                  <c:v>-0.30100000000000598</c:v>
                </c:pt>
                <c:pt idx="591">
                  <c:v>-0.300900000000006</c:v>
                </c:pt>
                <c:pt idx="592">
                  <c:v>-0.30080000000000701</c:v>
                </c:pt>
                <c:pt idx="593">
                  <c:v>-0.30070000000000702</c:v>
                </c:pt>
                <c:pt idx="594">
                  <c:v>-0.30060000000000597</c:v>
                </c:pt>
                <c:pt idx="595">
                  <c:v>-0.30050000000000698</c:v>
                </c:pt>
                <c:pt idx="596">
                  <c:v>-0.30040000000000699</c:v>
                </c:pt>
                <c:pt idx="597">
                  <c:v>-0.30030000000000701</c:v>
                </c:pt>
                <c:pt idx="598">
                  <c:v>-0.30020000000000702</c:v>
                </c:pt>
                <c:pt idx="599">
                  <c:v>-0.30010000000000697</c:v>
                </c:pt>
                <c:pt idx="600">
                  <c:v>-0.30000000000000698</c:v>
                </c:pt>
                <c:pt idx="601">
                  <c:v>-0.29990000000000699</c:v>
                </c:pt>
                <c:pt idx="602">
                  <c:v>-0.29980000000000701</c:v>
                </c:pt>
                <c:pt idx="603">
                  <c:v>-0.29970000000000702</c:v>
                </c:pt>
                <c:pt idx="604">
                  <c:v>-0.29960000000000703</c:v>
                </c:pt>
                <c:pt idx="605">
                  <c:v>-0.29950000000000698</c:v>
                </c:pt>
                <c:pt idx="606">
                  <c:v>-0.29940000000000699</c:v>
                </c:pt>
                <c:pt idx="607">
                  <c:v>-0.299300000000007</c:v>
                </c:pt>
                <c:pt idx="608">
                  <c:v>-0.29920000000000702</c:v>
                </c:pt>
                <c:pt idx="609">
                  <c:v>-0.29910000000000703</c:v>
                </c:pt>
                <c:pt idx="610">
                  <c:v>-0.29900000000000698</c:v>
                </c:pt>
                <c:pt idx="611">
                  <c:v>-0.29890000000000699</c:v>
                </c:pt>
                <c:pt idx="612">
                  <c:v>-0.298800000000007</c:v>
                </c:pt>
                <c:pt idx="613">
                  <c:v>-0.29870000000000702</c:v>
                </c:pt>
                <c:pt idx="614">
                  <c:v>-0.29860000000000703</c:v>
                </c:pt>
                <c:pt idx="615">
                  <c:v>-0.29850000000000698</c:v>
                </c:pt>
                <c:pt idx="616">
                  <c:v>-0.29840000000000699</c:v>
                </c:pt>
                <c:pt idx="617">
                  <c:v>-0.298300000000007</c:v>
                </c:pt>
                <c:pt idx="618">
                  <c:v>-0.29820000000000702</c:v>
                </c:pt>
                <c:pt idx="619">
                  <c:v>-0.29810000000000703</c:v>
                </c:pt>
                <c:pt idx="620">
                  <c:v>-0.29800000000000698</c:v>
                </c:pt>
                <c:pt idx="621">
                  <c:v>-0.29790000000000699</c:v>
                </c:pt>
                <c:pt idx="622">
                  <c:v>-0.297800000000007</c:v>
                </c:pt>
                <c:pt idx="623">
                  <c:v>-0.29770000000000701</c:v>
                </c:pt>
                <c:pt idx="624">
                  <c:v>-0.29760000000000703</c:v>
                </c:pt>
                <c:pt idx="625">
                  <c:v>-0.29750000000000698</c:v>
                </c:pt>
                <c:pt idx="626">
                  <c:v>-0.29740000000000699</c:v>
                </c:pt>
                <c:pt idx="627">
                  <c:v>-0.297300000000007</c:v>
                </c:pt>
                <c:pt idx="628">
                  <c:v>-0.29720000000000701</c:v>
                </c:pt>
                <c:pt idx="629">
                  <c:v>-0.29710000000000703</c:v>
                </c:pt>
                <c:pt idx="630">
                  <c:v>-0.29700000000000698</c:v>
                </c:pt>
                <c:pt idx="631">
                  <c:v>-0.29690000000000699</c:v>
                </c:pt>
                <c:pt idx="632">
                  <c:v>-0.296800000000007</c:v>
                </c:pt>
                <c:pt idx="633">
                  <c:v>-0.29670000000000701</c:v>
                </c:pt>
                <c:pt idx="634">
                  <c:v>-0.29660000000000702</c:v>
                </c:pt>
                <c:pt idx="635">
                  <c:v>-0.29650000000000698</c:v>
                </c:pt>
                <c:pt idx="636">
                  <c:v>-0.29640000000000699</c:v>
                </c:pt>
                <c:pt idx="637">
                  <c:v>-0.296300000000007</c:v>
                </c:pt>
                <c:pt idx="638">
                  <c:v>-0.29620000000000701</c:v>
                </c:pt>
                <c:pt idx="639">
                  <c:v>-0.29610000000000702</c:v>
                </c:pt>
                <c:pt idx="640">
                  <c:v>-0.29600000000000698</c:v>
                </c:pt>
                <c:pt idx="641">
                  <c:v>-0.29590000000000699</c:v>
                </c:pt>
                <c:pt idx="642">
                  <c:v>-0.295800000000007</c:v>
                </c:pt>
                <c:pt idx="643">
                  <c:v>-0.29570000000000701</c:v>
                </c:pt>
                <c:pt idx="644">
                  <c:v>-0.29560000000000702</c:v>
                </c:pt>
                <c:pt idx="645">
                  <c:v>-0.29550000000000698</c:v>
                </c:pt>
                <c:pt idx="646">
                  <c:v>-0.29540000000000699</c:v>
                </c:pt>
                <c:pt idx="647">
                  <c:v>-0.295300000000007</c:v>
                </c:pt>
                <c:pt idx="648">
                  <c:v>-0.29520000000000701</c:v>
                </c:pt>
                <c:pt idx="649">
                  <c:v>-0.29510000000000702</c:v>
                </c:pt>
                <c:pt idx="650">
                  <c:v>-0.29500000000000698</c:v>
                </c:pt>
                <c:pt idx="651">
                  <c:v>-0.29490000000000699</c:v>
                </c:pt>
                <c:pt idx="652">
                  <c:v>-0.294800000000007</c:v>
                </c:pt>
                <c:pt idx="653">
                  <c:v>-0.29470000000000701</c:v>
                </c:pt>
                <c:pt idx="654">
                  <c:v>-0.29460000000000702</c:v>
                </c:pt>
                <c:pt idx="655">
                  <c:v>-0.29450000000000698</c:v>
                </c:pt>
                <c:pt idx="656">
                  <c:v>-0.29440000000000699</c:v>
                </c:pt>
                <c:pt idx="657">
                  <c:v>-0.294300000000007</c:v>
                </c:pt>
                <c:pt idx="658">
                  <c:v>-0.29420000000000701</c:v>
                </c:pt>
                <c:pt idx="659">
                  <c:v>-0.29410000000000702</c:v>
                </c:pt>
                <c:pt idx="660">
                  <c:v>-0.29400000000000698</c:v>
                </c:pt>
                <c:pt idx="661">
                  <c:v>-0.29390000000000699</c:v>
                </c:pt>
                <c:pt idx="662">
                  <c:v>-0.293800000000007</c:v>
                </c:pt>
                <c:pt idx="663">
                  <c:v>-0.29370000000000701</c:v>
                </c:pt>
                <c:pt idx="664">
                  <c:v>-0.29360000000000702</c:v>
                </c:pt>
                <c:pt idx="665">
                  <c:v>-0.29350000000000698</c:v>
                </c:pt>
                <c:pt idx="666">
                  <c:v>-0.29340000000000699</c:v>
                </c:pt>
                <c:pt idx="667">
                  <c:v>-0.293300000000007</c:v>
                </c:pt>
                <c:pt idx="668">
                  <c:v>-0.29320000000000701</c:v>
                </c:pt>
                <c:pt idx="669">
                  <c:v>-0.29310000000000702</c:v>
                </c:pt>
                <c:pt idx="670">
                  <c:v>-0.29300000000000698</c:v>
                </c:pt>
                <c:pt idx="671">
                  <c:v>-0.29290000000000699</c:v>
                </c:pt>
                <c:pt idx="672">
                  <c:v>-0.292800000000007</c:v>
                </c:pt>
                <c:pt idx="673">
                  <c:v>-0.29270000000000701</c:v>
                </c:pt>
                <c:pt idx="674">
                  <c:v>-0.29260000000000702</c:v>
                </c:pt>
                <c:pt idx="675">
                  <c:v>-0.29250000000000698</c:v>
                </c:pt>
                <c:pt idx="676">
                  <c:v>-0.29240000000000699</c:v>
                </c:pt>
                <c:pt idx="677">
                  <c:v>-0.292300000000007</c:v>
                </c:pt>
                <c:pt idx="678">
                  <c:v>-0.29220000000000701</c:v>
                </c:pt>
                <c:pt idx="679">
                  <c:v>-0.29210000000000702</c:v>
                </c:pt>
                <c:pt idx="680">
                  <c:v>-0.29200000000000698</c:v>
                </c:pt>
                <c:pt idx="681">
                  <c:v>-0.29190000000000699</c:v>
                </c:pt>
                <c:pt idx="682">
                  <c:v>-0.291800000000007</c:v>
                </c:pt>
                <c:pt idx="683">
                  <c:v>-0.29170000000000801</c:v>
                </c:pt>
                <c:pt idx="684">
                  <c:v>-0.29160000000000802</c:v>
                </c:pt>
                <c:pt idx="685">
                  <c:v>-0.29150000000000698</c:v>
                </c:pt>
                <c:pt idx="686">
                  <c:v>-0.29140000000000799</c:v>
                </c:pt>
                <c:pt idx="687">
                  <c:v>-0.291300000000008</c:v>
                </c:pt>
                <c:pt idx="688">
                  <c:v>-0.29120000000000801</c:v>
                </c:pt>
                <c:pt idx="689">
                  <c:v>-0.29110000000000802</c:v>
                </c:pt>
                <c:pt idx="690">
                  <c:v>-0.29100000000000797</c:v>
                </c:pt>
                <c:pt idx="691">
                  <c:v>-0.29090000000000799</c:v>
                </c:pt>
                <c:pt idx="692">
                  <c:v>-0.290800000000008</c:v>
                </c:pt>
                <c:pt idx="693">
                  <c:v>-0.29070000000000801</c:v>
                </c:pt>
                <c:pt idx="694">
                  <c:v>-0.29060000000000802</c:v>
                </c:pt>
                <c:pt idx="695">
                  <c:v>-0.29050000000000797</c:v>
                </c:pt>
                <c:pt idx="696">
                  <c:v>-0.29040000000000799</c:v>
                </c:pt>
                <c:pt idx="697">
                  <c:v>-0.290300000000008</c:v>
                </c:pt>
                <c:pt idx="698">
                  <c:v>-0.29020000000000801</c:v>
                </c:pt>
                <c:pt idx="699">
                  <c:v>-0.29010000000000802</c:v>
                </c:pt>
                <c:pt idx="700">
                  <c:v>-0.29000000000000797</c:v>
                </c:pt>
                <c:pt idx="701">
                  <c:v>-0.28990000000000798</c:v>
                </c:pt>
                <c:pt idx="702">
                  <c:v>-0.289800000000008</c:v>
                </c:pt>
                <c:pt idx="703">
                  <c:v>-0.28970000000000801</c:v>
                </c:pt>
                <c:pt idx="704">
                  <c:v>-0.28960000000000802</c:v>
                </c:pt>
                <c:pt idx="705">
                  <c:v>-0.28950000000000797</c:v>
                </c:pt>
                <c:pt idx="706">
                  <c:v>-0.28940000000000798</c:v>
                </c:pt>
                <c:pt idx="707">
                  <c:v>-0.289300000000008</c:v>
                </c:pt>
                <c:pt idx="708">
                  <c:v>-0.28920000000000801</c:v>
                </c:pt>
                <c:pt idx="709">
                  <c:v>-0.28910000000000802</c:v>
                </c:pt>
                <c:pt idx="710">
                  <c:v>-0.28900000000000797</c:v>
                </c:pt>
                <c:pt idx="711">
                  <c:v>-0.28890000000000798</c:v>
                </c:pt>
                <c:pt idx="712">
                  <c:v>-0.28880000000000799</c:v>
                </c:pt>
                <c:pt idx="713">
                  <c:v>-0.28870000000000801</c:v>
                </c:pt>
                <c:pt idx="714">
                  <c:v>-0.28860000000000802</c:v>
                </c:pt>
                <c:pt idx="715">
                  <c:v>-0.28850000000000797</c:v>
                </c:pt>
                <c:pt idx="716">
                  <c:v>-0.28840000000000798</c:v>
                </c:pt>
                <c:pt idx="717">
                  <c:v>-0.28830000000000799</c:v>
                </c:pt>
                <c:pt idx="718">
                  <c:v>-0.28820000000000801</c:v>
                </c:pt>
                <c:pt idx="719">
                  <c:v>-0.28810000000000802</c:v>
                </c:pt>
                <c:pt idx="720">
                  <c:v>-0.28800000000000803</c:v>
                </c:pt>
                <c:pt idx="721">
                  <c:v>-0.28790000000000798</c:v>
                </c:pt>
                <c:pt idx="722">
                  <c:v>-0.28780000000000799</c:v>
                </c:pt>
                <c:pt idx="723">
                  <c:v>-0.287700000000008</c:v>
                </c:pt>
                <c:pt idx="724">
                  <c:v>-0.28760000000000802</c:v>
                </c:pt>
                <c:pt idx="725">
                  <c:v>-0.28750000000000803</c:v>
                </c:pt>
                <c:pt idx="726">
                  <c:v>-0.28740000000000798</c:v>
                </c:pt>
                <c:pt idx="727">
                  <c:v>-0.28730000000000799</c:v>
                </c:pt>
                <c:pt idx="728">
                  <c:v>-0.287200000000008</c:v>
                </c:pt>
                <c:pt idx="729">
                  <c:v>-0.28710000000000802</c:v>
                </c:pt>
                <c:pt idx="730">
                  <c:v>-0.28700000000000803</c:v>
                </c:pt>
                <c:pt idx="731">
                  <c:v>-0.28690000000000798</c:v>
                </c:pt>
                <c:pt idx="732">
                  <c:v>-0.28680000000000799</c:v>
                </c:pt>
                <c:pt idx="733">
                  <c:v>-0.286700000000008</c:v>
                </c:pt>
                <c:pt idx="734">
                  <c:v>-0.28660000000000802</c:v>
                </c:pt>
                <c:pt idx="735">
                  <c:v>-0.28650000000000803</c:v>
                </c:pt>
                <c:pt idx="736">
                  <c:v>-0.28640000000000798</c:v>
                </c:pt>
                <c:pt idx="737">
                  <c:v>-0.28630000000000799</c:v>
                </c:pt>
                <c:pt idx="738">
                  <c:v>-0.286200000000008</c:v>
                </c:pt>
                <c:pt idx="739">
                  <c:v>-0.28610000000000801</c:v>
                </c:pt>
                <c:pt idx="740">
                  <c:v>-0.28600000000000803</c:v>
                </c:pt>
                <c:pt idx="741">
                  <c:v>-0.28590000000000798</c:v>
                </c:pt>
                <c:pt idx="742">
                  <c:v>-0.28580000000000799</c:v>
                </c:pt>
                <c:pt idx="743">
                  <c:v>-0.285700000000008</c:v>
                </c:pt>
                <c:pt idx="744">
                  <c:v>-0.28560000000000801</c:v>
                </c:pt>
                <c:pt idx="745">
                  <c:v>-0.28550000000000803</c:v>
                </c:pt>
                <c:pt idx="746">
                  <c:v>-0.28540000000000798</c:v>
                </c:pt>
                <c:pt idx="747">
                  <c:v>-0.28530000000000799</c:v>
                </c:pt>
                <c:pt idx="748">
                  <c:v>-0.285200000000008</c:v>
                </c:pt>
                <c:pt idx="749">
                  <c:v>-0.28510000000000801</c:v>
                </c:pt>
                <c:pt idx="750">
                  <c:v>-0.28500000000000802</c:v>
                </c:pt>
                <c:pt idx="751">
                  <c:v>-0.28490000000000798</c:v>
                </c:pt>
                <c:pt idx="752">
                  <c:v>-0.28480000000000799</c:v>
                </c:pt>
                <c:pt idx="753">
                  <c:v>-0.284700000000008</c:v>
                </c:pt>
                <c:pt idx="754">
                  <c:v>-0.28460000000000801</c:v>
                </c:pt>
                <c:pt idx="755">
                  <c:v>-0.28450000000000802</c:v>
                </c:pt>
                <c:pt idx="756">
                  <c:v>-0.28440000000000798</c:v>
                </c:pt>
                <c:pt idx="757">
                  <c:v>-0.28430000000000799</c:v>
                </c:pt>
                <c:pt idx="758">
                  <c:v>-0.284200000000008</c:v>
                </c:pt>
                <c:pt idx="759">
                  <c:v>-0.28410000000000801</c:v>
                </c:pt>
                <c:pt idx="760">
                  <c:v>-0.28400000000000802</c:v>
                </c:pt>
                <c:pt idx="761">
                  <c:v>-0.28390000000000798</c:v>
                </c:pt>
                <c:pt idx="762">
                  <c:v>-0.28380000000000799</c:v>
                </c:pt>
                <c:pt idx="763">
                  <c:v>-0.283700000000008</c:v>
                </c:pt>
                <c:pt idx="764">
                  <c:v>-0.28360000000000801</c:v>
                </c:pt>
                <c:pt idx="765">
                  <c:v>-0.28350000000000802</c:v>
                </c:pt>
                <c:pt idx="766">
                  <c:v>-0.28340000000000798</c:v>
                </c:pt>
                <c:pt idx="767">
                  <c:v>-0.28330000000000799</c:v>
                </c:pt>
                <c:pt idx="768">
                  <c:v>-0.283200000000009</c:v>
                </c:pt>
                <c:pt idx="769">
                  <c:v>-0.28310000000000801</c:v>
                </c:pt>
                <c:pt idx="770">
                  <c:v>-0.28300000000000802</c:v>
                </c:pt>
                <c:pt idx="771">
                  <c:v>-0.28290000000000798</c:v>
                </c:pt>
                <c:pt idx="772">
                  <c:v>-0.28280000000000799</c:v>
                </c:pt>
                <c:pt idx="773">
                  <c:v>-0.282700000000009</c:v>
                </c:pt>
                <c:pt idx="774">
                  <c:v>-0.28260000000000901</c:v>
                </c:pt>
                <c:pt idx="775">
                  <c:v>-0.28250000000000802</c:v>
                </c:pt>
                <c:pt idx="776">
                  <c:v>-0.28240000000000798</c:v>
                </c:pt>
                <c:pt idx="777">
                  <c:v>-0.28230000000000899</c:v>
                </c:pt>
                <c:pt idx="778">
                  <c:v>-0.282200000000009</c:v>
                </c:pt>
                <c:pt idx="779">
                  <c:v>-0.28210000000000901</c:v>
                </c:pt>
                <c:pt idx="780">
                  <c:v>-0.28200000000000902</c:v>
                </c:pt>
                <c:pt idx="781">
                  <c:v>-0.28190000000000898</c:v>
                </c:pt>
                <c:pt idx="782">
                  <c:v>-0.28180000000000899</c:v>
                </c:pt>
                <c:pt idx="783">
                  <c:v>-0.281700000000009</c:v>
                </c:pt>
                <c:pt idx="784">
                  <c:v>-0.28160000000000901</c:v>
                </c:pt>
                <c:pt idx="785">
                  <c:v>-0.28150000000000902</c:v>
                </c:pt>
                <c:pt idx="786">
                  <c:v>-0.28140000000000898</c:v>
                </c:pt>
                <c:pt idx="787">
                  <c:v>-0.28130000000000899</c:v>
                </c:pt>
                <c:pt idx="788">
                  <c:v>-0.281200000000009</c:v>
                </c:pt>
                <c:pt idx="789">
                  <c:v>-0.28110000000000901</c:v>
                </c:pt>
                <c:pt idx="790">
                  <c:v>-0.28100000000000902</c:v>
                </c:pt>
                <c:pt idx="791">
                  <c:v>-0.28090000000000898</c:v>
                </c:pt>
                <c:pt idx="792">
                  <c:v>-0.28080000000000899</c:v>
                </c:pt>
                <c:pt idx="793">
                  <c:v>-0.280700000000009</c:v>
                </c:pt>
                <c:pt idx="794">
                  <c:v>-0.28060000000000901</c:v>
                </c:pt>
                <c:pt idx="795">
                  <c:v>-0.28050000000000902</c:v>
                </c:pt>
                <c:pt idx="796">
                  <c:v>-0.28040000000000898</c:v>
                </c:pt>
                <c:pt idx="797">
                  <c:v>-0.28030000000000899</c:v>
                </c:pt>
                <c:pt idx="798">
                  <c:v>-0.280200000000009</c:v>
                </c:pt>
                <c:pt idx="799">
                  <c:v>-0.28010000000000901</c:v>
                </c:pt>
                <c:pt idx="800">
                  <c:v>-0.28000000000000902</c:v>
                </c:pt>
                <c:pt idx="801">
                  <c:v>-0.27990000000000897</c:v>
                </c:pt>
                <c:pt idx="802">
                  <c:v>-0.27980000000000899</c:v>
                </c:pt>
                <c:pt idx="803">
                  <c:v>-0.279700000000009</c:v>
                </c:pt>
                <c:pt idx="804">
                  <c:v>-0.27960000000000901</c:v>
                </c:pt>
                <c:pt idx="805">
                  <c:v>-0.27950000000000902</c:v>
                </c:pt>
                <c:pt idx="806">
                  <c:v>-0.27940000000000897</c:v>
                </c:pt>
                <c:pt idx="807">
                  <c:v>-0.27930000000000899</c:v>
                </c:pt>
                <c:pt idx="808">
                  <c:v>-0.279200000000009</c:v>
                </c:pt>
                <c:pt idx="809">
                  <c:v>-0.27910000000000901</c:v>
                </c:pt>
                <c:pt idx="810">
                  <c:v>-0.27900000000000902</c:v>
                </c:pt>
                <c:pt idx="811">
                  <c:v>-0.27890000000000897</c:v>
                </c:pt>
                <c:pt idx="812">
                  <c:v>-0.27880000000000899</c:v>
                </c:pt>
                <c:pt idx="813">
                  <c:v>-0.278700000000009</c:v>
                </c:pt>
                <c:pt idx="814">
                  <c:v>-0.27860000000000901</c:v>
                </c:pt>
                <c:pt idx="815">
                  <c:v>-0.27850000000000902</c:v>
                </c:pt>
                <c:pt idx="816">
                  <c:v>-0.27840000000000897</c:v>
                </c:pt>
                <c:pt idx="817">
                  <c:v>-0.27830000000000898</c:v>
                </c:pt>
                <c:pt idx="818">
                  <c:v>-0.278200000000009</c:v>
                </c:pt>
                <c:pt idx="819">
                  <c:v>-0.27810000000000901</c:v>
                </c:pt>
                <c:pt idx="820">
                  <c:v>-0.27800000000000902</c:v>
                </c:pt>
                <c:pt idx="821">
                  <c:v>-0.27790000000000897</c:v>
                </c:pt>
                <c:pt idx="822">
                  <c:v>-0.27780000000000898</c:v>
                </c:pt>
                <c:pt idx="823">
                  <c:v>-0.277700000000009</c:v>
                </c:pt>
                <c:pt idx="824">
                  <c:v>-0.27760000000000901</c:v>
                </c:pt>
                <c:pt idx="825">
                  <c:v>-0.27750000000000902</c:v>
                </c:pt>
                <c:pt idx="826">
                  <c:v>-0.27740000000000897</c:v>
                </c:pt>
                <c:pt idx="827">
                  <c:v>-0.27730000000000898</c:v>
                </c:pt>
                <c:pt idx="828">
                  <c:v>-0.27720000000000899</c:v>
                </c:pt>
                <c:pt idx="829">
                  <c:v>-0.27710000000000901</c:v>
                </c:pt>
                <c:pt idx="830">
                  <c:v>-0.27700000000000902</c:v>
                </c:pt>
                <c:pt idx="831">
                  <c:v>-0.27690000000000897</c:v>
                </c:pt>
                <c:pt idx="832">
                  <c:v>-0.27680000000000898</c:v>
                </c:pt>
                <c:pt idx="833">
                  <c:v>-0.27670000000000899</c:v>
                </c:pt>
                <c:pt idx="834">
                  <c:v>-0.27660000000000901</c:v>
                </c:pt>
                <c:pt idx="835">
                  <c:v>-0.27650000000000902</c:v>
                </c:pt>
                <c:pt idx="836">
                  <c:v>-0.27640000000000903</c:v>
                </c:pt>
                <c:pt idx="837">
                  <c:v>-0.27630000000000898</c:v>
                </c:pt>
                <c:pt idx="838">
                  <c:v>-0.27620000000000899</c:v>
                </c:pt>
                <c:pt idx="839">
                  <c:v>-0.276100000000009</c:v>
                </c:pt>
                <c:pt idx="840">
                  <c:v>-0.27600000000000902</c:v>
                </c:pt>
                <c:pt idx="841">
                  <c:v>-0.27590000000000903</c:v>
                </c:pt>
                <c:pt idx="842">
                  <c:v>-0.27580000000000898</c:v>
                </c:pt>
                <c:pt idx="843">
                  <c:v>-0.27570000000000899</c:v>
                </c:pt>
                <c:pt idx="844">
                  <c:v>-0.275600000000009</c:v>
                </c:pt>
                <c:pt idx="845">
                  <c:v>-0.27550000000000902</c:v>
                </c:pt>
                <c:pt idx="846">
                  <c:v>-0.27540000000000903</c:v>
                </c:pt>
                <c:pt idx="847">
                  <c:v>-0.27530000000000898</c:v>
                </c:pt>
                <c:pt idx="848">
                  <c:v>-0.27520000000000899</c:v>
                </c:pt>
                <c:pt idx="849">
                  <c:v>-0.275100000000009</c:v>
                </c:pt>
                <c:pt idx="850">
                  <c:v>-0.27500000000000902</c:v>
                </c:pt>
                <c:pt idx="851">
                  <c:v>-0.27490000000000903</c:v>
                </c:pt>
                <c:pt idx="852">
                  <c:v>-0.27480000000000898</c:v>
                </c:pt>
                <c:pt idx="853">
                  <c:v>-0.27470000000000899</c:v>
                </c:pt>
                <c:pt idx="854">
                  <c:v>-0.274600000000009</c:v>
                </c:pt>
                <c:pt idx="855">
                  <c:v>-0.27450000000000901</c:v>
                </c:pt>
                <c:pt idx="856">
                  <c:v>-0.27440000000000903</c:v>
                </c:pt>
                <c:pt idx="857">
                  <c:v>-0.27430000000000898</c:v>
                </c:pt>
                <c:pt idx="858">
                  <c:v>-0.27420000000000899</c:v>
                </c:pt>
                <c:pt idx="859">
                  <c:v>-0.27410000000001</c:v>
                </c:pt>
                <c:pt idx="860">
                  <c:v>-0.27400000000000901</c:v>
                </c:pt>
                <c:pt idx="861">
                  <c:v>-0.27390000000000903</c:v>
                </c:pt>
                <c:pt idx="862">
                  <c:v>-0.27380000000000898</c:v>
                </c:pt>
                <c:pt idx="863">
                  <c:v>-0.27370000000000899</c:v>
                </c:pt>
                <c:pt idx="864">
                  <c:v>-0.27360000000001</c:v>
                </c:pt>
                <c:pt idx="865">
                  <c:v>-0.27350000000001001</c:v>
                </c:pt>
                <c:pt idx="866">
                  <c:v>-0.27340000000000902</c:v>
                </c:pt>
                <c:pt idx="867">
                  <c:v>-0.27330000000000898</c:v>
                </c:pt>
                <c:pt idx="868">
                  <c:v>-0.27320000000000999</c:v>
                </c:pt>
                <c:pt idx="869">
                  <c:v>-0.27310000000001</c:v>
                </c:pt>
                <c:pt idx="870">
                  <c:v>-0.27300000000001001</c:v>
                </c:pt>
                <c:pt idx="871">
                  <c:v>-0.27290000000001002</c:v>
                </c:pt>
                <c:pt idx="872">
                  <c:v>-0.27280000000000998</c:v>
                </c:pt>
                <c:pt idx="873">
                  <c:v>-0.27270000000000999</c:v>
                </c:pt>
                <c:pt idx="874">
                  <c:v>-0.27260000000001</c:v>
                </c:pt>
                <c:pt idx="875">
                  <c:v>-0.27250000000001001</c:v>
                </c:pt>
                <c:pt idx="876">
                  <c:v>-0.27240000000001002</c:v>
                </c:pt>
                <c:pt idx="877">
                  <c:v>-0.27230000000000998</c:v>
                </c:pt>
                <c:pt idx="878">
                  <c:v>-0.27220000000000999</c:v>
                </c:pt>
                <c:pt idx="879">
                  <c:v>-0.27210000000001</c:v>
                </c:pt>
                <c:pt idx="880">
                  <c:v>-0.27200000000001001</c:v>
                </c:pt>
                <c:pt idx="881">
                  <c:v>-0.27190000000001002</c:v>
                </c:pt>
                <c:pt idx="882">
                  <c:v>-0.27180000000000998</c:v>
                </c:pt>
                <c:pt idx="883">
                  <c:v>-0.27170000000000999</c:v>
                </c:pt>
                <c:pt idx="884">
                  <c:v>-0.27160000000001</c:v>
                </c:pt>
                <c:pt idx="885">
                  <c:v>-0.27150000000001001</c:v>
                </c:pt>
                <c:pt idx="886">
                  <c:v>-0.27140000000001002</c:v>
                </c:pt>
                <c:pt idx="887">
                  <c:v>-0.27130000000000998</c:v>
                </c:pt>
                <c:pt idx="888">
                  <c:v>-0.27120000000000999</c:v>
                </c:pt>
                <c:pt idx="889">
                  <c:v>-0.27110000000001</c:v>
                </c:pt>
                <c:pt idx="890">
                  <c:v>-0.27100000000001001</c:v>
                </c:pt>
                <c:pt idx="891">
                  <c:v>-0.27090000000001002</c:v>
                </c:pt>
                <c:pt idx="892">
                  <c:v>-0.27080000000000998</c:v>
                </c:pt>
                <c:pt idx="893">
                  <c:v>-0.27070000000000999</c:v>
                </c:pt>
                <c:pt idx="894">
                  <c:v>-0.27060000000001</c:v>
                </c:pt>
                <c:pt idx="895">
                  <c:v>-0.27050000000001001</c:v>
                </c:pt>
                <c:pt idx="896">
                  <c:v>-0.27040000000001002</c:v>
                </c:pt>
                <c:pt idx="897">
                  <c:v>-0.27030000000000998</c:v>
                </c:pt>
                <c:pt idx="898">
                  <c:v>-0.27020000000000999</c:v>
                </c:pt>
                <c:pt idx="899">
                  <c:v>-0.27010000000001</c:v>
                </c:pt>
                <c:pt idx="900">
                  <c:v>-0.27000000000001001</c:v>
                </c:pt>
                <c:pt idx="901">
                  <c:v>-0.26990000000001002</c:v>
                </c:pt>
                <c:pt idx="902">
                  <c:v>-0.26980000000000998</c:v>
                </c:pt>
                <c:pt idx="903">
                  <c:v>-0.26970000000000999</c:v>
                </c:pt>
                <c:pt idx="904">
                  <c:v>-0.26960000000001</c:v>
                </c:pt>
                <c:pt idx="905">
                  <c:v>-0.26950000000001001</c:v>
                </c:pt>
                <c:pt idx="906">
                  <c:v>-0.26940000000001002</c:v>
                </c:pt>
                <c:pt idx="907">
                  <c:v>-0.26930000000000998</c:v>
                </c:pt>
                <c:pt idx="908">
                  <c:v>-0.26920000000000999</c:v>
                </c:pt>
                <c:pt idx="909">
                  <c:v>-0.26910000000001</c:v>
                </c:pt>
                <c:pt idx="910">
                  <c:v>-0.26900000000001001</c:v>
                </c:pt>
                <c:pt idx="911">
                  <c:v>-0.26890000000001002</c:v>
                </c:pt>
                <c:pt idx="912">
                  <c:v>-0.26880000000000998</c:v>
                </c:pt>
                <c:pt idx="913">
                  <c:v>-0.26870000000000999</c:v>
                </c:pt>
                <c:pt idx="914">
                  <c:v>-0.26860000000001</c:v>
                </c:pt>
                <c:pt idx="915">
                  <c:v>-0.26850000000001001</c:v>
                </c:pt>
                <c:pt idx="916">
                  <c:v>-0.26840000000001002</c:v>
                </c:pt>
                <c:pt idx="917">
                  <c:v>-0.26830000000000997</c:v>
                </c:pt>
                <c:pt idx="918">
                  <c:v>-0.26820000000000999</c:v>
                </c:pt>
                <c:pt idx="919">
                  <c:v>-0.26810000000001</c:v>
                </c:pt>
                <c:pt idx="920">
                  <c:v>-0.26800000000001001</c:v>
                </c:pt>
                <c:pt idx="921">
                  <c:v>-0.26790000000001002</c:v>
                </c:pt>
                <c:pt idx="922">
                  <c:v>-0.26780000000000997</c:v>
                </c:pt>
                <c:pt idx="923">
                  <c:v>-0.26770000000000999</c:v>
                </c:pt>
                <c:pt idx="924">
                  <c:v>-0.26760000000001</c:v>
                </c:pt>
                <c:pt idx="925">
                  <c:v>-0.26750000000001001</c:v>
                </c:pt>
                <c:pt idx="926">
                  <c:v>-0.26740000000001002</c:v>
                </c:pt>
                <c:pt idx="927">
                  <c:v>-0.26730000000000997</c:v>
                </c:pt>
                <c:pt idx="928">
                  <c:v>-0.26720000000000999</c:v>
                </c:pt>
                <c:pt idx="929">
                  <c:v>-0.26710000000001</c:v>
                </c:pt>
                <c:pt idx="930">
                  <c:v>-0.26700000000001001</c:v>
                </c:pt>
                <c:pt idx="931">
                  <c:v>-0.26690000000001002</c:v>
                </c:pt>
                <c:pt idx="932">
                  <c:v>-0.26680000000000997</c:v>
                </c:pt>
                <c:pt idx="933">
                  <c:v>-0.26670000000000998</c:v>
                </c:pt>
                <c:pt idx="934">
                  <c:v>-0.26660000000001</c:v>
                </c:pt>
                <c:pt idx="935">
                  <c:v>-0.26650000000001001</c:v>
                </c:pt>
                <c:pt idx="936">
                  <c:v>-0.26640000000001002</c:v>
                </c:pt>
                <c:pt idx="937">
                  <c:v>-0.26630000000000997</c:v>
                </c:pt>
                <c:pt idx="938">
                  <c:v>-0.26620000000000998</c:v>
                </c:pt>
                <c:pt idx="939">
                  <c:v>-0.26610000000001</c:v>
                </c:pt>
                <c:pt idx="940">
                  <c:v>-0.26600000000001001</c:v>
                </c:pt>
                <c:pt idx="941">
                  <c:v>-0.26590000000001002</c:v>
                </c:pt>
                <c:pt idx="942">
                  <c:v>-0.26580000000000997</c:v>
                </c:pt>
                <c:pt idx="943">
                  <c:v>-0.26570000000000998</c:v>
                </c:pt>
                <c:pt idx="944">
                  <c:v>-0.26560000000000999</c:v>
                </c:pt>
                <c:pt idx="945">
                  <c:v>-0.26550000000001001</c:v>
                </c:pt>
                <c:pt idx="946">
                  <c:v>-0.26540000000001002</c:v>
                </c:pt>
                <c:pt idx="947">
                  <c:v>-0.26530000000000997</c:v>
                </c:pt>
                <c:pt idx="948">
                  <c:v>-0.26520000000000998</c:v>
                </c:pt>
                <c:pt idx="949">
                  <c:v>-0.26510000000000999</c:v>
                </c:pt>
                <c:pt idx="950">
                  <c:v>-0.265000000000011</c:v>
                </c:pt>
                <c:pt idx="951">
                  <c:v>-0.26490000000001002</c:v>
                </c:pt>
                <c:pt idx="952">
                  <c:v>-0.26480000000001003</c:v>
                </c:pt>
                <c:pt idx="953">
                  <c:v>-0.26470000000000998</c:v>
                </c:pt>
                <c:pt idx="954">
                  <c:v>-0.26460000000000999</c:v>
                </c:pt>
                <c:pt idx="955">
                  <c:v>-0.264500000000011</c:v>
                </c:pt>
                <c:pt idx="956">
                  <c:v>-0.26440000000001102</c:v>
                </c:pt>
                <c:pt idx="957">
                  <c:v>-0.26430000000001003</c:v>
                </c:pt>
                <c:pt idx="958">
                  <c:v>-0.26420000000001098</c:v>
                </c:pt>
                <c:pt idx="959">
                  <c:v>-0.26410000000001099</c:v>
                </c:pt>
                <c:pt idx="960">
                  <c:v>-0.264000000000011</c:v>
                </c:pt>
                <c:pt idx="961">
                  <c:v>-0.26390000000001101</c:v>
                </c:pt>
                <c:pt idx="962">
                  <c:v>-0.26380000000001103</c:v>
                </c:pt>
                <c:pt idx="963">
                  <c:v>-0.26370000000001098</c:v>
                </c:pt>
                <c:pt idx="964">
                  <c:v>-0.26360000000001099</c:v>
                </c:pt>
                <c:pt idx="965">
                  <c:v>-0.263500000000011</c:v>
                </c:pt>
                <c:pt idx="966">
                  <c:v>-0.26340000000001101</c:v>
                </c:pt>
                <c:pt idx="967">
                  <c:v>-0.26330000000001103</c:v>
                </c:pt>
                <c:pt idx="968">
                  <c:v>-0.26320000000001098</c:v>
                </c:pt>
                <c:pt idx="969">
                  <c:v>-0.26310000000001099</c:v>
                </c:pt>
                <c:pt idx="970">
                  <c:v>-0.263000000000011</c:v>
                </c:pt>
                <c:pt idx="971">
                  <c:v>-0.26290000000001101</c:v>
                </c:pt>
                <c:pt idx="972">
                  <c:v>-0.26280000000001102</c:v>
                </c:pt>
                <c:pt idx="973">
                  <c:v>-0.26270000000001098</c:v>
                </c:pt>
                <c:pt idx="974">
                  <c:v>-0.26260000000001099</c:v>
                </c:pt>
                <c:pt idx="975">
                  <c:v>-0.262500000000011</c:v>
                </c:pt>
                <c:pt idx="976">
                  <c:v>-0.26240000000001101</c:v>
                </c:pt>
                <c:pt idx="977">
                  <c:v>-0.26230000000001102</c:v>
                </c:pt>
                <c:pt idx="978">
                  <c:v>-0.26220000000001098</c:v>
                </c:pt>
                <c:pt idx="979">
                  <c:v>-0.26210000000001099</c:v>
                </c:pt>
                <c:pt idx="980">
                  <c:v>-0.262000000000011</c:v>
                </c:pt>
                <c:pt idx="981">
                  <c:v>-0.26190000000001101</c:v>
                </c:pt>
                <c:pt idx="982">
                  <c:v>-0.26180000000001102</c:v>
                </c:pt>
                <c:pt idx="983">
                  <c:v>-0.26170000000001098</c:v>
                </c:pt>
                <c:pt idx="984">
                  <c:v>-0.26160000000001099</c:v>
                </c:pt>
                <c:pt idx="985">
                  <c:v>-0.261500000000011</c:v>
                </c:pt>
                <c:pt idx="986">
                  <c:v>-0.26140000000001101</c:v>
                </c:pt>
                <c:pt idx="987">
                  <c:v>-0.26130000000001102</c:v>
                </c:pt>
                <c:pt idx="988">
                  <c:v>-0.26120000000001098</c:v>
                </c:pt>
                <c:pt idx="989">
                  <c:v>-0.26110000000001099</c:v>
                </c:pt>
                <c:pt idx="990">
                  <c:v>-0.261000000000011</c:v>
                </c:pt>
                <c:pt idx="991">
                  <c:v>-0.26090000000001101</c:v>
                </c:pt>
                <c:pt idx="992">
                  <c:v>-0.26080000000001102</c:v>
                </c:pt>
                <c:pt idx="993">
                  <c:v>-0.26070000000001098</c:v>
                </c:pt>
                <c:pt idx="994">
                  <c:v>-0.26060000000001099</c:v>
                </c:pt>
                <c:pt idx="995">
                  <c:v>-0.260500000000011</c:v>
                </c:pt>
                <c:pt idx="996">
                  <c:v>-0.26040000000001101</c:v>
                </c:pt>
                <c:pt idx="997">
                  <c:v>-0.26030000000001102</c:v>
                </c:pt>
                <c:pt idx="998">
                  <c:v>-0.26020000000001098</c:v>
                </c:pt>
                <c:pt idx="999">
                  <c:v>-0.26010000000001099</c:v>
                </c:pt>
                <c:pt idx="1000">
                  <c:v>-0.260000000000011</c:v>
                </c:pt>
                <c:pt idx="1001">
                  <c:v>-0.25990000000001101</c:v>
                </c:pt>
                <c:pt idx="1002">
                  <c:v>-0.25980000000001102</c:v>
                </c:pt>
                <c:pt idx="1003">
                  <c:v>-0.25970000000001098</c:v>
                </c:pt>
                <c:pt idx="1004">
                  <c:v>-0.25960000000001099</c:v>
                </c:pt>
                <c:pt idx="1005">
                  <c:v>-0.259500000000011</c:v>
                </c:pt>
                <c:pt idx="1006">
                  <c:v>-0.25940000000001101</c:v>
                </c:pt>
                <c:pt idx="1007">
                  <c:v>-0.25930000000001102</c:v>
                </c:pt>
                <c:pt idx="1008">
                  <c:v>-0.25920000000001098</c:v>
                </c:pt>
                <c:pt idx="1009">
                  <c:v>-0.25910000000001099</c:v>
                </c:pt>
                <c:pt idx="1010">
                  <c:v>-0.259000000000011</c:v>
                </c:pt>
                <c:pt idx="1011">
                  <c:v>-0.25890000000001101</c:v>
                </c:pt>
                <c:pt idx="1012">
                  <c:v>-0.25880000000001102</c:v>
                </c:pt>
                <c:pt idx="1013">
                  <c:v>-0.25870000000001098</c:v>
                </c:pt>
                <c:pt idx="1014">
                  <c:v>-0.25860000000001099</c:v>
                </c:pt>
                <c:pt idx="1015">
                  <c:v>-0.258500000000011</c:v>
                </c:pt>
                <c:pt idx="1016">
                  <c:v>-0.25840000000001101</c:v>
                </c:pt>
                <c:pt idx="1017">
                  <c:v>-0.25830000000001102</c:v>
                </c:pt>
                <c:pt idx="1018">
                  <c:v>-0.25820000000001098</c:v>
                </c:pt>
                <c:pt idx="1019">
                  <c:v>-0.25810000000001099</c:v>
                </c:pt>
                <c:pt idx="1020">
                  <c:v>-0.258000000000011</c:v>
                </c:pt>
                <c:pt idx="1021">
                  <c:v>-0.25790000000001101</c:v>
                </c:pt>
                <c:pt idx="1022">
                  <c:v>-0.25780000000001102</c:v>
                </c:pt>
                <c:pt idx="1023">
                  <c:v>-0.25770000000001098</c:v>
                </c:pt>
                <c:pt idx="1024">
                  <c:v>-0.25760000000001099</c:v>
                </c:pt>
                <c:pt idx="1025">
                  <c:v>-0.257500000000011</c:v>
                </c:pt>
                <c:pt idx="1026">
                  <c:v>-0.25740000000001101</c:v>
                </c:pt>
                <c:pt idx="1027">
                  <c:v>-0.25730000000001102</c:v>
                </c:pt>
                <c:pt idx="1028">
                  <c:v>-0.25720000000001098</c:v>
                </c:pt>
                <c:pt idx="1029">
                  <c:v>-0.25710000000001099</c:v>
                </c:pt>
                <c:pt idx="1030">
                  <c:v>-0.257000000000011</c:v>
                </c:pt>
                <c:pt idx="1031">
                  <c:v>-0.25690000000001101</c:v>
                </c:pt>
                <c:pt idx="1032">
                  <c:v>-0.25680000000001102</c:v>
                </c:pt>
                <c:pt idx="1033">
                  <c:v>-0.25670000000001097</c:v>
                </c:pt>
                <c:pt idx="1034">
                  <c:v>-0.25660000000001099</c:v>
                </c:pt>
                <c:pt idx="1035">
                  <c:v>-0.256500000000011</c:v>
                </c:pt>
                <c:pt idx="1036">
                  <c:v>-0.25640000000001101</c:v>
                </c:pt>
                <c:pt idx="1037">
                  <c:v>-0.25630000000001102</c:v>
                </c:pt>
                <c:pt idx="1038">
                  <c:v>-0.25620000000001097</c:v>
                </c:pt>
                <c:pt idx="1039">
                  <c:v>-0.25610000000001099</c:v>
                </c:pt>
                <c:pt idx="1040">
                  <c:v>-0.256000000000011</c:v>
                </c:pt>
                <c:pt idx="1041">
                  <c:v>-0.25590000000001101</c:v>
                </c:pt>
                <c:pt idx="1042">
                  <c:v>-0.25580000000001102</c:v>
                </c:pt>
                <c:pt idx="1043">
                  <c:v>-0.25570000000001097</c:v>
                </c:pt>
                <c:pt idx="1044">
                  <c:v>-0.25560000000001099</c:v>
                </c:pt>
                <c:pt idx="1045">
                  <c:v>-0.255500000000012</c:v>
                </c:pt>
                <c:pt idx="1046">
                  <c:v>-0.25540000000001201</c:v>
                </c:pt>
                <c:pt idx="1047">
                  <c:v>-0.25530000000001202</c:v>
                </c:pt>
                <c:pt idx="1048">
                  <c:v>-0.25520000000001197</c:v>
                </c:pt>
                <c:pt idx="1049">
                  <c:v>-0.25510000000001198</c:v>
                </c:pt>
                <c:pt idx="1050">
                  <c:v>-0.25500000000001199</c:v>
                </c:pt>
                <c:pt idx="1051">
                  <c:v>-0.25490000000001201</c:v>
                </c:pt>
                <c:pt idx="1052">
                  <c:v>-0.25480000000001202</c:v>
                </c:pt>
                <c:pt idx="1053">
                  <c:v>-0.25470000000001197</c:v>
                </c:pt>
                <c:pt idx="1054">
                  <c:v>-0.25460000000001198</c:v>
                </c:pt>
                <c:pt idx="1055">
                  <c:v>-0.25450000000001199</c:v>
                </c:pt>
                <c:pt idx="1056">
                  <c:v>-0.25440000000001201</c:v>
                </c:pt>
                <c:pt idx="1057">
                  <c:v>-0.25430000000001202</c:v>
                </c:pt>
                <c:pt idx="1058">
                  <c:v>-0.25420000000001203</c:v>
                </c:pt>
                <c:pt idx="1059">
                  <c:v>-0.25410000000001198</c:v>
                </c:pt>
                <c:pt idx="1060">
                  <c:v>-0.25400000000001199</c:v>
                </c:pt>
                <c:pt idx="1061">
                  <c:v>-0.253900000000012</c:v>
                </c:pt>
                <c:pt idx="1062">
                  <c:v>-0.25380000000001202</c:v>
                </c:pt>
                <c:pt idx="1063">
                  <c:v>-0.25370000000001203</c:v>
                </c:pt>
                <c:pt idx="1064">
                  <c:v>-0.25360000000001198</c:v>
                </c:pt>
                <c:pt idx="1065">
                  <c:v>-0.25350000000001199</c:v>
                </c:pt>
                <c:pt idx="1066">
                  <c:v>-0.253400000000012</c:v>
                </c:pt>
                <c:pt idx="1067">
                  <c:v>-0.25330000000001202</c:v>
                </c:pt>
                <c:pt idx="1068">
                  <c:v>-0.25320000000001203</c:v>
                </c:pt>
                <c:pt idx="1069">
                  <c:v>-0.25310000000001198</c:v>
                </c:pt>
                <c:pt idx="1070">
                  <c:v>-0.25300000000001199</c:v>
                </c:pt>
                <c:pt idx="1071">
                  <c:v>-0.252900000000012</c:v>
                </c:pt>
                <c:pt idx="1072">
                  <c:v>-0.25280000000001202</c:v>
                </c:pt>
                <c:pt idx="1073">
                  <c:v>-0.25270000000001203</c:v>
                </c:pt>
                <c:pt idx="1074">
                  <c:v>-0.25260000000001198</c:v>
                </c:pt>
                <c:pt idx="1075">
                  <c:v>-0.25250000000001199</c:v>
                </c:pt>
                <c:pt idx="1076">
                  <c:v>-0.252400000000012</c:v>
                </c:pt>
                <c:pt idx="1077">
                  <c:v>-0.25230000000001201</c:v>
                </c:pt>
                <c:pt idx="1078">
                  <c:v>-0.25220000000001203</c:v>
                </c:pt>
                <c:pt idx="1079">
                  <c:v>-0.25210000000001198</c:v>
                </c:pt>
                <c:pt idx="1080">
                  <c:v>-0.25200000000001199</c:v>
                </c:pt>
                <c:pt idx="1081">
                  <c:v>-0.251900000000012</c:v>
                </c:pt>
                <c:pt idx="1082">
                  <c:v>-0.25180000000001201</c:v>
                </c:pt>
                <c:pt idx="1083">
                  <c:v>-0.25170000000001203</c:v>
                </c:pt>
                <c:pt idx="1084">
                  <c:v>-0.25160000000001198</c:v>
                </c:pt>
                <c:pt idx="1085">
                  <c:v>-0.25150000000001199</c:v>
                </c:pt>
                <c:pt idx="1086">
                  <c:v>-0.251400000000012</c:v>
                </c:pt>
                <c:pt idx="1087">
                  <c:v>-0.25130000000001201</c:v>
                </c:pt>
                <c:pt idx="1088">
                  <c:v>-0.25120000000001202</c:v>
                </c:pt>
                <c:pt idx="1089">
                  <c:v>-0.25110000000001198</c:v>
                </c:pt>
                <c:pt idx="1090">
                  <c:v>-0.25100000000001199</c:v>
                </c:pt>
                <c:pt idx="1091">
                  <c:v>-0.250900000000012</c:v>
                </c:pt>
                <c:pt idx="1092">
                  <c:v>-0.25080000000001201</c:v>
                </c:pt>
                <c:pt idx="1093">
                  <c:v>-0.25070000000001202</c:v>
                </c:pt>
                <c:pt idx="1094">
                  <c:v>-0.25060000000001198</c:v>
                </c:pt>
                <c:pt idx="1095">
                  <c:v>-0.25050000000001199</c:v>
                </c:pt>
                <c:pt idx="1096">
                  <c:v>-0.250400000000012</c:v>
                </c:pt>
                <c:pt idx="1097">
                  <c:v>-0.25030000000001201</c:v>
                </c:pt>
                <c:pt idx="1098">
                  <c:v>-0.25020000000001202</c:v>
                </c:pt>
                <c:pt idx="1099">
                  <c:v>-0.25010000000001198</c:v>
                </c:pt>
                <c:pt idx="1100">
                  <c:v>-0.25000000000001199</c:v>
                </c:pt>
                <c:pt idx="1101">
                  <c:v>-0.249900000000012</c:v>
                </c:pt>
                <c:pt idx="1102">
                  <c:v>-0.24980000000001201</c:v>
                </c:pt>
                <c:pt idx="1103">
                  <c:v>-0.249700000000012</c:v>
                </c:pt>
                <c:pt idx="1104">
                  <c:v>-0.24960000000001201</c:v>
                </c:pt>
                <c:pt idx="1105">
                  <c:v>-0.24950000000001199</c:v>
                </c:pt>
                <c:pt idx="1106">
                  <c:v>-0.249400000000012</c:v>
                </c:pt>
                <c:pt idx="1107">
                  <c:v>-0.24930000000001201</c:v>
                </c:pt>
                <c:pt idx="1108">
                  <c:v>-0.249200000000012</c:v>
                </c:pt>
                <c:pt idx="1109">
                  <c:v>-0.24910000000001201</c:v>
                </c:pt>
                <c:pt idx="1110">
                  <c:v>-0.24900000000001199</c:v>
                </c:pt>
                <c:pt idx="1111">
                  <c:v>-0.248900000000012</c:v>
                </c:pt>
                <c:pt idx="1112">
                  <c:v>-0.24880000000001201</c:v>
                </c:pt>
                <c:pt idx="1113">
                  <c:v>-0.24870000000001199</c:v>
                </c:pt>
                <c:pt idx="1114">
                  <c:v>-0.24860000000001201</c:v>
                </c:pt>
                <c:pt idx="1115">
                  <c:v>-0.24850000000001199</c:v>
                </c:pt>
                <c:pt idx="1116">
                  <c:v>-0.248400000000012</c:v>
                </c:pt>
                <c:pt idx="1117">
                  <c:v>-0.24830000000001201</c:v>
                </c:pt>
                <c:pt idx="1118">
                  <c:v>-0.24820000000001199</c:v>
                </c:pt>
                <c:pt idx="1119">
                  <c:v>-0.24810000000001201</c:v>
                </c:pt>
                <c:pt idx="1120">
                  <c:v>-0.24800000000001199</c:v>
                </c:pt>
                <c:pt idx="1121">
                  <c:v>-0.247900000000012</c:v>
                </c:pt>
                <c:pt idx="1122">
                  <c:v>-0.24780000000001201</c:v>
                </c:pt>
                <c:pt idx="1123">
                  <c:v>-0.24770000000001199</c:v>
                </c:pt>
                <c:pt idx="1124">
                  <c:v>-0.247600000000012</c:v>
                </c:pt>
                <c:pt idx="1125">
                  <c:v>-0.24750000000001199</c:v>
                </c:pt>
                <c:pt idx="1126">
                  <c:v>-0.247400000000012</c:v>
                </c:pt>
                <c:pt idx="1127">
                  <c:v>-0.24730000000001201</c:v>
                </c:pt>
                <c:pt idx="1128">
                  <c:v>-0.24720000000001199</c:v>
                </c:pt>
                <c:pt idx="1129">
                  <c:v>-0.247100000000012</c:v>
                </c:pt>
                <c:pt idx="1130">
                  <c:v>-0.24700000000001199</c:v>
                </c:pt>
                <c:pt idx="1131">
                  <c:v>-0.246900000000012</c:v>
                </c:pt>
                <c:pt idx="1132">
                  <c:v>-0.24680000000001201</c:v>
                </c:pt>
                <c:pt idx="1133">
                  <c:v>-0.24670000000001199</c:v>
                </c:pt>
                <c:pt idx="1134">
                  <c:v>-0.246600000000012</c:v>
                </c:pt>
                <c:pt idx="1135">
                  <c:v>-0.24650000000001299</c:v>
                </c:pt>
                <c:pt idx="1136">
                  <c:v>-0.246400000000013</c:v>
                </c:pt>
                <c:pt idx="1137">
                  <c:v>-0.24630000000001301</c:v>
                </c:pt>
                <c:pt idx="1138">
                  <c:v>-0.24620000000001299</c:v>
                </c:pt>
                <c:pt idx="1139">
                  <c:v>-0.246100000000013</c:v>
                </c:pt>
                <c:pt idx="1140">
                  <c:v>-0.24600000000001301</c:v>
                </c:pt>
                <c:pt idx="1141">
                  <c:v>-0.245900000000013</c:v>
                </c:pt>
                <c:pt idx="1142">
                  <c:v>-0.24580000000001301</c:v>
                </c:pt>
                <c:pt idx="1143">
                  <c:v>-0.24570000000001299</c:v>
                </c:pt>
                <c:pt idx="1144">
                  <c:v>-0.245600000000013</c:v>
                </c:pt>
                <c:pt idx="1145">
                  <c:v>-0.24550000000001301</c:v>
                </c:pt>
                <c:pt idx="1146">
                  <c:v>-0.245400000000013</c:v>
                </c:pt>
                <c:pt idx="1147">
                  <c:v>-0.24530000000001301</c:v>
                </c:pt>
                <c:pt idx="1148">
                  <c:v>-0.24520000000001299</c:v>
                </c:pt>
                <c:pt idx="1149">
                  <c:v>-0.245100000000013</c:v>
                </c:pt>
                <c:pt idx="1150">
                  <c:v>-0.24500000000001301</c:v>
                </c:pt>
                <c:pt idx="1151">
                  <c:v>-0.244900000000013</c:v>
                </c:pt>
                <c:pt idx="1152">
                  <c:v>-0.24480000000001301</c:v>
                </c:pt>
                <c:pt idx="1153">
                  <c:v>-0.24470000000001299</c:v>
                </c:pt>
                <c:pt idx="1154">
                  <c:v>-0.244600000000013</c:v>
                </c:pt>
                <c:pt idx="1155">
                  <c:v>-0.24450000000001301</c:v>
                </c:pt>
                <c:pt idx="1156">
                  <c:v>-0.244400000000013</c:v>
                </c:pt>
                <c:pt idx="1157">
                  <c:v>-0.24430000000001301</c:v>
                </c:pt>
                <c:pt idx="1158">
                  <c:v>-0.24420000000001299</c:v>
                </c:pt>
                <c:pt idx="1159">
                  <c:v>-0.244100000000013</c:v>
                </c:pt>
                <c:pt idx="1160">
                  <c:v>-0.24400000000001301</c:v>
                </c:pt>
                <c:pt idx="1161">
                  <c:v>-0.243900000000013</c:v>
                </c:pt>
                <c:pt idx="1162">
                  <c:v>-0.24380000000001301</c:v>
                </c:pt>
                <c:pt idx="1163">
                  <c:v>-0.24370000000001299</c:v>
                </c:pt>
                <c:pt idx="1164">
                  <c:v>-0.243600000000013</c:v>
                </c:pt>
                <c:pt idx="1165">
                  <c:v>-0.24350000000001301</c:v>
                </c:pt>
                <c:pt idx="1166">
                  <c:v>-0.24340000000001299</c:v>
                </c:pt>
                <c:pt idx="1167">
                  <c:v>-0.24330000000001301</c:v>
                </c:pt>
                <c:pt idx="1168">
                  <c:v>-0.24320000000001299</c:v>
                </c:pt>
                <c:pt idx="1169">
                  <c:v>-0.243100000000013</c:v>
                </c:pt>
                <c:pt idx="1170">
                  <c:v>-0.24300000000001301</c:v>
                </c:pt>
                <c:pt idx="1171">
                  <c:v>-0.24290000000001299</c:v>
                </c:pt>
                <c:pt idx="1172">
                  <c:v>-0.24280000000001301</c:v>
                </c:pt>
                <c:pt idx="1173">
                  <c:v>-0.24270000000001299</c:v>
                </c:pt>
                <c:pt idx="1174">
                  <c:v>-0.242600000000013</c:v>
                </c:pt>
                <c:pt idx="1175">
                  <c:v>-0.24250000000001301</c:v>
                </c:pt>
                <c:pt idx="1176">
                  <c:v>-0.24240000000001299</c:v>
                </c:pt>
                <c:pt idx="1177">
                  <c:v>-0.242300000000013</c:v>
                </c:pt>
                <c:pt idx="1178">
                  <c:v>-0.24220000000001299</c:v>
                </c:pt>
                <c:pt idx="1179">
                  <c:v>-0.242100000000013</c:v>
                </c:pt>
                <c:pt idx="1180">
                  <c:v>-0.24200000000001301</c:v>
                </c:pt>
                <c:pt idx="1181">
                  <c:v>-0.24190000000001299</c:v>
                </c:pt>
                <c:pt idx="1182">
                  <c:v>-0.241800000000013</c:v>
                </c:pt>
                <c:pt idx="1183">
                  <c:v>-0.24170000000001299</c:v>
                </c:pt>
                <c:pt idx="1184">
                  <c:v>-0.241600000000013</c:v>
                </c:pt>
                <c:pt idx="1185">
                  <c:v>-0.24150000000001301</c:v>
                </c:pt>
                <c:pt idx="1186">
                  <c:v>-0.24140000000001299</c:v>
                </c:pt>
                <c:pt idx="1187">
                  <c:v>-0.241300000000013</c:v>
                </c:pt>
                <c:pt idx="1188">
                  <c:v>-0.24120000000001299</c:v>
                </c:pt>
                <c:pt idx="1189">
                  <c:v>-0.241100000000013</c:v>
                </c:pt>
                <c:pt idx="1190">
                  <c:v>-0.24100000000001301</c:v>
                </c:pt>
                <c:pt idx="1191">
                  <c:v>-0.24090000000001299</c:v>
                </c:pt>
                <c:pt idx="1192">
                  <c:v>-0.240800000000013</c:v>
                </c:pt>
                <c:pt idx="1193">
                  <c:v>-0.24070000000001299</c:v>
                </c:pt>
                <c:pt idx="1194">
                  <c:v>-0.240600000000013</c:v>
                </c:pt>
                <c:pt idx="1195">
                  <c:v>-0.24050000000001301</c:v>
                </c:pt>
                <c:pt idx="1196">
                  <c:v>-0.24040000000001299</c:v>
                </c:pt>
                <c:pt idx="1197">
                  <c:v>-0.240300000000013</c:v>
                </c:pt>
                <c:pt idx="1198">
                  <c:v>-0.24020000000001299</c:v>
                </c:pt>
                <c:pt idx="1199">
                  <c:v>-0.240100000000013</c:v>
                </c:pt>
                <c:pt idx="1200">
                  <c:v>-0.24000000000001301</c:v>
                </c:pt>
                <c:pt idx="1201">
                  <c:v>-0.23990000000001299</c:v>
                </c:pt>
                <c:pt idx="1202">
                  <c:v>-0.239800000000013</c:v>
                </c:pt>
                <c:pt idx="1203">
                  <c:v>-0.23970000000001301</c:v>
                </c:pt>
                <c:pt idx="1204">
                  <c:v>-0.239600000000013</c:v>
                </c:pt>
                <c:pt idx="1205">
                  <c:v>-0.23950000000001301</c:v>
                </c:pt>
                <c:pt idx="1206">
                  <c:v>-0.23940000000001299</c:v>
                </c:pt>
                <c:pt idx="1207">
                  <c:v>-0.239300000000013</c:v>
                </c:pt>
                <c:pt idx="1208">
                  <c:v>-0.23920000000001301</c:v>
                </c:pt>
                <c:pt idx="1209">
                  <c:v>-0.239100000000013</c:v>
                </c:pt>
                <c:pt idx="1210">
                  <c:v>-0.23900000000001301</c:v>
                </c:pt>
                <c:pt idx="1211">
                  <c:v>-0.23890000000001299</c:v>
                </c:pt>
                <c:pt idx="1212">
                  <c:v>-0.238800000000013</c:v>
                </c:pt>
                <c:pt idx="1213">
                  <c:v>-0.23870000000001301</c:v>
                </c:pt>
                <c:pt idx="1214">
                  <c:v>-0.238600000000013</c:v>
                </c:pt>
                <c:pt idx="1215">
                  <c:v>-0.23850000000001301</c:v>
                </c:pt>
                <c:pt idx="1216">
                  <c:v>-0.23840000000001299</c:v>
                </c:pt>
                <c:pt idx="1217">
                  <c:v>-0.238300000000013</c:v>
                </c:pt>
                <c:pt idx="1218">
                  <c:v>-0.23820000000001301</c:v>
                </c:pt>
                <c:pt idx="1219">
                  <c:v>-0.238100000000013</c:v>
                </c:pt>
                <c:pt idx="1220">
                  <c:v>-0.23800000000001301</c:v>
                </c:pt>
                <c:pt idx="1221">
                  <c:v>-0.23790000000001299</c:v>
                </c:pt>
                <c:pt idx="1222">
                  <c:v>-0.237800000000013</c:v>
                </c:pt>
                <c:pt idx="1223">
                  <c:v>-0.23770000000001301</c:v>
                </c:pt>
                <c:pt idx="1224">
                  <c:v>-0.237600000000013</c:v>
                </c:pt>
                <c:pt idx="1225">
                  <c:v>-0.23750000000001301</c:v>
                </c:pt>
                <c:pt idx="1226">
                  <c:v>-0.23740000000001399</c:v>
                </c:pt>
                <c:pt idx="1227">
                  <c:v>-0.237300000000014</c:v>
                </c:pt>
                <c:pt idx="1228">
                  <c:v>-0.23720000000001401</c:v>
                </c:pt>
                <c:pt idx="1229">
                  <c:v>-0.23710000000001399</c:v>
                </c:pt>
                <c:pt idx="1230">
                  <c:v>-0.23700000000001401</c:v>
                </c:pt>
                <c:pt idx="1231">
                  <c:v>-0.23690000000001399</c:v>
                </c:pt>
                <c:pt idx="1232">
                  <c:v>-0.236800000000014</c:v>
                </c:pt>
                <c:pt idx="1233">
                  <c:v>-0.23670000000001401</c:v>
                </c:pt>
                <c:pt idx="1234">
                  <c:v>-0.23660000000001399</c:v>
                </c:pt>
                <c:pt idx="1235">
                  <c:v>-0.236500000000014</c:v>
                </c:pt>
                <c:pt idx="1236">
                  <c:v>-0.23640000000001399</c:v>
                </c:pt>
                <c:pt idx="1237">
                  <c:v>-0.236300000000014</c:v>
                </c:pt>
                <c:pt idx="1238">
                  <c:v>-0.23620000000001401</c:v>
                </c:pt>
                <c:pt idx="1239">
                  <c:v>-0.23610000000001399</c:v>
                </c:pt>
                <c:pt idx="1240">
                  <c:v>-0.236000000000014</c:v>
                </c:pt>
                <c:pt idx="1241">
                  <c:v>-0.23590000000001399</c:v>
                </c:pt>
                <c:pt idx="1242">
                  <c:v>-0.235800000000014</c:v>
                </c:pt>
                <c:pt idx="1243">
                  <c:v>-0.23570000000001401</c:v>
                </c:pt>
                <c:pt idx="1244">
                  <c:v>-0.23560000000001399</c:v>
                </c:pt>
                <c:pt idx="1245">
                  <c:v>-0.235500000000014</c:v>
                </c:pt>
                <c:pt idx="1246">
                  <c:v>-0.23540000000001399</c:v>
                </c:pt>
                <c:pt idx="1247">
                  <c:v>-0.235300000000014</c:v>
                </c:pt>
                <c:pt idx="1248">
                  <c:v>-0.23520000000001401</c:v>
                </c:pt>
                <c:pt idx="1249">
                  <c:v>-0.23510000000001399</c:v>
                </c:pt>
                <c:pt idx="1250">
                  <c:v>-0.235000000000014</c:v>
                </c:pt>
                <c:pt idx="1251">
                  <c:v>-0.23490000000001399</c:v>
                </c:pt>
                <c:pt idx="1252">
                  <c:v>-0.234800000000014</c:v>
                </c:pt>
                <c:pt idx="1253">
                  <c:v>-0.23470000000001401</c:v>
                </c:pt>
                <c:pt idx="1254">
                  <c:v>-0.23460000000001399</c:v>
                </c:pt>
                <c:pt idx="1255">
                  <c:v>-0.234500000000014</c:v>
                </c:pt>
                <c:pt idx="1256">
                  <c:v>-0.23440000000001401</c:v>
                </c:pt>
                <c:pt idx="1257">
                  <c:v>-0.234300000000014</c:v>
                </c:pt>
                <c:pt idx="1258">
                  <c:v>-0.23420000000001401</c:v>
                </c:pt>
                <c:pt idx="1259">
                  <c:v>-0.23410000000001399</c:v>
                </c:pt>
                <c:pt idx="1260">
                  <c:v>-0.234000000000014</c:v>
                </c:pt>
                <c:pt idx="1261">
                  <c:v>-0.23390000000001401</c:v>
                </c:pt>
                <c:pt idx="1262">
                  <c:v>-0.233800000000014</c:v>
                </c:pt>
                <c:pt idx="1263">
                  <c:v>-0.23370000000001401</c:v>
                </c:pt>
                <c:pt idx="1264">
                  <c:v>-0.23360000000001399</c:v>
                </c:pt>
                <c:pt idx="1265">
                  <c:v>-0.233500000000014</c:v>
                </c:pt>
                <c:pt idx="1266">
                  <c:v>-0.23340000000001401</c:v>
                </c:pt>
                <c:pt idx="1267">
                  <c:v>-0.233300000000014</c:v>
                </c:pt>
                <c:pt idx="1268">
                  <c:v>-0.23320000000001401</c:v>
                </c:pt>
                <c:pt idx="1269">
                  <c:v>-0.23310000000001399</c:v>
                </c:pt>
                <c:pt idx="1270">
                  <c:v>-0.233000000000014</c:v>
                </c:pt>
                <c:pt idx="1271">
                  <c:v>-0.23290000000001401</c:v>
                </c:pt>
                <c:pt idx="1272">
                  <c:v>-0.232800000000014</c:v>
                </c:pt>
                <c:pt idx="1273">
                  <c:v>-0.23270000000001401</c:v>
                </c:pt>
                <c:pt idx="1274">
                  <c:v>-0.23260000000001399</c:v>
                </c:pt>
                <c:pt idx="1275">
                  <c:v>-0.232500000000014</c:v>
                </c:pt>
                <c:pt idx="1276">
                  <c:v>-0.23240000000001401</c:v>
                </c:pt>
                <c:pt idx="1277">
                  <c:v>-0.232300000000014</c:v>
                </c:pt>
                <c:pt idx="1278">
                  <c:v>-0.23220000000001401</c:v>
                </c:pt>
                <c:pt idx="1279">
                  <c:v>-0.23210000000001399</c:v>
                </c:pt>
                <c:pt idx="1280">
                  <c:v>-0.232000000000014</c:v>
                </c:pt>
                <c:pt idx="1281">
                  <c:v>-0.23190000000001401</c:v>
                </c:pt>
                <c:pt idx="1282">
                  <c:v>-0.23180000000001399</c:v>
                </c:pt>
                <c:pt idx="1283">
                  <c:v>-0.23170000000001401</c:v>
                </c:pt>
                <c:pt idx="1284">
                  <c:v>-0.23160000000001399</c:v>
                </c:pt>
                <c:pt idx="1285">
                  <c:v>-0.231500000000014</c:v>
                </c:pt>
                <c:pt idx="1286">
                  <c:v>-0.23140000000001401</c:v>
                </c:pt>
                <c:pt idx="1287">
                  <c:v>-0.23130000000001399</c:v>
                </c:pt>
                <c:pt idx="1288">
                  <c:v>-0.23120000000001401</c:v>
                </c:pt>
                <c:pt idx="1289">
                  <c:v>-0.23110000000001399</c:v>
                </c:pt>
                <c:pt idx="1290">
                  <c:v>-0.231000000000014</c:v>
                </c:pt>
                <c:pt idx="1291">
                  <c:v>-0.23090000000001401</c:v>
                </c:pt>
                <c:pt idx="1292">
                  <c:v>-0.23080000000001399</c:v>
                </c:pt>
                <c:pt idx="1293">
                  <c:v>-0.230700000000014</c:v>
                </c:pt>
                <c:pt idx="1294">
                  <c:v>-0.23060000000001399</c:v>
                </c:pt>
                <c:pt idx="1295">
                  <c:v>-0.230500000000014</c:v>
                </c:pt>
                <c:pt idx="1296">
                  <c:v>-0.23040000000001401</c:v>
                </c:pt>
                <c:pt idx="1297">
                  <c:v>-0.23030000000001399</c:v>
                </c:pt>
                <c:pt idx="1298">
                  <c:v>-0.230200000000014</c:v>
                </c:pt>
                <c:pt idx="1299">
                  <c:v>-0.23010000000001399</c:v>
                </c:pt>
                <c:pt idx="1300">
                  <c:v>-0.230000000000014</c:v>
                </c:pt>
                <c:pt idx="1301">
                  <c:v>-0.22990000000001401</c:v>
                </c:pt>
                <c:pt idx="1302">
                  <c:v>-0.22980000000001399</c:v>
                </c:pt>
                <c:pt idx="1303">
                  <c:v>-0.229700000000014</c:v>
                </c:pt>
                <c:pt idx="1304">
                  <c:v>-0.22960000000001399</c:v>
                </c:pt>
                <c:pt idx="1305">
                  <c:v>-0.229500000000014</c:v>
                </c:pt>
                <c:pt idx="1306">
                  <c:v>-0.22940000000001401</c:v>
                </c:pt>
                <c:pt idx="1307">
                  <c:v>-0.22930000000001399</c:v>
                </c:pt>
                <c:pt idx="1308">
                  <c:v>-0.229200000000014</c:v>
                </c:pt>
                <c:pt idx="1309">
                  <c:v>-0.22910000000001399</c:v>
                </c:pt>
                <c:pt idx="1310">
                  <c:v>-0.229000000000014</c:v>
                </c:pt>
                <c:pt idx="1311">
                  <c:v>-0.22890000000001401</c:v>
                </c:pt>
                <c:pt idx="1312">
                  <c:v>-0.22880000000001399</c:v>
                </c:pt>
                <c:pt idx="1313">
                  <c:v>-0.228700000000014</c:v>
                </c:pt>
                <c:pt idx="1314">
                  <c:v>-0.22860000000001399</c:v>
                </c:pt>
                <c:pt idx="1315">
                  <c:v>-0.228500000000014</c:v>
                </c:pt>
                <c:pt idx="1316">
                  <c:v>-0.22840000000001401</c:v>
                </c:pt>
                <c:pt idx="1317">
                  <c:v>-0.22830000000001499</c:v>
                </c:pt>
                <c:pt idx="1318">
                  <c:v>-0.228200000000015</c:v>
                </c:pt>
                <c:pt idx="1319">
                  <c:v>-0.22810000000001501</c:v>
                </c:pt>
                <c:pt idx="1320">
                  <c:v>-0.228000000000015</c:v>
                </c:pt>
                <c:pt idx="1321">
                  <c:v>-0.22790000000001501</c:v>
                </c:pt>
                <c:pt idx="1322">
                  <c:v>-0.22780000000001499</c:v>
                </c:pt>
                <c:pt idx="1323">
                  <c:v>-0.227700000000015</c:v>
                </c:pt>
                <c:pt idx="1324">
                  <c:v>-0.22760000000001501</c:v>
                </c:pt>
                <c:pt idx="1325">
                  <c:v>-0.227500000000015</c:v>
                </c:pt>
                <c:pt idx="1326">
                  <c:v>-0.22740000000001501</c:v>
                </c:pt>
                <c:pt idx="1327">
                  <c:v>-0.22730000000001499</c:v>
                </c:pt>
                <c:pt idx="1328">
                  <c:v>-0.227200000000015</c:v>
                </c:pt>
                <c:pt idx="1329">
                  <c:v>-0.22710000000001501</c:v>
                </c:pt>
                <c:pt idx="1330">
                  <c:v>-0.227000000000015</c:v>
                </c:pt>
                <c:pt idx="1331">
                  <c:v>-0.22690000000001501</c:v>
                </c:pt>
                <c:pt idx="1332">
                  <c:v>-0.22680000000001499</c:v>
                </c:pt>
                <c:pt idx="1333">
                  <c:v>-0.226700000000015</c:v>
                </c:pt>
                <c:pt idx="1334">
                  <c:v>-0.22660000000001501</c:v>
                </c:pt>
                <c:pt idx="1335">
                  <c:v>-0.22650000000001499</c:v>
                </c:pt>
                <c:pt idx="1336">
                  <c:v>-0.22640000000001501</c:v>
                </c:pt>
                <c:pt idx="1337">
                  <c:v>-0.22630000000001499</c:v>
                </c:pt>
                <c:pt idx="1338">
                  <c:v>-0.226200000000015</c:v>
                </c:pt>
                <c:pt idx="1339">
                  <c:v>-0.22610000000001501</c:v>
                </c:pt>
                <c:pt idx="1340">
                  <c:v>-0.22600000000001499</c:v>
                </c:pt>
                <c:pt idx="1341">
                  <c:v>-0.22590000000001501</c:v>
                </c:pt>
                <c:pt idx="1342">
                  <c:v>-0.22580000000001499</c:v>
                </c:pt>
                <c:pt idx="1343">
                  <c:v>-0.225700000000015</c:v>
                </c:pt>
                <c:pt idx="1344">
                  <c:v>-0.22560000000001501</c:v>
                </c:pt>
                <c:pt idx="1345">
                  <c:v>-0.22550000000001499</c:v>
                </c:pt>
                <c:pt idx="1346">
                  <c:v>-0.22540000000001501</c:v>
                </c:pt>
                <c:pt idx="1347">
                  <c:v>-0.22530000000001499</c:v>
                </c:pt>
                <c:pt idx="1348">
                  <c:v>-0.225200000000015</c:v>
                </c:pt>
                <c:pt idx="1349">
                  <c:v>-0.22510000000001501</c:v>
                </c:pt>
                <c:pt idx="1350">
                  <c:v>-0.22500000000001499</c:v>
                </c:pt>
                <c:pt idx="1351">
                  <c:v>-0.224900000000015</c:v>
                </c:pt>
                <c:pt idx="1352">
                  <c:v>-0.22480000000001499</c:v>
                </c:pt>
                <c:pt idx="1353">
                  <c:v>-0.224700000000015</c:v>
                </c:pt>
                <c:pt idx="1354">
                  <c:v>-0.22460000000001501</c:v>
                </c:pt>
                <c:pt idx="1355">
                  <c:v>-0.22450000000001499</c:v>
                </c:pt>
                <c:pt idx="1356">
                  <c:v>-0.224400000000015</c:v>
                </c:pt>
                <c:pt idx="1357">
                  <c:v>-0.22430000000001499</c:v>
                </c:pt>
                <c:pt idx="1358">
                  <c:v>-0.224200000000015</c:v>
                </c:pt>
                <c:pt idx="1359">
                  <c:v>-0.22410000000001501</c:v>
                </c:pt>
                <c:pt idx="1360">
                  <c:v>-0.22400000000001499</c:v>
                </c:pt>
                <c:pt idx="1361">
                  <c:v>-0.223900000000015</c:v>
                </c:pt>
                <c:pt idx="1362">
                  <c:v>-0.22380000000001499</c:v>
                </c:pt>
                <c:pt idx="1363">
                  <c:v>-0.223700000000015</c:v>
                </c:pt>
                <c:pt idx="1364">
                  <c:v>-0.22360000000001501</c:v>
                </c:pt>
                <c:pt idx="1365">
                  <c:v>-0.22350000000001499</c:v>
                </c:pt>
                <c:pt idx="1366">
                  <c:v>-0.223400000000015</c:v>
                </c:pt>
                <c:pt idx="1367">
                  <c:v>-0.22330000000001499</c:v>
                </c:pt>
                <c:pt idx="1368">
                  <c:v>-0.223200000000015</c:v>
                </c:pt>
                <c:pt idx="1369">
                  <c:v>-0.22310000000001501</c:v>
                </c:pt>
                <c:pt idx="1370">
                  <c:v>-0.22300000000001499</c:v>
                </c:pt>
                <c:pt idx="1371">
                  <c:v>-0.222900000000015</c:v>
                </c:pt>
                <c:pt idx="1372">
                  <c:v>-0.22280000000001501</c:v>
                </c:pt>
                <c:pt idx="1373">
                  <c:v>-0.222700000000015</c:v>
                </c:pt>
                <c:pt idx="1374">
                  <c:v>-0.22260000000001501</c:v>
                </c:pt>
                <c:pt idx="1375">
                  <c:v>-0.22250000000001499</c:v>
                </c:pt>
                <c:pt idx="1376">
                  <c:v>-0.222400000000015</c:v>
                </c:pt>
                <c:pt idx="1377">
                  <c:v>-0.22230000000001501</c:v>
                </c:pt>
                <c:pt idx="1378">
                  <c:v>-0.222200000000015</c:v>
                </c:pt>
                <c:pt idx="1379">
                  <c:v>-0.22210000000001501</c:v>
                </c:pt>
                <c:pt idx="1380">
                  <c:v>-0.22200000000001499</c:v>
                </c:pt>
                <c:pt idx="1381">
                  <c:v>-0.221900000000015</c:v>
                </c:pt>
                <c:pt idx="1382">
                  <c:v>-0.22180000000001501</c:v>
                </c:pt>
                <c:pt idx="1383">
                  <c:v>-0.221700000000015</c:v>
                </c:pt>
                <c:pt idx="1384">
                  <c:v>-0.22160000000001501</c:v>
                </c:pt>
                <c:pt idx="1385">
                  <c:v>-0.22150000000001499</c:v>
                </c:pt>
                <c:pt idx="1386">
                  <c:v>-0.221400000000015</c:v>
                </c:pt>
                <c:pt idx="1387">
                  <c:v>-0.22130000000001501</c:v>
                </c:pt>
                <c:pt idx="1388">
                  <c:v>-0.221200000000015</c:v>
                </c:pt>
                <c:pt idx="1389">
                  <c:v>-0.22110000000001501</c:v>
                </c:pt>
                <c:pt idx="1390">
                  <c:v>-0.22100000000001499</c:v>
                </c:pt>
                <c:pt idx="1391">
                  <c:v>-0.220900000000015</c:v>
                </c:pt>
                <c:pt idx="1392">
                  <c:v>-0.22080000000001501</c:v>
                </c:pt>
                <c:pt idx="1393">
                  <c:v>-0.220700000000015</c:v>
                </c:pt>
                <c:pt idx="1394">
                  <c:v>-0.22060000000001501</c:v>
                </c:pt>
                <c:pt idx="1395">
                  <c:v>-0.22050000000001499</c:v>
                </c:pt>
                <c:pt idx="1396">
                  <c:v>-0.220400000000015</c:v>
                </c:pt>
                <c:pt idx="1397">
                  <c:v>-0.22030000000001501</c:v>
                </c:pt>
                <c:pt idx="1398">
                  <c:v>-0.22020000000001499</c:v>
                </c:pt>
                <c:pt idx="1399">
                  <c:v>-0.22010000000001501</c:v>
                </c:pt>
                <c:pt idx="1400">
                  <c:v>-0.22000000000001499</c:v>
                </c:pt>
                <c:pt idx="1401">
                  <c:v>-0.219900000000015</c:v>
                </c:pt>
                <c:pt idx="1402">
                  <c:v>-0.21980000000001501</c:v>
                </c:pt>
                <c:pt idx="1403">
                  <c:v>-0.21970000000001499</c:v>
                </c:pt>
                <c:pt idx="1404">
                  <c:v>-0.21960000000001501</c:v>
                </c:pt>
                <c:pt idx="1405">
                  <c:v>-0.21950000000001499</c:v>
                </c:pt>
                <c:pt idx="1406">
                  <c:v>-0.219400000000015</c:v>
                </c:pt>
                <c:pt idx="1407">
                  <c:v>-0.21930000000001501</c:v>
                </c:pt>
                <c:pt idx="1408">
                  <c:v>-0.21920000000001599</c:v>
                </c:pt>
                <c:pt idx="1409">
                  <c:v>-0.219100000000016</c:v>
                </c:pt>
                <c:pt idx="1410">
                  <c:v>-0.21900000000001599</c:v>
                </c:pt>
                <c:pt idx="1411">
                  <c:v>-0.218900000000016</c:v>
                </c:pt>
                <c:pt idx="1412">
                  <c:v>-0.21880000000001601</c:v>
                </c:pt>
                <c:pt idx="1413">
                  <c:v>-0.21870000000001599</c:v>
                </c:pt>
                <c:pt idx="1414">
                  <c:v>-0.218600000000016</c:v>
                </c:pt>
                <c:pt idx="1415">
                  <c:v>-0.21850000000001599</c:v>
                </c:pt>
                <c:pt idx="1416">
                  <c:v>-0.218400000000016</c:v>
                </c:pt>
                <c:pt idx="1417">
                  <c:v>-0.21830000000001601</c:v>
                </c:pt>
                <c:pt idx="1418">
                  <c:v>-0.21820000000001599</c:v>
                </c:pt>
                <c:pt idx="1419">
                  <c:v>-0.218100000000016</c:v>
                </c:pt>
                <c:pt idx="1420">
                  <c:v>-0.21800000000001599</c:v>
                </c:pt>
                <c:pt idx="1421">
                  <c:v>-0.217900000000016</c:v>
                </c:pt>
                <c:pt idx="1422">
                  <c:v>-0.21780000000001601</c:v>
                </c:pt>
                <c:pt idx="1423">
                  <c:v>-0.21770000000001599</c:v>
                </c:pt>
                <c:pt idx="1424">
                  <c:v>-0.217600000000016</c:v>
                </c:pt>
                <c:pt idx="1425">
                  <c:v>-0.21750000000001601</c:v>
                </c:pt>
                <c:pt idx="1426">
                  <c:v>-0.217400000000016</c:v>
                </c:pt>
                <c:pt idx="1427">
                  <c:v>-0.21730000000001601</c:v>
                </c:pt>
                <c:pt idx="1428">
                  <c:v>-0.21720000000001599</c:v>
                </c:pt>
                <c:pt idx="1429">
                  <c:v>-0.217100000000016</c:v>
                </c:pt>
                <c:pt idx="1430">
                  <c:v>-0.21700000000001601</c:v>
                </c:pt>
                <c:pt idx="1431">
                  <c:v>-0.216900000000016</c:v>
                </c:pt>
                <c:pt idx="1432">
                  <c:v>-0.21680000000001601</c:v>
                </c:pt>
                <c:pt idx="1433">
                  <c:v>-0.21670000000001599</c:v>
                </c:pt>
                <c:pt idx="1434">
                  <c:v>-0.216600000000016</c:v>
                </c:pt>
                <c:pt idx="1435">
                  <c:v>-0.21650000000001601</c:v>
                </c:pt>
                <c:pt idx="1436">
                  <c:v>-0.216400000000016</c:v>
                </c:pt>
                <c:pt idx="1437">
                  <c:v>-0.21630000000001601</c:v>
                </c:pt>
                <c:pt idx="1438">
                  <c:v>-0.21620000000001599</c:v>
                </c:pt>
                <c:pt idx="1439">
                  <c:v>-0.216100000000016</c:v>
                </c:pt>
                <c:pt idx="1440">
                  <c:v>-0.21600000000001601</c:v>
                </c:pt>
                <c:pt idx="1441">
                  <c:v>-0.215900000000016</c:v>
                </c:pt>
                <c:pt idx="1442">
                  <c:v>-0.21580000000001601</c:v>
                </c:pt>
                <c:pt idx="1443">
                  <c:v>-0.21570000000001599</c:v>
                </c:pt>
                <c:pt idx="1444">
                  <c:v>-0.215600000000016</c:v>
                </c:pt>
                <c:pt idx="1445">
                  <c:v>-0.21550000000001601</c:v>
                </c:pt>
                <c:pt idx="1446">
                  <c:v>-0.215400000000016</c:v>
                </c:pt>
                <c:pt idx="1447">
                  <c:v>-0.21530000000001601</c:v>
                </c:pt>
                <c:pt idx="1448">
                  <c:v>-0.21520000000001599</c:v>
                </c:pt>
                <c:pt idx="1449">
                  <c:v>-0.215100000000016</c:v>
                </c:pt>
                <c:pt idx="1450">
                  <c:v>-0.21500000000001601</c:v>
                </c:pt>
                <c:pt idx="1451">
                  <c:v>-0.21490000000001599</c:v>
                </c:pt>
                <c:pt idx="1452">
                  <c:v>-0.21480000000001601</c:v>
                </c:pt>
                <c:pt idx="1453">
                  <c:v>-0.21470000000001599</c:v>
                </c:pt>
                <c:pt idx="1454">
                  <c:v>-0.214600000000016</c:v>
                </c:pt>
                <c:pt idx="1455">
                  <c:v>-0.21450000000001601</c:v>
                </c:pt>
                <c:pt idx="1456">
                  <c:v>-0.21440000000001599</c:v>
                </c:pt>
                <c:pt idx="1457">
                  <c:v>-0.21430000000001601</c:v>
                </c:pt>
                <c:pt idx="1458">
                  <c:v>-0.21420000000001599</c:v>
                </c:pt>
                <c:pt idx="1459">
                  <c:v>-0.214100000000016</c:v>
                </c:pt>
                <c:pt idx="1460">
                  <c:v>-0.21400000000001601</c:v>
                </c:pt>
                <c:pt idx="1461">
                  <c:v>-0.21390000000001599</c:v>
                </c:pt>
                <c:pt idx="1462">
                  <c:v>-0.21380000000001601</c:v>
                </c:pt>
                <c:pt idx="1463">
                  <c:v>-0.21370000000001599</c:v>
                </c:pt>
                <c:pt idx="1464">
                  <c:v>-0.213600000000016</c:v>
                </c:pt>
                <c:pt idx="1465">
                  <c:v>-0.21350000000001601</c:v>
                </c:pt>
                <c:pt idx="1466">
                  <c:v>-0.21340000000001599</c:v>
                </c:pt>
                <c:pt idx="1467">
                  <c:v>-0.213300000000016</c:v>
                </c:pt>
                <c:pt idx="1468">
                  <c:v>-0.21320000000001599</c:v>
                </c:pt>
                <c:pt idx="1469">
                  <c:v>-0.213100000000016</c:v>
                </c:pt>
                <c:pt idx="1470">
                  <c:v>-0.21300000000001601</c:v>
                </c:pt>
                <c:pt idx="1471">
                  <c:v>-0.21290000000001599</c:v>
                </c:pt>
                <c:pt idx="1472">
                  <c:v>-0.212800000000016</c:v>
                </c:pt>
                <c:pt idx="1473">
                  <c:v>-0.21270000000001599</c:v>
                </c:pt>
                <c:pt idx="1474">
                  <c:v>-0.212600000000016</c:v>
                </c:pt>
                <c:pt idx="1475">
                  <c:v>-0.21250000000001601</c:v>
                </c:pt>
                <c:pt idx="1476">
                  <c:v>-0.21240000000001599</c:v>
                </c:pt>
                <c:pt idx="1477">
                  <c:v>-0.212300000000016</c:v>
                </c:pt>
                <c:pt idx="1478">
                  <c:v>-0.21220000000001599</c:v>
                </c:pt>
                <c:pt idx="1479">
                  <c:v>-0.212100000000016</c:v>
                </c:pt>
                <c:pt idx="1480">
                  <c:v>-0.21200000000001601</c:v>
                </c:pt>
                <c:pt idx="1481">
                  <c:v>-0.21190000000001599</c:v>
                </c:pt>
                <c:pt idx="1482">
                  <c:v>-0.211800000000016</c:v>
                </c:pt>
                <c:pt idx="1483">
                  <c:v>-0.21170000000001599</c:v>
                </c:pt>
                <c:pt idx="1484">
                  <c:v>-0.211600000000016</c:v>
                </c:pt>
                <c:pt idx="1485">
                  <c:v>-0.21150000000001601</c:v>
                </c:pt>
                <c:pt idx="1486">
                  <c:v>-0.21140000000001599</c:v>
                </c:pt>
                <c:pt idx="1487">
                  <c:v>-0.211300000000016</c:v>
                </c:pt>
                <c:pt idx="1488">
                  <c:v>-0.21120000000001601</c:v>
                </c:pt>
                <c:pt idx="1489">
                  <c:v>-0.211100000000016</c:v>
                </c:pt>
                <c:pt idx="1490">
                  <c:v>-0.21100000000001601</c:v>
                </c:pt>
                <c:pt idx="1491">
                  <c:v>-0.21090000000001599</c:v>
                </c:pt>
                <c:pt idx="1492">
                  <c:v>-0.210800000000016</c:v>
                </c:pt>
                <c:pt idx="1493">
                  <c:v>-0.21070000000001601</c:v>
                </c:pt>
                <c:pt idx="1494">
                  <c:v>-0.210600000000016</c:v>
                </c:pt>
                <c:pt idx="1495">
                  <c:v>-0.21050000000001601</c:v>
                </c:pt>
                <c:pt idx="1496">
                  <c:v>-0.21040000000001599</c:v>
                </c:pt>
                <c:pt idx="1497">
                  <c:v>-0.210300000000016</c:v>
                </c:pt>
                <c:pt idx="1498">
                  <c:v>-0.21020000000001601</c:v>
                </c:pt>
                <c:pt idx="1499">
                  <c:v>-0.210100000000017</c:v>
                </c:pt>
                <c:pt idx="1500">
                  <c:v>-0.21000000000001701</c:v>
                </c:pt>
                <c:pt idx="1501">
                  <c:v>-0.20990000000001699</c:v>
                </c:pt>
                <c:pt idx="1502">
                  <c:v>-0.209800000000017</c:v>
                </c:pt>
                <c:pt idx="1503">
                  <c:v>-0.20970000000001701</c:v>
                </c:pt>
                <c:pt idx="1504">
                  <c:v>-0.20960000000001699</c:v>
                </c:pt>
                <c:pt idx="1505">
                  <c:v>-0.20950000000001701</c:v>
                </c:pt>
                <c:pt idx="1506">
                  <c:v>-0.20940000000001699</c:v>
                </c:pt>
                <c:pt idx="1507">
                  <c:v>-0.209300000000017</c:v>
                </c:pt>
                <c:pt idx="1508">
                  <c:v>-0.20920000000001701</c:v>
                </c:pt>
                <c:pt idx="1509">
                  <c:v>-0.20910000000001699</c:v>
                </c:pt>
                <c:pt idx="1510">
                  <c:v>-0.20900000000001701</c:v>
                </c:pt>
                <c:pt idx="1511">
                  <c:v>-0.20890000000001699</c:v>
                </c:pt>
                <c:pt idx="1512">
                  <c:v>-0.208800000000017</c:v>
                </c:pt>
                <c:pt idx="1513">
                  <c:v>-0.20870000000001701</c:v>
                </c:pt>
                <c:pt idx="1514">
                  <c:v>-0.20860000000001699</c:v>
                </c:pt>
                <c:pt idx="1515">
                  <c:v>-0.20850000000001701</c:v>
                </c:pt>
                <c:pt idx="1516">
                  <c:v>-0.20840000000001699</c:v>
                </c:pt>
                <c:pt idx="1517">
                  <c:v>-0.208300000000017</c:v>
                </c:pt>
                <c:pt idx="1518">
                  <c:v>-0.20820000000001701</c:v>
                </c:pt>
                <c:pt idx="1519">
                  <c:v>-0.20810000000001699</c:v>
                </c:pt>
                <c:pt idx="1520">
                  <c:v>-0.208000000000017</c:v>
                </c:pt>
                <c:pt idx="1521">
                  <c:v>-0.20790000000001699</c:v>
                </c:pt>
                <c:pt idx="1522">
                  <c:v>-0.207800000000017</c:v>
                </c:pt>
                <c:pt idx="1523">
                  <c:v>-0.20770000000001701</c:v>
                </c:pt>
                <c:pt idx="1524">
                  <c:v>-0.20760000000001699</c:v>
                </c:pt>
                <c:pt idx="1525">
                  <c:v>-0.207500000000017</c:v>
                </c:pt>
                <c:pt idx="1526">
                  <c:v>-0.20740000000001699</c:v>
                </c:pt>
                <c:pt idx="1527">
                  <c:v>-0.207300000000017</c:v>
                </c:pt>
                <c:pt idx="1528">
                  <c:v>-0.20720000000001701</c:v>
                </c:pt>
                <c:pt idx="1529">
                  <c:v>-0.20710000000001699</c:v>
                </c:pt>
                <c:pt idx="1530">
                  <c:v>-0.207000000000017</c:v>
                </c:pt>
                <c:pt idx="1531">
                  <c:v>-0.20690000000001699</c:v>
                </c:pt>
                <c:pt idx="1532">
                  <c:v>-0.206800000000017</c:v>
                </c:pt>
                <c:pt idx="1533">
                  <c:v>-0.20670000000001701</c:v>
                </c:pt>
                <c:pt idx="1534">
                  <c:v>-0.20660000000001699</c:v>
                </c:pt>
                <c:pt idx="1535">
                  <c:v>-0.206500000000017</c:v>
                </c:pt>
                <c:pt idx="1536">
                  <c:v>-0.20640000000001699</c:v>
                </c:pt>
                <c:pt idx="1537">
                  <c:v>-0.206300000000017</c:v>
                </c:pt>
                <c:pt idx="1538">
                  <c:v>-0.20620000000001701</c:v>
                </c:pt>
                <c:pt idx="1539">
                  <c:v>-0.20610000000001699</c:v>
                </c:pt>
                <c:pt idx="1540">
                  <c:v>-0.206000000000017</c:v>
                </c:pt>
                <c:pt idx="1541">
                  <c:v>-0.20590000000001701</c:v>
                </c:pt>
                <c:pt idx="1542">
                  <c:v>-0.205800000000017</c:v>
                </c:pt>
                <c:pt idx="1543">
                  <c:v>-0.20570000000001701</c:v>
                </c:pt>
                <c:pt idx="1544">
                  <c:v>-0.20560000000001699</c:v>
                </c:pt>
                <c:pt idx="1545">
                  <c:v>-0.205500000000017</c:v>
                </c:pt>
                <c:pt idx="1546">
                  <c:v>-0.20540000000001701</c:v>
                </c:pt>
                <c:pt idx="1547">
                  <c:v>-0.205300000000017</c:v>
                </c:pt>
                <c:pt idx="1548">
                  <c:v>-0.20520000000001701</c:v>
                </c:pt>
                <c:pt idx="1549">
                  <c:v>-0.20510000000001699</c:v>
                </c:pt>
                <c:pt idx="1550">
                  <c:v>-0.205000000000017</c:v>
                </c:pt>
                <c:pt idx="1551">
                  <c:v>-0.20490000000001701</c:v>
                </c:pt>
                <c:pt idx="1552">
                  <c:v>-0.204800000000017</c:v>
                </c:pt>
                <c:pt idx="1553">
                  <c:v>-0.20470000000001701</c:v>
                </c:pt>
                <c:pt idx="1554">
                  <c:v>-0.20460000000001699</c:v>
                </c:pt>
                <c:pt idx="1555">
                  <c:v>-0.204500000000017</c:v>
                </c:pt>
                <c:pt idx="1556">
                  <c:v>-0.20440000000001701</c:v>
                </c:pt>
                <c:pt idx="1557">
                  <c:v>-0.204300000000017</c:v>
                </c:pt>
                <c:pt idx="1558">
                  <c:v>-0.20420000000001701</c:v>
                </c:pt>
                <c:pt idx="1559">
                  <c:v>-0.20410000000001699</c:v>
                </c:pt>
                <c:pt idx="1560">
                  <c:v>-0.204000000000017</c:v>
                </c:pt>
                <c:pt idx="1561">
                  <c:v>-0.20390000000001701</c:v>
                </c:pt>
                <c:pt idx="1562">
                  <c:v>-0.203800000000017</c:v>
                </c:pt>
                <c:pt idx="1563">
                  <c:v>-0.20370000000001701</c:v>
                </c:pt>
                <c:pt idx="1564">
                  <c:v>-0.20360000000001699</c:v>
                </c:pt>
                <c:pt idx="1565">
                  <c:v>-0.203500000000017</c:v>
                </c:pt>
                <c:pt idx="1566">
                  <c:v>-0.20340000000001701</c:v>
                </c:pt>
                <c:pt idx="1567">
                  <c:v>-0.20330000000001699</c:v>
                </c:pt>
                <c:pt idx="1568">
                  <c:v>-0.20320000000001701</c:v>
                </c:pt>
                <c:pt idx="1569">
                  <c:v>-0.20310000000001699</c:v>
                </c:pt>
                <c:pt idx="1570">
                  <c:v>-0.203000000000017</c:v>
                </c:pt>
                <c:pt idx="1571">
                  <c:v>-0.20290000000001701</c:v>
                </c:pt>
                <c:pt idx="1572">
                  <c:v>-0.20280000000001699</c:v>
                </c:pt>
                <c:pt idx="1573">
                  <c:v>-0.20270000000001701</c:v>
                </c:pt>
                <c:pt idx="1574">
                  <c:v>-0.20260000000001699</c:v>
                </c:pt>
                <c:pt idx="1575">
                  <c:v>-0.202500000000017</c:v>
                </c:pt>
                <c:pt idx="1576">
                  <c:v>-0.20240000000001701</c:v>
                </c:pt>
                <c:pt idx="1577">
                  <c:v>-0.20230000000001699</c:v>
                </c:pt>
                <c:pt idx="1578">
                  <c:v>-0.20220000000001701</c:v>
                </c:pt>
                <c:pt idx="1579">
                  <c:v>-0.20210000000001699</c:v>
                </c:pt>
                <c:pt idx="1580">
                  <c:v>-0.202000000000017</c:v>
                </c:pt>
                <c:pt idx="1581">
                  <c:v>-0.20190000000001701</c:v>
                </c:pt>
                <c:pt idx="1582">
                  <c:v>-0.20180000000001699</c:v>
                </c:pt>
                <c:pt idx="1583">
                  <c:v>-0.201700000000017</c:v>
                </c:pt>
                <c:pt idx="1584">
                  <c:v>-0.20160000000001699</c:v>
                </c:pt>
                <c:pt idx="1585">
                  <c:v>-0.201500000000017</c:v>
                </c:pt>
                <c:pt idx="1586">
                  <c:v>-0.20140000000001701</c:v>
                </c:pt>
                <c:pt idx="1587">
                  <c:v>-0.20130000000001699</c:v>
                </c:pt>
                <c:pt idx="1588">
                  <c:v>-0.201200000000017</c:v>
                </c:pt>
                <c:pt idx="1589">
                  <c:v>-0.20110000000001799</c:v>
                </c:pt>
                <c:pt idx="1590">
                  <c:v>-0.201000000000018</c:v>
                </c:pt>
                <c:pt idx="1591">
                  <c:v>-0.20090000000001801</c:v>
                </c:pt>
                <c:pt idx="1592">
                  <c:v>-0.20080000000001799</c:v>
                </c:pt>
                <c:pt idx="1593">
                  <c:v>-0.200700000000018</c:v>
                </c:pt>
                <c:pt idx="1594">
                  <c:v>-0.20060000000001799</c:v>
                </c:pt>
                <c:pt idx="1595">
                  <c:v>-0.200500000000018</c:v>
                </c:pt>
                <c:pt idx="1596">
                  <c:v>-0.20040000000001801</c:v>
                </c:pt>
                <c:pt idx="1597">
                  <c:v>-0.20030000000001799</c:v>
                </c:pt>
                <c:pt idx="1598">
                  <c:v>-0.200200000000018</c:v>
                </c:pt>
                <c:pt idx="1599">
                  <c:v>-0.20010000000001801</c:v>
                </c:pt>
                <c:pt idx="1600">
                  <c:v>-0.200000000000018</c:v>
                </c:pt>
                <c:pt idx="1601">
                  <c:v>-0.19990000000001801</c:v>
                </c:pt>
                <c:pt idx="1602">
                  <c:v>-0.19980000000001799</c:v>
                </c:pt>
                <c:pt idx="1603">
                  <c:v>-0.199700000000018</c:v>
                </c:pt>
                <c:pt idx="1604">
                  <c:v>-0.19960000000001801</c:v>
                </c:pt>
                <c:pt idx="1605">
                  <c:v>-0.199500000000018</c:v>
                </c:pt>
                <c:pt idx="1606">
                  <c:v>-0.19940000000001801</c:v>
                </c:pt>
                <c:pt idx="1607">
                  <c:v>-0.19930000000001799</c:v>
                </c:pt>
                <c:pt idx="1608">
                  <c:v>-0.199200000000018</c:v>
                </c:pt>
                <c:pt idx="1609">
                  <c:v>-0.19910000000001801</c:v>
                </c:pt>
                <c:pt idx="1610">
                  <c:v>-0.199000000000018</c:v>
                </c:pt>
                <c:pt idx="1611">
                  <c:v>-0.19890000000001801</c:v>
                </c:pt>
                <c:pt idx="1612">
                  <c:v>-0.19880000000001799</c:v>
                </c:pt>
                <c:pt idx="1613">
                  <c:v>-0.198700000000018</c:v>
                </c:pt>
                <c:pt idx="1614">
                  <c:v>-0.19860000000001801</c:v>
                </c:pt>
                <c:pt idx="1615">
                  <c:v>-0.198500000000018</c:v>
                </c:pt>
                <c:pt idx="1616">
                  <c:v>-0.19840000000001801</c:v>
                </c:pt>
                <c:pt idx="1617">
                  <c:v>-0.19830000000001799</c:v>
                </c:pt>
                <c:pt idx="1618">
                  <c:v>-0.198200000000018</c:v>
                </c:pt>
                <c:pt idx="1619">
                  <c:v>-0.19810000000001801</c:v>
                </c:pt>
                <c:pt idx="1620">
                  <c:v>-0.19800000000001799</c:v>
                </c:pt>
                <c:pt idx="1621">
                  <c:v>-0.19790000000001801</c:v>
                </c:pt>
                <c:pt idx="1622">
                  <c:v>-0.19780000000001799</c:v>
                </c:pt>
                <c:pt idx="1623">
                  <c:v>-0.197700000000018</c:v>
                </c:pt>
                <c:pt idx="1624">
                  <c:v>-0.19760000000001801</c:v>
                </c:pt>
                <c:pt idx="1625">
                  <c:v>-0.19750000000001799</c:v>
                </c:pt>
                <c:pt idx="1626">
                  <c:v>-0.19740000000001801</c:v>
                </c:pt>
                <c:pt idx="1627">
                  <c:v>-0.19730000000001799</c:v>
                </c:pt>
                <c:pt idx="1628">
                  <c:v>-0.197200000000018</c:v>
                </c:pt>
                <c:pt idx="1629">
                  <c:v>-0.19710000000001801</c:v>
                </c:pt>
                <c:pt idx="1630">
                  <c:v>-0.19700000000001799</c:v>
                </c:pt>
                <c:pt idx="1631">
                  <c:v>-0.19690000000001801</c:v>
                </c:pt>
                <c:pt idx="1632">
                  <c:v>-0.19680000000001799</c:v>
                </c:pt>
                <c:pt idx="1633">
                  <c:v>-0.196700000000018</c:v>
                </c:pt>
                <c:pt idx="1634">
                  <c:v>-0.19660000000001801</c:v>
                </c:pt>
                <c:pt idx="1635">
                  <c:v>-0.19650000000001799</c:v>
                </c:pt>
                <c:pt idx="1636">
                  <c:v>-0.196400000000018</c:v>
                </c:pt>
                <c:pt idx="1637">
                  <c:v>-0.19630000000001799</c:v>
                </c:pt>
                <c:pt idx="1638">
                  <c:v>-0.196200000000018</c:v>
                </c:pt>
                <c:pt idx="1639">
                  <c:v>-0.19610000000001801</c:v>
                </c:pt>
                <c:pt idx="1640">
                  <c:v>-0.19600000000001799</c:v>
                </c:pt>
                <c:pt idx="1641">
                  <c:v>-0.195900000000018</c:v>
                </c:pt>
                <c:pt idx="1642">
                  <c:v>-0.19580000000001799</c:v>
                </c:pt>
                <c:pt idx="1643">
                  <c:v>-0.195700000000018</c:v>
                </c:pt>
                <c:pt idx="1644">
                  <c:v>-0.19560000000001801</c:v>
                </c:pt>
                <c:pt idx="1645">
                  <c:v>-0.19550000000001799</c:v>
                </c:pt>
                <c:pt idx="1646">
                  <c:v>-0.195400000000018</c:v>
                </c:pt>
                <c:pt idx="1647">
                  <c:v>-0.19530000000001799</c:v>
                </c:pt>
                <c:pt idx="1648">
                  <c:v>-0.195200000000018</c:v>
                </c:pt>
                <c:pt idx="1649">
                  <c:v>-0.19510000000001801</c:v>
                </c:pt>
                <c:pt idx="1650">
                  <c:v>-0.19500000000001799</c:v>
                </c:pt>
                <c:pt idx="1651">
                  <c:v>-0.194900000000018</c:v>
                </c:pt>
                <c:pt idx="1652">
                  <c:v>-0.19480000000001799</c:v>
                </c:pt>
                <c:pt idx="1653">
                  <c:v>-0.194700000000018</c:v>
                </c:pt>
                <c:pt idx="1654">
                  <c:v>-0.19460000000001801</c:v>
                </c:pt>
                <c:pt idx="1655">
                  <c:v>-0.19450000000001799</c:v>
                </c:pt>
                <c:pt idx="1656">
                  <c:v>-0.194400000000018</c:v>
                </c:pt>
                <c:pt idx="1657">
                  <c:v>-0.19430000000001801</c:v>
                </c:pt>
                <c:pt idx="1658">
                  <c:v>-0.194200000000018</c:v>
                </c:pt>
                <c:pt idx="1659">
                  <c:v>-0.19410000000001801</c:v>
                </c:pt>
                <c:pt idx="1660">
                  <c:v>-0.19400000000001799</c:v>
                </c:pt>
                <c:pt idx="1661">
                  <c:v>-0.193900000000018</c:v>
                </c:pt>
                <c:pt idx="1662">
                  <c:v>-0.19380000000001801</c:v>
                </c:pt>
                <c:pt idx="1663">
                  <c:v>-0.193700000000018</c:v>
                </c:pt>
                <c:pt idx="1664">
                  <c:v>-0.19360000000001801</c:v>
                </c:pt>
                <c:pt idx="1665">
                  <c:v>-0.19350000000001799</c:v>
                </c:pt>
                <c:pt idx="1666">
                  <c:v>-0.193400000000018</c:v>
                </c:pt>
                <c:pt idx="1667">
                  <c:v>-0.19330000000001801</c:v>
                </c:pt>
                <c:pt idx="1668">
                  <c:v>-0.193200000000018</c:v>
                </c:pt>
                <c:pt idx="1669">
                  <c:v>-0.19310000000001801</c:v>
                </c:pt>
                <c:pt idx="1670">
                  <c:v>-0.19300000000001799</c:v>
                </c:pt>
                <c:pt idx="1671">
                  <c:v>-0.192900000000018</c:v>
                </c:pt>
                <c:pt idx="1672">
                  <c:v>-0.19280000000001801</c:v>
                </c:pt>
                <c:pt idx="1673">
                  <c:v>-0.192700000000018</c:v>
                </c:pt>
                <c:pt idx="1674">
                  <c:v>-0.19260000000001801</c:v>
                </c:pt>
                <c:pt idx="1675">
                  <c:v>-0.19250000000001799</c:v>
                </c:pt>
                <c:pt idx="1676">
                  <c:v>-0.192400000000018</c:v>
                </c:pt>
                <c:pt idx="1677">
                  <c:v>-0.19230000000001801</c:v>
                </c:pt>
                <c:pt idx="1678">
                  <c:v>-0.192200000000018</c:v>
                </c:pt>
                <c:pt idx="1679">
                  <c:v>-0.19210000000001801</c:v>
                </c:pt>
                <c:pt idx="1680">
                  <c:v>-0.19200000000001899</c:v>
                </c:pt>
                <c:pt idx="1681">
                  <c:v>-0.191900000000019</c:v>
                </c:pt>
                <c:pt idx="1682">
                  <c:v>-0.19180000000001901</c:v>
                </c:pt>
                <c:pt idx="1683">
                  <c:v>-0.19170000000001899</c:v>
                </c:pt>
                <c:pt idx="1684">
                  <c:v>-0.19160000000001901</c:v>
                </c:pt>
                <c:pt idx="1685">
                  <c:v>-0.19150000000001899</c:v>
                </c:pt>
                <c:pt idx="1686">
                  <c:v>-0.191400000000019</c:v>
                </c:pt>
                <c:pt idx="1687">
                  <c:v>-0.19130000000001901</c:v>
                </c:pt>
                <c:pt idx="1688">
                  <c:v>-0.19120000000001899</c:v>
                </c:pt>
                <c:pt idx="1689">
                  <c:v>-0.191100000000019</c:v>
                </c:pt>
                <c:pt idx="1690">
                  <c:v>-0.19100000000001899</c:v>
                </c:pt>
                <c:pt idx="1691">
                  <c:v>-0.190900000000019</c:v>
                </c:pt>
                <c:pt idx="1692">
                  <c:v>-0.19080000000001901</c:v>
                </c:pt>
                <c:pt idx="1693">
                  <c:v>-0.19070000000001899</c:v>
                </c:pt>
                <c:pt idx="1694">
                  <c:v>-0.190600000000019</c:v>
                </c:pt>
                <c:pt idx="1695">
                  <c:v>-0.19050000000001899</c:v>
                </c:pt>
                <c:pt idx="1696">
                  <c:v>-0.190400000000019</c:v>
                </c:pt>
                <c:pt idx="1697">
                  <c:v>-0.19030000000001901</c:v>
                </c:pt>
                <c:pt idx="1698">
                  <c:v>-0.19020000000001899</c:v>
                </c:pt>
                <c:pt idx="1699">
                  <c:v>-0.190100000000019</c:v>
                </c:pt>
                <c:pt idx="1700">
                  <c:v>-0.19000000000001899</c:v>
                </c:pt>
                <c:pt idx="1701">
                  <c:v>-0.189900000000019</c:v>
                </c:pt>
                <c:pt idx="1702">
                  <c:v>-0.18980000000001901</c:v>
                </c:pt>
                <c:pt idx="1703">
                  <c:v>-0.18970000000001899</c:v>
                </c:pt>
                <c:pt idx="1704">
                  <c:v>-0.189600000000019</c:v>
                </c:pt>
                <c:pt idx="1705">
                  <c:v>-0.18950000000001899</c:v>
                </c:pt>
                <c:pt idx="1706">
                  <c:v>-0.189400000000019</c:v>
                </c:pt>
                <c:pt idx="1707">
                  <c:v>-0.18930000000001901</c:v>
                </c:pt>
                <c:pt idx="1708">
                  <c:v>-0.18920000000001899</c:v>
                </c:pt>
                <c:pt idx="1709">
                  <c:v>-0.189100000000019</c:v>
                </c:pt>
                <c:pt idx="1710">
                  <c:v>-0.18900000000001899</c:v>
                </c:pt>
                <c:pt idx="1711">
                  <c:v>-0.188900000000019</c:v>
                </c:pt>
                <c:pt idx="1712">
                  <c:v>-0.18880000000001901</c:v>
                </c:pt>
                <c:pt idx="1713">
                  <c:v>-0.18870000000001899</c:v>
                </c:pt>
                <c:pt idx="1714">
                  <c:v>-0.188600000000019</c:v>
                </c:pt>
                <c:pt idx="1715">
                  <c:v>-0.18850000000001901</c:v>
                </c:pt>
                <c:pt idx="1716">
                  <c:v>-0.188400000000019</c:v>
                </c:pt>
                <c:pt idx="1717">
                  <c:v>-0.18830000000001901</c:v>
                </c:pt>
                <c:pt idx="1718">
                  <c:v>-0.18820000000001899</c:v>
                </c:pt>
                <c:pt idx="1719">
                  <c:v>-0.188100000000019</c:v>
                </c:pt>
                <c:pt idx="1720">
                  <c:v>-0.18800000000001901</c:v>
                </c:pt>
                <c:pt idx="1721">
                  <c:v>-0.187900000000019</c:v>
                </c:pt>
                <c:pt idx="1722">
                  <c:v>-0.18780000000001901</c:v>
                </c:pt>
                <c:pt idx="1723">
                  <c:v>-0.18770000000001899</c:v>
                </c:pt>
                <c:pt idx="1724">
                  <c:v>-0.187600000000019</c:v>
                </c:pt>
                <c:pt idx="1725">
                  <c:v>-0.18750000000001901</c:v>
                </c:pt>
                <c:pt idx="1726">
                  <c:v>-0.187400000000019</c:v>
                </c:pt>
                <c:pt idx="1727">
                  <c:v>-0.18730000000001901</c:v>
                </c:pt>
                <c:pt idx="1728">
                  <c:v>-0.18720000000001899</c:v>
                </c:pt>
                <c:pt idx="1729">
                  <c:v>-0.187100000000019</c:v>
                </c:pt>
                <c:pt idx="1730">
                  <c:v>-0.18700000000001901</c:v>
                </c:pt>
                <c:pt idx="1731">
                  <c:v>-0.186900000000019</c:v>
                </c:pt>
                <c:pt idx="1732">
                  <c:v>-0.18680000000001901</c:v>
                </c:pt>
                <c:pt idx="1733">
                  <c:v>-0.18670000000001899</c:v>
                </c:pt>
                <c:pt idx="1734">
                  <c:v>-0.186600000000019</c:v>
                </c:pt>
                <c:pt idx="1735">
                  <c:v>-0.18650000000001901</c:v>
                </c:pt>
                <c:pt idx="1736">
                  <c:v>-0.18640000000001899</c:v>
                </c:pt>
                <c:pt idx="1737">
                  <c:v>-0.18630000000001901</c:v>
                </c:pt>
                <c:pt idx="1738">
                  <c:v>-0.18620000000001899</c:v>
                </c:pt>
                <c:pt idx="1739">
                  <c:v>-0.186100000000019</c:v>
                </c:pt>
                <c:pt idx="1740">
                  <c:v>-0.18600000000001901</c:v>
                </c:pt>
                <c:pt idx="1741">
                  <c:v>-0.18590000000001899</c:v>
                </c:pt>
                <c:pt idx="1742">
                  <c:v>-0.18580000000001901</c:v>
                </c:pt>
                <c:pt idx="1743">
                  <c:v>-0.18570000000001899</c:v>
                </c:pt>
                <c:pt idx="1744">
                  <c:v>-0.185600000000019</c:v>
                </c:pt>
                <c:pt idx="1745">
                  <c:v>-0.18550000000001901</c:v>
                </c:pt>
                <c:pt idx="1746">
                  <c:v>-0.18540000000001899</c:v>
                </c:pt>
                <c:pt idx="1747">
                  <c:v>-0.18530000000001901</c:v>
                </c:pt>
                <c:pt idx="1748">
                  <c:v>-0.18520000000001899</c:v>
                </c:pt>
                <c:pt idx="1749">
                  <c:v>-0.185100000000019</c:v>
                </c:pt>
                <c:pt idx="1750">
                  <c:v>-0.18500000000001901</c:v>
                </c:pt>
                <c:pt idx="1751">
                  <c:v>-0.18490000000001899</c:v>
                </c:pt>
                <c:pt idx="1752">
                  <c:v>-0.184800000000019</c:v>
                </c:pt>
                <c:pt idx="1753">
                  <c:v>-0.18470000000001899</c:v>
                </c:pt>
                <c:pt idx="1754">
                  <c:v>-0.184600000000019</c:v>
                </c:pt>
                <c:pt idx="1755">
                  <c:v>-0.18450000000001901</c:v>
                </c:pt>
                <c:pt idx="1756">
                  <c:v>-0.18440000000001899</c:v>
                </c:pt>
                <c:pt idx="1757">
                  <c:v>-0.184300000000019</c:v>
                </c:pt>
                <c:pt idx="1758">
                  <c:v>-0.18420000000001899</c:v>
                </c:pt>
                <c:pt idx="1759">
                  <c:v>-0.184100000000019</c:v>
                </c:pt>
                <c:pt idx="1760">
                  <c:v>-0.18400000000001901</c:v>
                </c:pt>
                <c:pt idx="1761">
                  <c:v>-0.18390000000001899</c:v>
                </c:pt>
                <c:pt idx="1762">
                  <c:v>-0.183800000000019</c:v>
                </c:pt>
                <c:pt idx="1763">
                  <c:v>-0.18370000000001899</c:v>
                </c:pt>
                <c:pt idx="1764">
                  <c:v>-0.183600000000019</c:v>
                </c:pt>
                <c:pt idx="1765">
                  <c:v>-0.18350000000001901</c:v>
                </c:pt>
                <c:pt idx="1766">
                  <c:v>-0.18340000000001899</c:v>
                </c:pt>
                <c:pt idx="1767">
                  <c:v>-0.183300000000019</c:v>
                </c:pt>
                <c:pt idx="1768">
                  <c:v>-0.18320000000001899</c:v>
                </c:pt>
                <c:pt idx="1769">
                  <c:v>-0.183100000000019</c:v>
                </c:pt>
                <c:pt idx="1770">
                  <c:v>-0.18300000000001901</c:v>
                </c:pt>
                <c:pt idx="1771">
                  <c:v>-0.18290000000001999</c:v>
                </c:pt>
                <c:pt idx="1772">
                  <c:v>-0.18280000000002</c:v>
                </c:pt>
                <c:pt idx="1773">
                  <c:v>-0.18270000000002001</c:v>
                </c:pt>
                <c:pt idx="1774">
                  <c:v>-0.18260000000002</c:v>
                </c:pt>
                <c:pt idx="1775">
                  <c:v>-0.18250000000002001</c:v>
                </c:pt>
                <c:pt idx="1776">
                  <c:v>-0.18240000000001999</c:v>
                </c:pt>
                <c:pt idx="1777">
                  <c:v>-0.18230000000002</c:v>
                </c:pt>
                <c:pt idx="1778">
                  <c:v>-0.18220000000002001</c:v>
                </c:pt>
                <c:pt idx="1779">
                  <c:v>-0.18210000000002</c:v>
                </c:pt>
                <c:pt idx="1780">
                  <c:v>-0.18200000000002001</c:v>
                </c:pt>
                <c:pt idx="1781">
                  <c:v>-0.18190000000001999</c:v>
                </c:pt>
                <c:pt idx="1782">
                  <c:v>-0.18180000000002</c:v>
                </c:pt>
                <c:pt idx="1783">
                  <c:v>-0.18170000000002001</c:v>
                </c:pt>
                <c:pt idx="1784">
                  <c:v>-0.18160000000002</c:v>
                </c:pt>
                <c:pt idx="1785">
                  <c:v>-0.18150000000002001</c:v>
                </c:pt>
                <c:pt idx="1786">
                  <c:v>-0.18140000000001999</c:v>
                </c:pt>
                <c:pt idx="1787">
                  <c:v>-0.18130000000002</c:v>
                </c:pt>
                <c:pt idx="1788">
                  <c:v>-0.18120000000002001</c:v>
                </c:pt>
                <c:pt idx="1789">
                  <c:v>-0.18110000000001999</c:v>
                </c:pt>
                <c:pt idx="1790">
                  <c:v>-0.18100000000002001</c:v>
                </c:pt>
                <c:pt idx="1791">
                  <c:v>-0.18090000000001999</c:v>
                </c:pt>
                <c:pt idx="1792">
                  <c:v>-0.18080000000002</c:v>
                </c:pt>
                <c:pt idx="1793">
                  <c:v>-0.18070000000002001</c:v>
                </c:pt>
                <c:pt idx="1794">
                  <c:v>-0.18060000000001999</c:v>
                </c:pt>
                <c:pt idx="1795">
                  <c:v>-0.18050000000002001</c:v>
                </c:pt>
                <c:pt idx="1796">
                  <c:v>-0.18040000000001999</c:v>
                </c:pt>
                <c:pt idx="1797">
                  <c:v>-0.18030000000002</c:v>
                </c:pt>
                <c:pt idx="1798">
                  <c:v>-0.18020000000002001</c:v>
                </c:pt>
                <c:pt idx="1799">
                  <c:v>-0.18010000000001999</c:v>
                </c:pt>
                <c:pt idx="1800">
                  <c:v>-0.18000000000002001</c:v>
                </c:pt>
                <c:pt idx="1801">
                  <c:v>-0.17990000000001999</c:v>
                </c:pt>
                <c:pt idx="1802">
                  <c:v>-0.17980000000002</c:v>
                </c:pt>
                <c:pt idx="1803">
                  <c:v>-0.17970000000002001</c:v>
                </c:pt>
                <c:pt idx="1804">
                  <c:v>-0.17960000000001999</c:v>
                </c:pt>
                <c:pt idx="1805">
                  <c:v>-0.17950000000002</c:v>
                </c:pt>
                <c:pt idx="1806">
                  <c:v>-0.17940000000001999</c:v>
                </c:pt>
                <c:pt idx="1807">
                  <c:v>-0.17930000000002</c:v>
                </c:pt>
                <c:pt idx="1808">
                  <c:v>-0.17920000000002001</c:v>
                </c:pt>
                <c:pt idx="1809">
                  <c:v>-0.17910000000001999</c:v>
                </c:pt>
                <c:pt idx="1810">
                  <c:v>-0.17900000000002</c:v>
                </c:pt>
                <c:pt idx="1811">
                  <c:v>-0.17890000000001999</c:v>
                </c:pt>
                <c:pt idx="1812">
                  <c:v>-0.17880000000002</c:v>
                </c:pt>
                <c:pt idx="1813">
                  <c:v>-0.17870000000002001</c:v>
                </c:pt>
                <c:pt idx="1814">
                  <c:v>-0.17860000000001999</c:v>
                </c:pt>
                <c:pt idx="1815">
                  <c:v>-0.17850000000002</c:v>
                </c:pt>
                <c:pt idx="1816">
                  <c:v>-0.17840000000001999</c:v>
                </c:pt>
                <c:pt idx="1817">
                  <c:v>-0.17830000000002</c:v>
                </c:pt>
                <c:pt idx="1818">
                  <c:v>-0.17820000000002001</c:v>
                </c:pt>
                <c:pt idx="1819">
                  <c:v>-0.17810000000001999</c:v>
                </c:pt>
                <c:pt idx="1820">
                  <c:v>-0.17800000000002</c:v>
                </c:pt>
                <c:pt idx="1821">
                  <c:v>-0.17790000000001999</c:v>
                </c:pt>
                <c:pt idx="1822">
                  <c:v>-0.17780000000002</c:v>
                </c:pt>
                <c:pt idx="1823">
                  <c:v>-0.17770000000002001</c:v>
                </c:pt>
                <c:pt idx="1824">
                  <c:v>-0.17760000000001999</c:v>
                </c:pt>
                <c:pt idx="1825">
                  <c:v>-0.17750000000002</c:v>
                </c:pt>
                <c:pt idx="1826">
                  <c:v>-0.17740000000001999</c:v>
                </c:pt>
                <c:pt idx="1827">
                  <c:v>-0.17730000000002</c:v>
                </c:pt>
                <c:pt idx="1828">
                  <c:v>-0.17720000000002001</c:v>
                </c:pt>
                <c:pt idx="1829">
                  <c:v>-0.17710000000001999</c:v>
                </c:pt>
                <c:pt idx="1830">
                  <c:v>-0.17700000000002</c:v>
                </c:pt>
                <c:pt idx="1831">
                  <c:v>-0.17690000000002001</c:v>
                </c:pt>
                <c:pt idx="1832">
                  <c:v>-0.17680000000002</c:v>
                </c:pt>
                <c:pt idx="1833">
                  <c:v>-0.17670000000002001</c:v>
                </c:pt>
                <c:pt idx="1834">
                  <c:v>-0.17660000000001999</c:v>
                </c:pt>
                <c:pt idx="1835">
                  <c:v>-0.17650000000002</c:v>
                </c:pt>
                <c:pt idx="1836">
                  <c:v>-0.17640000000002001</c:v>
                </c:pt>
                <c:pt idx="1837">
                  <c:v>-0.17630000000002</c:v>
                </c:pt>
                <c:pt idx="1838">
                  <c:v>-0.17620000000002001</c:v>
                </c:pt>
                <c:pt idx="1839">
                  <c:v>-0.17610000000001999</c:v>
                </c:pt>
                <c:pt idx="1840">
                  <c:v>-0.17600000000002</c:v>
                </c:pt>
                <c:pt idx="1841">
                  <c:v>-0.17590000000002001</c:v>
                </c:pt>
                <c:pt idx="1842">
                  <c:v>-0.17580000000002</c:v>
                </c:pt>
                <c:pt idx="1843">
                  <c:v>-0.17570000000002001</c:v>
                </c:pt>
                <c:pt idx="1844">
                  <c:v>-0.17560000000001999</c:v>
                </c:pt>
                <c:pt idx="1845">
                  <c:v>-0.17550000000002</c:v>
                </c:pt>
                <c:pt idx="1846">
                  <c:v>-0.17540000000002001</c:v>
                </c:pt>
                <c:pt idx="1847">
                  <c:v>-0.17530000000002</c:v>
                </c:pt>
                <c:pt idx="1848">
                  <c:v>-0.17520000000002001</c:v>
                </c:pt>
                <c:pt idx="1849">
                  <c:v>-0.17510000000001999</c:v>
                </c:pt>
                <c:pt idx="1850">
                  <c:v>-0.17500000000002</c:v>
                </c:pt>
                <c:pt idx="1851">
                  <c:v>-0.17490000000002001</c:v>
                </c:pt>
                <c:pt idx="1852">
                  <c:v>-0.17480000000001999</c:v>
                </c:pt>
                <c:pt idx="1853">
                  <c:v>-0.17470000000002001</c:v>
                </c:pt>
                <c:pt idx="1854">
                  <c:v>-0.17460000000001999</c:v>
                </c:pt>
                <c:pt idx="1855">
                  <c:v>-0.17450000000002</c:v>
                </c:pt>
                <c:pt idx="1856">
                  <c:v>-0.17440000000002001</c:v>
                </c:pt>
                <c:pt idx="1857">
                  <c:v>-0.17430000000001999</c:v>
                </c:pt>
                <c:pt idx="1858">
                  <c:v>-0.17420000000002001</c:v>
                </c:pt>
                <c:pt idx="1859">
                  <c:v>-0.17410000000001999</c:v>
                </c:pt>
                <c:pt idx="1860">
                  <c:v>-0.17400000000002</c:v>
                </c:pt>
                <c:pt idx="1861">
                  <c:v>-0.17390000000002001</c:v>
                </c:pt>
                <c:pt idx="1862">
                  <c:v>-0.17380000000002099</c:v>
                </c:pt>
                <c:pt idx="1863">
                  <c:v>-0.173700000000021</c:v>
                </c:pt>
                <c:pt idx="1864">
                  <c:v>-0.17360000000002099</c:v>
                </c:pt>
                <c:pt idx="1865">
                  <c:v>-0.173500000000021</c:v>
                </c:pt>
                <c:pt idx="1866">
                  <c:v>-0.17340000000002101</c:v>
                </c:pt>
                <c:pt idx="1867">
                  <c:v>-0.17330000000002099</c:v>
                </c:pt>
                <c:pt idx="1868">
                  <c:v>-0.173200000000021</c:v>
                </c:pt>
                <c:pt idx="1869">
                  <c:v>-0.17310000000002099</c:v>
                </c:pt>
                <c:pt idx="1870">
                  <c:v>-0.173000000000021</c:v>
                </c:pt>
                <c:pt idx="1871">
                  <c:v>-0.17290000000002101</c:v>
                </c:pt>
                <c:pt idx="1872">
                  <c:v>-0.17280000000002099</c:v>
                </c:pt>
                <c:pt idx="1873">
                  <c:v>-0.172700000000021</c:v>
                </c:pt>
                <c:pt idx="1874">
                  <c:v>-0.17260000000002099</c:v>
                </c:pt>
                <c:pt idx="1875">
                  <c:v>-0.172500000000021</c:v>
                </c:pt>
                <c:pt idx="1876">
                  <c:v>-0.17240000000002101</c:v>
                </c:pt>
                <c:pt idx="1877">
                  <c:v>-0.17230000000002099</c:v>
                </c:pt>
                <c:pt idx="1878">
                  <c:v>-0.172200000000021</c:v>
                </c:pt>
                <c:pt idx="1879">
                  <c:v>-0.17210000000002099</c:v>
                </c:pt>
                <c:pt idx="1880">
                  <c:v>-0.172000000000021</c:v>
                </c:pt>
                <c:pt idx="1881">
                  <c:v>-0.17190000000002101</c:v>
                </c:pt>
                <c:pt idx="1882">
                  <c:v>-0.17180000000002099</c:v>
                </c:pt>
                <c:pt idx="1883">
                  <c:v>-0.171700000000021</c:v>
                </c:pt>
                <c:pt idx="1884">
                  <c:v>-0.17160000000002101</c:v>
                </c:pt>
                <c:pt idx="1885">
                  <c:v>-0.171500000000021</c:v>
                </c:pt>
                <c:pt idx="1886">
                  <c:v>-0.17140000000002101</c:v>
                </c:pt>
                <c:pt idx="1887">
                  <c:v>-0.17130000000002099</c:v>
                </c:pt>
                <c:pt idx="1888">
                  <c:v>-0.171200000000021</c:v>
                </c:pt>
                <c:pt idx="1889">
                  <c:v>-0.17110000000002101</c:v>
                </c:pt>
                <c:pt idx="1890">
                  <c:v>-0.171000000000021</c:v>
                </c:pt>
                <c:pt idx="1891">
                  <c:v>-0.17090000000002101</c:v>
                </c:pt>
                <c:pt idx="1892">
                  <c:v>-0.17080000000002099</c:v>
                </c:pt>
                <c:pt idx="1893">
                  <c:v>-0.170700000000021</c:v>
                </c:pt>
                <c:pt idx="1894">
                  <c:v>-0.17060000000002101</c:v>
                </c:pt>
                <c:pt idx="1895">
                  <c:v>-0.170500000000021</c:v>
                </c:pt>
                <c:pt idx="1896">
                  <c:v>-0.17040000000002101</c:v>
                </c:pt>
                <c:pt idx="1897">
                  <c:v>-0.17030000000002099</c:v>
                </c:pt>
                <c:pt idx="1898">
                  <c:v>-0.170200000000021</c:v>
                </c:pt>
                <c:pt idx="1899">
                  <c:v>-0.17010000000002101</c:v>
                </c:pt>
                <c:pt idx="1900">
                  <c:v>-0.170000000000021</c:v>
                </c:pt>
                <c:pt idx="1901">
                  <c:v>-0.16990000000002101</c:v>
                </c:pt>
                <c:pt idx="1902">
                  <c:v>-0.16980000000002099</c:v>
                </c:pt>
                <c:pt idx="1903">
                  <c:v>-0.169700000000021</c:v>
                </c:pt>
                <c:pt idx="1904">
                  <c:v>-0.16960000000002101</c:v>
                </c:pt>
                <c:pt idx="1905">
                  <c:v>-0.16950000000002099</c:v>
                </c:pt>
                <c:pt idx="1906">
                  <c:v>-0.16940000000002101</c:v>
                </c:pt>
                <c:pt idx="1907">
                  <c:v>-0.16930000000002099</c:v>
                </c:pt>
                <c:pt idx="1908">
                  <c:v>-0.169200000000021</c:v>
                </c:pt>
                <c:pt idx="1909">
                  <c:v>-0.16910000000002101</c:v>
                </c:pt>
                <c:pt idx="1910">
                  <c:v>-0.16900000000002099</c:v>
                </c:pt>
                <c:pt idx="1911">
                  <c:v>-0.16890000000002101</c:v>
                </c:pt>
                <c:pt idx="1912">
                  <c:v>-0.16880000000002099</c:v>
                </c:pt>
                <c:pt idx="1913">
                  <c:v>-0.168700000000021</c:v>
                </c:pt>
                <c:pt idx="1914">
                  <c:v>-0.16860000000002101</c:v>
                </c:pt>
                <c:pt idx="1915">
                  <c:v>-0.16850000000002099</c:v>
                </c:pt>
                <c:pt idx="1916">
                  <c:v>-0.16840000000002101</c:v>
                </c:pt>
                <c:pt idx="1917">
                  <c:v>-0.16830000000002099</c:v>
                </c:pt>
                <c:pt idx="1918">
                  <c:v>-0.168200000000021</c:v>
                </c:pt>
                <c:pt idx="1919">
                  <c:v>-0.16810000000002101</c:v>
                </c:pt>
                <c:pt idx="1920">
                  <c:v>-0.16800000000002099</c:v>
                </c:pt>
                <c:pt idx="1921">
                  <c:v>-0.167900000000021</c:v>
                </c:pt>
                <c:pt idx="1922">
                  <c:v>-0.16780000000002099</c:v>
                </c:pt>
                <c:pt idx="1923">
                  <c:v>-0.167700000000021</c:v>
                </c:pt>
                <c:pt idx="1924">
                  <c:v>-0.16760000000002101</c:v>
                </c:pt>
                <c:pt idx="1925">
                  <c:v>-0.16750000000002099</c:v>
                </c:pt>
                <c:pt idx="1926">
                  <c:v>-0.167400000000021</c:v>
                </c:pt>
                <c:pt idx="1927">
                  <c:v>-0.16730000000002099</c:v>
                </c:pt>
                <c:pt idx="1928">
                  <c:v>-0.167200000000021</c:v>
                </c:pt>
                <c:pt idx="1929">
                  <c:v>-0.16710000000002101</c:v>
                </c:pt>
                <c:pt idx="1930">
                  <c:v>-0.16700000000002099</c:v>
                </c:pt>
                <c:pt idx="1931">
                  <c:v>-0.166900000000021</c:v>
                </c:pt>
                <c:pt idx="1932">
                  <c:v>-0.16680000000002099</c:v>
                </c:pt>
                <c:pt idx="1933">
                  <c:v>-0.166700000000021</c:v>
                </c:pt>
                <c:pt idx="1934">
                  <c:v>-0.16660000000002101</c:v>
                </c:pt>
                <c:pt idx="1935">
                  <c:v>-0.16650000000002099</c:v>
                </c:pt>
                <c:pt idx="1936">
                  <c:v>-0.166400000000021</c:v>
                </c:pt>
                <c:pt idx="1937">
                  <c:v>-0.16630000000002099</c:v>
                </c:pt>
                <c:pt idx="1938">
                  <c:v>-0.166200000000021</c:v>
                </c:pt>
                <c:pt idx="1939">
                  <c:v>-0.16610000000002101</c:v>
                </c:pt>
                <c:pt idx="1940">
                  <c:v>-0.16600000000002099</c:v>
                </c:pt>
                <c:pt idx="1941">
                  <c:v>-0.165900000000021</c:v>
                </c:pt>
                <c:pt idx="1942">
                  <c:v>-0.16580000000002099</c:v>
                </c:pt>
                <c:pt idx="1943">
                  <c:v>-0.165700000000021</c:v>
                </c:pt>
                <c:pt idx="1944">
                  <c:v>-0.16560000000002101</c:v>
                </c:pt>
                <c:pt idx="1945">
                  <c:v>-0.16550000000002099</c:v>
                </c:pt>
                <c:pt idx="1946">
                  <c:v>-0.165400000000021</c:v>
                </c:pt>
                <c:pt idx="1947">
                  <c:v>-0.16530000000002101</c:v>
                </c:pt>
                <c:pt idx="1948">
                  <c:v>-0.165200000000021</c:v>
                </c:pt>
                <c:pt idx="1949">
                  <c:v>-0.16510000000002101</c:v>
                </c:pt>
                <c:pt idx="1950">
                  <c:v>-0.16500000000002099</c:v>
                </c:pt>
                <c:pt idx="1951">
                  <c:v>-0.164900000000021</c:v>
                </c:pt>
                <c:pt idx="1952">
                  <c:v>-0.16480000000002101</c:v>
                </c:pt>
                <c:pt idx="1953">
                  <c:v>-0.164700000000022</c:v>
                </c:pt>
                <c:pt idx="1954">
                  <c:v>-0.16460000000002201</c:v>
                </c:pt>
                <c:pt idx="1955">
                  <c:v>-0.16450000000002199</c:v>
                </c:pt>
                <c:pt idx="1956">
                  <c:v>-0.164400000000022</c:v>
                </c:pt>
                <c:pt idx="1957">
                  <c:v>-0.16430000000002201</c:v>
                </c:pt>
                <c:pt idx="1958">
                  <c:v>-0.164200000000022</c:v>
                </c:pt>
                <c:pt idx="1959">
                  <c:v>-0.16410000000002201</c:v>
                </c:pt>
                <c:pt idx="1960">
                  <c:v>-0.16400000000002199</c:v>
                </c:pt>
                <c:pt idx="1961">
                  <c:v>-0.163900000000022</c:v>
                </c:pt>
                <c:pt idx="1962">
                  <c:v>-0.16380000000002201</c:v>
                </c:pt>
                <c:pt idx="1963">
                  <c:v>-0.16370000000002199</c:v>
                </c:pt>
                <c:pt idx="1964">
                  <c:v>-0.16360000000002201</c:v>
                </c:pt>
                <c:pt idx="1965">
                  <c:v>-0.16350000000002199</c:v>
                </c:pt>
                <c:pt idx="1966">
                  <c:v>-0.163400000000022</c:v>
                </c:pt>
                <c:pt idx="1967">
                  <c:v>-0.16330000000002201</c:v>
                </c:pt>
                <c:pt idx="1968">
                  <c:v>-0.16320000000002199</c:v>
                </c:pt>
                <c:pt idx="1969">
                  <c:v>-0.16310000000002201</c:v>
                </c:pt>
                <c:pt idx="1970">
                  <c:v>-0.16300000000002199</c:v>
                </c:pt>
                <c:pt idx="1971">
                  <c:v>-0.162900000000022</c:v>
                </c:pt>
                <c:pt idx="1972">
                  <c:v>-0.16280000000002201</c:v>
                </c:pt>
                <c:pt idx="1973">
                  <c:v>-0.16270000000002199</c:v>
                </c:pt>
                <c:pt idx="1974">
                  <c:v>-0.162600000000022</c:v>
                </c:pt>
                <c:pt idx="1975">
                  <c:v>-0.16250000000002199</c:v>
                </c:pt>
                <c:pt idx="1976">
                  <c:v>-0.162400000000022</c:v>
                </c:pt>
                <c:pt idx="1977">
                  <c:v>-0.16230000000002201</c:v>
                </c:pt>
                <c:pt idx="1978">
                  <c:v>-0.16220000000002199</c:v>
                </c:pt>
                <c:pt idx="1979">
                  <c:v>-0.162100000000022</c:v>
                </c:pt>
                <c:pt idx="1980">
                  <c:v>-0.16200000000002199</c:v>
                </c:pt>
                <c:pt idx="1981">
                  <c:v>-0.161900000000022</c:v>
                </c:pt>
                <c:pt idx="1982">
                  <c:v>-0.16180000000002201</c:v>
                </c:pt>
                <c:pt idx="1983">
                  <c:v>-0.16170000000002199</c:v>
                </c:pt>
                <c:pt idx="1984">
                  <c:v>-0.161600000000022</c:v>
                </c:pt>
                <c:pt idx="1985">
                  <c:v>-0.16150000000002199</c:v>
                </c:pt>
                <c:pt idx="1986">
                  <c:v>-0.161400000000022</c:v>
                </c:pt>
                <c:pt idx="1987">
                  <c:v>-0.16130000000002201</c:v>
                </c:pt>
                <c:pt idx="1988">
                  <c:v>-0.16120000000002199</c:v>
                </c:pt>
                <c:pt idx="1989">
                  <c:v>-0.161100000000022</c:v>
                </c:pt>
                <c:pt idx="1990">
                  <c:v>-0.16100000000002199</c:v>
                </c:pt>
                <c:pt idx="1991">
                  <c:v>-0.160900000000022</c:v>
                </c:pt>
                <c:pt idx="1992">
                  <c:v>-0.16080000000002201</c:v>
                </c:pt>
                <c:pt idx="1993">
                  <c:v>-0.16070000000002199</c:v>
                </c:pt>
                <c:pt idx="1994">
                  <c:v>-0.160600000000022</c:v>
                </c:pt>
                <c:pt idx="1995">
                  <c:v>-0.16050000000002199</c:v>
                </c:pt>
                <c:pt idx="1996">
                  <c:v>-0.160400000000022</c:v>
                </c:pt>
                <c:pt idx="1997">
                  <c:v>-0.16030000000002201</c:v>
                </c:pt>
                <c:pt idx="1998">
                  <c:v>-0.16020000000002199</c:v>
                </c:pt>
                <c:pt idx="1999">
                  <c:v>-0.160100000000022</c:v>
                </c:pt>
                <c:pt idx="2000">
                  <c:v>-0.16000000000002201</c:v>
                </c:pt>
                <c:pt idx="2001">
                  <c:v>-0.159900000000022</c:v>
                </c:pt>
                <c:pt idx="2002">
                  <c:v>-0.15980000000002201</c:v>
                </c:pt>
                <c:pt idx="2003">
                  <c:v>-0.15970000000002199</c:v>
                </c:pt>
                <c:pt idx="2004">
                  <c:v>-0.159600000000022</c:v>
                </c:pt>
                <c:pt idx="2005">
                  <c:v>-0.15950000000002201</c:v>
                </c:pt>
                <c:pt idx="2006">
                  <c:v>-0.159400000000022</c:v>
                </c:pt>
                <c:pt idx="2007">
                  <c:v>-0.15930000000002201</c:v>
                </c:pt>
                <c:pt idx="2008">
                  <c:v>-0.15920000000002199</c:v>
                </c:pt>
                <c:pt idx="2009">
                  <c:v>-0.159100000000022</c:v>
                </c:pt>
                <c:pt idx="2010">
                  <c:v>-0.15900000000002201</c:v>
                </c:pt>
                <c:pt idx="2011">
                  <c:v>-0.158900000000022</c:v>
                </c:pt>
                <c:pt idx="2012">
                  <c:v>-0.15880000000002201</c:v>
                </c:pt>
                <c:pt idx="2013">
                  <c:v>-0.15870000000002199</c:v>
                </c:pt>
                <c:pt idx="2014">
                  <c:v>-0.158600000000022</c:v>
                </c:pt>
                <c:pt idx="2015">
                  <c:v>-0.15850000000002201</c:v>
                </c:pt>
                <c:pt idx="2016">
                  <c:v>-0.158400000000022</c:v>
                </c:pt>
                <c:pt idx="2017">
                  <c:v>-0.15830000000002201</c:v>
                </c:pt>
                <c:pt idx="2018">
                  <c:v>-0.15820000000002199</c:v>
                </c:pt>
                <c:pt idx="2019">
                  <c:v>-0.158100000000022</c:v>
                </c:pt>
                <c:pt idx="2020">
                  <c:v>-0.15800000000002201</c:v>
                </c:pt>
                <c:pt idx="2021">
                  <c:v>-0.15790000000002199</c:v>
                </c:pt>
                <c:pt idx="2022">
                  <c:v>-0.15780000000002201</c:v>
                </c:pt>
                <c:pt idx="2023">
                  <c:v>-0.15770000000002199</c:v>
                </c:pt>
                <c:pt idx="2024">
                  <c:v>-0.157600000000022</c:v>
                </c:pt>
                <c:pt idx="2025">
                  <c:v>-0.15750000000002201</c:v>
                </c:pt>
                <c:pt idx="2026">
                  <c:v>-0.15740000000002199</c:v>
                </c:pt>
                <c:pt idx="2027">
                  <c:v>-0.15730000000002201</c:v>
                </c:pt>
                <c:pt idx="2028">
                  <c:v>-0.15720000000002199</c:v>
                </c:pt>
                <c:pt idx="2029">
                  <c:v>-0.157100000000022</c:v>
                </c:pt>
                <c:pt idx="2030">
                  <c:v>-0.15700000000002201</c:v>
                </c:pt>
                <c:pt idx="2031">
                  <c:v>-0.15690000000002199</c:v>
                </c:pt>
                <c:pt idx="2032">
                  <c:v>-0.15680000000002201</c:v>
                </c:pt>
                <c:pt idx="2033">
                  <c:v>-0.15670000000002199</c:v>
                </c:pt>
                <c:pt idx="2034">
                  <c:v>-0.156600000000022</c:v>
                </c:pt>
                <c:pt idx="2035">
                  <c:v>-0.15650000000002201</c:v>
                </c:pt>
                <c:pt idx="2036">
                  <c:v>-0.15640000000002199</c:v>
                </c:pt>
                <c:pt idx="2037">
                  <c:v>-0.156300000000022</c:v>
                </c:pt>
                <c:pt idx="2038">
                  <c:v>-0.15620000000002199</c:v>
                </c:pt>
                <c:pt idx="2039">
                  <c:v>-0.156100000000022</c:v>
                </c:pt>
                <c:pt idx="2040">
                  <c:v>-0.15600000000002201</c:v>
                </c:pt>
                <c:pt idx="2041">
                  <c:v>-0.15590000000002199</c:v>
                </c:pt>
                <c:pt idx="2042">
                  <c:v>-0.155800000000022</c:v>
                </c:pt>
                <c:pt idx="2043">
                  <c:v>-0.15570000000002299</c:v>
                </c:pt>
                <c:pt idx="2044">
                  <c:v>-0.155600000000023</c:v>
                </c:pt>
                <c:pt idx="2045">
                  <c:v>-0.15550000000002301</c:v>
                </c:pt>
                <c:pt idx="2046">
                  <c:v>-0.15540000000002299</c:v>
                </c:pt>
                <c:pt idx="2047">
                  <c:v>-0.155300000000023</c:v>
                </c:pt>
                <c:pt idx="2048">
                  <c:v>-0.15520000000002299</c:v>
                </c:pt>
                <c:pt idx="2049">
                  <c:v>-0.155100000000023</c:v>
                </c:pt>
                <c:pt idx="2050">
                  <c:v>-0.15500000000002301</c:v>
                </c:pt>
                <c:pt idx="2051">
                  <c:v>-0.15490000000002299</c:v>
                </c:pt>
                <c:pt idx="2052">
                  <c:v>-0.154800000000023</c:v>
                </c:pt>
                <c:pt idx="2053">
                  <c:v>-0.15470000000002301</c:v>
                </c:pt>
                <c:pt idx="2054">
                  <c:v>-0.154600000000023</c:v>
                </c:pt>
                <c:pt idx="2055">
                  <c:v>-0.15450000000002301</c:v>
                </c:pt>
                <c:pt idx="2056">
                  <c:v>-0.15440000000002299</c:v>
                </c:pt>
                <c:pt idx="2057">
                  <c:v>-0.154300000000023</c:v>
                </c:pt>
                <c:pt idx="2058">
                  <c:v>-0.15420000000002301</c:v>
                </c:pt>
                <c:pt idx="2059">
                  <c:v>-0.154100000000023</c:v>
                </c:pt>
                <c:pt idx="2060">
                  <c:v>-0.15400000000002301</c:v>
                </c:pt>
                <c:pt idx="2061">
                  <c:v>-0.15390000000002299</c:v>
                </c:pt>
                <c:pt idx="2062">
                  <c:v>-0.153800000000023</c:v>
                </c:pt>
                <c:pt idx="2063">
                  <c:v>-0.15370000000002301</c:v>
                </c:pt>
                <c:pt idx="2064">
                  <c:v>-0.153600000000023</c:v>
                </c:pt>
                <c:pt idx="2065">
                  <c:v>-0.15350000000002301</c:v>
                </c:pt>
                <c:pt idx="2066">
                  <c:v>-0.15340000000002299</c:v>
                </c:pt>
                <c:pt idx="2067">
                  <c:v>-0.153300000000023</c:v>
                </c:pt>
                <c:pt idx="2068">
                  <c:v>-0.15320000000002301</c:v>
                </c:pt>
                <c:pt idx="2069">
                  <c:v>-0.153100000000023</c:v>
                </c:pt>
                <c:pt idx="2070">
                  <c:v>-0.15300000000002301</c:v>
                </c:pt>
                <c:pt idx="2071">
                  <c:v>-0.15290000000002299</c:v>
                </c:pt>
                <c:pt idx="2072">
                  <c:v>-0.152800000000023</c:v>
                </c:pt>
                <c:pt idx="2073">
                  <c:v>-0.15270000000002301</c:v>
                </c:pt>
                <c:pt idx="2074">
                  <c:v>-0.152600000000023</c:v>
                </c:pt>
                <c:pt idx="2075">
                  <c:v>-0.15250000000002301</c:v>
                </c:pt>
                <c:pt idx="2076">
                  <c:v>-0.15240000000002299</c:v>
                </c:pt>
                <c:pt idx="2077">
                  <c:v>-0.152300000000023</c:v>
                </c:pt>
                <c:pt idx="2078">
                  <c:v>-0.15220000000002301</c:v>
                </c:pt>
                <c:pt idx="2079">
                  <c:v>-0.15210000000002299</c:v>
                </c:pt>
                <c:pt idx="2080">
                  <c:v>-0.15200000000002301</c:v>
                </c:pt>
                <c:pt idx="2081">
                  <c:v>-0.15190000000002299</c:v>
                </c:pt>
                <c:pt idx="2082">
                  <c:v>-0.151800000000023</c:v>
                </c:pt>
                <c:pt idx="2083">
                  <c:v>-0.15170000000002301</c:v>
                </c:pt>
                <c:pt idx="2084">
                  <c:v>-0.15160000000002299</c:v>
                </c:pt>
                <c:pt idx="2085">
                  <c:v>-0.15150000000002301</c:v>
                </c:pt>
                <c:pt idx="2086">
                  <c:v>-0.15140000000002299</c:v>
                </c:pt>
                <c:pt idx="2087">
                  <c:v>-0.151300000000023</c:v>
                </c:pt>
                <c:pt idx="2088">
                  <c:v>-0.15120000000002301</c:v>
                </c:pt>
                <c:pt idx="2089">
                  <c:v>-0.15110000000002299</c:v>
                </c:pt>
                <c:pt idx="2090">
                  <c:v>-0.151000000000023</c:v>
                </c:pt>
                <c:pt idx="2091">
                  <c:v>-0.15090000000002299</c:v>
                </c:pt>
                <c:pt idx="2092">
                  <c:v>-0.150800000000023</c:v>
                </c:pt>
                <c:pt idx="2093">
                  <c:v>-0.15070000000002301</c:v>
                </c:pt>
                <c:pt idx="2094">
                  <c:v>-0.15060000000002299</c:v>
                </c:pt>
                <c:pt idx="2095">
                  <c:v>-0.150500000000023</c:v>
                </c:pt>
                <c:pt idx="2096">
                  <c:v>-0.15040000000002299</c:v>
                </c:pt>
                <c:pt idx="2097">
                  <c:v>-0.150300000000023</c:v>
                </c:pt>
                <c:pt idx="2098">
                  <c:v>-0.15020000000002301</c:v>
                </c:pt>
                <c:pt idx="2099">
                  <c:v>-0.15010000000002299</c:v>
                </c:pt>
                <c:pt idx="2100">
                  <c:v>-0.150000000000023</c:v>
                </c:pt>
                <c:pt idx="2101">
                  <c:v>-0.14990000000002299</c:v>
                </c:pt>
                <c:pt idx="2102">
                  <c:v>-0.149800000000023</c:v>
                </c:pt>
                <c:pt idx="2103">
                  <c:v>-0.14970000000002301</c:v>
                </c:pt>
                <c:pt idx="2104">
                  <c:v>-0.14960000000002299</c:v>
                </c:pt>
                <c:pt idx="2105">
                  <c:v>-0.149500000000023</c:v>
                </c:pt>
                <c:pt idx="2106">
                  <c:v>-0.14940000000002299</c:v>
                </c:pt>
                <c:pt idx="2107">
                  <c:v>-0.149300000000023</c:v>
                </c:pt>
                <c:pt idx="2108">
                  <c:v>-0.14920000000002301</c:v>
                </c:pt>
                <c:pt idx="2109">
                  <c:v>-0.14910000000002299</c:v>
                </c:pt>
                <c:pt idx="2110">
                  <c:v>-0.149000000000023</c:v>
                </c:pt>
                <c:pt idx="2111">
                  <c:v>-0.14890000000002299</c:v>
                </c:pt>
                <c:pt idx="2112">
                  <c:v>-0.148800000000023</c:v>
                </c:pt>
                <c:pt idx="2113">
                  <c:v>-0.14870000000002301</c:v>
                </c:pt>
                <c:pt idx="2114">
                  <c:v>-0.14860000000002299</c:v>
                </c:pt>
                <c:pt idx="2115">
                  <c:v>-0.148500000000023</c:v>
                </c:pt>
                <c:pt idx="2116">
                  <c:v>-0.14840000000002301</c:v>
                </c:pt>
                <c:pt idx="2117">
                  <c:v>-0.148300000000023</c:v>
                </c:pt>
                <c:pt idx="2118">
                  <c:v>-0.14820000000002301</c:v>
                </c:pt>
                <c:pt idx="2119">
                  <c:v>-0.14810000000002299</c:v>
                </c:pt>
                <c:pt idx="2120">
                  <c:v>-0.148000000000023</c:v>
                </c:pt>
                <c:pt idx="2121">
                  <c:v>-0.14790000000002301</c:v>
                </c:pt>
                <c:pt idx="2122">
                  <c:v>-0.147800000000023</c:v>
                </c:pt>
                <c:pt idx="2123">
                  <c:v>-0.14770000000002301</c:v>
                </c:pt>
                <c:pt idx="2124">
                  <c:v>-0.14760000000002299</c:v>
                </c:pt>
                <c:pt idx="2125">
                  <c:v>-0.147500000000023</c:v>
                </c:pt>
                <c:pt idx="2126">
                  <c:v>-0.14740000000002301</c:v>
                </c:pt>
                <c:pt idx="2127">
                  <c:v>-0.147300000000023</c:v>
                </c:pt>
                <c:pt idx="2128">
                  <c:v>-0.14720000000002301</c:v>
                </c:pt>
                <c:pt idx="2129">
                  <c:v>-0.14710000000002299</c:v>
                </c:pt>
                <c:pt idx="2130">
                  <c:v>-0.147000000000023</c:v>
                </c:pt>
                <c:pt idx="2131">
                  <c:v>-0.14690000000002301</c:v>
                </c:pt>
                <c:pt idx="2132">
                  <c:v>-0.146800000000023</c:v>
                </c:pt>
                <c:pt idx="2133">
                  <c:v>-0.14670000000002301</c:v>
                </c:pt>
                <c:pt idx="2134">
                  <c:v>-0.14660000000002399</c:v>
                </c:pt>
                <c:pt idx="2135">
                  <c:v>-0.146500000000024</c:v>
                </c:pt>
                <c:pt idx="2136">
                  <c:v>-0.14640000000002401</c:v>
                </c:pt>
                <c:pt idx="2137">
                  <c:v>-0.14630000000002399</c:v>
                </c:pt>
                <c:pt idx="2138">
                  <c:v>-0.14620000000002401</c:v>
                </c:pt>
                <c:pt idx="2139">
                  <c:v>-0.14610000000002399</c:v>
                </c:pt>
                <c:pt idx="2140">
                  <c:v>-0.146000000000024</c:v>
                </c:pt>
                <c:pt idx="2141">
                  <c:v>-0.14590000000002401</c:v>
                </c:pt>
                <c:pt idx="2142">
                  <c:v>-0.14580000000002399</c:v>
                </c:pt>
                <c:pt idx="2143">
                  <c:v>-0.145700000000024</c:v>
                </c:pt>
                <c:pt idx="2144">
                  <c:v>-0.14560000000002399</c:v>
                </c:pt>
                <c:pt idx="2145">
                  <c:v>-0.145500000000024</c:v>
                </c:pt>
                <c:pt idx="2146">
                  <c:v>-0.14540000000002401</c:v>
                </c:pt>
                <c:pt idx="2147">
                  <c:v>-0.14530000000002399</c:v>
                </c:pt>
                <c:pt idx="2148">
                  <c:v>-0.145200000000024</c:v>
                </c:pt>
                <c:pt idx="2149">
                  <c:v>-0.14510000000002399</c:v>
                </c:pt>
                <c:pt idx="2150">
                  <c:v>-0.145000000000024</c:v>
                </c:pt>
                <c:pt idx="2151">
                  <c:v>-0.14490000000002401</c:v>
                </c:pt>
                <c:pt idx="2152">
                  <c:v>-0.14480000000002399</c:v>
                </c:pt>
                <c:pt idx="2153">
                  <c:v>-0.144700000000024</c:v>
                </c:pt>
                <c:pt idx="2154">
                  <c:v>-0.14460000000002399</c:v>
                </c:pt>
                <c:pt idx="2155">
                  <c:v>-0.144500000000024</c:v>
                </c:pt>
                <c:pt idx="2156">
                  <c:v>-0.14440000000002401</c:v>
                </c:pt>
                <c:pt idx="2157">
                  <c:v>-0.14430000000002399</c:v>
                </c:pt>
                <c:pt idx="2158">
                  <c:v>-0.144200000000024</c:v>
                </c:pt>
                <c:pt idx="2159">
                  <c:v>-0.14410000000002399</c:v>
                </c:pt>
                <c:pt idx="2160">
                  <c:v>-0.144000000000024</c:v>
                </c:pt>
                <c:pt idx="2161">
                  <c:v>-0.14390000000002401</c:v>
                </c:pt>
                <c:pt idx="2162">
                  <c:v>-0.14380000000002399</c:v>
                </c:pt>
                <c:pt idx="2163">
                  <c:v>-0.143700000000024</c:v>
                </c:pt>
                <c:pt idx="2164">
                  <c:v>-0.14360000000002399</c:v>
                </c:pt>
                <c:pt idx="2165">
                  <c:v>-0.143500000000024</c:v>
                </c:pt>
                <c:pt idx="2166">
                  <c:v>-0.14340000000002401</c:v>
                </c:pt>
                <c:pt idx="2167">
                  <c:v>-0.14330000000002399</c:v>
                </c:pt>
                <c:pt idx="2168">
                  <c:v>-0.143200000000024</c:v>
                </c:pt>
                <c:pt idx="2169">
                  <c:v>-0.14310000000002401</c:v>
                </c:pt>
                <c:pt idx="2170">
                  <c:v>-0.143000000000024</c:v>
                </c:pt>
                <c:pt idx="2171">
                  <c:v>-0.14290000000002401</c:v>
                </c:pt>
                <c:pt idx="2172">
                  <c:v>-0.14280000000002399</c:v>
                </c:pt>
                <c:pt idx="2173">
                  <c:v>-0.142700000000024</c:v>
                </c:pt>
                <c:pt idx="2174">
                  <c:v>-0.14260000000002401</c:v>
                </c:pt>
                <c:pt idx="2175">
                  <c:v>-0.142500000000024</c:v>
                </c:pt>
                <c:pt idx="2176">
                  <c:v>-0.14240000000002401</c:v>
                </c:pt>
                <c:pt idx="2177">
                  <c:v>-0.14230000000002399</c:v>
                </c:pt>
                <c:pt idx="2178">
                  <c:v>-0.142200000000024</c:v>
                </c:pt>
                <c:pt idx="2179">
                  <c:v>-0.14210000000002401</c:v>
                </c:pt>
                <c:pt idx="2180">
                  <c:v>-0.142000000000024</c:v>
                </c:pt>
                <c:pt idx="2181">
                  <c:v>-0.14190000000002401</c:v>
                </c:pt>
                <c:pt idx="2182">
                  <c:v>-0.14180000000002399</c:v>
                </c:pt>
                <c:pt idx="2183">
                  <c:v>-0.141700000000024</c:v>
                </c:pt>
                <c:pt idx="2184">
                  <c:v>-0.14160000000002401</c:v>
                </c:pt>
                <c:pt idx="2185">
                  <c:v>-0.141500000000024</c:v>
                </c:pt>
                <c:pt idx="2186">
                  <c:v>-0.14140000000002401</c:v>
                </c:pt>
                <c:pt idx="2187">
                  <c:v>-0.14130000000002399</c:v>
                </c:pt>
                <c:pt idx="2188">
                  <c:v>-0.141200000000024</c:v>
                </c:pt>
                <c:pt idx="2189">
                  <c:v>-0.14110000000002401</c:v>
                </c:pt>
                <c:pt idx="2190">
                  <c:v>-0.141000000000024</c:v>
                </c:pt>
                <c:pt idx="2191">
                  <c:v>-0.14090000000002401</c:v>
                </c:pt>
                <c:pt idx="2192">
                  <c:v>-0.14080000000002399</c:v>
                </c:pt>
                <c:pt idx="2193">
                  <c:v>-0.140700000000024</c:v>
                </c:pt>
                <c:pt idx="2194">
                  <c:v>-0.14060000000002401</c:v>
                </c:pt>
                <c:pt idx="2195">
                  <c:v>-0.14050000000002399</c:v>
                </c:pt>
                <c:pt idx="2196">
                  <c:v>-0.14040000000002401</c:v>
                </c:pt>
                <c:pt idx="2197">
                  <c:v>-0.14030000000002399</c:v>
                </c:pt>
                <c:pt idx="2198">
                  <c:v>-0.140200000000024</c:v>
                </c:pt>
                <c:pt idx="2199">
                  <c:v>-0.14010000000002401</c:v>
                </c:pt>
                <c:pt idx="2200">
                  <c:v>-0.14000000000002399</c:v>
                </c:pt>
                <c:pt idx="2201">
                  <c:v>-0.13990000000002401</c:v>
                </c:pt>
                <c:pt idx="2202">
                  <c:v>-0.13980000000002399</c:v>
                </c:pt>
                <c:pt idx="2203">
                  <c:v>-0.139700000000024</c:v>
                </c:pt>
                <c:pt idx="2204">
                  <c:v>-0.13960000000002401</c:v>
                </c:pt>
                <c:pt idx="2205">
                  <c:v>-0.13950000000002399</c:v>
                </c:pt>
                <c:pt idx="2206">
                  <c:v>-0.139400000000024</c:v>
                </c:pt>
                <c:pt idx="2207">
                  <c:v>-0.13930000000002399</c:v>
                </c:pt>
                <c:pt idx="2208">
                  <c:v>-0.139200000000024</c:v>
                </c:pt>
                <c:pt idx="2209">
                  <c:v>-0.13910000000002401</c:v>
                </c:pt>
                <c:pt idx="2210">
                  <c:v>-0.13900000000002399</c:v>
                </c:pt>
                <c:pt idx="2211">
                  <c:v>-0.138900000000024</c:v>
                </c:pt>
                <c:pt idx="2212">
                  <c:v>-0.13880000000002399</c:v>
                </c:pt>
                <c:pt idx="2213">
                  <c:v>-0.138700000000024</c:v>
                </c:pt>
                <c:pt idx="2214">
                  <c:v>-0.13860000000002401</c:v>
                </c:pt>
                <c:pt idx="2215">
                  <c:v>-0.13850000000002399</c:v>
                </c:pt>
                <c:pt idx="2216">
                  <c:v>-0.138400000000024</c:v>
                </c:pt>
                <c:pt idx="2217">
                  <c:v>-0.13830000000002399</c:v>
                </c:pt>
                <c:pt idx="2218">
                  <c:v>-0.138200000000024</c:v>
                </c:pt>
                <c:pt idx="2219">
                  <c:v>-0.13810000000002401</c:v>
                </c:pt>
                <c:pt idx="2220">
                  <c:v>-0.13800000000002399</c:v>
                </c:pt>
                <c:pt idx="2221">
                  <c:v>-0.137900000000024</c:v>
                </c:pt>
                <c:pt idx="2222">
                  <c:v>-0.13780000000002399</c:v>
                </c:pt>
                <c:pt idx="2223">
                  <c:v>-0.137700000000024</c:v>
                </c:pt>
                <c:pt idx="2224">
                  <c:v>-0.13760000000002401</c:v>
                </c:pt>
                <c:pt idx="2225">
                  <c:v>-0.13750000000002499</c:v>
                </c:pt>
                <c:pt idx="2226">
                  <c:v>-0.137400000000025</c:v>
                </c:pt>
                <c:pt idx="2227">
                  <c:v>-0.13730000000002501</c:v>
                </c:pt>
                <c:pt idx="2228">
                  <c:v>-0.137200000000025</c:v>
                </c:pt>
                <c:pt idx="2229">
                  <c:v>-0.13710000000002501</c:v>
                </c:pt>
                <c:pt idx="2230">
                  <c:v>-0.13700000000002499</c:v>
                </c:pt>
                <c:pt idx="2231">
                  <c:v>-0.136900000000025</c:v>
                </c:pt>
                <c:pt idx="2232">
                  <c:v>-0.13680000000002501</c:v>
                </c:pt>
                <c:pt idx="2233">
                  <c:v>-0.136700000000025</c:v>
                </c:pt>
                <c:pt idx="2234">
                  <c:v>-0.13660000000002501</c:v>
                </c:pt>
                <c:pt idx="2235">
                  <c:v>-0.13650000000002499</c:v>
                </c:pt>
                <c:pt idx="2236">
                  <c:v>-0.136400000000025</c:v>
                </c:pt>
                <c:pt idx="2237">
                  <c:v>-0.13630000000002501</c:v>
                </c:pt>
                <c:pt idx="2238">
                  <c:v>-0.136200000000025</c:v>
                </c:pt>
                <c:pt idx="2239">
                  <c:v>-0.13610000000002501</c:v>
                </c:pt>
                <c:pt idx="2240">
                  <c:v>-0.13600000000002499</c:v>
                </c:pt>
                <c:pt idx="2241">
                  <c:v>-0.135900000000025</c:v>
                </c:pt>
                <c:pt idx="2242">
                  <c:v>-0.13580000000002501</c:v>
                </c:pt>
                <c:pt idx="2243">
                  <c:v>-0.135700000000025</c:v>
                </c:pt>
                <c:pt idx="2244">
                  <c:v>-0.13560000000002501</c:v>
                </c:pt>
                <c:pt idx="2245">
                  <c:v>-0.13550000000002499</c:v>
                </c:pt>
                <c:pt idx="2246">
                  <c:v>-0.135400000000025</c:v>
                </c:pt>
                <c:pt idx="2247">
                  <c:v>-0.13530000000002501</c:v>
                </c:pt>
                <c:pt idx="2248">
                  <c:v>-0.13520000000002499</c:v>
                </c:pt>
                <c:pt idx="2249">
                  <c:v>-0.13510000000002501</c:v>
                </c:pt>
                <c:pt idx="2250">
                  <c:v>-0.13500000000002499</c:v>
                </c:pt>
                <c:pt idx="2251">
                  <c:v>-0.134900000000025</c:v>
                </c:pt>
                <c:pt idx="2252">
                  <c:v>-0.13480000000002501</c:v>
                </c:pt>
                <c:pt idx="2253">
                  <c:v>-0.13470000000002499</c:v>
                </c:pt>
                <c:pt idx="2254">
                  <c:v>-0.13460000000002501</c:v>
                </c:pt>
                <c:pt idx="2255">
                  <c:v>-0.13450000000002499</c:v>
                </c:pt>
                <c:pt idx="2256">
                  <c:v>-0.134400000000025</c:v>
                </c:pt>
                <c:pt idx="2257">
                  <c:v>-0.13430000000002501</c:v>
                </c:pt>
                <c:pt idx="2258">
                  <c:v>-0.13420000000002499</c:v>
                </c:pt>
                <c:pt idx="2259">
                  <c:v>-0.134100000000025</c:v>
                </c:pt>
                <c:pt idx="2260">
                  <c:v>-0.13400000000002499</c:v>
                </c:pt>
                <c:pt idx="2261">
                  <c:v>-0.133900000000025</c:v>
                </c:pt>
                <c:pt idx="2262">
                  <c:v>-0.13380000000002501</c:v>
                </c:pt>
                <c:pt idx="2263">
                  <c:v>-0.13370000000002499</c:v>
                </c:pt>
                <c:pt idx="2264">
                  <c:v>-0.133600000000025</c:v>
                </c:pt>
                <c:pt idx="2265">
                  <c:v>-0.13350000000002499</c:v>
                </c:pt>
                <c:pt idx="2266">
                  <c:v>-0.133400000000025</c:v>
                </c:pt>
                <c:pt idx="2267">
                  <c:v>-0.13330000000002501</c:v>
                </c:pt>
                <c:pt idx="2268">
                  <c:v>-0.13320000000002499</c:v>
                </c:pt>
                <c:pt idx="2269">
                  <c:v>-0.133100000000025</c:v>
                </c:pt>
                <c:pt idx="2270">
                  <c:v>-0.13300000000002499</c:v>
                </c:pt>
                <c:pt idx="2271">
                  <c:v>-0.132900000000025</c:v>
                </c:pt>
                <c:pt idx="2272">
                  <c:v>-0.13280000000002501</c:v>
                </c:pt>
                <c:pt idx="2273">
                  <c:v>-0.13270000000002499</c:v>
                </c:pt>
                <c:pt idx="2274">
                  <c:v>-0.132600000000025</c:v>
                </c:pt>
                <c:pt idx="2275">
                  <c:v>-0.13250000000002499</c:v>
                </c:pt>
                <c:pt idx="2276">
                  <c:v>-0.132400000000025</c:v>
                </c:pt>
                <c:pt idx="2277">
                  <c:v>-0.13230000000002501</c:v>
                </c:pt>
                <c:pt idx="2278">
                  <c:v>-0.13220000000002499</c:v>
                </c:pt>
                <c:pt idx="2279">
                  <c:v>-0.132100000000025</c:v>
                </c:pt>
                <c:pt idx="2280">
                  <c:v>-0.13200000000002499</c:v>
                </c:pt>
                <c:pt idx="2281">
                  <c:v>-0.131900000000025</c:v>
                </c:pt>
                <c:pt idx="2282">
                  <c:v>-0.13180000000002501</c:v>
                </c:pt>
                <c:pt idx="2283">
                  <c:v>-0.13170000000002499</c:v>
                </c:pt>
                <c:pt idx="2284">
                  <c:v>-0.131600000000025</c:v>
                </c:pt>
                <c:pt idx="2285">
                  <c:v>-0.13150000000002501</c:v>
                </c:pt>
                <c:pt idx="2286">
                  <c:v>-0.131400000000025</c:v>
                </c:pt>
                <c:pt idx="2287">
                  <c:v>-0.13130000000002501</c:v>
                </c:pt>
                <c:pt idx="2288">
                  <c:v>-0.13120000000002499</c:v>
                </c:pt>
                <c:pt idx="2289">
                  <c:v>-0.131100000000025</c:v>
                </c:pt>
                <c:pt idx="2290">
                  <c:v>-0.13100000000002501</c:v>
                </c:pt>
                <c:pt idx="2291">
                  <c:v>-0.130900000000025</c:v>
                </c:pt>
                <c:pt idx="2292">
                  <c:v>-0.13080000000002501</c:v>
                </c:pt>
                <c:pt idx="2293">
                  <c:v>-0.13070000000002499</c:v>
                </c:pt>
                <c:pt idx="2294">
                  <c:v>-0.130600000000025</c:v>
                </c:pt>
                <c:pt idx="2295">
                  <c:v>-0.13050000000002501</c:v>
                </c:pt>
                <c:pt idx="2296">
                  <c:v>-0.130400000000025</c:v>
                </c:pt>
                <c:pt idx="2297">
                  <c:v>-0.13030000000002501</c:v>
                </c:pt>
                <c:pt idx="2298">
                  <c:v>-0.13020000000002499</c:v>
                </c:pt>
                <c:pt idx="2299">
                  <c:v>-0.130100000000025</c:v>
                </c:pt>
                <c:pt idx="2300">
                  <c:v>-0.13000000000002501</c:v>
                </c:pt>
                <c:pt idx="2301">
                  <c:v>-0.129900000000025</c:v>
                </c:pt>
                <c:pt idx="2302">
                  <c:v>-0.12980000000002501</c:v>
                </c:pt>
                <c:pt idx="2303">
                  <c:v>-0.12970000000002499</c:v>
                </c:pt>
                <c:pt idx="2304">
                  <c:v>-0.129600000000025</c:v>
                </c:pt>
                <c:pt idx="2305">
                  <c:v>-0.12950000000002501</c:v>
                </c:pt>
                <c:pt idx="2306">
                  <c:v>-0.129400000000025</c:v>
                </c:pt>
                <c:pt idx="2307">
                  <c:v>-0.12930000000002501</c:v>
                </c:pt>
                <c:pt idx="2308">
                  <c:v>-0.12920000000002499</c:v>
                </c:pt>
                <c:pt idx="2309">
                  <c:v>-0.129100000000025</c:v>
                </c:pt>
                <c:pt idx="2310">
                  <c:v>-0.12900000000002501</c:v>
                </c:pt>
                <c:pt idx="2311">
                  <c:v>-0.12890000000002499</c:v>
                </c:pt>
                <c:pt idx="2312">
                  <c:v>-0.12880000000002501</c:v>
                </c:pt>
                <c:pt idx="2313">
                  <c:v>-0.12870000000002499</c:v>
                </c:pt>
                <c:pt idx="2314">
                  <c:v>-0.128600000000025</c:v>
                </c:pt>
                <c:pt idx="2315">
                  <c:v>-0.12850000000002501</c:v>
                </c:pt>
                <c:pt idx="2316">
                  <c:v>-0.12840000000002599</c:v>
                </c:pt>
                <c:pt idx="2317">
                  <c:v>-0.128300000000026</c:v>
                </c:pt>
                <c:pt idx="2318">
                  <c:v>-0.12820000000002599</c:v>
                </c:pt>
                <c:pt idx="2319">
                  <c:v>-0.128100000000026</c:v>
                </c:pt>
                <c:pt idx="2320">
                  <c:v>-0.12800000000002601</c:v>
                </c:pt>
                <c:pt idx="2321">
                  <c:v>-0.12790000000002599</c:v>
                </c:pt>
                <c:pt idx="2322">
                  <c:v>-0.127800000000026</c:v>
                </c:pt>
                <c:pt idx="2323">
                  <c:v>-0.12770000000002599</c:v>
                </c:pt>
                <c:pt idx="2324">
                  <c:v>-0.127600000000026</c:v>
                </c:pt>
                <c:pt idx="2325">
                  <c:v>-0.12750000000002601</c:v>
                </c:pt>
                <c:pt idx="2326">
                  <c:v>-0.12740000000002599</c:v>
                </c:pt>
                <c:pt idx="2327">
                  <c:v>-0.127300000000026</c:v>
                </c:pt>
                <c:pt idx="2328">
                  <c:v>-0.12720000000002599</c:v>
                </c:pt>
                <c:pt idx="2329">
                  <c:v>-0.127100000000026</c:v>
                </c:pt>
                <c:pt idx="2330">
                  <c:v>-0.12700000000002601</c:v>
                </c:pt>
                <c:pt idx="2331">
                  <c:v>-0.12690000000002599</c:v>
                </c:pt>
                <c:pt idx="2332">
                  <c:v>-0.126800000000026</c:v>
                </c:pt>
                <c:pt idx="2333">
                  <c:v>-0.12670000000002599</c:v>
                </c:pt>
                <c:pt idx="2334">
                  <c:v>-0.126600000000026</c:v>
                </c:pt>
                <c:pt idx="2335">
                  <c:v>-0.12650000000002601</c:v>
                </c:pt>
                <c:pt idx="2336">
                  <c:v>-0.12640000000002599</c:v>
                </c:pt>
                <c:pt idx="2337">
                  <c:v>-0.126300000000026</c:v>
                </c:pt>
                <c:pt idx="2338">
                  <c:v>-0.12620000000002601</c:v>
                </c:pt>
                <c:pt idx="2339">
                  <c:v>-0.126100000000026</c:v>
                </c:pt>
                <c:pt idx="2340">
                  <c:v>-0.12600000000002601</c:v>
                </c:pt>
                <c:pt idx="2341">
                  <c:v>-0.12590000000002599</c:v>
                </c:pt>
                <c:pt idx="2342">
                  <c:v>-0.125800000000026</c:v>
                </c:pt>
                <c:pt idx="2343">
                  <c:v>-0.12570000000002601</c:v>
                </c:pt>
                <c:pt idx="2344">
                  <c:v>-0.125600000000026</c:v>
                </c:pt>
                <c:pt idx="2345">
                  <c:v>-0.12550000000002601</c:v>
                </c:pt>
                <c:pt idx="2346">
                  <c:v>-0.12540000000002599</c:v>
                </c:pt>
                <c:pt idx="2347">
                  <c:v>-0.125300000000026</c:v>
                </c:pt>
                <c:pt idx="2348">
                  <c:v>-0.12520000000002601</c:v>
                </c:pt>
                <c:pt idx="2349">
                  <c:v>-0.125100000000026</c:v>
                </c:pt>
                <c:pt idx="2350">
                  <c:v>-0.12500000000002601</c:v>
                </c:pt>
                <c:pt idx="2351">
                  <c:v>-0.124900000000026</c:v>
                </c:pt>
                <c:pt idx="2352">
                  <c:v>-0.124800000000026</c:v>
                </c:pt>
                <c:pt idx="2353">
                  <c:v>-0.124700000000026</c:v>
                </c:pt>
                <c:pt idx="2354">
                  <c:v>-0.124600000000026</c:v>
                </c:pt>
                <c:pt idx="2355">
                  <c:v>-0.12450000000002601</c:v>
                </c:pt>
                <c:pt idx="2356">
                  <c:v>-0.124400000000026</c:v>
                </c:pt>
                <c:pt idx="2357">
                  <c:v>-0.124300000000026</c:v>
                </c:pt>
                <c:pt idx="2358">
                  <c:v>-0.124200000000026</c:v>
                </c:pt>
                <c:pt idx="2359">
                  <c:v>-0.124100000000026</c:v>
                </c:pt>
                <c:pt idx="2360">
                  <c:v>-0.12400000000002601</c:v>
                </c:pt>
                <c:pt idx="2361">
                  <c:v>-0.123900000000026</c:v>
                </c:pt>
                <c:pt idx="2362">
                  <c:v>-0.123800000000026</c:v>
                </c:pt>
                <c:pt idx="2363">
                  <c:v>-0.123700000000026</c:v>
                </c:pt>
                <c:pt idx="2364">
                  <c:v>-0.12360000000002599</c:v>
                </c:pt>
                <c:pt idx="2365">
                  <c:v>-0.12350000000002601</c:v>
                </c:pt>
                <c:pt idx="2366">
                  <c:v>-0.123400000000026</c:v>
                </c:pt>
                <c:pt idx="2367">
                  <c:v>-0.123300000000026</c:v>
                </c:pt>
                <c:pt idx="2368">
                  <c:v>-0.123200000000026</c:v>
                </c:pt>
                <c:pt idx="2369">
                  <c:v>-0.12310000000002599</c:v>
                </c:pt>
                <c:pt idx="2370">
                  <c:v>-0.12300000000002601</c:v>
                </c:pt>
                <c:pt idx="2371">
                  <c:v>-0.122900000000026</c:v>
                </c:pt>
                <c:pt idx="2372">
                  <c:v>-0.122800000000026</c:v>
                </c:pt>
                <c:pt idx="2373">
                  <c:v>-0.122700000000026</c:v>
                </c:pt>
                <c:pt idx="2374">
                  <c:v>-0.12260000000002599</c:v>
                </c:pt>
                <c:pt idx="2375">
                  <c:v>-0.122500000000026</c:v>
                </c:pt>
                <c:pt idx="2376">
                  <c:v>-0.122400000000026</c:v>
                </c:pt>
                <c:pt idx="2377">
                  <c:v>-0.122300000000026</c:v>
                </c:pt>
                <c:pt idx="2378">
                  <c:v>-0.122200000000026</c:v>
                </c:pt>
                <c:pt idx="2379">
                  <c:v>-0.12210000000002599</c:v>
                </c:pt>
                <c:pt idx="2380">
                  <c:v>-0.122000000000026</c:v>
                </c:pt>
                <c:pt idx="2381">
                  <c:v>-0.121900000000026</c:v>
                </c:pt>
                <c:pt idx="2382">
                  <c:v>-0.121800000000026</c:v>
                </c:pt>
                <c:pt idx="2383">
                  <c:v>-0.121700000000026</c:v>
                </c:pt>
                <c:pt idx="2384">
                  <c:v>-0.12160000000002601</c:v>
                </c:pt>
                <c:pt idx="2385">
                  <c:v>-0.121500000000026</c:v>
                </c:pt>
                <c:pt idx="2386">
                  <c:v>-0.121400000000026</c:v>
                </c:pt>
                <c:pt idx="2387">
                  <c:v>-0.121300000000026</c:v>
                </c:pt>
                <c:pt idx="2388">
                  <c:v>-0.121200000000026</c:v>
                </c:pt>
                <c:pt idx="2389">
                  <c:v>-0.12110000000002601</c:v>
                </c:pt>
                <c:pt idx="2390">
                  <c:v>-0.121000000000026</c:v>
                </c:pt>
                <c:pt idx="2391">
                  <c:v>-0.120900000000026</c:v>
                </c:pt>
                <c:pt idx="2392">
                  <c:v>-0.120800000000026</c:v>
                </c:pt>
                <c:pt idx="2393">
                  <c:v>-0.12070000000002599</c:v>
                </c:pt>
                <c:pt idx="2394">
                  <c:v>-0.12060000000002601</c:v>
                </c:pt>
                <c:pt idx="2395">
                  <c:v>-0.120500000000026</c:v>
                </c:pt>
                <c:pt idx="2396">
                  <c:v>-0.120400000000026</c:v>
                </c:pt>
                <c:pt idx="2397">
                  <c:v>-0.120300000000026</c:v>
                </c:pt>
                <c:pt idx="2398">
                  <c:v>-0.12020000000002599</c:v>
                </c:pt>
                <c:pt idx="2399">
                  <c:v>-0.12010000000002601</c:v>
                </c:pt>
                <c:pt idx="2400">
                  <c:v>-0.120000000000026</c:v>
                </c:pt>
                <c:pt idx="2401">
                  <c:v>-0.119900000000026</c:v>
                </c:pt>
                <c:pt idx="2402">
                  <c:v>-0.119800000000026</c:v>
                </c:pt>
                <c:pt idx="2403">
                  <c:v>-0.11970000000002599</c:v>
                </c:pt>
                <c:pt idx="2404">
                  <c:v>-0.119600000000026</c:v>
                </c:pt>
                <c:pt idx="2405">
                  <c:v>-0.119500000000026</c:v>
                </c:pt>
                <c:pt idx="2406">
                  <c:v>-0.119400000000026</c:v>
                </c:pt>
                <c:pt idx="2407">
                  <c:v>-0.119300000000027</c:v>
                </c:pt>
                <c:pt idx="2408">
                  <c:v>-0.11920000000002701</c:v>
                </c:pt>
                <c:pt idx="2409">
                  <c:v>-0.119100000000027</c:v>
                </c:pt>
                <c:pt idx="2410">
                  <c:v>-0.119000000000027</c:v>
                </c:pt>
                <c:pt idx="2411">
                  <c:v>-0.118900000000027</c:v>
                </c:pt>
                <c:pt idx="2412">
                  <c:v>-0.118800000000027</c:v>
                </c:pt>
                <c:pt idx="2413">
                  <c:v>-0.11870000000002701</c:v>
                </c:pt>
                <c:pt idx="2414">
                  <c:v>-0.118600000000027</c:v>
                </c:pt>
                <c:pt idx="2415">
                  <c:v>-0.118500000000027</c:v>
                </c:pt>
                <c:pt idx="2416">
                  <c:v>-0.118400000000027</c:v>
                </c:pt>
                <c:pt idx="2417">
                  <c:v>-0.11830000000002699</c:v>
                </c:pt>
                <c:pt idx="2418">
                  <c:v>-0.11820000000002701</c:v>
                </c:pt>
                <c:pt idx="2419">
                  <c:v>-0.118100000000027</c:v>
                </c:pt>
                <c:pt idx="2420">
                  <c:v>-0.118000000000027</c:v>
                </c:pt>
                <c:pt idx="2421">
                  <c:v>-0.117900000000027</c:v>
                </c:pt>
                <c:pt idx="2422">
                  <c:v>-0.11780000000002699</c:v>
                </c:pt>
                <c:pt idx="2423">
                  <c:v>-0.11770000000002701</c:v>
                </c:pt>
                <c:pt idx="2424">
                  <c:v>-0.117600000000027</c:v>
                </c:pt>
                <c:pt idx="2425">
                  <c:v>-0.117500000000027</c:v>
                </c:pt>
                <c:pt idx="2426">
                  <c:v>-0.117400000000027</c:v>
                </c:pt>
                <c:pt idx="2427">
                  <c:v>-0.11730000000002699</c:v>
                </c:pt>
                <c:pt idx="2428">
                  <c:v>-0.117200000000027</c:v>
                </c:pt>
                <c:pt idx="2429">
                  <c:v>-0.117100000000027</c:v>
                </c:pt>
                <c:pt idx="2430">
                  <c:v>-0.117000000000027</c:v>
                </c:pt>
                <c:pt idx="2431">
                  <c:v>-0.116900000000027</c:v>
                </c:pt>
                <c:pt idx="2432">
                  <c:v>-0.11680000000002699</c:v>
                </c:pt>
                <c:pt idx="2433">
                  <c:v>-0.116700000000027</c:v>
                </c:pt>
                <c:pt idx="2434">
                  <c:v>-0.116600000000027</c:v>
                </c:pt>
                <c:pt idx="2435">
                  <c:v>-0.116500000000027</c:v>
                </c:pt>
                <c:pt idx="2436">
                  <c:v>-0.116400000000027</c:v>
                </c:pt>
                <c:pt idx="2437">
                  <c:v>-0.11630000000002701</c:v>
                </c:pt>
                <c:pt idx="2438">
                  <c:v>-0.116200000000027</c:v>
                </c:pt>
                <c:pt idx="2439">
                  <c:v>-0.116100000000027</c:v>
                </c:pt>
                <c:pt idx="2440">
                  <c:v>-0.116000000000027</c:v>
                </c:pt>
                <c:pt idx="2441">
                  <c:v>-0.115900000000027</c:v>
                </c:pt>
                <c:pt idx="2442">
                  <c:v>-0.11580000000002701</c:v>
                </c:pt>
                <c:pt idx="2443">
                  <c:v>-0.115700000000027</c:v>
                </c:pt>
                <c:pt idx="2444">
                  <c:v>-0.115600000000027</c:v>
                </c:pt>
                <c:pt idx="2445">
                  <c:v>-0.115500000000027</c:v>
                </c:pt>
                <c:pt idx="2446">
                  <c:v>-0.11540000000002699</c:v>
                </c:pt>
                <c:pt idx="2447">
                  <c:v>-0.11530000000002701</c:v>
                </c:pt>
                <c:pt idx="2448">
                  <c:v>-0.115200000000027</c:v>
                </c:pt>
                <c:pt idx="2449">
                  <c:v>-0.115100000000027</c:v>
                </c:pt>
                <c:pt idx="2450">
                  <c:v>-0.115000000000027</c:v>
                </c:pt>
                <c:pt idx="2451">
                  <c:v>-0.11490000000002699</c:v>
                </c:pt>
                <c:pt idx="2452">
                  <c:v>-0.11480000000002701</c:v>
                </c:pt>
                <c:pt idx="2453">
                  <c:v>-0.114700000000027</c:v>
                </c:pt>
                <c:pt idx="2454">
                  <c:v>-0.114600000000027</c:v>
                </c:pt>
                <c:pt idx="2455">
                  <c:v>-0.114500000000027</c:v>
                </c:pt>
                <c:pt idx="2456">
                  <c:v>-0.11440000000002699</c:v>
                </c:pt>
                <c:pt idx="2457">
                  <c:v>-0.114300000000027</c:v>
                </c:pt>
                <c:pt idx="2458">
                  <c:v>-0.114200000000027</c:v>
                </c:pt>
                <c:pt idx="2459">
                  <c:v>-0.114100000000027</c:v>
                </c:pt>
                <c:pt idx="2460">
                  <c:v>-0.114000000000027</c:v>
                </c:pt>
                <c:pt idx="2461">
                  <c:v>-0.11390000000002699</c:v>
                </c:pt>
                <c:pt idx="2462">
                  <c:v>-0.113800000000027</c:v>
                </c:pt>
                <c:pt idx="2463">
                  <c:v>-0.113700000000027</c:v>
                </c:pt>
                <c:pt idx="2464">
                  <c:v>-0.113600000000027</c:v>
                </c:pt>
                <c:pt idx="2465">
                  <c:v>-0.113500000000027</c:v>
                </c:pt>
                <c:pt idx="2466">
                  <c:v>-0.11340000000002699</c:v>
                </c:pt>
                <c:pt idx="2467">
                  <c:v>-0.113300000000027</c:v>
                </c:pt>
                <c:pt idx="2468">
                  <c:v>-0.113200000000027</c:v>
                </c:pt>
                <c:pt idx="2469">
                  <c:v>-0.113100000000027</c:v>
                </c:pt>
                <c:pt idx="2470">
                  <c:v>-0.113000000000027</c:v>
                </c:pt>
                <c:pt idx="2471">
                  <c:v>-0.11290000000002701</c:v>
                </c:pt>
                <c:pt idx="2472">
                  <c:v>-0.112800000000027</c:v>
                </c:pt>
                <c:pt idx="2473">
                  <c:v>-0.112700000000027</c:v>
                </c:pt>
                <c:pt idx="2474">
                  <c:v>-0.112600000000027</c:v>
                </c:pt>
                <c:pt idx="2475">
                  <c:v>-0.112500000000027</c:v>
                </c:pt>
                <c:pt idx="2476">
                  <c:v>-0.11240000000002701</c:v>
                </c:pt>
                <c:pt idx="2477">
                  <c:v>-0.112300000000027</c:v>
                </c:pt>
                <c:pt idx="2478">
                  <c:v>-0.112200000000027</c:v>
                </c:pt>
                <c:pt idx="2479">
                  <c:v>-0.112100000000027</c:v>
                </c:pt>
                <c:pt idx="2480">
                  <c:v>-0.11200000000002699</c:v>
                </c:pt>
                <c:pt idx="2481">
                  <c:v>-0.11190000000002701</c:v>
                </c:pt>
                <c:pt idx="2482">
                  <c:v>-0.111800000000027</c:v>
                </c:pt>
                <c:pt idx="2483">
                  <c:v>-0.111700000000027</c:v>
                </c:pt>
                <c:pt idx="2484">
                  <c:v>-0.111600000000027</c:v>
                </c:pt>
                <c:pt idx="2485">
                  <c:v>-0.11150000000002699</c:v>
                </c:pt>
                <c:pt idx="2486">
                  <c:v>-0.11140000000002701</c:v>
                </c:pt>
                <c:pt idx="2487">
                  <c:v>-0.111300000000027</c:v>
                </c:pt>
                <c:pt idx="2488">
                  <c:v>-0.111200000000027</c:v>
                </c:pt>
                <c:pt idx="2489">
                  <c:v>-0.111100000000027</c:v>
                </c:pt>
                <c:pt idx="2490">
                  <c:v>-0.11100000000002699</c:v>
                </c:pt>
                <c:pt idx="2491">
                  <c:v>-0.110900000000027</c:v>
                </c:pt>
                <c:pt idx="2492">
                  <c:v>-0.110800000000027</c:v>
                </c:pt>
                <c:pt idx="2493">
                  <c:v>-0.110700000000027</c:v>
                </c:pt>
                <c:pt idx="2494">
                  <c:v>-0.110600000000027</c:v>
                </c:pt>
                <c:pt idx="2495">
                  <c:v>-0.11050000000002699</c:v>
                </c:pt>
                <c:pt idx="2496">
                  <c:v>-0.110400000000027</c:v>
                </c:pt>
                <c:pt idx="2497">
                  <c:v>-0.110300000000028</c:v>
                </c:pt>
                <c:pt idx="2498">
                  <c:v>-0.110200000000028</c:v>
                </c:pt>
                <c:pt idx="2499">
                  <c:v>-0.11010000000002799</c:v>
                </c:pt>
                <c:pt idx="2500">
                  <c:v>-0.11000000000002801</c:v>
                </c:pt>
                <c:pt idx="2501">
                  <c:v>-0.109900000000028</c:v>
                </c:pt>
                <c:pt idx="2502">
                  <c:v>-0.109800000000028</c:v>
                </c:pt>
                <c:pt idx="2503">
                  <c:v>-0.109700000000028</c:v>
                </c:pt>
                <c:pt idx="2504">
                  <c:v>-0.10960000000002799</c:v>
                </c:pt>
                <c:pt idx="2505">
                  <c:v>-0.10950000000002801</c:v>
                </c:pt>
                <c:pt idx="2506">
                  <c:v>-0.109400000000028</c:v>
                </c:pt>
                <c:pt idx="2507">
                  <c:v>-0.109300000000028</c:v>
                </c:pt>
                <c:pt idx="2508">
                  <c:v>-0.109200000000028</c:v>
                </c:pt>
                <c:pt idx="2509">
                  <c:v>-0.10910000000002799</c:v>
                </c:pt>
                <c:pt idx="2510">
                  <c:v>-0.10900000000002801</c:v>
                </c:pt>
                <c:pt idx="2511">
                  <c:v>-0.108900000000028</c:v>
                </c:pt>
                <c:pt idx="2512">
                  <c:v>-0.108800000000028</c:v>
                </c:pt>
                <c:pt idx="2513">
                  <c:v>-0.108700000000028</c:v>
                </c:pt>
                <c:pt idx="2514">
                  <c:v>-0.10860000000002799</c:v>
                </c:pt>
                <c:pt idx="2515">
                  <c:v>-0.108500000000028</c:v>
                </c:pt>
                <c:pt idx="2516">
                  <c:v>-0.108400000000028</c:v>
                </c:pt>
                <c:pt idx="2517">
                  <c:v>-0.108300000000028</c:v>
                </c:pt>
                <c:pt idx="2518">
                  <c:v>-0.108200000000028</c:v>
                </c:pt>
                <c:pt idx="2519">
                  <c:v>-0.10810000000002799</c:v>
                </c:pt>
                <c:pt idx="2520">
                  <c:v>-0.108000000000028</c:v>
                </c:pt>
                <c:pt idx="2521">
                  <c:v>-0.107900000000028</c:v>
                </c:pt>
                <c:pt idx="2522">
                  <c:v>-0.107800000000028</c:v>
                </c:pt>
                <c:pt idx="2523">
                  <c:v>-0.107700000000028</c:v>
                </c:pt>
                <c:pt idx="2524">
                  <c:v>-0.10760000000002801</c:v>
                </c:pt>
                <c:pt idx="2525">
                  <c:v>-0.107500000000028</c:v>
                </c:pt>
                <c:pt idx="2526">
                  <c:v>-0.107400000000028</c:v>
                </c:pt>
                <c:pt idx="2527">
                  <c:v>-0.107300000000028</c:v>
                </c:pt>
                <c:pt idx="2528">
                  <c:v>-0.107200000000028</c:v>
                </c:pt>
                <c:pt idx="2529">
                  <c:v>-0.10710000000002801</c:v>
                </c:pt>
                <c:pt idx="2530">
                  <c:v>-0.107000000000028</c:v>
                </c:pt>
                <c:pt idx="2531">
                  <c:v>-0.106900000000028</c:v>
                </c:pt>
                <c:pt idx="2532">
                  <c:v>-0.106800000000028</c:v>
                </c:pt>
                <c:pt idx="2533">
                  <c:v>-0.10670000000002799</c:v>
                </c:pt>
                <c:pt idx="2534">
                  <c:v>-0.10660000000002801</c:v>
                </c:pt>
                <c:pt idx="2535">
                  <c:v>-0.106500000000028</c:v>
                </c:pt>
                <c:pt idx="2536">
                  <c:v>-0.106400000000028</c:v>
                </c:pt>
                <c:pt idx="2537">
                  <c:v>-0.106300000000028</c:v>
                </c:pt>
                <c:pt idx="2538">
                  <c:v>-0.10620000000002799</c:v>
                </c:pt>
                <c:pt idx="2539">
                  <c:v>-0.10610000000002801</c:v>
                </c:pt>
                <c:pt idx="2540">
                  <c:v>-0.106000000000028</c:v>
                </c:pt>
                <c:pt idx="2541">
                  <c:v>-0.105900000000028</c:v>
                </c:pt>
                <c:pt idx="2542">
                  <c:v>-0.105800000000028</c:v>
                </c:pt>
                <c:pt idx="2543">
                  <c:v>-0.10570000000002799</c:v>
                </c:pt>
                <c:pt idx="2544">
                  <c:v>-0.105600000000028</c:v>
                </c:pt>
                <c:pt idx="2545">
                  <c:v>-0.105500000000028</c:v>
                </c:pt>
                <c:pt idx="2546">
                  <c:v>-0.105400000000028</c:v>
                </c:pt>
                <c:pt idx="2547">
                  <c:v>-0.105300000000028</c:v>
                </c:pt>
                <c:pt idx="2548">
                  <c:v>-0.10520000000002799</c:v>
                </c:pt>
                <c:pt idx="2549">
                  <c:v>-0.105100000000028</c:v>
                </c:pt>
                <c:pt idx="2550">
                  <c:v>-0.105000000000028</c:v>
                </c:pt>
                <c:pt idx="2551">
                  <c:v>-0.104900000000028</c:v>
                </c:pt>
                <c:pt idx="2552">
                  <c:v>-0.104800000000028</c:v>
                </c:pt>
                <c:pt idx="2553">
                  <c:v>-0.10470000000002801</c:v>
                </c:pt>
                <c:pt idx="2554">
                  <c:v>-0.104600000000028</c:v>
                </c:pt>
                <c:pt idx="2555">
                  <c:v>-0.104500000000028</c:v>
                </c:pt>
                <c:pt idx="2556">
                  <c:v>-0.104400000000028</c:v>
                </c:pt>
                <c:pt idx="2557">
                  <c:v>-0.104300000000028</c:v>
                </c:pt>
                <c:pt idx="2558">
                  <c:v>-0.10420000000002801</c:v>
                </c:pt>
                <c:pt idx="2559">
                  <c:v>-0.104100000000028</c:v>
                </c:pt>
                <c:pt idx="2560">
                  <c:v>-0.104000000000028</c:v>
                </c:pt>
                <c:pt idx="2561">
                  <c:v>-0.103900000000028</c:v>
                </c:pt>
                <c:pt idx="2562">
                  <c:v>-0.10380000000002799</c:v>
                </c:pt>
                <c:pt idx="2563">
                  <c:v>-0.10370000000002801</c:v>
                </c:pt>
                <c:pt idx="2564">
                  <c:v>-0.103600000000028</c:v>
                </c:pt>
                <c:pt idx="2565">
                  <c:v>-0.103500000000028</c:v>
                </c:pt>
                <c:pt idx="2566">
                  <c:v>-0.103400000000028</c:v>
                </c:pt>
                <c:pt idx="2567">
                  <c:v>-0.10330000000002799</c:v>
                </c:pt>
                <c:pt idx="2568">
                  <c:v>-0.10320000000002801</c:v>
                </c:pt>
                <c:pt idx="2569">
                  <c:v>-0.103100000000028</c:v>
                </c:pt>
                <c:pt idx="2570">
                  <c:v>-0.103000000000028</c:v>
                </c:pt>
                <c:pt idx="2571">
                  <c:v>-0.102900000000028</c:v>
                </c:pt>
                <c:pt idx="2572">
                  <c:v>-0.10280000000002799</c:v>
                </c:pt>
                <c:pt idx="2573">
                  <c:v>-0.102700000000028</c:v>
                </c:pt>
                <c:pt idx="2574">
                  <c:v>-0.102600000000028</c:v>
                </c:pt>
                <c:pt idx="2575">
                  <c:v>-0.102500000000028</c:v>
                </c:pt>
                <c:pt idx="2576">
                  <c:v>-0.102400000000028</c:v>
                </c:pt>
                <c:pt idx="2577">
                  <c:v>-0.10230000000002799</c:v>
                </c:pt>
                <c:pt idx="2578">
                  <c:v>-0.102200000000028</c:v>
                </c:pt>
                <c:pt idx="2579">
                  <c:v>-0.102100000000028</c:v>
                </c:pt>
                <c:pt idx="2580">
                  <c:v>-0.102000000000028</c:v>
                </c:pt>
                <c:pt idx="2581">
                  <c:v>-0.101900000000028</c:v>
                </c:pt>
                <c:pt idx="2582">
                  <c:v>-0.10180000000002799</c:v>
                </c:pt>
                <c:pt idx="2583">
                  <c:v>-0.101700000000028</c:v>
                </c:pt>
                <c:pt idx="2584">
                  <c:v>-0.101600000000028</c:v>
                </c:pt>
                <c:pt idx="2585">
                  <c:v>-0.101500000000028</c:v>
                </c:pt>
                <c:pt idx="2586">
                  <c:v>-0.101400000000028</c:v>
                </c:pt>
                <c:pt idx="2587">
                  <c:v>-0.10130000000002801</c:v>
                </c:pt>
                <c:pt idx="2588">
                  <c:v>-0.101200000000029</c:v>
                </c:pt>
                <c:pt idx="2589">
                  <c:v>-0.101100000000029</c:v>
                </c:pt>
                <c:pt idx="2590">
                  <c:v>-0.101000000000029</c:v>
                </c:pt>
                <c:pt idx="2591">
                  <c:v>-0.10090000000002899</c:v>
                </c:pt>
                <c:pt idx="2592">
                  <c:v>-0.10080000000002901</c:v>
                </c:pt>
                <c:pt idx="2593">
                  <c:v>-0.100700000000029</c:v>
                </c:pt>
                <c:pt idx="2594">
                  <c:v>-0.100600000000029</c:v>
                </c:pt>
                <c:pt idx="2595">
                  <c:v>-0.100500000000029</c:v>
                </c:pt>
                <c:pt idx="2596">
                  <c:v>-0.10040000000002899</c:v>
                </c:pt>
                <c:pt idx="2597">
                  <c:v>-0.100300000000029</c:v>
                </c:pt>
                <c:pt idx="2598">
                  <c:v>-0.100200000000029</c:v>
                </c:pt>
                <c:pt idx="2599">
                  <c:v>-0.100100000000029</c:v>
                </c:pt>
                <c:pt idx="2600">
                  <c:v>-0.100000000000029</c:v>
                </c:pt>
                <c:pt idx="2601">
                  <c:v>-9.9900000000028993E-2</c:v>
                </c:pt>
                <c:pt idx="2602">
                  <c:v>-9.9800000000029004E-2</c:v>
                </c:pt>
                <c:pt idx="2603">
                  <c:v>-9.9700000000029002E-2</c:v>
                </c:pt>
                <c:pt idx="2604">
                  <c:v>-9.9600000000028999E-2</c:v>
                </c:pt>
                <c:pt idx="2605">
                  <c:v>-9.9500000000028996E-2</c:v>
                </c:pt>
                <c:pt idx="2606">
                  <c:v>-9.9400000000029007E-2</c:v>
                </c:pt>
                <c:pt idx="2607">
                  <c:v>-9.9300000000029004E-2</c:v>
                </c:pt>
                <c:pt idx="2608">
                  <c:v>-9.9200000000029001E-2</c:v>
                </c:pt>
                <c:pt idx="2609">
                  <c:v>-9.9100000000028998E-2</c:v>
                </c:pt>
                <c:pt idx="2610">
                  <c:v>-9.9000000000028995E-2</c:v>
                </c:pt>
                <c:pt idx="2611">
                  <c:v>-9.8900000000029006E-2</c:v>
                </c:pt>
                <c:pt idx="2612">
                  <c:v>-9.8800000000029004E-2</c:v>
                </c:pt>
                <c:pt idx="2613">
                  <c:v>-9.8700000000029001E-2</c:v>
                </c:pt>
                <c:pt idx="2614">
                  <c:v>-9.8600000000028998E-2</c:v>
                </c:pt>
                <c:pt idx="2615">
                  <c:v>-9.8500000000028995E-2</c:v>
                </c:pt>
                <c:pt idx="2616">
                  <c:v>-9.8400000000029006E-2</c:v>
                </c:pt>
                <c:pt idx="2617">
                  <c:v>-9.8300000000029003E-2</c:v>
                </c:pt>
                <c:pt idx="2618">
                  <c:v>-9.8200000000029E-2</c:v>
                </c:pt>
                <c:pt idx="2619">
                  <c:v>-9.8100000000028997E-2</c:v>
                </c:pt>
                <c:pt idx="2620">
                  <c:v>-9.8000000000028994E-2</c:v>
                </c:pt>
                <c:pt idx="2621">
                  <c:v>-9.7900000000029005E-2</c:v>
                </c:pt>
                <c:pt idx="2622">
                  <c:v>-9.7800000000029003E-2</c:v>
                </c:pt>
                <c:pt idx="2623">
                  <c:v>-9.7700000000029E-2</c:v>
                </c:pt>
                <c:pt idx="2624">
                  <c:v>-9.7600000000028997E-2</c:v>
                </c:pt>
                <c:pt idx="2625">
                  <c:v>-9.7500000000028994E-2</c:v>
                </c:pt>
                <c:pt idx="2626">
                  <c:v>-9.7400000000029005E-2</c:v>
                </c:pt>
                <c:pt idx="2627">
                  <c:v>-9.7300000000029002E-2</c:v>
                </c:pt>
                <c:pt idx="2628">
                  <c:v>-9.7200000000028999E-2</c:v>
                </c:pt>
                <c:pt idx="2629">
                  <c:v>-9.7100000000028996E-2</c:v>
                </c:pt>
                <c:pt idx="2630">
                  <c:v>-9.7000000000028994E-2</c:v>
                </c:pt>
                <c:pt idx="2631">
                  <c:v>-9.6900000000029005E-2</c:v>
                </c:pt>
                <c:pt idx="2632">
                  <c:v>-9.6800000000029002E-2</c:v>
                </c:pt>
                <c:pt idx="2633">
                  <c:v>-9.6700000000028999E-2</c:v>
                </c:pt>
                <c:pt idx="2634">
                  <c:v>-9.6600000000028996E-2</c:v>
                </c:pt>
                <c:pt idx="2635">
                  <c:v>-9.6500000000028993E-2</c:v>
                </c:pt>
                <c:pt idx="2636">
                  <c:v>-9.6400000000029004E-2</c:v>
                </c:pt>
                <c:pt idx="2637">
                  <c:v>-9.6300000000029001E-2</c:v>
                </c:pt>
                <c:pt idx="2638">
                  <c:v>-9.6200000000028998E-2</c:v>
                </c:pt>
                <c:pt idx="2639">
                  <c:v>-9.6100000000028996E-2</c:v>
                </c:pt>
                <c:pt idx="2640">
                  <c:v>-9.6000000000029007E-2</c:v>
                </c:pt>
                <c:pt idx="2641">
                  <c:v>-9.5900000000029004E-2</c:v>
                </c:pt>
                <c:pt idx="2642">
                  <c:v>-9.5800000000029001E-2</c:v>
                </c:pt>
                <c:pt idx="2643">
                  <c:v>-9.5700000000028998E-2</c:v>
                </c:pt>
                <c:pt idx="2644">
                  <c:v>-9.5600000000028995E-2</c:v>
                </c:pt>
                <c:pt idx="2645">
                  <c:v>-9.5500000000029006E-2</c:v>
                </c:pt>
                <c:pt idx="2646">
                  <c:v>-9.5400000000029003E-2</c:v>
                </c:pt>
                <c:pt idx="2647">
                  <c:v>-9.5300000000029E-2</c:v>
                </c:pt>
                <c:pt idx="2648">
                  <c:v>-9.5200000000028998E-2</c:v>
                </c:pt>
                <c:pt idx="2649">
                  <c:v>-9.5100000000028995E-2</c:v>
                </c:pt>
                <c:pt idx="2650">
                  <c:v>-9.5000000000029006E-2</c:v>
                </c:pt>
                <c:pt idx="2651">
                  <c:v>-9.4900000000029003E-2</c:v>
                </c:pt>
                <c:pt idx="2652">
                  <c:v>-9.4800000000029E-2</c:v>
                </c:pt>
                <c:pt idx="2653">
                  <c:v>-9.4700000000028997E-2</c:v>
                </c:pt>
                <c:pt idx="2654">
                  <c:v>-9.4600000000028994E-2</c:v>
                </c:pt>
                <c:pt idx="2655">
                  <c:v>-9.4500000000029005E-2</c:v>
                </c:pt>
                <c:pt idx="2656">
                  <c:v>-9.4400000000029002E-2</c:v>
                </c:pt>
                <c:pt idx="2657">
                  <c:v>-9.4300000000029E-2</c:v>
                </c:pt>
                <c:pt idx="2658">
                  <c:v>-9.4200000000028997E-2</c:v>
                </c:pt>
                <c:pt idx="2659">
                  <c:v>-9.4100000000028994E-2</c:v>
                </c:pt>
                <c:pt idx="2660">
                  <c:v>-9.4000000000029005E-2</c:v>
                </c:pt>
                <c:pt idx="2661">
                  <c:v>-9.3900000000029002E-2</c:v>
                </c:pt>
                <c:pt idx="2662">
                  <c:v>-9.3800000000028999E-2</c:v>
                </c:pt>
                <c:pt idx="2663">
                  <c:v>-9.3700000000028996E-2</c:v>
                </c:pt>
                <c:pt idx="2664">
                  <c:v>-9.3600000000028993E-2</c:v>
                </c:pt>
                <c:pt idx="2665">
                  <c:v>-9.3500000000029004E-2</c:v>
                </c:pt>
                <c:pt idx="2666">
                  <c:v>-9.3400000000029001E-2</c:v>
                </c:pt>
                <c:pt idx="2667">
                  <c:v>-9.3300000000028999E-2</c:v>
                </c:pt>
                <c:pt idx="2668">
                  <c:v>-9.3200000000028996E-2</c:v>
                </c:pt>
                <c:pt idx="2669">
                  <c:v>-9.3100000000029007E-2</c:v>
                </c:pt>
                <c:pt idx="2670">
                  <c:v>-9.3000000000029004E-2</c:v>
                </c:pt>
                <c:pt idx="2671">
                  <c:v>-9.2900000000029001E-2</c:v>
                </c:pt>
                <c:pt idx="2672">
                  <c:v>-9.2800000000028998E-2</c:v>
                </c:pt>
                <c:pt idx="2673">
                  <c:v>-9.2700000000028995E-2</c:v>
                </c:pt>
                <c:pt idx="2674">
                  <c:v>-9.2600000000029006E-2</c:v>
                </c:pt>
                <c:pt idx="2675">
                  <c:v>-9.2500000000029003E-2</c:v>
                </c:pt>
                <c:pt idx="2676">
                  <c:v>-9.2400000000029001E-2</c:v>
                </c:pt>
                <c:pt idx="2677">
                  <c:v>-9.2300000000028998E-2</c:v>
                </c:pt>
                <c:pt idx="2678">
                  <c:v>-9.2200000000028995E-2</c:v>
                </c:pt>
                <c:pt idx="2679">
                  <c:v>-9.2100000000030005E-2</c:v>
                </c:pt>
                <c:pt idx="2680">
                  <c:v>-9.2000000000030002E-2</c:v>
                </c:pt>
                <c:pt idx="2681">
                  <c:v>-9.1900000000029999E-2</c:v>
                </c:pt>
                <c:pt idx="2682">
                  <c:v>-9.1800000000029996E-2</c:v>
                </c:pt>
                <c:pt idx="2683">
                  <c:v>-9.1700000000029994E-2</c:v>
                </c:pt>
                <c:pt idx="2684">
                  <c:v>-9.1600000000030005E-2</c:v>
                </c:pt>
                <c:pt idx="2685">
                  <c:v>-9.1500000000030002E-2</c:v>
                </c:pt>
                <c:pt idx="2686">
                  <c:v>-9.1400000000029999E-2</c:v>
                </c:pt>
                <c:pt idx="2687">
                  <c:v>-9.1300000000029996E-2</c:v>
                </c:pt>
                <c:pt idx="2688">
                  <c:v>-9.1200000000029993E-2</c:v>
                </c:pt>
                <c:pt idx="2689">
                  <c:v>-9.1100000000030004E-2</c:v>
                </c:pt>
                <c:pt idx="2690">
                  <c:v>-9.1000000000030001E-2</c:v>
                </c:pt>
                <c:pt idx="2691">
                  <c:v>-9.0900000000029998E-2</c:v>
                </c:pt>
                <c:pt idx="2692">
                  <c:v>-9.0800000000029996E-2</c:v>
                </c:pt>
                <c:pt idx="2693">
                  <c:v>-9.0700000000030007E-2</c:v>
                </c:pt>
                <c:pt idx="2694">
                  <c:v>-9.0600000000030004E-2</c:v>
                </c:pt>
                <c:pt idx="2695">
                  <c:v>-9.0500000000030001E-2</c:v>
                </c:pt>
                <c:pt idx="2696">
                  <c:v>-9.0400000000029998E-2</c:v>
                </c:pt>
                <c:pt idx="2697">
                  <c:v>-9.0300000000029995E-2</c:v>
                </c:pt>
                <c:pt idx="2698">
                  <c:v>-9.0200000000030006E-2</c:v>
                </c:pt>
                <c:pt idx="2699">
                  <c:v>-9.0100000000030003E-2</c:v>
                </c:pt>
                <c:pt idx="2700">
                  <c:v>-9.000000000003E-2</c:v>
                </c:pt>
                <c:pt idx="2701">
                  <c:v>-8.9900000000029998E-2</c:v>
                </c:pt>
                <c:pt idx="2702">
                  <c:v>-8.9800000000029995E-2</c:v>
                </c:pt>
                <c:pt idx="2703">
                  <c:v>-8.9700000000030006E-2</c:v>
                </c:pt>
                <c:pt idx="2704">
                  <c:v>-8.9600000000030003E-2</c:v>
                </c:pt>
                <c:pt idx="2705">
                  <c:v>-8.950000000003E-2</c:v>
                </c:pt>
                <c:pt idx="2706">
                  <c:v>-8.9400000000029997E-2</c:v>
                </c:pt>
                <c:pt idx="2707">
                  <c:v>-8.9300000000029994E-2</c:v>
                </c:pt>
                <c:pt idx="2708">
                  <c:v>-8.9200000000030005E-2</c:v>
                </c:pt>
                <c:pt idx="2709">
                  <c:v>-8.9100000000030002E-2</c:v>
                </c:pt>
                <c:pt idx="2710">
                  <c:v>-8.900000000003E-2</c:v>
                </c:pt>
                <c:pt idx="2711">
                  <c:v>-8.8900000000029997E-2</c:v>
                </c:pt>
                <c:pt idx="2712">
                  <c:v>-8.8800000000029994E-2</c:v>
                </c:pt>
                <c:pt idx="2713">
                  <c:v>-8.8700000000030005E-2</c:v>
                </c:pt>
                <c:pt idx="2714">
                  <c:v>-8.8600000000030002E-2</c:v>
                </c:pt>
                <c:pt idx="2715">
                  <c:v>-8.8500000000029999E-2</c:v>
                </c:pt>
                <c:pt idx="2716">
                  <c:v>-8.8400000000029996E-2</c:v>
                </c:pt>
                <c:pt idx="2717">
                  <c:v>-8.8300000000029993E-2</c:v>
                </c:pt>
                <c:pt idx="2718">
                  <c:v>-8.8200000000030004E-2</c:v>
                </c:pt>
                <c:pt idx="2719">
                  <c:v>-8.8100000000030002E-2</c:v>
                </c:pt>
                <c:pt idx="2720">
                  <c:v>-8.8000000000029999E-2</c:v>
                </c:pt>
                <c:pt idx="2721">
                  <c:v>-8.7900000000029996E-2</c:v>
                </c:pt>
                <c:pt idx="2722">
                  <c:v>-8.7800000000030007E-2</c:v>
                </c:pt>
                <c:pt idx="2723">
                  <c:v>-8.7700000000030004E-2</c:v>
                </c:pt>
                <c:pt idx="2724">
                  <c:v>-8.7600000000030001E-2</c:v>
                </c:pt>
                <c:pt idx="2725">
                  <c:v>-8.7500000000029998E-2</c:v>
                </c:pt>
                <c:pt idx="2726">
                  <c:v>-8.7400000000029995E-2</c:v>
                </c:pt>
                <c:pt idx="2727">
                  <c:v>-8.7300000000030006E-2</c:v>
                </c:pt>
                <c:pt idx="2728">
                  <c:v>-8.7200000000030004E-2</c:v>
                </c:pt>
                <c:pt idx="2729">
                  <c:v>-8.7100000000030001E-2</c:v>
                </c:pt>
                <c:pt idx="2730">
                  <c:v>-8.7000000000029998E-2</c:v>
                </c:pt>
                <c:pt idx="2731">
                  <c:v>-8.6900000000029995E-2</c:v>
                </c:pt>
                <c:pt idx="2732">
                  <c:v>-8.6800000000030006E-2</c:v>
                </c:pt>
                <c:pt idx="2733">
                  <c:v>-8.6700000000030003E-2</c:v>
                </c:pt>
                <c:pt idx="2734">
                  <c:v>-8.660000000003E-2</c:v>
                </c:pt>
                <c:pt idx="2735">
                  <c:v>-8.6500000000029997E-2</c:v>
                </c:pt>
                <c:pt idx="2736">
                  <c:v>-8.6400000000029994E-2</c:v>
                </c:pt>
                <c:pt idx="2737">
                  <c:v>-8.6300000000030005E-2</c:v>
                </c:pt>
                <c:pt idx="2738">
                  <c:v>-8.6200000000030003E-2</c:v>
                </c:pt>
                <c:pt idx="2739">
                  <c:v>-8.610000000003E-2</c:v>
                </c:pt>
                <c:pt idx="2740">
                  <c:v>-8.6000000000029997E-2</c:v>
                </c:pt>
                <c:pt idx="2741">
                  <c:v>-8.5900000000029994E-2</c:v>
                </c:pt>
                <c:pt idx="2742">
                  <c:v>-8.5800000000030005E-2</c:v>
                </c:pt>
                <c:pt idx="2743">
                  <c:v>-8.5700000000030002E-2</c:v>
                </c:pt>
                <c:pt idx="2744">
                  <c:v>-8.5600000000029999E-2</c:v>
                </c:pt>
                <c:pt idx="2745">
                  <c:v>-8.5500000000029996E-2</c:v>
                </c:pt>
                <c:pt idx="2746">
                  <c:v>-8.5400000000029994E-2</c:v>
                </c:pt>
                <c:pt idx="2747">
                  <c:v>-8.5300000000030005E-2</c:v>
                </c:pt>
                <c:pt idx="2748">
                  <c:v>-8.5200000000030002E-2</c:v>
                </c:pt>
                <c:pt idx="2749">
                  <c:v>-8.5100000000029999E-2</c:v>
                </c:pt>
                <c:pt idx="2750">
                  <c:v>-8.5000000000029996E-2</c:v>
                </c:pt>
                <c:pt idx="2751">
                  <c:v>-8.4900000000029993E-2</c:v>
                </c:pt>
                <c:pt idx="2752">
                  <c:v>-8.4800000000030004E-2</c:v>
                </c:pt>
                <c:pt idx="2753">
                  <c:v>-8.4700000000030001E-2</c:v>
                </c:pt>
                <c:pt idx="2754">
                  <c:v>-8.4600000000029998E-2</c:v>
                </c:pt>
                <c:pt idx="2755">
                  <c:v>-8.4500000000029996E-2</c:v>
                </c:pt>
                <c:pt idx="2756">
                  <c:v>-8.4400000000030007E-2</c:v>
                </c:pt>
                <c:pt idx="2757">
                  <c:v>-8.4300000000030004E-2</c:v>
                </c:pt>
                <c:pt idx="2758">
                  <c:v>-8.4200000000030001E-2</c:v>
                </c:pt>
                <c:pt idx="2759">
                  <c:v>-8.4100000000029998E-2</c:v>
                </c:pt>
                <c:pt idx="2760">
                  <c:v>-8.4000000000029995E-2</c:v>
                </c:pt>
                <c:pt idx="2761">
                  <c:v>-8.3900000000030006E-2</c:v>
                </c:pt>
                <c:pt idx="2762">
                  <c:v>-8.3800000000030003E-2</c:v>
                </c:pt>
                <c:pt idx="2763">
                  <c:v>-8.370000000003E-2</c:v>
                </c:pt>
                <c:pt idx="2764">
                  <c:v>-8.3600000000029998E-2</c:v>
                </c:pt>
                <c:pt idx="2765">
                  <c:v>-8.3500000000029995E-2</c:v>
                </c:pt>
                <c:pt idx="2766">
                  <c:v>-8.3400000000030006E-2</c:v>
                </c:pt>
                <c:pt idx="2767">
                  <c:v>-8.3300000000030003E-2</c:v>
                </c:pt>
                <c:pt idx="2768">
                  <c:v>-8.320000000003E-2</c:v>
                </c:pt>
                <c:pt idx="2769">
                  <c:v>-8.3100000000029997E-2</c:v>
                </c:pt>
                <c:pt idx="2770">
                  <c:v>-8.3000000000030993E-2</c:v>
                </c:pt>
                <c:pt idx="2771">
                  <c:v>-8.2900000000031004E-2</c:v>
                </c:pt>
                <c:pt idx="2772">
                  <c:v>-8.2800000000031002E-2</c:v>
                </c:pt>
                <c:pt idx="2773">
                  <c:v>-8.2700000000030999E-2</c:v>
                </c:pt>
                <c:pt idx="2774">
                  <c:v>-8.2600000000030996E-2</c:v>
                </c:pt>
                <c:pt idx="2775">
                  <c:v>-8.2500000000031007E-2</c:v>
                </c:pt>
                <c:pt idx="2776">
                  <c:v>-8.2400000000031004E-2</c:v>
                </c:pt>
                <c:pt idx="2777">
                  <c:v>-8.2300000000031001E-2</c:v>
                </c:pt>
                <c:pt idx="2778">
                  <c:v>-8.2200000000030998E-2</c:v>
                </c:pt>
                <c:pt idx="2779">
                  <c:v>-8.2100000000030995E-2</c:v>
                </c:pt>
                <c:pt idx="2780">
                  <c:v>-8.2000000000031006E-2</c:v>
                </c:pt>
                <c:pt idx="2781">
                  <c:v>-8.1900000000031004E-2</c:v>
                </c:pt>
                <c:pt idx="2782">
                  <c:v>-8.1800000000031001E-2</c:v>
                </c:pt>
                <c:pt idx="2783">
                  <c:v>-8.1700000000030998E-2</c:v>
                </c:pt>
                <c:pt idx="2784">
                  <c:v>-8.1600000000030995E-2</c:v>
                </c:pt>
                <c:pt idx="2785">
                  <c:v>-8.1500000000031006E-2</c:v>
                </c:pt>
                <c:pt idx="2786">
                  <c:v>-8.1400000000031003E-2</c:v>
                </c:pt>
                <c:pt idx="2787">
                  <c:v>-8.1300000000031E-2</c:v>
                </c:pt>
                <c:pt idx="2788">
                  <c:v>-8.1200000000030997E-2</c:v>
                </c:pt>
                <c:pt idx="2789">
                  <c:v>-8.1100000000030995E-2</c:v>
                </c:pt>
                <c:pt idx="2790">
                  <c:v>-8.1000000000031006E-2</c:v>
                </c:pt>
                <c:pt idx="2791">
                  <c:v>-8.0900000000031003E-2</c:v>
                </c:pt>
                <c:pt idx="2792">
                  <c:v>-8.0800000000031E-2</c:v>
                </c:pt>
                <c:pt idx="2793">
                  <c:v>-8.0700000000030997E-2</c:v>
                </c:pt>
                <c:pt idx="2794">
                  <c:v>-8.0600000000030994E-2</c:v>
                </c:pt>
                <c:pt idx="2795">
                  <c:v>-8.0500000000031005E-2</c:v>
                </c:pt>
                <c:pt idx="2796">
                  <c:v>-8.0400000000031002E-2</c:v>
                </c:pt>
                <c:pt idx="2797">
                  <c:v>-8.0300000000030999E-2</c:v>
                </c:pt>
                <c:pt idx="2798">
                  <c:v>-8.0200000000030996E-2</c:v>
                </c:pt>
                <c:pt idx="2799">
                  <c:v>-8.0100000000030994E-2</c:v>
                </c:pt>
                <c:pt idx="2800">
                  <c:v>-8.0000000000031005E-2</c:v>
                </c:pt>
                <c:pt idx="2801">
                  <c:v>-7.9900000000031002E-2</c:v>
                </c:pt>
                <c:pt idx="2802">
                  <c:v>-7.9800000000030999E-2</c:v>
                </c:pt>
                <c:pt idx="2803">
                  <c:v>-7.9700000000030996E-2</c:v>
                </c:pt>
                <c:pt idx="2804">
                  <c:v>-7.9600000000030993E-2</c:v>
                </c:pt>
                <c:pt idx="2805">
                  <c:v>-7.9500000000031004E-2</c:v>
                </c:pt>
                <c:pt idx="2806">
                  <c:v>-7.9400000000031001E-2</c:v>
                </c:pt>
                <c:pt idx="2807">
                  <c:v>-7.9300000000030998E-2</c:v>
                </c:pt>
                <c:pt idx="2808">
                  <c:v>-7.9200000000030996E-2</c:v>
                </c:pt>
                <c:pt idx="2809">
                  <c:v>-7.9100000000031007E-2</c:v>
                </c:pt>
                <c:pt idx="2810">
                  <c:v>-7.9000000000031004E-2</c:v>
                </c:pt>
                <c:pt idx="2811">
                  <c:v>-7.8900000000031001E-2</c:v>
                </c:pt>
                <c:pt idx="2812">
                  <c:v>-7.8800000000030998E-2</c:v>
                </c:pt>
                <c:pt idx="2813">
                  <c:v>-7.8700000000030995E-2</c:v>
                </c:pt>
                <c:pt idx="2814">
                  <c:v>-7.8600000000031006E-2</c:v>
                </c:pt>
                <c:pt idx="2815">
                  <c:v>-7.8500000000031003E-2</c:v>
                </c:pt>
                <c:pt idx="2816">
                  <c:v>-7.8400000000031E-2</c:v>
                </c:pt>
                <c:pt idx="2817">
                  <c:v>-7.8300000000030998E-2</c:v>
                </c:pt>
                <c:pt idx="2818">
                  <c:v>-7.8200000000030995E-2</c:v>
                </c:pt>
                <c:pt idx="2819">
                  <c:v>-7.8100000000031006E-2</c:v>
                </c:pt>
                <c:pt idx="2820">
                  <c:v>-7.8000000000031003E-2</c:v>
                </c:pt>
                <c:pt idx="2821">
                  <c:v>-7.7900000000031E-2</c:v>
                </c:pt>
                <c:pt idx="2822">
                  <c:v>-7.7800000000030997E-2</c:v>
                </c:pt>
                <c:pt idx="2823">
                  <c:v>-7.7700000000030994E-2</c:v>
                </c:pt>
                <c:pt idx="2824">
                  <c:v>-7.7600000000031005E-2</c:v>
                </c:pt>
                <c:pt idx="2825">
                  <c:v>-7.7500000000031002E-2</c:v>
                </c:pt>
                <c:pt idx="2826">
                  <c:v>-7.7400000000031E-2</c:v>
                </c:pt>
                <c:pt idx="2827">
                  <c:v>-7.7300000000030997E-2</c:v>
                </c:pt>
                <c:pt idx="2828">
                  <c:v>-7.7200000000030994E-2</c:v>
                </c:pt>
                <c:pt idx="2829">
                  <c:v>-7.7100000000031005E-2</c:v>
                </c:pt>
                <c:pt idx="2830">
                  <c:v>-7.7000000000031002E-2</c:v>
                </c:pt>
                <c:pt idx="2831">
                  <c:v>-7.6900000000030999E-2</c:v>
                </c:pt>
                <c:pt idx="2832">
                  <c:v>-7.6800000000030996E-2</c:v>
                </c:pt>
                <c:pt idx="2833">
                  <c:v>-7.6700000000030993E-2</c:v>
                </c:pt>
                <c:pt idx="2834">
                  <c:v>-7.6600000000031004E-2</c:v>
                </c:pt>
                <c:pt idx="2835">
                  <c:v>-7.6500000000031002E-2</c:v>
                </c:pt>
                <c:pt idx="2836">
                  <c:v>-7.6400000000030999E-2</c:v>
                </c:pt>
                <c:pt idx="2837">
                  <c:v>-7.6300000000030996E-2</c:v>
                </c:pt>
                <c:pt idx="2838">
                  <c:v>-7.6200000000031007E-2</c:v>
                </c:pt>
                <c:pt idx="2839">
                  <c:v>-7.6100000000031004E-2</c:v>
                </c:pt>
                <c:pt idx="2840">
                  <c:v>-7.6000000000031001E-2</c:v>
                </c:pt>
                <c:pt idx="2841">
                  <c:v>-7.5900000000030998E-2</c:v>
                </c:pt>
                <c:pt idx="2842">
                  <c:v>-7.5800000000030995E-2</c:v>
                </c:pt>
                <c:pt idx="2843">
                  <c:v>-7.5700000000031006E-2</c:v>
                </c:pt>
                <c:pt idx="2844">
                  <c:v>-7.5600000000031004E-2</c:v>
                </c:pt>
                <c:pt idx="2845">
                  <c:v>-7.5500000000031001E-2</c:v>
                </c:pt>
                <c:pt idx="2846">
                  <c:v>-7.5400000000030998E-2</c:v>
                </c:pt>
                <c:pt idx="2847">
                  <c:v>-7.5300000000030995E-2</c:v>
                </c:pt>
                <c:pt idx="2848">
                  <c:v>-7.5200000000031006E-2</c:v>
                </c:pt>
                <c:pt idx="2849">
                  <c:v>-7.5100000000031003E-2</c:v>
                </c:pt>
                <c:pt idx="2850">
                  <c:v>-7.5000000000031E-2</c:v>
                </c:pt>
                <c:pt idx="2851">
                  <c:v>-7.4900000000030997E-2</c:v>
                </c:pt>
                <c:pt idx="2852">
                  <c:v>-7.4800000000030994E-2</c:v>
                </c:pt>
                <c:pt idx="2853">
                  <c:v>-7.4700000000031005E-2</c:v>
                </c:pt>
                <c:pt idx="2854">
                  <c:v>-7.4600000000031003E-2</c:v>
                </c:pt>
                <c:pt idx="2855">
                  <c:v>-7.4500000000031E-2</c:v>
                </c:pt>
                <c:pt idx="2856">
                  <c:v>-7.4400000000030997E-2</c:v>
                </c:pt>
                <c:pt idx="2857">
                  <c:v>-7.4300000000030994E-2</c:v>
                </c:pt>
                <c:pt idx="2858">
                  <c:v>-7.4200000000031005E-2</c:v>
                </c:pt>
                <c:pt idx="2859">
                  <c:v>-7.4100000000031002E-2</c:v>
                </c:pt>
                <c:pt idx="2860">
                  <c:v>-7.4000000000030999E-2</c:v>
                </c:pt>
                <c:pt idx="2861">
                  <c:v>-7.3900000000031996E-2</c:v>
                </c:pt>
                <c:pt idx="2862">
                  <c:v>-7.3800000000032007E-2</c:v>
                </c:pt>
                <c:pt idx="2863">
                  <c:v>-7.3700000000032004E-2</c:v>
                </c:pt>
                <c:pt idx="2864">
                  <c:v>-7.3600000000032001E-2</c:v>
                </c:pt>
                <c:pt idx="2865">
                  <c:v>-7.3500000000031998E-2</c:v>
                </c:pt>
                <c:pt idx="2866">
                  <c:v>-7.3400000000031995E-2</c:v>
                </c:pt>
                <c:pt idx="2867">
                  <c:v>-7.3300000000032006E-2</c:v>
                </c:pt>
                <c:pt idx="2868">
                  <c:v>-7.3200000000032003E-2</c:v>
                </c:pt>
                <c:pt idx="2869">
                  <c:v>-7.3100000000032E-2</c:v>
                </c:pt>
                <c:pt idx="2870">
                  <c:v>-7.3000000000031998E-2</c:v>
                </c:pt>
                <c:pt idx="2871">
                  <c:v>-7.2900000000031995E-2</c:v>
                </c:pt>
                <c:pt idx="2872">
                  <c:v>-7.2800000000032006E-2</c:v>
                </c:pt>
                <c:pt idx="2873">
                  <c:v>-7.2700000000032003E-2</c:v>
                </c:pt>
                <c:pt idx="2874">
                  <c:v>-7.2600000000032E-2</c:v>
                </c:pt>
                <c:pt idx="2875">
                  <c:v>-7.2500000000031997E-2</c:v>
                </c:pt>
                <c:pt idx="2876">
                  <c:v>-7.2400000000031994E-2</c:v>
                </c:pt>
                <c:pt idx="2877">
                  <c:v>-7.2300000000032005E-2</c:v>
                </c:pt>
                <c:pt idx="2878">
                  <c:v>-7.2200000000032002E-2</c:v>
                </c:pt>
                <c:pt idx="2879">
                  <c:v>-7.2100000000032E-2</c:v>
                </c:pt>
                <c:pt idx="2880">
                  <c:v>-7.2000000000031997E-2</c:v>
                </c:pt>
                <c:pt idx="2881">
                  <c:v>-7.1900000000031994E-2</c:v>
                </c:pt>
                <c:pt idx="2882">
                  <c:v>-7.1800000000032005E-2</c:v>
                </c:pt>
                <c:pt idx="2883">
                  <c:v>-7.1700000000032002E-2</c:v>
                </c:pt>
                <c:pt idx="2884">
                  <c:v>-7.1600000000031999E-2</c:v>
                </c:pt>
                <c:pt idx="2885">
                  <c:v>-7.1500000000031996E-2</c:v>
                </c:pt>
                <c:pt idx="2886">
                  <c:v>-7.1400000000031993E-2</c:v>
                </c:pt>
                <c:pt idx="2887">
                  <c:v>-7.1300000000032004E-2</c:v>
                </c:pt>
                <c:pt idx="2888">
                  <c:v>-7.1200000000032002E-2</c:v>
                </c:pt>
                <c:pt idx="2889">
                  <c:v>-7.1100000000031999E-2</c:v>
                </c:pt>
                <c:pt idx="2890">
                  <c:v>-7.1000000000031996E-2</c:v>
                </c:pt>
                <c:pt idx="2891">
                  <c:v>-7.0900000000032007E-2</c:v>
                </c:pt>
                <c:pt idx="2892">
                  <c:v>-7.0800000000032004E-2</c:v>
                </c:pt>
                <c:pt idx="2893">
                  <c:v>-7.0700000000032001E-2</c:v>
                </c:pt>
                <c:pt idx="2894">
                  <c:v>-7.0600000000031998E-2</c:v>
                </c:pt>
                <c:pt idx="2895">
                  <c:v>-7.0500000000031995E-2</c:v>
                </c:pt>
                <c:pt idx="2896">
                  <c:v>-7.0400000000032006E-2</c:v>
                </c:pt>
                <c:pt idx="2897">
                  <c:v>-7.0300000000032004E-2</c:v>
                </c:pt>
                <c:pt idx="2898">
                  <c:v>-7.0200000000032001E-2</c:v>
                </c:pt>
                <c:pt idx="2899">
                  <c:v>-7.0100000000031998E-2</c:v>
                </c:pt>
                <c:pt idx="2900">
                  <c:v>-7.0000000000031995E-2</c:v>
                </c:pt>
                <c:pt idx="2901">
                  <c:v>-6.9900000000032006E-2</c:v>
                </c:pt>
                <c:pt idx="2902">
                  <c:v>-6.9800000000032003E-2</c:v>
                </c:pt>
                <c:pt idx="2903">
                  <c:v>-6.9700000000032E-2</c:v>
                </c:pt>
                <c:pt idx="2904">
                  <c:v>-6.9600000000031997E-2</c:v>
                </c:pt>
                <c:pt idx="2905">
                  <c:v>-6.9500000000031995E-2</c:v>
                </c:pt>
                <c:pt idx="2906">
                  <c:v>-6.9400000000032006E-2</c:v>
                </c:pt>
                <c:pt idx="2907">
                  <c:v>-6.9300000000032003E-2</c:v>
                </c:pt>
                <c:pt idx="2908">
                  <c:v>-6.9200000000032E-2</c:v>
                </c:pt>
                <c:pt idx="2909">
                  <c:v>-6.9100000000031997E-2</c:v>
                </c:pt>
                <c:pt idx="2910">
                  <c:v>-6.9000000000031994E-2</c:v>
                </c:pt>
                <c:pt idx="2911">
                  <c:v>-6.8900000000032005E-2</c:v>
                </c:pt>
                <c:pt idx="2912">
                  <c:v>-6.8800000000032002E-2</c:v>
                </c:pt>
                <c:pt idx="2913">
                  <c:v>-6.8700000000031999E-2</c:v>
                </c:pt>
                <c:pt idx="2914">
                  <c:v>-6.8600000000031996E-2</c:v>
                </c:pt>
                <c:pt idx="2915">
                  <c:v>-6.8500000000031994E-2</c:v>
                </c:pt>
                <c:pt idx="2916">
                  <c:v>-6.8400000000032005E-2</c:v>
                </c:pt>
                <c:pt idx="2917">
                  <c:v>-6.8300000000032002E-2</c:v>
                </c:pt>
                <c:pt idx="2918">
                  <c:v>-6.8200000000031999E-2</c:v>
                </c:pt>
                <c:pt idx="2919">
                  <c:v>-6.8100000000031996E-2</c:v>
                </c:pt>
                <c:pt idx="2920">
                  <c:v>-6.8000000000031993E-2</c:v>
                </c:pt>
                <c:pt idx="2921">
                  <c:v>-6.7900000000032004E-2</c:v>
                </c:pt>
                <c:pt idx="2922">
                  <c:v>-6.7800000000032001E-2</c:v>
                </c:pt>
                <c:pt idx="2923">
                  <c:v>-6.7700000000031998E-2</c:v>
                </c:pt>
                <c:pt idx="2924">
                  <c:v>-6.7600000000031996E-2</c:v>
                </c:pt>
                <c:pt idx="2925">
                  <c:v>-6.7500000000032007E-2</c:v>
                </c:pt>
                <c:pt idx="2926">
                  <c:v>-6.7400000000032004E-2</c:v>
                </c:pt>
                <c:pt idx="2927">
                  <c:v>-6.7300000000032001E-2</c:v>
                </c:pt>
                <c:pt idx="2928">
                  <c:v>-6.7200000000031998E-2</c:v>
                </c:pt>
                <c:pt idx="2929">
                  <c:v>-6.7100000000031995E-2</c:v>
                </c:pt>
                <c:pt idx="2930">
                  <c:v>-6.7000000000032006E-2</c:v>
                </c:pt>
                <c:pt idx="2931">
                  <c:v>-6.6900000000032003E-2</c:v>
                </c:pt>
                <c:pt idx="2932">
                  <c:v>-6.6800000000032E-2</c:v>
                </c:pt>
                <c:pt idx="2933">
                  <c:v>-6.6700000000031998E-2</c:v>
                </c:pt>
                <c:pt idx="2934">
                  <c:v>-6.6600000000031995E-2</c:v>
                </c:pt>
                <c:pt idx="2935">
                  <c:v>-6.6500000000032006E-2</c:v>
                </c:pt>
                <c:pt idx="2936">
                  <c:v>-6.6400000000032003E-2</c:v>
                </c:pt>
                <c:pt idx="2937">
                  <c:v>-6.6300000000032E-2</c:v>
                </c:pt>
                <c:pt idx="2938">
                  <c:v>-6.6200000000031997E-2</c:v>
                </c:pt>
                <c:pt idx="2939">
                  <c:v>-6.6100000000031994E-2</c:v>
                </c:pt>
                <c:pt idx="2940">
                  <c:v>-6.6000000000032005E-2</c:v>
                </c:pt>
                <c:pt idx="2941">
                  <c:v>-6.5900000000032002E-2</c:v>
                </c:pt>
                <c:pt idx="2942">
                  <c:v>-6.5800000000032E-2</c:v>
                </c:pt>
                <c:pt idx="2943">
                  <c:v>-6.5700000000031997E-2</c:v>
                </c:pt>
                <c:pt idx="2944">
                  <c:v>-6.5600000000031994E-2</c:v>
                </c:pt>
                <c:pt idx="2945">
                  <c:v>-6.5500000000032005E-2</c:v>
                </c:pt>
                <c:pt idx="2946">
                  <c:v>-6.5400000000032002E-2</c:v>
                </c:pt>
                <c:pt idx="2947">
                  <c:v>-6.5300000000031999E-2</c:v>
                </c:pt>
                <c:pt idx="2948">
                  <c:v>-6.5200000000031996E-2</c:v>
                </c:pt>
                <c:pt idx="2949">
                  <c:v>-6.5100000000031993E-2</c:v>
                </c:pt>
                <c:pt idx="2950">
                  <c:v>-6.5000000000032004E-2</c:v>
                </c:pt>
                <c:pt idx="2951">
                  <c:v>-6.4900000000033001E-2</c:v>
                </c:pt>
                <c:pt idx="2952">
                  <c:v>-6.4800000000032998E-2</c:v>
                </c:pt>
                <c:pt idx="2953">
                  <c:v>-6.4700000000032995E-2</c:v>
                </c:pt>
                <c:pt idx="2954">
                  <c:v>-6.4600000000033006E-2</c:v>
                </c:pt>
                <c:pt idx="2955">
                  <c:v>-6.4500000000033003E-2</c:v>
                </c:pt>
                <c:pt idx="2956">
                  <c:v>-6.4400000000033E-2</c:v>
                </c:pt>
                <c:pt idx="2957">
                  <c:v>-6.4300000000032997E-2</c:v>
                </c:pt>
                <c:pt idx="2958">
                  <c:v>-6.4200000000032995E-2</c:v>
                </c:pt>
                <c:pt idx="2959">
                  <c:v>-6.4100000000033006E-2</c:v>
                </c:pt>
                <c:pt idx="2960">
                  <c:v>-6.4000000000033003E-2</c:v>
                </c:pt>
                <c:pt idx="2961">
                  <c:v>-6.3900000000033E-2</c:v>
                </c:pt>
                <c:pt idx="2962">
                  <c:v>-6.3800000000032997E-2</c:v>
                </c:pt>
                <c:pt idx="2963">
                  <c:v>-6.3700000000032994E-2</c:v>
                </c:pt>
                <c:pt idx="2964">
                  <c:v>-6.3600000000033005E-2</c:v>
                </c:pt>
                <c:pt idx="2965">
                  <c:v>-6.3500000000033002E-2</c:v>
                </c:pt>
                <c:pt idx="2966">
                  <c:v>-6.3400000000032999E-2</c:v>
                </c:pt>
                <c:pt idx="2967">
                  <c:v>-6.3300000000032997E-2</c:v>
                </c:pt>
                <c:pt idx="2968">
                  <c:v>-6.3200000000032994E-2</c:v>
                </c:pt>
                <c:pt idx="2969">
                  <c:v>-6.3100000000033005E-2</c:v>
                </c:pt>
                <c:pt idx="2970">
                  <c:v>-6.3000000000033002E-2</c:v>
                </c:pt>
                <c:pt idx="2971">
                  <c:v>-6.2900000000032999E-2</c:v>
                </c:pt>
                <c:pt idx="2972">
                  <c:v>-6.2800000000032996E-2</c:v>
                </c:pt>
                <c:pt idx="2973">
                  <c:v>-6.2700000000032993E-2</c:v>
                </c:pt>
                <c:pt idx="2974">
                  <c:v>-6.2600000000033004E-2</c:v>
                </c:pt>
                <c:pt idx="2975">
                  <c:v>-6.2500000000033001E-2</c:v>
                </c:pt>
                <c:pt idx="2976">
                  <c:v>-6.2400000000032999E-2</c:v>
                </c:pt>
                <c:pt idx="2977">
                  <c:v>-6.2300000000033003E-2</c:v>
                </c:pt>
                <c:pt idx="2978">
                  <c:v>-6.2200000000033E-2</c:v>
                </c:pt>
                <c:pt idx="2979">
                  <c:v>-6.2100000000032997E-2</c:v>
                </c:pt>
                <c:pt idx="2980">
                  <c:v>-6.2000000000033001E-2</c:v>
                </c:pt>
                <c:pt idx="2981">
                  <c:v>-6.1900000000032998E-2</c:v>
                </c:pt>
                <c:pt idx="2982">
                  <c:v>-6.1800000000033002E-2</c:v>
                </c:pt>
                <c:pt idx="2983">
                  <c:v>-6.1700000000032999E-2</c:v>
                </c:pt>
                <c:pt idx="2984">
                  <c:v>-6.1600000000033003E-2</c:v>
                </c:pt>
                <c:pt idx="2985">
                  <c:v>-6.1500000000033E-2</c:v>
                </c:pt>
                <c:pt idx="2986">
                  <c:v>-6.1400000000032998E-2</c:v>
                </c:pt>
                <c:pt idx="2987">
                  <c:v>-6.1300000000033002E-2</c:v>
                </c:pt>
                <c:pt idx="2988">
                  <c:v>-6.1200000000032999E-2</c:v>
                </c:pt>
                <c:pt idx="2989">
                  <c:v>-6.1100000000033003E-2</c:v>
                </c:pt>
                <c:pt idx="2990">
                  <c:v>-6.1000000000033E-2</c:v>
                </c:pt>
                <c:pt idx="2991">
                  <c:v>-6.0900000000032997E-2</c:v>
                </c:pt>
                <c:pt idx="2992">
                  <c:v>-6.0800000000033001E-2</c:v>
                </c:pt>
                <c:pt idx="2993">
                  <c:v>-6.0700000000032998E-2</c:v>
                </c:pt>
                <c:pt idx="2994">
                  <c:v>-6.0600000000033002E-2</c:v>
                </c:pt>
                <c:pt idx="2995">
                  <c:v>-6.0500000000033E-2</c:v>
                </c:pt>
                <c:pt idx="2996">
                  <c:v>-6.0400000000032997E-2</c:v>
                </c:pt>
                <c:pt idx="2997">
                  <c:v>-6.0300000000033001E-2</c:v>
                </c:pt>
                <c:pt idx="2998">
                  <c:v>-6.0200000000032998E-2</c:v>
                </c:pt>
                <c:pt idx="2999">
                  <c:v>-6.0100000000033002E-2</c:v>
                </c:pt>
                <c:pt idx="3000">
                  <c:v>-6.0000000000032999E-2</c:v>
                </c:pt>
                <c:pt idx="3001">
                  <c:v>-5.9900000000033003E-2</c:v>
                </c:pt>
                <c:pt idx="3002">
                  <c:v>-5.9800000000033E-2</c:v>
                </c:pt>
                <c:pt idx="3003">
                  <c:v>-5.9700000000032998E-2</c:v>
                </c:pt>
                <c:pt idx="3004">
                  <c:v>-5.9600000000033002E-2</c:v>
                </c:pt>
                <c:pt idx="3005">
                  <c:v>-5.9500000000032999E-2</c:v>
                </c:pt>
                <c:pt idx="3006">
                  <c:v>-5.9400000000033003E-2</c:v>
                </c:pt>
                <c:pt idx="3007">
                  <c:v>-5.9300000000033E-2</c:v>
                </c:pt>
                <c:pt idx="3008">
                  <c:v>-5.9200000000032997E-2</c:v>
                </c:pt>
                <c:pt idx="3009">
                  <c:v>-5.9100000000033001E-2</c:v>
                </c:pt>
                <c:pt idx="3010">
                  <c:v>-5.9000000000032998E-2</c:v>
                </c:pt>
                <c:pt idx="3011">
                  <c:v>-5.8900000000033002E-2</c:v>
                </c:pt>
                <c:pt idx="3012">
                  <c:v>-5.8800000000032999E-2</c:v>
                </c:pt>
                <c:pt idx="3013">
                  <c:v>-5.8700000000032997E-2</c:v>
                </c:pt>
                <c:pt idx="3014">
                  <c:v>-5.8600000000033001E-2</c:v>
                </c:pt>
                <c:pt idx="3015">
                  <c:v>-5.8500000000032998E-2</c:v>
                </c:pt>
                <c:pt idx="3016">
                  <c:v>-5.8400000000033002E-2</c:v>
                </c:pt>
                <c:pt idx="3017">
                  <c:v>-5.8300000000032999E-2</c:v>
                </c:pt>
                <c:pt idx="3018">
                  <c:v>-5.8200000000033003E-2</c:v>
                </c:pt>
                <c:pt idx="3019">
                  <c:v>-5.8100000000033E-2</c:v>
                </c:pt>
                <c:pt idx="3020">
                  <c:v>-5.8000000000032997E-2</c:v>
                </c:pt>
                <c:pt idx="3021">
                  <c:v>-5.7900000000033001E-2</c:v>
                </c:pt>
                <c:pt idx="3022">
                  <c:v>-5.7800000000032999E-2</c:v>
                </c:pt>
                <c:pt idx="3023">
                  <c:v>-5.7700000000033003E-2</c:v>
                </c:pt>
                <c:pt idx="3024">
                  <c:v>-5.7600000000033E-2</c:v>
                </c:pt>
                <c:pt idx="3025">
                  <c:v>-5.7500000000032997E-2</c:v>
                </c:pt>
                <c:pt idx="3026">
                  <c:v>-5.7400000000033001E-2</c:v>
                </c:pt>
                <c:pt idx="3027">
                  <c:v>-5.7300000000032998E-2</c:v>
                </c:pt>
                <c:pt idx="3028">
                  <c:v>-5.7200000000033002E-2</c:v>
                </c:pt>
                <c:pt idx="3029">
                  <c:v>-5.7100000000032999E-2</c:v>
                </c:pt>
                <c:pt idx="3030">
                  <c:v>-5.7000000000033003E-2</c:v>
                </c:pt>
                <c:pt idx="3031">
                  <c:v>-5.6900000000033001E-2</c:v>
                </c:pt>
                <c:pt idx="3032">
                  <c:v>-5.6800000000032998E-2</c:v>
                </c:pt>
                <c:pt idx="3033">
                  <c:v>-5.6700000000033002E-2</c:v>
                </c:pt>
                <c:pt idx="3034">
                  <c:v>-5.6600000000032999E-2</c:v>
                </c:pt>
                <c:pt idx="3035">
                  <c:v>-5.6500000000033003E-2</c:v>
                </c:pt>
                <c:pt idx="3036">
                  <c:v>-5.6400000000033E-2</c:v>
                </c:pt>
                <c:pt idx="3037">
                  <c:v>-5.6300000000032997E-2</c:v>
                </c:pt>
                <c:pt idx="3038">
                  <c:v>-5.6200000000033001E-2</c:v>
                </c:pt>
                <c:pt idx="3039">
                  <c:v>-5.6100000000032998E-2</c:v>
                </c:pt>
                <c:pt idx="3040">
                  <c:v>-5.6000000000033003E-2</c:v>
                </c:pt>
                <c:pt idx="3041">
                  <c:v>-5.5900000000033E-2</c:v>
                </c:pt>
                <c:pt idx="3042">
                  <c:v>-5.5800000000034003E-2</c:v>
                </c:pt>
                <c:pt idx="3043">
                  <c:v>-5.5700000000034E-2</c:v>
                </c:pt>
                <c:pt idx="3044">
                  <c:v>-5.5600000000033997E-2</c:v>
                </c:pt>
                <c:pt idx="3045">
                  <c:v>-5.5500000000034001E-2</c:v>
                </c:pt>
                <c:pt idx="3046">
                  <c:v>-5.5400000000033998E-2</c:v>
                </c:pt>
                <c:pt idx="3047">
                  <c:v>-5.5300000000034003E-2</c:v>
                </c:pt>
                <c:pt idx="3048">
                  <c:v>-5.5200000000034E-2</c:v>
                </c:pt>
                <c:pt idx="3049">
                  <c:v>-5.5100000000033997E-2</c:v>
                </c:pt>
                <c:pt idx="3050">
                  <c:v>-5.5000000000034001E-2</c:v>
                </c:pt>
                <c:pt idx="3051">
                  <c:v>-5.4900000000033998E-2</c:v>
                </c:pt>
                <c:pt idx="3052">
                  <c:v>-5.4800000000034002E-2</c:v>
                </c:pt>
                <c:pt idx="3053">
                  <c:v>-5.4700000000033999E-2</c:v>
                </c:pt>
                <c:pt idx="3054">
                  <c:v>-5.4600000000034003E-2</c:v>
                </c:pt>
                <c:pt idx="3055">
                  <c:v>-5.4500000000034E-2</c:v>
                </c:pt>
                <c:pt idx="3056">
                  <c:v>-5.4400000000033998E-2</c:v>
                </c:pt>
                <c:pt idx="3057">
                  <c:v>-5.4300000000034002E-2</c:v>
                </c:pt>
                <c:pt idx="3058">
                  <c:v>-5.4200000000033999E-2</c:v>
                </c:pt>
                <c:pt idx="3059">
                  <c:v>-5.4100000000034003E-2</c:v>
                </c:pt>
                <c:pt idx="3060">
                  <c:v>-5.4000000000034E-2</c:v>
                </c:pt>
                <c:pt idx="3061">
                  <c:v>-5.3900000000033997E-2</c:v>
                </c:pt>
                <c:pt idx="3062">
                  <c:v>-5.3800000000034001E-2</c:v>
                </c:pt>
                <c:pt idx="3063">
                  <c:v>-5.3700000000033998E-2</c:v>
                </c:pt>
                <c:pt idx="3064">
                  <c:v>-5.3600000000034002E-2</c:v>
                </c:pt>
                <c:pt idx="3065">
                  <c:v>-5.3500000000034E-2</c:v>
                </c:pt>
                <c:pt idx="3066">
                  <c:v>-5.3400000000033997E-2</c:v>
                </c:pt>
                <c:pt idx="3067">
                  <c:v>-5.3300000000034001E-2</c:v>
                </c:pt>
                <c:pt idx="3068">
                  <c:v>-5.3200000000033998E-2</c:v>
                </c:pt>
                <c:pt idx="3069">
                  <c:v>-5.3100000000034002E-2</c:v>
                </c:pt>
                <c:pt idx="3070">
                  <c:v>-5.3000000000033999E-2</c:v>
                </c:pt>
                <c:pt idx="3071">
                  <c:v>-5.2900000000034003E-2</c:v>
                </c:pt>
                <c:pt idx="3072">
                  <c:v>-5.2800000000034E-2</c:v>
                </c:pt>
                <c:pt idx="3073">
                  <c:v>-5.2700000000033997E-2</c:v>
                </c:pt>
                <c:pt idx="3074">
                  <c:v>-5.2600000000034002E-2</c:v>
                </c:pt>
                <c:pt idx="3075">
                  <c:v>-5.2500000000033999E-2</c:v>
                </c:pt>
                <c:pt idx="3076">
                  <c:v>-5.2400000000034003E-2</c:v>
                </c:pt>
                <c:pt idx="3077">
                  <c:v>-5.2300000000034E-2</c:v>
                </c:pt>
                <c:pt idx="3078">
                  <c:v>-5.2200000000033997E-2</c:v>
                </c:pt>
                <c:pt idx="3079">
                  <c:v>-5.2100000000034001E-2</c:v>
                </c:pt>
                <c:pt idx="3080">
                  <c:v>-5.2000000000033998E-2</c:v>
                </c:pt>
                <c:pt idx="3081">
                  <c:v>-5.1900000000034002E-2</c:v>
                </c:pt>
                <c:pt idx="3082">
                  <c:v>-5.1800000000033999E-2</c:v>
                </c:pt>
                <c:pt idx="3083">
                  <c:v>-5.1700000000033997E-2</c:v>
                </c:pt>
                <c:pt idx="3084">
                  <c:v>-5.1600000000034001E-2</c:v>
                </c:pt>
                <c:pt idx="3085">
                  <c:v>-5.1500000000033998E-2</c:v>
                </c:pt>
                <c:pt idx="3086">
                  <c:v>-5.1400000000034002E-2</c:v>
                </c:pt>
                <c:pt idx="3087">
                  <c:v>-5.1300000000033999E-2</c:v>
                </c:pt>
                <c:pt idx="3088">
                  <c:v>-5.1200000000034003E-2</c:v>
                </c:pt>
                <c:pt idx="3089">
                  <c:v>-5.1100000000034E-2</c:v>
                </c:pt>
                <c:pt idx="3090">
                  <c:v>-5.1000000000033997E-2</c:v>
                </c:pt>
                <c:pt idx="3091">
                  <c:v>-5.0900000000034001E-2</c:v>
                </c:pt>
                <c:pt idx="3092">
                  <c:v>-5.0800000000033999E-2</c:v>
                </c:pt>
                <c:pt idx="3093">
                  <c:v>-5.0700000000034003E-2</c:v>
                </c:pt>
                <c:pt idx="3094">
                  <c:v>-5.0600000000034E-2</c:v>
                </c:pt>
                <c:pt idx="3095">
                  <c:v>-5.0500000000033997E-2</c:v>
                </c:pt>
                <c:pt idx="3096">
                  <c:v>-5.0400000000034001E-2</c:v>
                </c:pt>
                <c:pt idx="3097">
                  <c:v>-5.0300000000033998E-2</c:v>
                </c:pt>
                <c:pt idx="3098">
                  <c:v>-5.0200000000034002E-2</c:v>
                </c:pt>
                <c:pt idx="3099">
                  <c:v>-5.0100000000033999E-2</c:v>
                </c:pt>
                <c:pt idx="3100">
                  <c:v>-5.0000000000034003E-2</c:v>
                </c:pt>
                <c:pt idx="3101">
                  <c:v>-4.9900000000034E-2</c:v>
                </c:pt>
                <c:pt idx="3102">
                  <c:v>-4.9800000000033998E-2</c:v>
                </c:pt>
                <c:pt idx="3103">
                  <c:v>-4.9700000000034002E-2</c:v>
                </c:pt>
                <c:pt idx="3104">
                  <c:v>-4.9600000000033999E-2</c:v>
                </c:pt>
                <c:pt idx="3105">
                  <c:v>-4.9500000000034003E-2</c:v>
                </c:pt>
                <c:pt idx="3106">
                  <c:v>-4.9400000000034E-2</c:v>
                </c:pt>
                <c:pt idx="3107">
                  <c:v>-4.9300000000033997E-2</c:v>
                </c:pt>
                <c:pt idx="3108">
                  <c:v>-4.9200000000034001E-2</c:v>
                </c:pt>
                <c:pt idx="3109">
                  <c:v>-4.9100000000033998E-2</c:v>
                </c:pt>
                <c:pt idx="3110">
                  <c:v>-4.9000000000034002E-2</c:v>
                </c:pt>
                <c:pt idx="3111">
                  <c:v>-4.8900000000034E-2</c:v>
                </c:pt>
                <c:pt idx="3112">
                  <c:v>-4.8800000000033997E-2</c:v>
                </c:pt>
                <c:pt idx="3113">
                  <c:v>-4.8700000000034001E-2</c:v>
                </c:pt>
                <c:pt idx="3114">
                  <c:v>-4.8600000000033998E-2</c:v>
                </c:pt>
                <c:pt idx="3115">
                  <c:v>-4.8500000000034002E-2</c:v>
                </c:pt>
                <c:pt idx="3116">
                  <c:v>-4.8400000000033999E-2</c:v>
                </c:pt>
                <c:pt idx="3117">
                  <c:v>-4.8300000000034003E-2</c:v>
                </c:pt>
                <c:pt idx="3118">
                  <c:v>-4.8200000000034E-2</c:v>
                </c:pt>
                <c:pt idx="3119">
                  <c:v>-4.8100000000033998E-2</c:v>
                </c:pt>
                <c:pt idx="3120">
                  <c:v>-4.8000000000034002E-2</c:v>
                </c:pt>
                <c:pt idx="3121">
                  <c:v>-4.7900000000033999E-2</c:v>
                </c:pt>
                <c:pt idx="3122">
                  <c:v>-4.7800000000034003E-2</c:v>
                </c:pt>
                <c:pt idx="3123">
                  <c:v>-4.7700000000034E-2</c:v>
                </c:pt>
                <c:pt idx="3124">
                  <c:v>-4.7600000000033997E-2</c:v>
                </c:pt>
                <c:pt idx="3125">
                  <c:v>-4.7500000000034001E-2</c:v>
                </c:pt>
                <c:pt idx="3126">
                  <c:v>-4.7400000000033998E-2</c:v>
                </c:pt>
                <c:pt idx="3127">
                  <c:v>-4.7300000000034002E-2</c:v>
                </c:pt>
                <c:pt idx="3128">
                  <c:v>-4.7200000000033999E-2</c:v>
                </c:pt>
                <c:pt idx="3129">
                  <c:v>-4.7100000000033997E-2</c:v>
                </c:pt>
                <c:pt idx="3130">
                  <c:v>-4.7000000000034001E-2</c:v>
                </c:pt>
                <c:pt idx="3131">
                  <c:v>-4.6900000000033998E-2</c:v>
                </c:pt>
                <c:pt idx="3132">
                  <c:v>-4.6800000000034002E-2</c:v>
                </c:pt>
                <c:pt idx="3133">
                  <c:v>-4.6700000000034998E-2</c:v>
                </c:pt>
                <c:pt idx="3134">
                  <c:v>-4.6600000000035002E-2</c:v>
                </c:pt>
                <c:pt idx="3135">
                  <c:v>-4.6500000000034999E-2</c:v>
                </c:pt>
                <c:pt idx="3136">
                  <c:v>-4.6400000000034997E-2</c:v>
                </c:pt>
                <c:pt idx="3137">
                  <c:v>-4.6300000000035001E-2</c:v>
                </c:pt>
                <c:pt idx="3138">
                  <c:v>-4.6200000000034998E-2</c:v>
                </c:pt>
                <c:pt idx="3139">
                  <c:v>-4.6100000000035002E-2</c:v>
                </c:pt>
                <c:pt idx="3140">
                  <c:v>-4.6000000000034999E-2</c:v>
                </c:pt>
                <c:pt idx="3141">
                  <c:v>-4.5900000000035003E-2</c:v>
                </c:pt>
                <c:pt idx="3142">
                  <c:v>-4.5800000000035E-2</c:v>
                </c:pt>
                <c:pt idx="3143">
                  <c:v>-4.5700000000034997E-2</c:v>
                </c:pt>
                <c:pt idx="3144">
                  <c:v>-4.5600000000035001E-2</c:v>
                </c:pt>
                <c:pt idx="3145">
                  <c:v>-4.5500000000034999E-2</c:v>
                </c:pt>
                <c:pt idx="3146">
                  <c:v>-4.5400000000035003E-2</c:v>
                </c:pt>
                <c:pt idx="3147">
                  <c:v>-4.5300000000035E-2</c:v>
                </c:pt>
                <c:pt idx="3148">
                  <c:v>-4.5200000000034997E-2</c:v>
                </c:pt>
                <c:pt idx="3149">
                  <c:v>-4.5100000000035001E-2</c:v>
                </c:pt>
                <c:pt idx="3150">
                  <c:v>-4.5000000000034998E-2</c:v>
                </c:pt>
                <c:pt idx="3151">
                  <c:v>-4.4900000000035002E-2</c:v>
                </c:pt>
                <c:pt idx="3152">
                  <c:v>-4.4800000000034999E-2</c:v>
                </c:pt>
                <c:pt idx="3153">
                  <c:v>-4.4700000000035003E-2</c:v>
                </c:pt>
                <c:pt idx="3154">
                  <c:v>-4.4600000000035001E-2</c:v>
                </c:pt>
                <c:pt idx="3155">
                  <c:v>-4.4500000000034998E-2</c:v>
                </c:pt>
                <c:pt idx="3156">
                  <c:v>-4.4400000000035002E-2</c:v>
                </c:pt>
                <c:pt idx="3157">
                  <c:v>-4.4300000000034999E-2</c:v>
                </c:pt>
                <c:pt idx="3158">
                  <c:v>-4.4200000000035003E-2</c:v>
                </c:pt>
                <c:pt idx="3159">
                  <c:v>-4.4100000000035E-2</c:v>
                </c:pt>
                <c:pt idx="3160">
                  <c:v>-4.4000000000034997E-2</c:v>
                </c:pt>
                <c:pt idx="3161">
                  <c:v>-4.3900000000035001E-2</c:v>
                </c:pt>
                <c:pt idx="3162">
                  <c:v>-4.3800000000034998E-2</c:v>
                </c:pt>
                <c:pt idx="3163">
                  <c:v>-4.3700000000035003E-2</c:v>
                </c:pt>
                <c:pt idx="3164">
                  <c:v>-4.3600000000035E-2</c:v>
                </c:pt>
                <c:pt idx="3165">
                  <c:v>-4.3500000000034997E-2</c:v>
                </c:pt>
                <c:pt idx="3166">
                  <c:v>-4.3400000000035001E-2</c:v>
                </c:pt>
                <c:pt idx="3167">
                  <c:v>-4.3300000000034998E-2</c:v>
                </c:pt>
                <c:pt idx="3168">
                  <c:v>-4.3200000000035002E-2</c:v>
                </c:pt>
                <c:pt idx="3169">
                  <c:v>-4.3100000000034999E-2</c:v>
                </c:pt>
                <c:pt idx="3170">
                  <c:v>-4.3000000000035003E-2</c:v>
                </c:pt>
                <c:pt idx="3171">
                  <c:v>-4.2900000000035E-2</c:v>
                </c:pt>
                <c:pt idx="3172">
                  <c:v>-4.2800000000034998E-2</c:v>
                </c:pt>
                <c:pt idx="3173">
                  <c:v>-4.2700000000035002E-2</c:v>
                </c:pt>
                <c:pt idx="3174">
                  <c:v>-4.2600000000034999E-2</c:v>
                </c:pt>
                <c:pt idx="3175">
                  <c:v>-4.2500000000035003E-2</c:v>
                </c:pt>
                <c:pt idx="3176">
                  <c:v>-4.2400000000035E-2</c:v>
                </c:pt>
                <c:pt idx="3177">
                  <c:v>-4.2300000000034997E-2</c:v>
                </c:pt>
                <c:pt idx="3178">
                  <c:v>-4.2200000000035001E-2</c:v>
                </c:pt>
                <c:pt idx="3179">
                  <c:v>-4.2100000000034998E-2</c:v>
                </c:pt>
                <c:pt idx="3180">
                  <c:v>-4.2000000000035002E-2</c:v>
                </c:pt>
                <c:pt idx="3181">
                  <c:v>-4.1900000000035E-2</c:v>
                </c:pt>
                <c:pt idx="3182">
                  <c:v>-4.1800000000034997E-2</c:v>
                </c:pt>
                <c:pt idx="3183">
                  <c:v>-4.1700000000035001E-2</c:v>
                </c:pt>
                <c:pt idx="3184">
                  <c:v>-4.1600000000034998E-2</c:v>
                </c:pt>
                <c:pt idx="3185">
                  <c:v>-4.1500000000035002E-2</c:v>
                </c:pt>
                <c:pt idx="3186">
                  <c:v>-4.1400000000034999E-2</c:v>
                </c:pt>
                <c:pt idx="3187">
                  <c:v>-4.1300000000035003E-2</c:v>
                </c:pt>
                <c:pt idx="3188">
                  <c:v>-4.1200000000035E-2</c:v>
                </c:pt>
                <c:pt idx="3189">
                  <c:v>-4.1100000000034997E-2</c:v>
                </c:pt>
                <c:pt idx="3190">
                  <c:v>-4.1000000000035002E-2</c:v>
                </c:pt>
                <c:pt idx="3191">
                  <c:v>-4.0900000000034999E-2</c:v>
                </c:pt>
                <c:pt idx="3192">
                  <c:v>-4.0800000000035003E-2</c:v>
                </c:pt>
                <c:pt idx="3193">
                  <c:v>-4.0700000000035E-2</c:v>
                </c:pt>
                <c:pt idx="3194">
                  <c:v>-4.0600000000034997E-2</c:v>
                </c:pt>
                <c:pt idx="3195">
                  <c:v>-4.0500000000035001E-2</c:v>
                </c:pt>
                <c:pt idx="3196">
                  <c:v>-4.0400000000034998E-2</c:v>
                </c:pt>
                <c:pt idx="3197">
                  <c:v>-4.0300000000035002E-2</c:v>
                </c:pt>
                <c:pt idx="3198">
                  <c:v>-4.0200000000034999E-2</c:v>
                </c:pt>
                <c:pt idx="3199">
                  <c:v>-4.0100000000034997E-2</c:v>
                </c:pt>
                <c:pt idx="3200">
                  <c:v>-4.0000000000035001E-2</c:v>
                </c:pt>
                <c:pt idx="3201">
                  <c:v>-3.9900000000034998E-2</c:v>
                </c:pt>
                <c:pt idx="3202">
                  <c:v>-3.9800000000035002E-2</c:v>
                </c:pt>
                <c:pt idx="3203">
                  <c:v>-3.9700000000034999E-2</c:v>
                </c:pt>
                <c:pt idx="3204">
                  <c:v>-3.9600000000035003E-2</c:v>
                </c:pt>
                <c:pt idx="3205">
                  <c:v>-3.9500000000035E-2</c:v>
                </c:pt>
                <c:pt idx="3206">
                  <c:v>-3.9400000000034997E-2</c:v>
                </c:pt>
                <c:pt idx="3207">
                  <c:v>-3.9300000000035001E-2</c:v>
                </c:pt>
                <c:pt idx="3208">
                  <c:v>-3.9200000000034999E-2</c:v>
                </c:pt>
                <c:pt idx="3209">
                  <c:v>-3.9100000000035003E-2</c:v>
                </c:pt>
                <c:pt idx="3210">
                  <c:v>-3.9000000000035E-2</c:v>
                </c:pt>
                <c:pt idx="3211">
                  <c:v>-3.8900000000034997E-2</c:v>
                </c:pt>
                <c:pt idx="3212">
                  <c:v>-3.8800000000035001E-2</c:v>
                </c:pt>
                <c:pt idx="3213">
                  <c:v>-3.8700000000034998E-2</c:v>
                </c:pt>
                <c:pt idx="3214">
                  <c:v>-3.8600000000035002E-2</c:v>
                </c:pt>
                <c:pt idx="3215">
                  <c:v>-3.8500000000034999E-2</c:v>
                </c:pt>
                <c:pt idx="3216">
                  <c:v>-3.8400000000035003E-2</c:v>
                </c:pt>
                <c:pt idx="3217">
                  <c:v>-3.8300000000035E-2</c:v>
                </c:pt>
                <c:pt idx="3218">
                  <c:v>-3.8200000000034998E-2</c:v>
                </c:pt>
                <c:pt idx="3219">
                  <c:v>-3.8100000000035002E-2</c:v>
                </c:pt>
                <c:pt idx="3220">
                  <c:v>-3.8000000000034999E-2</c:v>
                </c:pt>
                <c:pt idx="3221">
                  <c:v>-3.7900000000035003E-2</c:v>
                </c:pt>
                <c:pt idx="3222">
                  <c:v>-3.7800000000035E-2</c:v>
                </c:pt>
                <c:pt idx="3223">
                  <c:v>-3.7700000000034997E-2</c:v>
                </c:pt>
                <c:pt idx="3224">
                  <c:v>-3.7600000000036E-2</c:v>
                </c:pt>
                <c:pt idx="3225">
                  <c:v>-3.7500000000035998E-2</c:v>
                </c:pt>
                <c:pt idx="3226">
                  <c:v>-3.7400000000036002E-2</c:v>
                </c:pt>
                <c:pt idx="3227">
                  <c:v>-3.7300000000035999E-2</c:v>
                </c:pt>
                <c:pt idx="3228">
                  <c:v>-3.7200000000036003E-2</c:v>
                </c:pt>
                <c:pt idx="3229">
                  <c:v>-3.7100000000036E-2</c:v>
                </c:pt>
                <c:pt idx="3230">
                  <c:v>-3.7000000000035997E-2</c:v>
                </c:pt>
                <c:pt idx="3231">
                  <c:v>-3.6900000000036001E-2</c:v>
                </c:pt>
                <c:pt idx="3232">
                  <c:v>-3.6800000000035998E-2</c:v>
                </c:pt>
                <c:pt idx="3233">
                  <c:v>-3.6700000000036002E-2</c:v>
                </c:pt>
                <c:pt idx="3234">
                  <c:v>-3.6600000000036E-2</c:v>
                </c:pt>
                <c:pt idx="3235">
                  <c:v>-3.6500000000035997E-2</c:v>
                </c:pt>
                <c:pt idx="3236">
                  <c:v>-3.6400000000036001E-2</c:v>
                </c:pt>
                <c:pt idx="3237">
                  <c:v>-3.6300000000035998E-2</c:v>
                </c:pt>
                <c:pt idx="3238">
                  <c:v>-3.6200000000036002E-2</c:v>
                </c:pt>
                <c:pt idx="3239">
                  <c:v>-3.6100000000035999E-2</c:v>
                </c:pt>
                <c:pt idx="3240">
                  <c:v>-3.6000000000036003E-2</c:v>
                </c:pt>
                <c:pt idx="3241">
                  <c:v>-3.5900000000036E-2</c:v>
                </c:pt>
                <c:pt idx="3242">
                  <c:v>-3.5800000000035997E-2</c:v>
                </c:pt>
                <c:pt idx="3243">
                  <c:v>-3.5700000000036002E-2</c:v>
                </c:pt>
                <c:pt idx="3244">
                  <c:v>-3.5600000000035999E-2</c:v>
                </c:pt>
                <c:pt idx="3245">
                  <c:v>-3.5500000000036003E-2</c:v>
                </c:pt>
                <c:pt idx="3246">
                  <c:v>-3.5400000000036E-2</c:v>
                </c:pt>
                <c:pt idx="3247">
                  <c:v>-3.5300000000035997E-2</c:v>
                </c:pt>
                <c:pt idx="3248">
                  <c:v>-3.5200000000036001E-2</c:v>
                </c:pt>
                <c:pt idx="3249">
                  <c:v>-3.5100000000035998E-2</c:v>
                </c:pt>
                <c:pt idx="3250">
                  <c:v>-3.5000000000036002E-2</c:v>
                </c:pt>
                <c:pt idx="3251">
                  <c:v>-3.4900000000035999E-2</c:v>
                </c:pt>
                <c:pt idx="3252">
                  <c:v>-3.4800000000035997E-2</c:v>
                </c:pt>
                <c:pt idx="3253">
                  <c:v>-3.4700000000036001E-2</c:v>
                </c:pt>
                <c:pt idx="3254">
                  <c:v>-3.4600000000035998E-2</c:v>
                </c:pt>
                <c:pt idx="3255">
                  <c:v>-3.4500000000036002E-2</c:v>
                </c:pt>
                <c:pt idx="3256">
                  <c:v>-3.4400000000035999E-2</c:v>
                </c:pt>
                <c:pt idx="3257">
                  <c:v>-3.4300000000036003E-2</c:v>
                </c:pt>
                <c:pt idx="3258">
                  <c:v>-3.4200000000036E-2</c:v>
                </c:pt>
                <c:pt idx="3259">
                  <c:v>-3.4100000000035997E-2</c:v>
                </c:pt>
                <c:pt idx="3260">
                  <c:v>-3.4000000000036001E-2</c:v>
                </c:pt>
                <c:pt idx="3261">
                  <c:v>-3.3900000000035999E-2</c:v>
                </c:pt>
                <c:pt idx="3262">
                  <c:v>-3.3800000000036003E-2</c:v>
                </c:pt>
                <c:pt idx="3263">
                  <c:v>-3.3700000000036E-2</c:v>
                </c:pt>
                <c:pt idx="3264">
                  <c:v>-3.3600000000035997E-2</c:v>
                </c:pt>
                <c:pt idx="3265">
                  <c:v>-3.3500000000036001E-2</c:v>
                </c:pt>
                <c:pt idx="3266">
                  <c:v>-3.3400000000035998E-2</c:v>
                </c:pt>
                <c:pt idx="3267">
                  <c:v>-3.3300000000036002E-2</c:v>
                </c:pt>
                <c:pt idx="3268">
                  <c:v>-3.3200000000035999E-2</c:v>
                </c:pt>
                <c:pt idx="3269">
                  <c:v>-3.3100000000036003E-2</c:v>
                </c:pt>
                <c:pt idx="3270">
                  <c:v>-3.3000000000036001E-2</c:v>
                </c:pt>
                <c:pt idx="3271">
                  <c:v>-3.2900000000035998E-2</c:v>
                </c:pt>
                <c:pt idx="3272">
                  <c:v>-3.2800000000036002E-2</c:v>
                </c:pt>
                <c:pt idx="3273">
                  <c:v>-3.2700000000035999E-2</c:v>
                </c:pt>
                <c:pt idx="3274">
                  <c:v>-3.2600000000036003E-2</c:v>
                </c:pt>
                <c:pt idx="3275">
                  <c:v>-3.2500000000036E-2</c:v>
                </c:pt>
                <c:pt idx="3276">
                  <c:v>-3.2400000000035997E-2</c:v>
                </c:pt>
                <c:pt idx="3277">
                  <c:v>-3.2300000000036001E-2</c:v>
                </c:pt>
                <c:pt idx="3278">
                  <c:v>-3.2200000000035998E-2</c:v>
                </c:pt>
                <c:pt idx="3279">
                  <c:v>-3.2100000000036003E-2</c:v>
                </c:pt>
                <c:pt idx="3280">
                  <c:v>-3.2000000000036E-2</c:v>
                </c:pt>
                <c:pt idx="3281">
                  <c:v>-3.1900000000035997E-2</c:v>
                </c:pt>
                <c:pt idx="3282">
                  <c:v>-3.1800000000036001E-2</c:v>
                </c:pt>
                <c:pt idx="3283">
                  <c:v>-3.1700000000035998E-2</c:v>
                </c:pt>
                <c:pt idx="3284">
                  <c:v>-3.1600000000036002E-2</c:v>
                </c:pt>
                <c:pt idx="3285">
                  <c:v>-3.1500000000035999E-2</c:v>
                </c:pt>
                <c:pt idx="3286">
                  <c:v>-3.1400000000036003E-2</c:v>
                </c:pt>
                <c:pt idx="3287">
                  <c:v>-3.1300000000036E-2</c:v>
                </c:pt>
                <c:pt idx="3288">
                  <c:v>-3.1200000000036001E-2</c:v>
                </c:pt>
                <c:pt idx="3289">
                  <c:v>-3.1100000000036002E-2</c:v>
                </c:pt>
                <c:pt idx="3290">
                  <c:v>-3.1000000000035999E-2</c:v>
                </c:pt>
                <c:pt idx="3291">
                  <c:v>-3.0900000000035999E-2</c:v>
                </c:pt>
                <c:pt idx="3292">
                  <c:v>-3.0800000000036E-2</c:v>
                </c:pt>
                <c:pt idx="3293">
                  <c:v>-3.0700000000036001E-2</c:v>
                </c:pt>
                <c:pt idx="3294">
                  <c:v>-3.0600000000036001E-2</c:v>
                </c:pt>
                <c:pt idx="3295">
                  <c:v>-3.0500000000035998E-2</c:v>
                </c:pt>
                <c:pt idx="3296">
                  <c:v>-3.0400000000035999E-2</c:v>
                </c:pt>
                <c:pt idx="3297">
                  <c:v>-3.0300000000036E-2</c:v>
                </c:pt>
                <c:pt idx="3298">
                  <c:v>-3.0200000000036E-2</c:v>
                </c:pt>
                <c:pt idx="3299">
                  <c:v>-3.0100000000036001E-2</c:v>
                </c:pt>
                <c:pt idx="3300">
                  <c:v>-3.0000000000036001E-2</c:v>
                </c:pt>
                <c:pt idx="3301">
                  <c:v>-2.9900000000035998E-2</c:v>
                </c:pt>
                <c:pt idx="3302">
                  <c:v>-2.9800000000035999E-2</c:v>
                </c:pt>
                <c:pt idx="3303">
                  <c:v>-2.9700000000036E-2</c:v>
                </c:pt>
                <c:pt idx="3304">
                  <c:v>-2.9600000000036E-2</c:v>
                </c:pt>
                <c:pt idx="3305">
                  <c:v>-2.9500000000036001E-2</c:v>
                </c:pt>
                <c:pt idx="3306">
                  <c:v>-2.9400000000036002E-2</c:v>
                </c:pt>
                <c:pt idx="3307">
                  <c:v>-2.9300000000035999E-2</c:v>
                </c:pt>
                <c:pt idx="3308">
                  <c:v>-2.9200000000035999E-2</c:v>
                </c:pt>
                <c:pt idx="3309">
                  <c:v>-2.9100000000036E-2</c:v>
                </c:pt>
                <c:pt idx="3310">
                  <c:v>-2.9000000000036E-2</c:v>
                </c:pt>
                <c:pt idx="3311">
                  <c:v>-2.8900000000036001E-2</c:v>
                </c:pt>
                <c:pt idx="3312">
                  <c:v>-2.8800000000036002E-2</c:v>
                </c:pt>
                <c:pt idx="3313">
                  <c:v>-2.8700000000035999E-2</c:v>
                </c:pt>
                <c:pt idx="3314">
                  <c:v>-2.8600000000035999E-2</c:v>
                </c:pt>
                <c:pt idx="3315">
                  <c:v>-2.8500000000036999E-2</c:v>
                </c:pt>
                <c:pt idx="3316">
                  <c:v>-2.8400000000037E-2</c:v>
                </c:pt>
                <c:pt idx="3317">
                  <c:v>-2.8300000000037E-2</c:v>
                </c:pt>
                <c:pt idx="3318">
                  <c:v>-2.8200000000037001E-2</c:v>
                </c:pt>
                <c:pt idx="3319">
                  <c:v>-2.8100000000037002E-2</c:v>
                </c:pt>
                <c:pt idx="3320">
                  <c:v>-2.8000000000036999E-2</c:v>
                </c:pt>
                <c:pt idx="3321">
                  <c:v>-2.7900000000036999E-2</c:v>
                </c:pt>
                <c:pt idx="3322">
                  <c:v>-2.7800000000037E-2</c:v>
                </c:pt>
                <c:pt idx="3323">
                  <c:v>-2.7700000000037001E-2</c:v>
                </c:pt>
                <c:pt idx="3324">
                  <c:v>-2.7600000000037001E-2</c:v>
                </c:pt>
                <c:pt idx="3325">
                  <c:v>-2.7500000000036998E-2</c:v>
                </c:pt>
                <c:pt idx="3326">
                  <c:v>-2.7400000000036999E-2</c:v>
                </c:pt>
                <c:pt idx="3327">
                  <c:v>-2.7300000000037E-2</c:v>
                </c:pt>
                <c:pt idx="3328">
                  <c:v>-2.7200000000037E-2</c:v>
                </c:pt>
                <c:pt idx="3329">
                  <c:v>-2.7100000000037001E-2</c:v>
                </c:pt>
                <c:pt idx="3330">
                  <c:v>-2.7000000000037001E-2</c:v>
                </c:pt>
                <c:pt idx="3331">
                  <c:v>-2.6900000000036998E-2</c:v>
                </c:pt>
                <c:pt idx="3332">
                  <c:v>-2.6800000000036999E-2</c:v>
                </c:pt>
                <c:pt idx="3333">
                  <c:v>-2.6700000000037E-2</c:v>
                </c:pt>
                <c:pt idx="3334">
                  <c:v>-2.6600000000037E-2</c:v>
                </c:pt>
                <c:pt idx="3335">
                  <c:v>-2.6500000000037001E-2</c:v>
                </c:pt>
                <c:pt idx="3336">
                  <c:v>-2.6400000000037002E-2</c:v>
                </c:pt>
                <c:pt idx="3337">
                  <c:v>-2.6300000000036999E-2</c:v>
                </c:pt>
                <c:pt idx="3338">
                  <c:v>-2.6200000000036999E-2</c:v>
                </c:pt>
                <c:pt idx="3339">
                  <c:v>-2.6100000000037E-2</c:v>
                </c:pt>
                <c:pt idx="3340">
                  <c:v>-2.6000000000037E-2</c:v>
                </c:pt>
                <c:pt idx="3341">
                  <c:v>-2.5900000000037001E-2</c:v>
                </c:pt>
                <c:pt idx="3342">
                  <c:v>-2.5800000000037002E-2</c:v>
                </c:pt>
                <c:pt idx="3343">
                  <c:v>-2.5700000000036999E-2</c:v>
                </c:pt>
                <c:pt idx="3344">
                  <c:v>-2.5600000000036999E-2</c:v>
                </c:pt>
                <c:pt idx="3345">
                  <c:v>-2.5500000000037E-2</c:v>
                </c:pt>
                <c:pt idx="3346">
                  <c:v>-2.5400000000037001E-2</c:v>
                </c:pt>
                <c:pt idx="3347">
                  <c:v>-2.5300000000037001E-2</c:v>
                </c:pt>
                <c:pt idx="3348">
                  <c:v>-2.5200000000036998E-2</c:v>
                </c:pt>
                <c:pt idx="3349">
                  <c:v>-2.5100000000036999E-2</c:v>
                </c:pt>
                <c:pt idx="3350">
                  <c:v>-2.5000000000037E-2</c:v>
                </c:pt>
                <c:pt idx="3351">
                  <c:v>-2.4900000000037E-2</c:v>
                </c:pt>
                <c:pt idx="3352">
                  <c:v>-2.4800000000037001E-2</c:v>
                </c:pt>
                <c:pt idx="3353">
                  <c:v>-2.4700000000037001E-2</c:v>
                </c:pt>
                <c:pt idx="3354">
                  <c:v>-2.4600000000036999E-2</c:v>
                </c:pt>
                <c:pt idx="3355">
                  <c:v>-2.4500000000036999E-2</c:v>
                </c:pt>
                <c:pt idx="3356">
                  <c:v>-2.4400000000037E-2</c:v>
                </c:pt>
                <c:pt idx="3357">
                  <c:v>-2.4300000000037E-2</c:v>
                </c:pt>
                <c:pt idx="3358">
                  <c:v>-2.4200000000037001E-2</c:v>
                </c:pt>
                <c:pt idx="3359">
                  <c:v>-2.4100000000037002E-2</c:v>
                </c:pt>
                <c:pt idx="3360">
                  <c:v>-2.4000000000036999E-2</c:v>
                </c:pt>
                <c:pt idx="3361">
                  <c:v>-2.3900000000036999E-2</c:v>
                </c:pt>
                <c:pt idx="3362">
                  <c:v>-2.3800000000037E-2</c:v>
                </c:pt>
                <c:pt idx="3363">
                  <c:v>-2.3700000000037E-2</c:v>
                </c:pt>
                <c:pt idx="3364">
                  <c:v>-2.3600000000037001E-2</c:v>
                </c:pt>
                <c:pt idx="3365">
                  <c:v>-2.3500000000037002E-2</c:v>
                </c:pt>
                <c:pt idx="3366">
                  <c:v>-2.3400000000036999E-2</c:v>
                </c:pt>
                <c:pt idx="3367">
                  <c:v>-2.3300000000036999E-2</c:v>
                </c:pt>
                <c:pt idx="3368">
                  <c:v>-2.3200000000037E-2</c:v>
                </c:pt>
                <c:pt idx="3369">
                  <c:v>-2.3100000000037001E-2</c:v>
                </c:pt>
                <c:pt idx="3370">
                  <c:v>-2.3000000000037001E-2</c:v>
                </c:pt>
                <c:pt idx="3371">
                  <c:v>-2.2900000000036998E-2</c:v>
                </c:pt>
                <c:pt idx="3372">
                  <c:v>-2.2800000000036999E-2</c:v>
                </c:pt>
                <c:pt idx="3373">
                  <c:v>-2.2700000000037E-2</c:v>
                </c:pt>
                <c:pt idx="3374">
                  <c:v>-2.2600000000037E-2</c:v>
                </c:pt>
                <c:pt idx="3375">
                  <c:v>-2.2500000000037001E-2</c:v>
                </c:pt>
                <c:pt idx="3376">
                  <c:v>-2.2400000000037001E-2</c:v>
                </c:pt>
                <c:pt idx="3377">
                  <c:v>-2.2300000000036999E-2</c:v>
                </c:pt>
                <c:pt idx="3378">
                  <c:v>-2.2200000000036999E-2</c:v>
                </c:pt>
                <c:pt idx="3379">
                  <c:v>-2.2100000000037E-2</c:v>
                </c:pt>
                <c:pt idx="3380">
                  <c:v>-2.2000000000037E-2</c:v>
                </c:pt>
                <c:pt idx="3381">
                  <c:v>-2.1900000000037001E-2</c:v>
                </c:pt>
                <c:pt idx="3382">
                  <c:v>-2.1800000000037002E-2</c:v>
                </c:pt>
                <c:pt idx="3383">
                  <c:v>-2.1700000000036999E-2</c:v>
                </c:pt>
                <c:pt idx="3384">
                  <c:v>-2.1600000000036999E-2</c:v>
                </c:pt>
                <c:pt idx="3385">
                  <c:v>-2.1500000000037E-2</c:v>
                </c:pt>
                <c:pt idx="3386">
                  <c:v>-2.1400000000037001E-2</c:v>
                </c:pt>
                <c:pt idx="3387">
                  <c:v>-2.1300000000037001E-2</c:v>
                </c:pt>
                <c:pt idx="3388">
                  <c:v>-2.1200000000036998E-2</c:v>
                </c:pt>
                <c:pt idx="3389">
                  <c:v>-2.1100000000036999E-2</c:v>
                </c:pt>
                <c:pt idx="3390">
                  <c:v>-2.1000000000036999E-2</c:v>
                </c:pt>
                <c:pt idx="3391">
                  <c:v>-2.0900000000037E-2</c:v>
                </c:pt>
                <c:pt idx="3392">
                  <c:v>-2.0800000000037001E-2</c:v>
                </c:pt>
                <c:pt idx="3393">
                  <c:v>-2.0700000000037001E-2</c:v>
                </c:pt>
                <c:pt idx="3394">
                  <c:v>-2.0600000000036998E-2</c:v>
                </c:pt>
                <c:pt idx="3395">
                  <c:v>-2.0500000000036999E-2</c:v>
                </c:pt>
                <c:pt idx="3396">
                  <c:v>-2.0400000000037E-2</c:v>
                </c:pt>
                <c:pt idx="3397">
                  <c:v>-2.0300000000037E-2</c:v>
                </c:pt>
                <c:pt idx="3398">
                  <c:v>-2.0200000000037001E-2</c:v>
                </c:pt>
                <c:pt idx="3399">
                  <c:v>-2.0100000000037001E-2</c:v>
                </c:pt>
                <c:pt idx="3400">
                  <c:v>-2.0000000000036999E-2</c:v>
                </c:pt>
                <c:pt idx="3401">
                  <c:v>-1.9900000000036999E-2</c:v>
                </c:pt>
                <c:pt idx="3402">
                  <c:v>-1.9800000000037E-2</c:v>
                </c:pt>
                <c:pt idx="3403">
                  <c:v>-1.9700000000037E-2</c:v>
                </c:pt>
                <c:pt idx="3404">
                  <c:v>-1.9600000000037001E-2</c:v>
                </c:pt>
                <c:pt idx="3405">
                  <c:v>-1.9500000000038001E-2</c:v>
                </c:pt>
                <c:pt idx="3406">
                  <c:v>-1.9400000000038001E-2</c:v>
                </c:pt>
                <c:pt idx="3407">
                  <c:v>-1.9300000000037999E-2</c:v>
                </c:pt>
                <c:pt idx="3408">
                  <c:v>-1.9200000000037999E-2</c:v>
                </c:pt>
                <c:pt idx="3409">
                  <c:v>-1.9100000000038E-2</c:v>
                </c:pt>
                <c:pt idx="3410">
                  <c:v>-1.9000000000038E-2</c:v>
                </c:pt>
                <c:pt idx="3411">
                  <c:v>-1.8900000000038001E-2</c:v>
                </c:pt>
                <c:pt idx="3412">
                  <c:v>-1.8800000000038002E-2</c:v>
                </c:pt>
                <c:pt idx="3413">
                  <c:v>-1.8700000000037999E-2</c:v>
                </c:pt>
                <c:pt idx="3414">
                  <c:v>-1.8600000000037999E-2</c:v>
                </c:pt>
                <c:pt idx="3415">
                  <c:v>-1.8500000000038E-2</c:v>
                </c:pt>
                <c:pt idx="3416">
                  <c:v>-1.8400000000038001E-2</c:v>
                </c:pt>
                <c:pt idx="3417">
                  <c:v>-1.8300000000038001E-2</c:v>
                </c:pt>
                <c:pt idx="3418">
                  <c:v>-1.8200000000037998E-2</c:v>
                </c:pt>
                <c:pt idx="3419">
                  <c:v>-1.8100000000037999E-2</c:v>
                </c:pt>
                <c:pt idx="3420">
                  <c:v>-1.8000000000037999E-2</c:v>
                </c:pt>
                <c:pt idx="3421">
                  <c:v>-1.7900000000038E-2</c:v>
                </c:pt>
                <c:pt idx="3422">
                  <c:v>-1.7800000000038001E-2</c:v>
                </c:pt>
                <c:pt idx="3423">
                  <c:v>-1.7700000000038001E-2</c:v>
                </c:pt>
                <c:pt idx="3424">
                  <c:v>-1.7600000000037998E-2</c:v>
                </c:pt>
                <c:pt idx="3425">
                  <c:v>-1.7500000000037999E-2</c:v>
                </c:pt>
                <c:pt idx="3426">
                  <c:v>-1.7400000000038E-2</c:v>
                </c:pt>
                <c:pt idx="3427">
                  <c:v>-1.7300000000038E-2</c:v>
                </c:pt>
                <c:pt idx="3428">
                  <c:v>-1.7200000000038001E-2</c:v>
                </c:pt>
                <c:pt idx="3429">
                  <c:v>-1.7100000000038001E-2</c:v>
                </c:pt>
                <c:pt idx="3430">
                  <c:v>-1.7000000000037999E-2</c:v>
                </c:pt>
                <c:pt idx="3431">
                  <c:v>-1.6900000000037999E-2</c:v>
                </c:pt>
                <c:pt idx="3432">
                  <c:v>-1.6800000000038E-2</c:v>
                </c:pt>
                <c:pt idx="3433">
                  <c:v>-1.6700000000038E-2</c:v>
                </c:pt>
                <c:pt idx="3434">
                  <c:v>-1.6600000000038001E-2</c:v>
                </c:pt>
                <c:pt idx="3435">
                  <c:v>-1.6500000000038002E-2</c:v>
                </c:pt>
                <c:pt idx="3436">
                  <c:v>-1.6400000000037999E-2</c:v>
                </c:pt>
                <c:pt idx="3437">
                  <c:v>-1.6300000000037999E-2</c:v>
                </c:pt>
                <c:pt idx="3438">
                  <c:v>-1.6200000000038E-2</c:v>
                </c:pt>
                <c:pt idx="3439">
                  <c:v>-1.6100000000038001E-2</c:v>
                </c:pt>
                <c:pt idx="3440">
                  <c:v>-1.6000000000038001E-2</c:v>
                </c:pt>
                <c:pt idx="3441">
                  <c:v>-1.5900000000037998E-2</c:v>
                </c:pt>
                <c:pt idx="3442">
                  <c:v>-1.5800000000037999E-2</c:v>
                </c:pt>
                <c:pt idx="3443">
                  <c:v>-1.5700000000038E-2</c:v>
                </c:pt>
                <c:pt idx="3444">
                  <c:v>-1.5600000000038E-2</c:v>
                </c:pt>
                <c:pt idx="3445">
                  <c:v>-1.5500000000038001E-2</c:v>
                </c:pt>
                <c:pt idx="3446">
                  <c:v>-1.5400000000038E-2</c:v>
                </c:pt>
                <c:pt idx="3447">
                  <c:v>-1.5300000000038E-2</c:v>
                </c:pt>
                <c:pt idx="3448">
                  <c:v>-1.5200000000038001E-2</c:v>
                </c:pt>
                <c:pt idx="3449">
                  <c:v>-1.5100000000038E-2</c:v>
                </c:pt>
                <c:pt idx="3450">
                  <c:v>-1.5000000000038E-2</c:v>
                </c:pt>
                <c:pt idx="3451">
                  <c:v>-1.4900000000037999E-2</c:v>
                </c:pt>
                <c:pt idx="3452">
                  <c:v>-1.4800000000038E-2</c:v>
                </c:pt>
                <c:pt idx="3453">
                  <c:v>-1.4700000000038E-2</c:v>
                </c:pt>
                <c:pt idx="3454">
                  <c:v>-1.4600000000037999E-2</c:v>
                </c:pt>
                <c:pt idx="3455">
                  <c:v>-1.4500000000038E-2</c:v>
                </c:pt>
                <c:pt idx="3456">
                  <c:v>-1.4400000000038E-2</c:v>
                </c:pt>
                <c:pt idx="3457">
                  <c:v>-1.4300000000037999E-2</c:v>
                </c:pt>
                <c:pt idx="3458">
                  <c:v>-1.4200000000038E-2</c:v>
                </c:pt>
                <c:pt idx="3459">
                  <c:v>-1.4100000000038001E-2</c:v>
                </c:pt>
                <c:pt idx="3460">
                  <c:v>-1.4000000000037999E-2</c:v>
                </c:pt>
                <c:pt idx="3461">
                  <c:v>-1.3900000000038E-2</c:v>
                </c:pt>
                <c:pt idx="3462">
                  <c:v>-1.3800000000038001E-2</c:v>
                </c:pt>
                <c:pt idx="3463">
                  <c:v>-1.3700000000037999E-2</c:v>
                </c:pt>
                <c:pt idx="3464">
                  <c:v>-1.3600000000038E-2</c:v>
                </c:pt>
                <c:pt idx="3465">
                  <c:v>-1.3500000000038001E-2</c:v>
                </c:pt>
                <c:pt idx="3466">
                  <c:v>-1.3400000000038E-2</c:v>
                </c:pt>
                <c:pt idx="3467">
                  <c:v>-1.3300000000038E-2</c:v>
                </c:pt>
                <c:pt idx="3468">
                  <c:v>-1.3200000000038001E-2</c:v>
                </c:pt>
                <c:pt idx="3469">
                  <c:v>-1.3100000000038E-2</c:v>
                </c:pt>
                <c:pt idx="3470">
                  <c:v>-1.3000000000038E-2</c:v>
                </c:pt>
                <c:pt idx="3471">
                  <c:v>-1.2900000000038001E-2</c:v>
                </c:pt>
                <c:pt idx="3472">
                  <c:v>-1.2800000000038E-2</c:v>
                </c:pt>
                <c:pt idx="3473">
                  <c:v>-1.2700000000038E-2</c:v>
                </c:pt>
                <c:pt idx="3474">
                  <c:v>-1.2600000000037999E-2</c:v>
                </c:pt>
                <c:pt idx="3475">
                  <c:v>-1.2500000000038E-2</c:v>
                </c:pt>
                <c:pt idx="3476">
                  <c:v>-1.2400000000038E-2</c:v>
                </c:pt>
                <c:pt idx="3477">
                  <c:v>-1.2300000000037999E-2</c:v>
                </c:pt>
                <c:pt idx="3478">
                  <c:v>-1.2200000000038E-2</c:v>
                </c:pt>
                <c:pt idx="3479">
                  <c:v>-1.2100000000038E-2</c:v>
                </c:pt>
                <c:pt idx="3480">
                  <c:v>-1.2000000000037999E-2</c:v>
                </c:pt>
                <c:pt idx="3481">
                  <c:v>-1.1900000000038E-2</c:v>
                </c:pt>
                <c:pt idx="3482">
                  <c:v>-1.1800000000038001E-2</c:v>
                </c:pt>
                <c:pt idx="3483">
                  <c:v>-1.1700000000037999E-2</c:v>
                </c:pt>
                <c:pt idx="3484">
                  <c:v>-1.1600000000038E-2</c:v>
                </c:pt>
                <c:pt idx="3485">
                  <c:v>-1.1500000000038001E-2</c:v>
                </c:pt>
                <c:pt idx="3486">
                  <c:v>-1.1400000000038E-2</c:v>
                </c:pt>
                <c:pt idx="3487">
                  <c:v>-1.1300000000038E-2</c:v>
                </c:pt>
                <c:pt idx="3488">
                  <c:v>-1.1200000000038001E-2</c:v>
                </c:pt>
                <c:pt idx="3489">
                  <c:v>-1.1100000000038E-2</c:v>
                </c:pt>
                <c:pt idx="3490">
                  <c:v>-1.1000000000038E-2</c:v>
                </c:pt>
                <c:pt idx="3491">
                  <c:v>-1.0900000000038001E-2</c:v>
                </c:pt>
                <c:pt idx="3492">
                  <c:v>-1.0800000000038E-2</c:v>
                </c:pt>
                <c:pt idx="3493">
                  <c:v>-1.0700000000038E-2</c:v>
                </c:pt>
                <c:pt idx="3494">
                  <c:v>-1.0600000000037999E-2</c:v>
                </c:pt>
                <c:pt idx="3495">
                  <c:v>-1.0500000000038E-2</c:v>
                </c:pt>
                <c:pt idx="3496">
                  <c:v>-1.0400000000039E-2</c:v>
                </c:pt>
                <c:pt idx="3497">
                  <c:v>-1.0300000000039E-2</c:v>
                </c:pt>
                <c:pt idx="3498">
                  <c:v>-1.0200000000039001E-2</c:v>
                </c:pt>
                <c:pt idx="3499">
                  <c:v>-1.0100000000039E-2</c:v>
                </c:pt>
                <c:pt idx="3500">
                  <c:v>-1.0000000000039E-2</c:v>
                </c:pt>
                <c:pt idx="3501">
                  <c:v>-9.9000000000389905E-3</c:v>
                </c:pt>
                <c:pt idx="3502">
                  <c:v>-9.8000000000389997E-3</c:v>
                </c:pt>
                <c:pt idx="3503">
                  <c:v>-9.7000000000390108E-3</c:v>
                </c:pt>
                <c:pt idx="3504">
                  <c:v>-9.6000000000389697E-3</c:v>
                </c:pt>
                <c:pt idx="3505">
                  <c:v>-9.5000000000389807E-3</c:v>
                </c:pt>
                <c:pt idx="3506">
                  <c:v>-9.40000000003899E-3</c:v>
                </c:pt>
                <c:pt idx="3507">
                  <c:v>-9.3000000000389993E-3</c:v>
                </c:pt>
                <c:pt idx="3508">
                  <c:v>-9.2000000000390103E-3</c:v>
                </c:pt>
                <c:pt idx="3509">
                  <c:v>-9.1000000000389693E-3</c:v>
                </c:pt>
                <c:pt idx="3510">
                  <c:v>-9.0000000000389803E-3</c:v>
                </c:pt>
                <c:pt idx="3511">
                  <c:v>-8.9000000000389896E-3</c:v>
                </c:pt>
                <c:pt idx="3512">
                  <c:v>-8.8000000000390006E-3</c:v>
                </c:pt>
                <c:pt idx="3513">
                  <c:v>-8.7000000000390099E-3</c:v>
                </c:pt>
                <c:pt idx="3514">
                  <c:v>-8.6000000000389706E-3</c:v>
                </c:pt>
                <c:pt idx="3515">
                  <c:v>-8.5000000000389798E-3</c:v>
                </c:pt>
                <c:pt idx="3516">
                  <c:v>-8.4000000000389909E-3</c:v>
                </c:pt>
                <c:pt idx="3517">
                  <c:v>-8.3000000000390001E-3</c:v>
                </c:pt>
                <c:pt idx="3518">
                  <c:v>-8.2000000000390094E-3</c:v>
                </c:pt>
                <c:pt idx="3519">
                  <c:v>-8.1000000000389597E-3</c:v>
                </c:pt>
                <c:pt idx="3520">
                  <c:v>-8.0000000000389794E-3</c:v>
                </c:pt>
                <c:pt idx="3521">
                  <c:v>-7.9000000000389904E-3</c:v>
                </c:pt>
                <c:pt idx="3522">
                  <c:v>-7.8000000000389997E-3</c:v>
                </c:pt>
                <c:pt idx="3523">
                  <c:v>-7.7000000000390098E-3</c:v>
                </c:pt>
                <c:pt idx="3524">
                  <c:v>-7.6000000000389601E-3</c:v>
                </c:pt>
                <c:pt idx="3525">
                  <c:v>-7.5000000000389798E-3</c:v>
                </c:pt>
                <c:pt idx="3526">
                  <c:v>-7.40000000003899E-3</c:v>
                </c:pt>
                <c:pt idx="3527">
                  <c:v>-7.3000000000390001E-3</c:v>
                </c:pt>
                <c:pt idx="3528">
                  <c:v>-7.2000000000390103E-3</c:v>
                </c:pt>
                <c:pt idx="3529">
                  <c:v>-7.1000000000389597E-3</c:v>
                </c:pt>
                <c:pt idx="3530">
                  <c:v>-7.0000000000389802E-3</c:v>
                </c:pt>
                <c:pt idx="3531">
                  <c:v>-6.9000000000389904E-3</c:v>
                </c:pt>
                <c:pt idx="3532">
                  <c:v>-6.8000000000389997E-3</c:v>
                </c:pt>
                <c:pt idx="3533">
                  <c:v>-6.7000000000390098E-3</c:v>
                </c:pt>
                <c:pt idx="3534">
                  <c:v>-6.6000000000389601E-3</c:v>
                </c:pt>
                <c:pt idx="3535">
                  <c:v>-6.5000000000389703E-3</c:v>
                </c:pt>
                <c:pt idx="3536">
                  <c:v>-6.40000000003899E-3</c:v>
                </c:pt>
                <c:pt idx="3537">
                  <c:v>-6.3000000000390001E-3</c:v>
                </c:pt>
                <c:pt idx="3538">
                  <c:v>-6.2000000000390102E-3</c:v>
                </c:pt>
                <c:pt idx="3539">
                  <c:v>-6.1000000000389597E-3</c:v>
                </c:pt>
                <c:pt idx="3540">
                  <c:v>-6.0000000000389698E-3</c:v>
                </c:pt>
                <c:pt idx="3541">
                  <c:v>-5.9000000000389904E-3</c:v>
                </c:pt>
                <c:pt idx="3542">
                  <c:v>-5.8000000000389997E-3</c:v>
                </c:pt>
                <c:pt idx="3543">
                  <c:v>-5.7000000000390098E-3</c:v>
                </c:pt>
                <c:pt idx="3544">
                  <c:v>-5.6000000000389601E-3</c:v>
                </c:pt>
                <c:pt idx="3545">
                  <c:v>-5.5000000000389702E-3</c:v>
                </c:pt>
                <c:pt idx="3546">
                  <c:v>-5.4000000000389804E-3</c:v>
                </c:pt>
                <c:pt idx="3547">
                  <c:v>-5.3000000000390001E-3</c:v>
                </c:pt>
                <c:pt idx="3548">
                  <c:v>-5.2000000000390102E-3</c:v>
                </c:pt>
                <c:pt idx="3549">
                  <c:v>-5.1000000000389597E-3</c:v>
                </c:pt>
                <c:pt idx="3550">
                  <c:v>-5.0000000000389698E-3</c:v>
                </c:pt>
                <c:pt idx="3551">
                  <c:v>-4.9000000000389799E-3</c:v>
                </c:pt>
                <c:pt idx="3552">
                  <c:v>-4.8000000000389996E-3</c:v>
                </c:pt>
                <c:pt idx="3553">
                  <c:v>-4.7000000000390098E-3</c:v>
                </c:pt>
                <c:pt idx="3554">
                  <c:v>-4.6000000000389601E-3</c:v>
                </c:pt>
                <c:pt idx="3555">
                  <c:v>-4.5000000000389702E-3</c:v>
                </c:pt>
                <c:pt idx="3556">
                  <c:v>-4.4000000000389804E-3</c:v>
                </c:pt>
                <c:pt idx="3557">
                  <c:v>-4.3000000000389896E-3</c:v>
                </c:pt>
                <c:pt idx="3558">
                  <c:v>-4.2000000000390102E-3</c:v>
                </c:pt>
                <c:pt idx="3559">
                  <c:v>-4.1000000000389596E-3</c:v>
                </c:pt>
                <c:pt idx="3560">
                  <c:v>-4.0000000000389698E-3</c:v>
                </c:pt>
                <c:pt idx="3561">
                  <c:v>-3.9000000000389799E-3</c:v>
                </c:pt>
                <c:pt idx="3562">
                  <c:v>-3.8000000000389901E-3</c:v>
                </c:pt>
                <c:pt idx="3563">
                  <c:v>-3.7000000000390102E-3</c:v>
                </c:pt>
                <c:pt idx="3564">
                  <c:v>-3.6000000000389601E-3</c:v>
                </c:pt>
                <c:pt idx="3565">
                  <c:v>-3.5000000000389702E-3</c:v>
                </c:pt>
                <c:pt idx="3566">
                  <c:v>-3.4000000000389799E-3</c:v>
                </c:pt>
                <c:pt idx="3567">
                  <c:v>-3.3000000000389901E-3</c:v>
                </c:pt>
                <c:pt idx="3568">
                  <c:v>-3.2000000000390002E-3</c:v>
                </c:pt>
                <c:pt idx="3569">
                  <c:v>-3.10000000003896E-3</c:v>
                </c:pt>
                <c:pt idx="3570">
                  <c:v>-3.0000000000389702E-3</c:v>
                </c:pt>
                <c:pt idx="3571">
                  <c:v>-2.9000000000389799E-3</c:v>
                </c:pt>
                <c:pt idx="3572">
                  <c:v>-2.8000000000389901E-3</c:v>
                </c:pt>
                <c:pt idx="3573">
                  <c:v>-2.7000000000390002E-3</c:v>
                </c:pt>
                <c:pt idx="3574">
                  <c:v>-2.60000000003896E-3</c:v>
                </c:pt>
                <c:pt idx="3575">
                  <c:v>-2.5000000000389702E-3</c:v>
                </c:pt>
                <c:pt idx="3576">
                  <c:v>-2.4000000000389799E-3</c:v>
                </c:pt>
                <c:pt idx="3577">
                  <c:v>-2.30000000003899E-3</c:v>
                </c:pt>
                <c:pt idx="3578">
                  <c:v>-2.2000000000390002E-3</c:v>
                </c:pt>
                <c:pt idx="3579">
                  <c:v>-2.10000000003896E-3</c:v>
                </c:pt>
                <c:pt idx="3580">
                  <c:v>-2.0000000000389702E-3</c:v>
                </c:pt>
                <c:pt idx="3581">
                  <c:v>-1.9000000000389801E-3</c:v>
                </c:pt>
                <c:pt idx="3582">
                  <c:v>-1.80000000003899E-3</c:v>
                </c:pt>
                <c:pt idx="3583">
                  <c:v>-1.700000000039E-3</c:v>
                </c:pt>
                <c:pt idx="3584">
                  <c:v>-1.60000000003896E-3</c:v>
                </c:pt>
                <c:pt idx="3585">
                  <c:v>-1.5000000000389699E-3</c:v>
                </c:pt>
                <c:pt idx="3586">
                  <c:v>-1.4000000000389801E-3</c:v>
                </c:pt>
                <c:pt idx="3587">
                  <c:v>-1.3000000000399901E-3</c:v>
                </c:pt>
                <c:pt idx="3588">
                  <c:v>-1.20000000004E-3</c:v>
                </c:pt>
                <c:pt idx="3589">
                  <c:v>-1.1000000000400099E-3</c:v>
                </c:pt>
                <c:pt idx="3590">
                  <c:v>-1.00000000003997E-3</c:v>
                </c:pt>
                <c:pt idx="3591">
                  <c:v>-9.0000000003998004E-4</c:v>
                </c:pt>
                <c:pt idx="3592">
                  <c:v>-8.0000000003999105E-4</c:v>
                </c:pt>
                <c:pt idx="3593">
                  <c:v>-7.0000000004000196E-4</c:v>
                </c:pt>
                <c:pt idx="3594">
                  <c:v>-6.0000000004001297E-4</c:v>
                </c:pt>
                <c:pt idx="3595">
                  <c:v>-5.0000000003996804E-4</c:v>
                </c:pt>
                <c:pt idx="3596">
                  <c:v>-4.00000000039979E-4</c:v>
                </c:pt>
                <c:pt idx="3597">
                  <c:v>-3.0000000003999001E-4</c:v>
                </c:pt>
                <c:pt idx="3598">
                  <c:v>-2.00000000040002E-4</c:v>
                </c:pt>
                <c:pt idx="3599">
                  <c:v>-1.00000000040013E-4</c:v>
                </c:pt>
                <c:pt idx="3600">
                  <c:v>-3.9968028886505598E-14</c:v>
                </c:pt>
                <c:pt idx="3601">
                  <c:v>9.9999999960020998E-5</c:v>
                </c:pt>
                <c:pt idx="3602">
                  <c:v>1.9999999996001E-4</c:v>
                </c:pt>
                <c:pt idx="3603">
                  <c:v>2.9999999995999899E-4</c:v>
                </c:pt>
                <c:pt idx="3604">
                  <c:v>3.9999999995998803E-4</c:v>
                </c:pt>
                <c:pt idx="3605">
                  <c:v>4.9999999996003198E-4</c:v>
                </c:pt>
                <c:pt idx="3606">
                  <c:v>5.9999999996002097E-4</c:v>
                </c:pt>
                <c:pt idx="3607">
                  <c:v>6.9999999996000995E-4</c:v>
                </c:pt>
                <c:pt idx="3608">
                  <c:v>7.9999999995999905E-4</c:v>
                </c:pt>
                <c:pt idx="3609">
                  <c:v>8.9999999995998804E-4</c:v>
                </c:pt>
                <c:pt idx="3610">
                  <c:v>9.9999999996003308E-4</c:v>
                </c:pt>
                <c:pt idx="3611">
                  <c:v>1.0999999999600199E-3</c:v>
                </c:pt>
                <c:pt idx="3612">
                  <c:v>1.19999999996001E-3</c:v>
                </c:pt>
                <c:pt idx="3613">
                  <c:v>1.29999999996E-3</c:v>
                </c:pt>
                <c:pt idx="3614">
                  <c:v>1.3999999999599901E-3</c:v>
                </c:pt>
                <c:pt idx="3615">
                  <c:v>1.4999999999600301E-3</c:v>
                </c:pt>
                <c:pt idx="3616">
                  <c:v>1.5999999999600199E-3</c:v>
                </c:pt>
                <c:pt idx="3617">
                  <c:v>1.69999999996001E-3</c:v>
                </c:pt>
                <c:pt idx="3618">
                  <c:v>1.79999999996E-3</c:v>
                </c:pt>
                <c:pt idx="3619">
                  <c:v>1.8999999999599899E-3</c:v>
                </c:pt>
                <c:pt idx="3620">
                  <c:v>1.9999999999600298E-3</c:v>
                </c:pt>
                <c:pt idx="3621">
                  <c:v>2.0999999999600201E-3</c:v>
                </c:pt>
                <c:pt idx="3622">
                  <c:v>2.19999999996001E-3</c:v>
                </c:pt>
                <c:pt idx="3623">
                  <c:v>2.2999999999599998E-3</c:v>
                </c:pt>
                <c:pt idx="3624">
                  <c:v>2.3999999999599901E-3</c:v>
                </c:pt>
                <c:pt idx="3625">
                  <c:v>2.4999999999600299E-3</c:v>
                </c:pt>
                <c:pt idx="3626">
                  <c:v>2.5999999999600201E-3</c:v>
                </c:pt>
                <c:pt idx="3627">
                  <c:v>2.69999999996001E-3</c:v>
                </c:pt>
                <c:pt idx="3628">
                  <c:v>2.7999999999599999E-3</c:v>
                </c:pt>
                <c:pt idx="3629">
                  <c:v>2.8999999999599901E-3</c:v>
                </c:pt>
                <c:pt idx="3630">
                  <c:v>2.9999999999600299E-3</c:v>
                </c:pt>
                <c:pt idx="3631">
                  <c:v>3.0999999999600202E-3</c:v>
                </c:pt>
                <c:pt idx="3632">
                  <c:v>3.19999999996001E-3</c:v>
                </c:pt>
                <c:pt idx="3633">
                  <c:v>3.2999999999599999E-3</c:v>
                </c:pt>
                <c:pt idx="3634">
                  <c:v>3.3999999999599901E-3</c:v>
                </c:pt>
                <c:pt idx="3635">
                  <c:v>3.4999999999600399E-3</c:v>
                </c:pt>
                <c:pt idx="3636">
                  <c:v>3.5999999999600202E-3</c:v>
                </c:pt>
                <c:pt idx="3637">
                  <c:v>3.69999999996001E-3</c:v>
                </c:pt>
                <c:pt idx="3638">
                  <c:v>3.7999999999599999E-3</c:v>
                </c:pt>
                <c:pt idx="3639">
                  <c:v>3.8999999999599902E-3</c:v>
                </c:pt>
                <c:pt idx="3640">
                  <c:v>3.9999999999600399E-3</c:v>
                </c:pt>
                <c:pt idx="3641">
                  <c:v>4.0999999999600202E-3</c:v>
                </c:pt>
                <c:pt idx="3642">
                  <c:v>4.19999999996001E-3</c:v>
                </c:pt>
                <c:pt idx="3643">
                  <c:v>4.2999999999599999E-3</c:v>
                </c:pt>
                <c:pt idx="3644">
                  <c:v>4.3999999999599897E-3</c:v>
                </c:pt>
                <c:pt idx="3645">
                  <c:v>4.4999999999600403E-3</c:v>
                </c:pt>
                <c:pt idx="3646">
                  <c:v>4.5999999999600198E-3</c:v>
                </c:pt>
                <c:pt idx="3647">
                  <c:v>4.6999999999600096E-3</c:v>
                </c:pt>
                <c:pt idx="3648">
                  <c:v>4.7999999999600003E-3</c:v>
                </c:pt>
                <c:pt idx="3649">
                  <c:v>4.8999999999599902E-3</c:v>
                </c:pt>
                <c:pt idx="3650">
                  <c:v>4.9999999999600399E-3</c:v>
                </c:pt>
                <c:pt idx="3651">
                  <c:v>5.0999999999600297E-3</c:v>
                </c:pt>
                <c:pt idx="3652">
                  <c:v>5.19999999996001E-3</c:v>
                </c:pt>
                <c:pt idx="3653">
                  <c:v>5.2999999999599999E-3</c:v>
                </c:pt>
                <c:pt idx="3654">
                  <c:v>5.3999999999599898E-3</c:v>
                </c:pt>
                <c:pt idx="3655">
                  <c:v>5.4999999999600403E-3</c:v>
                </c:pt>
                <c:pt idx="3656">
                  <c:v>5.5999999999600302E-3</c:v>
                </c:pt>
                <c:pt idx="3657">
                  <c:v>5.6999999999600096E-3</c:v>
                </c:pt>
                <c:pt idx="3658">
                  <c:v>5.7999999999600003E-3</c:v>
                </c:pt>
                <c:pt idx="3659">
                  <c:v>5.8999999999599902E-3</c:v>
                </c:pt>
                <c:pt idx="3660">
                  <c:v>5.9999999999600399E-3</c:v>
                </c:pt>
                <c:pt idx="3661">
                  <c:v>6.0999999999600298E-3</c:v>
                </c:pt>
                <c:pt idx="3662">
                  <c:v>6.1999999999600196E-3</c:v>
                </c:pt>
                <c:pt idx="3663">
                  <c:v>6.2999999999599999E-3</c:v>
                </c:pt>
                <c:pt idx="3664">
                  <c:v>6.3999999999599898E-3</c:v>
                </c:pt>
                <c:pt idx="3665">
                  <c:v>6.4999999999600403E-3</c:v>
                </c:pt>
                <c:pt idx="3666">
                  <c:v>6.5999999999600302E-3</c:v>
                </c:pt>
                <c:pt idx="3667">
                  <c:v>6.6999999999600201E-3</c:v>
                </c:pt>
                <c:pt idx="3668">
                  <c:v>6.7999999999600004E-3</c:v>
                </c:pt>
                <c:pt idx="3669">
                  <c:v>6.8999999999599902E-3</c:v>
                </c:pt>
                <c:pt idx="3670">
                  <c:v>6.9999999999600399E-3</c:v>
                </c:pt>
                <c:pt idx="3671">
                  <c:v>7.0999999999600298E-3</c:v>
                </c:pt>
                <c:pt idx="3672">
                  <c:v>7.1999999999600196E-3</c:v>
                </c:pt>
                <c:pt idx="3673">
                  <c:v>7.2999999999600104E-3</c:v>
                </c:pt>
                <c:pt idx="3674">
                  <c:v>7.3999999999599898E-3</c:v>
                </c:pt>
                <c:pt idx="3675">
                  <c:v>7.4999999999600404E-3</c:v>
                </c:pt>
                <c:pt idx="3676">
                  <c:v>7.5999999999600302E-3</c:v>
                </c:pt>
                <c:pt idx="3677">
                  <c:v>7.6999999999600201E-3</c:v>
                </c:pt>
                <c:pt idx="3678">
                  <c:v>7.7999999999590099E-3</c:v>
                </c:pt>
                <c:pt idx="3679">
                  <c:v>7.8999999999590006E-3</c:v>
                </c:pt>
                <c:pt idx="3680">
                  <c:v>7.9999999999590399E-3</c:v>
                </c:pt>
                <c:pt idx="3681">
                  <c:v>8.0999999999590306E-3</c:v>
                </c:pt>
                <c:pt idx="3682">
                  <c:v>8.1999999999590196E-3</c:v>
                </c:pt>
                <c:pt idx="3683">
                  <c:v>8.2999999999590103E-3</c:v>
                </c:pt>
                <c:pt idx="3684">
                  <c:v>8.3999999999589993E-3</c:v>
                </c:pt>
                <c:pt idx="3685">
                  <c:v>8.4999999999590403E-3</c:v>
                </c:pt>
                <c:pt idx="3686">
                  <c:v>8.5999999999590293E-3</c:v>
                </c:pt>
                <c:pt idx="3687">
                  <c:v>8.69999999995902E-3</c:v>
                </c:pt>
                <c:pt idx="3688">
                  <c:v>8.7999999999590107E-3</c:v>
                </c:pt>
                <c:pt idx="3689">
                  <c:v>8.8999999999589997E-3</c:v>
                </c:pt>
                <c:pt idx="3690">
                  <c:v>8.9999999999590408E-3</c:v>
                </c:pt>
                <c:pt idx="3691">
                  <c:v>9.0999999999590298E-3</c:v>
                </c:pt>
                <c:pt idx="3692">
                  <c:v>9.1999999999590205E-3</c:v>
                </c:pt>
                <c:pt idx="3693">
                  <c:v>9.2999999999590095E-3</c:v>
                </c:pt>
                <c:pt idx="3694">
                  <c:v>9.3999999999590002E-3</c:v>
                </c:pt>
                <c:pt idx="3695">
                  <c:v>9.4999999999589892E-3</c:v>
                </c:pt>
                <c:pt idx="3696">
                  <c:v>9.5999999999590302E-3</c:v>
                </c:pt>
                <c:pt idx="3697">
                  <c:v>9.6999999999590192E-3</c:v>
                </c:pt>
                <c:pt idx="3698">
                  <c:v>9.7999999999590099E-3</c:v>
                </c:pt>
                <c:pt idx="3699">
                  <c:v>9.8999999999590006E-3</c:v>
                </c:pt>
                <c:pt idx="3700">
                  <c:v>9.9999999999589896E-3</c:v>
                </c:pt>
                <c:pt idx="3701">
                  <c:v>1.0099999999958999E-2</c:v>
                </c:pt>
                <c:pt idx="3702">
                  <c:v>1.0199999999959001E-2</c:v>
                </c:pt>
                <c:pt idx="3703">
                  <c:v>1.0299999999959E-2</c:v>
                </c:pt>
                <c:pt idx="3704">
                  <c:v>1.0399999999958999E-2</c:v>
                </c:pt>
                <c:pt idx="3705">
                  <c:v>1.0499999999959E-2</c:v>
                </c:pt>
                <c:pt idx="3706">
                  <c:v>1.0599999999959E-2</c:v>
                </c:pt>
                <c:pt idx="3707">
                  <c:v>1.0699999999958999E-2</c:v>
                </c:pt>
                <c:pt idx="3708">
                  <c:v>1.0799999999959E-2</c:v>
                </c:pt>
                <c:pt idx="3709">
                  <c:v>1.0899999999959E-2</c:v>
                </c:pt>
                <c:pt idx="3710">
                  <c:v>1.0999999999958999E-2</c:v>
                </c:pt>
                <c:pt idx="3711">
                  <c:v>1.1099999999959E-2</c:v>
                </c:pt>
                <c:pt idx="3712">
                  <c:v>1.1199999999959E-2</c:v>
                </c:pt>
                <c:pt idx="3713">
                  <c:v>1.1299999999959001E-2</c:v>
                </c:pt>
                <c:pt idx="3714">
                  <c:v>1.1399999999959E-2</c:v>
                </c:pt>
                <c:pt idx="3715">
                  <c:v>1.1499999999959E-2</c:v>
                </c:pt>
                <c:pt idx="3716">
                  <c:v>1.1599999999959001E-2</c:v>
                </c:pt>
                <c:pt idx="3717">
                  <c:v>1.1699999999959E-2</c:v>
                </c:pt>
                <c:pt idx="3718">
                  <c:v>1.1799999999959E-2</c:v>
                </c:pt>
                <c:pt idx="3719">
                  <c:v>1.1899999999959001E-2</c:v>
                </c:pt>
                <c:pt idx="3720">
                  <c:v>1.1999999999959E-2</c:v>
                </c:pt>
                <c:pt idx="3721">
                  <c:v>1.2099999999958999E-2</c:v>
                </c:pt>
                <c:pt idx="3722">
                  <c:v>1.2199999999959001E-2</c:v>
                </c:pt>
                <c:pt idx="3723">
                  <c:v>1.2299999999959E-2</c:v>
                </c:pt>
                <c:pt idx="3724">
                  <c:v>1.2399999999958999E-2</c:v>
                </c:pt>
                <c:pt idx="3725">
                  <c:v>1.2499999999959001E-2</c:v>
                </c:pt>
                <c:pt idx="3726">
                  <c:v>1.2599999999959E-2</c:v>
                </c:pt>
                <c:pt idx="3727">
                  <c:v>1.2699999999958999E-2</c:v>
                </c:pt>
                <c:pt idx="3728">
                  <c:v>1.2799999999959E-2</c:v>
                </c:pt>
                <c:pt idx="3729">
                  <c:v>1.2899999999959E-2</c:v>
                </c:pt>
                <c:pt idx="3730">
                  <c:v>1.2999999999958999E-2</c:v>
                </c:pt>
                <c:pt idx="3731">
                  <c:v>1.3099999999959E-2</c:v>
                </c:pt>
                <c:pt idx="3732">
                  <c:v>1.3199999999959E-2</c:v>
                </c:pt>
                <c:pt idx="3733">
                  <c:v>1.3299999999958999E-2</c:v>
                </c:pt>
                <c:pt idx="3734">
                  <c:v>1.3399999999959E-2</c:v>
                </c:pt>
                <c:pt idx="3735">
                  <c:v>1.3499999999959E-2</c:v>
                </c:pt>
                <c:pt idx="3736">
                  <c:v>1.3599999999959001E-2</c:v>
                </c:pt>
                <c:pt idx="3737">
                  <c:v>1.3699999999959E-2</c:v>
                </c:pt>
                <c:pt idx="3738">
                  <c:v>1.3799999999959E-2</c:v>
                </c:pt>
                <c:pt idx="3739">
                  <c:v>1.3899999999959001E-2</c:v>
                </c:pt>
                <c:pt idx="3740">
                  <c:v>1.3999999999959E-2</c:v>
                </c:pt>
                <c:pt idx="3741">
                  <c:v>1.4099999999958999E-2</c:v>
                </c:pt>
                <c:pt idx="3742">
                  <c:v>1.4199999999959001E-2</c:v>
                </c:pt>
                <c:pt idx="3743">
                  <c:v>1.4299999999959E-2</c:v>
                </c:pt>
                <c:pt idx="3744">
                  <c:v>1.4399999999958999E-2</c:v>
                </c:pt>
                <c:pt idx="3745">
                  <c:v>1.4499999999959001E-2</c:v>
                </c:pt>
                <c:pt idx="3746">
                  <c:v>1.4599999999959E-2</c:v>
                </c:pt>
                <c:pt idx="3747">
                  <c:v>1.4699999999958999E-2</c:v>
                </c:pt>
                <c:pt idx="3748">
                  <c:v>1.4799999999959E-2</c:v>
                </c:pt>
                <c:pt idx="3749">
                  <c:v>1.4899999999959E-2</c:v>
                </c:pt>
                <c:pt idx="3750">
                  <c:v>1.4999999999958999E-2</c:v>
                </c:pt>
                <c:pt idx="3751">
                  <c:v>1.5099999999959E-2</c:v>
                </c:pt>
                <c:pt idx="3752">
                  <c:v>1.5199999999959E-2</c:v>
                </c:pt>
                <c:pt idx="3753">
                  <c:v>1.5299999999958999E-2</c:v>
                </c:pt>
                <c:pt idx="3754">
                  <c:v>1.5399999999959E-2</c:v>
                </c:pt>
                <c:pt idx="3755">
                  <c:v>1.5499999999959E-2</c:v>
                </c:pt>
                <c:pt idx="3756">
                  <c:v>1.5599999999959001E-2</c:v>
                </c:pt>
                <c:pt idx="3757">
                  <c:v>1.5699999999959E-2</c:v>
                </c:pt>
                <c:pt idx="3758">
                  <c:v>1.5799999999959E-2</c:v>
                </c:pt>
                <c:pt idx="3759">
                  <c:v>1.5899999999958999E-2</c:v>
                </c:pt>
                <c:pt idx="3760">
                  <c:v>1.5999999999958998E-2</c:v>
                </c:pt>
                <c:pt idx="3761">
                  <c:v>1.6099999999959001E-2</c:v>
                </c:pt>
                <c:pt idx="3762">
                  <c:v>1.6199999999959001E-2</c:v>
                </c:pt>
                <c:pt idx="3763">
                  <c:v>1.6299999999959E-2</c:v>
                </c:pt>
                <c:pt idx="3764">
                  <c:v>1.6399999999958999E-2</c:v>
                </c:pt>
                <c:pt idx="3765">
                  <c:v>1.6499999999958999E-2</c:v>
                </c:pt>
                <c:pt idx="3766">
                  <c:v>1.6599999999959002E-2</c:v>
                </c:pt>
                <c:pt idx="3767">
                  <c:v>1.6699999999959001E-2</c:v>
                </c:pt>
                <c:pt idx="3768">
                  <c:v>1.6799999999959001E-2</c:v>
                </c:pt>
                <c:pt idx="3769">
                  <c:v>1.6899999999958001E-2</c:v>
                </c:pt>
                <c:pt idx="3770">
                  <c:v>1.6999999999958E-2</c:v>
                </c:pt>
                <c:pt idx="3771">
                  <c:v>1.7099999999957999E-2</c:v>
                </c:pt>
                <c:pt idx="3772">
                  <c:v>1.7199999999957999E-2</c:v>
                </c:pt>
                <c:pt idx="3773">
                  <c:v>1.7299999999957998E-2</c:v>
                </c:pt>
                <c:pt idx="3774">
                  <c:v>1.7399999999958001E-2</c:v>
                </c:pt>
                <c:pt idx="3775">
                  <c:v>1.7499999999958001E-2</c:v>
                </c:pt>
                <c:pt idx="3776">
                  <c:v>1.7599999999958E-2</c:v>
                </c:pt>
                <c:pt idx="3777">
                  <c:v>1.7699999999957999E-2</c:v>
                </c:pt>
                <c:pt idx="3778">
                  <c:v>1.7799999999957999E-2</c:v>
                </c:pt>
                <c:pt idx="3779">
                  <c:v>1.7899999999958002E-2</c:v>
                </c:pt>
                <c:pt idx="3780">
                  <c:v>1.7999999999958001E-2</c:v>
                </c:pt>
                <c:pt idx="3781">
                  <c:v>1.8099999999958E-2</c:v>
                </c:pt>
                <c:pt idx="3782">
                  <c:v>1.8199999999958E-2</c:v>
                </c:pt>
                <c:pt idx="3783">
                  <c:v>1.8299999999957999E-2</c:v>
                </c:pt>
                <c:pt idx="3784">
                  <c:v>1.8399999999957999E-2</c:v>
                </c:pt>
                <c:pt idx="3785">
                  <c:v>1.8499999999958001E-2</c:v>
                </c:pt>
                <c:pt idx="3786">
                  <c:v>1.8599999999958001E-2</c:v>
                </c:pt>
                <c:pt idx="3787">
                  <c:v>1.8699999999958E-2</c:v>
                </c:pt>
                <c:pt idx="3788">
                  <c:v>1.8799999999958E-2</c:v>
                </c:pt>
                <c:pt idx="3789">
                  <c:v>1.8899999999957999E-2</c:v>
                </c:pt>
                <c:pt idx="3790">
                  <c:v>1.8999999999957998E-2</c:v>
                </c:pt>
                <c:pt idx="3791">
                  <c:v>1.9099999999958001E-2</c:v>
                </c:pt>
                <c:pt idx="3792">
                  <c:v>1.9199999999958001E-2</c:v>
                </c:pt>
                <c:pt idx="3793">
                  <c:v>1.9299999999958E-2</c:v>
                </c:pt>
                <c:pt idx="3794">
                  <c:v>1.9399999999957999E-2</c:v>
                </c:pt>
                <c:pt idx="3795">
                  <c:v>1.9499999999957999E-2</c:v>
                </c:pt>
                <c:pt idx="3796">
                  <c:v>1.9599999999958002E-2</c:v>
                </c:pt>
                <c:pt idx="3797">
                  <c:v>1.9699999999958001E-2</c:v>
                </c:pt>
                <c:pt idx="3798">
                  <c:v>1.9799999999958001E-2</c:v>
                </c:pt>
                <c:pt idx="3799">
                  <c:v>1.9899999999958E-2</c:v>
                </c:pt>
                <c:pt idx="3800">
                  <c:v>1.9999999999957999E-2</c:v>
                </c:pt>
                <c:pt idx="3801">
                  <c:v>2.0099999999957999E-2</c:v>
                </c:pt>
                <c:pt idx="3802">
                  <c:v>2.0199999999958002E-2</c:v>
                </c:pt>
                <c:pt idx="3803">
                  <c:v>2.0299999999958001E-2</c:v>
                </c:pt>
                <c:pt idx="3804">
                  <c:v>2.0399999999958E-2</c:v>
                </c:pt>
                <c:pt idx="3805">
                  <c:v>2.0499999999958E-2</c:v>
                </c:pt>
                <c:pt idx="3806">
                  <c:v>2.0599999999957999E-2</c:v>
                </c:pt>
                <c:pt idx="3807">
                  <c:v>2.0699999999957999E-2</c:v>
                </c:pt>
                <c:pt idx="3808">
                  <c:v>2.0799999999958001E-2</c:v>
                </c:pt>
                <c:pt idx="3809">
                  <c:v>2.0899999999958001E-2</c:v>
                </c:pt>
                <c:pt idx="3810">
                  <c:v>2.0999999999958E-2</c:v>
                </c:pt>
                <c:pt idx="3811">
                  <c:v>2.1099999999958E-2</c:v>
                </c:pt>
                <c:pt idx="3812">
                  <c:v>2.1199999999957999E-2</c:v>
                </c:pt>
                <c:pt idx="3813">
                  <c:v>2.1299999999957998E-2</c:v>
                </c:pt>
                <c:pt idx="3814">
                  <c:v>2.1399999999958001E-2</c:v>
                </c:pt>
                <c:pt idx="3815">
                  <c:v>2.1499999999958001E-2</c:v>
                </c:pt>
                <c:pt idx="3816">
                  <c:v>2.1599999999958E-2</c:v>
                </c:pt>
                <c:pt idx="3817">
                  <c:v>2.1699999999957999E-2</c:v>
                </c:pt>
                <c:pt idx="3818">
                  <c:v>2.1799999999957999E-2</c:v>
                </c:pt>
                <c:pt idx="3819">
                  <c:v>2.1899999999958002E-2</c:v>
                </c:pt>
                <c:pt idx="3820">
                  <c:v>2.1999999999958001E-2</c:v>
                </c:pt>
                <c:pt idx="3821">
                  <c:v>2.2099999999958E-2</c:v>
                </c:pt>
                <c:pt idx="3822">
                  <c:v>2.2199999999958E-2</c:v>
                </c:pt>
                <c:pt idx="3823">
                  <c:v>2.2299999999957999E-2</c:v>
                </c:pt>
                <c:pt idx="3824">
                  <c:v>2.2399999999957999E-2</c:v>
                </c:pt>
                <c:pt idx="3825">
                  <c:v>2.2499999999958002E-2</c:v>
                </c:pt>
                <c:pt idx="3826">
                  <c:v>2.2599999999958001E-2</c:v>
                </c:pt>
                <c:pt idx="3827">
                  <c:v>2.2699999999958E-2</c:v>
                </c:pt>
                <c:pt idx="3828">
                  <c:v>2.2799999999958E-2</c:v>
                </c:pt>
                <c:pt idx="3829">
                  <c:v>2.2899999999957999E-2</c:v>
                </c:pt>
                <c:pt idx="3830">
                  <c:v>2.2999999999957998E-2</c:v>
                </c:pt>
                <c:pt idx="3831">
                  <c:v>2.3099999999958001E-2</c:v>
                </c:pt>
                <c:pt idx="3832">
                  <c:v>2.3199999999958001E-2</c:v>
                </c:pt>
                <c:pt idx="3833">
                  <c:v>2.3299999999958E-2</c:v>
                </c:pt>
                <c:pt idx="3834">
                  <c:v>2.3399999999958E-2</c:v>
                </c:pt>
                <c:pt idx="3835">
                  <c:v>2.3499999999957999E-2</c:v>
                </c:pt>
                <c:pt idx="3836">
                  <c:v>2.3599999999957998E-2</c:v>
                </c:pt>
                <c:pt idx="3837">
                  <c:v>2.3699999999958001E-2</c:v>
                </c:pt>
                <c:pt idx="3838">
                  <c:v>2.3799999999958001E-2</c:v>
                </c:pt>
                <c:pt idx="3839">
                  <c:v>2.3899999999958E-2</c:v>
                </c:pt>
                <c:pt idx="3840">
                  <c:v>2.3999999999957999E-2</c:v>
                </c:pt>
                <c:pt idx="3841">
                  <c:v>2.4099999999957999E-2</c:v>
                </c:pt>
                <c:pt idx="3842">
                  <c:v>2.4199999999958002E-2</c:v>
                </c:pt>
                <c:pt idx="3843">
                  <c:v>2.4299999999958001E-2</c:v>
                </c:pt>
                <c:pt idx="3844">
                  <c:v>2.4399999999958E-2</c:v>
                </c:pt>
                <c:pt idx="3845">
                  <c:v>2.4499999999958E-2</c:v>
                </c:pt>
                <c:pt idx="3846">
                  <c:v>2.4599999999957999E-2</c:v>
                </c:pt>
                <c:pt idx="3847">
                  <c:v>2.4699999999957999E-2</c:v>
                </c:pt>
                <c:pt idx="3848">
                  <c:v>2.4799999999958001E-2</c:v>
                </c:pt>
                <c:pt idx="3849">
                  <c:v>2.4899999999958001E-2</c:v>
                </c:pt>
                <c:pt idx="3850">
                  <c:v>2.4999999999958E-2</c:v>
                </c:pt>
                <c:pt idx="3851">
                  <c:v>2.5099999999958E-2</c:v>
                </c:pt>
                <c:pt idx="3852">
                  <c:v>2.5199999999957999E-2</c:v>
                </c:pt>
                <c:pt idx="3853">
                  <c:v>2.5299999999957998E-2</c:v>
                </c:pt>
                <c:pt idx="3854">
                  <c:v>2.5399999999958001E-2</c:v>
                </c:pt>
                <c:pt idx="3855">
                  <c:v>2.5499999999958001E-2</c:v>
                </c:pt>
                <c:pt idx="3856">
                  <c:v>2.5599999999958E-2</c:v>
                </c:pt>
                <c:pt idx="3857">
                  <c:v>2.5699999999957999E-2</c:v>
                </c:pt>
                <c:pt idx="3858">
                  <c:v>2.5799999999957999E-2</c:v>
                </c:pt>
                <c:pt idx="3859">
                  <c:v>2.5899999999956999E-2</c:v>
                </c:pt>
                <c:pt idx="3860">
                  <c:v>2.5999999999956998E-2</c:v>
                </c:pt>
                <c:pt idx="3861">
                  <c:v>2.6099999999957001E-2</c:v>
                </c:pt>
                <c:pt idx="3862">
                  <c:v>2.6199999999957001E-2</c:v>
                </c:pt>
                <c:pt idx="3863">
                  <c:v>2.6299999999957E-2</c:v>
                </c:pt>
                <c:pt idx="3864">
                  <c:v>2.6399999999957E-2</c:v>
                </c:pt>
                <c:pt idx="3865">
                  <c:v>2.6499999999956999E-2</c:v>
                </c:pt>
                <c:pt idx="3866">
                  <c:v>2.6599999999956998E-2</c:v>
                </c:pt>
                <c:pt idx="3867">
                  <c:v>2.6699999999957001E-2</c:v>
                </c:pt>
                <c:pt idx="3868">
                  <c:v>2.6799999999957001E-2</c:v>
                </c:pt>
                <c:pt idx="3869">
                  <c:v>2.6899999999957E-2</c:v>
                </c:pt>
                <c:pt idx="3870">
                  <c:v>2.6999999999956999E-2</c:v>
                </c:pt>
                <c:pt idx="3871">
                  <c:v>2.7099999999956999E-2</c:v>
                </c:pt>
                <c:pt idx="3872">
                  <c:v>2.7199999999957002E-2</c:v>
                </c:pt>
                <c:pt idx="3873">
                  <c:v>2.7299999999957001E-2</c:v>
                </c:pt>
                <c:pt idx="3874">
                  <c:v>2.7399999999957E-2</c:v>
                </c:pt>
                <c:pt idx="3875">
                  <c:v>2.7499999999957E-2</c:v>
                </c:pt>
                <c:pt idx="3876">
                  <c:v>2.7599999999956999E-2</c:v>
                </c:pt>
                <c:pt idx="3877">
                  <c:v>2.7699999999956999E-2</c:v>
                </c:pt>
                <c:pt idx="3878">
                  <c:v>2.7799999999957001E-2</c:v>
                </c:pt>
                <c:pt idx="3879">
                  <c:v>2.7899999999957001E-2</c:v>
                </c:pt>
                <c:pt idx="3880">
                  <c:v>2.7999999999957E-2</c:v>
                </c:pt>
                <c:pt idx="3881">
                  <c:v>2.8099999999957E-2</c:v>
                </c:pt>
                <c:pt idx="3882">
                  <c:v>2.8199999999956999E-2</c:v>
                </c:pt>
                <c:pt idx="3883">
                  <c:v>2.8299999999956998E-2</c:v>
                </c:pt>
                <c:pt idx="3884">
                  <c:v>2.8399999999957001E-2</c:v>
                </c:pt>
                <c:pt idx="3885">
                  <c:v>2.8499999999957001E-2</c:v>
                </c:pt>
                <c:pt idx="3886">
                  <c:v>2.8599999999957E-2</c:v>
                </c:pt>
                <c:pt idx="3887">
                  <c:v>2.8699999999956999E-2</c:v>
                </c:pt>
                <c:pt idx="3888">
                  <c:v>2.8799999999956999E-2</c:v>
                </c:pt>
                <c:pt idx="3889">
                  <c:v>2.8899999999956998E-2</c:v>
                </c:pt>
                <c:pt idx="3890">
                  <c:v>2.8999999999957001E-2</c:v>
                </c:pt>
                <c:pt idx="3891">
                  <c:v>2.9099999999957001E-2</c:v>
                </c:pt>
                <c:pt idx="3892">
                  <c:v>2.9199999999957E-2</c:v>
                </c:pt>
                <c:pt idx="3893">
                  <c:v>2.9299999999956999E-2</c:v>
                </c:pt>
                <c:pt idx="3894">
                  <c:v>2.9399999999956999E-2</c:v>
                </c:pt>
                <c:pt idx="3895">
                  <c:v>2.9499999999957002E-2</c:v>
                </c:pt>
                <c:pt idx="3896">
                  <c:v>2.9599999999957001E-2</c:v>
                </c:pt>
                <c:pt idx="3897">
                  <c:v>2.9699999999957E-2</c:v>
                </c:pt>
                <c:pt idx="3898">
                  <c:v>2.9799999999957E-2</c:v>
                </c:pt>
                <c:pt idx="3899">
                  <c:v>2.9899999999956999E-2</c:v>
                </c:pt>
                <c:pt idx="3900">
                  <c:v>2.9999999999956999E-2</c:v>
                </c:pt>
                <c:pt idx="3901">
                  <c:v>3.0099999999957001E-2</c:v>
                </c:pt>
                <c:pt idx="3902">
                  <c:v>3.0199999999957001E-2</c:v>
                </c:pt>
                <c:pt idx="3903">
                  <c:v>3.0299999999957E-2</c:v>
                </c:pt>
                <c:pt idx="3904">
                  <c:v>3.0399999999957E-2</c:v>
                </c:pt>
                <c:pt idx="3905">
                  <c:v>3.0499999999956999E-2</c:v>
                </c:pt>
                <c:pt idx="3906">
                  <c:v>3.0599999999956998E-2</c:v>
                </c:pt>
                <c:pt idx="3907">
                  <c:v>3.0699999999957001E-2</c:v>
                </c:pt>
                <c:pt idx="3908">
                  <c:v>3.0799999999957001E-2</c:v>
                </c:pt>
                <c:pt idx="3909">
                  <c:v>3.0899999999957E-2</c:v>
                </c:pt>
                <c:pt idx="3910">
                  <c:v>3.0999999999956999E-2</c:v>
                </c:pt>
                <c:pt idx="3911">
                  <c:v>3.1099999999956999E-2</c:v>
                </c:pt>
                <c:pt idx="3912">
                  <c:v>3.1199999999957002E-2</c:v>
                </c:pt>
                <c:pt idx="3913">
                  <c:v>3.1299999999957001E-2</c:v>
                </c:pt>
                <c:pt idx="3914">
                  <c:v>3.1399999999956997E-2</c:v>
                </c:pt>
                <c:pt idx="3915">
                  <c:v>3.1499999999957E-2</c:v>
                </c:pt>
                <c:pt idx="3916">
                  <c:v>3.1599999999957003E-2</c:v>
                </c:pt>
                <c:pt idx="3917">
                  <c:v>3.1699999999956999E-2</c:v>
                </c:pt>
                <c:pt idx="3918">
                  <c:v>3.1799999999957002E-2</c:v>
                </c:pt>
                <c:pt idx="3919">
                  <c:v>3.1899999999956997E-2</c:v>
                </c:pt>
                <c:pt idx="3920">
                  <c:v>3.1999999999957E-2</c:v>
                </c:pt>
                <c:pt idx="3921">
                  <c:v>3.2099999999957003E-2</c:v>
                </c:pt>
                <c:pt idx="3922">
                  <c:v>3.2199999999956999E-2</c:v>
                </c:pt>
                <c:pt idx="3923">
                  <c:v>3.2299999999957002E-2</c:v>
                </c:pt>
                <c:pt idx="3924">
                  <c:v>3.2399999999956998E-2</c:v>
                </c:pt>
                <c:pt idx="3925">
                  <c:v>3.2499999999957001E-2</c:v>
                </c:pt>
                <c:pt idx="3926">
                  <c:v>3.2599999999956997E-2</c:v>
                </c:pt>
                <c:pt idx="3927">
                  <c:v>3.2699999999957E-2</c:v>
                </c:pt>
                <c:pt idx="3928">
                  <c:v>3.2799999999957002E-2</c:v>
                </c:pt>
                <c:pt idx="3929">
                  <c:v>3.2899999999956998E-2</c:v>
                </c:pt>
                <c:pt idx="3930">
                  <c:v>3.2999999999957001E-2</c:v>
                </c:pt>
                <c:pt idx="3931">
                  <c:v>3.3099999999956997E-2</c:v>
                </c:pt>
                <c:pt idx="3932">
                  <c:v>3.3199999999957E-2</c:v>
                </c:pt>
                <c:pt idx="3933">
                  <c:v>3.3299999999957003E-2</c:v>
                </c:pt>
                <c:pt idx="3934">
                  <c:v>3.3399999999956999E-2</c:v>
                </c:pt>
                <c:pt idx="3935">
                  <c:v>3.3499999999957002E-2</c:v>
                </c:pt>
                <c:pt idx="3936">
                  <c:v>3.3599999999956998E-2</c:v>
                </c:pt>
                <c:pt idx="3937">
                  <c:v>3.3699999999957E-2</c:v>
                </c:pt>
                <c:pt idx="3938">
                  <c:v>3.3799999999957003E-2</c:v>
                </c:pt>
                <c:pt idx="3939">
                  <c:v>3.3899999999956999E-2</c:v>
                </c:pt>
                <c:pt idx="3940">
                  <c:v>3.3999999999957002E-2</c:v>
                </c:pt>
                <c:pt idx="3941">
                  <c:v>3.4099999999956998E-2</c:v>
                </c:pt>
                <c:pt idx="3942">
                  <c:v>3.4199999999957001E-2</c:v>
                </c:pt>
                <c:pt idx="3943">
                  <c:v>3.4299999999956997E-2</c:v>
                </c:pt>
                <c:pt idx="3944">
                  <c:v>3.4399999999957E-2</c:v>
                </c:pt>
                <c:pt idx="3945">
                  <c:v>3.4499999999957003E-2</c:v>
                </c:pt>
                <c:pt idx="3946">
                  <c:v>3.4599999999956998E-2</c:v>
                </c:pt>
                <c:pt idx="3947">
                  <c:v>3.4699999999957001E-2</c:v>
                </c:pt>
                <c:pt idx="3948">
                  <c:v>3.4799999999956997E-2</c:v>
                </c:pt>
                <c:pt idx="3949">
                  <c:v>3.4899999999957E-2</c:v>
                </c:pt>
                <c:pt idx="3950">
                  <c:v>3.4999999999955997E-2</c:v>
                </c:pt>
                <c:pt idx="3951">
                  <c:v>3.5099999999956E-2</c:v>
                </c:pt>
                <c:pt idx="3952">
                  <c:v>3.5199999999956003E-2</c:v>
                </c:pt>
                <c:pt idx="3953">
                  <c:v>3.5299999999955999E-2</c:v>
                </c:pt>
                <c:pt idx="3954">
                  <c:v>3.5399999999956001E-2</c:v>
                </c:pt>
                <c:pt idx="3955">
                  <c:v>3.5499999999955997E-2</c:v>
                </c:pt>
                <c:pt idx="3956">
                  <c:v>3.5599999999956E-2</c:v>
                </c:pt>
                <c:pt idx="3957">
                  <c:v>3.5699999999956003E-2</c:v>
                </c:pt>
                <c:pt idx="3958">
                  <c:v>3.5799999999955999E-2</c:v>
                </c:pt>
                <c:pt idx="3959">
                  <c:v>3.5899999999956002E-2</c:v>
                </c:pt>
                <c:pt idx="3960">
                  <c:v>3.5999999999955998E-2</c:v>
                </c:pt>
                <c:pt idx="3961">
                  <c:v>3.6099999999956001E-2</c:v>
                </c:pt>
                <c:pt idx="3962">
                  <c:v>3.6199999999955997E-2</c:v>
                </c:pt>
                <c:pt idx="3963">
                  <c:v>3.6299999999955999E-2</c:v>
                </c:pt>
                <c:pt idx="3964">
                  <c:v>3.6399999999956002E-2</c:v>
                </c:pt>
                <c:pt idx="3965">
                  <c:v>3.6499999999955998E-2</c:v>
                </c:pt>
                <c:pt idx="3966">
                  <c:v>3.6599999999956001E-2</c:v>
                </c:pt>
                <c:pt idx="3967">
                  <c:v>3.6699999999955997E-2</c:v>
                </c:pt>
                <c:pt idx="3968">
                  <c:v>3.6799999999956E-2</c:v>
                </c:pt>
                <c:pt idx="3969">
                  <c:v>3.6899999999956003E-2</c:v>
                </c:pt>
                <c:pt idx="3970">
                  <c:v>3.6999999999955999E-2</c:v>
                </c:pt>
                <c:pt idx="3971">
                  <c:v>3.7099999999956002E-2</c:v>
                </c:pt>
                <c:pt idx="3972">
                  <c:v>3.7199999999955997E-2</c:v>
                </c:pt>
                <c:pt idx="3973">
                  <c:v>3.7299999999956E-2</c:v>
                </c:pt>
                <c:pt idx="3974">
                  <c:v>3.7399999999956003E-2</c:v>
                </c:pt>
                <c:pt idx="3975">
                  <c:v>3.7499999999955999E-2</c:v>
                </c:pt>
                <c:pt idx="3976">
                  <c:v>3.7599999999956002E-2</c:v>
                </c:pt>
                <c:pt idx="3977">
                  <c:v>3.7699999999955998E-2</c:v>
                </c:pt>
                <c:pt idx="3978">
                  <c:v>3.7799999999956001E-2</c:v>
                </c:pt>
                <c:pt idx="3979">
                  <c:v>3.7899999999955997E-2</c:v>
                </c:pt>
                <c:pt idx="3980">
                  <c:v>3.7999999999956E-2</c:v>
                </c:pt>
                <c:pt idx="3981">
                  <c:v>3.8099999999956002E-2</c:v>
                </c:pt>
                <c:pt idx="3982">
                  <c:v>3.8199999999955998E-2</c:v>
                </c:pt>
                <c:pt idx="3983">
                  <c:v>3.8299999999956001E-2</c:v>
                </c:pt>
                <c:pt idx="3984">
                  <c:v>3.8399999999955997E-2</c:v>
                </c:pt>
                <c:pt idx="3985">
                  <c:v>3.8499999999956E-2</c:v>
                </c:pt>
                <c:pt idx="3986">
                  <c:v>3.8599999999956003E-2</c:v>
                </c:pt>
                <c:pt idx="3987">
                  <c:v>3.8699999999955999E-2</c:v>
                </c:pt>
                <c:pt idx="3988">
                  <c:v>3.8799999999956002E-2</c:v>
                </c:pt>
                <c:pt idx="3989">
                  <c:v>3.8899999999955998E-2</c:v>
                </c:pt>
                <c:pt idx="3990">
                  <c:v>3.8999999999956E-2</c:v>
                </c:pt>
                <c:pt idx="3991">
                  <c:v>3.9099999999956003E-2</c:v>
                </c:pt>
                <c:pt idx="3992">
                  <c:v>3.9199999999955999E-2</c:v>
                </c:pt>
                <c:pt idx="3993">
                  <c:v>3.9299999999956002E-2</c:v>
                </c:pt>
                <c:pt idx="3994">
                  <c:v>3.9399999999955998E-2</c:v>
                </c:pt>
                <c:pt idx="3995">
                  <c:v>3.9499999999956001E-2</c:v>
                </c:pt>
                <c:pt idx="3996">
                  <c:v>3.9599999999955997E-2</c:v>
                </c:pt>
                <c:pt idx="3997">
                  <c:v>3.9699999999956E-2</c:v>
                </c:pt>
                <c:pt idx="3998">
                  <c:v>3.9799999999956003E-2</c:v>
                </c:pt>
                <c:pt idx="3999">
                  <c:v>3.9899999999955998E-2</c:v>
                </c:pt>
                <c:pt idx="4000">
                  <c:v>3.9999999999956001E-2</c:v>
                </c:pt>
                <c:pt idx="4001">
                  <c:v>4.0099999999955997E-2</c:v>
                </c:pt>
                <c:pt idx="4002">
                  <c:v>4.0199999999956E-2</c:v>
                </c:pt>
                <c:pt idx="4003">
                  <c:v>4.0299999999956003E-2</c:v>
                </c:pt>
                <c:pt idx="4004">
                  <c:v>4.0399999999955999E-2</c:v>
                </c:pt>
                <c:pt idx="4005">
                  <c:v>4.0499999999956002E-2</c:v>
                </c:pt>
                <c:pt idx="4006">
                  <c:v>4.0599999999955998E-2</c:v>
                </c:pt>
                <c:pt idx="4007">
                  <c:v>4.0699999999956001E-2</c:v>
                </c:pt>
                <c:pt idx="4008">
                  <c:v>4.0799999999956003E-2</c:v>
                </c:pt>
                <c:pt idx="4009">
                  <c:v>4.0899999999955999E-2</c:v>
                </c:pt>
                <c:pt idx="4010">
                  <c:v>4.0999999999956002E-2</c:v>
                </c:pt>
                <c:pt idx="4011">
                  <c:v>4.1099999999955998E-2</c:v>
                </c:pt>
                <c:pt idx="4012">
                  <c:v>4.1199999999956001E-2</c:v>
                </c:pt>
                <c:pt idx="4013">
                  <c:v>4.1299999999955997E-2</c:v>
                </c:pt>
                <c:pt idx="4014">
                  <c:v>4.1399999999956E-2</c:v>
                </c:pt>
                <c:pt idx="4015">
                  <c:v>4.1499999999956003E-2</c:v>
                </c:pt>
                <c:pt idx="4016">
                  <c:v>4.1599999999955999E-2</c:v>
                </c:pt>
                <c:pt idx="4017">
                  <c:v>4.1699999999956001E-2</c:v>
                </c:pt>
                <c:pt idx="4018">
                  <c:v>4.1799999999955997E-2</c:v>
                </c:pt>
                <c:pt idx="4019">
                  <c:v>4.1899999999956E-2</c:v>
                </c:pt>
                <c:pt idx="4020">
                  <c:v>4.1999999999956003E-2</c:v>
                </c:pt>
                <c:pt idx="4021">
                  <c:v>4.2099999999955999E-2</c:v>
                </c:pt>
                <c:pt idx="4022">
                  <c:v>4.2199999999956002E-2</c:v>
                </c:pt>
                <c:pt idx="4023">
                  <c:v>4.2299999999955998E-2</c:v>
                </c:pt>
                <c:pt idx="4024">
                  <c:v>4.2399999999956001E-2</c:v>
                </c:pt>
                <c:pt idx="4025">
                  <c:v>4.2499999999955997E-2</c:v>
                </c:pt>
                <c:pt idx="4026">
                  <c:v>4.2599999999955999E-2</c:v>
                </c:pt>
                <c:pt idx="4027">
                  <c:v>4.2699999999956002E-2</c:v>
                </c:pt>
                <c:pt idx="4028">
                  <c:v>4.2799999999955998E-2</c:v>
                </c:pt>
                <c:pt idx="4029">
                  <c:v>4.2899999999956001E-2</c:v>
                </c:pt>
                <c:pt idx="4030">
                  <c:v>4.2999999999955997E-2</c:v>
                </c:pt>
                <c:pt idx="4031">
                  <c:v>4.3099999999956E-2</c:v>
                </c:pt>
                <c:pt idx="4032">
                  <c:v>4.3199999999956003E-2</c:v>
                </c:pt>
                <c:pt idx="4033">
                  <c:v>4.3299999999955999E-2</c:v>
                </c:pt>
                <c:pt idx="4034">
                  <c:v>4.3399999999956002E-2</c:v>
                </c:pt>
                <c:pt idx="4035">
                  <c:v>4.3499999999955997E-2</c:v>
                </c:pt>
                <c:pt idx="4036">
                  <c:v>4.3599999999956E-2</c:v>
                </c:pt>
                <c:pt idx="4037">
                  <c:v>4.3699999999956003E-2</c:v>
                </c:pt>
                <c:pt idx="4038">
                  <c:v>4.3799999999955999E-2</c:v>
                </c:pt>
                <c:pt idx="4039">
                  <c:v>4.3899999999956002E-2</c:v>
                </c:pt>
                <c:pt idx="4040">
                  <c:v>4.3999999999955998E-2</c:v>
                </c:pt>
                <c:pt idx="4041">
                  <c:v>4.4099999999955002E-2</c:v>
                </c:pt>
                <c:pt idx="4042">
                  <c:v>4.4199999999954998E-2</c:v>
                </c:pt>
                <c:pt idx="4043">
                  <c:v>4.4299999999955E-2</c:v>
                </c:pt>
                <c:pt idx="4044">
                  <c:v>4.4399999999955003E-2</c:v>
                </c:pt>
                <c:pt idx="4045">
                  <c:v>4.4499999999954999E-2</c:v>
                </c:pt>
                <c:pt idx="4046">
                  <c:v>4.4599999999955002E-2</c:v>
                </c:pt>
                <c:pt idx="4047">
                  <c:v>4.4699999999954998E-2</c:v>
                </c:pt>
                <c:pt idx="4048">
                  <c:v>4.4799999999955001E-2</c:v>
                </c:pt>
                <c:pt idx="4049">
                  <c:v>4.4899999999954997E-2</c:v>
                </c:pt>
                <c:pt idx="4050">
                  <c:v>4.4999999999955E-2</c:v>
                </c:pt>
                <c:pt idx="4051">
                  <c:v>4.5099999999955002E-2</c:v>
                </c:pt>
                <c:pt idx="4052">
                  <c:v>4.5199999999954998E-2</c:v>
                </c:pt>
                <c:pt idx="4053">
                  <c:v>4.5299999999955001E-2</c:v>
                </c:pt>
                <c:pt idx="4054">
                  <c:v>4.5399999999954997E-2</c:v>
                </c:pt>
                <c:pt idx="4055">
                  <c:v>4.5499999999955E-2</c:v>
                </c:pt>
                <c:pt idx="4056">
                  <c:v>4.5599999999955003E-2</c:v>
                </c:pt>
                <c:pt idx="4057">
                  <c:v>4.5699999999954999E-2</c:v>
                </c:pt>
                <c:pt idx="4058">
                  <c:v>4.5799999999955002E-2</c:v>
                </c:pt>
                <c:pt idx="4059">
                  <c:v>4.5899999999954998E-2</c:v>
                </c:pt>
                <c:pt idx="4060">
                  <c:v>4.5999999999955E-2</c:v>
                </c:pt>
                <c:pt idx="4061">
                  <c:v>4.6099999999955003E-2</c:v>
                </c:pt>
                <c:pt idx="4062">
                  <c:v>4.6199999999954999E-2</c:v>
                </c:pt>
                <c:pt idx="4063">
                  <c:v>4.6299999999955002E-2</c:v>
                </c:pt>
                <c:pt idx="4064">
                  <c:v>4.6399999999954998E-2</c:v>
                </c:pt>
                <c:pt idx="4065">
                  <c:v>4.6499999999955001E-2</c:v>
                </c:pt>
                <c:pt idx="4066">
                  <c:v>4.6599999999954997E-2</c:v>
                </c:pt>
                <c:pt idx="4067">
                  <c:v>4.6699999999955E-2</c:v>
                </c:pt>
                <c:pt idx="4068">
                  <c:v>4.6799999999955003E-2</c:v>
                </c:pt>
                <c:pt idx="4069">
                  <c:v>4.6899999999954999E-2</c:v>
                </c:pt>
                <c:pt idx="4070">
                  <c:v>4.6999999999955001E-2</c:v>
                </c:pt>
                <c:pt idx="4071">
                  <c:v>4.7099999999954997E-2</c:v>
                </c:pt>
                <c:pt idx="4072">
                  <c:v>4.7199999999955E-2</c:v>
                </c:pt>
                <c:pt idx="4073">
                  <c:v>4.7299999999955003E-2</c:v>
                </c:pt>
                <c:pt idx="4074">
                  <c:v>4.7399999999954999E-2</c:v>
                </c:pt>
                <c:pt idx="4075">
                  <c:v>4.7499999999955002E-2</c:v>
                </c:pt>
                <c:pt idx="4076">
                  <c:v>4.7599999999954998E-2</c:v>
                </c:pt>
                <c:pt idx="4077">
                  <c:v>4.7699999999955001E-2</c:v>
                </c:pt>
                <c:pt idx="4078">
                  <c:v>4.7799999999954997E-2</c:v>
                </c:pt>
                <c:pt idx="4079">
                  <c:v>4.7899999999954999E-2</c:v>
                </c:pt>
                <c:pt idx="4080">
                  <c:v>4.7999999999955002E-2</c:v>
                </c:pt>
                <c:pt idx="4081">
                  <c:v>4.8099999999954998E-2</c:v>
                </c:pt>
                <c:pt idx="4082">
                  <c:v>4.8199999999955001E-2</c:v>
                </c:pt>
                <c:pt idx="4083">
                  <c:v>4.8299999999954997E-2</c:v>
                </c:pt>
                <c:pt idx="4084">
                  <c:v>4.8399999999955E-2</c:v>
                </c:pt>
                <c:pt idx="4085">
                  <c:v>4.8499999999955003E-2</c:v>
                </c:pt>
                <c:pt idx="4086">
                  <c:v>4.8599999999954999E-2</c:v>
                </c:pt>
                <c:pt idx="4087">
                  <c:v>4.8699999999955002E-2</c:v>
                </c:pt>
                <c:pt idx="4088">
                  <c:v>4.8799999999954997E-2</c:v>
                </c:pt>
                <c:pt idx="4089">
                  <c:v>4.8899999999955E-2</c:v>
                </c:pt>
                <c:pt idx="4090">
                  <c:v>4.8999999999955003E-2</c:v>
                </c:pt>
                <c:pt idx="4091">
                  <c:v>4.9099999999954999E-2</c:v>
                </c:pt>
                <c:pt idx="4092">
                  <c:v>4.9199999999955002E-2</c:v>
                </c:pt>
                <c:pt idx="4093">
                  <c:v>4.9299999999954998E-2</c:v>
                </c:pt>
                <c:pt idx="4094">
                  <c:v>4.9399999999955001E-2</c:v>
                </c:pt>
                <c:pt idx="4095">
                  <c:v>4.9499999999954997E-2</c:v>
                </c:pt>
                <c:pt idx="4096">
                  <c:v>4.9599999999955E-2</c:v>
                </c:pt>
                <c:pt idx="4097">
                  <c:v>4.9699999999955002E-2</c:v>
                </c:pt>
                <c:pt idx="4098">
                  <c:v>4.9799999999954998E-2</c:v>
                </c:pt>
                <c:pt idx="4099">
                  <c:v>4.9899999999955001E-2</c:v>
                </c:pt>
                <c:pt idx="4100">
                  <c:v>4.9999999999954997E-2</c:v>
                </c:pt>
                <c:pt idx="4101">
                  <c:v>5.0099999999955E-2</c:v>
                </c:pt>
                <c:pt idx="4102">
                  <c:v>5.0199999999955003E-2</c:v>
                </c:pt>
                <c:pt idx="4103">
                  <c:v>5.0299999999954999E-2</c:v>
                </c:pt>
                <c:pt idx="4104">
                  <c:v>5.0399999999955002E-2</c:v>
                </c:pt>
                <c:pt idx="4105">
                  <c:v>5.0499999999954998E-2</c:v>
                </c:pt>
                <c:pt idx="4106">
                  <c:v>5.0599999999955E-2</c:v>
                </c:pt>
                <c:pt idx="4107">
                  <c:v>5.0699999999955003E-2</c:v>
                </c:pt>
                <c:pt idx="4108">
                  <c:v>5.0799999999954999E-2</c:v>
                </c:pt>
                <c:pt idx="4109">
                  <c:v>5.0899999999955002E-2</c:v>
                </c:pt>
                <c:pt idx="4110">
                  <c:v>5.0999999999954998E-2</c:v>
                </c:pt>
                <c:pt idx="4111">
                  <c:v>5.1099999999955001E-2</c:v>
                </c:pt>
                <c:pt idx="4112">
                  <c:v>5.1199999999954997E-2</c:v>
                </c:pt>
                <c:pt idx="4113">
                  <c:v>5.1299999999955E-2</c:v>
                </c:pt>
                <c:pt idx="4114">
                  <c:v>5.1399999999955003E-2</c:v>
                </c:pt>
                <c:pt idx="4115">
                  <c:v>5.1499999999954998E-2</c:v>
                </c:pt>
                <c:pt idx="4116">
                  <c:v>5.1599999999955001E-2</c:v>
                </c:pt>
                <c:pt idx="4117">
                  <c:v>5.1699999999954997E-2</c:v>
                </c:pt>
                <c:pt idx="4118">
                  <c:v>5.1799999999955E-2</c:v>
                </c:pt>
                <c:pt idx="4119">
                  <c:v>5.1899999999955003E-2</c:v>
                </c:pt>
                <c:pt idx="4120">
                  <c:v>5.1999999999954999E-2</c:v>
                </c:pt>
                <c:pt idx="4121">
                  <c:v>5.2099999999955002E-2</c:v>
                </c:pt>
                <c:pt idx="4122">
                  <c:v>5.2199999999954998E-2</c:v>
                </c:pt>
                <c:pt idx="4123">
                  <c:v>5.2299999999955001E-2</c:v>
                </c:pt>
                <c:pt idx="4124">
                  <c:v>5.2399999999955003E-2</c:v>
                </c:pt>
                <c:pt idx="4125">
                  <c:v>5.2499999999954999E-2</c:v>
                </c:pt>
                <c:pt idx="4126">
                  <c:v>5.2599999999955002E-2</c:v>
                </c:pt>
                <c:pt idx="4127">
                  <c:v>5.2699999999954998E-2</c:v>
                </c:pt>
                <c:pt idx="4128">
                  <c:v>5.2799999999955001E-2</c:v>
                </c:pt>
                <c:pt idx="4129">
                  <c:v>5.2899999999954997E-2</c:v>
                </c:pt>
                <c:pt idx="4130">
                  <c:v>5.2999999999955E-2</c:v>
                </c:pt>
                <c:pt idx="4131">
                  <c:v>5.3099999999955003E-2</c:v>
                </c:pt>
                <c:pt idx="4132">
                  <c:v>5.3199999999953999E-2</c:v>
                </c:pt>
                <c:pt idx="4133">
                  <c:v>5.3299999999954002E-2</c:v>
                </c:pt>
                <c:pt idx="4134">
                  <c:v>5.3399999999953998E-2</c:v>
                </c:pt>
                <c:pt idx="4135">
                  <c:v>5.3499999999954001E-2</c:v>
                </c:pt>
                <c:pt idx="4136">
                  <c:v>5.3599999999953997E-2</c:v>
                </c:pt>
                <c:pt idx="4137">
                  <c:v>5.3699999999954E-2</c:v>
                </c:pt>
                <c:pt idx="4138">
                  <c:v>5.3799999999954003E-2</c:v>
                </c:pt>
                <c:pt idx="4139">
                  <c:v>5.3899999999953999E-2</c:v>
                </c:pt>
                <c:pt idx="4140">
                  <c:v>5.3999999999954001E-2</c:v>
                </c:pt>
                <c:pt idx="4141">
                  <c:v>5.4099999999953997E-2</c:v>
                </c:pt>
                <c:pt idx="4142">
                  <c:v>5.4199999999954E-2</c:v>
                </c:pt>
                <c:pt idx="4143">
                  <c:v>5.4299999999954003E-2</c:v>
                </c:pt>
                <c:pt idx="4144">
                  <c:v>5.4399999999953999E-2</c:v>
                </c:pt>
                <c:pt idx="4145">
                  <c:v>5.4499999999954002E-2</c:v>
                </c:pt>
                <c:pt idx="4146">
                  <c:v>5.4599999999953998E-2</c:v>
                </c:pt>
                <c:pt idx="4147">
                  <c:v>5.4699999999954001E-2</c:v>
                </c:pt>
                <c:pt idx="4148">
                  <c:v>5.4799999999953997E-2</c:v>
                </c:pt>
                <c:pt idx="4149">
                  <c:v>5.4899999999953999E-2</c:v>
                </c:pt>
                <c:pt idx="4150">
                  <c:v>5.4999999999954002E-2</c:v>
                </c:pt>
                <c:pt idx="4151">
                  <c:v>5.5099999999953998E-2</c:v>
                </c:pt>
                <c:pt idx="4152">
                  <c:v>5.5199999999954001E-2</c:v>
                </c:pt>
                <c:pt idx="4153">
                  <c:v>5.5299999999953997E-2</c:v>
                </c:pt>
                <c:pt idx="4154">
                  <c:v>5.5399999999954E-2</c:v>
                </c:pt>
                <c:pt idx="4155">
                  <c:v>5.5499999999954003E-2</c:v>
                </c:pt>
                <c:pt idx="4156">
                  <c:v>5.5599999999953999E-2</c:v>
                </c:pt>
                <c:pt idx="4157">
                  <c:v>5.5699999999954002E-2</c:v>
                </c:pt>
                <c:pt idx="4158">
                  <c:v>5.5799999999953998E-2</c:v>
                </c:pt>
                <c:pt idx="4159">
                  <c:v>5.5899999999954E-2</c:v>
                </c:pt>
                <c:pt idx="4160">
                  <c:v>5.5999999999954003E-2</c:v>
                </c:pt>
                <c:pt idx="4161">
                  <c:v>5.6099999999953999E-2</c:v>
                </c:pt>
                <c:pt idx="4162">
                  <c:v>5.6199999999954002E-2</c:v>
                </c:pt>
                <c:pt idx="4163">
                  <c:v>5.6299999999953998E-2</c:v>
                </c:pt>
                <c:pt idx="4164">
                  <c:v>5.6399999999954001E-2</c:v>
                </c:pt>
                <c:pt idx="4165">
                  <c:v>5.6499999999953997E-2</c:v>
                </c:pt>
                <c:pt idx="4166">
                  <c:v>5.6599999999954E-2</c:v>
                </c:pt>
                <c:pt idx="4167">
                  <c:v>5.6699999999954002E-2</c:v>
                </c:pt>
                <c:pt idx="4168">
                  <c:v>5.6799999999953998E-2</c:v>
                </c:pt>
                <c:pt idx="4169">
                  <c:v>5.6899999999954001E-2</c:v>
                </c:pt>
                <c:pt idx="4170">
                  <c:v>5.6999999999953997E-2</c:v>
                </c:pt>
                <c:pt idx="4171">
                  <c:v>5.7099999999954E-2</c:v>
                </c:pt>
                <c:pt idx="4172">
                  <c:v>5.7199999999954003E-2</c:v>
                </c:pt>
                <c:pt idx="4173">
                  <c:v>5.7299999999953999E-2</c:v>
                </c:pt>
                <c:pt idx="4174">
                  <c:v>5.7399999999954002E-2</c:v>
                </c:pt>
                <c:pt idx="4175">
                  <c:v>5.7499999999953998E-2</c:v>
                </c:pt>
                <c:pt idx="4176">
                  <c:v>5.7599999999954E-2</c:v>
                </c:pt>
                <c:pt idx="4177">
                  <c:v>5.7699999999954003E-2</c:v>
                </c:pt>
                <c:pt idx="4178">
                  <c:v>5.7799999999953999E-2</c:v>
                </c:pt>
                <c:pt idx="4179">
                  <c:v>5.7899999999954002E-2</c:v>
                </c:pt>
                <c:pt idx="4180">
                  <c:v>5.7999999999953998E-2</c:v>
                </c:pt>
                <c:pt idx="4181">
                  <c:v>5.8099999999954001E-2</c:v>
                </c:pt>
                <c:pt idx="4182">
                  <c:v>5.8199999999953997E-2</c:v>
                </c:pt>
                <c:pt idx="4183">
                  <c:v>5.8299999999954E-2</c:v>
                </c:pt>
                <c:pt idx="4184">
                  <c:v>5.8399999999954003E-2</c:v>
                </c:pt>
                <c:pt idx="4185">
                  <c:v>5.8499999999953999E-2</c:v>
                </c:pt>
                <c:pt idx="4186">
                  <c:v>5.8599999999954001E-2</c:v>
                </c:pt>
                <c:pt idx="4187">
                  <c:v>5.8699999999953997E-2</c:v>
                </c:pt>
                <c:pt idx="4188">
                  <c:v>5.8799999999954E-2</c:v>
                </c:pt>
                <c:pt idx="4189">
                  <c:v>5.8899999999954003E-2</c:v>
                </c:pt>
                <c:pt idx="4190">
                  <c:v>5.8999999999953999E-2</c:v>
                </c:pt>
                <c:pt idx="4191">
                  <c:v>5.9099999999954002E-2</c:v>
                </c:pt>
                <c:pt idx="4192">
                  <c:v>5.9199999999953998E-2</c:v>
                </c:pt>
                <c:pt idx="4193">
                  <c:v>5.9299999999954001E-2</c:v>
                </c:pt>
                <c:pt idx="4194">
                  <c:v>5.9399999999953997E-2</c:v>
                </c:pt>
                <c:pt idx="4195">
                  <c:v>5.9499999999953999E-2</c:v>
                </c:pt>
                <c:pt idx="4196">
                  <c:v>5.9599999999954002E-2</c:v>
                </c:pt>
                <c:pt idx="4197">
                  <c:v>5.9699999999953998E-2</c:v>
                </c:pt>
                <c:pt idx="4198">
                  <c:v>5.9799999999954001E-2</c:v>
                </c:pt>
                <c:pt idx="4199">
                  <c:v>5.9899999999953997E-2</c:v>
                </c:pt>
                <c:pt idx="4200">
                  <c:v>5.9999999999954E-2</c:v>
                </c:pt>
                <c:pt idx="4201">
                  <c:v>6.0099999999954003E-2</c:v>
                </c:pt>
                <c:pt idx="4202">
                  <c:v>6.0199999999953999E-2</c:v>
                </c:pt>
                <c:pt idx="4203">
                  <c:v>6.0299999999954002E-2</c:v>
                </c:pt>
                <c:pt idx="4204">
                  <c:v>6.0399999999953997E-2</c:v>
                </c:pt>
                <c:pt idx="4205">
                  <c:v>6.0499999999954E-2</c:v>
                </c:pt>
                <c:pt idx="4206">
                  <c:v>6.0599999999954003E-2</c:v>
                </c:pt>
                <c:pt idx="4207">
                  <c:v>6.0699999999953999E-2</c:v>
                </c:pt>
                <c:pt idx="4208">
                  <c:v>6.0799999999954002E-2</c:v>
                </c:pt>
                <c:pt idx="4209">
                  <c:v>6.0899999999953998E-2</c:v>
                </c:pt>
                <c:pt idx="4210">
                  <c:v>6.0999999999954001E-2</c:v>
                </c:pt>
                <c:pt idx="4211">
                  <c:v>6.1099999999953997E-2</c:v>
                </c:pt>
                <c:pt idx="4212">
                  <c:v>6.1199999999954E-2</c:v>
                </c:pt>
                <c:pt idx="4213">
                  <c:v>6.1299999999954002E-2</c:v>
                </c:pt>
                <c:pt idx="4214">
                  <c:v>6.1399999999953998E-2</c:v>
                </c:pt>
                <c:pt idx="4215">
                  <c:v>6.1499999999954001E-2</c:v>
                </c:pt>
                <c:pt idx="4216">
                  <c:v>6.1599999999953997E-2</c:v>
                </c:pt>
                <c:pt idx="4217">
                  <c:v>6.1699999999954E-2</c:v>
                </c:pt>
                <c:pt idx="4218">
                  <c:v>6.1799999999954003E-2</c:v>
                </c:pt>
                <c:pt idx="4219">
                  <c:v>6.1899999999953999E-2</c:v>
                </c:pt>
                <c:pt idx="4220">
                  <c:v>6.1999999999954002E-2</c:v>
                </c:pt>
                <c:pt idx="4221">
                  <c:v>6.2099999999953998E-2</c:v>
                </c:pt>
                <c:pt idx="4222">
                  <c:v>6.2199999999954E-2</c:v>
                </c:pt>
                <c:pt idx="4223">
                  <c:v>6.2299999999952997E-2</c:v>
                </c:pt>
                <c:pt idx="4224">
                  <c:v>6.2399999999953E-2</c:v>
                </c:pt>
                <c:pt idx="4225">
                  <c:v>6.2499999999953003E-2</c:v>
                </c:pt>
                <c:pt idx="4226">
                  <c:v>6.2599999999952999E-2</c:v>
                </c:pt>
                <c:pt idx="4227">
                  <c:v>6.2699999999953002E-2</c:v>
                </c:pt>
                <c:pt idx="4228">
                  <c:v>6.2799999999953005E-2</c:v>
                </c:pt>
                <c:pt idx="4229">
                  <c:v>6.2899999999952994E-2</c:v>
                </c:pt>
                <c:pt idx="4230">
                  <c:v>6.2999999999952996E-2</c:v>
                </c:pt>
                <c:pt idx="4231">
                  <c:v>6.3099999999952999E-2</c:v>
                </c:pt>
                <c:pt idx="4232">
                  <c:v>6.3199999999953002E-2</c:v>
                </c:pt>
                <c:pt idx="4233">
                  <c:v>6.3299999999953005E-2</c:v>
                </c:pt>
                <c:pt idx="4234">
                  <c:v>6.3399999999952994E-2</c:v>
                </c:pt>
                <c:pt idx="4235">
                  <c:v>6.3499999999952997E-2</c:v>
                </c:pt>
                <c:pt idx="4236">
                  <c:v>6.3599999999953E-2</c:v>
                </c:pt>
                <c:pt idx="4237">
                  <c:v>6.3699999999953003E-2</c:v>
                </c:pt>
                <c:pt idx="4238">
                  <c:v>6.3799999999953005E-2</c:v>
                </c:pt>
                <c:pt idx="4239">
                  <c:v>6.3899999999952994E-2</c:v>
                </c:pt>
                <c:pt idx="4240">
                  <c:v>6.3999999999952997E-2</c:v>
                </c:pt>
                <c:pt idx="4241">
                  <c:v>6.4099999999953E-2</c:v>
                </c:pt>
                <c:pt idx="4242">
                  <c:v>6.4199999999953003E-2</c:v>
                </c:pt>
                <c:pt idx="4243">
                  <c:v>6.4299999999953006E-2</c:v>
                </c:pt>
                <c:pt idx="4244">
                  <c:v>6.4399999999952995E-2</c:v>
                </c:pt>
                <c:pt idx="4245">
                  <c:v>6.4499999999952998E-2</c:v>
                </c:pt>
                <c:pt idx="4246">
                  <c:v>6.4599999999953001E-2</c:v>
                </c:pt>
                <c:pt idx="4247">
                  <c:v>6.4699999999953003E-2</c:v>
                </c:pt>
                <c:pt idx="4248">
                  <c:v>6.4799999999953006E-2</c:v>
                </c:pt>
                <c:pt idx="4249">
                  <c:v>6.4899999999952995E-2</c:v>
                </c:pt>
                <c:pt idx="4250">
                  <c:v>6.4999999999952998E-2</c:v>
                </c:pt>
                <c:pt idx="4251">
                  <c:v>6.5099999999953001E-2</c:v>
                </c:pt>
                <c:pt idx="4252">
                  <c:v>6.5199999999953004E-2</c:v>
                </c:pt>
                <c:pt idx="4253">
                  <c:v>6.5299999999953007E-2</c:v>
                </c:pt>
                <c:pt idx="4254">
                  <c:v>6.5399999999952996E-2</c:v>
                </c:pt>
                <c:pt idx="4255">
                  <c:v>6.5499999999952999E-2</c:v>
                </c:pt>
                <c:pt idx="4256">
                  <c:v>6.5599999999953001E-2</c:v>
                </c:pt>
                <c:pt idx="4257">
                  <c:v>6.5699999999953004E-2</c:v>
                </c:pt>
                <c:pt idx="4258">
                  <c:v>6.5799999999952993E-2</c:v>
                </c:pt>
                <c:pt idx="4259">
                  <c:v>6.5899999999952996E-2</c:v>
                </c:pt>
                <c:pt idx="4260">
                  <c:v>6.5999999999952999E-2</c:v>
                </c:pt>
                <c:pt idx="4261">
                  <c:v>6.6099999999953002E-2</c:v>
                </c:pt>
                <c:pt idx="4262">
                  <c:v>6.6199999999953005E-2</c:v>
                </c:pt>
                <c:pt idx="4263">
                  <c:v>6.6299999999952994E-2</c:v>
                </c:pt>
                <c:pt idx="4264">
                  <c:v>6.6399999999952997E-2</c:v>
                </c:pt>
                <c:pt idx="4265">
                  <c:v>6.6499999999952999E-2</c:v>
                </c:pt>
                <c:pt idx="4266">
                  <c:v>6.6599999999953002E-2</c:v>
                </c:pt>
                <c:pt idx="4267">
                  <c:v>6.6699999999953005E-2</c:v>
                </c:pt>
                <c:pt idx="4268">
                  <c:v>6.6799999999952994E-2</c:v>
                </c:pt>
                <c:pt idx="4269">
                  <c:v>6.6899999999952997E-2</c:v>
                </c:pt>
                <c:pt idx="4270">
                  <c:v>6.6999999999953E-2</c:v>
                </c:pt>
                <c:pt idx="4271">
                  <c:v>6.7099999999953003E-2</c:v>
                </c:pt>
                <c:pt idx="4272">
                  <c:v>6.7199999999953006E-2</c:v>
                </c:pt>
                <c:pt idx="4273">
                  <c:v>6.7299999999952995E-2</c:v>
                </c:pt>
                <c:pt idx="4274">
                  <c:v>6.7399999999952998E-2</c:v>
                </c:pt>
                <c:pt idx="4275">
                  <c:v>6.7499999999953E-2</c:v>
                </c:pt>
                <c:pt idx="4276">
                  <c:v>6.7599999999953003E-2</c:v>
                </c:pt>
                <c:pt idx="4277">
                  <c:v>6.7699999999953006E-2</c:v>
                </c:pt>
                <c:pt idx="4278">
                  <c:v>6.7799999999952995E-2</c:v>
                </c:pt>
                <c:pt idx="4279">
                  <c:v>6.7899999999952998E-2</c:v>
                </c:pt>
                <c:pt idx="4280">
                  <c:v>6.7999999999953001E-2</c:v>
                </c:pt>
                <c:pt idx="4281">
                  <c:v>6.8099999999953004E-2</c:v>
                </c:pt>
                <c:pt idx="4282">
                  <c:v>6.8199999999953007E-2</c:v>
                </c:pt>
                <c:pt idx="4283">
                  <c:v>6.8299999999952996E-2</c:v>
                </c:pt>
                <c:pt idx="4284">
                  <c:v>6.8399999999952998E-2</c:v>
                </c:pt>
                <c:pt idx="4285">
                  <c:v>6.8499999999953001E-2</c:v>
                </c:pt>
                <c:pt idx="4286">
                  <c:v>6.8599999999953004E-2</c:v>
                </c:pt>
                <c:pt idx="4287">
                  <c:v>6.8699999999952993E-2</c:v>
                </c:pt>
                <c:pt idx="4288">
                  <c:v>6.8799999999952996E-2</c:v>
                </c:pt>
                <c:pt idx="4289">
                  <c:v>6.8899999999952999E-2</c:v>
                </c:pt>
                <c:pt idx="4290">
                  <c:v>6.8999999999953002E-2</c:v>
                </c:pt>
                <c:pt idx="4291">
                  <c:v>6.9099999999953005E-2</c:v>
                </c:pt>
                <c:pt idx="4292">
                  <c:v>6.9199999999952994E-2</c:v>
                </c:pt>
                <c:pt idx="4293">
                  <c:v>6.9299999999952996E-2</c:v>
                </c:pt>
                <c:pt idx="4294">
                  <c:v>6.9399999999952999E-2</c:v>
                </c:pt>
                <c:pt idx="4295">
                  <c:v>6.9499999999953002E-2</c:v>
                </c:pt>
                <c:pt idx="4296">
                  <c:v>6.9599999999953005E-2</c:v>
                </c:pt>
                <c:pt idx="4297">
                  <c:v>6.9699999999952994E-2</c:v>
                </c:pt>
                <c:pt idx="4298">
                  <c:v>6.9799999999952997E-2</c:v>
                </c:pt>
                <c:pt idx="4299">
                  <c:v>6.9899999999953E-2</c:v>
                </c:pt>
                <c:pt idx="4300">
                  <c:v>6.9999999999953003E-2</c:v>
                </c:pt>
                <c:pt idx="4301">
                  <c:v>7.0099999999953005E-2</c:v>
                </c:pt>
                <c:pt idx="4302">
                  <c:v>7.0199999999952994E-2</c:v>
                </c:pt>
                <c:pt idx="4303">
                  <c:v>7.0299999999952997E-2</c:v>
                </c:pt>
                <c:pt idx="4304">
                  <c:v>7.0399999999953E-2</c:v>
                </c:pt>
                <c:pt idx="4305">
                  <c:v>7.0499999999953003E-2</c:v>
                </c:pt>
                <c:pt idx="4306">
                  <c:v>7.0599999999953006E-2</c:v>
                </c:pt>
                <c:pt idx="4307">
                  <c:v>7.0699999999952995E-2</c:v>
                </c:pt>
                <c:pt idx="4308">
                  <c:v>7.0799999999952998E-2</c:v>
                </c:pt>
                <c:pt idx="4309">
                  <c:v>7.0899999999953001E-2</c:v>
                </c:pt>
                <c:pt idx="4310">
                  <c:v>7.0999999999953003E-2</c:v>
                </c:pt>
                <c:pt idx="4311">
                  <c:v>7.1099999999953006E-2</c:v>
                </c:pt>
                <c:pt idx="4312">
                  <c:v>7.1199999999952995E-2</c:v>
                </c:pt>
                <c:pt idx="4313">
                  <c:v>7.1299999999951999E-2</c:v>
                </c:pt>
                <c:pt idx="4314">
                  <c:v>7.1399999999952002E-2</c:v>
                </c:pt>
                <c:pt idx="4315">
                  <c:v>7.1499999999952005E-2</c:v>
                </c:pt>
                <c:pt idx="4316">
                  <c:v>7.1599999999951994E-2</c:v>
                </c:pt>
                <c:pt idx="4317">
                  <c:v>7.1699999999951997E-2</c:v>
                </c:pt>
                <c:pt idx="4318">
                  <c:v>7.1799999999951999E-2</c:v>
                </c:pt>
                <c:pt idx="4319">
                  <c:v>7.1899999999952002E-2</c:v>
                </c:pt>
                <c:pt idx="4320">
                  <c:v>7.1999999999952005E-2</c:v>
                </c:pt>
                <c:pt idx="4321">
                  <c:v>7.2099999999951994E-2</c:v>
                </c:pt>
                <c:pt idx="4322">
                  <c:v>7.2199999999951997E-2</c:v>
                </c:pt>
                <c:pt idx="4323">
                  <c:v>7.2299999999952E-2</c:v>
                </c:pt>
                <c:pt idx="4324">
                  <c:v>7.2399999999952003E-2</c:v>
                </c:pt>
                <c:pt idx="4325">
                  <c:v>7.2499999999952006E-2</c:v>
                </c:pt>
                <c:pt idx="4326">
                  <c:v>7.2599999999951995E-2</c:v>
                </c:pt>
                <c:pt idx="4327">
                  <c:v>7.2699999999951997E-2</c:v>
                </c:pt>
                <c:pt idx="4328">
                  <c:v>7.2799999999952E-2</c:v>
                </c:pt>
                <c:pt idx="4329">
                  <c:v>7.2899999999952003E-2</c:v>
                </c:pt>
                <c:pt idx="4330">
                  <c:v>7.2999999999952006E-2</c:v>
                </c:pt>
                <c:pt idx="4331">
                  <c:v>7.3099999999951995E-2</c:v>
                </c:pt>
                <c:pt idx="4332">
                  <c:v>7.3199999999951998E-2</c:v>
                </c:pt>
                <c:pt idx="4333">
                  <c:v>7.3299999999952001E-2</c:v>
                </c:pt>
                <c:pt idx="4334">
                  <c:v>7.3399999999952004E-2</c:v>
                </c:pt>
                <c:pt idx="4335">
                  <c:v>7.3499999999952007E-2</c:v>
                </c:pt>
                <c:pt idx="4336">
                  <c:v>7.3599999999951995E-2</c:v>
                </c:pt>
                <c:pt idx="4337">
                  <c:v>7.3699999999951998E-2</c:v>
                </c:pt>
                <c:pt idx="4338">
                  <c:v>7.3799999999952001E-2</c:v>
                </c:pt>
                <c:pt idx="4339">
                  <c:v>7.3899999999952004E-2</c:v>
                </c:pt>
                <c:pt idx="4340">
                  <c:v>7.3999999999951993E-2</c:v>
                </c:pt>
                <c:pt idx="4341">
                  <c:v>7.4099999999951996E-2</c:v>
                </c:pt>
                <c:pt idx="4342">
                  <c:v>7.4199999999951999E-2</c:v>
                </c:pt>
                <c:pt idx="4343">
                  <c:v>7.4299999999952002E-2</c:v>
                </c:pt>
                <c:pt idx="4344">
                  <c:v>7.4399999999952005E-2</c:v>
                </c:pt>
                <c:pt idx="4345">
                  <c:v>7.4499999999951994E-2</c:v>
                </c:pt>
                <c:pt idx="4346">
                  <c:v>7.4599999999951996E-2</c:v>
                </c:pt>
                <c:pt idx="4347">
                  <c:v>7.4699999999951999E-2</c:v>
                </c:pt>
                <c:pt idx="4348">
                  <c:v>7.4799999999952002E-2</c:v>
                </c:pt>
                <c:pt idx="4349">
                  <c:v>7.4899999999952005E-2</c:v>
                </c:pt>
                <c:pt idx="4350">
                  <c:v>7.4999999999951994E-2</c:v>
                </c:pt>
                <c:pt idx="4351">
                  <c:v>7.5099999999951997E-2</c:v>
                </c:pt>
                <c:pt idx="4352">
                  <c:v>7.5199999999952E-2</c:v>
                </c:pt>
                <c:pt idx="4353">
                  <c:v>7.5299999999952003E-2</c:v>
                </c:pt>
                <c:pt idx="4354">
                  <c:v>7.5399999999952005E-2</c:v>
                </c:pt>
                <c:pt idx="4355">
                  <c:v>7.5499999999951994E-2</c:v>
                </c:pt>
                <c:pt idx="4356">
                  <c:v>7.5599999999951997E-2</c:v>
                </c:pt>
                <c:pt idx="4357">
                  <c:v>7.5699999999952E-2</c:v>
                </c:pt>
                <c:pt idx="4358">
                  <c:v>7.5799999999952003E-2</c:v>
                </c:pt>
                <c:pt idx="4359">
                  <c:v>7.5899999999952006E-2</c:v>
                </c:pt>
                <c:pt idx="4360">
                  <c:v>7.5999999999951995E-2</c:v>
                </c:pt>
                <c:pt idx="4361">
                  <c:v>7.6099999999951998E-2</c:v>
                </c:pt>
                <c:pt idx="4362">
                  <c:v>7.6199999999952001E-2</c:v>
                </c:pt>
                <c:pt idx="4363">
                  <c:v>7.6299999999952003E-2</c:v>
                </c:pt>
                <c:pt idx="4364">
                  <c:v>7.6399999999952006E-2</c:v>
                </c:pt>
                <c:pt idx="4365">
                  <c:v>7.6499999999951995E-2</c:v>
                </c:pt>
                <c:pt idx="4366">
                  <c:v>7.6599999999951998E-2</c:v>
                </c:pt>
                <c:pt idx="4367">
                  <c:v>7.6699999999952001E-2</c:v>
                </c:pt>
                <c:pt idx="4368">
                  <c:v>7.6799999999952004E-2</c:v>
                </c:pt>
                <c:pt idx="4369">
                  <c:v>7.6899999999952007E-2</c:v>
                </c:pt>
                <c:pt idx="4370">
                  <c:v>7.6999999999951996E-2</c:v>
                </c:pt>
                <c:pt idx="4371">
                  <c:v>7.7099999999951999E-2</c:v>
                </c:pt>
                <c:pt idx="4372">
                  <c:v>7.7199999999952001E-2</c:v>
                </c:pt>
                <c:pt idx="4373">
                  <c:v>7.7299999999952004E-2</c:v>
                </c:pt>
                <c:pt idx="4374">
                  <c:v>7.7399999999951993E-2</c:v>
                </c:pt>
                <c:pt idx="4375">
                  <c:v>7.7499999999951996E-2</c:v>
                </c:pt>
                <c:pt idx="4376">
                  <c:v>7.7599999999951999E-2</c:v>
                </c:pt>
                <c:pt idx="4377">
                  <c:v>7.7699999999952002E-2</c:v>
                </c:pt>
                <c:pt idx="4378">
                  <c:v>7.7799999999952005E-2</c:v>
                </c:pt>
                <c:pt idx="4379">
                  <c:v>7.7899999999951994E-2</c:v>
                </c:pt>
                <c:pt idx="4380">
                  <c:v>7.7999999999951997E-2</c:v>
                </c:pt>
                <c:pt idx="4381">
                  <c:v>7.8099999999951999E-2</c:v>
                </c:pt>
                <c:pt idx="4382">
                  <c:v>7.8199999999952002E-2</c:v>
                </c:pt>
                <c:pt idx="4383">
                  <c:v>7.8299999999952005E-2</c:v>
                </c:pt>
                <c:pt idx="4384">
                  <c:v>7.8399999999951994E-2</c:v>
                </c:pt>
                <c:pt idx="4385">
                  <c:v>7.8499999999951997E-2</c:v>
                </c:pt>
                <c:pt idx="4386">
                  <c:v>7.8599999999952E-2</c:v>
                </c:pt>
                <c:pt idx="4387">
                  <c:v>7.8699999999952003E-2</c:v>
                </c:pt>
                <c:pt idx="4388">
                  <c:v>7.8799999999952006E-2</c:v>
                </c:pt>
                <c:pt idx="4389">
                  <c:v>7.8899999999951995E-2</c:v>
                </c:pt>
                <c:pt idx="4390">
                  <c:v>7.8999999999951998E-2</c:v>
                </c:pt>
                <c:pt idx="4391">
                  <c:v>7.9099999999952E-2</c:v>
                </c:pt>
                <c:pt idx="4392">
                  <c:v>7.9199999999952003E-2</c:v>
                </c:pt>
                <c:pt idx="4393">
                  <c:v>7.9299999999952006E-2</c:v>
                </c:pt>
                <c:pt idx="4394">
                  <c:v>7.9399999999951995E-2</c:v>
                </c:pt>
                <c:pt idx="4395">
                  <c:v>7.9499999999951998E-2</c:v>
                </c:pt>
                <c:pt idx="4396">
                  <c:v>7.9599999999952001E-2</c:v>
                </c:pt>
                <c:pt idx="4397">
                  <c:v>7.9699999999952004E-2</c:v>
                </c:pt>
                <c:pt idx="4398">
                  <c:v>7.9799999999952007E-2</c:v>
                </c:pt>
                <c:pt idx="4399">
                  <c:v>7.9899999999951996E-2</c:v>
                </c:pt>
                <c:pt idx="4400">
                  <c:v>7.9999999999951998E-2</c:v>
                </c:pt>
                <c:pt idx="4401">
                  <c:v>8.0099999999952001E-2</c:v>
                </c:pt>
                <c:pt idx="4402">
                  <c:v>8.0199999999952004E-2</c:v>
                </c:pt>
                <c:pt idx="4403">
                  <c:v>8.0299999999951993E-2</c:v>
                </c:pt>
                <c:pt idx="4404">
                  <c:v>8.0399999999950997E-2</c:v>
                </c:pt>
                <c:pt idx="4405">
                  <c:v>8.0499999999951E-2</c:v>
                </c:pt>
                <c:pt idx="4406">
                  <c:v>8.0599999999951003E-2</c:v>
                </c:pt>
                <c:pt idx="4407">
                  <c:v>8.0699999999951005E-2</c:v>
                </c:pt>
                <c:pt idx="4408">
                  <c:v>8.0799999999950994E-2</c:v>
                </c:pt>
                <c:pt idx="4409">
                  <c:v>8.0899999999950997E-2</c:v>
                </c:pt>
                <c:pt idx="4410">
                  <c:v>8.0999999999951E-2</c:v>
                </c:pt>
                <c:pt idx="4411">
                  <c:v>8.1099999999951003E-2</c:v>
                </c:pt>
                <c:pt idx="4412">
                  <c:v>8.1199999999951006E-2</c:v>
                </c:pt>
                <c:pt idx="4413">
                  <c:v>8.1299999999950995E-2</c:v>
                </c:pt>
                <c:pt idx="4414">
                  <c:v>8.1399999999950998E-2</c:v>
                </c:pt>
                <c:pt idx="4415">
                  <c:v>8.1499999999951001E-2</c:v>
                </c:pt>
                <c:pt idx="4416">
                  <c:v>8.1599999999951003E-2</c:v>
                </c:pt>
                <c:pt idx="4417">
                  <c:v>8.1699999999951006E-2</c:v>
                </c:pt>
                <c:pt idx="4418">
                  <c:v>8.1799999999950995E-2</c:v>
                </c:pt>
                <c:pt idx="4419">
                  <c:v>8.1899999999950998E-2</c:v>
                </c:pt>
                <c:pt idx="4420">
                  <c:v>8.1999999999951001E-2</c:v>
                </c:pt>
                <c:pt idx="4421">
                  <c:v>8.2099999999951004E-2</c:v>
                </c:pt>
                <c:pt idx="4422">
                  <c:v>8.2199999999951007E-2</c:v>
                </c:pt>
                <c:pt idx="4423">
                  <c:v>8.2299999999950996E-2</c:v>
                </c:pt>
                <c:pt idx="4424">
                  <c:v>8.2399999999950999E-2</c:v>
                </c:pt>
                <c:pt idx="4425">
                  <c:v>8.2499999999951001E-2</c:v>
                </c:pt>
                <c:pt idx="4426">
                  <c:v>8.2599999999951004E-2</c:v>
                </c:pt>
                <c:pt idx="4427">
                  <c:v>8.2699999999950993E-2</c:v>
                </c:pt>
                <c:pt idx="4428">
                  <c:v>8.2799999999950996E-2</c:v>
                </c:pt>
                <c:pt idx="4429">
                  <c:v>8.2899999999950999E-2</c:v>
                </c:pt>
                <c:pt idx="4430">
                  <c:v>8.2999999999951002E-2</c:v>
                </c:pt>
                <c:pt idx="4431">
                  <c:v>8.3099999999951005E-2</c:v>
                </c:pt>
                <c:pt idx="4432">
                  <c:v>8.3199999999950994E-2</c:v>
                </c:pt>
                <c:pt idx="4433">
                  <c:v>8.3299999999950997E-2</c:v>
                </c:pt>
                <c:pt idx="4434">
                  <c:v>8.3399999999950999E-2</c:v>
                </c:pt>
                <c:pt idx="4435">
                  <c:v>8.3499999999951002E-2</c:v>
                </c:pt>
                <c:pt idx="4436">
                  <c:v>8.3599999999951005E-2</c:v>
                </c:pt>
                <c:pt idx="4437">
                  <c:v>8.3699999999950994E-2</c:v>
                </c:pt>
                <c:pt idx="4438">
                  <c:v>8.3799999999950997E-2</c:v>
                </c:pt>
                <c:pt idx="4439">
                  <c:v>8.3899999999951E-2</c:v>
                </c:pt>
                <c:pt idx="4440">
                  <c:v>8.3999999999951003E-2</c:v>
                </c:pt>
                <c:pt idx="4441">
                  <c:v>8.4099999999951006E-2</c:v>
                </c:pt>
                <c:pt idx="4442">
                  <c:v>8.4199999999950995E-2</c:v>
                </c:pt>
                <c:pt idx="4443">
                  <c:v>8.4299999999950997E-2</c:v>
                </c:pt>
                <c:pt idx="4444">
                  <c:v>8.4399999999951E-2</c:v>
                </c:pt>
                <c:pt idx="4445">
                  <c:v>8.4499999999951003E-2</c:v>
                </c:pt>
                <c:pt idx="4446">
                  <c:v>8.4599999999951006E-2</c:v>
                </c:pt>
                <c:pt idx="4447">
                  <c:v>8.4699999999950995E-2</c:v>
                </c:pt>
                <c:pt idx="4448">
                  <c:v>8.4799999999950998E-2</c:v>
                </c:pt>
                <c:pt idx="4449">
                  <c:v>8.4899999999951001E-2</c:v>
                </c:pt>
                <c:pt idx="4450">
                  <c:v>8.4999999999951004E-2</c:v>
                </c:pt>
                <c:pt idx="4451">
                  <c:v>8.5099999999951007E-2</c:v>
                </c:pt>
                <c:pt idx="4452">
                  <c:v>8.5199999999950995E-2</c:v>
                </c:pt>
                <c:pt idx="4453">
                  <c:v>8.5299999999950998E-2</c:v>
                </c:pt>
                <c:pt idx="4454">
                  <c:v>8.5399999999951001E-2</c:v>
                </c:pt>
                <c:pt idx="4455">
                  <c:v>8.5499999999951004E-2</c:v>
                </c:pt>
                <c:pt idx="4456">
                  <c:v>8.5599999999950993E-2</c:v>
                </c:pt>
                <c:pt idx="4457">
                  <c:v>8.5699999999950996E-2</c:v>
                </c:pt>
                <c:pt idx="4458">
                  <c:v>8.5799999999950999E-2</c:v>
                </c:pt>
                <c:pt idx="4459">
                  <c:v>8.5899999999951002E-2</c:v>
                </c:pt>
                <c:pt idx="4460">
                  <c:v>8.5999999999951005E-2</c:v>
                </c:pt>
                <c:pt idx="4461">
                  <c:v>8.6099999999950994E-2</c:v>
                </c:pt>
                <c:pt idx="4462">
                  <c:v>8.6199999999950996E-2</c:v>
                </c:pt>
                <c:pt idx="4463">
                  <c:v>8.6299999999950999E-2</c:v>
                </c:pt>
                <c:pt idx="4464">
                  <c:v>8.6399999999951002E-2</c:v>
                </c:pt>
                <c:pt idx="4465">
                  <c:v>8.6499999999951005E-2</c:v>
                </c:pt>
                <c:pt idx="4466">
                  <c:v>8.6599999999950994E-2</c:v>
                </c:pt>
                <c:pt idx="4467">
                  <c:v>8.6699999999950997E-2</c:v>
                </c:pt>
                <c:pt idx="4468">
                  <c:v>8.6799999999951E-2</c:v>
                </c:pt>
                <c:pt idx="4469">
                  <c:v>8.6899999999951003E-2</c:v>
                </c:pt>
                <c:pt idx="4470">
                  <c:v>8.6999999999951005E-2</c:v>
                </c:pt>
                <c:pt idx="4471">
                  <c:v>8.7099999999950994E-2</c:v>
                </c:pt>
                <c:pt idx="4472">
                  <c:v>8.7199999999950997E-2</c:v>
                </c:pt>
                <c:pt idx="4473">
                  <c:v>8.7299999999951E-2</c:v>
                </c:pt>
                <c:pt idx="4474">
                  <c:v>8.7399999999951003E-2</c:v>
                </c:pt>
                <c:pt idx="4475">
                  <c:v>8.7499999999951006E-2</c:v>
                </c:pt>
                <c:pt idx="4476">
                  <c:v>8.7599999999950995E-2</c:v>
                </c:pt>
                <c:pt idx="4477">
                  <c:v>8.7699999999950998E-2</c:v>
                </c:pt>
                <c:pt idx="4478">
                  <c:v>8.7799999999951001E-2</c:v>
                </c:pt>
                <c:pt idx="4479">
                  <c:v>8.7899999999951003E-2</c:v>
                </c:pt>
                <c:pt idx="4480">
                  <c:v>8.7999999999951006E-2</c:v>
                </c:pt>
                <c:pt idx="4481">
                  <c:v>8.8099999999950995E-2</c:v>
                </c:pt>
                <c:pt idx="4482">
                  <c:v>8.8199999999950998E-2</c:v>
                </c:pt>
                <c:pt idx="4483">
                  <c:v>8.8299999999951001E-2</c:v>
                </c:pt>
                <c:pt idx="4484">
                  <c:v>8.8399999999951004E-2</c:v>
                </c:pt>
                <c:pt idx="4485">
                  <c:v>8.8499999999951007E-2</c:v>
                </c:pt>
                <c:pt idx="4486">
                  <c:v>8.8599999999950996E-2</c:v>
                </c:pt>
                <c:pt idx="4487">
                  <c:v>8.8699999999950999E-2</c:v>
                </c:pt>
                <c:pt idx="4488">
                  <c:v>8.8799999999951001E-2</c:v>
                </c:pt>
                <c:pt idx="4489">
                  <c:v>8.8899999999951004E-2</c:v>
                </c:pt>
                <c:pt idx="4490">
                  <c:v>8.8999999999950993E-2</c:v>
                </c:pt>
                <c:pt idx="4491">
                  <c:v>8.9099999999950996E-2</c:v>
                </c:pt>
                <c:pt idx="4492">
                  <c:v>8.9199999999950999E-2</c:v>
                </c:pt>
                <c:pt idx="4493">
                  <c:v>8.9299999999951002E-2</c:v>
                </c:pt>
                <c:pt idx="4494">
                  <c:v>8.9399999999951005E-2</c:v>
                </c:pt>
                <c:pt idx="4495">
                  <c:v>8.9499999999949995E-2</c:v>
                </c:pt>
                <c:pt idx="4496">
                  <c:v>8.9599999999949997E-2</c:v>
                </c:pt>
                <c:pt idx="4497">
                  <c:v>8.969999999995E-2</c:v>
                </c:pt>
                <c:pt idx="4498">
                  <c:v>8.9799999999950003E-2</c:v>
                </c:pt>
                <c:pt idx="4499">
                  <c:v>8.9899999999950006E-2</c:v>
                </c:pt>
                <c:pt idx="4500">
                  <c:v>8.9999999999949995E-2</c:v>
                </c:pt>
                <c:pt idx="4501">
                  <c:v>9.0099999999949998E-2</c:v>
                </c:pt>
                <c:pt idx="4502">
                  <c:v>9.0199999999950001E-2</c:v>
                </c:pt>
                <c:pt idx="4503">
                  <c:v>9.0299999999950004E-2</c:v>
                </c:pt>
                <c:pt idx="4504">
                  <c:v>9.0399999999950006E-2</c:v>
                </c:pt>
                <c:pt idx="4505">
                  <c:v>9.0499999999949995E-2</c:v>
                </c:pt>
                <c:pt idx="4506">
                  <c:v>9.0599999999949998E-2</c:v>
                </c:pt>
                <c:pt idx="4507">
                  <c:v>9.0699999999950001E-2</c:v>
                </c:pt>
                <c:pt idx="4508">
                  <c:v>9.0799999999950004E-2</c:v>
                </c:pt>
                <c:pt idx="4509">
                  <c:v>9.0899999999950007E-2</c:v>
                </c:pt>
                <c:pt idx="4510">
                  <c:v>9.0999999999949996E-2</c:v>
                </c:pt>
                <c:pt idx="4511">
                  <c:v>9.1099999999949999E-2</c:v>
                </c:pt>
                <c:pt idx="4512">
                  <c:v>9.1199999999950002E-2</c:v>
                </c:pt>
                <c:pt idx="4513">
                  <c:v>9.1299999999950004E-2</c:v>
                </c:pt>
                <c:pt idx="4514">
                  <c:v>9.1399999999949993E-2</c:v>
                </c:pt>
                <c:pt idx="4515">
                  <c:v>9.1499999999949996E-2</c:v>
                </c:pt>
                <c:pt idx="4516">
                  <c:v>9.1599999999949999E-2</c:v>
                </c:pt>
                <c:pt idx="4517">
                  <c:v>9.1699999999950002E-2</c:v>
                </c:pt>
                <c:pt idx="4518">
                  <c:v>9.1799999999950005E-2</c:v>
                </c:pt>
                <c:pt idx="4519">
                  <c:v>9.1899999999949994E-2</c:v>
                </c:pt>
                <c:pt idx="4520">
                  <c:v>9.1999999999949997E-2</c:v>
                </c:pt>
                <c:pt idx="4521">
                  <c:v>9.209999999995E-2</c:v>
                </c:pt>
                <c:pt idx="4522">
                  <c:v>9.2199999999950003E-2</c:v>
                </c:pt>
                <c:pt idx="4523">
                  <c:v>9.2299999999950005E-2</c:v>
                </c:pt>
                <c:pt idx="4524">
                  <c:v>9.2399999999949994E-2</c:v>
                </c:pt>
                <c:pt idx="4525">
                  <c:v>9.2499999999949997E-2</c:v>
                </c:pt>
                <c:pt idx="4526">
                  <c:v>9.259999999995E-2</c:v>
                </c:pt>
                <c:pt idx="4527">
                  <c:v>9.2699999999950003E-2</c:v>
                </c:pt>
                <c:pt idx="4528">
                  <c:v>9.2799999999950006E-2</c:v>
                </c:pt>
                <c:pt idx="4529">
                  <c:v>9.2899999999949995E-2</c:v>
                </c:pt>
                <c:pt idx="4530">
                  <c:v>9.2999999999949998E-2</c:v>
                </c:pt>
                <c:pt idx="4531">
                  <c:v>9.3099999999950001E-2</c:v>
                </c:pt>
                <c:pt idx="4532">
                  <c:v>9.3199999999950003E-2</c:v>
                </c:pt>
                <c:pt idx="4533">
                  <c:v>9.3299999999950006E-2</c:v>
                </c:pt>
                <c:pt idx="4534">
                  <c:v>9.3399999999949995E-2</c:v>
                </c:pt>
                <c:pt idx="4535">
                  <c:v>9.3499999999949998E-2</c:v>
                </c:pt>
                <c:pt idx="4536">
                  <c:v>9.3599999999950001E-2</c:v>
                </c:pt>
                <c:pt idx="4537">
                  <c:v>9.3699999999950004E-2</c:v>
                </c:pt>
                <c:pt idx="4538">
                  <c:v>9.3799999999950007E-2</c:v>
                </c:pt>
                <c:pt idx="4539">
                  <c:v>9.3899999999949996E-2</c:v>
                </c:pt>
                <c:pt idx="4540">
                  <c:v>9.3999999999949999E-2</c:v>
                </c:pt>
                <c:pt idx="4541">
                  <c:v>9.4099999999950001E-2</c:v>
                </c:pt>
                <c:pt idx="4542">
                  <c:v>9.4199999999950004E-2</c:v>
                </c:pt>
                <c:pt idx="4543">
                  <c:v>9.4299999999949993E-2</c:v>
                </c:pt>
                <c:pt idx="4544">
                  <c:v>9.4399999999949996E-2</c:v>
                </c:pt>
                <c:pt idx="4545">
                  <c:v>9.4499999999949999E-2</c:v>
                </c:pt>
                <c:pt idx="4546">
                  <c:v>9.4599999999950002E-2</c:v>
                </c:pt>
                <c:pt idx="4547">
                  <c:v>9.4699999999950005E-2</c:v>
                </c:pt>
                <c:pt idx="4548">
                  <c:v>9.4799999999949994E-2</c:v>
                </c:pt>
                <c:pt idx="4549">
                  <c:v>9.4899999999949997E-2</c:v>
                </c:pt>
                <c:pt idx="4550">
                  <c:v>9.4999999999949999E-2</c:v>
                </c:pt>
                <c:pt idx="4551">
                  <c:v>9.5099999999950002E-2</c:v>
                </c:pt>
                <c:pt idx="4552">
                  <c:v>9.5199999999950005E-2</c:v>
                </c:pt>
                <c:pt idx="4553">
                  <c:v>9.5299999999949994E-2</c:v>
                </c:pt>
                <c:pt idx="4554">
                  <c:v>9.5399999999949997E-2</c:v>
                </c:pt>
                <c:pt idx="4555">
                  <c:v>9.549999999995E-2</c:v>
                </c:pt>
                <c:pt idx="4556">
                  <c:v>9.5599999999950003E-2</c:v>
                </c:pt>
                <c:pt idx="4557">
                  <c:v>9.5699999999950006E-2</c:v>
                </c:pt>
                <c:pt idx="4558">
                  <c:v>9.5799999999949995E-2</c:v>
                </c:pt>
                <c:pt idx="4559">
                  <c:v>9.5899999999949997E-2</c:v>
                </c:pt>
                <c:pt idx="4560">
                  <c:v>9.599999999995E-2</c:v>
                </c:pt>
                <c:pt idx="4561">
                  <c:v>9.6099999999950003E-2</c:v>
                </c:pt>
                <c:pt idx="4562">
                  <c:v>9.6199999999950006E-2</c:v>
                </c:pt>
                <c:pt idx="4563">
                  <c:v>9.6299999999949995E-2</c:v>
                </c:pt>
                <c:pt idx="4564">
                  <c:v>9.6399999999949998E-2</c:v>
                </c:pt>
                <c:pt idx="4565">
                  <c:v>9.6499999999950001E-2</c:v>
                </c:pt>
                <c:pt idx="4566">
                  <c:v>9.6599999999950004E-2</c:v>
                </c:pt>
                <c:pt idx="4567">
                  <c:v>9.6699999999950007E-2</c:v>
                </c:pt>
                <c:pt idx="4568">
                  <c:v>9.6799999999949995E-2</c:v>
                </c:pt>
                <c:pt idx="4569">
                  <c:v>9.6899999999949998E-2</c:v>
                </c:pt>
                <c:pt idx="4570">
                  <c:v>9.6999999999950001E-2</c:v>
                </c:pt>
                <c:pt idx="4571">
                  <c:v>9.7099999999950004E-2</c:v>
                </c:pt>
                <c:pt idx="4572">
                  <c:v>9.7199999999949993E-2</c:v>
                </c:pt>
                <c:pt idx="4573">
                  <c:v>9.7299999999949996E-2</c:v>
                </c:pt>
                <c:pt idx="4574">
                  <c:v>9.7399999999949999E-2</c:v>
                </c:pt>
                <c:pt idx="4575">
                  <c:v>9.7499999999950002E-2</c:v>
                </c:pt>
                <c:pt idx="4576">
                  <c:v>9.7599999999950005E-2</c:v>
                </c:pt>
                <c:pt idx="4577">
                  <c:v>9.7699999999949994E-2</c:v>
                </c:pt>
                <c:pt idx="4578">
                  <c:v>9.7799999999949996E-2</c:v>
                </c:pt>
                <c:pt idx="4579">
                  <c:v>9.7899999999949999E-2</c:v>
                </c:pt>
                <c:pt idx="4580">
                  <c:v>9.7999999999950002E-2</c:v>
                </c:pt>
                <c:pt idx="4581">
                  <c:v>9.8099999999950005E-2</c:v>
                </c:pt>
                <c:pt idx="4582">
                  <c:v>9.8199999999949994E-2</c:v>
                </c:pt>
                <c:pt idx="4583">
                  <c:v>9.8299999999949997E-2</c:v>
                </c:pt>
                <c:pt idx="4584">
                  <c:v>9.839999999995E-2</c:v>
                </c:pt>
                <c:pt idx="4585">
                  <c:v>9.8499999999950003E-2</c:v>
                </c:pt>
                <c:pt idx="4586">
                  <c:v>9.8599999999949006E-2</c:v>
                </c:pt>
                <c:pt idx="4587">
                  <c:v>9.8699999999948995E-2</c:v>
                </c:pt>
                <c:pt idx="4588">
                  <c:v>9.8799999999948998E-2</c:v>
                </c:pt>
                <c:pt idx="4589">
                  <c:v>9.8899999999949001E-2</c:v>
                </c:pt>
                <c:pt idx="4590">
                  <c:v>9.8999999999949004E-2</c:v>
                </c:pt>
                <c:pt idx="4591">
                  <c:v>9.9099999999949007E-2</c:v>
                </c:pt>
                <c:pt idx="4592">
                  <c:v>9.9199999999948996E-2</c:v>
                </c:pt>
                <c:pt idx="4593">
                  <c:v>9.9299999999948999E-2</c:v>
                </c:pt>
                <c:pt idx="4594">
                  <c:v>9.9399999999949001E-2</c:v>
                </c:pt>
                <c:pt idx="4595">
                  <c:v>9.9499999999949004E-2</c:v>
                </c:pt>
                <c:pt idx="4596">
                  <c:v>9.9599999999948993E-2</c:v>
                </c:pt>
                <c:pt idx="4597">
                  <c:v>9.9699999999948996E-2</c:v>
                </c:pt>
                <c:pt idx="4598">
                  <c:v>9.9799999999948999E-2</c:v>
                </c:pt>
                <c:pt idx="4599">
                  <c:v>9.9899999999949002E-2</c:v>
                </c:pt>
                <c:pt idx="4600">
                  <c:v>9.9999999999949005E-2</c:v>
                </c:pt>
                <c:pt idx="4601">
                  <c:v>0.10009999999994899</c:v>
                </c:pt>
                <c:pt idx="4602">
                  <c:v>0.100199999999949</c:v>
                </c:pt>
                <c:pt idx="4603">
                  <c:v>0.100299999999949</c:v>
                </c:pt>
                <c:pt idx="4604">
                  <c:v>0.100399999999949</c:v>
                </c:pt>
                <c:pt idx="4605">
                  <c:v>0.10049999999994901</c:v>
                </c:pt>
                <c:pt idx="4606">
                  <c:v>0.10059999999994899</c:v>
                </c:pt>
                <c:pt idx="4607">
                  <c:v>0.100699999999949</c:v>
                </c:pt>
                <c:pt idx="4608">
                  <c:v>0.100799999999949</c:v>
                </c:pt>
                <c:pt idx="4609">
                  <c:v>0.100899999999949</c:v>
                </c:pt>
                <c:pt idx="4610">
                  <c:v>0.10099999999994901</c:v>
                </c:pt>
                <c:pt idx="4611">
                  <c:v>0.10109999999994899</c:v>
                </c:pt>
                <c:pt idx="4612">
                  <c:v>0.101199999999949</c:v>
                </c:pt>
                <c:pt idx="4613">
                  <c:v>0.101299999999949</c:v>
                </c:pt>
                <c:pt idx="4614">
                  <c:v>0.101399999999949</c:v>
                </c:pt>
                <c:pt idx="4615">
                  <c:v>0.10149999999994901</c:v>
                </c:pt>
                <c:pt idx="4616">
                  <c:v>0.10159999999994899</c:v>
                </c:pt>
                <c:pt idx="4617">
                  <c:v>0.101699999999949</c:v>
                </c:pt>
                <c:pt idx="4618">
                  <c:v>0.101799999999949</c:v>
                </c:pt>
                <c:pt idx="4619">
                  <c:v>0.101899999999949</c:v>
                </c:pt>
                <c:pt idx="4620">
                  <c:v>0.10199999999994901</c:v>
                </c:pt>
                <c:pt idx="4621">
                  <c:v>0.102099999999949</c:v>
                </c:pt>
                <c:pt idx="4622">
                  <c:v>0.102199999999949</c:v>
                </c:pt>
                <c:pt idx="4623">
                  <c:v>0.102299999999949</c:v>
                </c:pt>
                <c:pt idx="4624">
                  <c:v>0.102399999999949</c:v>
                </c:pt>
                <c:pt idx="4625">
                  <c:v>0.10249999999994901</c:v>
                </c:pt>
                <c:pt idx="4626">
                  <c:v>0.102599999999949</c:v>
                </c:pt>
                <c:pt idx="4627">
                  <c:v>0.102699999999949</c:v>
                </c:pt>
                <c:pt idx="4628">
                  <c:v>0.102799999999949</c:v>
                </c:pt>
                <c:pt idx="4629">
                  <c:v>0.102899999999949</c:v>
                </c:pt>
                <c:pt idx="4630">
                  <c:v>0.10299999999994899</c:v>
                </c:pt>
                <c:pt idx="4631">
                  <c:v>0.103099999999949</c:v>
                </c:pt>
                <c:pt idx="4632">
                  <c:v>0.103199999999949</c:v>
                </c:pt>
                <c:pt idx="4633">
                  <c:v>0.103299999999949</c:v>
                </c:pt>
                <c:pt idx="4634">
                  <c:v>0.103399999999949</c:v>
                </c:pt>
                <c:pt idx="4635">
                  <c:v>0.10349999999994899</c:v>
                </c:pt>
                <c:pt idx="4636">
                  <c:v>0.103599999999949</c:v>
                </c:pt>
                <c:pt idx="4637">
                  <c:v>0.103699999999949</c:v>
                </c:pt>
                <c:pt idx="4638">
                  <c:v>0.103799999999949</c:v>
                </c:pt>
                <c:pt idx="4639">
                  <c:v>0.10389999999994901</c:v>
                </c:pt>
                <c:pt idx="4640">
                  <c:v>0.10399999999994899</c:v>
                </c:pt>
                <c:pt idx="4641">
                  <c:v>0.104099999999949</c:v>
                </c:pt>
                <c:pt idx="4642">
                  <c:v>0.104199999999949</c:v>
                </c:pt>
                <c:pt idx="4643">
                  <c:v>0.104299999999949</c:v>
                </c:pt>
                <c:pt idx="4644">
                  <c:v>0.10439999999994901</c:v>
                </c:pt>
                <c:pt idx="4645">
                  <c:v>0.10449999999994899</c:v>
                </c:pt>
                <c:pt idx="4646">
                  <c:v>0.104599999999949</c:v>
                </c:pt>
                <c:pt idx="4647">
                  <c:v>0.104699999999949</c:v>
                </c:pt>
                <c:pt idx="4648">
                  <c:v>0.104799999999949</c:v>
                </c:pt>
                <c:pt idx="4649">
                  <c:v>0.10489999999994901</c:v>
                </c:pt>
                <c:pt idx="4650">
                  <c:v>0.104999999999949</c:v>
                </c:pt>
                <c:pt idx="4651">
                  <c:v>0.105099999999949</c:v>
                </c:pt>
                <c:pt idx="4652">
                  <c:v>0.105199999999949</c:v>
                </c:pt>
                <c:pt idx="4653">
                  <c:v>0.105299999999949</c:v>
                </c:pt>
                <c:pt idx="4654">
                  <c:v>0.10539999999994901</c:v>
                </c:pt>
                <c:pt idx="4655">
                  <c:v>0.105499999999949</c:v>
                </c:pt>
                <c:pt idx="4656">
                  <c:v>0.105599999999949</c:v>
                </c:pt>
                <c:pt idx="4657">
                  <c:v>0.105699999999949</c:v>
                </c:pt>
                <c:pt idx="4658">
                  <c:v>0.105799999999949</c:v>
                </c:pt>
                <c:pt idx="4659">
                  <c:v>0.10589999999994899</c:v>
                </c:pt>
                <c:pt idx="4660">
                  <c:v>0.105999999999949</c:v>
                </c:pt>
                <c:pt idx="4661">
                  <c:v>0.106099999999949</c:v>
                </c:pt>
                <c:pt idx="4662">
                  <c:v>0.106199999999949</c:v>
                </c:pt>
                <c:pt idx="4663">
                  <c:v>0.106299999999949</c:v>
                </c:pt>
                <c:pt idx="4664">
                  <c:v>0.10639999999994899</c:v>
                </c:pt>
                <c:pt idx="4665">
                  <c:v>0.106499999999949</c:v>
                </c:pt>
                <c:pt idx="4666">
                  <c:v>0.106599999999949</c:v>
                </c:pt>
                <c:pt idx="4667">
                  <c:v>0.106699999999949</c:v>
                </c:pt>
                <c:pt idx="4668">
                  <c:v>0.10679999999994901</c:v>
                </c:pt>
                <c:pt idx="4669">
                  <c:v>0.10689999999994899</c:v>
                </c:pt>
                <c:pt idx="4670">
                  <c:v>0.106999999999949</c:v>
                </c:pt>
                <c:pt idx="4671">
                  <c:v>0.107099999999949</c:v>
                </c:pt>
                <c:pt idx="4672">
                  <c:v>0.107199999999949</c:v>
                </c:pt>
                <c:pt idx="4673">
                  <c:v>0.10729999999994901</c:v>
                </c:pt>
                <c:pt idx="4674">
                  <c:v>0.10739999999994899</c:v>
                </c:pt>
                <c:pt idx="4675">
                  <c:v>0.107499999999949</c:v>
                </c:pt>
                <c:pt idx="4676">
                  <c:v>0.107599999999949</c:v>
                </c:pt>
                <c:pt idx="4677">
                  <c:v>0.107699999999948</c:v>
                </c:pt>
                <c:pt idx="4678">
                  <c:v>0.10779999999994801</c:v>
                </c:pt>
                <c:pt idx="4679">
                  <c:v>0.107899999999948</c:v>
                </c:pt>
                <c:pt idx="4680">
                  <c:v>0.107999999999948</c:v>
                </c:pt>
                <c:pt idx="4681">
                  <c:v>0.108099999999948</c:v>
                </c:pt>
                <c:pt idx="4682">
                  <c:v>0.108199999999948</c:v>
                </c:pt>
                <c:pt idx="4683">
                  <c:v>0.10829999999994799</c:v>
                </c:pt>
                <c:pt idx="4684">
                  <c:v>0.108399999999948</c:v>
                </c:pt>
                <c:pt idx="4685">
                  <c:v>0.108499999999948</c:v>
                </c:pt>
                <c:pt idx="4686">
                  <c:v>0.108599999999948</c:v>
                </c:pt>
                <c:pt idx="4687">
                  <c:v>0.108699999999948</c:v>
                </c:pt>
                <c:pt idx="4688">
                  <c:v>0.10879999999994799</c:v>
                </c:pt>
                <c:pt idx="4689">
                  <c:v>0.108899999999948</c:v>
                </c:pt>
                <c:pt idx="4690">
                  <c:v>0.108999999999948</c:v>
                </c:pt>
                <c:pt idx="4691">
                  <c:v>0.109099999999948</c:v>
                </c:pt>
                <c:pt idx="4692">
                  <c:v>0.10919999999994801</c:v>
                </c:pt>
                <c:pt idx="4693">
                  <c:v>0.10929999999994799</c:v>
                </c:pt>
                <c:pt idx="4694">
                  <c:v>0.109399999999948</c:v>
                </c:pt>
                <c:pt idx="4695">
                  <c:v>0.109499999999948</c:v>
                </c:pt>
                <c:pt idx="4696">
                  <c:v>0.109599999999948</c:v>
                </c:pt>
                <c:pt idx="4697">
                  <c:v>0.10969999999994801</c:v>
                </c:pt>
                <c:pt idx="4698">
                  <c:v>0.10979999999994799</c:v>
                </c:pt>
                <c:pt idx="4699">
                  <c:v>0.109899999999948</c:v>
                </c:pt>
                <c:pt idx="4700">
                  <c:v>0.109999999999948</c:v>
                </c:pt>
                <c:pt idx="4701">
                  <c:v>0.110099999999948</c:v>
                </c:pt>
                <c:pt idx="4702">
                  <c:v>0.11019999999994801</c:v>
                </c:pt>
                <c:pt idx="4703">
                  <c:v>0.110299999999948</c:v>
                </c:pt>
                <c:pt idx="4704">
                  <c:v>0.110399999999948</c:v>
                </c:pt>
                <c:pt idx="4705">
                  <c:v>0.110499999999948</c:v>
                </c:pt>
                <c:pt idx="4706">
                  <c:v>0.110599999999948</c:v>
                </c:pt>
                <c:pt idx="4707">
                  <c:v>0.11069999999994801</c:v>
                </c:pt>
                <c:pt idx="4708">
                  <c:v>0.110799999999948</c:v>
                </c:pt>
                <c:pt idx="4709">
                  <c:v>0.110899999999948</c:v>
                </c:pt>
                <c:pt idx="4710">
                  <c:v>0.110999999999948</c:v>
                </c:pt>
                <c:pt idx="4711">
                  <c:v>0.111099999999948</c:v>
                </c:pt>
                <c:pt idx="4712">
                  <c:v>0.11119999999994799</c:v>
                </c:pt>
                <c:pt idx="4713">
                  <c:v>0.111299999999948</c:v>
                </c:pt>
                <c:pt idx="4714">
                  <c:v>0.111399999999948</c:v>
                </c:pt>
                <c:pt idx="4715">
                  <c:v>0.111499999999948</c:v>
                </c:pt>
                <c:pt idx="4716">
                  <c:v>0.111599999999948</c:v>
                </c:pt>
                <c:pt idx="4717">
                  <c:v>0.11169999999994799</c:v>
                </c:pt>
                <c:pt idx="4718">
                  <c:v>0.111799999999948</c:v>
                </c:pt>
                <c:pt idx="4719">
                  <c:v>0.111899999999948</c:v>
                </c:pt>
                <c:pt idx="4720">
                  <c:v>0.111999999999948</c:v>
                </c:pt>
                <c:pt idx="4721">
                  <c:v>0.11209999999994801</c:v>
                </c:pt>
                <c:pt idx="4722">
                  <c:v>0.11219999999994799</c:v>
                </c:pt>
                <c:pt idx="4723">
                  <c:v>0.112299999999948</c:v>
                </c:pt>
                <c:pt idx="4724">
                  <c:v>0.112399999999948</c:v>
                </c:pt>
                <c:pt idx="4725">
                  <c:v>0.112499999999948</c:v>
                </c:pt>
                <c:pt idx="4726">
                  <c:v>0.11259999999994801</c:v>
                </c:pt>
                <c:pt idx="4727">
                  <c:v>0.11269999999994799</c:v>
                </c:pt>
                <c:pt idx="4728">
                  <c:v>0.112799999999948</c:v>
                </c:pt>
                <c:pt idx="4729">
                  <c:v>0.112899999999948</c:v>
                </c:pt>
                <c:pt idx="4730">
                  <c:v>0.112999999999948</c:v>
                </c:pt>
                <c:pt idx="4731">
                  <c:v>0.11309999999994801</c:v>
                </c:pt>
                <c:pt idx="4732">
                  <c:v>0.11319999999994799</c:v>
                </c:pt>
                <c:pt idx="4733">
                  <c:v>0.113299999999948</c:v>
                </c:pt>
                <c:pt idx="4734">
                  <c:v>0.113399999999948</c:v>
                </c:pt>
                <c:pt idx="4735">
                  <c:v>0.113499999999948</c:v>
                </c:pt>
                <c:pt idx="4736">
                  <c:v>0.11359999999994801</c:v>
                </c:pt>
                <c:pt idx="4737">
                  <c:v>0.113699999999948</c:v>
                </c:pt>
                <c:pt idx="4738">
                  <c:v>0.113799999999948</c:v>
                </c:pt>
                <c:pt idx="4739">
                  <c:v>0.113899999999948</c:v>
                </c:pt>
                <c:pt idx="4740">
                  <c:v>0.113999999999948</c:v>
                </c:pt>
                <c:pt idx="4741">
                  <c:v>0.11409999999994801</c:v>
                </c:pt>
                <c:pt idx="4742">
                  <c:v>0.114199999999948</c:v>
                </c:pt>
                <c:pt idx="4743">
                  <c:v>0.114299999999948</c:v>
                </c:pt>
                <c:pt idx="4744">
                  <c:v>0.114399999999948</c:v>
                </c:pt>
                <c:pt idx="4745">
                  <c:v>0.114499999999948</c:v>
                </c:pt>
                <c:pt idx="4746">
                  <c:v>0.11459999999994799</c:v>
                </c:pt>
                <c:pt idx="4747">
                  <c:v>0.114699999999948</c:v>
                </c:pt>
                <c:pt idx="4748">
                  <c:v>0.114799999999948</c:v>
                </c:pt>
                <c:pt idx="4749">
                  <c:v>0.114899999999948</c:v>
                </c:pt>
                <c:pt idx="4750">
                  <c:v>0.114999999999948</c:v>
                </c:pt>
                <c:pt idx="4751">
                  <c:v>0.11509999999994799</c:v>
                </c:pt>
                <c:pt idx="4752">
                  <c:v>0.115199999999948</c:v>
                </c:pt>
                <c:pt idx="4753">
                  <c:v>0.115299999999948</c:v>
                </c:pt>
                <c:pt idx="4754">
                  <c:v>0.115399999999948</c:v>
                </c:pt>
                <c:pt idx="4755">
                  <c:v>0.11549999999994801</c:v>
                </c:pt>
                <c:pt idx="4756">
                  <c:v>0.11559999999994799</c:v>
                </c:pt>
                <c:pt idx="4757">
                  <c:v>0.115699999999948</c:v>
                </c:pt>
                <c:pt idx="4758">
                  <c:v>0.115799999999948</c:v>
                </c:pt>
                <c:pt idx="4759">
                  <c:v>0.115899999999948</c:v>
                </c:pt>
                <c:pt idx="4760">
                  <c:v>0.11599999999994801</c:v>
                </c:pt>
                <c:pt idx="4761">
                  <c:v>0.11609999999994799</c:v>
                </c:pt>
                <c:pt idx="4762">
                  <c:v>0.116199999999948</c:v>
                </c:pt>
                <c:pt idx="4763">
                  <c:v>0.116299999999948</c:v>
                </c:pt>
                <c:pt idx="4764">
                  <c:v>0.116399999999948</c:v>
                </c:pt>
                <c:pt idx="4765">
                  <c:v>0.11649999999994801</c:v>
                </c:pt>
                <c:pt idx="4766">
                  <c:v>0.116599999999948</c:v>
                </c:pt>
                <c:pt idx="4767">
                  <c:v>0.116699999999947</c:v>
                </c:pt>
                <c:pt idx="4768">
                  <c:v>0.116799999999947</c:v>
                </c:pt>
                <c:pt idx="4769">
                  <c:v>0.116899999999947</c:v>
                </c:pt>
                <c:pt idx="4770">
                  <c:v>0.11699999999994699</c:v>
                </c:pt>
                <c:pt idx="4771">
                  <c:v>0.117099999999947</c:v>
                </c:pt>
                <c:pt idx="4772">
                  <c:v>0.117199999999947</c:v>
                </c:pt>
                <c:pt idx="4773">
                  <c:v>0.117299999999947</c:v>
                </c:pt>
                <c:pt idx="4774">
                  <c:v>0.11739999999994701</c:v>
                </c:pt>
                <c:pt idx="4775">
                  <c:v>0.11749999999994699</c:v>
                </c:pt>
                <c:pt idx="4776">
                  <c:v>0.117599999999947</c:v>
                </c:pt>
                <c:pt idx="4777">
                  <c:v>0.117699999999947</c:v>
                </c:pt>
                <c:pt idx="4778">
                  <c:v>0.117799999999947</c:v>
                </c:pt>
                <c:pt idx="4779">
                  <c:v>0.11789999999994701</c:v>
                </c:pt>
                <c:pt idx="4780">
                  <c:v>0.11799999999994699</c:v>
                </c:pt>
                <c:pt idx="4781">
                  <c:v>0.118099999999947</c:v>
                </c:pt>
                <c:pt idx="4782">
                  <c:v>0.118199999999947</c:v>
                </c:pt>
                <c:pt idx="4783">
                  <c:v>0.118299999999947</c:v>
                </c:pt>
                <c:pt idx="4784">
                  <c:v>0.11839999999994701</c:v>
                </c:pt>
                <c:pt idx="4785">
                  <c:v>0.11849999999994699</c:v>
                </c:pt>
                <c:pt idx="4786">
                  <c:v>0.118599999999947</c:v>
                </c:pt>
                <c:pt idx="4787">
                  <c:v>0.118699999999947</c:v>
                </c:pt>
                <c:pt idx="4788">
                  <c:v>0.118799999999947</c:v>
                </c:pt>
                <c:pt idx="4789">
                  <c:v>0.11889999999994701</c:v>
                </c:pt>
                <c:pt idx="4790">
                  <c:v>0.118999999999947</c:v>
                </c:pt>
                <c:pt idx="4791">
                  <c:v>0.119099999999947</c:v>
                </c:pt>
                <c:pt idx="4792">
                  <c:v>0.119199999999947</c:v>
                </c:pt>
                <c:pt idx="4793">
                  <c:v>0.119299999999947</c:v>
                </c:pt>
                <c:pt idx="4794">
                  <c:v>0.11939999999994701</c:v>
                </c:pt>
                <c:pt idx="4795">
                  <c:v>0.119499999999947</c:v>
                </c:pt>
                <c:pt idx="4796">
                  <c:v>0.119599999999947</c:v>
                </c:pt>
                <c:pt idx="4797">
                  <c:v>0.119699999999947</c:v>
                </c:pt>
                <c:pt idx="4798">
                  <c:v>0.119799999999947</c:v>
                </c:pt>
                <c:pt idx="4799">
                  <c:v>0.11989999999994699</c:v>
                </c:pt>
                <c:pt idx="4800">
                  <c:v>0.119999999999947</c:v>
                </c:pt>
                <c:pt idx="4801">
                  <c:v>0.120099999999947</c:v>
                </c:pt>
                <c:pt idx="4802">
                  <c:v>0.120199999999947</c:v>
                </c:pt>
                <c:pt idx="4803">
                  <c:v>0.120299999999947</c:v>
                </c:pt>
                <c:pt idx="4804">
                  <c:v>0.12039999999994699</c:v>
                </c:pt>
                <c:pt idx="4805">
                  <c:v>0.120499999999947</c:v>
                </c:pt>
                <c:pt idx="4806">
                  <c:v>0.120599999999947</c:v>
                </c:pt>
                <c:pt idx="4807">
                  <c:v>0.120699999999947</c:v>
                </c:pt>
                <c:pt idx="4808">
                  <c:v>0.12079999999994701</c:v>
                </c:pt>
                <c:pt idx="4809">
                  <c:v>0.12089999999994699</c:v>
                </c:pt>
                <c:pt idx="4810">
                  <c:v>0.120999999999947</c:v>
                </c:pt>
                <c:pt idx="4811">
                  <c:v>0.121099999999947</c:v>
                </c:pt>
                <c:pt idx="4812">
                  <c:v>0.121199999999947</c:v>
                </c:pt>
                <c:pt idx="4813">
                  <c:v>0.12129999999994701</c:v>
                </c:pt>
                <c:pt idx="4814">
                  <c:v>0.12139999999994699</c:v>
                </c:pt>
                <c:pt idx="4815">
                  <c:v>0.121499999999947</c:v>
                </c:pt>
                <c:pt idx="4816">
                  <c:v>0.121599999999947</c:v>
                </c:pt>
                <c:pt idx="4817">
                  <c:v>0.121699999999947</c:v>
                </c:pt>
                <c:pt idx="4818">
                  <c:v>0.12179999999994701</c:v>
                </c:pt>
                <c:pt idx="4819">
                  <c:v>0.121899999999947</c:v>
                </c:pt>
                <c:pt idx="4820">
                  <c:v>0.121999999999947</c:v>
                </c:pt>
                <c:pt idx="4821">
                  <c:v>0.122099999999947</c:v>
                </c:pt>
                <c:pt idx="4822">
                  <c:v>0.122199999999947</c:v>
                </c:pt>
                <c:pt idx="4823">
                  <c:v>0.12229999999994701</c:v>
                </c:pt>
                <c:pt idx="4824">
                  <c:v>0.122399999999947</c:v>
                </c:pt>
                <c:pt idx="4825">
                  <c:v>0.122499999999947</c:v>
                </c:pt>
                <c:pt idx="4826">
                  <c:v>0.122599999999947</c:v>
                </c:pt>
                <c:pt idx="4827">
                  <c:v>0.122699999999947</c:v>
                </c:pt>
                <c:pt idx="4828">
                  <c:v>0.12279999999994699</c:v>
                </c:pt>
                <c:pt idx="4829">
                  <c:v>0.122899999999947</c:v>
                </c:pt>
                <c:pt idx="4830">
                  <c:v>0.122999999999947</c:v>
                </c:pt>
                <c:pt idx="4831">
                  <c:v>0.123099999999947</c:v>
                </c:pt>
                <c:pt idx="4832">
                  <c:v>0.123199999999947</c:v>
                </c:pt>
                <c:pt idx="4833">
                  <c:v>0.12329999999994699</c:v>
                </c:pt>
                <c:pt idx="4834">
                  <c:v>0.123399999999947</c:v>
                </c:pt>
                <c:pt idx="4835">
                  <c:v>0.123499999999947</c:v>
                </c:pt>
                <c:pt idx="4836">
                  <c:v>0.123599999999947</c:v>
                </c:pt>
                <c:pt idx="4837">
                  <c:v>0.12369999999994701</c:v>
                </c:pt>
                <c:pt idx="4838">
                  <c:v>0.12379999999994699</c:v>
                </c:pt>
                <c:pt idx="4839">
                  <c:v>0.123899999999947</c:v>
                </c:pt>
                <c:pt idx="4840">
                  <c:v>0.123999999999947</c:v>
                </c:pt>
                <c:pt idx="4841">
                  <c:v>0.124099999999947</c:v>
                </c:pt>
                <c:pt idx="4842">
                  <c:v>0.12419999999994701</c:v>
                </c:pt>
                <c:pt idx="4843">
                  <c:v>0.12429999999994699</c:v>
                </c:pt>
                <c:pt idx="4844">
                  <c:v>0.124399999999947</c:v>
                </c:pt>
                <c:pt idx="4845">
                  <c:v>0.124499999999947</c:v>
                </c:pt>
                <c:pt idx="4846">
                  <c:v>0.124599999999947</c:v>
                </c:pt>
                <c:pt idx="4847">
                  <c:v>0.12469999999994701</c:v>
                </c:pt>
                <c:pt idx="4848">
                  <c:v>0.12479999999994699</c:v>
                </c:pt>
                <c:pt idx="4849">
                  <c:v>0.124899999999947</c:v>
                </c:pt>
                <c:pt idx="4850">
                  <c:v>0.124999999999947</c:v>
                </c:pt>
                <c:pt idx="4851">
                  <c:v>0.125099999999947</c:v>
                </c:pt>
                <c:pt idx="4852">
                  <c:v>0.12519999999994699</c:v>
                </c:pt>
                <c:pt idx="4853">
                  <c:v>0.12529999999994701</c:v>
                </c:pt>
                <c:pt idx="4854">
                  <c:v>0.125399999999947</c:v>
                </c:pt>
                <c:pt idx="4855">
                  <c:v>0.12549999999994699</c:v>
                </c:pt>
                <c:pt idx="4856">
                  <c:v>0.125599999999947</c:v>
                </c:pt>
                <c:pt idx="4857">
                  <c:v>0.12569999999994699</c:v>
                </c:pt>
                <c:pt idx="4858">
                  <c:v>0.12579999999994601</c:v>
                </c:pt>
                <c:pt idx="4859">
                  <c:v>0.125899999999946</c:v>
                </c:pt>
                <c:pt idx="4860">
                  <c:v>0.12599999999994599</c:v>
                </c:pt>
                <c:pt idx="4861">
                  <c:v>0.12609999999994601</c:v>
                </c:pt>
                <c:pt idx="4862">
                  <c:v>0.12619999999994599</c:v>
                </c:pt>
                <c:pt idx="4863">
                  <c:v>0.12629999999994601</c:v>
                </c:pt>
                <c:pt idx="4864">
                  <c:v>0.126399999999946</c:v>
                </c:pt>
                <c:pt idx="4865">
                  <c:v>0.12649999999994599</c:v>
                </c:pt>
                <c:pt idx="4866">
                  <c:v>0.12659999999994601</c:v>
                </c:pt>
                <c:pt idx="4867">
                  <c:v>0.12669999999994599</c:v>
                </c:pt>
                <c:pt idx="4868">
                  <c:v>0.12679999999994601</c:v>
                </c:pt>
                <c:pt idx="4869">
                  <c:v>0.126899999999946</c:v>
                </c:pt>
                <c:pt idx="4870">
                  <c:v>0.12699999999994599</c:v>
                </c:pt>
                <c:pt idx="4871">
                  <c:v>0.12709999999994601</c:v>
                </c:pt>
                <c:pt idx="4872">
                  <c:v>0.127199999999946</c:v>
                </c:pt>
                <c:pt idx="4873">
                  <c:v>0.12729999999994601</c:v>
                </c:pt>
                <c:pt idx="4874">
                  <c:v>0.127399999999946</c:v>
                </c:pt>
                <c:pt idx="4875">
                  <c:v>0.12749999999994599</c:v>
                </c:pt>
                <c:pt idx="4876">
                  <c:v>0.12759999999994601</c:v>
                </c:pt>
                <c:pt idx="4877">
                  <c:v>0.127699999999946</c:v>
                </c:pt>
                <c:pt idx="4878">
                  <c:v>0.12779999999994601</c:v>
                </c:pt>
                <c:pt idx="4879">
                  <c:v>0.127899999999946</c:v>
                </c:pt>
                <c:pt idx="4880">
                  <c:v>0.12799999999994599</c:v>
                </c:pt>
                <c:pt idx="4881">
                  <c:v>0.12809999999994601</c:v>
                </c:pt>
                <c:pt idx="4882">
                  <c:v>0.128199999999946</c:v>
                </c:pt>
                <c:pt idx="4883">
                  <c:v>0.12829999999994601</c:v>
                </c:pt>
                <c:pt idx="4884">
                  <c:v>0.128399999999946</c:v>
                </c:pt>
                <c:pt idx="4885">
                  <c:v>0.12849999999994599</c:v>
                </c:pt>
                <c:pt idx="4886">
                  <c:v>0.12859999999994601</c:v>
                </c:pt>
                <c:pt idx="4887">
                  <c:v>0.128699999999946</c:v>
                </c:pt>
                <c:pt idx="4888">
                  <c:v>0.12879999999994601</c:v>
                </c:pt>
                <c:pt idx="4889">
                  <c:v>0.128899999999946</c:v>
                </c:pt>
                <c:pt idx="4890">
                  <c:v>0.12899999999994599</c:v>
                </c:pt>
                <c:pt idx="4891">
                  <c:v>0.12909999999994601</c:v>
                </c:pt>
                <c:pt idx="4892">
                  <c:v>0.129199999999946</c:v>
                </c:pt>
                <c:pt idx="4893">
                  <c:v>0.12929999999994601</c:v>
                </c:pt>
                <c:pt idx="4894">
                  <c:v>0.129399999999946</c:v>
                </c:pt>
                <c:pt idx="4895">
                  <c:v>0.12949999999994599</c:v>
                </c:pt>
                <c:pt idx="4896">
                  <c:v>0.12959999999994601</c:v>
                </c:pt>
                <c:pt idx="4897">
                  <c:v>0.129699999999946</c:v>
                </c:pt>
                <c:pt idx="4898">
                  <c:v>0.12979999999994599</c:v>
                </c:pt>
                <c:pt idx="4899">
                  <c:v>0.129899999999946</c:v>
                </c:pt>
                <c:pt idx="4900">
                  <c:v>0.12999999999994599</c:v>
                </c:pt>
                <c:pt idx="4901">
                  <c:v>0.13009999999994601</c:v>
                </c:pt>
                <c:pt idx="4902">
                  <c:v>0.130199999999946</c:v>
                </c:pt>
                <c:pt idx="4903">
                  <c:v>0.13029999999994599</c:v>
                </c:pt>
                <c:pt idx="4904">
                  <c:v>0.130399999999946</c:v>
                </c:pt>
                <c:pt idx="4905">
                  <c:v>0.13049999999994599</c:v>
                </c:pt>
                <c:pt idx="4906">
                  <c:v>0.13059999999994601</c:v>
                </c:pt>
                <c:pt idx="4907">
                  <c:v>0.130699999999946</c:v>
                </c:pt>
                <c:pt idx="4908">
                  <c:v>0.13079999999994599</c:v>
                </c:pt>
                <c:pt idx="4909">
                  <c:v>0.130899999999946</c:v>
                </c:pt>
                <c:pt idx="4910">
                  <c:v>0.13099999999994599</c:v>
                </c:pt>
                <c:pt idx="4911">
                  <c:v>0.13109999999994601</c:v>
                </c:pt>
                <c:pt idx="4912">
                  <c:v>0.131199999999946</c:v>
                </c:pt>
                <c:pt idx="4913">
                  <c:v>0.13129999999994599</c:v>
                </c:pt>
                <c:pt idx="4914">
                  <c:v>0.131399999999946</c:v>
                </c:pt>
                <c:pt idx="4915">
                  <c:v>0.13149999999994599</c:v>
                </c:pt>
                <c:pt idx="4916">
                  <c:v>0.13159999999994601</c:v>
                </c:pt>
                <c:pt idx="4917">
                  <c:v>0.131699999999946</c:v>
                </c:pt>
                <c:pt idx="4918">
                  <c:v>0.13179999999994599</c:v>
                </c:pt>
                <c:pt idx="4919">
                  <c:v>0.131899999999946</c:v>
                </c:pt>
                <c:pt idx="4920">
                  <c:v>0.13199999999994599</c:v>
                </c:pt>
                <c:pt idx="4921">
                  <c:v>0.13209999999994601</c:v>
                </c:pt>
                <c:pt idx="4922">
                  <c:v>0.132199999999946</c:v>
                </c:pt>
                <c:pt idx="4923">
                  <c:v>0.13229999999994599</c:v>
                </c:pt>
                <c:pt idx="4924">
                  <c:v>0.13239999999994601</c:v>
                </c:pt>
                <c:pt idx="4925">
                  <c:v>0.13249999999994599</c:v>
                </c:pt>
                <c:pt idx="4926">
                  <c:v>0.13259999999994601</c:v>
                </c:pt>
                <c:pt idx="4927">
                  <c:v>0.132699999999946</c:v>
                </c:pt>
                <c:pt idx="4928">
                  <c:v>0.13279999999994599</c:v>
                </c:pt>
                <c:pt idx="4929">
                  <c:v>0.13289999999994601</c:v>
                </c:pt>
                <c:pt idx="4930">
                  <c:v>0.13299999999994599</c:v>
                </c:pt>
                <c:pt idx="4931">
                  <c:v>0.13309999999994601</c:v>
                </c:pt>
                <c:pt idx="4932">
                  <c:v>0.133199999999946</c:v>
                </c:pt>
                <c:pt idx="4933">
                  <c:v>0.13329999999994599</c:v>
                </c:pt>
                <c:pt idx="4934">
                  <c:v>0.13339999999994601</c:v>
                </c:pt>
                <c:pt idx="4935">
                  <c:v>0.133499999999946</c:v>
                </c:pt>
                <c:pt idx="4936">
                  <c:v>0.13359999999994601</c:v>
                </c:pt>
                <c:pt idx="4937">
                  <c:v>0.133699999999946</c:v>
                </c:pt>
                <c:pt idx="4938">
                  <c:v>0.13379999999994599</c:v>
                </c:pt>
                <c:pt idx="4939">
                  <c:v>0.13389999999994601</c:v>
                </c:pt>
                <c:pt idx="4940">
                  <c:v>0.133999999999946</c:v>
                </c:pt>
                <c:pt idx="4941">
                  <c:v>0.13409999999994601</c:v>
                </c:pt>
                <c:pt idx="4942">
                  <c:v>0.134199999999946</c:v>
                </c:pt>
                <c:pt idx="4943">
                  <c:v>0.13429999999994599</c:v>
                </c:pt>
                <c:pt idx="4944">
                  <c:v>0.13439999999994601</c:v>
                </c:pt>
                <c:pt idx="4945">
                  <c:v>0.134499999999946</c:v>
                </c:pt>
                <c:pt idx="4946">
                  <c:v>0.13459999999994601</c:v>
                </c:pt>
                <c:pt idx="4947">
                  <c:v>0.134699999999946</c:v>
                </c:pt>
                <c:pt idx="4948">
                  <c:v>0.13479999999994599</c:v>
                </c:pt>
                <c:pt idx="4949">
                  <c:v>0.13489999999994501</c:v>
                </c:pt>
                <c:pt idx="4950">
                  <c:v>0.134999999999945</c:v>
                </c:pt>
                <c:pt idx="4951">
                  <c:v>0.13509999999994499</c:v>
                </c:pt>
                <c:pt idx="4952">
                  <c:v>0.135199999999945</c:v>
                </c:pt>
                <c:pt idx="4953">
                  <c:v>0.13529999999994499</c:v>
                </c:pt>
                <c:pt idx="4954">
                  <c:v>0.13539999999994501</c:v>
                </c:pt>
                <c:pt idx="4955">
                  <c:v>0.135499999999945</c:v>
                </c:pt>
                <c:pt idx="4956">
                  <c:v>0.13559999999994499</c:v>
                </c:pt>
                <c:pt idx="4957">
                  <c:v>0.135699999999945</c:v>
                </c:pt>
                <c:pt idx="4958">
                  <c:v>0.13579999999994499</c:v>
                </c:pt>
                <c:pt idx="4959">
                  <c:v>0.13589999999994501</c:v>
                </c:pt>
                <c:pt idx="4960">
                  <c:v>0.135999999999945</c:v>
                </c:pt>
                <c:pt idx="4961">
                  <c:v>0.13609999999994499</c:v>
                </c:pt>
                <c:pt idx="4962">
                  <c:v>0.136199999999945</c:v>
                </c:pt>
                <c:pt idx="4963">
                  <c:v>0.13629999999994499</c:v>
                </c:pt>
                <c:pt idx="4964">
                  <c:v>0.13639999999994501</c:v>
                </c:pt>
                <c:pt idx="4965">
                  <c:v>0.136499999999945</c:v>
                </c:pt>
                <c:pt idx="4966">
                  <c:v>0.13659999999994499</c:v>
                </c:pt>
                <c:pt idx="4967">
                  <c:v>0.136699999999945</c:v>
                </c:pt>
                <c:pt idx="4968">
                  <c:v>0.13679999999994499</c:v>
                </c:pt>
                <c:pt idx="4969">
                  <c:v>0.13689999999994501</c:v>
                </c:pt>
                <c:pt idx="4970">
                  <c:v>0.136999999999945</c:v>
                </c:pt>
                <c:pt idx="4971">
                  <c:v>0.13709999999994499</c:v>
                </c:pt>
                <c:pt idx="4972">
                  <c:v>0.137199999999945</c:v>
                </c:pt>
                <c:pt idx="4973">
                  <c:v>0.13729999999994499</c:v>
                </c:pt>
                <c:pt idx="4974">
                  <c:v>0.13739999999994501</c:v>
                </c:pt>
                <c:pt idx="4975">
                  <c:v>0.137499999999945</c:v>
                </c:pt>
                <c:pt idx="4976">
                  <c:v>0.13759999999994499</c:v>
                </c:pt>
                <c:pt idx="4977">
                  <c:v>0.13769999999994501</c:v>
                </c:pt>
                <c:pt idx="4978">
                  <c:v>0.13779999999994499</c:v>
                </c:pt>
                <c:pt idx="4979">
                  <c:v>0.13789999999994501</c:v>
                </c:pt>
                <c:pt idx="4980">
                  <c:v>0.137999999999945</c:v>
                </c:pt>
                <c:pt idx="4981">
                  <c:v>0.13809999999994499</c:v>
                </c:pt>
                <c:pt idx="4982">
                  <c:v>0.13819999999994501</c:v>
                </c:pt>
                <c:pt idx="4983">
                  <c:v>0.13829999999994499</c:v>
                </c:pt>
                <c:pt idx="4984">
                  <c:v>0.13839999999994501</c:v>
                </c:pt>
                <c:pt idx="4985">
                  <c:v>0.138499999999945</c:v>
                </c:pt>
                <c:pt idx="4986">
                  <c:v>0.13859999999994499</c:v>
                </c:pt>
                <c:pt idx="4987">
                  <c:v>0.13869999999994501</c:v>
                </c:pt>
                <c:pt idx="4988">
                  <c:v>0.138799999999945</c:v>
                </c:pt>
                <c:pt idx="4989">
                  <c:v>0.13889999999994501</c:v>
                </c:pt>
                <c:pt idx="4990">
                  <c:v>0.138999999999945</c:v>
                </c:pt>
                <c:pt idx="4991">
                  <c:v>0.13909999999994499</c:v>
                </c:pt>
                <c:pt idx="4992">
                  <c:v>0.13919999999994501</c:v>
                </c:pt>
                <c:pt idx="4993">
                  <c:v>0.139299999999945</c:v>
                </c:pt>
                <c:pt idx="4994">
                  <c:v>0.13939999999994501</c:v>
                </c:pt>
                <c:pt idx="4995">
                  <c:v>0.139499999999945</c:v>
                </c:pt>
                <c:pt idx="4996">
                  <c:v>0.13959999999994499</c:v>
                </c:pt>
                <c:pt idx="4997">
                  <c:v>0.13969999999994501</c:v>
                </c:pt>
                <c:pt idx="4998">
                  <c:v>0.139799999999945</c:v>
                </c:pt>
                <c:pt idx="4999">
                  <c:v>0.13989999999994501</c:v>
                </c:pt>
                <c:pt idx="5000">
                  <c:v>0.139999999999945</c:v>
                </c:pt>
                <c:pt idx="5001">
                  <c:v>0.14009999999994499</c:v>
                </c:pt>
                <c:pt idx="5002">
                  <c:v>0.14019999999994501</c:v>
                </c:pt>
                <c:pt idx="5003">
                  <c:v>0.140299999999945</c:v>
                </c:pt>
                <c:pt idx="5004">
                  <c:v>0.14039999999994501</c:v>
                </c:pt>
                <c:pt idx="5005">
                  <c:v>0.140499999999945</c:v>
                </c:pt>
                <c:pt idx="5006">
                  <c:v>0.14059999999994499</c:v>
                </c:pt>
                <c:pt idx="5007">
                  <c:v>0.14069999999994501</c:v>
                </c:pt>
                <c:pt idx="5008">
                  <c:v>0.140799999999945</c:v>
                </c:pt>
                <c:pt idx="5009">
                  <c:v>0.14089999999994501</c:v>
                </c:pt>
                <c:pt idx="5010">
                  <c:v>0.140999999999945</c:v>
                </c:pt>
                <c:pt idx="5011">
                  <c:v>0.14109999999994499</c:v>
                </c:pt>
                <c:pt idx="5012">
                  <c:v>0.14119999999994501</c:v>
                </c:pt>
                <c:pt idx="5013">
                  <c:v>0.141299999999945</c:v>
                </c:pt>
                <c:pt idx="5014">
                  <c:v>0.14139999999994499</c:v>
                </c:pt>
                <c:pt idx="5015">
                  <c:v>0.141499999999945</c:v>
                </c:pt>
                <c:pt idx="5016">
                  <c:v>0.14159999999994499</c:v>
                </c:pt>
                <c:pt idx="5017">
                  <c:v>0.14169999999994501</c:v>
                </c:pt>
                <c:pt idx="5018">
                  <c:v>0.141799999999945</c:v>
                </c:pt>
                <c:pt idx="5019">
                  <c:v>0.14189999999994499</c:v>
                </c:pt>
                <c:pt idx="5020">
                  <c:v>0.141999999999945</c:v>
                </c:pt>
                <c:pt idx="5021">
                  <c:v>0.14209999999994499</c:v>
                </c:pt>
                <c:pt idx="5022">
                  <c:v>0.14219999999994501</c:v>
                </c:pt>
                <c:pt idx="5023">
                  <c:v>0.142299999999945</c:v>
                </c:pt>
                <c:pt idx="5024">
                  <c:v>0.14239999999994499</c:v>
                </c:pt>
                <c:pt idx="5025">
                  <c:v>0.142499999999945</c:v>
                </c:pt>
                <c:pt idx="5026">
                  <c:v>0.14259999999994499</c:v>
                </c:pt>
                <c:pt idx="5027">
                  <c:v>0.14269999999994501</c:v>
                </c:pt>
                <c:pt idx="5028">
                  <c:v>0.142799999999945</c:v>
                </c:pt>
                <c:pt idx="5029">
                  <c:v>0.14289999999994499</c:v>
                </c:pt>
                <c:pt idx="5030">
                  <c:v>0.142999999999945</c:v>
                </c:pt>
                <c:pt idx="5031">
                  <c:v>0.14309999999994499</c:v>
                </c:pt>
                <c:pt idx="5032">
                  <c:v>0.14319999999994501</c:v>
                </c:pt>
                <c:pt idx="5033">
                  <c:v>0.143299999999945</c:v>
                </c:pt>
                <c:pt idx="5034">
                  <c:v>0.14339999999994499</c:v>
                </c:pt>
                <c:pt idx="5035">
                  <c:v>0.143499999999945</c:v>
                </c:pt>
                <c:pt idx="5036">
                  <c:v>0.14359999999994499</c:v>
                </c:pt>
                <c:pt idx="5037">
                  <c:v>0.14369999999994501</c:v>
                </c:pt>
                <c:pt idx="5038">
                  <c:v>0.143799999999945</c:v>
                </c:pt>
                <c:pt idx="5039">
                  <c:v>0.14389999999994499</c:v>
                </c:pt>
                <c:pt idx="5040">
                  <c:v>0.14399999999994401</c:v>
                </c:pt>
                <c:pt idx="5041">
                  <c:v>0.144099999999944</c:v>
                </c:pt>
                <c:pt idx="5042">
                  <c:v>0.14419999999994401</c:v>
                </c:pt>
                <c:pt idx="5043">
                  <c:v>0.144299999999944</c:v>
                </c:pt>
                <c:pt idx="5044">
                  <c:v>0.14439999999994399</c:v>
                </c:pt>
                <c:pt idx="5045">
                  <c:v>0.14449999999994401</c:v>
                </c:pt>
                <c:pt idx="5046">
                  <c:v>0.144599999999944</c:v>
                </c:pt>
                <c:pt idx="5047">
                  <c:v>0.14469999999994401</c:v>
                </c:pt>
                <c:pt idx="5048">
                  <c:v>0.144799999999944</c:v>
                </c:pt>
                <c:pt idx="5049">
                  <c:v>0.14489999999994399</c:v>
                </c:pt>
                <c:pt idx="5050">
                  <c:v>0.14499999999994401</c:v>
                </c:pt>
                <c:pt idx="5051">
                  <c:v>0.145099999999944</c:v>
                </c:pt>
                <c:pt idx="5052">
                  <c:v>0.14519999999994401</c:v>
                </c:pt>
                <c:pt idx="5053">
                  <c:v>0.145299999999944</c:v>
                </c:pt>
                <c:pt idx="5054">
                  <c:v>0.14539999999994399</c:v>
                </c:pt>
                <c:pt idx="5055">
                  <c:v>0.14549999999994401</c:v>
                </c:pt>
                <c:pt idx="5056">
                  <c:v>0.145599999999944</c:v>
                </c:pt>
                <c:pt idx="5057">
                  <c:v>0.14569999999994401</c:v>
                </c:pt>
                <c:pt idx="5058">
                  <c:v>0.145799999999944</c:v>
                </c:pt>
                <c:pt idx="5059">
                  <c:v>0.14589999999994399</c:v>
                </c:pt>
                <c:pt idx="5060">
                  <c:v>0.14599999999994401</c:v>
                </c:pt>
                <c:pt idx="5061">
                  <c:v>0.146099999999944</c:v>
                </c:pt>
                <c:pt idx="5062">
                  <c:v>0.14619999999994401</c:v>
                </c:pt>
                <c:pt idx="5063">
                  <c:v>0.146299999999944</c:v>
                </c:pt>
                <c:pt idx="5064">
                  <c:v>0.14639999999994399</c:v>
                </c:pt>
                <c:pt idx="5065">
                  <c:v>0.14649999999994401</c:v>
                </c:pt>
                <c:pt idx="5066">
                  <c:v>0.146599999999944</c:v>
                </c:pt>
                <c:pt idx="5067">
                  <c:v>0.14669999999994399</c:v>
                </c:pt>
                <c:pt idx="5068">
                  <c:v>0.146799999999944</c:v>
                </c:pt>
                <c:pt idx="5069">
                  <c:v>0.14689999999994399</c:v>
                </c:pt>
                <c:pt idx="5070">
                  <c:v>0.14699999999994401</c:v>
                </c:pt>
                <c:pt idx="5071">
                  <c:v>0.147099999999944</c:v>
                </c:pt>
                <c:pt idx="5072">
                  <c:v>0.14719999999994399</c:v>
                </c:pt>
                <c:pt idx="5073">
                  <c:v>0.147299999999944</c:v>
                </c:pt>
                <c:pt idx="5074">
                  <c:v>0.14739999999994399</c:v>
                </c:pt>
                <c:pt idx="5075">
                  <c:v>0.14749999999994401</c:v>
                </c:pt>
                <c:pt idx="5076">
                  <c:v>0.147599999999944</c:v>
                </c:pt>
                <c:pt idx="5077">
                  <c:v>0.14769999999994399</c:v>
                </c:pt>
                <c:pt idx="5078">
                  <c:v>0.147799999999944</c:v>
                </c:pt>
                <c:pt idx="5079">
                  <c:v>0.14789999999994399</c:v>
                </c:pt>
                <c:pt idx="5080">
                  <c:v>0.14799999999994401</c:v>
                </c:pt>
                <c:pt idx="5081">
                  <c:v>0.148099999999944</c:v>
                </c:pt>
                <c:pt idx="5082">
                  <c:v>0.14819999999994399</c:v>
                </c:pt>
                <c:pt idx="5083">
                  <c:v>0.148299999999944</c:v>
                </c:pt>
                <c:pt idx="5084">
                  <c:v>0.14839999999994399</c:v>
                </c:pt>
                <c:pt idx="5085">
                  <c:v>0.14849999999994401</c:v>
                </c:pt>
                <c:pt idx="5086">
                  <c:v>0.148599999999944</c:v>
                </c:pt>
                <c:pt idx="5087">
                  <c:v>0.14869999999994399</c:v>
                </c:pt>
                <c:pt idx="5088">
                  <c:v>0.148799999999944</c:v>
                </c:pt>
                <c:pt idx="5089">
                  <c:v>0.14889999999994399</c:v>
                </c:pt>
                <c:pt idx="5090">
                  <c:v>0.14899999999994401</c:v>
                </c:pt>
                <c:pt idx="5091">
                  <c:v>0.149099999999944</c:v>
                </c:pt>
                <c:pt idx="5092">
                  <c:v>0.14919999999994399</c:v>
                </c:pt>
                <c:pt idx="5093">
                  <c:v>0.14929999999994401</c:v>
                </c:pt>
                <c:pt idx="5094">
                  <c:v>0.14939999999994399</c:v>
                </c:pt>
                <c:pt idx="5095">
                  <c:v>0.14949999999994401</c:v>
                </c:pt>
                <c:pt idx="5096">
                  <c:v>0.149599999999944</c:v>
                </c:pt>
                <c:pt idx="5097">
                  <c:v>0.14969999999994399</c:v>
                </c:pt>
                <c:pt idx="5098">
                  <c:v>0.14979999999994401</c:v>
                </c:pt>
                <c:pt idx="5099">
                  <c:v>0.14989999999994399</c:v>
                </c:pt>
                <c:pt idx="5100">
                  <c:v>0.14999999999994401</c:v>
                </c:pt>
                <c:pt idx="5101">
                  <c:v>0.150099999999944</c:v>
                </c:pt>
                <c:pt idx="5102">
                  <c:v>0.15019999999994399</c:v>
                </c:pt>
                <c:pt idx="5103">
                  <c:v>0.15029999999994401</c:v>
                </c:pt>
                <c:pt idx="5104">
                  <c:v>0.150399999999944</c:v>
                </c:pt>
                <c:pt idx="5105">
                  <c:v>0.15049999999994401</c:v>
                </c:pt>
                <c:pt idx="5106">
                  <c:v>0.150599999999944</c:v>
                </c:pt>
                <c:pt idx="5107">
                  <c:v>0.15069999999994399</c:v>
                </c:pt>
                <c:pt idx="5108">
                  <c:v>0.15079999999994401</c:v>
                </c:pt>
                <c:pt idx="5109">
                  <c:v>0.150899999999944</c:v>
                </c:pt>
                <c:pt idx="5110">
                  <c:v>0.15099999999994401</c:v>
                </c:pt>
                <c:pt idx="5111">
                  <c:v>0.151099999999944</c:v>
                </c:pt>
                <c:pt idx="5112">
                  <c:v>0.15119999999994399</c:v>
                </c:pt>
                <c:pt idx="5113">
                  <c:v>0.15129999999994401</c:v>
                </c:pt>
                <c:pt idx="5114">
                  <c:v>0.151399999999944</c:v>
                </c:pt>
                <c:pt idx="5115">
                  <c:v>0.15149999999994401</c:v>
                </c:pt>
                <c:pt idx="5116">
                  <c:v>0.151599999999944</c:v>
                </c:pt>
                <c:pt idx="5117">
                  <c:v>0.15169999999994399</c:v>
                </c:pt>
                <c:pt idx="5118">
                  <c:v>0.15179999999994401</c:v>
                </c:pt>
                <c:pt idx="5119">
                  <c:v>0.151899999999944</c:v>
                </c:pt>
                <c:pt idx="5120">
                  <c:v>0.15199999999994401</c:v>
                </c:pt>
                <c:pt idx="5121">
                  <c:v>0.152099999999944</c:v>
                </c:pt>
                <c:pt idx="5122">
                  <c:v>0.15219999999994399</c:v>
                </c:pt>
                <c:pt idx="5123">
                  <c:v>0.15229999999994401</c:v>
                </c:pt>
                <c:pt idx="5124">
                  <c:v>0.152399999999944</c:v>
                </c:pt>
                <c:pt idx="5125">
                  <c:v>0.15249999999994401</c:v>
                </c:pt>
                <c:pt idx="5126">
                  <c:v>0.152599999999944</c:v>
                </c:pt>
                <c:pt idx="5127">
                  <c:v>0.15269999999994399</c:v>
                </c:pt>
                <c:pt idx="5128">
                  <c:v>0.15279999999994401</c:v>
                </c:pt>
                <c:pt idx="5129">
                  <c:v>0.152899999999944</c:v>
                </c:pt>
                <c:pt idx="5130">
                  <c:v>0.15299999999994399</c:v>
                </c:pt>
                <c:pt idx="5131">
                  <c:v>0.153099999999943</c:v>
                </c:pt>
                <c:pt idx="5132">
                  <c:v>0.15319999999994299</c:v>
                </c:pt>
                <c:pt idx="5133">
                  <c:v>0.15329999999994301</c:v>
                </c:pt>
                <c:pt idx="5134">
                  <c:v>0.153399999999943</c:v>
                </c:pt>
                <c:pt idx="5135">
                  <c:v>0.15349999999994299</c:v>
                </c:pt>
                <c:pt idx="5136">
                  <c:v>0.153599999999943</c:v>
                </c:pt>
                <c:pt idx="5137">
                  <c:v>0.15369999999994299</c:v>
                </c:pt>
                <c:pt idx="5138">
                  <c:v>0.15379999999994301</c:v>
                </c:pt>
                <c:pt idx="5139">
                  <c:v>0.153899999999943</c:v>
                </c:pt>
                <c:pt idx="5140">
                  <c:v>0.15399999999994299</c:v>
                </c:pt>
                <c:pt idx="5141">
                  <c:v>0.154099999999943</c:v>
                </c:pt>
                <c:pt idx="5142">
                  <c:v>0.15419999999994299</c:v>
                </c:pt>
                <c:pt idx="5143">
                  <c:v>0.15429999999994301</c:v>
                </c:pt>
                <c:pt idx="5144">
                  <c:v>0.154399999999943</c:v>
                </c:pt>
                <c:pt idx="5145">
                  <c:v>0.15449999999994299</c:v>
                </c:pt>
                <c:pt idx="5146">
                  <c:v>0.15459999999994301</c:v>
                </c:pt>
                <c:pt idx="5147">
                  <c:v>0.15469999999994299</c:v>
                </c:pt>
                <c:pt idx="5148">
                  <c:v>0.15479999999994301</c:v>
                </c:pt>
                <c:pt idx="5149">
                  <c:v>0.154899999999943</c:v>
                </c:pt>
                <c:pt idx="5150">
                  <c:v>0.15499999999994299</c:v>
                </c:pt>
                <c:pt idx="5151">
                  <c:v>0.15509999999994301</c:v>
                </c:pt>
                <c:pt idx="5152">
                  <c:v>0.15519999999994299</c:v>
                </c:pt>
                <c:pt idx="5153">
                  <c:v>0.15529999999994301</c:v>
                </c:pt>
                <c:pt idx="5154">
                  <c:v>0.155399999999943</c:v>
                </c:pt>
                <c:pt idx="5155">
                  <c:v>0.15549999999994299</c:v>
                </c:pt>
                <c:pt idx="5156">
                  <c:v>0.15559999999994301</c:v>
                </c:pt>
                <c:pt idx="5157">
                  <c:v>0.155699999999943</c:v>
                </c:pt>
                <c:pt idx="5158">
                  <c:v>0.15579999999994301</c:v>
                </c:pt>
                <c:pt idx="5159">
                  <c:v>0.155899999999943</c:v>
                </c:pt>
                <c:pt idx="5160">
                  <c:v>0.15599999999994299</c:v>
                </c:pt>
                <c:pt idx="5161">
                  <c:v>0.15609999999994301</c:v>
                </c:pt>
                <c:pt idx="5162">
                  <c:v>0.156199999999943</c:v>
                </c:pt>
                <c:pt idx="5163">
                  <c:v>0.15629999999994301</c:v>
                </c:pt>
                <c:pt idx="5164">
                  <c:v>0.156399999999943</c:v>
                </c:pt>
                <c:pt idx="5165">
                  <c:v>0.15649999999994299</c:v>
                </c:pt>
                <c:pt idx="5166">
                  <c:v>0.15659999999994301</c:v>
                </c:pt>
                <c:pt idx="5167">
                  <c:v>0.156699999999943</c:v>
                </c:pt>
                <c:pt idx="5168">
                  <c:v>0.15679999999994301</c:v>
                </c:pt>
                <c:pt idx="5169">
                  <c:v>0.156899999999943</c:v>
                </c:pt>
                <c:pt idx="5170">
                  <c:v>0.15699999999994299</c:v>
                </c:pt>
                <c:pt idx="5171">
                  <c:v>0.15709999999994301</c:v>
                </c:pt>
                <c:pt idx="5172">
                  <c:v>0.157199999999943</c:v>
                </c:pt>
                <c:pt idx="5173">
                  <c:v>0.15729999999994301</c:v>
                </c:pt>
                <c:pt idx="5174">
                  <c:v>0.157399999999943</c:v>
                </c:pt>
                <c:pt idx="5175">
                  <c:v>0.15749999999994299</c:v>
                </c:pt>
                <c:pt idx="5176">
                  <c:v>0.15759999999994301</c:v>
                </c:pt>
                <c:pt idx="5177">
                  <c:v>0.157699999999943</c:v>
                </c:pt>
                <c:pt idx="5178">
                  <c:v>0.15779999999994301</c:v>
                </c:pt>
                <c:pt idx="5179">
                  <c:v>0.157899999999943</c:v>
                </c:pt>
                <c:pt idx="5180">
                  <c:v>0.15799999999994299</c:v>
                </c:pt>
                <c:pt idx="5181">
                  <c:v>0.15809999999994301</c:v>
                </c:pt>
                <c:pt idx="5182">
                  <c:v>0.158199999999943</c:v>
                </c:pt>
                <c:pt idx="5183">
                  <c:v>0.15829999999994299</c:v>
                </c:pt>
                <c:pt idx="5184">
                  <c:v>0.158399999999943</c:v>
                </c:pt>
                <c:pt idx="5185">
                  <c:v>0.15849999999994299</c:v>
                </c:pt>
                <c:pt idx="5186">
                  <c:v>0.15859999999994301</c:v>
                </c:pt>
                <c:pt idx="5187">
                  <c:v>0.158699999999943</c:v>
                </c:pt>
                <c:pt idx="5188">
                  <c:v>0.15879999999994299</c:v>
                </c:pt>
                <c:pt idx="5189">
                  <c:v>0.158899999999943</c:v>
                </c:pt>
                <c:pt idx="5190">
                  <c:v>0.15899999999994299</c:v>
                </c:pt>
                <c:pt idx="5191">
                  <c:v>0.15909999999994301</c:v>
                </c:pt>
                <c:pt idx="5192">
                  <c:v>0.159199999999943</c:v>
                </c:pt>
                <c:pt idx="5193">
                  <c:v>0.15929999999994299</c:v>
                </c:pt>
                <c:pt idx="5194">
                  <c:v>0.159399999999943</c:v>
                </c:pt>
                <c:pt idx="5195">
                  <c:v>0.15949999999994299</c:v>
                </c:pt>
                <c:pt idx="5196">
                  <c:v>0.15959999999994301</c:v>
                </c:pt>
                <c:pt idx="5197">
                  <c:v>0.159699999999943</c:v>
                </c:pt>
                <c:pt idx="5198">
                  <c:v>0.15979999999994299</c:v>
                </c:pt>
                <c:pt idx="5199">
                  <c:v>0.159899999999943</c:v>
                </c:pt>
                <c:pt idx="5200">
                  <c:v>0.15999999999994299</c:v>
                </c:pt>
                <c:pt idx="5201">
                  <c:v>0.16009999999994301</c:v>
                </c:pt>
                <c:pt idx="5202">
                  <c:v>0.160199999999943</c:v>
                </c:pt>
                <c:pt idx="5203">
                  <c:v>0.16029999999994299</c:v>
                </c:pt>
                <c:pt idx="5204">
                  <c:v>0.160399999999943</c:v>
                </c:pt>
                <c:pt idx="5205">
                  <c:v>0.16049999999994299</c:v>
                </c:pt>
                <c:pt idx="5206">
                  <c:v>0.16059999999994301</c:v>
                </c:pt>
                <c:pt idx="5207">
                  <c:v>0.160699999999943</c:v>
                </c:pt>
                <c:pt idx="5208">
                  <c:v>0.16079999999994299</c:v>
                </c:pt>
                <c:pt idx="5209">
                  <c:v>0.16089999999994301</c:v>
                </c:pt>
                <c:pt idx="5210">
                  <c:v>0.16099999999994299</c:v>
                </c:pt>
                <c:pt idx="5211">
                  <c:v>0.16109999999994301</c:v>
                </c:pt>
                <c:pt idx="5212">
                  <c:v>0.161199999999943</c:v>
                </c:pt>
                <c:pt idx="5213">
                  <c:v>0.16129999999994299</c:v>
                </c:pt>
                <c:pt idx="5214">
                  <c:v>0.16139999999994301</c:v>
                </c:pt>
                <c:pt idx="5215">
                  <c:v>0.16149999999994299</c:v>
                </c:pt>
                <c:pt idx="5216">
                  <c:v>0.16159999999994301</c:v>
                </c:pt>
                <c:pt idx="5217">
                  <c:v>0.161699999999943</c:v>
                </c:pt>
                <c:pt idx="5218">
                  <c:v>0.16179999999994299</c:v>
                </c:pt>
                <c:pt idx="5219">
                  <c:v>0.16189999999994301</c:v>
                </c:pt>
                <c:pt idx="5220">
                  <c:v>0.161999999999943</c:v>
                </c:pt>
                <c:pt idx="5221">
                  <c:v>0.16209999999994201</c:v>
                </c:pt>
                <c:pt idx="5222">
                  <c:v>0.162199999999942</c:v>
                </c:pt>
                <c:pt idx="5223">
                  <c:v>0.16229999999994199</c:v>
                </c:pt>
                <c:pt idx="5224">
                  <c:v>0.16239999999994201</c:v>
                </c:pt>
                <c:pt idx="5225">
                  <c:v>0.162499999999942</c:v>
                </c:pt>
                <c:pt idx="5226">
                  <c:v>0.16259999999994201</c:v>
                </c:pt>
                <c:pt idx="5227">
                  <c:v>0.162699999999942</c:v>
                </c:pt>
                <c:pt idx="5228">
                  <c:v>0.16279999999994199</c:v>
                </c:pt>
                <c:pt idx="5229">
                  <c:v>0.16289999999994201</c:v>
                </c:pt>
                <c:pt idx="5230">
                  <c:v>0.162999999999942</c:v>
                </c:pt>
                <c:pt idx="5231">
                  <c:v>0.16309999999994201</c:v>
                </c:pt>
                <c:pt idx="5232">
                  <c:v>0.163199999999942</c:v>
                </c:pt>
                <c:pt idx="5233">
                  <c:v>0.16329999999994199</c:v>
                </c:pt>
                <c:pt idx="5234">
                  <c:v>0.16339999999994201</c:v>
                </c:pt>
                <c:pt idx="5235">
                  <c:v>0.163499999999942</c:v>
                </c:pt>
                <c:pt idx="5236">
                  <c:v>0.16359999999994199</c:v>
                </c:pt>
                <c:pt idx="5237">
                  <c:v>0.163699999999942</c:v>
                </c:pt>
                <c:pt idx="5238">
                  <c:v>0.16379999999994199</c:v>
                </c:pt>
                <c:pt idx="5239">
                  <c:v>0.16389999999994201</c:v>
                </c:pt>
                <c:pt idx="5240">
                  <c:v>0.163999999999942</c:v>
                </c:pt>
                <c:pt idx="5241">
                  <c:v>0.16409999999994199</c:v>
                </c:pt>
                <c:pt idx="5242">
                  <c:v>0.164199999999942</c:v>
                </c:pt>
                <c:pt idx="5243">
                  <c:v>0.16429999999994199</c:v>
                </c:pt>
                <c:pt idx="5244">
                  <c:v>0.16439999999994201</c:v>
                </c:pt>
                <c:pt idx="5245">
                  <c:v>0.164499999999942</c:v>
                </c:pt>
                <c:pt idx="5246">
                  <c:v>0.16459999999994199</c:v>
                </c:pt>
                <c:pt idx="5247">
                  <c:v>0.164699999999942</c:v>
                </c:pt>
                <c:pt idx="5248">
                  <c:v>0.16479999999994199</c:v>
                </c:pt>
                <c:pt idx="5249">
                  <c:v>0.16489999999994201</c:v>
                </c:pt>
                <c:pt idx="5250">
                  <c:v>0.164999999999942</c:v>
                </c:pt>
                <c:pt idx="5251">
                  <c:v>0.16509999999994199</c:v>
                </c:pt>
                <c:pt idx="5252">
                  <c:v>0.165199999999942</c:v>
                </c:pt>
                <c:pt idx="5253">
                  <c:v>0.16529999999994199</c:v>
                </c:pt>
                <c:pt idx="5254">
                  <c:v>0.16539999999994201</c:v>
                </c:pt>
                <c:pt idx="5255">
                  <c:v>0.165499999999942</c:v>
                </c:pt>
                <c:pt idx="5256">
                  <c:v>0.16559999999994199</c:v>
                </c:pt>
                <c:pt idx="5257">
                  <c:v>0.165699999999942</c:v>
                </c:pt>
                <c:pt idx="5258">
                  <c:v>0.16579999999994199</c:v>
                </c:pt>
                <c:pt idx="5259">
                  <c:v>0.16589999999994201</c:v>
                </c:pt>
                <c:pt idx="5260">
                  <c:v>0.165999999999942</c:v>
                </c:pt>
                <c:pt idx="5261">
                  <c:v>0.16609999999994199</c:v>
                </c:pt>
                <c:pt idx="5262">
                  <c:v>0.16619999999994201</c:v>
                </c:pt>
                <c:pt idx="5263">
                  <c:v>0.16629999999994199</c:v>
                </c:pt>
                <c:pt idx="5264">
                  <c:v>0.16639999999994201</c:v>
                </c:pt>
                <c:pt idx="5265">
                  <c:v>0.166499999999942</c:v>
                </c:pt>
                <c:pt idx="5266">
                  <c:v>0.16659999999994199</c:v>
                </c:pt>
                <c:pt idx="5267">
                  <c:v>0.16669999999994201</c:v>
                </c:pt>
                <c:pt idx="5268">
                  <c:v>0.16679999999994199</c:v>
                </c:pt>
                <c:pt idx="5269">
                  <c:v>0.16689999999994201</c:v>
                </c:pt>
                <c:pt idx="5270">
                  <c:v>0.166999999999942</c:v>
                </c:pt>
                <c:pt idx="5271">
                  <c:v>0.16709999999994199</c:v>
                </c:pt>
                <c:pt idx="5272">
                  <c:v>0.16719999999994201</c:v>
                </c:pt>
                <c:pt idx="5273">
                  <c:v>0.167299999999942</c:v>
                </c:pt>
                <c:pt idx="5274">
                  <c:v>0.16739999999994201</c:v>
                </c:pt>
                <c:pt idx="5275">
                  <c:v>0.167499999999942</c:v>
                </c:pt>
                <c:pt idx="5276">
                  <c:v>0.16759999999994199</c:v>
                </c:pt>
                <c:pt idx="5277">
                  <c:v>0.16769999999994201</c:v>
                </c:pt>
                <c:pt idx="5278">
                  <c:v>0.167799999999942</c:v>
                </c:pt>
                <c:pt idx="5279">
                  <c:v>0.16789999999994201</c:v>
                </c:pt>
                <c:pt idx="5280">
                  <c:v>0.167999999999942</c:v>
                </c:pt>
                <c:pt idx="5281">
                  <c:v>0.16809999999994199</c:v>
                </c:pt>
                <c:pt idx="5282">
                  <c:v>0.16819999999994201</c:v>
                </c:pt>
                <c:pt idx="5283">
                  <c:v>0.168299999999942</c:v>
                </c:pt>
                <c:pt idx="5284">
                  <c:v>0.16839999999994201</c:v>
                </c:pt>
                <c:pt idx="5285">
                  <c:v>0.168499999999942</c:v>
                </c:pt>
                <c:pt idx="5286">
                  <c:v>0.16859999999994199</c:v>
                </c:pt>
                <c:pt idx="5287">
                  <c:v>0.16869999999994201</c:v>
                </c:pt>
                <c:pt idx="5288">
                  <c:v>0.168799999999942</c:v>
                </c:pt>
                <c:pt idx="5289">
                  <c:v>0.16889999999994201</c:v>
                </c:pt>
                <c:pt idx="5290">
                  <c:v>0.168999999999942</c:v>
                </c:pt>
                <c:pt idx="5291">
                  <c:v>0.16909999999994199</c:v>
                </c:pt>
                <c:pt idx="5292">
                  <c:v>0.16919999999994201</c:v>
                </c:pt>
                <c:pt idx="5293">
                  <c:v>0.169299999999942</c:v>
                </c:pt>
                <c:pt idx="5294">
                  <c:v>0.16939999999994201</c:v>
                </c:pt>
                <c:pt idx="5295">
                  <c:v>0.169499999999942</c:v>
                </c:pt>
                <c:pt idx="5296">
                  <c:v>0.16959999999994199</c:v>
                </c:pt>
                <c:pt idx="5297">
                  <c:v>0.16969999999994201</c:v>
                </c:pt>
                <c:pt idx="5298">
                  <c:v>0.169799999999942</c:v>
                </c:pt>
                <c:pt idx="5299">
                  <c:v>0.16989999999994199</c:v>
                </c:pt>
                <c:pt idx="5300">
                  <c:v>0.169999999999942</c:v>
                </c:pt>
                <c:pt idx="5301">
                  <c:v>0.17009999999994199</c:v>
                </c:pt>
                <c:pt idx="5302">
                  <c:v>0.17019999999994201</c:v>
                </c:pt>
                <c:pt idx="5303">
                  <c:v>0.170299999999942</c:v>
                </c:pt>
                <c:pt idx="5304">
                  <c:v>0.17039999999994199</c:v>
                </c:pt>
                <c:pt idx="5305">
                  <c:v>0.170499999999942</c:v>
                </c:pt>
                <c:pt idx="5306">
                  <c:v>0.17059999999994199</c:v>
                </c:pt>
                <c:pt idx="5307">
                  <c:v>0.17069999999994201</c:v>
                </c:pt>
                <c:pt idx="5308">
                  <c:v>0.170799999999942</c:v>
                </c:pt>
                <c:pt idx="5309">
                  <c:v>0.17089999999994199</c:v>
                </c:pt>
                <c:pt idx="5310">
                  <c:v>0.170999999999942</c:v>
                </c:pt>
                <c:pt idx="5311">
                  <c:v>0.17109999999994199</c:v>
                </c:pt>
                <c:pt idx="5312">
                  <c:v>0.17119999999994101</c:v>
                </c:pt>
                <c:pt idx="5313">
                  <c:v>0.171299999999941</c:v>
                </c:pt>
                <c:pt idx="5314">
                  <c:v>0.17139999999994099</c:v>
                </c:pt>
                <c:pt idx="5315">
                  <c:v>0.17149999999994101</c:v>
                </c:pt>
                <c:pt idx="5316">
                  <c:v>0.17159999999994099</c:v>
                </c:pt>
                <c:pt idx="5317">
                  <c:v>0.17169999999994101</c:v>
                </c:pt>
                <c:pt idx="5318">
                  <c:v>0.171799999999941</c:v>
                </c:pt>
                <c:pt idx="5319">
                  <c:v>0.17189999999994099</c:v>
                </c:pt>
                <c:pt idx="5320">
                  <c:v>0.17199999999994101</c:v>
                </c:pt>
                <c:pt idx="5321">
                  <c:v>0.17209999999994099</c:v>
                </c:pt>
                <c:pt idx="5322">
                  <c:v>0.17219999999994101</c:v>
                </c:pt>
                <c:pt idx="5323">
                  <c:v>0.172299999999941</c:v>
                </c:pt>
                <c:pt idx="5324">
                  <c:v>0.17239999999994099</c:v>
                </c:pt>
                <c:pt idx="5325">
                  <c:v>0.17249999999994101</c:v>
                </c:pt>
                <c:pt idx="5326">
                  <c:v>0.172599999999941</c:v>
                </c:pt>
                <c:pt idx="5327">
                  <c:v>0.17269999999994101</c:v>
                </c:pt>
                <c:pt idx="5328">
                  <c:v>0.172799999999941</c:v>
                </c:pt>
                <c:pt idx="5329">
                  <c:v>0.17289999999994099</c:v>
                </c:pt>
                <c:pt idx="5330">
                  <c:v>0.17299999999994101</c:v>
                </c:pt>
                <c:pt idx="5331">
                  <c:v>0.173099999999941</c:v>
                </c:pt>
                <c:pt idx="5332">
                  <c:v>0.17319999999994101</c:v>
                </c:pt>
                <c:pt idx="5333">
                  <c:v>0.173299999999941</c:v>
                </c:pt>
                <c:pt idx="5334">
                  <c:v>0.17339999999994099</c:v>
                </c:pt>
                <c:pt idx="5335">
                  <c:v>0.17349999999994101</c:v>
                </c:pt>
                <c:pt idx="5336">
                  <c:v>0.173599999999941</c:v>
                </c:pt>
                <c:pt idx="5337">
                  <c:v>0.17369999999994101</c:v>
                </c:pt>
                <c:pt idx="5338">
                  <c:v>0.173799999999941</c:v>
                </c:pt>
                <c:pt idx="5339">
                  <c:v>0.17389999999994099</c:v>
                </c:pt>
                <c:pt idx="5340">
                  <c:v>0.17399999999994101</c:v>
                </c:pt>
                <c:pt idx="5341">
                  <c:v>0.174099999999941</c:v>
                </c:pt>
                <c:pt idx="5342">
                  <c:v>0.17419999999994101</c:v>
                </c:pt>
                <c:pt idx="5343">
                  <c:v>0.174299999999941</c:v>
                </c:pt>
                <c:pt idx="5344">
                  <c:v>0.17439999999994099</c:v>
                </c:pt>
                <c:pt idx="5345">
                  <c:v>0.17449999999994101</c:v>
                </c:pt>
                <c:pt idx="5346">
                  <c:v>0.174599999999941</c:v>
                </c:pt>
                <c:pt idx="5347">
                  <c:v>0.17469999999994101</c:v>
                </c:pt>
                <c:pt idx="5348">
                  <c:v>0.174799999999941</c:v>
                </c:pt>
                <c:pt idx="5349">
                  <c:v>0.17489999999994099</c:v>
                </c:pt>
                <c:pt idx="5350">
                  <c:v>0.17499999999994101</c:v>
                </c:pt>
                <c:pt idx="5351">
                  <c:v>0.175099999999941</c:v>
                </c:pt>
                <c:pt idx="5352">
                  <c:v>0.17519999999994099</c:v>
                </c:pt>
                <c:pt idx="5353">
                  <c:v>0.175299999999941</c:v>
                </c:pt>
                <c:pt idx="5354">
                  <c:v>0.17539999999994099</c:v>
                </c:pt>
                <c:pt idx="5355">
                  <c:v>0.17549999999994101</c:v>
                </c:pt>
                <c:pt idx="5356">
                  <c:v>0.175599999999941</c:v>
                </c:pt>
                <c:pt idx="5357">
                  <c:v>0.17569999999994099</c:v>
                </c:pt>
                <c:pt idx="5358">
                  <c:v>0.175799999999941</c:v>
                </c:pt>
                <c:pt idx="5359">
                  <c:v>0.17589999999994099</c:v>
                </c:pt>
                <c:pt idx="5360">
                  <c:v>0.17599999999994101</c:v>
                </c:pt>
                <c:pt idx="5361">
                  <c:v>0.176099999999941</c:v>
                </c:pt>
                <c:pt idx="5362">
                  <c:v>0.17619999999994099</c:v>
                </c:pt>
                <c:pt idx="5363">
                  <c:v>0.176299999999941</c:v>
                </c:pt>
                <c:pt idx="5364">
                  <c:v>0.17639999999994099</c:v>
                </c:pt>
                <c:pt idx="5365">
                  <c:v>0.17649999999994101</c:v>
                </c:pt>
                <c:pt idx="5366">
                  <c:v>0.176599999999941</c:v>
                </c:pt>
                <c:pt idx="5367">
                  <c:v>0.17669999999994099</c:v>
                </c:pt>
                <c:pt idx="5368">
                  <c:v>0.176799999999941</c:v>
                </c:pt>
                <c:pt idx="5369">
                  <c:v>0.17689999999994099</c:v>
                </c:pt>
                <c:pt idx="5370">
                  <c:v>0.17699999999994101</c:v>
                </c:pt>
                <c:pt idx="5371">
                  <c:v>0.177099999999941</c:v>
                </c:pt>
                <c:pt idx="5372">
                  <c:v>0.17719999999994099</c:v>
                </c:pt>
                <c:pt idx="5373">
                  <c:v>0.177299999999941</c:v>
                </c:pt>
                <c:pt idx="5374">
                  <c:v>0.17739999999994099</c:v>
                </c:pt>
                <c:pt idx="5375">
                  <c:v>0.17749999999994101</c:v>
                </c:pt>
                <c:pt idx="5376">
                  <c:v>0.177599999999941</c:v>
                </c:pt>
                <c:pt idx="5377">
                  <c:v>0.17769999999994099</c:v>
                </c:pt>
                <c:pt idx="5378">
                  <c:v>0.17779999999994101</c:v>
                </c:pt>
                <c:pt idx="5379">
                  <c:v>0.17789999999994099</c:v>
                </c:pt>
                <c:pt idx="5380">
                  <c:v>0.17799999999994101</c:v>
                </c:pt>
                <c:pt idx="5381">
                  <c:v>0.178099999999941</c:v>
                </c:pt>
                <c:pt idx="5382">
                  <c:v>0.17819999999994099</c:v>
                </c:pt>
                <c:pt idx="5383">
                  <c:v>0.17829999999994101</c:v>
                </c:pt>
                <c:pt idx="5384">
                  <c:v>0.17839999999994099</c:v>
                </c:pt>
                <c:pt idx="5385">
                  <c:v>0.17849999999994101</c:v>
                </c:pt>
                <c:pt idx="5386">
                  <c:v>0.178599999999941</c:v>
                </c:pt>
                <c:pt idx="5387">
                  <c:v>0.17869999999994099</c:v>
                </c:pt>
                <c:pt idx="5388">
                  <c:v>0.17879999999994101</c:v>
                </c:pt>
                <c:pt idx="5389">
                  <c:v>0.178899999999941</c:v>
                </c:pt>
                <c:pt idx="5390">
                  <c:v>0.17899999999994101</c:v>
                </c:pt>
                <c:pt idx="5391">
                  <c:v>0.179099999999941</c:v>
                </c:pt>
                <c:pt idx="5392">
                  <c:v>0.17919999999994099</c:v>
                </c:pt>
                <c:pt idx="5393">
                  <c:v>0.17929999999994101</c:v>
                </c:pt>
                <c:pt idx="5394">
                  <c:v>0.179399999999941</c:v>
                </c:pt>
                <c:pt idx="5395">
                  <c:v>0.17949999999994101</c:v>
                </c:pt>
                <c:pt idx="5396">
                  <c:v>0.179599999999941</c:v>
                </c:pt>
                <c:pt idx="5397">
                  <c:v>0.17969999999994099</c:v>
                </c:pt>
                <c:pt idx="5398">
                  <c:v>0.17979999999994101</c:v>
                </c:pt>
                <c:pt idx="5399">
                  <c:v>0.179899999999941</c:v>
                </c:pt>
                <c:pt idx="5400">
                  <c:v>0.17999999999994101</c:v>
                </c:pt>
                <c:pt idx="5401">
                  <c:v>0.180099999999941</c:v>
                </c:pt>
                <c:pt idx="5402">
                  <c:v>0.18019999999994099</c:v>
                </c:pt>
                <c:pt idx="5403">
                  <c:v>0.18029999999994001</c:v>
                </c:pt>
                <c:pt idx="5404">
                  <c:v>0.18039999999994</c:v>
                </c:pt>
                <c:pt idx="5405">
                  <c:v>0.18049999999993999</c:v>
                </c:pt>
                <c:pt idx="5406">
                  <c:v>0.18059999999994</c:v>
                </c:pt>
                <c:pt idx="5407">
                  <c:v>0.18069999999993999</c:v>
                </c:pt>
                <c:pt idx="5408">
                  <c:v>0.18079999999994001</c:v>
                </c:pt>
                <c:pt idx="5409">
                  <c:v>0.18089999999994</c:v>
                </c:pt>
                <c:pt idx="5410">
                  <c:v>0.18099999999993999</c:v>
                </c:pt>
                <c:pt idx="5411">
                  <c:v>0.18109999999994</c:v>
                </c:pt>
                <c:pt idx="5412">
                  <c:v>0.18119999999993999</c:v>
                </c:pt>
                <c:pt idx="5413">
                  <c:v>0.18129999999994001</c:v>
                </c:pt>
                <c:pt idx="5414">
                  <c:v>0.18139999999994</c:v>
                </c:pt>
                <c:pt idx="5415">
                  <c:v>0.18149999999993999</c:v>
                </c:pt>
                <c:pt idx="5416">
                  <c:v>0.18159999999994</c:v>
                </c:pt>
                <c:pt idx="5417">
                  <c:v>0.18169999999993999</c:v>
                </c:pt>
                <c:pt idx="5418">
                  <c:v>0.18179999999994001</c:v>
                </c:pt>
                <c:pt idx="5419">
                  <c:v>0.18189999999994</c:v>
                </c:pt>
                <c:pt idx="5420">
                  <c:v>0.18199999999993999</c:v>
                </c:pt>
                <c:pt idx="5421">
                  <c:v>0.18209999999994</c:v>
                </c:pt>
                <c:pt idx="5422">
                  <c:v>0.18219999999993999</c:v>
                </c:pt>
                <c:pt idx="5423">
                  <c:v>0.18229999999994001</c:v>
                </c:pt>
                <c:pt idx="5424">
                  <c:v>0.18239999999994</c:v>
                </c:pt>
                <c:pt idx="5425">
                  <c:v>0.18249999999993999</c:v>
                </c:pt>
                <c:pt idx="5426">
                  <c:v>0.18259999999994</c:v>
                </c:pt>
                <c:pt idx="5427">
                  <c:v>0.18269999999993999</c:v>
                </c:pt>
                <c:pt idx="5428">
                  <c:v>0.18279999999994001</c:v>
                </c:pt>
                <c:pt idx="5429">
                  <c:v>0.18289999999994</c:v>
                </c:pt>
                <c:pt idx="5430">
                  <c:v>0.18299999999993999</c:v>
                </c:pt>
                <c:pt idx="5431">
                  <c:v>0.18309999999994001</c:v>
                </c:pt>
                <c:pt idx="5432">
                  <c:v>0.18319999999993999</c:v>
                </c:pt>
                <c:pt idx="5433">
                  <c:v>0.18329999999994001</c:v>
                </c:pt>
                <c:pt idx="5434">
                  <c:v>0.18339999999994</c:v>
                </c:pt>
                <c:pt idx="5435">
                  <c:v>0.18349999999993999</c:v>
                </c:pt>
                <c:pt idx="5436">
                  <c:v>0.18359999999994001</c:v>
                </c:pt>
                <c:pt idx="5437">
                  <c:v>0.18369999999993999</c:v>
                </c:pt>
                <c:pt idx="5438">
                  <c:v>0.18379999999994001</c:v>
                </c:pt>
                <c:pt idx="5439">
                  <c:v>0.18389999999994</c:v>
                </c:pt>
                <c:pt idx="5440">
                  <c:v>0.18399999999993999</c:v>
                </c:pt>
                <c:pt idx="5441">
                  <c:v>0.18409999999994001</c:v>
                </c:pt>
                <c:pt idx="5442">
                  <c:v>0.18419999999994</c:v>
                </c:pt>
                <c:pt idx="5443">
                  <c:v>0.18429999999994001</c:v>
                </c:pt>
                <c:pt idx="5444">
                  <c:v>0.18439999999994</c:v>
                </c:pt>
                <c:pt idx="5445">
                  <c:v>0.18449999999993999</c:v>
                </c:pt>
                <c:pt idx="5446">
                  <c:v>0.18459999999994001</c:v>
                </c:pt>
                <c:pt idx="5447">
                  <c:v>0.18469999999994</c:v>
                </c:pt>
                <c:pt idx="5448">
                  <c:v>0.18479999999994001</c:v>
                </c:pt>
                <c:pt idx="5449">
                  <c:v>0.18489999999994</c:v>
                </c:pt>
                <c:pt idx="5450">
                  <c:v>0.18499999999993999</c:v>
                </c:pt>
                <c:pt idx="5451">
                  <c:v>0.18509999999994001</c:v>
                </c:pt>
                <c:pt idx="5452">
                  <c:v>0.18519999999994</c:v>
                </c:pt>
                <c:pt idx="5453">
                  <c:v>0.18529999999994001</c:v>
                </c:pt>
                <c:pt idx="5454">
                  <c:v>0.18539999999994</c:v>
                </c:pt>
                <c:pt idx="5455">
                  <c:v>0.18549999999993999</c:v>
                </c:pt>
                <c:pt idx="5456">
                  <c:v>0.18559999999994001</c:v>
                </c:pt>
                <c:pt idx="5457">
                  <c:v>0.18569999999994</c:v>
                </c:pt>
                <c:pt idx="5458">
                  <c:v>0.18579999999994001</c:v>
                </c:pt>
                <c:pt idx="5459">
                  <c:v>0.18589999999994</c:v>
                </c:pt>
                <c:pt idx="5460">
                  <c:v>0.18599999999993999</c:v>
                </c:pt>
                <c:pt idx="5461">
                  <c:v>0.18609999999994001</c:v>
                </c:pt>
                <c:pt idx="5462">
                  <c:v>0.18619999999994</c:v>
                </c:pt>
                <c:pt idx="5463">
                  <c:v>0.18629999999994001</c:v>
                </c:pt>
                <c:pt idx="5464">
                  <c:v>0.18639999999994</c:v>
                </c:pt>
                <c:pt idx="5465">
                  <c:v>0.18649999999993999</c:v>
                </c:pt>
                <c:pt idx="5466">
                  <c:v>0.18659999999994001</c:v>
                </c:pt>
                <c:pt idx="5467">
                  <c:v>0.18669999999994</c:v>
                </c:pt>
                <c:pt idx="5468">
                  <c:v>0.18679999999993999</c:v>
                </c:pt>
                <c:pt idx="5469">
                  <c:v>0.18689999999994</c:v>
                </c:pt>
                <c:pt idx="5470">
                  <c:v>0.18699999999993999</c:v>
                </c:pt>
                <c:pt idx="5471">
                  <c:v>0.18709999999994001</c:v>
                </c:pt>
                <c:pt idx="5472">
                  <c:v>0.18719999999994</c:v>
                </c:pt>
                <c:pt idx="5473">
                  <c:v>0.18729999999993999</c:v>
                </c:pt>
                <c:pt idx="5474">
                  <c:v>0.18739999999994</c:v>
                </c:pt>
                <c:pt idx="5475">
                  <c:v>0.18749999999993999</c:v>
                </c:pt>
                <c:pt idx="5476">
                  <c:v>0.18759999999994001</c:v>
                </c:pt>
                <c:pt idx="5477">
                  <c:v>0.18769999999994</c:v>
                </c:pt>
                <c:pt idx="5478">
                  <c:v>0.18779999999993999</c:v>
                </c:pt>
                <c:pt idx="5479">
                  <c:v>0.18789999999994</c:v>
                </c:pt>
                <c:pt idx="5480">
                  <c:v>0.18799999999993999</c:v>
                </c:pt>
                <c:pt idx="5481">
                  <c:v>0.18809999999994001</c:v>
                </c:pt>
                <c:pt idx="5482">
                  <c:v>0.18819999999994</c:v>
                </c:pt>
                <c:pt idx="5483">
                  <c:v>0.18829999999993999</c:v>
                </c:pt>
                <c:pt idx="5484">
                  <c:v>0.18839999999994</c:v>
                </c:pt>
                <c:pt idx="5485">
                  <c:v>0.18849999999993999</c:v>
                </c:pt>
                <c:pt idx="5486">
                  <c:v>0.18859999999994001</c:v>
                </c:pt>
                <c:pt idx="5487">
                  <c:v>0.18869999999994</c:v>
                </c:pt>
                <c:pt idx="5488">
                  <c:v>0.18879999999993999</c:v>
                </c:pt>
                <c:pt idx="5489">
                  <c:v>0.18889999999994</c:v>
                </c:pt>
                <c:pt idx="5490">
                  <c:v>0.18899999999993999</c:v>
                </c:pt>
                <c:pt idx="5491">
                  <c:v>0.18909999999994001</c:v>
                </c:pt>
                <c:pt idx="5492">
                  <c:v>0.18919999999994</c:v>
                </c:pt>
                <c:pt idx="5493">
                  <c:v>0.18929999999993999</c:v>
                </c:pt>
                <c:pt idx="5494">
                  <c:v>0.18939999999993901</c:v>
                </c:pt>
                <c:pt idx="5495">
                  <c:v>0.189499999999939</c:v>
                </c:pt>
                <c:pt idx="5496">
                  <c:v>0.18959999999993901</c:v>
                </c:pt>
                <c:pt idx="5497">
                  <c:v>0.189699999999939</c:v>
                </c:pt>
                <c:pt idx="5498">
                  <c:v>0.18979999999993899</c:v>
                </c:pt>
                <c:pt idx="5499">
                  <c:v>0.18989999999993901</c:v>
                </c:pt>
                <c:pt idx="5500">
                  <c:v>0.189999999999939</c:v>
                </c:pt>
                <c:pt idx="5501">
                  <c:v>0.19009999999993901</c:v>
                </c:pt>
                <c:pt idx="5502">
                  <c:v>0.190199999999939</c:v>
                </c:pt>
                <c:pt idx="5503">
                  <c:v>0.19029999999993899</c:v>
                </c:pt>
                <c:pt idx="5504">
                  <c:v>0.19039999999993901</c:v>
                </c:pt>
                <c:pt idx="5505">
                  <c:v>0.190499999999939</c:v>
                </c:pt>
                <c:pt idx="5506">
                  <c:v>0.19059999999993901</c:v>
                </c:pt>
                <c:pt idx="5507">
                  <c:v>0.190699999999939</c:v>
                </c:pt>
                <c:pt idx="5508">
                  <c:v>0.19079999999993899</c:v>
                </c:pt>
                <c:pt idx="5509">
                  <c:v>0.19089999999993901</c:v>
                </c:pt>
                <c:pt idx="5510">
                  <c:v>0.190999999999939</c:v>
                </c:pt>
                <c:pt idx="5511">
                  <c:v>0.19109999999993901</c:v>
                </c:pt>
                <c:pt idx="5512">
                  <c:v>0.191199999999939</c:v>
                </c:pt>
                <c:pt idx="5513">
                  <c:v>0.19129999999993899</c:v>
                </c:pt>
                <c:pt idx="5514">
                  <c:v>0.19139999999993901</c:v>
                </c:pt>
                <c:pt idx="5515">
                  <c:v>0.191499999999939</c:v>
                </c:pt>
                <c:pt idx="5516">
                  <c:v>0.19159999999993901</c:v>
                </c:pt>
                <c:pt idx="5517">
                  <c:v>0.191699999999939</c:v>
                </c:pt>
                <c:pt idx="5518">
                  <c:v>0.19179999999993899</c:v>
                </c:pt>
                <c:pt idx="5519">
                  <c:v>0.19189999999993901</c:v>
                </c:pt>
                <c:pt idx="5520">
                  <c:v>0.191999999999939</c:v>
                </c:pt>
                <c:pt idx="5521">
                  <c:v>0.19209999999993899</c:v>
                </c:pt>
                <c:pt idx="5522">
                  <c:v>0.192199999999939</c:v>
                </c:pt>
                <c:pt idx="5523">
                  <c:v>0.19229999999993899</c:v>
                </c:pt>
                <c:pt idx="5524">
                  <c:v>0.19239999999993901</c:v>
                </c:pt>
                <c:pt idx="5525">
                  <c:v>0.192499999999939</c:v>
                </c:pt>
                <c:pt idx="5526">
                  <c:v>0.19259999999993899</c:v>
                </c:pt>
                <c:pt idx="5527">
                  <c:v>0.192699999999939</c:v>
                </c:pt>
                <c:pt idx="5528">
                  <c:v>0.19279999999993899</c:v>
                </c:pt>
                <c:pt idx="5529">
                  <c:v>0.19289999999993901</c:v>
                </c:pt>
                <c:pt idx="5530">
                  <c:v>0.192999999999939</c:v>
                </c:pt>
                <c:pt idx="5531">
                  <c:v>0.19309999999993899</c:v>
                </c:pt>
                <c:pt idx="5532">
                  <c:v>0.193199999999939</c:v>
                </c:pt>
                <c:pt idx="5533">
                  <c:v>0.19329999999993899</c:v>
                </c:pt>
                <c:pt idx="5534">
                  <c:v>0.19339999999993901</c:v>
                </c:pt>
                <c:pt idx="5535">
                  <c:v>0.193499999999939</c:v>
                </c:pt>
                <c:pt idx="5536">
                  <c:v>0.19359999999993899</c:v>
                </c:pt>
                <c:pt idx="5537">
                  <c:v>0.193699999999939</c:v>
                </c:pt>
                <c:pt idx="5538">
                  <c:v>0.19379999999993899</c:v>
                </c:pt>
                <c:pt idx="5539">
                  <c:v>0.19389999999993901</c:v>
                </c:pt>
                <c:pt idx="5540">
                  <c:v>0.193999999999939</c:v>
                </c:pt>
                <c:pt idx="5541">
                  <c:v>0.19409999999993899</c:v>
                </c:pt>
                <c:pt idx="5542">
                  <c:v>0.194199999999939</c:v>
                </c:pt>
                <c:pt idx="5543">
                  <c:v>0.19429999999993899</c:v>
                </c:pt>
                <c:pt idx="5544">
                  <c:v>0.19439999999993901</c:v>
                </c:pt>
                <c:pt idx="5545">
                  <c:v>0.194499999999939</c:v>
                </c:pt>
                <c:pt idx="5546">
                  <c:v>0.19459999999993899</c:v>
                </c:pt>
                <c:pt idx="5547">
                  <c:v>0.19469999999993901</c:v>
                </c:pt>
                <c:pt idx="5548">
                  <c:v>0.19479999999993899</c:v>
                </c:pt>
                <c:pt idx="5549">
                  <c:v>0.19489999999993901</c:v>
                </c:pt>
                <c:pt idx="5550">
                  <c:v>0.194999999999939</c:v>
                </c:pt>
                <c:pt idx="5551">
                  <c:v>0.19509999999993899</c:v>
                </c:pt>
                <c:pt idx="5552">
                  <c:v>0.19519999999993901</c:v>
                </c:pt>
                <c:pt idx="5553">
                  <c:v>0.19529999999993899</c:v>
                </c:pt>
                <c:pt idx="5554">
                  <c:v>0.19539999999993901</c:v>
                </c:pt>
                <c:pt idx="5555">
                  <c:v>0.195499999999939</c:v>
                </c:pt>
                <c:pt idx="5556">
                  <c:v>0.19559999999993899</c:v>
                </c:pt>
                <c:pt idx="5557">
                  <c:v>0.19569999999993901</c:v>
                </c:pt>
                <c:pt idx="5558">
                  <c:v>0.195799999999939</c:v>
                </c:pt>
                <c:pt idx="5559">
                  <c:v>0.19589999999993901</c:v>
                </c:pt>
                <c:pt idx="5560">
                  <c:v>0.195999999999939</c:v>
                </c:pt>
                <c:pt idx="5561">
                  <c:v>0.19609999999993899</c:v>
                </c:pt>
                <c:pt idx="5562">
                  <c:v>0.19619999999993901</c:v>
                </c:pt>
                <c:pt idx="5563">
                  <c:v>0.196299999999939</c:v>
                </c:pt>
                <c:pt idx="5564">
                  <c:v>0.19639999999993901</c:v>
                </c:pt>
                <c:pt idx="5565">
                  <c:v>0.196499999999939</c:v>
                </c:pt>
                <c:pt idx="5566">
                  <c:v>0.19659999999993899</c:v>
                </c:pt>
                <c:pt idx="5567">
                  <c:v>0.19669999999993901</c:v>
                </c:pt>
                <c:pt idx="5568">
                  <c:v>0.196799999999939</c:v>
                </c:pt>
                <c:pt idx="5569">
                  <c:v>0.19689999999993901</c:v>
                </c:pt>
                <c:pt idx="5570">
                  <c:v>0.196999999999939</c:v>
                </c:pt>
                <c:pt idx="5571">
                  <c:v>0.19709999999993899</c:v>
                </c:pt>
                <c:pt idx="5572">
                  <c:v>0.19719999999993901</c:v>
                </c:pt>
                <c:pt idx="5573">
                  <c:v>0.197299999999939</c:v>
                </c:pt>
                <c:pt idx="5574">
                  <c:v>0.19739999999993901</c:v>
                </c:pt>
                <c:pt idx="5575">
                  <c:v>0.197499999999939</c:v>
                </c:pt>
                <c:pt idx="5576">
                  <c:v>0.19759999999993899</c:v>
                </c:pt>
                <c:pt idx="5577">
                  <c:v>0.19769999999993901</c:v>
                </c:pt>
                <c:pt idx="5578">
                  <c:v>0.197799999999939</c:v>
                </c:pt>
                <c:pt idx="5579">
                  <c:v>0.19789999999993901</c:v>
                </c:pt>
                <c:pt idx="5580">
                  <c:v>0.197999999999939</c:v>
                </c:pt>
                <c:pt idx="5581">
                  <c:v>0.19809999999993899</c:v>
                </c:pt>
                <c:pt idx="5582">
                  <c:v>0.19819999999993901</c:v>
                </c:pt>
                <c:pt idx="5583">
                  <c:v>0.198299999999939</c:v>
                </c:pt>
                <c:pt idx="5584">
                  <c:v>0.19839999999993899</c:v>
                </c:pt>
                <c:pt idx="5585">
                  <c:v>0.198499999999938</c:v>
                </c:pt>
                <c:pt idx="5586">
                  <c:v>0.19859999999993799</c:v>
                </c:pt>
                <c:pt idx="5587">
                  <c:v>0.19869999999993801</c:v>
                </c:pt>
                <c:pt idx="5588">
                  <c:v>0.198799999999938</c:v>
                </c:pt>
                <c:pt idx="5589">
                  <c:v>0.19889999999993799</c:v>
                </c:pt>
                <c:pt idx="5590">
                  <c:v>0.198999999999938</c:v>
                </c:pt>
                <c:pt idx="5591">
                  <c:v>0.19909999999993799</c:v>
                </c:pt>
                <c:pt idx="5592">
                  <c:v>0.19919999999993801</c:v>
                </c:pt>
                <c:pt idx="5593">
                  <c:v>0.199299999999938</c:v>
                </c:pt>
                <c:pt idx="5594">
                  <c:v>0.19939999999993799</c:v>
                </c:pt>
                <c:pt idx="5595">
                  <c:v>0.199499999999938</c:v>
                </c:pt>
                <c:pt idx="5596">
                  <c:v>0.19959999999993799</c:v>
                </c:pt>
                <c:pt idx="5597">
                  <c:v>0.19969999999993801</c:v>
                </c:pt>
                <c:pt idx="5598">
                  <c:v>0.199799999999938</c:v>
                </c:pt>
                <c:pt idx="5599">
                  <c:v>0.19989999999993799</c:v>
                </c:pt>
                <c:pt idx="5600">
                  <c:v>0.19999999999993801</c:v>
                </c:pt>
                <c:pt idx="5601">
                  <c:v>0.20009999999993799</c:v>
                </c:pt>
                <c:pt idx="5602">
                  <c:v>0.20019999999993801</c:v>
                </c:pt>
                <c:pt idx="5603">
                  <c:v>0.200299999999938</c:v>
                </c:pt>
                <c:pt idx="5604">
                  <c:v>0.20039999999993799</c:v>
                </c:pt>
                <c:pt idx="5605">
                  <c:v>0.20049999999993801</c:v>
                </c:pt>
                <c:pt idx="5606">
                  <c:v>0.20059999999993799</c:v>
                </c:pt>
                <c:pt idx="5607">
                  <c:v>0.20069999999993801</c:v>
                </c:pt>
                <c:pt idx="5608">
                  <c:v>0.200799999999938</c:v>
                </c:pt>
                <c:pt idx="5609">
                  <c:v>0.20089999999993799</c:v>
                </c:pt>
                <c:pt idx="5610">
                  <c:v>0.20099999999993801</c:v>
                </c:pt>
                <c:pt idx="5611">
                  <c:v>0.201099999999938</c:v>
                </c:pt>
                <c:pt idx="5612">
                  <c:v>0.20119999999993801</c:v>
                </c:pt>
                <c:pt idx="5613">
                  <c:v>0.201299999999938</c:v>
                </c:pt>
                <c:pt idx="5614">
                  <c:v>0.20139999999993799</c:v>
                </c:pt>
                <c:pt idx="5615">
                  <c:v>0.20149999999993801</c:v>
                </c:pt>
                <c:pt idx="5616">
                  <c:v>0.201599999999938</c:v>
                </c:pt>
                <c:pt idx="5617">
                  <c:v>0.20169999999993801</c:v>
                </c:pt>
                <c:pt idx="5618">
                  <c:v>0.201799999999938</c:v>
                </c:pt>
                <c:pt idx="5619">
                  <c:v>0.20189999999993799</c:v>
                </c:pt>
                <c:pt idx="5620">
                  <c:v>0.20199999999993801</c:v>
                </c:pt>
                <c:pt idx="5621">
                  <c:v>0.202099999999938</c:v>
                </c:pt>
                <c:pt idx="5622">
                  <c:v>0.20219999999993801</c:v>
                </c:pt>
                <c:pt idx="5623">
                  <c:v>0.202299999999938</c:v>
                </c:pt>
                <c:pt idx="5624">
                  <c:v>0.20239999999993799</c:v>
                </c:pt>
                <c:pt idx="5625">
                  <c:v>0.20249999999993801</c:v>
                </c:pt>
                <c:pt idx="5626">
                  <c:v>0.202599999999938</c:v>
                </c:pt>
                <c:pt idx="5627">
                  <c:v>0.20269999999993801</c:v>
                </c:pt>
                <c:pt idx="5628">
                  <c:v>0.202799999999938</c:v>
                </c:pt>
                <c:pt idx="5629">
                  <c:v>0.20289999999993799</c:v>
                </c:pt>
                <c:pt idx="5630">
                  <c:v>0.20299999999993801</c:v>
                </c:pt>
                <c:pt idx="5631">
                  <c:v>0.203099999999938</c:v>
                </c:pt>
                <c:pt idx="5632">
                  <c:v>0.20319999999993801</c:v>
                </c:pt>
                <c:pt idx="5633">
                  <c:v>0.203299999999938</c:v>
                </c:pt>
                <c:pt idx="5634">
                  <c:v>0.20339999999993799</c:v>
                </c:pt>
                <c:pt idx="5635">
                  <c:v>0.20349999999993801</c:v>
                </c:pt>
                <c:pt idx="5636">
                  <c:v>0.203599999999938</c:v>
                </c:pt>
                <c:pt idx="5637">
                  <c:v>0.20369999999993799</c:v>
                </c:pt>
                <c:pt idx="5638">
                  <c:v>0.203799999999938</c:v>
                </c:pt>
                <c:pt idx="5639">
                  <c:v>0.20389999999993799</c:v>
                </c:pt>
                <c:pt idx="5640">
                  <c:v>0.20399999999993801</c:v>
                </c:pt>
                <c:pt idx="5641">
                  <c:v>0.204099999999938</c:v>
                </c:pt>
                <c:pt idx="5642">
                  <c:v>0.20419999999993799</c:v>
                </c:pt>
                <c:pt idx="5643">
                  <c:v>0.204299999999938</c:v>
                </c:pt>
                <c:pt idx="5644">
                  <c:v>0.20439999999993799</c:v>
                </c:pt>
                <c:pt idx="5645">
                  <c:v>0.20449999999993801</c:v>
                </c:pt>
                <c:pt idx="5646">
                  <c:v>0.204599999999938</c:v>
                </c:pt>
                <c:pt idx="5647">
                  <c:v>0.20469999999993799</c:v>
                </c:pt>
                <c:pt idx="5648">
                  <c:v>0.204799999999938</c:v>
                </c:pt>
                <c:pt idx="5649">
                  <c:v>0.20489999999993799</c:v>
                </c:pt>
                <c:pt idx="5650">
                  <c:v>0.20499999999993801</c:v>
                </c:pt>
                <c:pt idx="5651">
                  <c:v>0.205099999999938</c:v>
                </c:pt>
                <c:pt idx="5652">
                  <c:v>0.20519999999993799</c:v>
                </c:pt>
                <c:pt idx="5653">
                  <c:v>0.205299999999938</c:v>
                </c:pt>
                <c:pt idx="5654">
                  <c:v>0.20539999999993799</c:v>
                </c:pt>
                <c:pt idx="5655">
                  <c:v>0.20549999999993801</c:v>
                </c:pt>
                <c:pt idx="5656">
                  <c:v>0.205599999999938</c:v>
                </c:pt>
                <c:pt idx="5657">
                  <c:v>0.20569999999993799</c:v>
                </c:pt>
                <c:pt idx="5658">
                  <c:v>0.205799999999938</c:v>
                </c:pt>
                <c:pt idx="5659">
                  <c:v>0.20589999999993799</c:v>
                </c:pt>
                <c:pt idx="5660">
                  <c:v>0.20599999999993801</c:v>
                </c:pt>
                <c:pt idx="5661">
                  <c:v>0.206099999999938</c:v>
                </c:pt>
                <c:pt idx="5662">
                  <c:v>0.20619999999993799</c:v>
                </c:pt>
                <c:pt idx="5663">
                  <c:v>0.20629999999993801</c:v>
                </c:pt>
                <c:pt idx="5664">
                  <c:v>0.20639999999993799</c:v>
                </c:pt>
                <c:pt idx="5665">
                  <c:v>0.20649999999993801</c:v>
                </c:pt>
                <c:pt idx="5666">
                  <c:v>0.206599999999938</c:v>
                </c:pt>
                <c:pt idx="5667">
                  <c:v>0.20669999999993799</c:v>
                </c:pt>
                <c:pt idx="5668">
                  <c:v>0.20679999999993801</c:v>
                </c:pt>
                <c:pt idx="5669">
                  <c:v>0.20689999999993799</c:v>
                </c:pt>
                <c:pt idx="5670">
                  <c:v>0.20699999999993801</c:v>
                </c:pt>
                <c:pt idx="5671">
                  <c:v>0.207099999999938</c:v>
                </c:pt>
                <c:pt idx="5672">
                  <c:v>0.20719999999993799</c:v>
                </c:pt>
                <c:pt idx="5673">
                  <c:v>0.20729999999993801</c:v>
                </c:pt>
                <c:pt idx="5674">
                  <c:v>0.207399999999938</c:v>
                </c:pt>
                <c:pt idx="5675">
                  <c:v>0.20749999999993701</c:v>
                </c:pt>
                <c:pt idx="5676">
                  <c:v>0.207599999999937</c:v>
                </c:pt>
                <c:pt idx="5677">
                  <c:v>0.20769999999993699</c:v>
                </c:pt>
                <c:pt idx="5678">
                  <c:v>0.20779999999993701</c:v>
                </c:pt>
                <c:pt idx="5679">
                  <c:v>0.207899999999937</c:v>
                </c:pt>
                <c:pt idx="5680">
                  <c:v>0.20799999999993701</c:v>
                </c:pt>
                <c:pt idx="5681">
                  <c:v>0.208099999999937</c:v>
                </c:pt>
                <c:pt idx="5682">
                  <c:v>0.20819999999993699</c:v>
                </c:pt>
                <c:pt idx="5683">
                  <c:v>0.20829999999993701</c:v>
                </c:pt>
                <c:pt idx="5684">
                  <c:v>0.208399999999937</c:v>
                </c:pt>
                <c:pt idx="5685">
                  <c:v>0.20849999999993701</c:v>
                </c:pt>
                <c:pt idx="5686">
                  <c:v>0.208599999999937</c:v>
                </c:pt>
                <c:pt idx="5687">
                  <c:v>0.20869999999993699</c:v>
                </c:pt>
                <c:pt idx="5688">
                  <c:v>0.20879999999993701</c:v>
                </c:pt>
                <c:pt idx="5689">
                  <c:v>0.208899999999937</c:v>
                </c:pt>
                <c:pt idx="5690">
                  <c:v>0.20899999999993699</c:v>
                </c:pt>
                <c:pt idx="5691">
                  <c:v>0.209099999999937</c:v>
                </c:pt>
                <c:pt idx="5692">
                  <c:v>0.20919999999993699</c:v>
                </c:pt>
                <c:pt idx="5693">
                  <c:v>0.20929999999993701</c:v>
                </c:pt>
                <c:pt idx="5694">
                  <c:v>0.209399999999937</c:v>
                </c:pt>
                <c:pt idx="5695">
                  <c:v>0.20949999999993699</c:v>
                </c:pt>
                <c:pt idx="5696">
                  <c:v>0.209599999999937</c:v>
                </c:pt>
                <c:pt idx="5697">
                  <c:v>0.20969999999993699</c:v>
                </c:pt>
                <c:pt idx="5698">
                  <c:v>0.20979999999993701</c:v>
                </c:pt>
                <c:pt idx="5699">
                  <c:v>0.209899999999937</c:v>
                </c:pt>
                <c:pt idx="5700">
                  <c:v>0.20999999999993699</c:v>
                </c:pt>
                <c:pt idx="5701">
                  <c:v>0.210099999999937</c:v>
                </c:pt>
                <c:pt idx="5702">
                  <c:v>0.21019999999993699</c:v>
                </c:pt>
                <c:pt idx="5703">
                  <c:v>0.21029999999993701</c:v>
                </c:pt>
                <c:pt idx="5704">
                  <c:v>0.210399999999937</c:v>
                </c:pt>
                <c:pt idx="5705">
                  <c:v>0.21049999999993699</c:v>
                </c:pt>
                <c:pt idx="5706">
                  <c:v>0.210599999999937</c:v>
                </c:pt>
                <c:pt idx="5707">
                  <c:v>0.21069999999993699</c:v>
                </c:pt>
                <c:pt idx="5708">
                  <c:v>0.21079999999993701</c:v>
                </c:pt>
                <c:pt idx="5709">
                  <c:v>0.210899999999937</c:v>
                </c:pt>
                <c:pt idx="5710">
                  <c:v>0.21099999999993699</c:v>
                </c:pt>
                <c:pt idx="5711">
                  <c:v>0.211099999999937</c:v>
                </c:pt>
                <c:pt idx="5712">
                  <c:v>0.21119999999993699</c:v>
                </c:pt>
                <c:pt idx="5713">
                  <c:v>0.21129999999993701</c:v>
                </c:pt>
                <c:pt idx="5714">
                  <c:v>0.211399999999937</c:v>
                </c:pt>
                <c:pt idx="5715">
                  <c:v>0.21149999999993699</c:v>
                </c:pt>
                <c:pt idx="5716">
                  <c:v>0.21159999999993701</c:v>
                </c:pt>
                <c:pt idx="5717">
                  <c:v>0.21169999999993699</c:v>
                </c:pt>
                <c:pt idx="5718">
                  <c:v>0.21179999999993701</c:v>
                </c:pt>
                <c:pt idx="5719">
                  <c:v>0.211899999999937</c:v>
                </c:pt>
                <c:pt idx="5720">
                  <c:v>0.21199999999993699</c:v>
                </c:pt>
                <c:pt idx="5721">
                  <c:v>0.21209999999993701</c:v>
                </c:pt>
                <c:pt idx="5722">
                  <c:v>0.21219999999993699</c:v>
                </c:pt>
                <c:pt idx="5723">
                  <c:v>0.21229999999993701</c:v>
                </c:pt>
                <c:pt idx="5724">
                  <c:v>0.212399999999937</c:v>
                </c:pt>
                <c:pt idx="5725">
                  <c:v>0.21249999999993699</c:v>
                </c:pt>
                <c:pt idx="5726">
                  <c:v>0.21259999999993701</c:v>
                </c:pt>
                <c:pt idx="5727">
                  <c:v>0.212699999999937</c:v>
                </c:pt>
                <c:pt idx="5728">
                  <c:v>0.21279999999993701</c:v>
                </c:pt>
                <c:pt idx="5729">
                  <c:v>0.212899999999937</c:v>
                </c:pt>
                <c:pt idx="5730">
                  <c:v>0.21299999999993699</c:v>
                </c:pt>
                <c:pt idx="5731">
                  <c:v>0.21309999999993701</c:v>
                </c:pt>
                <c:pt idx="5732">
                  <c:v>0.213199999999937</c:v>
                </c:pt>
                <c:pt idx="5733">
                  <c:v>0.21329999999993701</c:v>
                </c:pt>
                <c:pt idx="5734">
                  <c:v>0.213399999999937</c:v>
                </c:pt>
                <c:pt idx="5735">
                  <c:v>0.21349999999993699</c:v>
                </c:pt>
                <c:pt idx="5736">
                  <c:v>0.21359999999993701</c:v>
                </c:pt>
                <c:pt idx="5737">
                  <c:v>0.213699999999937</c:v>
                </c:pt>
                <c:pt idx="5738">
                  <c:v>0.21379999999993701</c:v>
                </c:pt>
                <c:pt idx="5739">
                  <c:v>0.213899999999937</c:v>
                </c:pt>
                <c:pt idx="5740">
                  <c:v>0.21399999999993699</c:v>
                </c:pt>
                <c:pt idx="5741">
                  <c:v>0.21409999999993701</c:v>
                </c:pt>
                <c:pt idx="5742">
                  <c:v>0.214199999999937</c:v>
                </c:pt>
                <c:pt idx="5743">
                  <c:v>0.21429999999993701</c:v>
                </c:pt>
                <c:pt idx="5744">
                  <c:v>0.214399999999937</c:v>
                </c:pt>
                <c:pt idx="5745">
                  <c:v>0.21449999999993699</c:v>
                </c:pt>
                <c:pt idx="5746">
                  <c:v>0.21459999999993701</c:v>
                </c:pt>
                <c:pt idx="5747">
                  <c:v>0.214699999999937</c:v>
                </c:pt>
                <c:pt idx="5748">
                  <c:v>0.21479999999993701</c:v>
                </c:pt>
                <c:pt idx="5749">
                  <c:v>0.214899999999937</c:v>
                </c:pt>
                <c:pt idx="5750">
                  <c:v>0.21499999999993699</c:v>
                </c:pt>
                <c:pt idx="5751">
                  <c:v>0.21509999999993701</c:v>
                </c:pt>
                <c:pt idx="5752">
                  <c:v>0.215199999999937</c:v>
                </c:pt>
                <c:pt idx="5753">
                  <c:v>0.21529999999993699</c:v>
                </c:pt>
                <c:pt idx="5754">
                  <c:v>0.215399999999937</c:v>
                </c:pt>
                <c:pt idx="5755">
                  <c:v>0.21549999999993699</c:v>
                </c:pt>
                <c:pt idx="5756">
                  <c:v>0.21559999999993701</c:v>
                </c:pt>
                <c:pt idx="5757">
                  <c:v>0.215699999999937</c:v>
                </c:pt>
                <c:pt idx="5758">
                  <c:v>0.21579999999993699</c:v>
                </c:pt>
                <c:pt idx="5759">
                  <c:v>0.215899999999937</c:v>
                </c:pt>
                <c:pt idx="5760">
                  <c:v>0.21599999999993699</c:v>
                </c:pt>
                <c:pt idx="5761">
                  <c:v>0.21609999999993701</c:v>
                </c:pt>
                <c:pt idx="5762">
                  <c:v>0.216199999999937</c:v>
                </c:pt>
                <c:pt idx="5763">
                  <c:v>0.21629999999993699</c:v>
                </c:pt>
                <c:pt idx="5764">
                  <c:v>0.216399999999937</c:v>
                </c:pt>
                <c:pt idx="5765">
                  <c:v>0.21649999999993699</c:v>
                </c:pt>
                <c:pt idx="5766">
                  <c:v>0.21659999999993601</c:v>
                </c:pt>
                <c:pt idx="5767">
                  <c:v>0.216699999999936</c:v>
                </c:pt>
                <c:pt idx="5768">
                  <c:v>0.21679999999993599</c:v>
                </c:pt>
                <c:pt idx="5769">
                  <c:v>0.21689999999993601</c:v>
                </c:pt>
                <c:pt idx="5770">
                  <c:v>0.21699999999993599</c:v>
                </c:pt>
                <c:pt idx="5771">
                  <c:v>0.21709999999993601</c:v>
                </c:pt>
                <c:pt idx="5772">
                  <c:v>0.217199999999936</c:v>
                </c:pt>
                <c:pt idx="5773">
                  <c:v>0.21729999999993599</c:v>
                </c:pt>
                <c:pt idx="5774">
                  <c:v>0.21739999999993601</c:v>
                </c:pt>
                <c:pt idx="5775">
                  <c:v>0.21749999999993599</c:v>
                </c:pt>
                <c:pt idx="5776">
                  <c:v>0.21759999999993601</c:v>
                </c:pt>
                <c:pt idx="5777">
                  <c:v>0.217699999999936</c:v>
                </c:pt>
                <c:pt idx="5778">
                  <c:v>0.21779999999993599</c:v>
                </c:pt>
                <c:pt idx="5779">
                  <c:v>0.21789999999993601</c:v>
                </c:pt>
                <c:pt idx="5780">
                  <c:v>0.21799999999993599</c:v>
                </c:pt>
                <c:pt idx="5781">
                  <c:v>0.21809999999993601</c:v>
                </c:pt>
                <c:pt idx="5782">
                  <c:v>0.218199999999936</c:v>
                </c:pt>
                <c:pt idx="5783">
                  <c:v>0.21829999999993599</c:v>
                </c:pt>
                <c:pt idx="5784">
                  <c:v>0.21839999999993601</c:v>
                </c:pt>
                <c:pt idx="5785">
                  <c:v>0.218499999999936</c:v>
                </c:pt>
                <c:pt idx="5786">
                  <c:v>0.21859999999993601</c:v>
                </c:pt>
                <c:pt idx="5787">
                  <c:v>0.218699999999936</c:v>
                </c:pt>
                <c:pt idx="5788">
                  <c:v>0.21879999999993599</c:v>
                </c:pt>
                <c:pt idx="5789">
                  <c:v>0.21889999999993601</c:v>
                </c:pt>
                <c:pt idx="5790">
                  <c:v>0.218999999999936</c:v>
                </c:pt>
                <c:pt idx="5791">
                  <c:v>0.21909999999993601</c:v>
                </c:pt>
                <c:pt idx="5792">
                  <c:v>0.219199999999936</c:v>
                </c:pt>
                <c:pt idx="5793">
                  <c:v>0.21929999999993599</c:v>
                </c:pt>
                <c:pt idx="5794">
                  <c:v>0.21939999999993601</c:v>
                </c:pt>
                <c:pt idx="5795">
                  <c:v>0.219499999999936</c:v>
                </c:pt>
                <c:pt idx="5796">
                  <c:v>0.21959999999993601</c:v>
                </c:pt>
                <c:pt idx="5797">
                  <c:v>0.219699999999936</c:v>
                </c:pt>
                <c:pt idx="5798">
                  <c:v>0.21979999999993599</c:v>
                </c:pt>
                <c:pt idx="5799">
                  <c:v>0.21989999999993601</c:v>
                </c:pt>
                <c:pt idx="5800">
                  <c:v>0.219999999999936</c:v>
                </c:pt>
                <c:pt idx="5801">
                  <c:v>0.22009999999993601</c:v>
                </c:pt>
                <c:pt idx="5802">
                  <c:v>0.220199999999936</c:v>
                </c:pt>
                <c:pt idx="5803">
                  <c:v>0.22029999999993599</c:v>
                </c:pt>
                <c:pt idx="5804">
                  <c:v>0.22039999999993601</c:v>
                </c:pt>
                <c:pt idx="5805">
                  <c:v>0.220499999999936</c:v>
                </c:pt>
                <c:pt idx="5806">
                  <c:v>0.22059999999993599</c:v>
                </c:pt>
                <c:pt idx="5807">
                  <c:v>0.220699999999936</c:v>
                </c:pt>
                <c:pt idx="5808">
                  <c:v>0.22079999999993599</c:v>
                </c:pt>
                <c:pt idx="5809">
                  <c:v>0.22089999999993601</c:v>
                </c:pt>
                <c:pt idx="5810">
                  <c:v>0.220999999999936</c:v>
                </c:pt>
                <c:pt idx="5811">
                  <c:v>0.22109999999993599</c:v>
                </c:pt>
                <c:pt idx="5812">
                  <c:v>0.221199999999936</c:v>
                </c:pt>
                <c:pt idx="5813">
                  <c:v>0.22129999999993599</c:v>
                </c:pt>
                <c:pt idx="5814">
                  <c:v>0.22139999999993601</c:v>
                </c:pt>
                <c:pt idx="5815">
                  <c:v>0.221499999999936</c:v>
                </c:pt>
                <c:pt idx="5816">
                  <c:v>0.22159999999993599</c:v>
                </c:pt>
                <c:pt idx="5817">
                  <c:v>0.221699999999936</c:v>
                </c:pt>
                <c:pt idx="5818">
                  <c:v>0.22179999999993599</c:v>
                </c:pt>
                <c:pt idx="5819">
                  <c:v>0.22189999999993601</c:v>
                </c:pt>
                <c:pt idx="5820">
                  <c:v>0.221999999999936</c:v>
                </c:pt>
                <c:pt idx="5821">
                  <c:v>0.22209999999993599</c:v>
                </c:pt>
                <c:pt idx="5822">
                  <c:v>0.222199999999936</c:v>
                </c:pt>
                <c:pt idx="5823">
                  <c:v>0.22229999999993599</c:v>
                </c:pt>
                <c:pt idx="5824">
                  <c:v>0.22239999999993601</c:v>
                </c:pt>
                <c:pt idx="5825">
                  <c:v>0.222499999999936</c:v>
                </c:pt>
                <c:pt idx="5826">
                  <c:v>0.22259999999993599</c:v>
                </c:pt>
                <c:pt idx="5827">
                  <c:v>0.222699999999936</c:v>
                </c:pt>
                <c:pt idx="5828">
                  <c:v>0.22279999999993599</c:v>
                </c:pt>
                <c:pt idx="5829">
                  <c:v>0.22289999999993601</c:v>
                </c:pt>
                <c:pt idx="5830">
                  <c:v>0.222999999999936</c:v>
                </c:pt>
                <c:pt idx="5831">
                  <c:v>0.22309999999993599</c:v>
                </c:pt>
                <c:pt idx="5832">
                  <c:v>0.22319999999993601</c:v>
                </c:pt>
                <c:pt idx="5833">
                  <c:v>0.22329999999993599</c:v>
                </c:pt>
                <c:pt idx="5834">
                  <c:v>0.22339999999993601</c:v>
                </c:pt>
                <c:pt idx="5835">
                  <c:v>0.223499999999936</c:v>
                </c:pt>
                <c:pt idx="5836">
                  <c:v>0.22359999999993599</c:v>
                </c:pt>
                <c:pt idx="5837">
                  <c:v>0.22369999999993601</c:v>
                </c:pt>
                <c:pt idx="5838">
                  <c:v>0.22379999999993599</c:v>
                </c:pt>
                <c:pt idx="5839">
                  <c:v>0.22389999999993601</c:v>
                </c:pt>
                <c:pt idx="5840">
                  <c:v>0.223999999999936</c:v>
                </c:pt>
                <c:pt idx="5841">
                  <c:v>0.22409999999993599</c:v>
                </c:pt>
                <c:pt idx="5842">
                  <c:v>0.22419999999993601</c:v>
                </c:pt>
                <c:pt idx="5843">
                  <c:v>0.224299999999936</c:v>
                </c:pt>
                <c:pt idx="5844">
                  <c:v>0.22439999999993601</c:v>
                </c:pt>
                <c:pt idx="5845">
                  <c:v>0.224499999999936</c:v>
                </c:pt>
                <c:pt idx="5846">
                  <c:v>0.22459999999993599</c:v>
                </c:pt>
                <c:pt idx="5847">
                  <c:v>0.22469999999993601</c:v>
                </c:pt>
                <c:pt idx="5848">
                  <c:v>0.224799999999936</c:v>
                </c:pt>
                <c:pt idx="5849">
                  <c:v>0.22489999999993601</c:v>
                </c:pt>
                <c:pt idx="5850">
                  <c:v>0.224999999999936</c:v>
                </c:pt>
                <c:pt idx="5851">
                  <c:v>0.22509999999993599</c:v>
                </c:pt>
                <c:pt idx="5852">
                  <c:v>0.22519999999993601</c:v>
                </c:pt>
                <c:pt idx="5853">
                  <c:v>0.225299999999936</c:v>
                </c:pt>
                <c:pt idx="5854">
                  <c:v>0.22539999999993601</c:v>
                </c:pt>
                <c:pt idx="5855">
                  <c:v>0.225499999999936</c:v>
                </c:pt>
                <c:pt idx="5856">
                  <c:v>0.22559999999993599</c:v>
                </c:pt>
                <c:pt idx="5857">
                  <c:v>0.22569999999993501</c:v>
                </c:pt>
                <c:pt idx="5858">
                  <c:v>0.225799999999935</c:v>
                </c:pt>
                <c:pt idx="5859">
                  <c:v>0.22589999999993499</c:v>
                </c:pt>
                <c:pt idx="5860">
                  <c:v>0.225999999999935</c:v>
                </c:pt>
                <c:pt idx="5861">
                  <c:v>0.22609999999993499</c:v>
                </c:pt>
                <c:pt idx="5862">
                  <c:v>0.22619999999993501</c:v>
                </c:pt>
                <c:pt idx="5863">
                  <c:v>0.226299999999935</c:v>
                </c:pt>
                <c:pt idx="5864">
                  <c:v>0.22639999999993499</c:v>
                </c:pt>
                <c:pt idx="5865">
                  <c:v>0.226499999999935</c:v>
                </c:pt>
                <c:pt idx="5866">
                  <c:v>0.22659999999993499</c:v>
                </c:pt>
                <c:pt idx="5867">
                  <c:v>0.22669999999993501</c:v>
                </c:pt>
                <c:pt idx="5868">
                  <c:v>0.226799999999935</c:v>
                </c:pt>
                <c:pt idx="5869">
                  <c:v>0.22689999999993499</c:v>
                </c:pt>
                <c:pt idx="5870">
                  <c:v>0.226999999999935</c:v>
                </c:pt>
                <c:pt idx="5871">
                  <c:v>0.22709999999993499</c:v>
                </c:pt>
                <c:pt idx="5872">
                  <c:v>0.22719999999993501</c:v>
                </c:pt>
                <c:pt idx="5873">
                  <c:v>0.227299999999935</c:v>
                </c:pt>
                <c:pt idx="5874">
                  <c:v>0.22739999999993499</c:v>
                </c:pt>
                <c:pt idx="5875">
                  <c:v>0.227499999999935</c:v>
                </c:pt>
                <c:pt idx="5876">
                  <c:v>0.22759999999993499</c:v>
                </c:pt>
                <c:pt idx="5877">
                  <c:v>0.22769999999993501</c:v>
                </c:pt>
                <c:pt idx="5878">
                  <c:v>0.227799999999935</c:v>
                </c:pt>
                <c:pt idx="5879">
                  <c:v>0.22789999999993499</c:v>
                </c:pt>
                <c:pt idx="5880">
                  <c:v>0.227999999999935</c:v>
                </c:pt>
                <c:pt idx="5881">
                  <c:v>0.22809999999993499</c:v>
                </c:pt>
                <c:pt idx="5882">
                  <c:v>0.22819999999993501</c:v>
                </c:pt>
                <c:pt idx="5883">
                  <c:v>0.228299999999935</c:v>
                </c:pt>
                <c:pt idx="5884">
                  <c:v>0.22839999999993499</c:v>
                </c:pt>
                <c:pt idx="5885">
                  <c:v>0.22849999999993501</c:v>
                </c:pt>
                <c:pt idx="5886">
                  <c:v>0.22859999999993499</c:v>
                </c:pt>
                <c:pt idx="5887">
                  <c:v>0.22869999999993501</c:v>
                </c:pt>
                <c:pt idx="5888">
                  <c:v>0.228799999999935</c:v>
                </c:pt>
                <c:pt idx="5889">
                  <c:v>0.22889999999993499</c:v>
                </c:pt>
                <c:pt idx="5890">
                  <c:v>0.22899999999993501</c:v>
                </c:pt>
                <c:pt idx="5891">
                  <c:v>0.22909999999993499</c:v>
                </c:pt>
                <c:pt idx="5892">
                  <c:v>0.22919999999993501</c:v>
                </c:pt>
                <c:pt idx="5893">
                  <c:v>0.229299999999935</c:v>
                </c:pt>
                <c:pt idx="5894">
                  <c:v>0.22939999999993499</c:v>
                </c:pt>
                <c:pt idx="5895">
                  <c:v>0.22949999999993501</c:v>
                </c:pt>
                <c:pt idx="5896">
                  <c:v>0.22959999999993499</c:v>
                </c:pt>
                <c:pt idx="5897">
                  <c:v>0.22969999999993501</c:v>
                </c:pt>
                <c:pt idx="5898">
                  <c:v>0.229799999999935</c:v>
                </c:pt>
                <c:pt idx="5899">
                  <c:v>0.22989999999993499</c:v>
                </c:pt>
                <c:pt idx="5900">
                  <c:v>0.22999999999993501</c:v>
                </c:pt>
                <c:pt idx="5901">
                  <c:v>0.230099999999935</c:v>
                </c:pt>
                <c:pt idx="5902">
                  <c:v>0.23019999999993501</c:v>
                </c:pt>
                <c:pt idx="5903">
                  <c:v>0.230299999999935</c:v>
                </c:pt>
                <c:pt idx="5904">
                  <c:v>0.23039999999993499</c:v>
                </c:pt>
                <c:pt idx="5905">
                  <c:v>0.23049999999993501</c:v>
                </c:pt>
                <c:pt idx="5906">
                  <c:v>0.230599999999935</c:v>
                </c:pt>
                <c:pt idx="5907">
                  <c:v>0.23069999999993501</c:v>
                </c:pt>
                <c:pt idx="5908">
                  <c:v>0.230799999999935</c:v>
                </c:pt>
                <c:pt idx="5909">
                  <c:v>0.23089999999993499</c:v>
                </c:pt>
                <c:pt idx="5910">
                  <c:v>0.23099999999993501</c:v>
                </c:pt>
                <c:pt idx="5911">
                  <c:v>0.231099999999935</c:v>
                </c:pt>
                <c:pt idx="5912">
                  <c:v>0.23119999999993501</c:v>
                </c:pt>
                <c:pt idx="5913">
                  <c:v>0.231299999999935</c:v>
                </c:pt>
                <c:pt idx="5914">
                  <c:v>0.23139999999993499</c:v>
                </c:pt>
                <c:pt idx="5915">
                  <c:v>0.23149999999993501</c:v>
                </c:pt>
                <c:pt idx="5916">
                  <c:v>0.231599999999935</c:v>
                </c:pt>
                <c:pt idx="5917">
                  <c:v>0.23169999999993501</c:v>
                </c:pt>
                <c:pt idx="5918">
                  <c:v>0.231799999999935</c:v>
                </c:pt>
                <c:pt idx="5919">
                  <c:v>0.23189999999993499</c:v>
                </c:pt>
                <c:pt idx="5920">
                  <c:v>0.23199999999993501</c:v>
                </c:pt>
                <c:pt idx="5921">
                  <c:v>0.232099999999935</c:v>
                </c:pt>
                <c:pt idx="5922">
                  <c:v>0.23219999999993499</c:v>
                </c:pt>
                <c:pt idx="5923">
                  <c:v>0.232299999999935</c:v>
                </c:pt>
                <c:pt idx="5924">
                  <c:v>0.23239999999993499</c:v>
                </c:pt>
                <c:pt idx="5925">
                  <c:v>0.23249999999993501</c:v>
                </c:pt>
                <c:pt idx="5926">
                  <c:v>0.232599999999935</c:v>
                </c:pt>
                <c:pt idx="5927">
                  <c:v>0.23269999999993499</c:v>
                </c:pt>
                <c:pt idx="5928">
                  <c:v>0.232799999999935</c:v>
                </c:pt>
                <c:pt idx="5929">
                  <c:v>0.23289999999993499</c:v>
                </c:pt>
                <c:pt idx="5930">
                  <c:v>0.23299999999993501</c:v>
                </c:pt>
                <c:pt idx="5931">
                  <c:v>0.233099999999935</c:v>
                </c:pt>
                <c:pt idx="5932">
                  <c:v>0.23319999999993499</c:v>
                </c:pt>
                <c:pt idx="5933">
                  <c:v>0.233299999999935</c:v>
                </c:pt>
                <c:pt idx="5934">
                  <c:v>0.23339999999993499</c:v>
                </c:pt>
                <c:pt idx="5935">
                  <c:v>0.23349999999993501</c:v>
                </c:pt>
                <c:pt idx="5936">
                  <c:v>0.233599999999935</c:v>
                </c:pt>
                <c:pt idx="5937">
                  <c:v>0.23369999999993499</c:v>
                </c:pt>
                <c:pt idx="5938">
                  <c:v>0.233799999999935</c:v>
                </c:pt>
                <c:pt idx="5939">
                  <c:v>0.23389999999993499</c:v>
                </c:pt>
                <c:pt idx="5940">
                  <c:v>0.23399999999993501</c:v>
                </c:pt>
                <c:pt idx="5941">
                  <c:v>0.234099999999935</c:v>
                </c:pt>
                <c:pt idx="5942">
                  <c:v>0.23419999999993499</c:v>
                </c:pt>
                <c:pt idx="5943">
                  <c:v>0.234299999999935</c:v>
                </c:pt>
                <c:pt idx="5944">
                  <c:v>0.23439999999993499</c:v>
                </c:pt>
                <c:pt idx="5945">
                  <c:v>0.23449999999993501</c:v>
                </c:pt>
                <c:pt idx="5946">
                  <c:v>0.234599999999935</c:v>
                </c:pt>
                <c:pt idx="5947">
                  <c:v>0.23469999999993499</c:v>
                </c:pt>
                <c:pt idx="5948">
                  <c:v>0.23479999999993401</c:v>
                </c:pt>
                <c:pt idx="5949">
                  <c:v>0.23489999999993399</c:v>
                </c:pt>
                <c:pt idx="5950">
                  <c:v>0.23499999999993401</c:v>
                </c:pt>
                <c:pt idx="5951">
                  <c:v>0.235099999999934</c:v>
                </c:pt>
                <c:pt idx="5952">
                  <c:v>0.23519999999993399</c:v>
                </c:pt>
                <c:pt idx="5953">
                  <c:v>0.23529999999993401</c:v>
                </c:pt>
                <c:pt idx="5954">
                  <c:v>0.235399999999934</c:v>
                </c:pt>
                <c:pt idx="5955">
                  <c:v>0.23549999999993401</c:v>
                </c:pt>
                <c:pt idx="5956">
                  <c:v>0.235599999999934</c:v>
                </c:pt>
                <c:pt idx="5957">
                  <c:v>0.23569999999993399</c:v>
                </c:pt>
                <c:pt idx="5958">
                  <c:v>0.23579999999993401</c:v>
                </c:pt>
                <c:pt idx="5959">
                  <c:v>0.235899999999934</c:v>
                </c:pt>
                <c:pt idx="5960">
                  <c:v>0.23599999999993401</c:v>
                </c:pt>
                <c:pt idx="5961">
                  <c:v>0.236099999999934</c:v>
                </c:pt>
                <c:pt idx="5962">
                  <c:v>0.23619999999993399</c:v>
                </c:pt>
                <c:pt idx="5963">
                  <c:v>0.23629999999993401</c:v>
                </c:pt>
                <c:pt idx="5964">
                  <c:v>0.236399999999934</c:v>
                </c:pt>
                <c:pt idx="5965">
                  <c:v>0.23649999999993401</c:v>
                </c:pt>
                <c:pt idx="5966">
                  <c:v>0.236599999999934</c:v>
                </c:pt>
                <c:pt idx="5967">
                  <c:v>0.23669999999993399</c:v>
                </c:pt>
                <c:pt idx="5968">
                  <c:v>0.23679999999993401</c:v>
                </c:pt>
                <c:pt idx="5969">
                  <c:v>0.236899999999934</c:v>
                </c:pt>
                <c:pt idx="5970">
                  <c:v>0.23699999999993401</c:v>
                </c:pt>
                <c:pt idx="5971">
                  <c:v>0.237099999999934</c:v>
                </c:pt>
                <c:pt idx="5972">
                  <c:v>0.23719999999993399</c:v>
                </c:pt>
                <c:pt idx="5973">
                  <c:v>0.23729999999993401</c:v>
                </c:pt>
                <c:pt idx="5974">
                  <c:v>0.237399999999934</c:v>
                </c:pt>
                <c:pt idx="5975">
                  <c:v>0.23749999999993399</c:v>
                </c:pt>
                <c:pt idx="5976">
                  <c:v>0.237599999999934</c:v>
                </c:pt>
                <c:pt idx="5977">
                  <c:v>0.23769999999993399</c:v>
                </c:pt>
                <c:pt idx="5978">
                  <c:v>0.23779999999993401</c:v>
                </c:pt>
                <c:pt idx="5979">
                  <c:v>0.237899999999934</c:v>
                </c:pt>
                <c:pt idx="5980">
                  <c:v>0.23799999999993399</c:v>
                </c:pt>
                <c:pt idx="5981">
                  <c:v>0.238099999999934</c:v>
                </c:pt>
                <c:pt idx="5982">
                  <c:v>0.23819999999993399</c:v>
                </c:pt>
                <c:pt idx="5983">
                  <c:v>0.23829999999993401</c:v>
                </c:pt>
                <c:pt idx="5984">
                  <c:v>0.238399999999934</c:v>
                </c:pt>
                <c:pt idx="5985">
                  <c:v>0.23849999999993399</c:v>
                </c:pt>
                <c:pt idx="5986">
                  <c:v>0.238599999999934</c:v>
                </c:pt>
                <c:pt idx="5987">
                  <c:v>0.23869999999993399</c:v>
                </c:pt>
                <c:pt idx="5988">
                  <c:v>0.23879999999993401</c:v>
                </c:pt>
                <c:pt idx="5989">
                  <c:v>0.238899999999934</c:v>
                </c:pt>
                <c:pt idx="5990">
                  <c:v>0.23899999999993399</c:v>
                </c:pt>
                <c:pt idx="5991">
                  <c:v>0.239099999999934</c:v>
                </c:pt>
                <c:pt idx="5992">
                  <c:v>0.23919999999993399</c:v>
                </c:pt>
                <c:pt idx="5993">
                  <c:v>0.23929999999993401</c:v>
                </c:pt>
                <c:pt idx="5994">
                  <c:v>0.239399999999934</c:v>
                </c:pt>
                <c:pt idx="5995">
                  <c:v>0.23949999999993399</c:v>
                </c:pt>
                <c:pt idx="5996">
                  <c:v>0.239599999999934</c:v>
                </c:pt>
                <c:pt idx="5997">
                  <c:v>0.23969999999993399</c:v>
                </c:pt>
                <c:pt idx="5998">
                  <c:v>0.23979999999993401</c:v>
                </c:pt>
                <c:pt idx="5999">
                  <c:v>0.239899999999934</c:v>
                </c:pt>
                <c:pt idx="6000">
                  <c:v>0.23999999999993399</c:v>
                </c:pt>
                <c:pt idx="6001">
                  <c:v>0.24009999999993401</c:v>
                </c:pt>
                <c:pt idx="6002">
                  <c:v>0.24019999999993399</c:v>
                </c:pt>
                <c:pt idx="6003">
                  <c:v>0.24029999999993401</c:v>
                </c:pt>
                <c:pt idx="6004">
                  <c:v>0.240399999999934</c:v>
                </c:pt>
                <c:pt idx="6005">
                  <c:v>0.24049999999993399</c:v>
                </c:pt>
                <c:pt idx="6006">
                  <c:v>0.24059999999993401</c:v>
                </c:pt>
                <c:pt idx="6007">
                  <c:v>0.24069999999993399</c:v>
                </c:pt>
                <c:pt idx="6008">
                  <c:v>0.24079999999993401</c:v>
                </c:pt>
                <c:pt idx="6009">
                  <c:v>0.240899999999934</c:v>
                </c:pt>
                <c:pt idx="6010">
                  <c:v>0.24099999999993399</c:v>
                </c:pt>
                <c:pt idx="6011">
                  <c:v>0.24109999999993401</c:v>
                </c:pt>
                <c:pt idx="6012">
                  <c:v>0.24119999999993399</c:v>
                </c:pt>
                <c:pt idx="6013">
                  <c:v>0.24129999999993401</c:v>
                </c:pt>
                <c:pt idx="6014">
                  <c:v>0.241399999999934</c:v>
                </c:pt>
                <c:pt idx="6015">
                  <c:v>0.24149999999993399</c:v>
                </c:pt>
                <c:pt idx="6016">
                  <c:v>0.24159999999993401</c:v>
                </c:pt>
                <c:pt idx="6017">
                  <c:v>0.241699999999934</c:v>
                </c:pt>
                <c:pt idx="6018">
                  <c:v>0.24179999999993401</c:v>
                </c:pt>
                <c:pt idx="6019">
                  <c:v>0.241899999999934</c:v>
                </c:pt>
                <c:pt idx="6020">
                  <c:v>0.24199999999993399</c:v>
                </c:pt>
                <c:pt idx="6021">
                  <c:v>0.24209999999993401</c:v>
                </c:pt>
                <c:pt idx="6022">
                  <c:v>0.242199999999934</c:v>
                </c:pt>
                <c:pt idx="6023">
                  <c:v>0.24229999999993401</c:v>
                </c:pt>
                <c:pt idx="6024">
                  <c:v>0.242399999999934</c:v>
                </c:pt>
                <c:pt idx="6025">
                  <c:v>0.24249999999993399</c:v>
                </c:pt>
                <c:pt idx="6026">
                  <c:v>0.24259999999993401</c:v>
                </c:pt>
                <c:pt idx="6027">
                  <c:v>0.242699999999934</c:v>
                </c:pt>
                <c:pt idx="6028">
                  <c:v>0.24279999999993401</c:v>
                </c:pt>
                <c:pt idx="6029">
                  <c:v>0.242899999999934</c:v>
                </c:pt>
                <c:pt idx="6030">
                  <c:v>0.24299999999993399</c:v>
                </c:pt>
                <c:pt idx="6031">
                  <c:v>0.24309999999993401</c:v>
                </c:pt>
                <c:pt idx="6032">
                  <c:v>0.243199999999934</c:v>
                </c:pt>
                <c:pt idx="6033">
                  <c:v>0.24329999999993401</c:v>
                </c:pt>
                <c:pt idx="6034">
                  <c:v>0.243399999999934</c:v>
                </c:pt>
                <c:pt idx="6035">
                  <c:v>0.24349999999993399</c:v>
                </c:pt>
                <c:pt idx="6036">
                  <c:v>0.24359999999993401</c:v>
                </c:pt>
                <c:pt idx="6037">
                  <c:v>0.243699999999934</c:v>
                </c:pt>
                <c:pt idx="6038">
                  <c:v>0.24379999999993399</c:v>
                </c:pt>
                <c:pt idx="6039">
                  <c:v>0.243899999999933</c:v>
                </c:pt>
                <c:pt idx="6040">
                  <c:v>0.24399999999993299</c:v>
                </c:pt>
                <c:pt idx="6041">
                  <c:v>0.24409999999993301</c:v>
                </c:pt>
                <c:pt idx="6042">
                  <c:v>0.244199999999933</c:v>
                </c:pt>
                <c:pt idx="6043">
                  <c:v>0.24429999999993299</c:v>
                </c:pt>
                <c:pt idx="6044">
                  <c:v>0.244399999999933</c:v>
                </c:pt>
                <c:pt idx="6045">
                  <c:v>0.24449999999993299</c:v>
                </c:pt>
                <c:pt idx="6046">
                  <c:v>0.24459999999993301</c:v>
                </c:pt>
                <c:pt idx="6047">
                  <c:v>0.244699999999933</c:v>
                </c:pt>
                <c:pt idx="6048">
                  <c:v>0.24479999999993299</c:v>
                </c:pt>
                <c:pt idx="6049">
                  <c:v>0.244899999999933</c:v>
                </c:pt>
                <c:pt idx="6050">
                  <c:v>0.24499999999993299</c:v>
                </c:pt>
                <c:pt idx="6051">
                  <c:v>0.24509999999993301</c:v>
                </c:pt>
                <c:pt idx="6052">
                  <c:v>0.245199999999933</c:v>
                </c:pt>
                <c:pt idx="6053">
                  <c:v>0.24529999999993299</c:v>
                </c:pt>
                <c:pt idx="6054">
                  <c:v>0.24539999999993301</c:v>
                </c:pt>
                <c:pt idx="6055">
                  <c:v>0.24549999999993299</c:v>
                </c:pt>
                <c:pt idx="6056">
                  <c:v>0.24559999999993301</c:v>
                </c:pt>
                <c:pt idx="6057">
                  <c:v>0.245699999999933</c:v>
                </c:pt>
                <c:pt idx="6058">
                  <c:v>0.24579999999993299</c:v>
                </c:pt>
                <c:pt idx="6059">
                  <c:v>0.24589999999993301</c:v>
                </c:pt>
                <c:pt idx="6060">
                  <c:v>0.24599999999993299</c:v>
                </c:pt>
                <c:pt idx="6061">
                  <c:v>0.24609999999993301</c:v>
                </c:pt>
                <c:pt idx="6062">
                  <c:v>0.246199999999933</c:v>
                </c:pt>
                <c:pt idx="6063">
                  <c:v>0.24629999999993299</c:v>
                </c:pt>
                <c:pt idx="6064">
                  <c:v>0.24639999999993301</c:v>
                </c:pt>
                <c:pt idx="6065">
                  <c:v>0.24649999999993299</c:v>
                </c:pt>
                <c:pt idx="6066">
                  <c:v>0.24659999999993301</c:v>
                </c:pt>
                <c:pt idx="6067">
                  <c:v>0.246699999999933</c:v>
                </c:pt>
                <c:pt idx="6068">
                  <c:v>0.24679999999993299</c:v>
                </c:pt>
                <c:pt idx="6069">
                  <c:v>0.24689999999993301</c:v>
                </c:pt>
                <c:pt idx="6070">
                  <c:v>0.246999999999933</c:v>
                </c:pt>
                <c:pt idx="6071">
                  <c:v>0.24709999999993301</c:v>
                </c:pt>
                <c:pt idx="6072">
                  <c:v>0.247199999999933</c:v>
                </c:pt>
                <c:pt idx="6073">
                  <c:v>0.24729999999993299</c:v>
                </c:pt>
                <c:pt idx="6074">
                  <c:v>0.24739999999993301</c:v>
                </c:pt>
                <c:pt idx="6075">
                  <c:v>0.247499999999933</c:v>
                </c:pt>
                <c:pt idx="6076">
                  <c:v>0.24759999999993301</c:v>
                </c:pt>
                <c:pt idx="6077">
                  <c:v>0.247699999999933</c:v>
                </c:pt>
                <c:pt idx="6078">
                  <c:v>0.24779999999993299</c:v>
                </c:pt>
                <c:pt idx="6079">
                  <c:v>0.24789999999993301</c:v>
                </c:pt>
                <c:pt idx="6080">
                  <c:v>0.247999999999933</c:v>
                </c:pt>
                <c:pt idx="6081">
                  <c:v>0.24809999999993301</c:v>
                </c:pt>
                <c:pt idx="6082">
                  <c:v>0.248199999999933</c:v>
                </c:pt>
                <c:pt idx="6083">
                  <c:v>0.24829999999993299</c:v>
                </c:pt>
                <c:pt idx="6084">
                  <c:v>0.24839999999993301</c:v>
                </c:pt>
                <c:pt idx="6085">
                  <c:v>0.248499999999933</c:v>
                </c:pt>
                <c:pt idx="6086">
                  <c:v>0.24859999999993301</c:v>
                </c:pt>
                <c:pt idx="6087">
                  <c:v>0.248699999999933</c:v>
                </c:pt>
                <c:pt idx="6088">
                  <c:v>0.24879999999993299</c:v>
                </c:pt>
                <c:pt idx="6089">
                  <c:v>0.24889999999993301</c:v>
                </c:pt>
                <c:pt idx="6090">
                  <c:v>0.248999999999933</c:v>
                </c:pt>
                <c:pt idx="6091">
                  <c:v>0.24909999999993299</c:v>
                </c:pt>
                <c:pt idx="6092">
                  <c:v>0.249199999999933</c:v>
                </c:pt>
                <c:pt idx="6093">
                  <c:v>0.24929999999993299</c:v>
                </c:pt>
                <c:pt idx="6094">
                  <c:v>0.24939999999993301</c:v>
                </c:pt>
                <c:pt idx="6095">
                  <c:v>0.249499999999933</c:v>
                </c:pt>
                <c:pt idx="6096">
                  <c:v>0.24959999999993299</c:v>
                </c:pt>
                <c:pt idx="6097">
                  <c:v>0.249699999999933</c:v>
                </c:pt>
                <c:pt idx="6098">
                  <c:v>0.24979999999993299</c:v>
                </c:pt>
                <c:pt idx="6099">
                  <c:v>0.24989999999993301</c:v>
                </c:pt>
                <c:pt idx="6100">
                  <c:v>0.249999999999933</c:v>
                </c:pt>
                <c:pt idx="6101">
                  <c:v>0.25009999999993299</c:v>
                </c:pt>
                <c:pt idx="6102">
                  <c:v>0.25019999999993298</c:v>
                </c:pt>
                <c:pt idx="6103">
                  <c:v>0.25029999999993302</c:v>
                </c:pt>
                <c:pt idx="6104">
                  <c:v>0.25039999999993301</c:v>
                </c:pt>
                <c:pt idx="6105">
                  <c:v>0.250499999999933</c:v>
                </c:pt>
                <c:pt idx="6106">
                  <c:v>0.25059999999993299</c:v>
                </c:pt>
                <c:pt idx="6107">
                  <c:v>0.25069999999993298</c:v>
                </c:pt>
                <c:pt idx="6108">
                  <c:v>0.25079999999993302</c:v>
                </c:pt>
                <c:pt idx="6109">
                  <c:v>0.25089999999993301</c:v>
                </c:pt>
                <c:pt idx="6110">
                  <c:v>0.250999999999933</c:v>
                </c:pt>
                <c:pt idx="6111">
                  <c:v>0.25109999999993299</c:v>
                </c:pt>
                <c:pt idx="6112">
                  <c:v>0.25119999999993298</c:v>
                </c:pt>
                <c:pt idx="6113">
                  <c:v>0.25129999999993302</c:v>
                </c:pt>
                <c:pt idx="6114">
                  <c:v>0.25139999999993301</c:v>
                </c:pt>
                <c:pt idx="6115">
                  <c:v>0.251499999999933</c:v>
                </c:pt>
                <c:pt idx="6116">
                  <c:v>0.25159999999993299</c:v>
                </c:pt>
                <c:pt idx="6117">
                  <c:v>0.25169999999993298</c:v>
                </c:pt>
                <c:pt idx="6118">
                  <c:v>0.25179999999993302</c:v>
                </c:pt>
                <c:pt idx="6119">
                  <c:v>0.25189999999993301</c:v>
                </c:pt>
                <c:pt idx="6120">
                  <c:v>0.251999999999933</c:v>
                </c:pt>
                <c:pt idx="6121">
                  <c:v>0.25209999999993299</c:v>
                </c:pt>
                <c:pt idx="6122">
                  <c:v>0.25219999999993298</c:v>
                </c:pt>
                <c:pt idx="6123">
                  <c:v>0.25229999999993302</c:v>
                </c:pt>
                <c:pt idx="6124">
                  <c:v>0.25239999999993301</c:v>
                </c:pt>
                <c:pt idx="6125">
                  <c:v>0.252499999999933</c:v>
                </c:pt>
                <c:pt idx="6126">
                  <c:v>0.25259999999993299</c:v>
                </c:pt>
                <c:pt idx="6127">
                  <c:v>0.25269999999993298</c:v>
                </c:pt>
                <c:pt idx="6128">
                  <c:v>0.25279999999993302</c:v>
                </c:pt>
                <c:pt idx="6129">
                  <c:v>0.25289999999993201</c:v>
                </c:pt>
                <c:pt idx="6130">
                  <c:v>0.252999999999932</c:v>
                </c:pt>
                <c:pt idx="6131">
                  <c:v>0.25309999999993199</c:v>
                </c:pt>
                <c:pt idx="6132">
                  <c:v>0.25319999999993198</c:v>
                </c:pt>
                <c:pt idx="6133">
                  <c:v>0.25329999999993202</c:v>
                </c:pt>
                <c:pt idx="6134">
                  <c:v>0.25339999999993201</c:v>
                </c:pt>
                <c:pt idx="6135">
                  <c:v>0.253499999999932</c:v>
                </c:pt>
                <c:pt idx="6136">
                  <c:v>0.25359999999993199</c:v>
                </c:pt>
                <c:pt idx="6137">
                  <c:v>0.25369999999993198</c:v>
                </c:pt>
                <c:pt idx="6138">
                  <c:v>0.25379999999993202</c:v>
                </c:pt>
                <c:pt idx="6139">
                  <c:v>0.25389999999993201</c:v>
                </c:pt>
                <c:pt idx="6140">
                  <c:v>0.253999999999932</c:v>
                </c:pt>
                <c:pt idx="6141">
                  <c:v>0.25409999999993199</c:v>
                </c:pt>
                <c:pt idx="6142">
                  <c:v>0.25419999999993198</c:v>
                </c:pt>
                <c:pt idx="6143">
                  <c:v>0.25429999999993202</c:v>
                </c:pt>
                <c:pt idx="6144">
                  <c:v>0.25439999999993201</c:v>
                </c:pt>
                <c:pt idx="6145">
                  <c:v>0.254499999999932</c:v>
                </c:pt>
                <c:pt idx="6146">
                  <c:v>0.25459999999993199</c:v>
                </c:pt>
                <c:pt idx="6147">
                  <c:v>0.25469999999993198</c:v>
                </c:pt>
                <c:pt idx="6148">
                  <c:v>0.25479999999993203</c:v>
                </c:pt>
                <c:pt idx="6149">
                  <c:v>0.25489999999993201</c:v>
                </c:pt>
                <c:pt idx="6150">
                  <c:v>0.254999999999932</c:v>
                </c:pt>
                <c:pt idx="6151">
                  <c:v>0.25509999999993199</c:v>
                </c:pt>
                <c:pt idx="6152">
                  <c:v>0.25519999999993198</c:v>
                </c:pt>
                <c:pt idx="6153">
                  <c:v>0.25529999999993203</c:v>
                </c:pt>
                <c:pt idx="6154">
                  <c:v>0.25539999999993201</c:v>
                </c:pt>
                <c:pt idx="6155">
                  <c:v>0.255499999999932</c:v>
                </c:pt>
                <c:pt idx="6156">
                  <c:v>0.25559999999993199</c:v>
                </c:pt>
                <c:pt idx="6157">
                  <c:v>0.25569999999993198</c:v>
                </c:pt>
                <c:pt idx="6158">
                  <c:v>0.25579999999993203</c:v>
                </c:pt>
                <c:pt idx="6159">
                  <c:v>0.25589999999993202</c:v>
                </c:pt>
                <c:pt idx="6160">
                  <c:v>0.255999999999932</c:v>
                </c:pt>
                <c:pt idx="6161">
                  <c:v>0.25609999999993199</c:v>
                </c:pt>
                <c:pt idx="6162">
                  <c:v>0.25619999999993198</c:v>
                </c:pt>
                <c:pt idx="6163">
                  <c:v>0.25629999999993203</c:v>
                </c:pt>
                <c:pt idx="6164">
                  <c:v>0.25639999999993202</c:v>
                </c:pt>
                <c:pt idx="6165">
                  <c:v>0.256499999999932</c:v>
                </c:pt>
                <c:pt idx="6166">
                  <c:v>0.25659999999993199</c:v>
                </c:pt>
                <c:pt idx="6167">
                  <c:v>0.25669999999993198</c:v>
                </c:pt>
                <c:pt idx="6168">
                  <c:v>0.25679999999993203</c:v>
                </c:pt>
                <c:pt idx="6169">
                  <c:v>0.25689999999993202</c:v>
                </c:pt>
                <c:pt idx="6170">
                  <c:v>0.25699999999993201</c:v>
                </c:pt>
                <c:pt idx="6171">
                  <c:v>0.25709999999993199</c:v>
                </c:pt>
                <c:pt idx="6172">
                  <c:v>0.25719999999993198</c:v>
                </c:pt>
                <c:pt idx="6173">
                  <c:v>0.25729999999993203</c:v>
                </c:pt>
                <c:pt idx="6174">
                  <c:v>0.25739999999993202</c:v>
                </c:pt>
                <c:pt idx="6175">
                  <c:v>0.25749999999993201</c:v>
                </c:pt>
                <c:pt idx="6176">
                  <c:v>0.25759999999993199</c:v>
                </c:pt>
                <c:pt idx="6177">
                  <c:v>0.25769999999993198</c:v>
                </c:pt>
                <c:pt idx="6178">
                  <c:v>0.25779999999993197</c:v>
                </c:pt>
                <c:pt idx="6179">
                  <c:v>0.25789999999993202</c:v>
                </c:pt>
                <c:pt idx="6180">
                  <c:v>0.25799999999993201</c:v>
                </c:pt>
                <c:pt idx="6181">
                  <c:v>0.25809999999993199</c:v>
                </c:pt>
                <c:pt idx="6182">
                  <c:v>0.25819999999993198</c:v>
                </c:pt>
                <c:pt idx="6183">
                  <c:v>0.25829999999993197</c:v>
                </c:pt>
                <c:pt idx="6184">
                  <c:v>0.25839999999993202</c:v>
                </c:pt>
                <c:pt idx="6185">
                  <c:v>0.25849999999993201</c:v>
                </c:pt>
                <c:pt idx="6186">
                  <c:v>0.258599999999932</c:v>
                </c:pt>
                <c:pt idx="6187">
                  <c:v>0.25869999999993198</c:v>
                </c:pt>
                <c:pt idx="6188">
                  <c:v>0.25879999999993197</c:v>
                </c:pt>
                <c:pt idx="6189">
                  <c:v>0.25889999999993202</c:v>
                </c:pt>
                <c:pt idx="6190">
                  <c:v>0.25899999999993201</c:v>
                </c:pt>
                <c:pt idx="6191">
                  <c:v>0.259099999999932</c:v>
                </c:pt>
                <c:pt idx="6192">
                  <c:v>0.25919999999993198</c:v>
                </c:pt>
                <c:pt idx="6193">
                  <c:v>0.25929999999993197</c:v>
                </c:pt>
                <c:pt idx="6194">
                  <c:v>0.25939999999993202</c:v>
                </c:pt>
                <c:pt idx="6195">
                  <c:v>0.25949999999993201</c:v>
                </c:pt>
                <c:pt idx="6196">
                  <c:v>0.259599999999932</c:v>
                </c:pt>
                <c:pt idx="6197">
                  <c:v>0.25969999999993199</c:v>
                </c:pt>
                <c:pt idx="6198">
                  <c:v>0.25979999999993197</c:v>
                </c:pt>
                <c:pt idx="6199">
                  <c:v>0.25989999999993202</c:v>
                </c:pt>
                <c:pt idx="6200">
                  <c:v>0.25999999999993201</c:v>
                </c:pt>
                <c:pt idx="6201">
                  <c:v>0.260099999999932</c:v>
                </c:pt>
                <c:pt idx="6202">
                  <c:v>0.26019999999993199</c:v>
                </c:pt>
                <c:pt idx="6203">
                  <c:v>0.26029999999993197</c:v>
                </c:pt>
                <c:pt idx="6204">
                  <c:v>0.26039999999993202</c:v>
                </c:pt>
                <c:pt idx="6205">
                  <c:v>0.26049999999993201</c:v>
                </c:pt>
                <c:pt idx="6206">
                  <c:v>0.260599999999932</c:v>
                </c:pt>
                <c:pt idx="6207">
                  <c:v>0.26069999999993199</c:v>
                </c:pt>
                <c:pt idx="6208">
                  <c:v>0.26079999999993198</c:v>
                </c:pt>
                <c:pt idx="6209">
                  <c:v>0.26089999999993202</c:v>
                </c:pt>
                <c:pt idx="6210">
                  <c:v>0.26099999999993201</c:v>
                </c:pt>
                <c:pt idx="6211">
                  <c:v>0.261099999999932</c:v>
                </c:pt>
                <c:pt idx="6212">
                  <c:v>0.26119999999993199</c:v>
                </c:pt>
                <c:pt idx="6213">
                  <c:v>0.26129999999993198</c:v>
                </c:pt>
                <c:pt idx="6214">
                  <c:v>0.26139999999993202</c:v>
                </c:pt>
                <c:pt idx="6215">
                  <c:v>0.26149999999993201</c:v>
                </c:pt>
                <c:pt idx="6216">
                  <c:v>0.261599999999932</c:v>
                </c:pt>
                <c:pt idx="6217">
                  <c:v>0.26169999999993199</c:v>
                </c:pt>
                <c:pt idx="6218">
                  <c:v>0.26179999999993198</c:v>
                </c:pt>
                <c:pt idx="6219">
                  <c:v>0.26189999999993202</c:v>
                </c:pt>
                <c:pt idx="6220">
                  <c:v>0.26199999999993101</c:v>
                </c:pt>
                <c:pt idx="6221">
                  <c:v>0.262099999999931</c:v>
                </c:pt>
                <c:pt idx="6222">
                  <c:v>0.26219999999993099</c:v>
                </c:pt>
                <c:pt idx="6223">
                  <c:v>0.26229999999993098</c:v>
                </c:pt>
                <c:pt idx="6224">
                  <c:v>0.26239999999993102</c:v>
                </c:pt>
                <c:pt idx="6225">
                  <c:v>0.26249999999993101</c:v>
                </c:pt>
                <c:pt idx="6226">
                  <c:v>0.262599999999931</c:v>
                </c:pt>
                <c:pt idx="6227">
                  <c:v>0.26269999999993099</c:v>
                </c:pt>
                <c:pt idx="6228">
                  <c:v>0.26279999999993098</c:v>
                </c:pt>
                <c:pt idx="6229">
                  <c:v>0.26289999999993102</c:v>
                </c:pt>
                <c:pt idx="6230">
                  <c:v>0.26299999999993101</c:v>
                </c:pt>
                <c:pt idx="6231">
                  <c:v>0.263099999999931</c:v>
                </c:pt>
                <c:pt idx="6232">
                  <c:v>0.26319999999993099</c:v>
                </c:pt>
                <c:pt idx="6233">
                  <c:v>0.26329999999993098</c:v>
                </c:pt>
                <c:pt idx="6234">
                  <c:v>0.26339999999993102</c:v>
                </c:pt>
                <c:pt idx="6235">
                  <c:v>0.26349999999993101</c:v>
                </c:pt>
                <c:pt idx="6236">
                  <c:v>0.263599999999931</c:v>
                </c:pt>
                <c:pt idx="6237">
                  <c:v>0.26369999999993099</c:v>
                </c:pt>
                <c:pt idx="6238">
                  <c:v>0.26379999999993098</c:v>
                </c:pt>
                <c:pt idx="6239">
                  <c:v>0.26389999999993102</c:v>
                </c:pt>
                <c:pt idx="6240">
                  <c:v>0.26399999999993101</c:v>
                </c:pt>
                <c:pt idx="6241">
                  <c:v>0.264099999999931</c:v>
                </c:pt>
                <c:pt idx="6242">
                  <c:v>0.26419999999993099</c:v>
                </c:pt>
                <c:pt idx="6243">
                  <c:v>0.26429999999993098</c:v>
                </c:pt>
                <c:pt idx="6244">
                  <c:v>0.26439999999993102</c:v>
                </c:pt>
                <c:pt idx="6245">
                  <c:v>0.26449999999993101</c:v>
                </c:pt>
                <c:pt idx="6246">
                  <c:v>0.264599999999931</c:v>
                </c:pt>
                <c:pt idx="6247">
                  <c:v>0.26469999999993099</c:v>
                </c:pt>
                <c:pt idx="6248">
                  <c:v>0.26479999999993098</c:v>
                </c:pt>
                <c:pt idx="6249">
                  <c:v>0.26489999999993102</c:v>
                </c:pt>
                <c:pt idx="6250">
                  <c:v>0.26499999999993101</c:v>
                </c:pt>
                <c:pt idx="6251">
                  <c:v>0.265099999999931</c:v>
                </c:pt>
                <c:pt idx="6252">
                  <c:v>0.26519999999993099</c:v>
                </c:pt>
                <c:pt idx="6253">
                  <c:v>0.26529999999993098</c:v>
                </c:pt>
                <c:pt idx="6254">
                  <c:v>0.26539999999993102</c:v>
                </c:pt>
                <c:pt idx="6255">
                  <c:v>0.26549999999993101</c:v>
                </c:pt>
                <c:pt idx="6256">
                  <c:v>0.265599999999931</c:v>
                </c:pt>
                <c:pt idx="6257">
                  <c:v>0.26569999999993099</c:v>
                </c:pt>
                <c:pt idx="6258">
                  <c:v>0.26579999999993098</c:v>
                </c:pt>
                <c:pt idx="6259">
                  <c:v>0.26589999999993102</c:v>
                </c:pt>
                <c:pt idx="6260">
                  <c:v>0.26599999999993101</c:v>
                </c:pt>
                <c:pt idx="6261">
                  <c:v>0.266099999999931</c:v>
                </c:pt>
                <c:pt idx="6262">
                  <c:v>0.26619999999993099</c:v>
                </c:pt>
                <c:pt idx="6263">
                  <c:v>0.26629999999993098</c:v>
                </c:pt>
                <c:pt idx="6264">
                  <c:v>0.26639999999993103</c:v>
                </c:pt>
                <c:pt idx="6265">
                  <c:v>0.26649999999993101</c:v>
                </c:pt>
                <c:pt idx="6266">
                  <c:v>0.266599999999931</c:v>
                </c:pt>
                <c:pt idx="6267">
                  <c:v>0.26669999999993099</c:v>
                </c:pt>
                <c:pt idx="6268">
                  <c:v>0.26679999999993098</c:v>
                </c:pt>
                <c:pt idx="6269">
                  <c:v>0.26689999999993103</c:v>
                </c:pt>
                <c:pt idx="6270">
                  <c:v>0.26699999999993101</c:v>
                </c:pt>
                <c:pt idx="6271">
                  <c:v>0.267099999999931</c:v>
                </c:pt>
                <c:pt idx="6272">
                  <c:v>0.26719999999993099</c:v>
                </c:pt>
                <c:pt idx="6273">
                  <c:v>0.26729999999993098</c:v>
                </c:pt>
                <c:pt idx="6274">
                  <c:v>0.26739999999993103</c:v>
                </c:pt>
                <c:pt idx="6275">
                  <c:v>0.26749999999993102</c:v>
                </c:pt>
                <c:pt idx="6276">
                  <c:v>0.267599999999931</c:v>
                </c:pt>
                <c:pt idx="6277">
                  <c:v>0.26769999999993099</c:v>
                </c:pt>
                <c:pt idx="6278">
                  <c:v>0.26779999999993098</c:v>
                </c:pt>
                <c:pt idx="6279">
                  <c:v>0.26789999999993103</c:v>
                </c:pt>
                <c:pt idx="6280">
                  <c:v>0.26799999999993102</c:v>
                </c:pt>
                <c:pt idx="6281">
                  <c:v>0.268099999999931</c:v>
                </c:pt>
                <c:pt idx="6282">
                  <c:v>0.26819999999993099</c:v>
                </c:pt>
                <c:pt idx="6283">
                  <c:v>0.26829999999993098</c:v>
                </c:pt>
                <c:pt idx="6284">
                  <c:v>0.26839999999993103</c:v>
                </c:pt>
                <c:pt idx="6285">
                  <c:v>0.26849999999993102</c:v>
                </c:pt>
                <c:pt idx="6286">
                  <c:v>0.26859999999993101</c:v>
                </c:pt>
                <c:pt idx="6287">
                  <c:v>0.26869999999993099</c:v>
                </c:pt>
                <c:pt idx="6288">
                  <c:v>0.26879999999993098</c:v>
                </c:pt>
                <c:pt idx="6289">
                  <c:v>0.26889999999993103</c:v>
                </c:pt>
                <c:pt idx="6290">
                  <c:v>0.26899999999993102</c:v>
                </c:pt>
                <c:pt idx="6291">
                  <c:v>0.26909999999993101</c:v>
                </c:pt>
                <c:pt idx="6292">
                  <c:v>0.26919999999993099</c:v>
                </c:pt>
                <c:pt idx="6293">
                  <c:v>0.26929999999993098</c:v>
                </c:pt>
                <c:pt idx="6294">
                  <c:v>0.26939999999993097</c:v>
                </c:pt>
                <c:pt idx="6295">
                  <c:v>0.26949999999993102</c:v>
                </c:pt>
                <c:pt idx="6296">
                  <c:v>0.26959999999993101</c:v>
                </c:pt>
                <c:pt idx="6297">
                  <c:v>0.26969999999993099</c:v>
                </c:pt>
                <c:pt idx="6298">
                  <c:v>0.26979999999993098</c:v>
                </c:pt>
                <c:pt idx="6299">
                  <c:v>0.26989999999993097</c:v>
                </c:pt>
                <c:pt idx="6300">
                  <c:v>0.26999999999993102</c:v>
                </c:pt>
                <c:pt idx="6301">
                  <c:v>0.27009999999993101</c:v>
                </c:pt>
                <c:pt idx="6302">
                  <c:v>0.270199999999931</c:v>
                </c:pt>
                <c:pt idx="6303">
                  <c:v>0.27029999999993098</c:v>
                </c:pt>
                <c:pt idx="6304">
                  <c:v>0.27039999999993097</c:v>
                </c:pt>
                <c:pt idx="6305">
                  <c:v>0.27049999999993102</c:v>
                </c:pt>
                <c:pt idx="6306">
                  <c:v>0.27059999999993101</c:v>
                </c:pt>
                <c:pt idx="6307">
                  <c:v>0.270699999999931</c:v>
                </c:pt>
                <c:pt idx="6308">
                  <c:v>0.27079999999993098</c:v>
                </c:pt>
                <c:pt idx="6309">
                  <c:v>0.27089999999993097</c:v>
                </c:pt>
                <c:pt idx="6310">
                  <c:v>0.27099999999993102</c:v>
                </c:pt>
                <c:pt idx="6311">
                  <c:v>0.27109999999993001</c:v>
                </c:pt>
                <c:pt idx="6312">
                  <c:v>0.27119999999993</c:v>
                </c:pt>
                <c:pt idx="6313">
                  <c:v>0.27129999999992999</c:v>
                </c:pt>
                <c:pt idx="6314">
                  <c:v>0.27139999999992998</c:v>
                </c:pt>
                <c:pt idx="6315">
                  <c:v>0.27149999999993002</c:v>
                </c:pt>
                <c:pt idx="6316">
                  <c:v>0.27159999999993001</c:v>
                </c:pt>
                <c:pt idx="6317">
                  <c:v>0.27169999999993</c:v>
                </c:pt>
                <c:pt idx="6318">
                  <c:v>0.27179999999992999</c:v>
                </c:pt>
                <c:pt idx="6319">
                  <c:v>0.27189999999992998</c:v>
                </c:pt>
                <c:pt idx="6320">
                  <c:v>0.27199999999993002</c:v>
                </c:pt>
                <c:pt idx="6321">
                  <c:v>0.27209999999993001</c:v>
                </c:pt>
                <c:pt idx="6322">
                  <c:v>0.27219999999993</c:v>
                </c:pt>
                <c:pt idx="6323">
                  <c:v>0.27229999999992999</c:v>
                </c:pt>
                <c:pt idx="6324">
                  <c:v>0.27239999999992998</c:v>
                </c:pt>
                <c:pt idx="6325">
                  <c:v>0.27249999999993002</c:v>
                </c:pt>
                <c:pt idx="6326">
                  <c:v>0.27259999999993001</c:v>
                </c:pt>
                <c:pt idx="6327">
                  <c:v>0.27269999999993</c:v>
                </c:pt>
                <c:pt idx="6328">
                  <c:v>0.27279999999992999</c:v>
                </c:pt>
                <c:pt idx="6329">
                  <c:v>0.27289999999992998</c:v>
                </c:pt>
                <c:pt idx="6330">
                  <c:v>0.27299999999993002</c:v>
                </c:pt>
                <c:pt idx="6331">
                  <c:v>0.27309999999993001</c:v>
                </c:pt>
                <c:pt idx="6332">
                  <c:v>0.27319999999993</c:v>
                </c:pt>
                <c:pt idx="6333">
                  <c:v>0.27329999999992999</c:v>
                </c:pt>
                <c:pt idx="6334">
                  <c:v>0.27339999999992998</c:v>
                </c:pt>
                <c:pt idx="6335">
                  <c:v>0.27349999999993002</c:v>
                </c:pt>
                <c:pt idx="6336">
                  <c:v>0.27359999999993001</c:v>
                </c:pt>
                <c:pt idx="6337">
                  <c:v>0.27369999999993</c:v>
                </c:pt>
                <c:pt idx="6338">
                  <c:v>0.27379999999992999</c:v>
                </c:pt>
                <c:pt idx="6339">
                  <c:v>0.27389999999992998</c:v>
                </c:pt>
                <c:pt idx="6340">
                  <c:v>0.27399999999993002</c:v>
                </c:pt>
                <c:pt idx="6341">
                  <c:v>0.27409999999993001</c:v>
                </c:pt>
                <c:pt idx="6342">
                  <c:v>0.27419999999993</c:v>
                </c:pt>
                <c:pt idx="6343">
                  <c:v>0.27429999999992999</c:v>
                </c:pt>
                <c:pt idx="6344">
                  <c:v>0.27439999999992998</c:v>
                </c:pt>
                <c:pt idx="6345">
                  <c:v>0.27449999999993002</c:v>
                </c:pt>
                <c:pt idx="6346">
                  <c:v>0.27459999999993001</c:v>
                </c:pt>
                <c:pt idx="6347">
                  <c:v>0.27469999999993</c:v>
                </c:pt>
                <c:pt idx="6348">
                  <c:v>0.27479999999992999</c:v>
                </c:pt>
                <c:pt idx="6349">
                  <c:v>0.27489999999992998</c:v>
                </c:pt>
                <c:pt idx="6350">
                  <c:v>0.27499999999993002</c:v>
                </c:pt>
                <c:pt idx="6351">
                  <c:v>0.27509999999993001</c:v>
                </c:pt>
                <c:pt idx="6352">
                  <c:v>0.27519999999993</c:v>
                </c:pt>
                <c:pt idx="6353">
                  <c:v>0.27529999999992999</c:v>
                </c:pt>
                <c:pt idx="6354">
                  <c:v>0.27539999999992998</c:v>
                </c:pt>
                <c:pt idx="6355">
                  <c:v>0.27549999999993002</c:v>
                </c:pt>
                <c:pt idx="6356">
                  <c:v>0.27559999999993001</c:v>
                </c:pt>
                <c:pt idx="6357">
                  <c:v>0.27569999999993</c:v>
                </c:pt>
                <c:pt idx="6358">
                  <c:v>0.27579999999992999</c:v>
                </c:pt>
                <c:pt idx="6359">
                  <c:v>0.27589999999992998</c:v>
                </c:pt>
                <c:pt idx="6360">
                  <c:v>0.27599999999993002</c:v>
                </c:pt>
                <c:pt idx="6361">
                  <c:v>0.27609999999993001</c:v>
                </c:pt>
                <c:pt idx="6362">
                  <c:v>0.27619999999993</c:v>
                </c:pt>
                <c:pt idx="6363">
                  <c:v>0.27629999999992999</c:v>
                </c:pt>
                <c:pt idx="6364">
                  <c:v>0.27639999999992998</c:v>
                </c:pt>
                <c:pt idx="6365">
                  <c:v>0.27649999999993002</c:v>
                </c:pt>
                <c:pt idx="6366">
                  <c:v>0.27659999999993001</c:v>
                </c:pt>
                <c:pt idx="6367">
                  <c:v>0.27669999999993</c:v>
                </c:pt>
                <c:pt idx="6368">
                  <c:v>0.27679999999992999</c:v>
                </c:pt>
                <c:pt idx="6369">
                  <c:v>0.27689999999992998</c:v>
                </c:pt>
                <c:pt idx="6370">
                  <c:v>0.27699999999993002</c:v>
                </c:pt>
                <c:pt idx="6371">
                  <c:v>0.27709999999993001</c:v>
                </c:pt>
                <c:pt idx="6372">
                  <c:v>0.27719999999993</c:v>
                </c:pt>
                <c:pt idx="6373">
                  <c:v>0.27729999999992999</c:v>
                </c:pt>
                <c:pt idx="6374">
                  <c:v>0.27739999999992998</c:v>
                </c:pt>
                <c:pt idx="6375">
                  <c:v>0.27749999999993002</c:v>
                </c:pt>
                <c:pt idx="6376">
                  <c:v>0.27759999999993001</c:v>
                </c:pt>
                <c:pt idx="6377">
                  <c:v>0.27769999999993</c:v>
                </c:pt>
                <c:pt idx="6378">
                  <c:v>0.27779999999992999</c:v>
                </c:pt>
                <c:pt idx="6379">
                  <c:v>0.27789999999992998</c:v>
                </c:pt>
                <c:pt idx="6380">
                  <c:v>0.27799999999993003</c:v>
                </c:pt>
                <c:pt idx="6381">
                  <c:v>0.27809999999993001</c:v>
                </c:pt>
                <c:pt idx="6382">
                  <c:v>0.27819999999993</c:v>
                </c:pt>
                <c:pt idx="6383">
                  <c:v>0.27829999999992999</c:v>
                </c:pt>
                <c:pt idx="6384">
                  <c:v>0.27839999999992998</c:v>
                </c:pt>
                <c:pt idx="6385">
                  <c:v>0.27849999999993003</c:v>
                </c:pt>
                <c:pt idx="6386">
                  <c:v>0.27859999999993001</c:v>
                </c:pt>
                <c:pt idx="6387">
                  <c:v>0.27869999999993</c:v>
                </c:pt>
                <c:pt idx="6388">
                  <c:v>0.27879999999992999</c:v>
                </c:pt>
                <c:pt idx="6389">
                  <c:v>0.27889999999992998</c:v>
                </c:pt>
                <c:pt idx="6390">
                  <c:v>0.27899999999993003</c:v>
                </c:pt>
                <c:pt idx="6391">
                  <c:v>0.27909999999993002</c:v>
                </c:pt>
                <c:pt idx="6392">
                  <c:v>0.27919999999993</c:v>
                </c:pt>
                <c:pt idx="6393">
                  <c:v>0.27929999999992999</c:v>
                </c:pt>
                <c:pt idx="6394">
                  <c:v>0.27939999999992998</c:v>
                </c:pt>
                <c:pt idx="6395">
                  <c:v>0.27949999999993003</c:v>
                </c:pt>
                <c:pt idx="6396">
                  <c:v>0.27959999999993002</c:v>
                </c:pt>
                <c:pt idx="6397">
                  <c:v>0.27969999999993</c:v>
                </c:pt>
                <c:pt idx="6398">
                  <c:v>0.27979999999992999</c:v>
                </c:pt>
                <c:pt idx="6399">
                  <c:v>0.27989999999992998</c:v>
                </c:pt>
                <c:pt idx="6400">
                  <c:v>0.27999999999993003</c:v>
                </c:pt>
                <c:pt idx="6401">
                  <c:v>0.28009999999993002</c:v>
                </c:pt>
                <c:pt idx="6402">
                  <c:v>0.28019999999992901</c:v>
                </c:pt>
                <c:pt idx="6403">
                  <c:v>0.28029999999992899</c:v>
                </c:pt>
                <c:pt idx="6404">
                  <c:v>0.28039999999992898</c:v>
                </c:pt>
                <c:pt idx="6405">
                  <c:v>0.28049999999992897</c:v>
                </c:pt>
                <c:pt idx="6406">
                  <c:v>0.28059999999992902</c:v>
                </c:pt>
                <c:pt idx="6407">
                  <c:v>0.28069999999992901</c:v>
                </c:pt>
                <c:pt idx="6408">
                  <c:v>0.280799999999929</c:v>
                </c:pt>
                <c:pt idx="6409">
                  <c:v>0.28089999999992898</c:v>
                </c:pt>
                <c:pt idx="6410">
                  <c:v>0.28099999999992897</c:v>
                </c:pt>
                <c:pt idx="6411">
                  <c:v>0.28109999999992902</c:v>
                </c:pt>
                <c:pt idx="6412">
                  <c:v>0.28119999999992901</c:v>
                </c:pt>
                <c:pt idx="6413">
                  <c:v>0.281299999999929</c:v>
                </c:pt>
                <c:pt idx="6414">
                  <c:v>0.28139999999992898</c:v>
                </c:pt>
                <c:pt idx="6415">
                  <c:v>0.28149999999992897</c:v>
                </c:pt>
                <c:pt idx="6416">
                  <c:v>0.28159999999992902</c:v>
                </c:pt>
                <c:pt idx="6417">
                  <c:v>0.28169999999992901</c:v>
                </c:pt>
                <c:pt idx="6418">
                  <c:v>0.281799999999929</c:v>
                </c:pt>
                <c:pt idx="6419">
                  <c:v>0.28189999999992899</c:v>
                </c:pt>
                <c:pt idx="6420">
                  <c:v>0.28199999999992897</c:v>
                </c:pt>
                <c:pt idx="6421">
                  <c:v>0.28209999999992902</c:v>
                </c:pt>
                <c:pt idx="6422">
                  <c:v>0.28219999999992901</c:v>
                </c:pt>
                <c:pt idx="6423">
                  <c:v>0.282299999999929</c:v>
                </c:pt>
                <c:pt idx="6424">
                  <c:v>0.28239999999992899</c:v>
                </c:pt>
                <c:pt idx="6425">
                  <c:v>0.28249999999992897</c:v>
                </c:pt>
                <c:pt idx="6426">
                  <c:v>0.28259999999992902</c:v>
                </c:pt>
                <c:pt idx="6427">
                  <c:v>0.28269999999992901</c:v>
                </c:pt>
                <c:pt idx="6428">
                  <c:v>0.282799999999929</c:v>
                </c:pt>
                <c:pt idx="6429">
                  <c:v>0.28289999999992899</c:v>
                </c:pt>
                <c:pt idx="6430">
                  <c:v>0.28299999999992898</c:v>
                </c:pt>
                <c:pt idx="6431">
                  <c:v>0.28309999999992902</c:v>
                </c:pt>
                <c:pt idx="6432">
                  <c:v>0.28319999999992901</c:v>
                </c:pt>
                <c:pt idx="6433">
                  <c:v>0.283299999999929</c:v>
                </c:pt>
                <c:pt idx="6434">
                  <c:v>0.28339999999992899</c:v>
                </c:pt>
                <c:pt idx="6435">
                  <c:v>0.28349999999992898</c:v>
                </c:pt>
                <c:pt idx="6436">
                  <c:v>0.28359999999992902</c:v>
                </c:pt>
                <c:pt idx="6437">
                  <c:v>0.28369999999992901</c:v>
                </c:pt>
                <c:pt idx="6438">
                  <c:v>0.283799999999929</c:v>
                </c:pt>
                <c:pt idx="6439">
                  <c:v>0.28389999999992899</c:v>
                </c:pt>
                <c:pt idx="6440">
                  <c:v>0.28399999999992898</c:v>
                </c:pt>
                <c:pt idx="6441">
                  <c:v>0.28409999999992902</c:v>
                </c:pt>
                <c:pt idx="6442">
                  <c:v>0.28419999999992901</c:v>
                </c:pt>
                <c:pt idx="6443">
                  <c:v>0.284299999999929</c:v>
                </c:pt>
                <c:pt idx="6444">
                  <c:v>0.28439999999992899</c:v>
                </c:pt>
                <c:pt idx="6445">
                  <c:v>0.28449999999992898</c:v>
                </c:pt>
                <c:pt idx="6446">
                  <c:v>0.28459999999992902</c:v>
                </c:pt>
                <c:pt idx="6447">
                  <c:v>0.28469999999992901</c:v>
                </c:pt>
                <c:pt idx="6448">
                  <c:v>0.284799999999929</c:v>
                </c:pt>
                <c:pt idx="6449">
                  <c:v>0.28489999999992899</c:v>
                </c:pt>
                <c:pt idx="6450">
                  <c:v>0.28499999999992898</c:v>
                </c:pt>
                <c:pt idx="6451">
                  <c:v>0.28509999999992902</c:v>
                </c:pt>
                <c:pt idx="6452">
                  <c:v>0.28519999999992901</c:v>
                </c:pt>
                <c:pt idx="6453">
                  <c:v>0.285299999999929</c:v>
                </c:pt>
                <c:pt idx="6454">
                  <c:v>0.28539999999992899</c:v>
                </c:pt>
                <c:pt idx="6455">
                  <c:v>0.28549999999992898</c:v>
                </c:pt>
                <c:pt idx="6456">
                  <c:v>0.28559999999992902</c:v>
                </c:pt>
                <c:pt idx="6457">
                  <c:v>0.28569999999992901</c:v>
                </c:pt>
                <c:pt idx="6458">
                  <c:v>0.285799999999929</c:v>
                </c:pt>
                <c:pt idx="6459">
                  <c:v>0.28589999999992899</c:v>
                </c:pt>
                <c:pt idx="6460">
                  <c:v>0.28599999999992898</c:v>
                </c:pt>
                <c:pt idx="6461">
                  <c:v>0.28609999999992902</c:v>
                </c:pt>
                <c:pt idx="6462">
                  <c:v>0.28619999999992901</c:v>
                </c:pt>
                <c:pt idx="6463">
                  <c:v>0.286299999999929</c:v>
                </c:pt>
                <c:pt idx="6464">
                  <c:v>0.28639999999992899</c:v>
                </c:pt>
                <c:pt idx="6465">
                  <c:v>0.28649999999992898</c:v>
                </c:pt>
                <c:pt idx="6466">
                  <c:v>0.28659999999992902</c:v>
                </c:pt>
                <c:pt idx="6467">
                  <c:v>0.28669999999992901</c:v>
                </c:pt>
                <c:pt idx="6468">
                  <c:v>0.286799999999929</c:v>
                </c:pt>
                <c:pt idx="6469">
                  <c:v>0.28689999999992899</c:v>
                </c:pt>
                <c:pt idx="6470">
                  <c:v>0.28699999999992898</c:v>
                </c:pt>
                <c:pt idx="6471">
                  <c:v>0.28709999999992902</c:v>
                </c:pt>
                <c:pt idx="6472">
                  <c:v>0.28719999999992901</c:v>
                </c:pt>
                <c:pt idx="6473">
                  <c:v>0.287299999999929</c:v>
                </c:pt>
                <c:pt idx="6474">
                  <c:v>0.28739999999992899</c:v>
                </c:pt>
                <c:pt idx="6475">
                  <c:v>0.28749999999992898</c:v>
                </c:pt>
                <c:pt idx="6476">
                  <c:v>0.28759999999992902</c:v>
                </c:pt>
                <c:pt idx="6477">
                  <c:v>0.28769999999992901</c:v>
                </c:pt>
                <c:pt idx="6478">
                  <c:v>0.287799999999929</c:v>
                </c:pt>
                <c:pt idx="6479">
                  <c:v>0.28789999999992899</c:v>
                </c:pt>
                <c:pt idx="6480">
                  <c:v>0.28799999999992898</c:v>
                </c:pt>
                <c:pt idx="6481">
                  <c:v>0.28809999999992902</c:v>
                </c:pt>
                <c:pt idx="6482">
                  <c:v>0.28819999999992901</c:v>
                </c:pt>
                <c:pt idx="6483">
                  <c:v>0.288299999999929</c:v>
                </c:pt>
                <c:pt idx="6484">
                  <c:v>0.28839999999992899</c:v>
                </c:pt>
                <c:pt idx="6485">
                  <c:v>0.28849999999992898</c:v>
                </c:pt>
                <c:pt idx="6486">
                  <c:v>0.28859999999992902</c:v>
                </c:pt>
                <c:pt idx="6487">
                  <c:v>0.28869999999992901</c:v>
                </c:pt>
                <c:pt idx="6488">
                  <c:v>0.288799999999929</c:v>
                </c:pt>
                <c:pt idx="6489">
                  <c:v>0.28889999999992899</c:v>
                </c:pt>
                <c:pt idx="6490">
                  <c:v>0.28899999999992898</c:v>
                </c:pt>
                <c:pt idx="6491">
                  <c:v>0.28909999999992902</c:v>
                </c:pt>
                <c:pt idx="6492">
                  <c:v>0.28919999999992901</c:v>
                </c:pt>
                <c:pt idx="6493">
                  <c:v>0.289299999999928</c:v>
                </c:pt>
                <c:pt idx="6494">
                  <c:v>0.28939999999992799</c:v>
                </c:pt>
                <c:pt idx="6495">
                  <c:v>0.28949999999992798</c:v>
                </c:pt>
                <c:pt idx="6496">
                  <c:v>0.28959999999992803</c:v>
                </c:pt>
                <c:pt idx="6497">
                  <c:v>0.28969999999992802</c:v>
                </c:pt>
                <c:pt idx="6498">
                  <c:v>0.289799999999928</c:v>
                </c:pt>
                <c:pt idx="6499">
                  <c:v>0.28989999999992799</c:v>
                </c:pt>
                <c:pt idx="6500">
                  <c:v>0.28999999999992798</c:v>
                </c:pt>
                <c:pt idx="6501">
                  <c:v>0.29009999999992803</c:v>
                </c:pt>
                <c:pt idx="6502">
                  <c:v>0.29019999999992802</c:v>
                </c:pt>
                <c:pt idx="6503">
                  <c:v>0.290299999999928</c:v>
                </c:pt>
                <c:pt idx="6504">
                  <c:v>0.29039999999992799</c:v>
                </c:pt>
                <c:pt idx="6505">
                  <c:v>0.29049999999992798</c:v>
                </c:pt>
                <c:pt idx="6506">
                  <c:v>0.29059999999992803</c:v>
                </c:pt>
                <c:pt idx="6507">
                  <c:v>0.29069999999992802</c:v>
                </c:pt>
                <c:pt idx="6508">
                  <c:v>0.290799999999928</c:v>
                </c:pt>
                <c:pt idx="6509">
                  <c:v>0.29089999999992799</c:v>
                </c:pt>
                <c:pt idx="6510">
                  <c:v>0.29099999999992798</c:v>
                </c:pt>
                <c:pt idx="6511">
                  <c:v>0.29109999999992803</c:v>
                </c:pt>
                <c:pt idx="6512">
                  <c:v>0.29119999999992802</c:v>
                </c:pt>
                <c:pt idx="6513">
                  <c:v>0.29129999999992801</c:v>
                </c:pt>
                <c:pt idx="6514">
                  <c:v>0.29139999999992799</c:v>
                </c:pt>
                <c:pt idx="6515">
                  <c:v>0.29149999999992798</c:v>
                </c:pt>
                <c:pt idx="6516">
                  <c:v>0.29159999999992797</c:v>
                </c:pt>
                <c:pt idx="6517">
                  <c:v>0.29169999999992802</c:v>
                </c:pt>
                <c:pt idx="6518">
                  <c:v>0.29179999999992801</c:v>
                </c:pt>
                <c:pt idx="6519">
                  <c:v>0.29189999999992799</c:v>
                </c:pt>
                <c:pt idx="6520">
                  <c:v>0.29199999999992798</c:v>
                </c:pt>
                <c:pt idx="6521">
                  <c:v>0.29209999999992797</c:v>
                </c:pt>
                <c:pt idx="6522">
                  <c:v>0.29219999999992802</c:v>
                </c:pt>
                <c:pt idx="6523">
                  <c:v>0.29229999999992801</c:v>
                </c:pt>
                <c:pt idx="6524">
                  <c:v>0.292399999999928</c:v>
                </c:pt>
                <c:pt idx="6525">
                  <c:v>0.29249999999992798</c:v>
                </c:pt>
                <c:pt idx="6526">
                  <c:v>0.29259999999992797</c:v>
                </c:pt>
                <c:pt idx="6527">
                  <c:v>0.29269999999992802</c:v>
                </c:pt>
                <c:pt idx="6528">
                  <c:v>0.29279999999992801</c:v>
                </c:pt>
                <c:pt idx="6529">
                  <c:v>0.292899999999928</c:v>
                </c:pt>
                <c:pt idx="6530">
                  <c:v>0.29299999999992798</c:v>
                </c:pt>
                <c:pt idx="6531">
                  <c:v>0.29309999999992797</c:v>
                </c:pt>
                <c:pt idx="6532">
                  <c:v>0.29319999999992802</c:v>
                </c:pt>
                <c:pt idx="6533">
                  <c:v>0.29329999999992801</c:v>
                </c:pt>
                <c:pt idx="6534">
                  <c:v>0.293399999999928</c:v>
                </c:pt>
                <c:pt idx="6535">
                  <c:v>0.29349999999992799</c:v>
                </c:pt>
                <c:pt idx="6536">
                  <c:v>0.29359999999992797</c:v>
                </c:pt>
                <c:pt idx="6537">
                  <c:v>0.29369999999992802</c:v>
                </c:pt>
                <c:pt idx="6538">
                  <c:v>0.29379999999992801</c:v>
                </c:pt>
                <c:pt idx="6539">
                  <c:v>0.293899999999928</c:v>
                </c:pt>
                <c:pt idx="6540">
                  <c:v>0.29399999999992799</c:v>
                </c:pt>
                <c:pt idx="6541">
                  <c:v>0.29409999999992797</c:v>
                </c:pt>
                <c:pt idx="6542">
                  <c:v>0.29419999999992802</c:v>
                </c:pt>
                <c:pt idx="6543">
                  <c:v>0.29429999999992801</c:v>
                </c:pt>
                <c:pt idx="6544">
                  <c:v>0.294399999999928</c:v>
                </c:pt>
                <c:pt idx="6545">
                  <c:v>0.29449999999992799</c:v>
                </c:pt>
                <c:pt idx="6546">
                  <c:v>0.29459999999992798</c:v>
                </c:pt>
                <c:pt idx="6547">
                  <c:v>0.29469999999992802</c:v>
                </c:pt>
                <c:pt idx="6548">
                  <c:v>0.29479999999992801</c:v>
                </c:pt>
                <c:pt idx="6549">
                  <c:v>0.294899999999928</c:v>
                </c:pt>
                <c:pt idx="6550">
                  <c:v>0.29499999999992799</c:v>
                </c:pt>
                <c:pt idx="6551">
                  <c:v>0.29509999999992798</c:v>
                </c:pt>
                <c:pt idx="6552">
                  <c:v>0.29519999999992802</c:v>
                </c:pt>
                <c:pt idx="6553">
                  <c:v>0.29529999999992801</c:v>
                </c:pt>
                <c:pt idx="6554">
                  <c:v>0.295399999999928</c:v>
                </c:pt>
                <c:pt idx="6555">
                  <c:v>0.29549999999992799</c:v>
                </c:pt>
                <c:pt idx="6556">
                  <c:v>0.29559999999992798</c:v>
                </c:pt>
                <c:pt idx="6557">
                  <c:v>0.29569999999992802</c:v>
                </c:pt>
                <c:pt idx="6558">
                  <c:v>0.29579999999992801</c:v>
                </c:pt>
                <c:pt idx="6559">
                  <c:v>0.295899999999928</c:v>
                </c:pt>
                <c:pt idx="6560">
                  <c:v>0.29599999999992799</c:v>
                </c:pt>
                <c:pt idx="6561">
                  <c:v>0.29609999999992798</c:v>
                </c:pt>
                <c:pt idx="6562">
                  <c:v>0.29619999999992802</c:v>
                </c:pt>
                <c:pt idx="6563">
                  <c:v>0.29629999999992801</c:v>
                </c:pt>
                <c:pt idx="6564">
                  <c:v>0.296399999999928</c:v>
                </c:pt>
                <c:pt idx="6565">
                  <c:v>0.29649999999992799</c:v>
                </c:pt>
                <c:pt idx="6566">
                  <c:v>0.29659999999992798</c:v>
                </c:pt>
                <c:pt idx="6567">
                  <c:v>0.29669999999992802</c:v>
                </c:pt>
                <c:pt idx="6568">
                  <c:v>0.29679999999992801</c:v>
                </c:pt>
                <c:pt idx="6569">
                  <c:v>0.296899999999928</c:v>
                </c:pt>
                <c:pt idx="6570">
                  <c:v>0.29699999999992799</c:v>
                </c:pt>
                <c:pt idx="6571">
                  <c:v>0.29709999999992798</c:v>
                </c:pt>
                <c:pt idx="6572">
                  <c:v>0.29719999999992802</c:v>
                </c:pt>
                <c:pt idx="6573">
                  <c:v>0.29729999999992801</c:v>
                </c:pt>
                <c:pt idx="6574">
                  <c:v>0.297399999999928</c:v>
                </c:pt>
                <c:pt idx="6575">
                  <c:v>0.29749999999992799</c:v>
                </c:pt>
                <c:pt idx="6576">
                  <c:v>0.29759999999992798</c:v>
                </c:pt>
                <c:pt idx="6577">
                  <c:v>0.29769999999992802</c:v>
                </c:pt>
                <c:pt idx="6578">
                  <c:v>0.29779999999992801</c:v>
                </c:pt>
                <c:pt idx="6579">
                  <c:v>0.297899999999928</c:v>
                </c:pt>
                <c:pt idx="6580">
                  <c:v>0.29799999999992799</c:v>
                </c:pt>
                <c:pt idx="6581">
                  <c:v>0.29809999999992798</c:v>
                </c:pt>
                <c:pt idx="6582">
                  <c:v>0.29819999999992802</c:v>
                </c:pt>
                <c:pt idx="6583">
                  <c:v>0.29829999999992701</c:v>
                </c:pt>
                <c:pt idx="6584">
                  <c:v>0.298399999999927</c:v>
                </c:pt>
                <c:pt idx="6585">
                  <c:v>0.29849999999992699</c:v>
                </c:pt>
                <c:pt idx="6586">
                  <c:v>0.29859999999992698</c:v>
                </c:pt>
                <c:pt idx="6587">
                  <c:v>0.29869999999992702</c:v>
                </c:pt>
                <c:pt idx="6588">
                  <c:v>0.29879999999992701</c:v>
                </c:pt>
                <c:pt idx="6589">
                  <c:v>0.298899999999927</c:v>
                </c:pt>
                <c:pt idx="6590">
                  <c:v>0.29899999999992699</c:v>
                </c:pt>
                <c:pt idx="6591">
                  <c:v>0.29909999999992698</c:v>
                </c:pt>
                <c:pt idx="6592">
                  <c:v>0.29919999999992702</c:v>
                </c:pt>
                <c:pt idx="6593">
                  <c:v>0.29929999999992701</c:v>
                </c:pt>
                <c:pt idx="6594">
                  <c:v>0.299399999999927</c:v>
                </c:pt>
                <c:pt idx="6595">
                  <c:v>0.29949999999992699</c:v>
                </c:pt>
                <c:pt idx="6596">
                  <c:v>0.29959999999992698</c:v>
                </c:pt>
                <c:pt idx="6597">
                  <c:v>0.29969999999992702</c:v>
                </c:pt>
                <c:pt idx="6598">
                  <c:v>0.29979999999992701</c:v>
                </c:pt>
                <c:pt idx="6599">
                  <c:v>0.299899999999927</c:v>
                </c:pt>
                <c:pt idx="6600">
                  <c:v>0.29999999999992699</c:v>
                </c:pt>
                <c:pt idx="6601">
                  <c:v>0.30009999999992698</c:v>
                </c:pt>
                <c:pt idx="6602">
                  <c:v>0.30019999999992703</c:v>
                </c:pt>
                <c:pt idx="6603">
                  <c:v>0.30029999999992701</c:v>
                </c:pt>
                <c:pt idx="6604">
                  <c:v>0.300399999999927</c:v>
                </c:pt>
                <c:pt idx="6605">
                  <c:v>0.30049999999992699</c:v>
                </c:pt>
                <c:pt idx="6606">
                  <c:v>0.30059999999992698</c:v>
                </c:pt>
                <c:pt idx="6607">
                  <c:v>0.30069999999992703</c:v>
                </c:pt>
                <c:pt idx="6608">
                  <c:v>0.30079999999992701</c:v>
                </c:pt>
                <c:pt idx="6609">
                  <c:v>0.300899999999927</c:v>
                </c:pt>
                <c:pt idx="6610">
                  <c:v>0.30099999999992699</c:v>
                </c:pt>
                <c:pt idx="6611">
                  <c:v>0.30109999999992698</c:v>
                </c:pt>
                <c:pt idx="6612">
                  <c:v>0.30119999999992703</c:v>
                </c:pt>
                <c:pt idx="6613">
                  <c:v>0.30129999999992702</c:v>
                </c:pt>
                <c:pt idx="6614">
                  <c:v>0.301399999999927</c:v>
                </c:pt>
                <c:pt idx="6615">
                  <c:v>0.30149999999992699</c:v>
                </c:pt>
                <c:pt idx="6616">
                  <c:v>0.30159999999992698</c:v>
                </c:pt>
                <c:pt idx="6617">
                  <c:v>0.30169999999992703</c:v>
                </c:pt>
                <c:pt idx="6618">
                  <c:v>0.30179999999992702</c:v>
                </c:pt>
                <c:pt idx="6619">
                  <c:v>0.301899999999927</c:v>
                </c:pt>
                <c:pt idx="6620">
                  <c:v>0.30199999999992699</c:v>
                </c:pt>
                <c:pt idx="6621">
                  <c:v>0.30209999999992698</c:v>
                </c:pt>
                <c:pt idx="6622">
                  <c:v>0.30219999999992703</c:v>
                </c:pt>
                <c:pt idx="6623">
                  <c:v>0.30229999999992702</c:v>
                </c:pt>
                <c:pt idx="6624">
                  <c:v>0.302399999999927</c:v>
                </c:pt>
                <c:pt idx="6625">
                  <c:v>0.30249999999992699</c:v>
                </c:pt>
                <c:pt idx="6626">
                  <c:v>0.30259999999992698</c:v>
                </c:pt>
                <c:pt idx="6627">
                  <c:v>0.30269999999992703</c:v>
                </c:pt>
                <c:pt idx="6628">
                  <c:v>0.30279999999992702</c:v>
                </c:pt>
                <c:pt idx="6629">
                  <c:v>0.30289999999992701</c:v>
                </c:pt>
                <c:pt idx="6630">
                  <c:v>0.30299999999992699</c:v>
                </c:pt>
                <c:pt idx="6631">
                  <c:v>0.30309999999992698</c:v>
                </c:pt>
                <c:pt idx="6632">
                  <c:v>0.30319999999992697</c:v>
                </c:pt>
                <c:pt idx="6633">
                  <c:v>0.30329999999992702</c:v>
                </c:pt>
                <c:pt idx="6634">
                  <c:v>0.30339999999992701</c:v>
                </c:pt>
                <c:pt idx="6635">
                  <c:v>0.30349999999992699</c:v>
                </c:pt>
                <c:pt idx="6636">
                  <c:v>0.30359999999992698</c:v>
                </c:pt>
                <c:pt idx="6637">
                  <c:v>0.30369999999992697</c:v>
                </c:pt>
                <c:pt idx="6638">
                  <c:v>0.30379999999992702</c:v>
                </c:pt>
                <c:pt idx="6639">
                  <c:v>0.30389999999992701</c:v>
                </c:pt>
                <c:pt idx="6640">
                  <c:v>0.303999999999927</c:v>
                </c:pt>
                <c:pt idx="6641">
                  <c:v>0.30409999999992698</c:v>
                </c:pt>
                <c:pt idx="6642">
                  <c:v>0.30419999999992697</c:v>
                </c:pt>
                <c:pt idx="6643">
                  <c:v>0.30429999999992702</c:v>
                </c:pt>
                <c:pt idx="6644">
                  <c:v>0.30439999999992701</c:v>
                </c:pt>
                <c:pt idx="6645">
                  <c:v>0.304499999999927</c:v>
                </c:pt>
                <c:pt idx="6646">
                  <c:v>0.30459999999992698</c:v>
                </c:pt>
                <c:pt idx="6647">
                  <c:v>0.30469999999992697</c:v>
                </c:pt>
                <c:pt idx="6648">
                  <c:v>0.30479999999992702</c:v>
                </c:pt>
                <c:pt idx="6649">
                  <c:v>0.30489999999992701</c:v>
                </c:pt>
                <c:pt idx="6650">
                  <c:v>0.304999999999927</c:v>
                </c:pt>
                <c:pt idx="6651">
                  <c:v>0.30509999999992699</c:v>
                </c:pt>
                <c:pt idx="6652">
                  <c:v>0.30519999999992697</c:v>
                </c:pt>
                <c:pt idx="6653">
                  <c:v>0.30529999999992702</c:v>
                </c:pt>
                <c:pt idx="6654">
                  <c:v>0.30539999999992701</c:v>
                </c:pt>
                <c:pt idx="6655">
                  <c:v>0.305499999999927</c:v>
                </c:pt>
                <c:pt idx="6656">
                  <c:v>0.30559999999992699</c:v>
                </c:pt>
                <c:pt idx="6657">
                  <c:v>0.30569999999992697</c:v>
                </c:pt>
                <c:pt idx="6658">
                  <c:v>0.30579999999992702</c:v>
                </c:pt>
                <c:pt idx="6659">
                  <c:v>0.30589999999992701</c:v>
                </c:pt>
                <c:pt idx="6660">
                  <c:v>0.305999999999927</c:v>
                </c:pt>
                <c:pt idx="6661">
                  <c:v>0.30609999999992699</c:v>
                </c:pt>
                <c:pt idx="6662">
                  <c:v>0.30619999999992698</c:v>
                </c:pt>
                <c:pt idx="6663">
                  <c:v>0.30629999999992702</c:v>
                </c:pt>
                <c:pt idx="6664">
                  <c:v>0.30639999999992701</c:v>
                </c:pt>
                <c:pt idx="6665">
                  <c:v>0.306499999999927</c:v>
                </c:pt>
                <c:pt idx="6666">
                  <c:v>0.30659999999992699</c:v>
                </c:pt>
                <c:pt idx="6667">
                  <c:v>0.30669999999992698</c:v>
                </c:pt>
                <c:pt idx="6668">
                  <c:v>0.30679999999992702</c:v>
                </c:pt>
                <c:pt idx="6669">
                  <c:v>0.30689999999992701</c:v>
                </c:pt>
                <c:pt idx="6670">
                  <c:v>0.306999999999927</c:v>
                </c:pt>
                <c:pt idx="6671">
                  <c:v>0.30709999999992699</c:v>
                </c:pt>
                <c:pt idx="6672">
                  <c:v>0.30719999999992698</c:v>
                </c:pt>
                <c:pt idx="6673">
                  <c:v>0.30729999999992702</c:v>
                </c:pt>
                <c:pt idx="6674">
                  <c:v>0.30739999999992601</c:v>
                </c:pt>
                <c:pt idx="6675">
                  <c:v>0.307499999999926</c:v>
                </c:pt>
                <c:pt idx="6676">
                  <c:v>0.30759999999992599</c:v>
                </c:pt>
                <c:pt idx="6677">
                  <c:v>0.30769999999992598</c:v>
                </c:pt>
                <c:pt idx="6678">
                  <c:v>0.30779999999992602</c:v>
                </c:pt>
                <c:pt idx="6679">
                  <c:v>0.30789999999992601</c:v>
                </c:pt>
                <c:pt idx="6680">
                  <c:v>0.307999999999926</c:v>
                </c:pt>
                <c:pt idx="6681">
                  <c:v>0.30809999999992599</c:v>
                </c:pt>
                <c:pt idx="6682">
                  <c:v>0.30819999999992598</c:v>
                </c:pt>
                <c:pt idx="6683">
                  <c:v>0.30829999999992602</c:v>
                </c:pt>
                <c:pt idx="6684">
                  <c:v>0.30839999999992601</c:v>
                </c:pt>
                <c:pt idx="6685">
                  <c:v>0.308499999999926</c:v>
                </c:pt>
                <c:pt idx="6686">
                  <c:v>0.30859999999992599</c:v>
                </c:pt>
                <c:pt idx="6687">
                  <c:v>0.30869999999992598</c:v>
                </c:pt>
                <c:pt idx="6688">
                  <c:v>0.30879999999992602</c:v>
                </c:pt>
                <c:pt idx="6689">
                  <c:v>0.30889999999992601</c:v>
                </c:pt>
                <c:pt idx="6690">
                  <c:v>0.308999999999926</c:v>
                </c:pt>
                <c:pt idx="6691">
                  <c:v>0.30909999999992599</c:v>
                </c:pt>
                <c:pt idx="6692">
                  <c:v>0.30919999999992598</c:v>
                </c:pt>
                <c:pt idx="6693">
                  <c:v>0.30929999999992602</c:v>
                </c:pt>
                <c:pt idx="6694">
                  <c:v>0.30939999999992601</c:v>
                </c:pt>
                <c:pt idx="6695">
                  <c:v>0.309499999999926</c:v>
                </c:pt>
                <c:pt idx="6696">
                  <c:v>0.30959999999992599</c:v>
                </c:pt>
                <c:pt idx="6697">
                  <c:v>0.30969999999992598</c:v>
                </c:pt>
                <c:pt idx="6698">
                  <c:v>0.30979999999992602</c:v>
                </c:pt>
                <c:pt idx="6699">
                  <c:v>0.30989999999992601</c:v>
                </c:pt>
                <c:pt idx="6700">
                  <c:v>0.309999999999926</c:v>
                </c:pt>
                <c:pt idx="6701">
                  <c:v>0.31009999999992599</c:v>
                </c:pt>
                <c:pt idx="6702">
                  <c:v>0.31019999999992598</c:v>
                </c:pt>
                <c:pt idx="6703">
                  <c:v>0.31029999999992602</c:v>
                </c:pt>
                <c:pt idx="6704">
                  <c:v>0.31039999999992601</c:v>
                </c:pt>
                <c:pt idx="6705">
                  <c:v>0.310499999999926</c:v>
                </c:pt>
                <c:pt idx="6706">
                  <c:v>0.31059999999992599</c:v>
                </c:pt>
                <c:pt idx="6707">
                  <c:v>0.31069999999992598</c:v>
                </c:pt>
                <c:pt idx="6708">
                  <c:v>0.31079999999992602</c:v>
                </c:pt>
                <c:pt idx="6709">
                  <c:v>0.31089999999992601</c:v>
                </c:pt>
                <c:pt idx="6710">
                  <c:v>0.310999999999926</c:v>
                </c:pt>
                <c:pt idx="6711">
                  <c:v>0.31109999999992599</c:v>
                </c:pt>
                <c:pt idx="6712">
                  <c:v>0.31119999999992598</c:v>
                </c:pt>
                <c:pt idx="6713">
                  <c:v>0.31129999999992602</c:v>
                </c:pt>
                <c:pt idx="6714">
                  <c:v>0.31139999999992601</c:v>
                </c:pt>
                <c:pt idx="6715">
                  <c:v>0.311499999999926</c:v>
                </c:pt>
                <c:pt idx="6716">
                  <c:v>0.31159999999992599</c:v>
                </c:pt>
                <c:pt idx="6717">
                  <c:v>0.31169999999992598</c:v>
                </c:pt>
                <c:pt idx="6718">
                  <c:v>0.31179999999992603</c:v>
                </c:pt>
                <c:pt idx="6719">
                  <c:v>0.31189999999992601</c:v>
                </c:pt>
                <c:pt idx="6720">
                  <c:v>0.311999999999926</c:v>
                </c:pt>
                <c:pt idx="6721">
                  <c:v>0.31209999999992599</c:v>
                </c:pt>
                <c:pt idx="6722">
                  <c:v>0.31219999999992598</c:v>
                </c:pt>
                <c:pt idx="6723">
                  <c:v>0.31229999999992603</c:v>
                </c:pt>
                <c:pt idx="6724">
                  <c:v>0.31239999999992601</c:v>
                </c:pt>
                <c:pt idx="6725">
                  <c:v>0.312499999999926</c:v>
                </c:pt>
                <c:pt idx="6726">
                  <c:v>0.31259999999992599</c:v>
                </c:pt>
                <c:pt idx="6727">
                  <c:v>0.31269999999992598</c:v>
                </c:pt>
                <c:pt idx="6728">
                  <c:v>0.31279999999992603</c:v>
                </c:pt>
                <c:pt idx="6729">
                  <c:v>0.31289999999992602</c:v>
                </c:pt>
                <c:pt idx="6730">
                  <c:v>0.312999999999926</c:v>
                </c:pt>
                <c:pt idx="6731">
                  <c:v>0.31309999999992599</c:v>
                </c:pt>
                <c:pt idx="6732">
                  <c:v>0.31319999999992598</c:v>
                </c:pt>
                <c:pt idx="6733">
                  <c:v>0.31329999999992603</c:v>
                </c:pt>
                <c:pt idx="6734">
                  <c:v>0.31339999999992602</c:v>
                </c:pt>
                <c:pt idx="6735">
                  <c:v>0.313499999999926</c:v>
                </c:pt>
                <c:pt idx="6736">
                  <c:v>0.31359999999992599</c:v>
                </c:pt>
                <c:pt idx="6737">
                  <c:v>0.31369999999992598</c:v>
                </c:pt>
                <c:pt idx="6738">
                  <c:v>0.31379999999992603</c:v>
                </c:pt>
                <c:pt idx="6739">
                  <c:v>0.31389999999992602</c:v>
                </c:pt>
                <c:pt idx="6740">
                  <c:v>0.313999999999926</c:v>
                </c:pt>
                <c:pt idx="6741">
                  <c:v>0.31409999999992599</c:v>
                </c:pt>
                <c:pt idx="6742">
                  <c:v>0.31419999999992598</c:v>
                </c:pt>
                <c:pt idx="6743">
                  <c:v>0.31429999999992603</c:v>
                </c:pt>
                <c:pt idx="6744">
                  <c:v>0.31439999999992602</c:v>
                </c:pt>
                <c:pt idx="6745">
                  <c:v>0.31449999999992601</c:v>
                </c:pt>
                <c:pt idx="6746">
                  <c:v>0.31459999999992599</c:v>
                </c:pt>
                <c:pt idx="6747">
                  <c:v>0.31469999999992598</c:v>
                </c:pt>
                <c:pt idx="6748">
                  <c:v>0.31479999999992597</c:v>
                </c:pt>
                <c:pt idx="6749">
                  <c:v>0.31489999999992602</c:v>
                </c:pt>
                <c:pt idx="6750">
                  <c:v>0.31499999999992601</c:v>
                </c:pt>
                <c:pt idx="6751">
                  <c:v>0.31509999999992599</c:v>
                </c:pt>
                <c:pt idx="6752">
                  <c:v>0.31519999999992598</c:v>
                </c:pt>
                <c:pt idx="6753">
                  <c:v>0.31529999999992597</c:v>
                </c:pt>
                <c:pt idx="6754">
                  <c:v>0.31539999999992602</c:v>
                </c:pt>
                <c:pt idx="6755">
                  <c:v>0.31549999999992601</c:v>
                </c:pt>
                <c:pt idx="6756">
                  <c:v>0.315599999999926</c:v>
                </c:pt>
                <c:pt idx="6757">
                  <c:v>0.31569999999992598</c:v>
                </c:pt>
                <c:pt idx="6758">
                  <c:v>0.31579999999992597</c:v>
                </c:pt>
                <c:pt idx="6759">
                  <c:v>0.31589999999992602</c:v>
                </c:pt>
                <c:pt idx="6760">
                  <c:v>0.31599999999992601</c:v>
                </c:pt>
                <c:pt idx="6761">
                  <c:v>0.316099999999926</c:v>
                </c:pt>
                <c:pt idx="6762">
                  <c:v>0.31619999999992598</c:v>
                </c:pt>
                <c:pt idx="6763">
                  <c:v>0.31629999999992597</c:v>
                </c:pt>
                <c:pt idx="6764">
                  <c:v>0.31639999999992602</c:v>
                </c:pt>
                <c:pt idx="6765">
                  <c:v>0.31649999999992501</c:v>
                </c:pt>
                <c:pt idx="6766">
                  <c:v>0.316599999999925</c:v>
                </c:pt>
                <c:pt idx="6767">
                  <c:v>0.31669999999992499</c:v>
                </c:pt>
                <c:pt idx="6768">
                  <c:v>0.31679999999992497</c:v>
                </c:pt>
                <c:pt idx="6769">
                  <c:v>0.31689999999992502</c:v>
                </c:pt>
                <c:pt idx="6770">
                  <c:v>0.31699999999992501</c:v>
                </c:pt>
                <c:pt idx="6771">
                  <c:v>0.317099999999925</c:v>
                </c:pt>
                <c:pt idx="6772">
                  <c:v>0.31719999999992499</c:v>
                </c:pt>
                <c:pt idx="6773">
                  <c:v>0.31729999999992498</c:v>
                </c:pt>
                <c:pt idx="6774">
                  <c:v>0.31739999999992502</c:v>
                </c:pt>
                <c:pt idx="6775">
                  <c:v>0.31749999999992501</c:v>
                </c:pt>
                <c:pt idx="6776">
                  <c:v>0.317599999999925</c:v>
                </c:pt>
                <c:pt idx="6777">
                  <c:v>0.31769999999992499</c:v>
                </c:pt>
                <c:pt idx="6778">
                  <c:v>0.31779999999992498</c:v>
                </c:pt>
                <c:pt idx="6779">
                  <c:v>0.31789999999992502</c:v>
                </c:pt>
                <c:pt idx="6780">
                  <c:v>0.31799999999992501</c:v>
                </c:pt>
                <c:pt idx="6781">
                  <c:v>0.318099999999925</c:v>
                </c:pt>
                <c:pt idx="6782">
                  <c:v>0.31819999999992499</c:v>
                </c:pt>
                <c:pt idx="6783">
                  <c:v>0.31829999999992498</c:v>
                </c:pt>
                <c:pt idx="6784">
                  <c:v>0.31839999999992502</c:v>
                </c:pt>
                <c:pt idx="6785">
                  <c:v>0.31849999999992501</c:v>
                </c:pt>
                <c:pt idx="6786">
                  <c:v>0.318599999999925</c:v>
                </c:pt>
                <c:pt idx="6787">
                  <c:v>0.31869999999992499</c:v>
                </c:pt>
                <c:pt idx="6788">
                  <c:v>0.31879999999992498</c:v>
                </c:pt>
                <c:pt idx="6789">
                  <c:v>0.31889999999992502</c:v>
                </c:pt>
                <c:pt idx="6790">
                  <c:v>0.31899999999992501</c:v>
                </c:pt>
                <c:pt idx="6791">
                  <c:v>0.319099999999925</c:v>
                </c:pt>
                <c:pt idx="6792">
                  <c:v>0.31919999999992499</c:v>
                </c:pt>
                <c:pt idx="6793">
                  <c:v>0.31929999999992498</c:v>
                </c:pt>
                <c:pt idx="6794">
                  <c:v>0.31939999999992502</c:v>
                </c:pt>
                <c:pt idx="6795">
                  <c:v>0.31949999999992501</c:v>
                </c:pt>
                <c:pt idx="6796">
                  <c:v>0.319599999999925</c:v>
                </c:pt>
                <c:pt idx="6797">
                  <c:v>0.31969999999992499</c:v>
                </c:pt>
                <c:pt idx="6798">
                  <c:v>0.31979999999992498</c:v>
                </c:pt>
                <c:pt idx="6799">
                  <c:v>0.31989999999992502</c:v>
                </c:pt>
                <c:pt idx="6800">
                  <c:v>0.31999999999992501</c:v>
                </c:pt>
                <c:pt idx="6801">
                  <c:v>0.320099999999925</c:v>
                </c:pt>
                <c:pt idx="6802">
                  <c:v>0.32019999999992499</c:v>
                </c:pt>
                <c:pt idx="6803">
                  <c:v>0.32029999999992498</c:v>
                </c:pt>
                <c:pt idx="6804">
                  <c:v>0.32039999999992502</c:v>
                </c:pt>
                <c:pt idx="6805">
                  <c:v>0.32049999999992501</c:v>
                </c:pt>
                <c:pt idx="6806">
                  <c:v>0.320599999999925</c:v>
                </c:pt>
                <c:pt idx="6807">
                  <c:v>0.32069999999992499</c:v>
                </c:pt>
                <c:pt idx="6808">
                  <c:v>0.32079999999992498</c:v>
                </c:pt>
                <c:pt idx="6809">
                  <c:v>0.32089999999992502</c:v>
                </c:pt>
                <c:pt idx="6810">
                  <c:v>0.32099999999992501</c:v>
                </c:pt>
                <c:pt idx="6811">
                  <c:v>0.321099999999925</c:v>
                </c:pt>
                <c:pt idx="6812">
                  <c:v>0.32119999999992499</c:v>
                </c:pt>
                <c:pt idx="6813">
                  <c:v>0.32129999999992498</c:v>
                </c:pt>
                <c:pt idx="6814">
                  <c:v>0.32139999999992502</c:v>
                </c:pt>
                <c:pt idx="6815">
                  <c:v>0.32149999999992501</c:v>
                </c:pt>
                <c:pt idx="6816">
                  <c:v>0.321599999999925</c:v>
                </c:pt>
                <c:pt idx="6817">
                  <c:v>0.32169999999992499</c:v>
                </c:pt>
                <c:pt idx="6818">
                  <c:v>0.32179999999992498</c:v>
                </c:pt>
                <c:pt idx="6819">
                  <c:v>0.32189999999992502</c:v>
                </c:pt>
                <c:pt idx="6820">
                  <c:v>0.32199999999992501</c:v>
                </c:pt>
                <c:pt idx="6821">
                  <c:v>0.322099999999925</c:v>
                </c:pt>
                <c:pt idx="6822">
                  <c:v>0.32219999999992499</c:v>
                </c:pt>
                <c:pt idx="6823">
                  <c:v>0.32229999999992498</c:v>
                </c:pt>
                <c:pt idx="6824">
                  <c:v>0.32239999999992502</c:v>
                </c:pt>
                <c:pt idx="6825">
                  <c:v>0.32249999999992501</c:v>
                </c:pt>
                <c:pt idx="6826">
                  <c:v>0.322599999999925</c:v>
                </c:pt>
                <c:pt idx="6827">
                  <c:v>0.32269999999992499</c:v>
                </c:pt>
                <c:pt idx="6828">
                  <c:v>0.32279999999992498</c:v>
                </c:pt>
                <c:pt idx="6829">
                  <c:v>0.32289999999992502</c:v>
                </c:pt>
                <c:pt idx="6830">
                  <c:v>0.32299999999992501</c:v>
                </c:pt>
                <c:pt idx="6831">
                  <c:v>0.323099999999925</c:v>
                </c:pt>
                <c:pt idx="6832">
                  <c:v>0.32319999999992499</c:v>
                </c:pt>
                <c:pt idx="6833">
                  <c:v>0.32329999999992498</c:v>
                </c:pt>
                <c:pt idx="6834">
                  <c:v>0.32339999999992503</c:v>
                </c:pt>
                <c:pt idx="6835">
                  <c:v>0.32349999999992501</c:v>
                </c:pt>
                <c:pt idx="6836">
                  <c:v>0.323599999999925</c:v>
                </c:pt>
                <c:pt idx="6837">
                  <c:v>0.32369999999992499</c:v>
                </c:pt>
                <c:pt idx="6838">
                  <c:v>0.32379999999992498</c:v>
                </c:pt>
                <c:pt idx="6839">
                  <c:v>0.32389999999992503</c:v>
                </c:pt>
                <c:pt idx="6840">
                  <c:v>0.32399999999992501</c:v>
                </c:pt>
                <c:pt idx="6841">
                  <c:v>0.324099999999925</c:v>
                </c:pt>
                <c:pt idx="6842">
                  <c:v>0.32419999999992499</c:v>
                </c:pt>
                <c:pt idx="6843">
                  <c:v>0.32429999999992498</c:v>
                </c:pt>
                <c:pt idx="6844">
                  <c:v>0.32439999999992503</c:v>
                </c:pt>
                <c:pt idx="6845">
                  <c:v>0.32449999999992502</c:v>
                </c:pt>
                <c:pt idx="6846">
                  <c:v>0.324599999999925</c:v>
                </c:pt>
                <c:pt idx="6847">
                  <c:v>0.32469999999992499</c:v>
                </c:pt>
                <c:pt idx="6848">
                  <c:v>0.32479999999992498</c:v>
                </c:pt>
                <c:pt idx="6849">
                  <c:v>0.32489999999992503</c:v>
                </c:pt>
                <c:pt idx="6850">
                  <c:v>0.32499999999992502</c:v>
                </c:pt>
                <c:pt idx="6851">
                  <c:v>0.325099999999925</c:v>
                </c:pt>
                <c:pt idx="6852">
                  <c:v>0.32519999999992499</c:v>
                </c:pt>
                <c:pt idx="6853">
                  <c:v>0.32529999999992498</c:v>
                </c:pt>
                <c:pt idx="6854">
                  <c:v>0.32539999999992503</c:v>
                </c:pt>
                <c:pt idx="6855">
                  <c:v>0.32549999999992502</c:v>
                </c:pt>
                <c:pt idx="6856">
                  <c:v>0.32559999999992401</c:v>
                </c:pt>
                <c:pt idx="6857">
                  <c:v>0.32569999999992399</c:v>
                </c:pt>
                <c:pt idx="6858">
                  <c:v>0.32579999999992398</c:v>
                </c:pt>
                <c:pt idx="6859">
                  <c:v>0.32589999999992397</c:v>
                </c:pt>
                <c:pt idx="6860">
                  <c:v>0.32599999999992402</c:v>
                </c:pt>
                <c:pt idx="6861">
                  <c:v>0.32609999999992401</c:v>
                </c:pt>
                <c:pt idx="6862">
                  <c:v>0.326199999999924</c:v>
                </c:pt>
                <c:pt idx="6863">
                  <c:v>0.32629999999992398</c:v>
                </c:pt>
                <c:pt idx="6864">
                  <c:v>0.32639999999992397</c:v>
                </c:pt>
                <c:pt idx="6865">
                  <c:v>0.32649999999992402</c:v>
                </c:pt>
                <c:pt idx="6866">
                  <c:v>0.32659999999992401</c:v>
                </c:pt>
                <c:pt idx="6867">
                  <c:v>0.326699999999924</c:v>
                </c:pt>
                <c:pt idx="6868">
                  <c:v>0.32679999999992398</c:v>
                </c:pt>
                <c:pt idx="6869">
                  <c:v>0.32689999999992397</c:v>
                </c:pt>
                <c:pt idx="6870">
                  <c:v>0.32699999999992402</c:v>
                </c:pt>
                <c:pt idx="6871">
                  <c:v>0.32709999999992401</c:v>
                </c:pt>
                <c:pt idx="6872">
                  <c:v>0.327199999999924</c:v>
                </c:pt>
                <c:pt idx="6873">
                  <c:v>0.32729999999992399</c:v>
                </c:pt>
                <c:pt idx="6874">
                  <c:v>0.32739999999992397</c:v>
                </c:pt>
                <c:pt idx="6875">
                  <c:v>0.32749999999992402</c:v>
                </c:pt>
                <c:pt idx="6876">
                  <c:v>0.32759999999992401</c:v>
                </c:pt>
                <c:pt idx="6877">
                  <c:v>0.327699999999924</c:v>
                </c:pt>
                <c:pt idx="6878">
                  <c:v>0.32779999999992399</c:v>
                </c:pt>
                <c:pt idx="6879">
                  <c:v>0.32789999999992397</c:v>
                </c:pt>
                <c:pt idx="6880">
                  <c:v>0.32799999999992402</c:v>
                </c:pt>
                <c:pt idx="6881">
                  <c:v>0.32809999999992401</c:v>
                </c:pt>
                <c:pt idx="6882">
                  <c:v>0.328199999999924</c:v>
                </c:pt>
                <c:pt idx="6883">
                  <c:v>0.32829999999992399</c:v>
                </c:pt>
                <c:pt idx="6884">
                  <c:v>0.32839999999992397</c:v>
                </c:pt>
                <c:pt idx="6885">
                  <c:v>0.32849999999992402</c:v>
                </c:pt>
                <c:pt idx="6886">
                  <c:v>0.32859999999992401</c:v>
                </c:pt>
                <c:pt idx="6887">
                  <c:v>0.328699999999924</c:v>
                </c:pt>
                <c:pt idx="6888">
                  <c:v>0.32879999999992399</c:v>
                </c:pt>
                <c:pt idx="6889">
                  <c:v>0.32889999999992398</c:v>
                </c:pt>
                <c:pt idx="6890">
                  <c:v>0.32899999999992402</c:v>
                </c:pt>
                <c:pt idx="6891">
                  <c:v>0.32909999999992401</c:v>
                </c:pt>
                <c:pt idx="6892">
                  <c:v>0.329199999999924</c:v>
                </c:pt>
                <c:pt idx="6893">
                  <c:v>0.32929999999992399</c:v>
                </c:pt>
                <c:pt idx="6894">
                  <c:v>0.32939999999992398</c:v>
                </c:pt>
                <c:pt idx="6895">
                  <c:v>0.32949999999992402</c:v>
                </c:pt>
                <c:pt idx="6896">
                  <c:v>0.32959999999992401</c:v>
                </c:pt>
                <c:pt idx="6897">
                  <c:v>0.329699999999924</c:v>
                </c:pt>
                <c:pt idx="6898">
                  <c:v>0.32979999999992399</c:v>
                </c:pt>
                <c:pt idx="6899">
                  <c:v>0.32989999999992398</c:v>
                </c:pt>
                <c:pt idx="6900">
                  <c:v>0.32999999999992402</c:v>
                </c:pt>
                <c:pt idx="6901">
                  <c:v>0.33009999999992401</c:v>
                </c:pt>
                <c:pt idx="6902">
                  <c:v>0.330199999999924</c:v>
                </c:pt>
                <c:pt idx="6903">
                  <c:v>0.33029999999992399</c:v>
                </c:pt>
                <c:pt idx="6904">
                  <c:v>0.33039999999992398</c:v>
                </c:pt>
                <c:pt idx="6905">
                  <c:v>0.33049999999992402</c:v>
                </c:pt>
                <c:pt idx="6906">
                  <c:v>0.33059999999992401</c:v>
                </c:pt>
                <c:pt idx="6907">
                  <c:v>0.330699999999924</c:v>
                </c:pt>
                <c:pt idx="6908">
                  <c:v>0.33079999999992399</c:v>
                </c:pt>
                <c:pt idx="6909">
                  <c:v>0.33089999999992398</c:v>
                </c:pt>
                <c:pt idx="6910">
                  <c:v>0.33099999999992402</c:v>
                </c:pt>
                <c:pt idx="6911">
                  <c:v>0.33109999999992401</c:v>
                </c:pt>
                <c:pt idx="6912">
                  <c:v>0.331199999999924</c:v>
                </c:pt>
                <c:pt idx="6913">
                  <c:v>0.33129999999992399</c:v>
                </c:pt>
                <c:pt idx="6914">
                  <c:v>0.33139999999992398</c:v>
                </c:pt>
                <c:pt idx="6915">
                  <c:v>0.33149999999992402</c:v>
                </c:pt>
                <c:pt idx="6916">
                  <c:v>0.33159999999992401</c:v>
                </c:pt>
                <c:pt idx="6917">
                  <c:v>0.331699999999924</c:v>
                </c:pt>
                <c:pt idx="6918">
                  <c:v>0.33179999999992399</c:v>
                </c:pt>
                <c:pt idx="6919">
                  <c:v>0.33189999999992398</c:v>
                </c:pt>
                <c:pt idx="6920">
                  <c:v>0.33199999999992402</c:v>
                </c:pt>
                <c:pt idx="6921">
                  <c:v>0.33209999999992401</c:v>
                </c:pt>
                <c:pt idx="6922">
                  <c:v>0.332199999999924</c:v>
                </c:pt>
                <c:pt idx="6923">
                  <c:v>0.33229999999992399</c:v>
                </c:pt>
                <c:pt idx="6924">
                  <c:v>0.33239999999992398</c:v>
                </c:pt>
                <c:pt idx="6925">
                  <c:v>0.33249999999992402</c:v>
                </c:pt>
                <c:pt idx="6926">
                  <c:v>0.33259999999992401</c:v>
                </c:pt>
                <c:pt idx="6927">
                  <c:v>0.332699999999924</c:v>
                </c:pt>
                <c:pt idx="6928">
                  <c:v>0.33279999999992399</c:v>
                </c:pt>
                <c:pt idx="6929">
                  <c:v>0.33289999999992398</c:v>
                </c:pt>
                <c:pt idx="6930">
                  <c:v>0.33299999999992402</c:v>
                </c:pt>
                <c:pt idx="6931">
                  <c:v>0.33309999999992401</c:v>
                </c:pt>
                <c:pt idx="6932">
                  <c:v>0.333199999999924</c:v>
                </c:pt>
                <c:pt idx="6933">
                  <c:v>0.33329999999992399</c:v>
                </c:pt>
                <c:pt idx="6934">
                  <c:v>0.33339999999992398</c:v>
                </c:pt>
                <c:pt idx="6935">
                  <c:v>0.33349999999992402</c:v>
                </c:pt>
                <c:pt idx="6936">
                  <c:v>0.33359999999992401</c:v>
                </c:pt>
                <c:pt idx="6937">
                  <c:v>0.333699999999924</c:v>
                </c:pt>
                <c:pt idx="6938">
                  <c:v>0.33379999999992399</c:v>
                </c:pt>
                <c:pt idx="6939">
                  <c:v>0.33389999999992398</c:v>
                </c:pt>
                <c:pt idx="6940">
                  <c:v>0.33399999999992402</c:v>
                </c:pt>
                <c:pt idx="6941">
                  <c:v>0.33409999999992401</c:v>
                </c:pt>
                <c:pt idx="6942">
                  <c:v>0.334199999999924</c:v>
                </c:pt>
                <c:pt idx="6943">
                  <c:v>0.33429999999992399</c:v>
                </c:pt>
                <c:pt idx="6944">
                  <c:v>0.33439999999992398</c:v>
                </c:pt>
                <c:pt idx="6945">
                  <c:v>0.33449999999992402</c:v>
                </c:pt>
                <c:pt idx="6946">
                  <c:v>0.33459999999992401</c:v>
                </c:pt>
                <c:pt idx="6947">
                  <c:v>0.334699999999923</c:v>
                </c:pt>
                <c:pt idx="6948">
                  <c:v>0.33479999999992299</c:v>
                </c:pt>
                <c:pt idx="6949">
                  <c:v>0.33489999999992298</c:v>
                </c:pt>
                <c:pt idx="6950">
                  <c:v>0.33499999999992303</c:v>
                </c:pt>
                <c:pt idx="6951">
                  <c:v>0.33509999999992302</c:v>
                </c:pt>
                <c:pt idx="6952">
                  <c:v>0.335199999999923</c:v>
                </c:pt>
                <c:pt idx="6953">
                  <c:v>0.33529999999992299</c:v>
                </c:pt>
                <c:pt idx="6954">
                  <c:v>0.33539999999992298</c:v>
                </c:pt>
                <c:pt idx="6955">
                  <c:v>0.33549999999992303</c:v>
                </c:pt>
                <c:pt idx="6956">
                  <c:v>0.33559999999992302</c:v>
                </c:pt>
                <c:pt idx="6957">
                  <c:v>0.335699999999923</c:v>
                </c:pt>
                <c:pt idx="6958">
                  <c:v>0.33579999999992299</c:v>
                </c:pt>
                <c:pt idx="6959">
                  <c:v>0.33589999999992298</c:v>
                </c:pt>
                <c:pt idx="6960">
                  <c:v>0.33599999999992303</c:v>
                </c:pt>
                <c:pt idx="6961">
                  <c:v>0.33609999999992302</c:v>
                </c:pt>
                <c:pt idx="6962">
                  <c:v>0.336199999999923</c:v>
                </c:pt>
                <c:pt idx="6963">
                  <c:v>0.33629999999992299</c:v>
                </c:pt>
                <c:pt idx="6964">
                  <c:v>0.33639999999992298</c:v>
                </c:pt>
                <c:pt idx="6965">
                  <c:v>0.33649999999992303</c:v>
                </c:pt>
                <c:pt idx="6966">
                  <c:v>0.33659999999992302</c:v>
                </c:pt>
                <c:pt idx="6967">
                  <c:v>0.33669999999992301</c:v>
                </c:pt>
                <c:pt idx="6968">
                  <c:v>0.33679999999992299</c:v>
                </c:pt>
                <c:pt idx="6969">
                  <c:v>0.33689999999992298</c:v>
                </c:pt>
                <c:pt idx="6970">
                  <c:v>0.33699999999992297</c:v>
                </c:pt>
                <c:pt idx="6971">
                  <c:v>0.33709999999992302</c:v>
                </c:pt>
                <c:pt idx="6972">
                  <c:v>0.33719999999992301</c:v>
                </c:pt>
                <c:pt idx="6973">
                  <c:v>0.33729999999992299</c:v>
                </c:pt>
                <c:pt idx="6974">
                  <c:v>0.33739999999992298</c:v>
                </c:pt>
                <c:pt idx="6975">
                  <c:v>0.33749999999992297</c:v>
                </c:pt>
                <c:pt idx="6976">
                  <c:v>0.33759999999992302</c:v>
                </c:pt>
                <c:pt idx="6977">
                  <c:v>0.33769999999992301</c:v>
                </c:pt>
                <c:pt idx="6978">
                  <c:v>0.337799999999923</c:v>
                </c:pt>
                <c:pt idx="6979">
                  <c:v>0.33789999999992298</c:v>
                </c:pt>
                <c:pt idx="6980">
                  <c:v>0.33799999999992297</c:v>
                </c:pt>
                <c:pt idx="6981">
                  <c:v>0.33809999999992302</c:v>
                </c:pt>
                <c:pt idx="6982">
                  <c:v>0.33819999999992301</c:v>
                </c:pt>
                <c:pt idx="6983">
                  <c:v>0.338299999999923</c:v>
                </c:pt>
                <c:pt idx="6984">
                  <c:v>0.33839999999992298</c:v>
                </c:pt>
                <c:pt idx="6985">
                  <c:v>0.33849999999992297</c:v>
                </c:pt>
                <c:pt idx="6986">
                  <c:v>0.33859999999992302</c:v>
                </c:pt>
                <c:pt idx="6987">
                  <c:v>0.33869999999992301</c:v>
                </c:pt>
                <c:pt idx="6988">
                  <c:v>0.338799999999923</c:v>
                </c:pt>
                <c:pt idx="6989">
                  <c:v>0.33889999999992299</c:v>
                </c:pt>
                <c:pt idx="6990">
                  <c:v>0.33899999999992297</c:v>
                </c:pt>
                <c:pt idx="6991">
                  <c:v>0.33909999999992302</c:v>
                </c:pt>
                <c:pt idx="6992">
                  <c:v>0.33919999999992301</c:v>
                </c:pt>
                <c:pt idx="6993">
                  <c:v>0.339299999999923</c:v>
                </c:pt>
                <c:pt idx="6994">
                  <c:v>0.33939999999992299</c:v>
                </c:pt>
                <c:pt idx="6995">
                  <c:v>0.33949999999992297</c:v>
                </c:pt>
                <c:pt idx="6996">
                  <c:v>0.33959999999992302</c:v>
                </c:pt>
                <c:pt idx="6997">
                  <c:v>0.33969999999992301</c:v>
                </c:pt>
                <c:pt idx="6998">
                  <c:v>0.339799999999923</c:v>
                </c:pt>
                <c:pt idx="6999">
                  <c:v>0.33989999999992299</c:v>
                </c:pt>
                <c:pt idx="7000">
                  <c:v>0.33999999999992297</c:v>
                </c:pt>
                <c:pt idx="7001">
                  <c:v>0.34009999999992302</c:v>
                </c:pt>
                <c:pt idx="7002">
                  <c:v>0.34019999999992301</c:v>
                </c:pt>
                <c:pt idx="7003">
                  <c:v>0.340299999999923</c:v>
                </c:pt>
                <c:pt idx="7004">
                  <c:v>0.34039999999992299</c:v>
                </c:pt>
                <c:pt idx="7005">
                  <c:v>0.34049999999992298</c:v>
                </c:pt>
                <c:pt idx="7006">
                  <c:v>0.34059999999992302</c:v>
                </c:pt>
                <c:pt idx="7007">
                  <c:v>0.34069999999992301</c:v>
                </c:pt>
                <c:pt idx="7008">
                  <c:v>0.340799999999923</c:v>
                </c:pt>
                <c:pt idx="7009">
                  <c:v>0.34089999999992299</c:v>
                </c:pt>
                <c:pt idx="7010">
                  <c:v>0.34099999999992298</c:v>
                </c:pt>
                <c:pt idx="7011">
                  <c:v>0.34109999999992302</c:v>
                </c:pt>
                <c:pt idx="7012">
                  <c:v>0.34119999999992301</c:v>
                </c:pt>
                <c:pt idx="7013">
                  <c:v>0.341299999999923</c:v>
                </c:pt>
                <c:pt idx="7014">
                  <c:v>0.34139999999992299</c:v>
                </c:pt>
                <c:pt idx="7015">
                  <c:v>0.34149999999992298</c:v>
                </c:pt>
                <c:pt idx="7016">
                  <c:v>0.34159999999992302</c:v>
                </c:pt>
                <c:pt idx="7017">
                  <c:v>0.34169999999992301</c:v>
                </c:pt>
                <c:pt idx="7018">
                  <c:v>0.341799999999923</c:v>
                </c:pt>
                <c:pt idx="7019">
                  <c:v>0.34189999999992299</c:v>
                </c:pt>
                <c:pt idx="7020">
                  <c:v>0.34199999999992298</c:v>
                </c:pt>
                <c:pt idx="7021">
                  <c:v>0.34209999999992302</c:v>
                </c:pt>
                <c:pt idx="7022">
                  <c:v>0.34219999999992301</c:v>
                </c:pt>
                <c:pt idx="7023">
                  <c:v>0.342299999999923</c:v>
                </c:pt>
                <c:pt idx="7024">
                  <c:v>0.34239999999992299</c:v>
                </c:pt>
                <c:pt idx="7025">
                  <c:v>0.34249999999992298</c:v>
                </c:pt>
                <c:pt idx="7026">
                  <c:v>0.34259999999992302</c:v>
                </c:pt>
                <c:pt idx="7027">
                  <c:v>0.34269999999992301</c:v>
                </c:pt>
                <c:pt idx="7028">
                  <c:v>0.342799999999923</c:v>
                </c:pt>
                <c:pt idx="7029">
                  <c:v>0.34289999999992299</c:v>
                </c:pt>
                <c:pt idx="7030">
                  <c:v>0.34299999999992298</c:v>
                </c:pt>
                <c:pt idx="7031">
                  <c:v>0.34309999999992302</c:v>
                </c:pt>
                <c:pt idx="7032">
                  <c:v>0.34319999999992301</c:v>
                </c:pt>
                <c:pt idx="7033">
                  <c:v>0.343299999999923</c:v>
                </c:pt>
                <c:pt idx="7034">
                  <c:v>0.34339999999992299</c:v>
                </c:pt>
                <c:pt idx="7035">
                  <c:v>0.34349999999992298</c:v>
                </c:pt>
                <c:pt idx="7036">
                  <c:v>0.34359999999992302</c:v>
                </c:pt>
                <c:pt idx="7037">
                  <c:v>0.34369999999992201</c:v>
                </c:pt>
                <c:pt idx="7038">
                  <c:v>0.343799999999922</c:v>
                </c:pt>
                <c:pt idx="7039">
                  <c:v>0.34389999999992199</c:v>
                </c:pt>
                <c:pt idx="7040">
                  <c:v>0.34399999999992198</c:v>
                </c:pt>
                <c:pt idx="7041">
                  <c:v>0.34409999999992202</c:v>
                </c:pt>
                <c:pt idx="7042">
                  <c:v>0.34419999999992201</c:v>
                </c:pt>
                <c:pt idx="7043">
                  <c:v>0.344299999999922</c:v>
                </c:pt>
                <c:pt idx="7044">
                  <c:v>0.34439999999992199</c:v>
                </c:pt>
                <c:pt idx="7045">
                  <c:v>0.34449999999992198</c:v>
                </c:pt>
                <c:pt idx="7046">
                  <c:v>0.34459999999992202</c:v>
                </c:pt>
                <c:pt idx="7047">
                  <c:v>0.34469999999992201</c:v>
                </c:pt>
                <c:pt idx="7048">
                  <c:v>0.344799999999922</c:v>
                </c:pt>
                <c:pt idx="7049">
                  <c:v>0.34489999999992199</c:v>
                </c:pt>
                <c:pt idx="7050">
                  <c:v>0.34499999999992198</c:v>
                </c:pt>
                <c:pt idx="7051">
                  <c:v>0.34509999999992202</c:v>
                </c:pt>
                <c:pt idx="7052">
                  <c:v>0.34519999999992201</c:v>
                </c:pt>
                <c:pt idx="7053">
                  <c:v>0.345299999999922</c:v>
                </c:pt>
                <c:pt idx="7054">
                  <c:v>0.34539999999992199</c:v>
                </c:pt>
                <c:pt idx="7055">
                  <c:v>0.34549999999992198</c:v>
                </c:pt>
                <c:pt idx="7056">
                  <c:v>0.34559999999992203</c:v>
                </c:pt>
                <c:pt idx="7057">
                  <c:v>0.34569999999992201</c:v>
                </c:pt>
                <c:pt idx="7058">
                  <c:v>0.345799999999922</c:v>
                </c:pt>
                <c:pt idx="7059">
                  <c:v>0.34589999999992199</c:v>
                </c:pt>
                <c:pt idx="7060">
                  <c:v>0.34599999999992198</c:v>
                </c:pt>
                <c:pt idx="7061">
                  <c:v>0.34609999999992203</c:v>
                </c:pt>
                <c:pt idx="7062">
                  <c:v>0.34619999999992201</c:v>
                </c:pt>
                <c:pt idx="7063">
                  <c:v>0.346299999999922</c:v>
                </c:pt>
                <c:pt idx="7064">
                  <c:v>0.34639999999992199</c:v>
                </c:pt>
                <c:pt idx="7065">
                  <c:v>0.34649999999992198</c:v>
                </c:pt>
                <c:pt idx="7066">
                  <c:v>0.34659999999992203</c:v>
                </c:pt>
                <c:pt idx="7067">
                  <c:v>0.34669999999992202</c:v>
                </c:pt>
                <c:pt idx="7068">
                  <c:v>0.346799999999922</c:v>
                </c:pt>
                <c:pt idx="7069">
                  <c:v>0.34689999999992199</c:v>
                </c:pt>
                <c:pt idx="7070">
                  <c:v>0.34699999999992198</c:v>
                </c:pt>
                <c:pt idx="7071">
                  <c:v>0.34709999999992203</c:v>
                </c:pt>
                <c:pt idx="7072">
                  <c:v>0.34719999999992202</c:v>
                </c:pt>
                <c:pt idx="7073">
                  <c:v>0.347299999999922</c:v>
                </c:pt>
                <c:pt idx="7074">
                  <c:v>0.34739999999992199</c:v>
                </c:pt>
                <c:pt idx="7075">
                  <c:v>0.34749999999992198</c:v>
                </c:pt>
                <c:pt idx="7076">
                  <c:v>0.34759999999992203</c:v>
                </c:pt>
                <c:pt idx="7077">
                  <c:v>0.34769999999992202</c:v>
                </c:pt>
                <c:pt idx="7078">
                  <c:v>0.347799999999922</c:v>
                </c:pt>
                <c:pt idx="7079">
                  <c:v>0.34789999999992199</c:v>
                </c:pt>
                <c:pt idx="7080">
                  <c:v>0.34799999999992198</c:v>
                </c:pt>
                <c:pt idx="7081">
                  <c:v>0.34809999999992203</c:v>
                </c:pt>
                <c:pt idx="7082">
                  <c:v>0.34819999999992202</c:v>
                </c:pt>
                <c:pt idx="7083">
                  <c:v>0.34829999999992201</c:v>
                </c:pt>
                <c:pt idx="7084">
                  <c:v>0.34839999999992199</c:v>
                </c:pt>
                <c:pt idx="7085">
                  <c:v>0.34849999999992198</c:v>
                </c:pt>
                <c:pt idx="7086">
                  <c:v>0.34859999999992197</c:v>
                </c:pt>
                <c:pt idx="7087">
                  <c:v>0.34869999999992202</c:v>
                </c:pt>
                <c:pt idx="7088">
                  <c:v>0.34879999999992201</c:v>
                </c:pt>
                <c:pt idx="7089">
                  <c:v>0.34889999999992199</c:v>
                </c:pt>
                <c:pt idx="7090">
                  <c:v>0.34899999999992198</c:v>
                </c:pt>
                <c:pt idx="7091">
                  <c:v>0.34909999999992197</c:v>
                </c:pt>
                <c:pt idx="7092">
                  <c:v>0.34919999999992202</c:v>
                </c:pt>
                <c:pt idx="7093">
                  <c:v>0.34929999999992201</c:v>
                </c:pt>
                <c:pt idx="7094">
                  <c:v>0.349399999999922</c:v>
                </c:pt>
                <c:pt idx="7095">
                  <c:v>0.34949999999992198</c:v>
                </c:pt>
                <c:pt idx="7096">
                  <c:v>0.34959999999992197</c:v>
                </c:pt>
                <c:pt idx="7097">
                  <c:v>0.34969999999992202</c:v>
                </c:pt>
                <c:pt idx="7098">
                  <c:v>0.34979999999992201</c:v>
                </c:pt>
                <c:pt idx="7099">
                  <c:v>0.349899999999922</c:v>
                </c:pt>
                <c:pt idx="7100">
                  <c:v>0.34999999999992198</c:v>
                </c:pt>
                <c:pt idx="7101">
                  <c:v>0.35009999999992197</c:v>
                </c:pt>
                <c:pt idx="7102">
                  <c:v>0.35019999999992202</c:v>
                </c:pt>
                <c:pt idx="7103">
                  <c:v>0.35029999999992201</c:v>
                </c:pt>
                <c:pt idx="7104">
                  <c:v>0.350399999999922</c:v>
                </c:pt>
                <c:pt idx="7105">
                  <c:v>0.35049999999992199</c:v>
                </c:pt>
                <c:pt idx="7106">
                  <c:v>0.35059999999992197</c:v>
                </c:pt>
                <c:pt idx="7107">
                  <c:v>0.35069999999992202</c:v>
                </c:pt>
                <c:pt idx="7108">
                  <c:v>0.35079999999992201</c:v>
                </c:pt>
                <c:pt idx="7109">
                  <c:v>0.350899999999922</c:v>
                </c:pt>
                <c:pt idx="7110">
                  <c:v>0.35099999999992199</c:v>
                </c:pt>
                <c:pt idx="7111">
                  <c:v>0.35109999999992197</c:v>
                </c:pt>
                <c:pt idx="7112">
                  <c:v>0.35119999999992202</c:v>
                </c:pt>
                <c:pt idx="7113">
                  <c:v>0.35129999999992201</c:v>
                </c:pt>
                <c:pt idx="7114">
                  <c:v>0.351399999999922</c:v>
                </c:pt>
                <c:pt idx="7115">
                  <c:v>0.35149999999992199</c:v>
                </c:pt>
                <c:pt idx="7116">
                  <c:v>0.35159999999992197</c:v>
                </c:pt>
                <c:pt idx="7117">
                  <c:v>0.35169999999992202</c:v>
                </c:pt>
                <c:pt idx="7118">
                  <c:v>0.35179999999992201</c:v>
                </c:pt>
                <c:pt idx="7119">
                  <c:v>0.351899999999922</c:v>
                </c:pt>
                <c:pt idx="7120">
                  <c:v>0.35199999999992199</c:v>
                </c:pt>
                <c:pt idx="7121">
                  <c:v>0.35209999999992198</c:v>
                </c:pt>
                <c:pt idx="7122">
                  <c:v>0.35219999999992202</c:v>
                </c:pt>
                <c:pt idx="7123">
                  <c:v>0.35229999999992201</c:v>
                </c:pt>
                <c:pt idx="7124">
                  <c:v>0.352399999999922</c:v>
                </c:pt>
                <c:pt idx="7125">
                  <c:v>0.35249999999992199</c:v>
                </c:pt>
                <c:pt idx="7126">
                  <c:v>0.35259999999992198</c:v>
                </c:pt>
                <c:pt idx="7127">
                  <c:v>0.35269999999992202</c:v>
                </c:pt>
                <c:pt idx="7128">
                  <c:v>0.35279999999992101</c:v>
                </c:pt>
                <c:pt idx="7129">
                  <c:v>0.352899999999921</c:v>
                </c:pt>
                <c:pt idx="7130">
                  <c:v>0.35299999999992099</c:v>
                </c:pt>
                <c:pt idx="7131">
                  <c:v>0.35309999999992098</c:v>
                </c:pt>
                <c:pt idx="7132">
                  <c:v>0.35319999999992102</c:v>
                </c:pt>
                <c:pt idx="7133">
                  <c:v>0.35329999999992101</c:v>
                </c:pt>
                <c:pt idx="7134">
                  <c:v>0.353399999999921</c:v>
                </c:pt>
                <c:pt idx="7135">
                  <c:v>0.35349999999992099</c:v>
                </c:pt>
                <c:pt idx="7136">
                  <c:v>0.35359999999992098</c:v>
                </c:pt>
                <c:pt idx="7137">
                  <c:v>0.35369999999992102</c:v>
                </c:pt>
                <c:pt idx="7138">
                  <c:v>0.35379999999992101</c:v>
                </c:pt>
                <c:pt idx="7139">
                  <c:v>0.353899999999921</c:v>
                </c:pt>
                <c:pt idx="7140">
                  <c:v>0.35399999999992099</c:v>
                </c:pt>
                <c:pt idx="7141">
                  <c:v>0.35409999999992098</c:v>
                </c:pt>
                <c:pt idx="7142">
                  <c:v>0.35419999999992102</c:v>
                </c:pt>
                <c:pt idx="7143">
                  <c:v>0.35429999999992101</c:v>
                </c:pt>
                <c:pt idx="7144">
                  <c:v>0.354399999999921</c:v>
                </c:pt>
                <c:pt idx="7145">
                  <c:v>0.35449999999992099</c:v>
                </c:pt>
                <c:pt idx="7146">
                  <c:v>0.35459999999992098</c:v>
                </c:pt>
                <c:pt idx="7147">
                  <c:v>0.35469999999992102</c:v>
                </c:pt>
                <c:pt idx="7148">
                  <c:v>0.35479999999992101</c:v>
                </c:pt>
                <c:pt idx="7149">
                  <c:v>0.354899999999921</c:v>
                </c:pt>
                <c:pt idx="7150">
                  <c:v>0.35499999999992099</c:v>
                </c:pt>
                <c:pt idx="7151">
                  <c:v>0.35509999999992098</c:v>
                </c:pt>
                <c:pt idx="7152">
                  <c:v>0.35519999999992102</c:v>
                </c:pt>
                <c:pt idx="7153">
                  <c:v>0.35529999999992101</c:v>
                </c:pt>
                <c:pt idx="7154">
                  <c:v>0.355399999999921</c:v>
                </c:pt>
                <c:pt idx="7155">
                  <c:v>0.35549999999992099</c:v>
                </c:pt>
                <c:pt idx="7156">
                  <c:v>0.35559999999992098</c:v>
                </c:pt>
                <c:pt idx="7157">
                  <c:v>0.35569999999992102</c:v>
                </c:pt>
                <c:pt idx="7158">
                  <c:v>0.35579999999992101</c:v>
                </c:pt>
                <c:pt idx="7159">
                  <c:v>0.355899999999921</c:v>
                </c:pt>
                <c:pt idx="7160">
                  <c:v>0.35599999999992099</c:v>
                </c:pt>
                <c:pt idx="7161">
                  <c:v>0.35609999999992098</c:v>
                </c:pt>
                <c:pt idx="7162">
                  <c:v>0.35619999999992102</c:v>
                </c:pt>
                <c:pt idx="7163">
                  <c:v>0.35629999999992101</c:v>
                </c:pt>
                <c:pt idx="7164">
                  <c:v>0.356399999999921</c:v>
                </c:pt>
                <c:pt idx="7165">
                  <c:v>0.35649999999992099</c:v>
                </c:pt>
                <c:pt idx="7166">
                  <c:v>0.35659999999992098</c:v>
                </c:pt>
                <c:pt idx="7167">
                  <c:v>0.35669999999992102</c:v>
                </c:pt>
                <c:pt idx="7168">
                  <c:v>0.35679999999992101</c:v>
                </c:pt>
                <c:pt idx="7169">
                  <c:v>0.356899999999921</c:v>
                </c:pt>
                <c:pt idx="7170">
                  <c:v>0.35699999999992099</c:v>
                </c:pt>
                <c:pt idx="7171">
                  <c:v>0.35709999999992098</c:v>
                </c:pt>
                <c:pt idx="7172">
                  <c:v>0.35719999999992103</c:v>
                </c:pt>
                <c:pt idx="7173">
                  <c:v>0.35729999999992101</c:v>
                </c:pt>
                <c:pt idx="7174">
                  <c:v>0.357399999999921</c:v>
                </c:pt>
                <c:pt idx="7175">
                  <c:v>0.35749999999992099</c:v>
                </c:pt>
                <c:pt idx="7176">
                  <c:v>0.35759999999992098</c:v>
                </c:pt>
                <c:pt idx="7177">
                  <c:v>0.35769999999992103</c:v>
                </c:pt>
                <c:pt idx="7178">
                  <c:v>0.35779999999992101</c:v>
                </c:pt>
                <c:pt idx="7179">
                  <c:v>0.357899999999921</c:v>
                </c:pt>
                <c:pt idx="7180">
                  <c:v>0.35799999999992099</c:v>
                </c:pt>
                <c:pt idx="7181">
                  <c:v>0.35809999999992098</c:v>
                </c:pt>
                <c:pt idx="7182">
                  <c:v>0.35819999999992103</c:v>
                </c:pt>
                <c:pt idx="7183">
                  <c:v>0.35829999999992102</c:v>
                </c:pt>
                <c:pt idx="7184">
                  <c:v>0.358399999999921</c:v>
                </c:pt>
                <c:pt idx="7185">
                  <c:v>0.35849999999992099</c:v>
                </c:pt>
                <c:pt idx="7186">
                  <c:v>0.35859999999992098</c:v>
                </c:pt>
                <c:pt idx="7187">
                  <c:v>0.35869999999992103</c:v>
                </c:pt>
                <c:pt idx="7188">
                  <c:v>0.35879999999992102</c:v>
                </c:pt>
                <c:pt idx="7189">
                  <c:v>0.358899999999921</c:v>
                </c:pt>
                <c:pt idx="7190">
                  <c:v>0.35899999999992099</c:v>
                </c:pt>
                <c:pt idx="7191">
                  <c:v>0.35909999999992098</c:v>
                </c:pt>
                <c:pt idx="7192">
                  <c:v>0.35919999999992103</c:v>
                </c:pt>
                <c:pt idx="7193">
                  <c:v>0.35929999999992102</c:v>
                </c:pt>
                <c:pt idx="7194">
                  <c:v>0.359399999999921</c:v>
                </c:pt>
                <c:pt idx="7195">
                  <c:v>0.35949999999992099</c:v>
                </c:pt>
                <c:pt idx="7196">
                  <c:v>0.35959999999992098</c:v>
                </c:pt>
                <c:pt idx="7197">
                  <c:v>0.35969999999992103</c:v>
                </c:pt>
                <c:pt idx="7198">
                  <c:v>0.35979999999992102</c:v>
                </c:pt>
                <c:pt idx="7199">
                  <c:v>0.35989999999992101</c:v>
                </c:pt>
                <c:pt idx="7200">
                  <c:v>0.35999999999992099</c:v>
                </c:pt>
                <c:pt idx="7201">
                  <c:v>0.36009999999992098</c:v>
                </c:pt>
                <c:pt idx="7202">
                  <c:v>0.36019999999992097</c:v>
                </c:pt>
                <c:pt idx="7203">
                  <c:v>0.36029999999992102</c:v>
                </c:pt>
                <c:pt idx="7204">
                  <c:v>0.36039999999992101</c:v>
                </c:pt>
                <c:pt idx="7205">
                  <c:v>0.36049999999992099</c:v>
                </c:pt>
                <c:pt idx="7206">
                  <c:v>0.36059999999992098</c:v>
                </c:pt>
                <c:pt idx="7207">
                  <c:v>0.36069999999992097</c:v>
                </c:pt>
                <c:pt idx="7208">
                  <c:v>0.36079999999992102</c:v>
                </c:pt>
                <c:pt idx="7209">
                  <c:v>0.36089999999992101</c:v>
                </c:pt>
                <c:pt idx="7210">
                  <c:v>0.360999999999921</c:v>
                </c:pt>
                <c:pt idx="7211">
                  <c:v>0.36109999999992098</c:v>
                </c:pt>
                <c:pt idx="7212">
                  <c:v>0.36119999999992097</c:v>
                </c:pt>
                <c:pt idx="7213">
                  <c:v>0.36129999999992102</c:v>
                </c:pt>
                <c:pt idx="7214">
                  <c:v>0.36139999999992101</c:v>
                </c:pt>
                <c:pt idx="7215">
                  <c:v>0.361499999999921</c:v>
                </c:pt>
                <c:pt idx="7216">
                  <c:v>0.36159999999992098</c:v>
                </c:pt>
                <c:pt idx="7217">
                  <c:v>0.36169999999992097</c:v>
                </c:pt>
                <c:pt idx="7218">
                  <c:v>0.36179999999992102</c:v>
                </c:pt>
                <c:pt idx="7219">
                  <c:v>0.36189999999992001</c:v>
                </c:pt>
                <c:pt idx="7220">
                  <c:v>0.36199999999992</c:v>
                </c:pt>
                <c:pt idx="7221">
                  <c:v>0.36209999999991999</c:v>
                </c:pt>
                <c:pt idx="7222">
                  <c:v>0.36219999999991997</c:v>
                </c:pt>
                <c:pt idx="7223">
                  <c:v>0.36229999999992002</c:v>
                </c:pt>
                <c:pt idx="7224">
                  <c:v>0.36239999999992001</c:v>
                </c:pt>
                <c:pt idx="7225">
                  <c:v>0.36249999999992</c:v>
                </c:pt>
                <c:pt idx="7226">
                  <c:v>0.36259999999991999</c:v>
                </c:pt>
                <c:pt idx="7227">
                  <c:v>0.36269999999991998</c:v>
                </c:pt>
                <c:pt idx="7228">
                  <c:v>0.36279999999992002</c:v>
                </c:pt>
                <c:pt idx="7229">
                  <c:v>0.36289999999992001</c:v>
                </c:pt>
                <c:pt idx="7230">
                  <c:v>0.36299999999992</c:v>
                </c:pt>
                <c:pt idx="7231">
                  <c:v>0.36309999999991999</c:v>
                </c:pt>
                <c:pt idx="7232">
                  <c:v>0.36319999999991998</c:v>
                </c:pt>
                <c:pt idx="7233">
                  <c:v>0.36329999999992002</c:v>
                </c:pt>
                <c:pt idx="7234">
                  <c:v>0.36339999999992001</c:v>
                </c:pt>
                <c:pt idx="7235">
                  <c:v>0.36349999999992</c:v>
                </c:pt>
                <c:pt idx="7236">
                  <c:v>0.36359999999991999</c:v>
                </c:pt>
                <c:pt idx="7237">
                  <c:v>0.36369999999991998</c:v>
                </c:pt>
                <c:pt idx="7238">
                  <c:v>0.36379999999992002</c:v>
                </c:pt>
                <c:pt idx="7239">
                  <c:v>0.36389999999992001</c:v>
                </c:pt>
                <c:pt idx="7240">
                  <c:v>0.36399999999992</c:v>
                </c:pt>
                <c:pt idx="7241">
                  <c:v>0.36409999999991999</c:v>
                </c:pt>
                <c:pt idx="7242">
                  <c:v>0.36419999999991998</c:v>
                </c:pt>
                <c:pt idx="7243">
                  <c:v>0.36429999999992002</c:v>
                </c:pt>
                <c:pt idx="7244">
                  <c:v>0.36439999999992001</c:v>
                </c:pt>
                <c:pt idx="7245">
                  <c:v>0.36449999999992</c:v>
                </c:pt>
                <c:pt idx="7246">
                  <c:v>0.36459999999991999</c:v>
                </c:pt>
                <c:pt idx="7247">
                  <c:v>0.36469999999991998</c:v>
                </c:pt>
                <c:pt idx="7248">
                  <c:v>0.36479999999992002</c:v>
                </c:pt>
                <c:pt idx="7249">
                  <c:v>0.36489999999992001</c:v>
                </c:pt>
                <c:pt idx="7250">
                  <c:v>0.36499999999992</c:v>
                </c:pt>
                <c:pt idx="7251">
                  <c:v>0.36509999999991999</c:v>
                </c:pt>
                <c:pt idx="7252">
                  <c:v>0.36519999999991998</c:v>
                </c:pt>
                <c:pt idx="7253">
                  <c:v>0.36529999999992002</c:v>
                </c:pt>
                <c:pt idx="7254">
                  <c:v>0.36539999999992001</c:v>
                </c:pt>
                <c:pt idx="7255">
                  <c:v>0.36549999999992</c:v>
                </c:pt>
                <c:pt idx="7256">
                  <c:v>0.36559999999991999</c:v>
                </c:pt>
                <c:pt idx="7257">
                  <c:v>0.36569999999991998</c:v>
                </c:pt>
                <c:pt idx="7258">
                  <c:v>0.36579999999992002</c:v>
                </c:pt>
                <c:pt idx="7259">
                  <c:v>0.36589999999992001</c:v>
                </c:pt>
                <c:pt idx="7260">
                  <c:v>0.36599999999992</c:v>
                </c:pt>
                <c:pt idx="7261">
                  <c:v>0.36609999999991999</c:v>
                </c:pt>
                <c:pt idx="7262">
                  <c:v>0.36619999999991998</c:v>
                </c:pt>
                <c:pt idx="7263">
                  <c:v>0.36629999999992002</c:v>
                </c:pt>
                <c:pt idx="7264">
                  <c:v>0.36639999999992001</c:v>
                </c:pt>
                <c:pt idx="7265">
                  <c:v>0.36649999999992</c:v>
                </c:pt>
                <c:pt idx="7266">
                  <c:v>0.36659999999991999</c:v>
                </c:pt>
                <c:pt idx="7267">
                  <c:v>0.36669999999991998</c:v>
                </c:pt>
                <c:pt idx="7268">
                  <c:v>0.36679999999992002</c:v>
                </c:pt>
                <c:pt idx="7269">
                  <c:v>0.36689999999992001</c:v>
                </c:pt>
                <c:pt idx="7270">
                  <c:v>0.36699999999992</c:v>
                </c:pt>
                <c:pt idx="7271">
                  <c:v>0.36709999999991999</c:v>
                </c:pt>
                <c:pt idx="7272">
                  <c:v>0.36719999999991998</c:v>
                </c:pt>
                <c:pt idx="7273">
                  <c:v>0.36729999999992002</c:v>
                </c:pt>
                <c:pt idx="7274">
                  <c:v>0.36739999999992001</c:v>
                </c:pt>
                <c:pt idx="7275">
                  <c:v>0.36749999999992</c:v>
                </c:pt>
                <c:pt idx="7276">
                  <c:v>0.36759999999991999</c:v>
                </c:pt>
                <c:pt idx="7277">
                  <c:v>0.36769999999991998</c:v>
                </c:pt>
                <c:pt idx="7278">
                  <c:v>0.36779999999992002</c:v>
                </c:pt>
                <c:pt idx="7279">
                  <c:v>0.36789999999992001</c:v>
                </c:pt>
                <c:pt idx="7280">
                  <c:v>0.36799999999992</c:v>
                </c:pt>
                <c:pt idx="7281">
                  <c:v>0.36809999999991999</c:v>
                </c:pt>
                <c:pt idx="7282">
                  <c:v>0.36819999999991998</c:v>
                </c:pt>
                <c:pt idx="7283">
                  <c:v>0.36829999999992002</c:v>
                </c:pt>
                <c:pt idx="7284">
                  <c:v>0.36839999999992001</c:v>
                </c:pt>
                <c:pt idx="7285">
                  <c:v>0.36849999999992</c:v>
                </c:pt>
                <c:pt idx="7286">
                  <c:v>0.36859999999991999</c:v>
                </c:pt>
                <c:pt idx="7287">
                  <c:v>0.36869999999991998</c:v>
                </c:pt>
                <c:pt idx="7288">
                  <c:v>0.36879999999992003</c:v>
                </c:pt>
                <c:pt idx="7289">
                  <c:v>0.36889999999992001</c:v>
                </c:pt>
                <c:pt idx="7290">
                  <c:v>0.36899999999992</c:v>
                </c:pt>
                <c:pt idx="7291">
                  <c:v>0.36909999999991999</c:v>
                </c:pt>
                <c:pt idx="7292">
                  <c:v>0.36919999999991998</c:v>
                </c:pt>
                <c:pt idx="7293">
                  <c:v>0.36929999999992003</c:v>
                </c:pt>
                <c:pt idx="7294">
                  <c:v>0.36939999999992001</c:v>
                </c:pt>
                <c:pt idx="7295">
                  <c:v>0.36949999999992</c:v>
                </c:pt>
                <c:pt idx="7296">
                  <c:v>0.36959999999991999</c:v>
                </c:pt>
                <c:pt idx="7297">
                  <c:v>0.36969999999991998</c:v>
                </c:pt>
                <c:pt idx="7298">
                  <c:v>0.36979999999992003</c:v>
                </c:pt>
                <c:pt idx="7299">
                  <c:v>0.36989999999992002</c:v>
                </c:pt>
                <c:pt idx="7300">
                  <c:v>0.36999999999992</c:v>
                </c:pt>
                <c:pt idx="7301">
                  <c:v>0.37009999999991999</c:v>
                </c:pt>
                <c:pt idx="7302">
                  <c:v>0.37019999999991998</c:v>
                </c:pt>
                <c:pt idx="7303">
                  <c:v>0.37029999999992003</c:v>
                </c:pt>
                <c:pt idx="7304">
                  <c:v>0.37039999999992002</c:v>
                </c:pt>
                <c:pt idx="7305">
                  <c:v>0.37049999999992</c:v>
                </c:pt>
                <c:pt idx="7306">
                  <c:v>0.37059999999991999</c:v>
                </c:pt>
                <c:pt idx="7307">
                  <c:v>0.37069999999991998</c:v>
                </c:pt>
                <c:pt idx="7308">
                  <c:v>0.37079999999992003</c:v>
                </c:pt>
                <c:pt idx="7309">
                  <c:v>0.37089999999992002</c:v>
                </c:pt>
                <c:pt idx="7310">
                  <c:v>0.37099999999991901</c:v>
                </c:pt>
                <c:pt idx="7311">
                  <c:v>0.37109999999991899</c:v>
                </c:pt>
                <c:pt idx="7312">
                  <c:v>0.37119999999991898</c:v>
                </c:pt>
                <c:pt idx="7313">
                  <c:v>0.37129999999991897</c:v>
                </c:pt>
                <c:pt idx="7314">
                  <c:v>0.37139999999991902</c:v>
                </c:pt>
                <c:pt idx="7315">
                  <c:v>0.37149999999991901</c:v>
                </c:pt>
                <c:pt idx="7316">
                  <c:v>0.371599999999919</c:v>
                </c:pt>
                <c:pt idx="7317">
                  <c:v>0.37169999999991898</c:v>
                </c:pt>
                <c:pt idx="7318">
                  <c:v>0.37179999999991897</c:v>
                </c:pt>
                <c:pt idx="7319">
                  <c:v>0.37189999999991902</c:v>
                </c:pt>
                <c:pt idx="7320">
                  <c:v>0.37199999999991901</c:v>
                </c:pt>
                <c:pt idx="7321">
                  <c:v>0.372099999999919</c:v>
                </c:pt>
                <c:pt idx="7322">
                  <c:v>0.37219999999991898</c:v>
                </c:pt>
                <c:pt idx="7323">
                  <c:v>0.37229999999991897</c:v>
                </c:pt>
                <c:pt idx="7324">
                  <c:v>0.37239999999991902</c:v>
                </c:pt>
                <c:pt idx="7325">
                  <c:v>0.37249999999991901</c:v>
                </c:pt>
                <c:pt idx="7326">
                  <c:v>0.372599999999919</c:v>
                </c:pt>
                <c:pt idx="7327">
                  <c:v>0.37269999999991898</c:v>
                </c:pt>
                <c:pt idx="7328">
                  <c:v>0.37279999999991897</c:v>
                </c:pt>
                <c:pt idx="7329">
                  <c:v>0.37289999999991902</c:v>
                </c:pt>
                <c:pt idx="7330">
                  <c:v>0.37299999999991901</c:v>
                </c:pt>
                <c:pt idx="7331">
                  <c:v>0.373099999999919</c:v>
                </c:pt>
                <c:pt idx="7332">
                  <c:v>0.37319999999991899</c:v>
                </c:pt>
                <c:pt idx="7333">
                  <c:v>0.37329999999991897</c:v>
                </c:pt>
                <c:pt idx="7334">
                  <c:v>0.37339999999991902</c:v>
                </c:pt>
                <c:pt idx="7335">
                  <c:v>0.37349999999991901</c:v>
                </c:pt>
                <c:pt idx="7336">
                  <c:v>0.373599999999919</c:v>
                </c:pt>
                <c:pt idx="7337">
                  <c:v>0.37369999999991899</c:v>
                </c:pt>
                <c:pt idx="7338">
                  <c:v>0.37379999999991897</c:v>
                </c:pt>
                <c:pt idx="7339">
                  <c:v>0.37389999999991902</c:v>
                </c:pt>
                <c:pt idx="7340">
                  <c:v>0.37399999999991901</c:v>
                </c:pt>
                <c:pt idx="7341">
                  <c:v>0.374099999999919</c:v>
                </c:pt>
                <c:pt idx="7342">
                  <c:v>0.37419999999991899</c:v>
                </c:pt>
                <c:pt idx="7343">
                  <c:v>0.37429999999991898</c:v>
                </c:pt>
                <c:pt idx="7344">
                  <c:v>0.37439999999991902</c:v>
                </c:pt>
                <c:pt idx="7345">
                  <c:v>0.37449999999991901</c:v>
                </c:pt>
                <c:pt idx="7346">
                  <c:v>0.374599999999919</c:v>
                </c:pt>
                <c:pt idx="7347">
                  <c:v>0.37469999999991899</c:v>
                </c:pt>
                <c:pt idx="7348">
                  <c:v>0.37479999999991898</c:v>
                </c:pt>
                <c:pt idx="7349">
                  <c:v>0.37489999999991902</c:v>
                </c:pt>
                <c:pt idx="7350">
                  <c:v>0.37499999999991901</c:v>
                </c:pt>
                <c:pt idx="7351">
                  <c:v>0.375099999999919</c:v>
                </c:pt>
                <c:pt idx="7352">
                  <c:v>0.37519999999991899</c:v>
                </c:pt>
                <c:pt idx="7353">
                  <c:v>0.37529999999991898</c:v>
                </c:pt>
                <c:pt idx="7354">
                  <c:v>0.37539999999991902</c:v>
                </c:pt>
                <c:pt idx="7355">
                  <c:v>0.37549999999991901</c:v>
                </c:pt>
                <c:pt idx="7356">
                  <c:v>0.375599999999919</c:v>
                </c:pt>
                <c:pt idx="7357">
                  <c:v>0.37569999999991899</c:v>
                </c:pt>
                <c:pt idx="7358">
                  <c:v>0.37579999999991898</c:v>
                </c:pt>
                <c:pt idx="7359">
                  <c:v>0.37589999999991902</c:v>
                </c:pt>
                <c:pt idx="7360">
                  <c:v>0.37599999999991901</c:v>
                </c:pt>
                <c:pt idx="7361">
                  <c:v>0.376099999999919</c:v>
                </c:pt>
                <c:pt idx="7362">
                  <c:v>0.37619999999991899</c:v>
                </c:pt>
                <c:pt idx="7363">
                  <c:v>0.37629999999991898</c:v>
                </c:pt>
                <c:pt idx="7364">
                  <c:v>0.37639999999991902</c:v>
                </c:pt>
                <c:pt idx="7365">
                  <c:v>0.37649999999991901</c:v>
                </c:pt>
                <c:pt idx="7366">
                  <c:v>0.376599999999919</c:v>
                </c:pt>
                <c:pt idx="7367">
                  <c:v>0.37669999999991899</c:v>
                </c:pt>
                <c:pt idx="7368">
                  <c:v>0.37679999999991898</c:v>
                </c:pt>
                <c:pt idx="7369">
                  <c:v>0.37689999999991902</c:v>
                </c:pt>
                <c:pt idx="7370">
                  <c:v>0.37699999999991901</c:v>
                </c:pt>
                <c:pt idx="7371">
                  <c:v>0.377099999999919</c:v>
                </c:pt>
                <c:pt idx="7372">
                  <c:v>0.37719999999991899</c:v>
                </c:pt>
                <c:pt idx="7373">
                  <c:v>0.37729999999991898</c:v>
                </c:pt>
                <c:pt idx="7374">
                  <c:v>0.37739999999991902</c:v>
                </c:pt>
                <c:pt idx="7375">
                  <c:v>0.37749999999991901</c:v>
                </c:pt>
                <c:pt idx="7376">
                  <c:v>0.377599999999919</c:v>
                </c:pt>
                <c:pt idx="7377">
                  <c:v>0.37769999999991899</c:v>
                </c:pt>
                <c:pt idx="7378">
                  <c:v>0.37779999999991898</c:v>
                </c:pt>
                <c:pt idx="7379">
                  <c:v>0.37789999999991902</c:v>
                </c:pt>
                <c:pt idx="7380">
                  <c:v>0.37799999999991901</c:v>
                </c:pt>
                <c:pt idx="7381">
                  <c:v>0.378099999999919</c:v>
                </c:pt>
                <c:pt idx="7382">
                  <c:v>0.37819999999991899</c:v>
                </c:pt>
                <c:pt idx="7383">
                  <c:v>0.37829999999991898</c:v>
                </c:pt>
                <c:pt idx="7384">
                  <c:v>0.37839999999991902</c:v>
                </c:pt>
                <c:pt idx="7385">
                  <c:v>0.37849999999991901</c:v>
                </c:pt>
                <c:pt idx="7386">
                  <c:v>0.378599999999919</c:v>
                </c:pt>
                <c:pt idx="7387">
                  <c:v>0.37869999999991899</c:v>
                </c:pt>
                <c:pt idx="7388">
                  <c:v>0.37879999999991898</c:v>
                </c:pt>
                <c:pt idx="7389">
                  <c:v>0.37889999999991902</c:v>
                </c:pt>
                <c:pt idx="7390">
                  <c:v>0.37899999999991901</c:v>
                </c:pt>
                <c:pt idx="7391">
                  <c:v>0.379099999999919</c:v>
                </c:pt>
                <c:pt idx="7392">
                  <c:v>0.37919999999991899</c:v>
                </c:pt>
                <c:pt idx="7393">
                  <c:v>0.37929999999991898</c:v>
                </c:pt>
                <c:pt idx="7394">
                  <c:v>0.37939999999991902</c:v>
                </c:pt>
                <c:pt idx="7395">
                  <c:v>0.37949999999991901</c:v>
                </c:pt>
                <c:pt idx="7396">
                  <c:v>0.379599999999919</c:v>
                </c:pt>
                <c:pt idx="7397">
                  <c:v>0.37969999999991899</c:v>
                </c:pt>
                <c:pt idx="7398">
                  <c:v>0.37979999999991898</c:v>
                </c:pt>
                <c:pt idx="7399">
                  <c:v>0.37989999999991902</c:v>
                </c:pt>
                <c:pt idx="7400">
                  <c:v>0.37999999999991901</c:v>
                </c:pt>
                <c:pt idx="7401">
                  <c:v>0.380099999999918</c:v>
                </c:pt>
                <c:pt idx="7402">
                  <c:v>0.38019999999991799</c:v>
                </c:pt>
                <c:pt idx="7403">
                  <c:v>0.38029999999991798</c:v>
                </c:pt>
                <c:pt idx="7404">
                  <c:v>0.38039999999991803</c:v>
                </c:pt>
                <c:pt idx="7405">
                  <c:v>0.38049999999991801</c:v>
                </c:pt>
                <c:pt idx="7406">
                  <c:v>0.380599999999918</c:v>
                </c:pt>
                <c:pt idx="7407">
                  <c:v>0.38069999999991799</c:v>
                </c:pt>
                <c:pt idx="7408">
                  <c:v>0.38079999999991798</c:v>
                </c:pt>
                <c:pt idx="7409">
                  <c:v>0.38089999999991803</c:v>
                </c:pt>
                <c:pt idx="7410">
                  <c:v>0.38099999999991802</c:v>
                </c:pt>
                <c:pt idx="7411">
                  <c:v>0.381099999999918</c:v>
                </c:pt>
                <c:pt idx="7412">
                  <c:v>0.38119999999991799</c:v>
                </c:pt>
                <c:pt idx="7413">
                  <c:v>0.38129999999991798</c:v>
                </c:pt>
                <c:pt idx="7414">
                  <c:v>0.38139999999991803</c:v>
                </c:pt>
                <c:pt idx="7415">
                  <c:v>0.38149999999991802</c:v>
                </c:pt>
                <c:pt idx="7416">
                  <c:v>0.381599999999918</c:v>
                </c:pt>
                <c:pt idx="7417">
                  <c:v>0.38169999999991799</c:v>
                </c:pt>
                <c:pt idx="7418">
                  <c:v>0.38179999999991798</c:v>
                </c:pt>
                <c:pt idx="7419">
                  <c:v>0.38189999999991803</c:v>
                </c:pt>
                <c:pt idx="7420">
                  <c:v>0.38199999999991802</c:v>
                </c:pt>
                <c:pt idx="7421">
                  <c:v>0.38209999999991801</c:v>
                </c:pt>
                <c:pt idx="7422">
                  <c:v>0.38219999999991799</c:v>
                </c:pt>
                <c:pt idx="7423">
                  <c:v>0.38229999999991798</c:v>
                </c:pt>
                <c:pt idx="7424">
                  <c:v>0.38239999999991803</c:v>
                </c:pt>
                <c:pt idx="7425">
                  <c:v>0.38249999999991802</c:v>
                </c:pt>
                <c:pt idx="7426">
                  <c:v>0.38259999999991801</c:v>
                </c:pt>
                <c:pt idx="7427">
                  <c:v>0.38269999999991799</c:v>
                </c:pt>
                <c:pt idx="7428">
                  <c:v>0.38279999999991798</c:v>
                </c:pt>
                <c:pt idx="7429">
                  <c:v>0.38289999999991797</c:v>
                </c:pt>
                <c:pt idx="7430">
                  <c:v>0.38299999999991802</c:v>
                </c:pt>
                <c:pt idx="7431">
                  <c:v>0.38309999999991801</c:v>
                </c:pt>
                <c:pt idx="7432">
                  <c:v>0.383199999999918</c:v>
                </c:pt>
                <c:pt idx="7433">
                  <c:v>0.38329999999991798</c:v>
                </c:pt>
                <c:pt idx="7434">
                  <c:v>0.38339999999991797</c:v>
                </c:pt>
                <c:pt idx="7435">
                  <c:v>0.38349999999991802</c:v>
                </c:pt>
                <c:pt idx="7436">
                  <c:v>0.38359999999991801</c:v>
                </c:pt>
                <c:pt idx="7437">
                  <c:v>0.383699999999918</c:v>
                </c:pt>
                <c:pt idx="7438">
                  <c:v>0.38379999999991798</c:v>
                </c:pt>
                <c:pt idx="7439">
                  <c:v>0.38389999999991797</c:v>
                </c:pt>
                <c:pt idx="7440">
                  <c:v>0.38399999999991802</c:v>
                </c:pt>
                <c:pt idx="7441">
                  <c:v>0.38409999999991801</c:v>
                </c:pt>
                <c:pt idx="7442">
                  <c:v>0.384199999999918</c:v>
                </c:pt>
                <c:pt idx="7443">
                  <c:v>0.38429999999991798</c:v>
                </c:pt>
                <c:pt idx="7444">
                  <c:v>0.38439999999991797</c:v>
                </c:pt>
                <c:pt idx="7445">
                  <c:v>0.38449999999991802</c:v>
                </c:pt>
                <c:pt idx="7446">
                  <c:v>0.38459999999991801</c:v>
                </c:pt>
                <c:pt idx="7447">
                  <c:v>0.384699999999918</c:v>
                </c:pt>
                <c:pt idx="7448">
                  <c:v>0.38479999999991799</c:v>
                </c:pt>
                <c:pt idx="7449">
                  <c:v>0.38489999999991797</c:v>
                </c:pt>
                <c:pt idx="7450">
                  <c:v>0.38499999999991802</c:v>
                </c:pt>
                <c:pt idx="7451">
                  <c:v>0.38509999999991801</c:v>
                </c:pt>
                <c:pt idx="7452">
                  <c:v>0.385199999999918</c:v>
                </c:pt>
                <c:pt idx="7453">
                  <c:v>0.38529999999991799</c:v>
                </c:pt>
                <c:pt idx="7454">
                  <c:v>0.38539999999991797</c:v>
                </c:pt>
                <c:pt idx="7455">
                  <c:v>0.38549999999991802</c:v>
                </c:pt>
                <c:pt idx="7456">
                  <c:v>0.38559999999991801</c:v>
                </c:pt>
                <c:pt idx="7457">
                  <c:v>0.385699999999918</c:v>
                </c:pt>
                <c:pt idx="7458">
                  <c:v>0.38579999999991799</c:v>
                </c:pt>
                <c:pt idx="7459">
                  <c:v>0.38589999999991798</c:v>
                </c:pt>
                <c:pt idx="7460">
                  <c:v>0.38599999999991802</c:v>
                </c:pt>
                <c:pt idx="7461">
                  <c:v>0.38609999999991801</c:v>
                </c:pt>
                <c:pt idx="7462">
                  <c:v>0.386199999999918</c:v>
                </c:pt>
                <c:pt idx="7463">
                  <c:v>0.38629999999991799</c:v>
                </c:pt>
                <c:pt idx="7464">
                  <c:v>0.38639999999991798</c:v>
                </c:pt>
                <c:pt idx="7465">
                  <c:v>0.38649999999991802</c:v>
                </c:pt>
                <c:pt idx="7466">
                  <c:v>0.38659999999991801</c:v>
                </c:pt>
                <c:pt idx="7467">
                  <c:v>0.386699999999918</c:v>
                </c:pt>
                <c:pt idx="7468">
                  <c:v>0.38679999999991799</c:v>
                </c:pt>
                <c:pt idx="7469">
                  <c:v>0.38689999999991798</c:v>
                </c:pt>
                <c:pt idx="7470">
                  <c:v>0.38699999999991802</c:v>
                </c:pt>
                <c:pt idx="7471">
                  <c:v>0.38709999999991801</c:v>
                </c:pt>
                <c:pt idx="7472">
                  <c:v>0.387199999999918</c:v>
                </c:pt>
                <c:pt idx="7473">
                  <c:v>0.38729999999991799</c:v>
                </c:pt>
                <c:pt idx="7474">
                  <c:v>0.38739999999991798</c:v>
                </c:pt>
                <c:pt idx="7475">
                  <c:v>0.38749999999991802</c:v>
                </c:pt>
                <c:pt idx="7476">
                  <c:v>0.38759999999991801</c:v>
                </c:pt>
                <c:pt idx="7477">
                  <c:v>0.387699999999918</c:v>
                </c:pt>
                <c:pt idx="7478">
                  <c:v>0.38779999999991799</c:v>
                </c:pt>
                <c:pt idx="7479">
                  <c:v>0.38789999999991798</c:v>
                </c:pt>
                <c:pt idx="7480">
                  <c:v>0.38799999999991802</c:v>
                </c:pt>
                <c:pt idx="7481">
                  <c:v>0.38809999999991801</c:v>
                </c:pt>
                <c:pt idx="7482">
                  <c:v>0.388199999999918</c:v>
                </c:pt>
                <c:pt idx="7483">
                  <c:v>0.38829999999991799</c:v>
                </c:pt>
                <c:pt idx="7484">
                  <c:v>0.38839999999991798</c:v>
                </c:pt>
                <c:pt idx="7485">
                  <c:v>0.38849999999991802</c:v>
                </c:pt>
                <c:pt idx="7486">
                  <c:v>0.38859999999991801</c:v>
                </c:pt>
                <c:pt idx="7487">
                  <c:v>0.388699999999918</c:v>
                </c:pt>
                <c:pt idx="7488">
                  <c:v>0.38879999999991799</c:v>
                </c:pt>
                <c:pt idx="7489">
                  <c:v>0.38889999999991798</c:v>
                </c:pt>
                <c:pt idx="7490">
                  <c:v>0.38899999999991802</c:v>
                </c:pt>
                <c:pt idx="7491">
                  <c:v>0.38909999999991701</c:v>
                </c:pt>
                <c:pt idx="7492">
                  <c:v>0.389199999999917</c:v>
                </c:pt>
                <c:pt idx="7493">
                  <c:v>0.38929999999991699</c:v>
                </c:pt>
                <c:pt idx="7494">
                  <c:v>0.38939999999991698</c:v>
                </c:pt>
                <c:pt idx="7495">
                  <c:v>0.38949999999991702</c:v>
                </c:pt>
                <c:pt idx="7496">
                  <c:v>0.38959999999991701</c:v>
                </c:pt>
                <c:pt idx="7497">
                  <c:v>0.389699999999917</c:v>
                </c:pt>
                <c:pt idx="7498">
                  <c:v>0.38979999999991699</c:v>
                </c:pt>
                <c:pt idx="7499">
                  <c:v>0.38989999999991698</c:v>
                </c:pt>
                <c:pt idx="7500">
                  <c:v>0.38999999999991702</c:v>
                </c:pt>
                <c:pt idx="7501">
                  <c:v>0.39009999999991701</c:v>
                </c:pt>
                <c:pt idx="7502">
                  <c:v>0.390199999999917</c:v>
                </c:pt>
                <c:pt idx="7503">
                  <c:v>0.39029999999991699</c:v>
                </c:pt>
                <c:pt idx="7504">
                  <c:v>0.39039999999991698</c:v>
                </c:pt>
                <c:pt idx="7505">
                  <c:v>0.39049999999991702</c:v>
                </c:pt>
                <c:pt idx="7506">
                  <c:v>0.39059999999991701</c:v>
                </c:pt>
                <c:pt idx="7507">
                  <c:v>0.390699999999917</c:v>
                </c:pt>
                <c:pt idx="7508">
                  <c:v>0.39079999999991699</c:v>
                </c:pt>
                <c:pt idx="7509">
                  <c:v>0.39089999999991698</c:v>
                </c:pt>
                <c:pt idx="7510">
                  <c:v>0.39099999999991703</c:v>
                </c:pt>
                <c:pt idx="7511">
                  <c:v>0.39109999999991701</c:v>
                </c:pt>
                <c:pt idx="7512">
                  <c:v>0.391199999999917</c:v>
                </c:pt>
                <c:pt idx="7513">
                  <c:v>0.39129999999991699</c:v>
                </c:pt>
                <c:pt idx="7514">
                  <c:v>0.39139999999991698</c:v>
                </c:pt>
                <c:pt idx="7515">
                  <c:v>0.39149999999991703</c:v>
                </c:pt>
                <c:pt idx="7516">
                  <c:v>0.39159999999991701</c:v>
                </c:pt>
                <c:pt idx="7517">
                  <c:v>0.391699999999917</c:v>
                </c:pt>
                <c:pt idx="7518">
                  <c:v>0.39179999999991699</c:v>
                </c:pt>
                <c:pt idx="7519">
                  <c:v>0.39189999999991698</c:v>
                </c:pt>
                <c:pt idx="7520">
                  <c:v>0.39199999999991703</c:v>
                </c:pt>
                <c:pt idx="7521">
                  <c:v>0.39209999999991701</c:v>
                </c:pt>
                <c:pt idx="7522">
                  <c:v>0.392199999999917</c:v>
                </c:pt>
                <c:pt idx="7523">
                  <c:v>0.39229999999991699</c:v>
                </c:pt>
                <c:pt idx="7524">
                  <c:v>0.39239999999991698</c:v>
                </c:pt>
                <c:pt idx="7525">
                  <c:v>0.39249999999991703</c:v>
                </c:pt>
                <c:pt idx="7526">
                  <c:v>0.39259999999991702</c:v>
                </c:pt>
                <c:pt idx="7527">
                  <c:v>0.392699999999917</c:v>
                </c:pt>
                <c:pt idx="7528">
                  <c:v>0.39279999999991699</c:v>
                </c:pt>
                <c:pt idx="7529">
                  <c:v>0.39289999999991698</c:v>
                </c:pt>
                <c:pt idx="7530">
                  <c:v>0.39299999999991703</c:v>
                </c:pt>
                <c:pt idx="7531">
                  <c:v>0.39309999999991702</c:v>
                </c:pt>
                <c:pt idx="7532">
                  <c:v>0.393199999999917</c:v>
                </c:pt>
                <c:pt idx="7533">
                  <c:v>0.39329999999991699</c:v>
                </c:pt>
                <c:pt idx="7534">
                  <c:v>0.39339999999991698</c:v>
                </c:pt>
                <c:pt idx="7535">
                  <c:v>0.39349999999991703</c:v>
                </c:pt>
                <c:pt idx="7536">
                  <c:v>0.39359999999991702</c:v>
                </c:pt>
                <c:pt idx="7537">
                  <c:v>0.39369999999991701</c:v>
                </c:pt>
                <c:pt idx="7538">
                  <c:v>0.39379999999991699</c:v>
                </c:pt>
                <c:pt idx="7539">
                  <c:v>0.39389999999991698</c:v>
                </c:pt>
                <c:pt idx="7540">
                  <c:v>0.39399999999991703</c:v>
                </c:pt>
                <c:pt idx="7541">
                  <c:v>0.39409999999991702</c:v>
                </c:pt>
                <c:pt idx="7542">
                  <c:v>0.39419999999991701</c:v>
                </c:pt>
                <c:pt idx="7543">
                  <c:v>0.39429999999991699</c:v>
                </c:pt>
                <c:pt idx="7544">
                  <c:v>0.39439999999991698</c:v>
                </c:pt>
                <c:pt idx="7545">
                  <c:v>0.39449999999991697</c:v>
                </c:pt>
                <c:pt idx="7546">
                  <c:v>0.39459999999991702</c:v>
                </c:pt>
                <c:pt idx="7547">
                  <c:v>0.39469999999991701</c:v>
                </c:pt>
                <c:pt idx="7548">
                  <c:v>0.394799999999917</c:v>
                </c:pt>
                <c:pt idx="7549">
                  <c:v>0.39489999999991698</c:v>
                </c:pt>
                <c:pt idx="7550">
                  <c:v>0.39499999999991697</c:v>
                </c:pt>
                <c:pt idx="7551">
                  <c:v>0.39509999999991702</c:v>
                </c:pt>
                <c:pt idx="7552">
                  <c:v>0.39519999999991701</c:v>
                </c:pt>
                <c:pt idx="7553">
                  <c:v>0.395299999999917</c:v>
                </c:pt>
                <c:pt idx="7554">
                  <c:v>0.39539999999991698</c:v>
                </c:pt>
                <c:pt idx="7555">
                  <c:v>0.39549999999991697</c:v>
                </c:pt>
                <c:pt idx="7556">
                  <c:v>0.39559999999991702</c:v>
                </c:pt>
                <c:pt idx="7557">
                  <c:v>0.39569999999991701</c:v>
                </c:pt>
                <c:pt idx="7558">
                  <c:v>0.395799999999917</c:v>
                </c:pt>
                <c:pt idx="7559">
                  <c:v>0.39589999999991698</c:v>
                </c:pt>
                <c:pt idx="7560">
                  <c:v>0.39599999999991697</c:v>
                </c:pt>
                <c:pt idx="7561">
                  <c:v>0.39609999999991702</c:v>
                </c:pt>
                <c:pt idx="7562">
                  <c:v>0.39619999999991701</c:v>
                </c:pt>
                <c:pt idx="7563">
                  <c:v>0.396299999999917</c:v>
                </c:pt>
                <c:pt idx="7564">
                  <c:v>0.39639999999991699</c:v>
                </c:pt>
                <c:pt idx="7565">
                  <c:v>0.39649999999991697</c:v>
                </c:pt>
                <c:pt idx="7566">
                  <c:v>0.39659999999991702</c:v>
                </c:pt>
                <c:pt idx="7567">
                  <c:v>0.39669999999991701</c:v>
                </c:pt>
                <c:pt idx="7568">
                  <c:v>0.396799999999917</c:v>
                </c:pt>
                <c:pt idx="7569">
                  <c:v>0.39689999999991699</c:v>
                </c:pt>
                <c:pt idx="7570">
                  <c:v>0.39699999999991697</c:v>
                </c:pt>
                <c:pt idx="7571">
                  <c:v>0.39709999999991702</c:v>
                </c:pt>
                <c:pt idx="7572">
                  <c:v>0.39719999999991701</c:v>
                </c:pt>
                <c:pt idx="7573">
                  <c:v>0.397299999999917</c:v>
                </c:pt>
                <c:pt idx="7574">
                  <c:v>0.39739999999991699</c:v>
                </c:pt>
                <c:pt idx="7575">
                  <c:v>0.39749999999991698</c:v>
                </c:pt>
                <c:pt idx="7576">
                  <c:v>0.39759999999991702</c:v>
                </c:pt>
                <c:pt idx="7577">
                  <c:v>0.39769999999991701</c:v>
                </c:pt>
                <c:pt idx="7578">
                  <c:v>0.397799999999917</c:v>
                </c:pt>
                <c:pt idx="7579">
                  <c:v>0.39789999999991699</c:v>
                </c:pt>
                <c:pt idx="7580">
                  <c:v>0.39799999999991698</c:v>
                </c:pt>
                <c:pt idx="7581">
                  <c:v>0.39809999999991702</c:v>
                </c:pt>
                <c:pt idx="7582">
                  <c:v>0.39819999999991601</c:v>
                </c:pt>
                <c:pt idx="7583">
                  <c:v>0.398299999999916</c:v>
                </c:pt>
                <c:pt idx="7584">
                  <c:v>0.39839999999991599</c:v>
                </c:pt>
                <c:pt idx="7585">
                  <c:v>0.39849999999991598</c:v>
                </c:pt>
                <c:pt idx="7586">
                  <c:v>0.39859999999991602</c:v>
                </c:pt>
                <c:pt idx="7587">
                  <c:v>0.39869999999991601</c:v>
                </c:pt>
                <c:pt idx="7588">
                  <c:v>0.398799999999916</c:v>
                </c:pt>
                <c:pt idx="7589">
                  <c:v>0.39889999999991599</c:v>
                </c:pt>
                <c:pt idx="7590">
                  <c:v>0.39899999999991598</c:v>
                </c:pt>
                <c:pt idx="7591">
                  <c:v>0.39909999999991602</c:v>
                </c:pt>
                <c:pt idx="7592">
                  <c:v>0.39919999999991601</c:v>
                </c:pt>
                <c:pt idx="7593">
                  <c:v>0.399299999999916</c:v>
                </c:pt>
                <c:pt idx="7594">
                  <c:v>0.39939999999991599</c:v>
                </c:pt>
                <c:pt idx="7595">
                  <c:v>0.39949999999991598</c:v>
                </c:pt>
                <c:pt idx="7596">
                  <c:v>0.39959999999991602</c:v>
                </c:pt>
                <c:pt idx="7597">
                  <c:v>0.39969999999991601</c:v>
                </c:pt>
                <c:pt idx="7598">
                  <c:v>0.399799999999916</c:v>
                </c:pt>
                <c:pt idx="7599">
                  <c:v>0.39989999999991599</c:v>
                </c:pt>
                <c:pt idx="7600">
                  <c:v>0.39999999999991598</c:v>
                </c:pt>
                <c:pt idx="7601">
                  <c:v>0.40009999999991602</c:v>
                </c:pt>
                <c:pt idx="7602">
                  <c:v>0.40019999999991601</c:v>
                </c:pt>
                <c:pt idx="7603">
                  <c:v>0.400299999999916</c:v>
                </c:pt>
                <c:pt idx="7604">
                  <c:v>0.40039999999991599</c:v>
                </c:pt>
                <c:pt idx="7605">
                  <c:v>0.40049999999991598</c:v>
                </c:pt>
                <c:pt idx="7606">
                  <c:v>0.40059999999991602</c:v>
                </c:pt>
                <c:pt idx="7607">
                  <c:v>0.40069999999991601</c:v>
                </c:pt>
                <c:pt idx="7608">
                  <c:v>0.400799999999916</c:v>
                </c:pt>
                <c:pt idx="7609">
                  <c:v>0.40089999999991599</c:v>
                </c:pt>
                <c:pt idx="7610">
                  <c:v>0.40099999999991598</c:v>
                </c:pt>
                <c:pt idx="7611">
                  <c:v>0.40109999999991602</c:v>
                </c:pt>
                <c:pt idx="7612">
                  <c:v>0.40119999999991601</c:v>
                </c:pt>
                <c:pt idx="7613">
                  <c:v>0.401299999999916</c:v>
                </c:pt>
                <c:pt idx="7614">
                  <c:v>0.40139999999991599</c:v>
                </c:pt>
                <c:pt idx="7615">
                  <c:v>0.40149999999991598</c:v>
                </c:pt>
                <c:pt idx="7616">
                  <c:v>0.40159999999991602</c:v>
                </c:pt>
                <c:pt idx="7617">
                  <c:v>0.40169999999991601</c:v>
                </c:pt>
                <c:pt idx="7618">
                  <c:v>0.401799999999916</c:v>
                </c:pt>
                <c:pt idx="7619">
                  <c:v>0.40189999999991599</c:v>
                </c:pt>
                <c:pt idx="7620">
                  <c:v>0.40199999999991598</c:v>
                </c:pt>
                <c:pt idx="7621">
                  <c:v>0.40209999999991602</c:v>
                </c:pt>
                <c:pt idx="7622">
                  <c:v>0.40219999999991601</c:v>
                </c:pt>
                <c:pt idx="7623">
                  <c:v>0.402299999999916</c:v>
                </c:pt>
                <c:pt idx="7624">
                  <c:v>0.40239999999991599</c:v>
                </c:pt>
                <c:pt idx="7625">
                  <c:v>0.40249999999991598</c:v>
                </c:pt>
                <c:pt idx="7626">
                  <c:v>0.40259999999991603</c:v>
                </c:pt>
                <c:pt idx="7627">
                  <c:v>0.40269999999991601</c:v>
                </c:pt>
                <c:pt idx="7628">
                  <c:v>0.402799999999916</c:v>
                </c:pt>
                <c:pt idx="7629">
                  <c:v>0.40289999999991599</c:v>
                </c:pt>
                <c:pt idx="7630">
                  <c:v>0.40299999999991598</c:v>
                </c:pt>
                <c:pt idx="7631">
                  <c:v>0.40309999999991603</c:v>
                </c:pt>
                <c:pt idx="7632">
                  <c:v>0.40319999999991601</c:v>
                </c:pt>
                <c:pt idx="7633">
                  <c:v>0.403299999999916</c:v>
                </c:pt>
                <c:pt idx="7634">
                  <c:v>0.40339999999991599</c:v>
                </c:pt>
                <c:pt idx="7635">
                  <c:v>0.40349999999991598</c:v>
                </c:pt>
                <c:pt idx="7636">
                  <c:v>0.40359999999991603</c:v>
                </c:pt>
                <c:pt idx="7637">
                  <c:v>0.40369999999991601</c:v>
                </c:pt>
                <c:pt idx="7638">
                  <c:v>0.403799999999916</c:v>
                </c:pt>
                <c:pt idx="7639">
                  <c:v>0.40389999999991599</c:v>
                </c:pt>
                <c:pt idx="7640">
                  <c:v>0.40399999999991598</c:v>
                </c:pt>
                <c:pt idx="7641">
                  <c:v>0.40409999999991603</c:v>
                </c:pt>
                <c:pt idx="7642">
                  <c:v>0.40419999999991602</c:v>
                </c:pt>
                <c:pt idx="7643">
                  <c:v>0.404299999999916</c:v>
                </c:pt>
                <c:pt idx="7644">
                  <c:v>0.40439999999991599</c:v>
                </c:pt>
                <c:pt idx="7645">
                  <c:v>0.40449999999991598</c:v>
                </c:pt>
                <c:pt idx="7646">
                  <c:v>0.40459999999991603</c:v>
                </c:pt>
                <c:pt idx="7647">
                  <c:v>0.40469999999991602</c:v>
                </c:pt>
                <c:pt idx="7648">
                  <c:v>0.404799999999916</c:v>
                </c:pt>
                <c:pt idx="7649">
                  <c:v>0.40489999999991599</c:v>
                </c:pt>
                <c:pt idx="7650">
                  <c:v>0.40499999999991598</c:v>
                </c:pt>
                <c:pt idx="7651">
                  <c:v>0.40509999999991603</c:v>
                </c:pt>
                <c:pt idx="7652">
                  <c:v>0.40519999999991602</c:v>
                </c:pt>
                <c:pt idx="7653">
                  <c:v>0.40529999999991601</c:v>
                </c:pt>
                <c:pt idx="7654">
                  <c:v>0.40539999999991599</c:v>
                </c:pt>
                <c:pt idx="7655">
                  <c:v>0.40549999999991598</c:v>
                </c:pt>
                <c:pt idx="7656">
                  <c:v>0.40559999999991603</c:v>
                </c:pt>
                <c:pt idx="7657">
                  <c:v>0.40569999999991602</c:v>
                </c:pt>
                <c:pt idx="7658">
                  <c:v>0.40579999999991601</c:v>
                </c:pt>
                <c:pt idx="7659">
                  <c:v>0.40589999999991599</c:v>
                </c:pt>
                <c:pt idx="7660">
                  <c:v>0.40599999999991598</c:v>
                </c:pt>
                <c:pt idx="7661">
                  <c:v>0.40609999999991597</c:v>
                </c:pt>
                <c:pt idx="7662">
                  <c:v>0.40619999999991602</c:v>
                </c:pt>
                <c:pt idx="7663">
                  <c:v>0.40629999999991601</c:v>
                </c:pt>
                <c:pt idx="7664">
                  <c:v>0.406399999999916</c:v>
                </c:pt>
                <c:pt idx="7665">
                  <c:v>0.40649999999991598</c:v>
                </c:pt>
                <c:pt idx="7666">
                  <c:v>0.40659999999991597</c:v>
                </c:pt>
                <c:pt idx="7667">
                  <c:v>0.40669999999991602</c:v>
                </c:pt>
                <c:pt idx="7668">
                  <c:v>0.40679999999991601</c:v>
                </c:pt>
                <c:pt idx="7669">
                  <c:v>0.406899999999916</c:v>
                </c:pt>
                <c:pt idx="7670">
                  <c:v>0.40699999999991598</c:v>
                </c:pt>
                <c:pt idx="7671">
                  <c:v>0.40709999999991597</c:v>
                </c:pt>
                <c:pt idx="7672">
                  <c:v>0.40719999999991602</c:v>
                </c:pt>
                <c:pt idx="7673">
                  <c:v>0.40729999999991501</c:v>
                </c:pt>
                <c:pt idx="7674">
                  <c:v>0.407399999999915</c:v>
                </c:pt>
                <c:pt idx="7675">
                  <c:v>0.40749999999991499</c:v>
                </c:pt>
                <c:pt idx="7676">
                  <c:v>0.40759999999991497</c:v>
                </c:pt>
                <c:pt idx="7677">
                  <c:v>0.40769999999991502</c:v>
                </c:pt>
                <c:pt idx="7678">
                  <c:v>0.40779999999991501</c:v>
                </c:pt>
                <c:pt idx="7679">
                  <c:v>0.407899999999915</c:v>
                </c:pt>
                <c:pt idx="7680">
                  <c:v>0.40799999999991499</c:v>
                </c:pt>
                <c:pt idx="7681">
                  <c:v>0.40809999999991498</c:v>
                </c:pt>
                <c:pt idx="7682">
                  <c:v>0.40819999999991502</c:v>
                </c:pt>
                <c:pt idx="7683">
                  <c:v>0.40829999999991501</c:v>
                </c:pt>
                <c:pt idx="7684">
                  <c:v>0.408399999999915</c:v>
                </c:pt>
                <c:pt idx="7685">
                  <c:v>0.40849999999991499</c:v>
                </c:pt>
                <c:pt idx="7686">
                  <c:v>0.40859999999991498</c:v>
                </c:pt>
                <c:pt idx="7687">
                  <c:v>0.40869999999991502</c:v>
                </c:pt>
                <c:pt idx="7688">
                  <c:v>0.40879999999991501</c:v>
                </c:pt>
                <c:pt idx="7689">
                  <c:v>0.408899999999915</c:v>
                </c:pt>
                <c:pt idx="7690">
                  <c:v>0.40899999999991499</c:v>
                </c:pt>
                <c:pt idx="7691">
                  <c:v>0.40909999999991498</c:v>
                </c:pt>
                <c:pt idx="7692">
                  <c:v>0.40919999999991502</c:v>
                </c:pt>
                <c:pt idx="7693">
                  <c:v>0.40929999999991501</c:v>
                </c:pt>
                <c:pt idx="7694">
                  <c:v>0.409399999999915</c:v>
                </c:pt>
                <c:pt idx="7695">
                  <c:v>0.40949999999991499</c:v>
                </c:pt>
                <c:pt idx="7696">
                  <c:v>0.40959999999991498</c:v>
                </c:pt>
                <c:pt idx="7697">
                  <c:v>0.40969999999991502</c:v>
                </c:pt>
                <c:pt idx="7698">
                  <c:v>0.40979999999991501</c:v>
                </c:pt>
                <c:pt idx="7699">
                  <c:v>0.409899999999915</c:v>
                </c:pt>
                <c:pt idx="7700">
                  <c:v>0.40999999999991499</c:v>
                </c:pt>
                <c:pt idx="7701">
                  <c:v>0.41009999999991498</c:v>
                </c:pt>
                <c:pt idx="7702">
                  <c:v>0.41019999999991502</c:v>
                </c:pt>
                <c:pt idx="7703">
                  <c:v>0.41029999999991501</c:v>
                </c:pt>
                <c:pt idx="7704">
                  <c:v>0.410399999999915</c:v>
                </c:pt>
                <c:pt idx="7705">
                  <c:v>0.41049999999991499</c:v>
                </c:pt>
                <c:pt idx="7706">
                  <c:v>0.41059999999991498</c:v>
                </c:pt>
                <c:pt idx="7707">
                  <c:v>0.41069999999991502</c:v>
                </c:pt>
                <c:pt idx="7708">
                  <c:v>0.41079999999991501</c:v>
                </c:pt>
                <c:pt idx="7709">
                  <c:v>0.410899999999915</c:v>
                </c:pt>
                <c:pt idx="7710">
                  <c:v>0.41099999999991499</c:v>
                </c:pt>
                <c:pt idx="7711">
                  <c:v>0.41109999999991498</c:v>
                </c:pt>
                <c:pt idx="7712">
                  <c:v>0.41119999999991502</c:v>
                </c:pt>
                <c:pt idx="7713">
                  <c:v>0.41129999999991501</c:v>
                </c:pt>
                <c:pt idx="7714">
                  <c:v>0.411399999999915</c:v>
                </c:pt>
                <c:pt idx="7715">
                  <c:v>0.41149999999991499</c:v>
                </c:pt>
                <c:pt idx="7716">
                  <c:v>0.41159999999991498</c:v>
                </c:pt>
                <c:pt idx="7717">
                  <c:v>0.41169999999991502</c:v>
                </c:pt>
                <c:pt idx="7718">
                  <c:v>0.41179999999991501</c:v>
                </c:pt>
                <c:pt idx="7719">
                  <c:v>0.411899999999915</c:v>
                </c:pt>
                <c:pt idx="7720">
                  <c:v>0.41199999999991499</c:v>
                </c:pt>
                <c:pt idx="7721">
                  <c:v>0.41209999999991498</c:v>
                </c:pt>
                <c:pt idx="7722">
                  <c:v>0.41219999999991502</c:v>
                </c:pt>
                <c:pt idx="7723">
                  <c:v>0.41229999999991501</c:v>
                </c:pt>
                <c:pt idx="7724">
                  <c:v>0.412399999999915</c:v>
                </c:pt>
                <c:pt idx="7725">
                  <c:v>0.41249999999991499</c:v>
                </c:pt>
                <c:pt idx="7726">
                  <c:v>0.41259999999991498</c:v>
                </c:pt>
                <c:pt idx="7727">
                  <c:v>0.41269999999991502</c:v>
                </c:pt>
                <c:pt idx="7728">
                  <c:v>0.41279999999991501</c:v>
                </c:pt>
                <c:pt idx="7729">
                  <c:v>0.412899999999915</c:v>
                </c:pt>
                <c:pt idx="7730">
                  <c:v>0.41299999999991499</c:v>
                </c:pt>
                <c:pt idx="7731">
                  <c:v>0.41309999999991498</c:v>
                </c:pt>
                <c:pt idx="7732">
                  <c:v>0.41319999999991502</c:v>
                </c:pt>
                <c:pt idx="7733">
                  <c:v>0.41329999999991501</c:v>
                </c:pt>
                <c:pt idx="7734">
                  <c:v>0.413399999999915</c:v>
                </c:pt>
                <c:pt idx="7735">
                  <c:v>0.41349999999991499</c:v>
                </c:pt>
                <c:pt idx="7736">
                  <c:v>0.41359999999991498</c:v>
                </c:pt>
                <c:pt idx="7737">
                  <c:v>0.41369999999991502</c:v>
                </c:pt>
                <c:pt idx="7738">
                  <c:v>0.41379999999991501</c:v>
                </c:pt>
                <c:pt idx="7739">
                  <c:v>0.413899999999915</c:v>
                </c:pt>
                <c:pt idx="7740">
                  <c:v>0.41399999999991499</c:v>
                </c:pt>
                <c:pt idx="7741">
                  <c:v>0.41409999999991498</c:v>
                </c:pt>
                <c:pt idx="7742">
                  <c:v>0.41419999999991503</c:v>
                </c:pt>
                <c:pt idx="7743">
                  <c:v>0.41429999999991501</c:v>
                </c:pt>
                <c:pt idx="7744">
                  <c:v>0.414399999999915</c:v>
                </c:pt>
                <c:pt idx="7745">
                  <c:v>0.41449999999991499</c:v>
                </c:pt>
                <c:pt idx="7746">
                  <c:v>0.41459999999991498</c:v>
                </c:pt>
                <c:pt idx="7747">
                  <c:v>0.41469999999991503</c:v>
                </c:pt>
                <c:pt idx="7748">
                  <c:v>0.41479999999991501</c:v>
                </c:pt>
                <c:pt idx="7749">
                  <c:v>0.414899999999915</c:v>
                </c:pt>
                <c:pt idx="7750">
                  <c:v>0.41499999999991499</c:v>
                </c:pt>
                <c:pt idx="7751">
                  <c:v>0.41509999999991498</c:v>
                </c:pt>
                <c:pt idx="7752">
                  <c:v>0.41519999999991503</c:v>
                </c:pt>
                <c:pt idx="7753">
                  <c:v>0.41529999999991501</c:v>
                </c:pt>
                <c:pt idx="7754">
                  <c:v>0.415399999999915</c:v>
                </c:pt>
                <c:pt idx="7755">
                  <c:v>0.41549999999991499</c:v>
                </c:pt>
                <c:pt idx="7756">
                  <c:v>0.41559999999991498</c:v>
                </c:pt>
                <c:pt idx="7757">
                  <c:v>0.41569999999991503</c:v>
                </c:pt>
                <c:pt idx="7758">
                  <c:v>0.41579999999991502</c:v>
                </c:pt>
                <c:pt idx="7759">
                  <c:v>0.415899999999915</c:v>
                </c:pt>
                <c:pt idx="7760">
                  <c:v>0.41599999999991499</c:v>
                </c:pt>
                <c:pt idx="7761">
                  <c:v>0.41609999999991498</c:v>
                </c:pt>
                <c:pt idx="7762">
                  <c:v>0.41619999999991503</c:v>
                </c:pt>
                <c:pt idx="7763">
                  <c:v>0.41629999999991502</c:v>
                </c:pt>
                <c:pt idx="7764">
                  <c:v>0.41639999999991401</c:v>
                </c:pt>
                <c:pt idx="7765">
                  <c:v>0.41649999999991399</c:v>
                </c:pt>
                <c:pt idx="7766">
                  <c:v>0.41659999999991398</c:v>
                </c:pt>
                <c:pt idx="7767">
                  <c:v>0.41669999999991397</c:v>
                </c:pt>
                <c:pt idx="7768">
                  <c:v>0.41679999999991402</c:v>
                </c:pt>
                <c:pt idx="7769">
                  <c:v>0.41689999999991401</c:v>
                </c:pt>
                <c:pt idx="7770">
                  <c:v>0.416999999999914</c:v>
                </c:pt>
                <c:pt idx="7771">
                  <c:v>0.41709999999991398</c:v>
                </c:pt>
                <c:pt idx="7772">
                  <c:v>0.41719999999991397</c:v>
                </c:pt>
                <c:pt idx="7773">
                  <c:v>0.41729999999991402</c:v>
                </c:pt>
                <c:pt idx="7774">
                  <c:v>0.41739999999991401</c:v>
                </c:pt>
                <c:pt idx="7775">
                  <c:v>0.417499999999914</c:v>
                </c:pt>
                <c:pt idx="7776">
                  <c:v>0.41759999999991398</c:v>
                </c:pt>
                <c:pt idx="7777">
                  <c:v>0.41769999999991397</c:v>
                </c:pt>
                <c:pt idx="7778">
                  <c:v>0.41779999999991402</c:v>
                </c:pt>
                <c:pt idx="7779">
                  <c:v>0.41789999999991401</c:v>
                </c:pt>
                <c:pt idx="7780">
                  <c:v>0.417999999999914</c:v>
                </c:pt>
                <c:pt idx="7781">
                  <c:v>0.41809999999991398</c:v>
                </c:pt>
                <c:pt idx="7782">
                  <c:v>0.41819999999991397</c:v>
                </c:pt>
                <c:pt idx="7783">
                  <c:v>0.41829999999991402</c:v>
                </c:pt>
                <c:pt idx="7784">
                  <c:v>0.41839999999991401</c:v>
                </c:pt>
                <c:pt idx="7785">
                  <c:v>0.418499999999914</c:v>
                </c:pt>
                <c:pt idx="7786">
                  <c:v>0.41859999999991399</c:v>
                </c:pt>
                <c:pt idx="7787">
                  <c:v>0.41869999999991397</c:v>
                </c:pt>
                <c:pt idx="7788">
                  <c:v>0.41879999999991402</c:v>
                </c:pt>
                <c:pt idx="7789">
                  <c:v>0.41889999999991401</c:v>
                </c:pt>
                <c:pt idx="7790">
                  <c:v>0.418999999999914</c:v>
                </c:pt>
                <c:pt idx="7791">
                  <c:v>0.41909999999991399</c:v>
                </c:pt>
                <c:pt idx="7792">
                  <c:v>0.41919999999991397</c:v>
                </c:pt>
                <c:pt idx="7793">
                  <c:v>0.41929999999991402</c:v>
                </c:pt>
                <c:pt idx="7794">
                  <c:v>0.41939999999991401</c:v>
                </c:pt>
                <c:pt idx="7795">
                  <c:v>0.419499999999914</c:v>
                </c:pt>
                <c:pt idx="7796">
                  <c:v>0.41959999999991399</c:v>
                </c:pt>
                <c:pt idx="7797">
                  <c:v>0.41969999999991398</c:v>
                </c:pt>
                <c:pt idx="7798">
                  <c:v>0.41979999999991402</c:v>
                </c:pt>
                <c:pt idx="7799">
                  <c:v>0.41989999999991401</c:v>
                </c:pt>
                <c:pt idx="7800">
                  <c:v>0.419999999999914</c:v>
                </c:pt>
                <c:pt idx="7801">
                  <c:v>0.42009999999991399</c:v>
                </c:pt>
                <c:pt idx="7802">
                  <c:v>0.42019999999991398</c:v>
                </c:pt>
                <c:pt idx="7803">
                  <c:v>0.42029999999991402</c:v>
                </c:pt>
                <c:pt idx="7804">
                  <c:v>0.42039999999991401</c:v>
                </c:pt>
                <c:pt idx="7805">
                  <c:v>0.420499999999914</c:v>
                </c:pt>
                <c:pt idx="7806">
                  <c:v>0.42059999999991399</c:v>
                </c:pt>
                <c:pt idx="7807">
                  <c:v>0.42069999999991398</c:v>
                </c:pt>
                <c:pt idx="7808">
                  <c:v>0.42079999999991402</c:v>
                </c:pt>
                <c:pt idx="7809">
                  <c:v>0.42089999999991401</c:v>
                </c:pt>
                <c:pt idx="7810">
                  <c:v>0.420999999999914</c:v>
                </c:pt>
                <c:pt idx="7811">
                  <c:v>0.42109999999991399</c:v>
                </c:pt>
                <c:pt idx="7812">
                  <c:v>0.42119999999991398</c:v>
                </c:pt>
                <c:pt idx="7813">
                  <c:v>0.42129999999991402</c:v>
                </c:pt>
                <c:pt idx="7814">
                  <c:v>0.42139999999991401</c:v>
                </c:pt>
                <c:pt idx="7815">
                  <c:v>0.421499999999914</c:v>
                </c:pt>
                <c:pt idx="7816">
                  <c:v>0.42159999999991399</c:v>
                </c:pt>
                <c:pt idx="7817">
                  <c:v>0.42169999999991398</c:v>
                </c:pt>
                <c:pt idx="7818">
                  <c:v>0.42179999999991402</c:v>
                </c:pt>
                <c:pt idx="7819">
                  <c:v>0.42189999999991401</c:v>
                </c:pt>
                <c:pt idx="7820">
                  <c:v>0.421999999999914</c:v>
                </c:pt>
                <c:pt idx="7821">
                  <c:v>0.42209999999991399</c:v>
                </c:pt>
                <c:pt idx="7822">
                  <c:v>0.42219999999991398</c:v>
                </c:pt>
                <c:pt idx="7823">
                  <c:v>0.42229999999991402</c:v>
                </c:pt>
                <c:pt idx="7824">
                  <c:v>0.42239999999991401</c:v>
                </c:pt>
                <c:pt idx="7825">
                  <c:v>0.422499999999914</c:v>
                </c:pt>
                <c:pt idx="7826">
                  <c:v>0.42259999999991399</c:v>
                </c:pt>
                <c:pt idx="7827">
                  <c:v>0.42269999999991398</c:v>
                </c:pt>
                <c:pt idx="7828">
                  <c:v>0.42279999999991402</c:v>
                </c:pt>
                <c:pt idx="7829">
                  <c:v>0.42289999999991401</c:v>
                </c:pt>
                <c:pt idx="7830">
                  <c:v>0.422999999999914</c:v>
                </c:pt>
                <c:pt idx="7831">
                  <c:v>0.42309999999991399</c:v>
                </c:pt>
                <c:pt idx="7832">
                  <c:v>0.42319999999991398</c:v>
                </c:pt>
                <c:pt idx="7833">
                  <c:v>0.42329999999991402</c:v>
                </c:pt>
                <c:pt idx="7834">
                  <c:v>0.42339999999991401</c:v>
                </c:pt>
                <c:pt idx="7835">
                  <c:v>0.423499999999914</c:v>
                </c:pt>
                <c:pt idx="7836">
                  <c:v>0.42359999999991399</c:v>
                </c:pt>
                <c:pt idx="7837">
                  <c:v>0.42369999999991398</c:v>
                </c:pt>
                <c:pt idx="7838">
                  <c:v>0.42379999999991402</c:v>
                </c:pt>
                <c:pt idx="7839">
                  <c:v>0.42389999999991401</c:v>
                </c:pt>
                <c:pt idx="7840">
                  <c:v>0.423999999999914</c:v>
                </c:pt>
                <c:pt idx="7841">
                  <c:v>0.42409999999991399</c:v>
                </c:pt>
                <c:pt idx="7842">
                  <c:v>0.42419999999991398</c:v>
                </c:pt>
                <c:pt idx="7843">
                  <c:v>0.42429999999991402</c:v>
                </c:pt>
                <c:pt idx="7844">
                  <c:v>0.42439999999991401</c:v>
                </c:pt>
                <c:pt idx="7845">
                  <c:v>0.424499999999914</c:v>
                </c:pt>
                <c:pt idx="7846">
                  <c:v>0.42459999999991399</c:v>
                </c:pt>
                <c:pt idx="7847">
                  <c:v>0.42469999999991398</c:v>
                </c:pt>
                <c:pt idx="7848">
                  <c:v>0.42479999999991402</c:v>
                </c:pt>
                <c:pt idx="7849">
                  <c:v>0.42489999999991401</c:v>
                </c:pt>
                <c:pt idx="7850">
                  <c:v>0.424999999999914</c:v>
                </c:pt>
                <c:pt idx="7851">
                  <c:v>0.42509999999991399</c:v>
                </c:pt>
                <c:pt idx="7852">
                  <c:v>0.42519999999991398</c:v>
                </c:pt>
                <c:pt idx="7853">
                  <c:v>0.42529999999991402</c:v>
                </c:pt>
                <c:pt idx="7854">
                  <c:v>0.42539999999991401</c:v>
                </c:pt>
                <c:pt idx="7855">
                  <c:v>0.425499999999913</c:v>
                </c:pt>
                <c:pt idx="7856">
                  <c:v>0.42559999999991299</c:v>
                </c:pt>
                <c:pt idx="7857">
                  <c:v>0.42569999999991298</c:v>
                </c:pt>
                <c:pt idx="7858">
                  <c:v>0.42579999999991303</c:v>
                </c:pt>
                <c:pt idx="7859">
                  <c:v>0.42589999999991301</c:v>
                </c:pt>
                <c:pt idx="7860">
                  <c:v>0.425999999999913</c:v>
                </c:pt>
                <c:pt idx="7861">
                  <c:v>0.42609999999991299</c:v>
                </c:pt>
                <c:pt idx="7862">
                  <c:v>0.42619999999991298</c:v>
                </c:pt>
                <c:pt idx="7863">
                  <c:v>0.42629999999991303</c:v>
                </c:pt>
                <c:pt idx="7864">
                  <c:v>0.42639999999991302</c:v>
                </c:pt>
                <c:pt idx="7865">
                  <c:v>0.426499999999913</c:v>
                </c:pt>
                <c:pt idx="7866">
                  <c:v>0.42659999999991299</c:v>
                </c:pt>
                <c:pt idx="7867">
                  <c:v>0.42669999999991298</c:v>
                </c:pt>
                <c:pt idx="7868">
                  <c:v>0.42679999999991303</c:v>
                </c:pt>
                <c:pt idx="7869">
                  <c:v>0.42689999999991302</c:v>
                </c:pt>
                <c:pt idx="7870">
                  <c:v>0.426999999999913</c:v>
                </c:pt>
                <c:pt idx="7871">
                  <c:v>0.42709999999991299</c:v>
                </c:pt>
                <c:pt idx="7872">
                  <c:v>0.42719999999991298</c:v>
                </c:pt>
                <c:pt idx="7873">
                  <c:v>0.42729999999991303</c:v>
                </c:pt>
                <c:pt idx="7874">
                  <c:v>0.42739999999991302</c:v>
                </c:pt>
                <c:pt idx="7875">
                  <c:v>0.42749999999991301</c:v>
                </c:pt>
                <c:pt idx="7876">
                  <c:v>0.42759999999991299</c:v>
                </c:pt>
                <c:pt idx="7877">
                  <c:v>0.42769999999991298</c:v>
                </c:pt>
                <c:pt idx="7878">
                  <c:v>0.42779999999991303</c:v>
                </c:pt>
                <c:pt idx="7879">
                  <c:v>0.42789999999991302</c:v>
                </c:pt>
                <c:pt idx="7880">
                  <c:v>0.42799999999991301</c:v>
                </c:pt>
                <c:pt idx="7881">
                  <c:v>0.42809999999991299</c:v>
                </c:pt>
                <c:pt idx="7882">
                  <c:v>0.42819999999991298</c:v>
                </c:pt>
                <c:pt idx="7883">
                  <c:v>0.42829999999991297</c:v>
                </c:pt>
                <c:pt idx="7884">
                  <c:v>0.42839999999991302</c:v>
                </c:pt>
                <c:pt idx="7885">
                  <c:v>0.42849999999991301</c:v>
                </c:pt>
                <c:pt idx="7886">
                  <c:v>0.428599999999913</c:v>
                </c:pt>
                <c:pt idx="7887">
                  <c:v>0.42869999999991298</c:v>
                </c:pt>
                <c:pt idx="7888">
                  <c:v>0.42879999999991297</c:v>
                </c:pt>
                <c:pt idx="7889">
                  <c:v>0.42889999999991302</c:v>
                </c:pt>
                <c:pt idx="7890">
                  <c:v>0.42899999999991301</c:v>
                </c:pt>
                <c:pt idx="7891">
                  <c:v>0.429099999999913</c:v>
                </c:pt>
                <c:pt idx="7892">
                  <c:v>0.42919999999991298</c:v>
                </c:pt>
                <c:pt idx="7893">
                  <c:v>0.42929999999991297</c:v>
                </c:pt>
                <c:pt idx="7894">
                  <c:v>0.42939999999991302</c:v>
                </c:pt>
                <c:pt idx="7895">
                  <c:v>0.42949999999991301</c:v>
                </c:pt>
                <c:pt idx="7896">
                  <c:v>0.429599999999913</c:v>
                </c:pt>
                <c:pt idx="7897">
                  <c:v>0.42969999999991298</c:v>
                </c:pt>
                <c:pt idx="7898">
                  <c:v>0.42979999999991297</c:v>
                </c:pt>
                <c:pt idx="7899">
                  <c:v>0.42989999999991302</c:v>
                </c:pt>
                <c:pt idx="7900">
                  <c:v>0.42999999999991301</c:v>
                </c:pt>
                <c:pt idx="7901">
                  <c:v>0.430099999999913</c:v>
                </c:pt>
                <c:pt idx="7902">
                  <c:v>0.43019999999991299</c:v>
                </c:pt>
                <c:pt idx="7903">
                  <c:v>0.43029999999991297</c:v>
                </c:pt>
                <c:pt idx="7904">
                  <c:v>0.43039999999991302</c:v>
                </c:pt>
                <c:pt idx="7905">
                  <c:v>0.43049999999991301</c:v>
                </c:pt>
                <c:pt idx="7906">
                  <c:v>0.430599999999913</c:v>
                </c:pt>
                <c:pt idx="7907">
                  <c:v>0.43069999999991299</c:v>
                </c:pt>
                <c:pt idx="7908">
                  <c:v>0.43079999999991297</c:v>
                </c:pt>
                <c:pt idx="7909">
                  <c:v>0.43089999999991302</c:v>
                </c:pt>
                <c:pt idx="7910">
                  <c:v>0.43099999999991301</c:v>
                </c:pt>
                <c:pt idx="7911">
                  <c:v>0.431099999999913</c:v>
                </c:pt>
                <c:pt idx="7912">
                  <c:v>0.43119999999991299</c:v>
                </c:pt>
                <c:pt idx="7913">
                  <c:v>0.43129999999991298</c:v>
                </c:pt>
                <c:pt idx="7914">
                  <c:v>0.43139999999991302</c:v>
                </c:pt>
                <c:pt idx="7915">
                  <c:v>0.43149999999991301</c:v>
                </c:pt>
                <c:pt idx="7916">
                  <c:v>0.431599999999913</c:v>
                </c:pt>
                <c:pt idx="7917">
                  <c:v>0.43169999999991299</c:v>
                </c:pt>
                <c:pt idx="7918">
                  <c:v>0.43179999999991298</c:v>
                </c:pt>
                <c:pt idx="7919">
                  <c:v>0.43189999999991302</c:v>
                </c:pt>
                <c:pt idx="7920">
                  <c:v>0.43199999999991301</c:v>
                </c:pt>
                <c:pt idx="7921">
                  <c:v>0.432099999999913</c:v>
                </c:pt>
                <c:pt idx="7922">
                  <c:v>0.43219999999991299</c:v>
                </c:pt>
                <c:pt idx="7923">
                  <c:v>0.43229999999991298</c:v>
                </c:pt>
                <c:pt idx="7924">
                  <c:v>0.43239999999991302</c:v>
                </c:pt>
                <c:pt idx="7925">
                  <c:v>0.43249999999991301</c:v>
                </c:pt>
                <c:pt idx="7926">
                  <c:v>0.432599999999913</c:v>
                </c:pt>
                <c:pt idx="7927">
                  <c:v>0.43269999999991299</c:v>
                </c:pt>
                <c:pt idx="7928">
                  <c:v>0.43279999999991298</c:v>
                </c:pt>
                <c:pt idx="7929">
                  <c:v>0.43289999999991302</c:v>
                </c:pt>
                <c:pt idx="7930">
                  <c:v>0.43299999999991301</c:v>
                </c:pt>
                <c:pt idx="7931">
                  <c:v>0.433099999999913</c:v>
                </c:pt>
                <c:pt idx="7932">
                  <c:v>0.43319999999991299</c:v>
                </c:pt>
                <c:pt idx="7933">
                  <c:v>0.43329999999991298</c:v>
                </c:pt>
                <c:pt idx="7934">
                  <c:v>0.43339999999991302</c:v>
                </c:pt>
                <c:pt idx="7935">
                  <c:v>0.43349999999991301</c:v>
                </c:pt>
                <c:pt idx="7936">
                  <c:v>0.433599999999913</c:v>
                </c:pt>
                <c:pt idx="7937">
                  <c:v>0.43369999999991299</c:v>
                </c:pt>
                <c:pt idx="7938">
                  <c:v>0.43379999999991298</c:v>
                </c:pt>
                <c:pt idx="7939">
                  <c:v>0.43389999999991302</c:v>
                </c:pt>
                <c:pt idx="7940">
                  <c:v>0.43399999999991301</c:v>
                </c:pt>
                <c:pt idx="7941">
                  <c:v>0.434099999999913</c:v>
                </c:pt>
                <c:pt idx="7942">
                  <c:v>0.43419999999991299</c:v>
                </c:pt>
                <c:pt idx="7943">
                  <c:v>0.43429999999991298</c:v>
                </c:pt>
                <c:pt idx="7944">
                  <c:v>0.43439999999991302</c:v>
                </c:pt>
                <c:pt idx="7945">
                  <c:v>0.43449999999991201</c:v>
                </c:pt>
                <c:pt idx="7946">
                  <c:v>0.434599999999912</c:v>
                </c:pt>
                <c:pt idx="7947">
                  <c:v>0.43469999999991199</c:v>
                </c:pt>
                <c:pt idx="7948">
                  <c:v>0.43479999999991198</c:v>
                </c:pt>
                <c:pt idx="7949">
                  <c:v>0.43489999999991202</c:v>
                </c:pt>
                <c:pt idx="7950">
                  <c:v>0.43499999999991201</c:v>
                </c:pt>
                <c:pt idx="7951">
                  <c:v>0.435099999999912</c:v>
                </c:pt>
                <c:pt idx="7952">
                  <c:v>0.43519999999991199</c:v>
                </c:pt>
                <c:pt idx="7953">
                  <c:v>0.43529999999991198</c:v>
                </c:pt>
                <c:pt idx="7954">
                  <c:v>0.43539999999991202</c:v>
                </c:pt>
                <c:pt idx="7955">
                  <c:v>0.43549999999991201</c:v>
                </c:pt>
                <c:pt idx="7956">
                  <c:v>0.435599999999912</c:v>
                </c:pt>
                <c:pt idx="7957">
                  <c:v>0.43569999999991199</c:v>
                </c:pt>
                <c:pt idx="7958">
                  <c:v>0.43579999999991198</c:v>
                </c:pt>
                <c:pt idx="7959">
                  <c:v>0.43589999999991202</c:v>
                </c:pt>
                <c:pt idx="7960">
                  <c:v>0.43599999999991201</c:v>
                </c:pt>
                <c:pt idx="7961">
                  <c:v>0.436099999999912</c:v>
                </c:pt>
                <c:pt idx="7962">
                  <c:v>0.43619999999991199</c:v>
                </c:pt>
                <c:pt idx="7963">
                  <c:v>0.43629999999991198</c:v>
                </c:pt>
                <c:pt idx="7964">
                  <c:v>0.43639999999991202</c:v>
                </c:pt>
                <c:pt idx="7965">
                  <c:v>0.43649999999991201</c:v>
                </c:pt>
                <c:pt idx="7966">
                  <c:v>0.436599999999912</c:v>
                </c:pt>
                <c:pt idx="7967">
                  <c:v>0.43669999999991199</c:v>
                </c:pt>
                <c:pt idx="7968">
                  <c:v>0.43679999999991198</c:v>
                </c:pt>
                <c:pt idx="7969">
                  <c:v>0.43689999999991203</c:v>
                </c:pt>
                <c:pt idx="7970">
                  <c:v>0.43699999999991201</c:v>
                </c:pt>
                <c:pt idx="7971">
                  <c:v>0.437099999999912</c:v>
                </c:pt>
                <c:pt idx="7972">
                  <c:v>0.43719999999991199</c:v>
                </c:pt>
                <c:pt idx="7973">
                  <c:v>0.43729999999991198</c:v>
                </c:pt>
                <c:pt idx="7974">
                  <c:v>0.43739999999991203</c:v>
                </c:pt>
                <c:pt idx="7975">
                  <c:v>0.43749999999991201</c:v>
                </c:pt>
                <c:pt idx="7976">
                  <c:v>0.437599999999912</c:v>
                </c:pt>
                <c:pt idx="7977">
                  <c:v>0.43769999999991199</c:v>
                </c:pt>
                <c:pt idx="7978">
                  <c:v>0.43779999999991198</c:v>
                </c:pt>
                <c:pt idx="7979">
                  <c:v>0.43789999999991203</c:v>
                </c:pt>
                <c:pt idx="7980">
                  <c:v>0.43799999999991202</c:v>
                </c:pt>
                <c:pt idx="7981">
                  <c:v>0.438099999999912</c:v>
                </c:pt>
                <c:pt idx="7982">
                  <c:v>0.43819999999991199</c:v>
                </c:pt>
                <c:pt idx="7983">
                  <c:v>0.43829999999991198</c:v>
                </c:pt>
                <c:pt idx="7984">
                  <c:v>0.43839999999991203</c:v>
                </c:pt>
                <c:pt idx="7985">
                  <c:v>0.43849999999991202</c:v>
                </c:pt>
                <c:pt idx="7986">
                  <c:v>0.438599999999912</c:v>
                </c:pt>
                <c:pt idx="7987">
                  <c:v>0.43869999999991199</c:v>
                </c:pt>
                <c:pt idx="7988">
                  <c:v>0.43879999999991198</c:v>
                </c:pt>
                <c:pt idx="7989">
                  <c:v>0.43889999999991203</c:v>
                </c:pt>
                <c:pt idx="7990">
                  <c:v>0.43899999999991202</c:v>
                </c:pt>
                <c:pt idx="7991">
                  <c:v>0.43909999999991201</c:v>
                </c:pt>
                <c:pt idx="7992">
                  <c:v>0.43919999999991199</c:v>
                </c:pt>
                <c:pt idx="7993">
                  <c:v>0.43929999999991198</c:v>
                </c:pt>
                <c:pt idx="7994">
                  <c:v>0.43939999999991203</c:v>
                </c:pt>
                <c:pt idx="7995">
                  <c:v>0.43949999999991202</c:v>
                </c:pt>
                <c:pt idx="7996">
                  <c:v>0.43959999999991201</c:v>
                </c:pt>
                <c:pt idx="7997">
                  <c:v>0.43969999999991199</c:v>
                </c:pt>
                <c:pt idx="7998">
                  <c:v>0.43979999999991198</c:v>
                </c:pt>
                <c:pt idx="7999">
                  <c:v>0.43989999999991197</c:v>
                </c:pt>
                <c:pt idx="8000">
                  <c:v>0.43999999999991202</c:v>
                </c:pt>
                <c:pt idx="8001">
                  <c:v>0.44009999999991201</c:v>
                </c:pt>
                <c:pt idx="8002">
                  <c:v>0.440199999999912</c:v>
                </c:pt>
                <c:pt idx="8003">
                  <c:v>0.44029999999991198</c:v>
                </c:pt>
                <c:pt idx="8004">
                  <c:v>0.44039999999991197</c:v>
                </c:pt>
                <c:pt idx="8005">
                  <c:v>0.44049999999991202</c:v>
                </c:pt>
                <c:pt idx="8006">
                  <c:v>0.44059999999991201</c:v>
                </c:pt>
                <c:pt idx="8007">
                  <c:v>0.440699999999912</c:v>
                </c:pt>
                <c:pt idx="8008">
                  <c:v>0.44079999999991198</c:v>
                </c:pt>
                <c:pt idx="8009">
                  <c:v>0.44089999999991197</c:v>
                </c:pt>
                <c:pt idx="8010">
                  <c:v>0.44099999999991202</c:v>
                </c:pt>
                <c:pt idx="8011">
                  <c:v>0.44109999999991201</c:v>
                </c:pt>
                <c:pt idx="8012">
                  <c:v>0.441199999999912</c:v>
                </c:pt>
                <c:pt idx="8013">
                  <c:v>0.44129999999991198</c:v>
                </c:pt>
                <c:pt idx="8014">
                  <c:v>0.44139999999991197</c:v>
                </c:pt>
                <c:pt idx="8015">
                  <c:v>0.44149999999991202</c:v>
                </c:pt>
                <c:pt idx="8016">
                  <c:v>0.44159999999991201</c:v>
                </c:pt>
                <c:pt idx="8017">
                  <c:v>0.441699999999912</c:v>
                </c:pt>
                <c:pt idx="8018">
                  <c:v>0.44179999999991199</c:v>
                </c:pt>
                <c:pt idx="8019">
                  <c:v>0.44189999999991197</c:v>
                </c:pt>
                <c:pt idx="8020">
                  <c:v>0.44199999999991202</c:v>
                </c:pt>
                <c:pt idx="8021">
                  <c:v>0.44209999999991201</c:v>
                </c:pt>
                <c:pt idx="8022">
                  <c:v>0.442199999999912</c:v>
                </c:pt>
                <c:pt idx="8023">
                  <c:v>0.44229999999991199</c:v>
                </c:pt>
                <c:pt idx="8024">
                  <c:v>0.44239999999991197</c:v>
                </c:pt>
                <c:pt idx="8025">
                  <c:v>0.44249999999991202</c:v>
                </c:pt>
                <c:pt idx="8026">
                  <c:v>0.44259999999991201</c:v>
                </c:pt>
                <c:pt idx="8027">
                  <c:v>0.442699999999912</c:v>
                </c:pt>
                <c:pt idx="8028">
                  <c:v>0.44279999999991199</c:v>
                </c:pt>
                <c:pt idx="8029">
                  <c:v>0.44289999999991198</c:v>
                </c:pt>
                <c:pt idx="8030">
                  <c:v>0.44299999999991202</c:v>
                </c:pt>
                <c:pt idx="8031">
                  <c:v>0.44309999999991201</c:v>
                </c:pt>
                <c:pt idx="8032">
                  <c:v>0.443199999999912</c:v>
                </c:pt>
                <c:pt idx="8033">
                  <c:v>0.44329999999991199</c:v>
                </c:pt>
                <c:pt idx="8034">
                  <c:v>0.44339999999991198</c:v>
                </c:pt>
                <c:pt idx="8035">
                  <c:v>0.44349999999991202</c:v>
                </c:pt>
                <c:pt idx="8036">
                  <c:v>0.44359999999991101</c:v>
                </c:pt>
                <c:pt idx="8037">
                  <c:v>0.443699999999911</c:v>
                </c:pt>
                <c:pt idx="8038">
                  <c:v>0.44379999999991099</c:v>
                </c:pt>
                <c:pt idx="8039">
                  <c:v>0.44389999999991098</c:v>
                </c:pt>
                <c:pt idx="8040">
                  <c:v>0.44399999999991102</c:v>
                </c:pt>
                <c:pt idx="8041">
                  <c:v>0.44409999999991101</c:v>
                </c:pt>
                <c:pt idx="8042">
                  <c:v>0.444199999999911</c:v>
                </c:pt>
                <c:pt idx="8043">
                  <c:v>0.44429999999991099</c:v>
                </c:pt>
                <c:pt idx="8044">
                  <c:v>0.44439999999991098</c:v>
                </c:pt>
                <c:pt idx="8045">
                  <c:v>0.44449999999991102</c:v>
                </c:pt>
                <c:pt idx="8046">
                  <c:v>0.44459999999991101</c:v>
                </c:pt>
                <c:pt idx="8047">
                  <c:v>0.444699999999911</c:v>
                </c:pt>
                <c:pt idx="8048">
                  <c:v>0.44479999999991099</c:v>
                </c:pt>
                <c:pt idx="8049">
                  <c:v>0.44489999999991098</c:v>
                </c:pt>
                <c:pt idx="8050">
                  <c:v>0.44499999999991102</c:v>
                </c:pt>
                <c:pt idx="8051">
                  <c:v>0.44509999999991101</c:v>
                </c:pt>
                <c:pt idx="8052">
                  <c:v>0.445199999999911</c:v>
                </c:pt>
                <c:pt idx="8053">
                  <c:v>0.44529999999991099</c:v>
                </c:pt>
                <c:pt idx="8054">
                  <c:v>0.44539999999991098</c:v>
                </c:pt>
                <c:pt idx="8055">
                  <c:v>0.44549999999991102</c:v>
                </c:pt>
                <c:pt idx="8056">
                  <c:v>0.44559999999991101</c:v>
                </c:pt>
                <c:pt idx="8057">
                  <c:v>0.445699999999911</c:v>
                </c:pt>
                <c:pt idx="8058">
                  <c:v>0.44579999999991099</c:v>
                </c:pt>
                <c:pt idx="8059">
                  <c:v>0.44589999999991098</c:v>
                </c:pt>
                <c:pt idx="8060">
                  <c:v>0.44599999999991102</c:v>
                </c:pt>
                <c:pt idx="8061">
                  <c:v>0.44609999999991101</c:v>
                </c:pt>
                <c:pt idx="8062">
                  <c:v>0.446199999999911</c:v>
                </c:pt>
                <c:pt idx="8063">
                  <c:v>0.44629999999991099</c:v>
                </c:pt>
                <c:pt idx="8064">
                  <c:v>0.44639999999991098</c:v>
                </c:pt>
                <c:pt idx="8065">
                  <c:v>0.44649999999991102</c:v>
                </c:pt>
                <c:pt idx="8066">
                  <c:v>0.44659999999991101</c:v>
                </c:pt>
                <c:pt idx="8067">
                  <c:v>0.446699999999911</c:v>
                </c:pt>
                <c:pt idx="8068">
                  <c:v>0.44679999999991099</c:v>
                </c:pt>
                <c:pt idx="8069">
                  <c:v>0.44689999999991098</c:v>
                </c:pt>
                <c:pt idx="8070">
                  <c:v>0.44699999999991102</c:v>
                </c:pt>
                <c:pt idx="8071">
                  <c:v>0.44709999999991101</c:v>
                </c:pt>
                <c:pt idx="8072">
                  <c:v>0.447199999999911</c:v>
                </c:pt>
                <c:pt idx="8073">
                  <c:v>0.44729999999991099</c:v>
                </c:pt>
                <c:pt idx="8074">
                  <c:v>0.44739999999991098</c:v>
                </c:pt>
                <c:pt idx="8075">
                  <c:v>0.44749999999991102</c:v>
                </c:pt>
                <c:pt idx="8076">
                  <c:v>0.44759999999991101</c:v>
                </c:pt>
                <c:pt idx="8077">
                  <c:v>0.447699999999911</c:v>
                </c:pt>
                <c:pt idx="8078">
                  <c:v>0.44779999999991099</c:v>
                </c:pt>
                <c:pt idx="8079">
                  <c:v>0.44789999999991098</c:v>
                </c:pt>
                <c:pt idx="8080">
                  <c:v>0.44799999999991102</c:v>
                </c:pt>
                <c:pt idx="8081">
                  <c:v>0.44809999999991101</c:v>
                </c:pt>
                <c:pt idx="8082">
                  <c:v>0.448199999999911</c:v>
                </c:pt>
                <c:pt idx="8083">
                  <c:v>0.44829999999991099</c:v>
                </c:pt>
                <c:pt idx="8084">
                  <c:v>0.44839999999991098</c:v>
                </c:pt>
                <c:pt idx="8085">
                  <c:v>0.44849999999991103</c:v>
                </c:pt>
                <c:pt idx="8086">
                  <c:v>0.44859999999991101</c:v>
                </c:pt>
                <c:pt idx="8087">
                  <c:v>0.448699999999911</c:v>
                </c:pt>
                <c:pt idx="8088">
                  <c:v>0.44879999999991099</c:v>
                </c:pt>
                <c:pt idx="8089">
                  <c:v>0.44889999999991098</c:v>
                </c:pt>
                <c:pt idx="8090">
                  <c:v>0.44899999999991103</c:v>
                </c:pt>
                <c:pt idx="8091">
                  <c:v>0.44909999999991101</c:v>
                </c:pt>
                <c:pt idx="8092">
                  <c:v>0.449199999999911</c:v>
                </c:pt>
                <c:pt idx="8093">
                  <c:v>0.44929999999991099</c:v>
                </c:pt>
                <c:pt idx="8094">
                  <c:v>0.44939999999991098</c:v>
                </c:pt>
                <c:pt idx="8095">
                  <c:v>0.44949999999991103</c:v>
                </c:pt>
                <c:pt idx="8096">
                  <c:v>0.44959999999991102</c:v>
                </c:pt>
                <c:pt idx="8097">
                  <c:v>0.449699999999911</c:v>
                </c:pt>
                <c:pt idx="8098">
                  <c:v>0.44979999999991099</c:v>
                </c:pt>
                <c:pt idx="8099">
                  <c:v>0.44989999999991098</c:v>
                </c:pt>
                <c:pt idx="8100">
                  <c:v>0.44999999999991103</c:v>
                </c:pt>
                <c:pt idx="8101">
                  <c:v>0.45009999999991102</c:v>
                </c:pt>
                <c:pt idx="8102">
                  <c:v>0.450199999999911</c:v>
                </c:pt>
                <c:pt idx="8103">
                  <c:v>0.45029999999991099</c:v>
                </c:pt>
                <c:pt idx="8104">
                  <c:v>0.45039999999991098</c:v>
                </c:pt>
                <c:pt idx="8105">
                  <c:v>0.45049999999991103</c:v>
                </c:pt>
                <c:pt idx="8106">
                  <c:v>0.45059999999991102</c:v>
                </c:pt>
                <c:pt idx="8107">
                  <c:v>0.45069999999991101</c:v>
                </c:pt>
                <c:pt idx="8108">
                  <c:v>0.45079999999991099</c:v>
                </c:pt>
                <c:pt idx="8109">
                  <c:v>0.45089999999991098</c:v>
                </c:pt>
                <c:pt idx="8110">
                  <c:v>0.45099999999991103</c:v>
                </c:pt>
                <c:pt idx="8111">
                  <c:v>0.45109999999991102</c:v>
                </c:pt>
                <c:pt idx="8112">
                  <c:v>0.45119999999991101</c:v>
                </c:pt>
                <c:pt idx="8113">
                  <c:v>0.45129999999991099</c:v>
                </c:pt>
                <c:pt idx="8114">
                  <c:v>0.45139999999991098</c:v>
                </c:pt>
                <c:pt idx="8115">
                  <c:v>0.45149999999991097</c:v>
                </c:pt>
                <c:pt idx="8116">
                  <c:v>0.45159999999991102</c:v>
                </c:pt>
                <c:pt idx="8117">
                  <c:v>0.45169999999991101</c:v>
                </c:pt>
                <c:pt idx="8118">
                  <c:v>0.451799999999911</c:v>
                </c:pt>
                <c:pt idx="8119">
                  <c:v>0.45189999999991098</c:v>
                </c:pt>
                <c:pt idx="8120">
                  <c:v>0.45199999999991097</c:v>
                </c:pt>
                <c:pt idx="8121">
                  <c:v>0.45209999999991102</c:v>
                </c:pt>
                <c:pt idx="8122">
                  <c:v>0.45219999999991101</c:v>
                </c:pt>
                <c:pt idx="8123">
                  <c:v>0.452299999999911</c:v>
                </c:pt>
                <c:pt idx="8124">
                  <c:v>0.45239999999991098</c:v>
                </c:pt>
                <c:pt idx="8125">
                  <c:v>0.45249999999991097</c:v>
                </c:pt>
                <c:pt idx="8126">
                  <c:v>0.45259999999991102</c:v>
                </c:pt>
                <c:pt idx="8127">
                  <c:v>0.45269999999991001</c:v>
                </c:pt>
                <c:pt idx="8128">
                  <c:v>0.45279999999991</c:v>
                </c:pt>
                <c:pt idx="8129">
                  <c:v>0.45289999999990999</c:v>
                </c:pt>
                <c:pt idx="8130">
                  <c:v>0.45299999999990997</c:v>
                </c:pt>
                <c:pt idx="8131">
                  <c:v>0.45309999999991002</c:v>
                </c:pt>
                <c:pt idx="8132">
                  <c:v>0.45319999999991001</c:v>
                </c:pt>
                <c:pt idx="8133">
                  <c:v>0.45329999999991</c:v>
                </c:pt>
                <c:pt idx="8134">
                  <c:v>0.45339999999990999</c:v>
                </c:pt>
                <c:pt idx="8135">
                  <c:v>0.45349999999990998</c:v>
                </c:pt>
                <c:pt idx="8136">
                  <c:v>0.45359999999991002</c:v>
                </c:pt>
                <c:pt idx="8137">
                  <c:v>0.45369999999991001</c:v>
                </c:pt>
                <c:pt idx="8138">
                  <c:v>0.45379999999991</c:v>
                </c:pt>
                <c:pt idx="8139">
                  <c:v>0.45389999999990999</c:v>
                </c:pt>
                <c:pt idx="8140">
                  <c:v>0.45399999999990998</c:v>
                </c:pt>
                <c:pt idx="8141">
                  <c:v>0.45409999999991002</c:v>
                </c:pt>
                <c:pt idx="8142">
                  <c:v>0.45419999999991001</c:v>
                </c:pt>
                <c:pt idx="8143">
                  <c:v>0.45429999999991</c:v>
                </c:pt>
                <c:pt idx="8144">
                  <c:v>0.45439999999990999</c:v>
                </c:pt>
                <c:pt idx="8145">
                  <c:v>0.45449999999990998</c:v>
                </c:pt>
                <c:pt idx="8146">
                  <c:v>0.45459999999991002</c:v>
                </c:pt>
                <c:pt idx="8147">
                  <c:v>0.45469999999991001</c:v>
                </c:pt>
                <c:pt idx="8148">
                  <c:v>0.45479999999991</c:v>
                </c:pt>
                <c:pt idx="8149">
                  <c:v>0.45489999999990999</c:v>
                </c:pt>
                <c:pt idx="8150">
                  <c:v>0.45499999999990998</c:v>
                </c:pt>
                <c:pt idx="8151">
                  <c:v>0.45509999999991002</c:v>
                </c:pt>
                <c:pt idx="8152">
                  <c:v>0.45519999999991001</c:v>
                </c:pt>
                <c:pt idx="8153">
                  <c:v>0.45529999999991</c:v>
                </c:pt>
                <c:pt idx="8154">
                  <c:v>0.45539999999990999</c:v>
                </c:pt>
                <c:pt idx="8155">
                  <c:v>0.45549999999990998</c:v>
                </c:pt>
                <c:pt idx="8156">
                  <c:v>0.45559999999991002</c:v>
                </c:pt>
                <c:pt idx="8157">
                  <c:v>0.45569999999991001</c:v>
                </c:pt>
                <c:pt idx="8158">
                  <c:v>0.45579999999991</c:v>
                </c:pt>
                <c:pt idx="8159">
                  <c:v>0.45589999999990999</c:v>
                </c:pt>
                <c:pt idx="8160">
                  <c:v>0.45599999999990998</c:v>
                </c:pt>
                <c:pt idx="8161">
                  <c:v>0.45609999999991002</c:v>
                </c:pt>
                <c:pt idx="8162">
                  <c:v>0.45619999999991001</c:v>
                </c:pt>
                <c:pt idx="8163">
                  <c:v>0.45629999999991</c:v>
                </c:pt>
                <c:pt idx="8164">
                  <c:v>0.45639999999990999</c:v>
                </c:pt>
                <c:pt idx="8165">
                  <c:v>0.45649999999990998</c:v>
                </c:pt>
                <c:pt idx="8166">
                  <c:v>0.45659999999991002</c:v>
                </c:pt>
                <c:pt idx="8167">
                  <c:v>0.45669999999991001</c:v>
                </c:pt>
                <c:pt idx="8168">
                  <c:v>0.45679999999991</c:v>
                </c:pt>
                <c:pt idx="8169">
                  <c:v>0.45689999999990999</c:v>
                </c:pt>
                <c:pt idx="8170">
                  <c:v>0.45699999999990998</c:v>
                </c:pt>
                <c:pt idx="8171">
                  <c:v>0.45709999999991002</c:v>
                </c:pt>
                <c:pt idx="8172">
                  <c:v>0.45719999999991001</c:v>
                </c:pt>
                <c:pt idx="8173">
                  <c:v>0.45729999999991</c:v>
                </c:pt>
                <c:pt idx="8174">
                  <c:v>0.45739999999990999</c:v>
                </c:pt>
                <c:pt idx="8175">
                  <c:v>0.45749999999990998</c:v>
                </c:pt>
                <c:pt idx="8176">
                  <c:v>0.45759999999991002</c:v>
                </c:pt>
                <c:pt idx="8177">
                  <c:v>0.45769999999991001</c:v>
                </c:pt>
                <c:pt idx="8178">
                  <c:v>0.45779999999991</c:v>
                </c:pt>
                <c:pt idx="8179">
                  <c:v>0.45789999999990999</c:v>
                </c:pt>
                <c:pt idx="8180">
                  <c:v>0.45799999999990998</c:v>
                </c:pt>
                <c:pt idx="8181">
                  <c:v>0.45809999999991002</c:v>
                </c:pt>
                <c:pt idx="8182">
                  <c:v>0.45819999999991001</c:v>
                </c:pt>
                <c:pt idx="8183">
                  <c:v>0.45829999999991</c:v>
                </c:pt>
                <c:pt idx="8184">
                  <c:v>0.45839999999990999</c:v>
                </c:pt>
                <c:pt idx="8185">
                  <c:v>0.45849999999990998</c:v>
                </c:pt>
                <c:pt idx="8186">
                  <c:v>0.45859999999991002</c:v>
                </c:pt>
                <c:pt idx="8187">
                  <c:v>0.45869999999991001</c:v>
                </c:pt>
                <c:pt idx="8188">
                  <c:v>0.45879999999991</c:v>
                </c:pt>
                <c:pt idx="8189">
                  <c:v>0.45889999999990999</c:v>
                </c:pt>
                <c:pt idx="8190">
                  <c:v>0.45899999999990998</c:v>
                </c:pt>
                <c:pt idx="8191">
                  <c:v>0.45909999999991002</c:v>
                </c:pt>
                <c:pt idx="8192">
                  <c:v>0.45919999999991001</c:v>
                </c:pt>
                <c:pt idx="8193">
                  <c:v>0.45929999999991</c:v>
                </c:pt>
                <c:pt idx="8194">
                  <c:v>0.45939999999990999</c:v>
                </c:pt>
                <c:pt idx="8195">
                  <c:v>0.45949999999990998</c:v>
                </c:pt>
                <c:pt idx="8196">
                  <c:v>0.45959999999991002</c:v>
                </c:pt>
                <c:pt idx="8197">
                  <c:v>0.45969999999991001</c:v>
                </c:pt>
                <c:pt idx="8198">
                  <c:v>0.45979999999991</c:v>
                </c:pt>
                <c:pt idx="8199">
                  <c:v>0.45989999999990999</c:v>
                </c:pt>
                <c:pt idx="8200">
                  <c:v>0.45999999999990998</c:v>
                </c:pt>
                <c:pt idx="8201">
                  <c:v>0.46009999999991003</c:v>
                </c:pt>
                <c:pt idx="8202">
                  <c:v>0.46019999999991001</c:v>
                </c:pt>
                <c:pt idx="8203">
                  <c:v>0.46029999999991</c:v>
                </c:pt>
                <c:pt idx="8204">
                  <c:v>0.46039999999990999</c:v>
                </c:pt>
                <c:pt idx="8205">
                  <c:v>0.46049999999990998</c:v>
                </c:pt>
                <c:pt idx="8206">
                  <c:v>0.46059999999991003</c:v>
                </c:pt>
                <c:pt idx="8207">
                  <c:v>0.46069999999991001</c:v>
                </c:pt>
                <c:pt idx="8208">
                  <c:v>0.46079999999991</c:v>
                </c:pt>
                <c:pt idx="8209">
                  <c:v>0.46089999999990999</c:v>
                </c:pt>
                <c:pt idx="8210">
                  <c:v>0.46099999999990998</c:v>
                </c:pt>
                <c:pt idx="8211">
                  <c:v>0.46109999999991003</c:v>
                </c:pt>
                <c:pt idx="8212">
                  <c:v>0.46119999999991002</c:v>
                </c:pt>
                <c:pt idx="8213">
                  <c:v>0.46129999999991</c:v>
                </c:pt>
                <c:pt idx="8214">
                  <c:v>0.46139999999990999</c:v>
                </c:pt>
                <c:pt idx="8215">
                  <c:v>0.46149999999990998</c:v>
                </c:pt>
                <c:pt idx="8216">
                  <c:v>0.46159999999991003</c:v>
                </c:pt>
                <c:pt idx="8217">
                  <c:v>0.46169999999991002</c:v>
                </c:pt>
                <c:pt idx="8218">
                  <c:v>0.46179999999990901</c:v>
                </c:pt>
                <c:pt idx="8219">
                  <c:v>0.46189999999990899</c:v>
                </c:pt>
                <c:pt idx="8220">
                  <c:v>0.46199999999990898</c:v>
                </c:pt>
                <c:pt idx="8221">
                  <c:v>0.46209999999990897</c:v>
                </c:pt>
                <c:pt idx="8222">
                  <c:v>0.46219999999990902</c:v>
                </c:pt>
                <c:pt idx="8223">
                  <c:v>0.46229999999990901</c:v>
                </c:pt>
                <c:pt idx="8224">
                  <c:v>0.46239999999990899</c:v>
                </c:pt>
                <c:pt idx="8225">
                  <c:v>0.46249999999990898</c:v>
                </c:pt>
                <c:pt idx="8226">
                  <c:v>0.46259999999990897</c:v>
                </c:pt>
                <c:pt idx="8227">
                  <c:v>0.46269999999990902</c:v>
                </c:pt>
                <c:pt idx="8228">
                  <c:v>0.46279999999990901</c:v>
                </c:pt>
                <c:pt idx="8229">
                  <c:v>0.462899999999909</c:v>
                </c:pt>
                <c:pt idx="8230">
                  <c:v>0.46299999999990898</c:v>
                </c:pt>
                <c:pt idx="8231">
                  <c:v>0.46309999999990897</c:v>
                </c:pt>
                <c:pt idx="8232">
                  <c:v>0.46319999999990902</c:v>
                </c:pt>
                <c:pt idx="8233">
                  <c:v>0.46329999999990901</c:v>
                </c:pt>
                <c:pt idx="8234">
                  <c:v>0.463399999999909</c:v>
                </c:pt>
                <c:pt idx="8235">
                  <c:v>0.46349999999990898</c:v>
                </c:pt>
                <c:pt idx="8236">
                  <c:v>0.46359999999990897</c:v>
                </c:pt>
                <c:pt idx="8237">
                  <c:v>0.46369999999990902</c:v>
                </c:pt>
                <c:pt idx="8238">
                  <c:v>0.46379999999990901</c:v>
                </c:pt>
                <c:pt idx="8239">
                  <c:v>0.463899999999909</c:v>
                </c:pt>
                <c:pt idx="8240">
                  <c:v>0.46399999999990899</c:v>
                </c:pt>
                <c:pt idx="8241">
                  <c:v>0.46409999999990897</c:v>
                </c:pt>
                <c:pt idx="8242">
                  <c:v>0.46419999999990902</c:v>
                </c:pt>
                <c:pt idx="8243">
                  <c:v>0.46429999999990901</c:v>
                </c:pt>
                <c:pt idx="8244">
                  <c:v>0.464399999999909</c:v>
                </c:pt>
                <c:pt idx="8245">
                  <c:v>0.46449999999990899</c:v>
                </c:pt>
                <c:pt idx="8246">
                  <c:v>0.46459999999990897</c:v>
                </c:pt>
                <c:pt idx="8247">
                  <c:v>0.46469999999990902</c:v>
                </c:pt>
                <c:pt idx="8248">
                  <c:v>0.46479999999990901</c:v>
                </c:pt>
                <c:pt idx="8249">
                  <c:v>0.464899999999909</c:v>
                </c:pt>
                <c:pt idx="8250">
                  <c:v>0.46499999999990899</c:v>
                </c:pt>
                <c:pt idx="8251">
                  <c:v>0.46509999999990898</c:v>
                </c:pt>
                <c:pt idx="8252">
                  <c:v>0.46519999999990902</c:v>
                </c:pt>
                <c:pt idx="8253">
                  <c:v>0.46529999999990901</c:v>
                </c:pt>
                <c:pt idx="8254">
                  <c:v>0.465399999999909</c:v>
                </c:pt>
                <c:pt idx="8255">
                  <c:v>0.46549999999990899</c:v>
                </c:pt>
                <c:pt idx="8256">
                  <c:v>0.46559999999990898</c:v>
                </c:pt>
                <c:pt idx="8257">
                  <c:v>0.46569999999990902</c:v>
                </c:pt>
                <c:pt idx="8258">
                  <c:v>0.46579999999990901</c:v>
                </c:pt>
                <c:pt idx="8259">
                  <c:v>0.465899999999909</c:v>
                </c:pt>
                <c:pt idx="8260">
                  <c:v>0.46599999999990899</c:v>
                </c:pt>
                <c:pt idx="8261">
                  <c:v>0.46609999999990898</c:v>
                </c:pt>
                <c:pt idx="8262">
                  <c:v>0.46619999999990902</c:v>
                </c:pt>
                <c:pt idx="8263">
                  <c:v>0.46629999999990901</c:v>
                </c:pt>
                <c:pt idx="8264">
                  <c:v>0.466399999999909</c:v>
                </c:pt>
                <c:pt idx="8265">
                  <c:v>0.46649999999990899</c:v>
                </c:pt>
                <c:pt idx="8266">
                  <c:v>0.46659999999990898</c:v>
                </c:pt>
                <c:pt idx="8267">
                  <c:v>0.46669999999990902</c:v>
                </c:pt>
                <c:pt idx="8268">
                  <c:v>0.46679999999990901</c:v>
                </c:pt>
                <c:pt idx="8269">
                  <c:v>0.466899999999909</c:v>
                </c:pt>
                <c:pt idx="8270">
                  <c:v>0.46699999999990899</c:v>
                </c:pt>
                <c:pt idx="8271">
                  <c:v>0.46709999999990898</c:v>
                </c:pt>
                <c:pt idx="8272">
                  <c:v>0.46719999999990902</c:v>
                </c:pt>
                <c:pt idx="8273">
                  <c:v>0.46729999999990901</c:v>
                </c:pt>
                <c:pt idx="8274">
                  <c:v>0.467399999999909</c:v>
                </c:pt>
                <c:pt idx="8275">
                  <c:v>0.46749999999990899</c:v>
                </c:pt>
                <c:pt idx="8276">
                  <c:v>0.46759999999990898</c:v>
                </c:pt>
                <c:pt idx="8277">
                  <c:v>0.46769999999990902</c:v>
                </c:pt>
                <c:pt idx="8278">
                  <c:v>0.46779999999990901</c:v>
                </c:pt>
                <c:pt idx="8279">
                  <c:v>0.467899999999909</c:v>
                </c:pt>
                <c:pt idx="8280">
                  <c:v>0.46799999999990899</c:v>
                </c:pt>
                <c:pt idx="8281">
                  <c:v>0.46809999999990898</c:v>
                </c:pt>
                <c:pt idx="8282">
                  <c:v>0.46819999999990902</c:v>
                </c:pt>
                <c:pt idx="8283">
                  <c:v>0.46829999999990901</c:v>
                </c:pt>
                <c:pt idx="8284">
                  <c:v>0.468399999999909</c:v>
                </c:pt>
                <c:pt idx="8285">
                  <c:v>0.46849999999990899</c:v>
                </c:pt>
                <c:pt idx="8286">
                  <c:v>0.46859999999990898</c:v>
                </c:pt>
                <c:pt idx="8287">
                  <c:v>0.46869999999990902</c:v>
                </c:pt>
                <c:pt idx="8288">
                  <c:v>0.46879999999990901</c:v>
                </c:pt>
                <c:pt idx="8289">
                  <c:v>0.468899999999909</c:v>
                </c:pt>
                <c:pt idx="8290">
                  <c:v>0.46899999999990899</c:v>
                </c:pt>
                <c:pt idx="8291">
                  <c:v>0.46909999999990898</c:v>
                </c:pt>
                <c:pt idx="8292">
                  <c:v>0.46919999999990902</c:v>
                </c:pt>
                <c:pt idx="8293">
                  <c:v>0.46929999999990901</c:v>
                </c:pt>
                <c:pt idx="8294">
                  <c:v>0.469399999999909</c:v>
                </c:pt>
                <c:pt idx="8295">
                  <c:v>0.46949999999990899</c:v>
                </c:pt>
                <c:pt idx="8296">
                  <c:v>0.46959999999990898</c:v>
                </c:pt>
                <c:pt idx="8297">
                  <c:v>0.46969999999990902</c:v>
                </c:pt>
                <c:pt idx="8298">
                  <c:v>0.46979999999990901</c:v>
                </c:pt>
                <c:pt idx="8299">
                  <c:v>0.469899999999909</c:v>
                </c:pt>
                <c:pt idx="8300">
                  <c:v>0.46999999999990899</c:v>
                </c:pt>
                <c:pt idx="8301">
                  <c:v>0.47009999999990898</c:v>
                </c:pt>
                <c:pt idx="8302">
                  <c:v>0.47019999999990902</c:v>
                </c:pt>
                <c:pt idx="8303">
                  <c:v>0.47029999999990901</c:v>
                </c:pt>
                <c:pt idx="8304">
                  <c:v>0.470399999999909</c:v>
                </c:pt>
                <c:pt idx="8305">
                  <c:v>0.47049999999990899</c:v>
                </c:pt>
                <c:pt idx="8306">
                  <c:v>0.47059999999990898</c:v>
                </c:pt>
                <c:pt idx="8307">
                  <c:v>0.47069999999990902</c:v>
                </c:pt>
                <c:pt idx="8308">
                  <c:v>0.47079999999990901</c:v>
                </c:pt>
                <c:pt idx="8309">
                  <c:v>0.470899999999908</c:v>
                </c:pt>
                <c:pt idx="8310">
                  <c:v>0.47099999999990799</c:v>
                </c:pt>
                <c:pt idx="8311">
                  <c:v>0.47109999999990798</c:v>
                </c:pt>
                <c:pt idx="8312">
                  <c:v>0.47119999999990803</c:v>
                </c:pt>
                <c:pt idx="8313">
                  <c:v>0.47129999999990801</c:v>
                </c:pt>
                <c:pt idx="8314">
                  <c:v>0.471399999999908</c:v>
                </c:pt>
                <c:pt idx="8315">
                  <c:v>0.47149999999990799</c:v>
                </c:pt>
                <c:pt idx="8316">
                  <c:v>0.47159999999990798</c:v>
                </c:pt>
                <c:pt idx="8317">
                  <c:v>0.47169999999990803</c:v>
                </c:pt>
                <c:pt idx="8318">
                  <c:v>0.47179999999990802</c:v>
                </c:pt>
                <c:pt idx="8319">
                  <c:v>0.471899999999908</c:v>
                </c:pt>
                <c:pt idx="8320">
                  <c:v>0.47199999999990799</c:v>
                </c:pt>
                <c:pt idx="8321">
                  <c:v>0.47209999999990798</c:v>
                </c:pt>
                <c:pt idx="8322">
                  <c:v>0.47219999999990803</c:v>
                </c:pt>
                <c:pt idx="8323">
                  <c:v>0.47229999999990802</c:v>
                </c:pt>
                <c:pt idx="8324">
                  <c:v>0.472399999999908</c:v>
                </c:pt>
                <c:pt idx="8325">
                  <c:v>0.47249999999990799</c:v>
                </c:pt>
                <c:pt idx="8326">
                  <c:v>0.47259999999990798</c:v>
                </c:pt>
                <c:pt idx="8327">
                  <c:v>0.47269999999990803</c:v>
                </c:pt>
                <c:pt idx="8328">
                  <c:v>0.47279999999990802</c:v>
                </c:pt>
                <c:pt idx="8329">
                  <c:v>0.47289999999990801</c:v>
                </c:pt>
                <c:pt idx="8330">
                  <c:v>0.47299999999990799</c:v>
                </c:pt>
                <c:pt idx="8331">
                  <c:v>0.47309999999990798</c:v>
                </c:pt>
                <c:pt idx="8332">
                  <c:v>0.47319999999990803</c:v>
                </c:pt>
                <c:pt idx="8333">
                  <c:v>0.47329999999990802</c:v>
                </c:pt>
                <c:pt idx="8334">
                  <c:v>0.47339999999990801</c:v>
                </c:pt>
                <c:pt idx="8335">
                  <c:v>0.47349999999990799</c:v>
                </c:pt>
                <c:pt idx="8336">
                  <c:v>0.47359999999990798</c:v>
                </c:pt>
                <c:pt idx="8337">
                  <c:v>0.47369999999990797</c:v>
                </c:pt>
                <c:pt idx="8338">
                  <c:v>0.47379999999990802</c:v>
                </c:pt>
                <c:pt idx="8339">
                  <c:v>0.47389999999990801</c:v>
                </c:pt>
                <c:pt idx="8340">
                  <c:v>0.47399999999990799</c:v>
                </c:pt>
                <c:pt idx="8341">
                  <c:v>0.47409999999990798</c:v>
                </c:pt>
                <c:pt idx="8342">
                  <c:v>0.47419999999990797</c:v>
                </c:pt>
                <c:pt idx="8343">
                  <c:v>0.47429999999990802</c:v>
                </c:pt>
                <c:pt idx="8344">
                  <c:v>0.47439999999990801</c:v>
                </c:pt>
                <c:pt idx="8345">
                  <c:v>0.474499999999908</c:v>
                </c:pt>
                <c:pt idx="8346">
                  <c:v>0.47459999999990798</c:v>
                </c:pt>
                <c:pt idx="8347">
                  <c:v>0.47469999999990797</c:v>
                </c:pt>
                <c:pt idx="8348">
                  <c:v>0.47479999999990802</c:v>
                </c:pt>
                <c:pt idx="8349">
                  <c:v>0.47489999999990801</c:v>
                </c:pt>
                <c:pt idx="8350">
                  <c:v>0.474999999999908</c:v>
                </c:pt>
                <c:pt idx="8351">
                  <c:v>0.47509999999990798</c:v>
                </c:pt>
                <c:pt idx="8352">
                  <c:v>0.47519999999990797</c:v>
                </c:pt>
                <c:pt idx="8353">
                  <c:v>0.47529999999990802</c:v>
                </c:pt>
                <c:pt idx="8354">
                  <c:v>0.47539999999990801</c:v>
                </c:pt>
                <c:pt idx="8355">
                  <c:v>0.475499999999908</c:v>
                </c:pt>
                <c:pt idx="8356">
                  <c:v>0.47559999999990799</c:v>
                </c:pt>
                <c:pt idx="8357">
                  <c:v>0.47569999999990797</c:v>
                </c:pt>
                <c:pt idx="8358">
                  <c:v>0.47579999999990802</c:v>
                </c:pt>
                <c:pt idx="8359">
                  <c:v>0.47589999999990801</c:v>
                </c:pt>
                <c:pt idx="8360">
                  <c:v>0.475999999999908</c:v>
                </c:pt>
                <c:pt idx="8361">
                  <c:v>0.47609999999990799</c:v>
                </c:pt>
                <c:pt idx="8362">
                  <c:v>0.47619999999990797</c:v>
                </c:pt>
                <c:pt idx="8363">
                  <c:v>0.47629999999990802</c:v>
                </c:pt>
                <c:pt idx="8364">
                  <c:v>0.47639999999990801</c:v>
                </c:pt>
                <c:pt idx="8365">
                  <c:v>0.476499999999908</c:v>
                </c:pt>
                <c:pt idx="8366">
                  <c:v>0.47659999999990799</c:v>
                </c:pt>
                <c:pt idx="8367">
                  <c:v>0.47669999999990798</c:v>
                </c:pt>
                <c:pt idx="8368">
                  <c:v>0.47679999999990802</c:v>
                </c:pt>
                <c:pt idx="8369">
                  <c:v>0.47689999999990801</c:v>
                </c:pt>
                <c:pt idx="8370">
                  <c:v>0.476999999999908</c:v>
                </c:pt>
                <c:pt idx="8371">
                  <c:v>0.47709999999990799</c:v>
                </c:pt>
                <c:pt idx="8372">
                  <c:v>0.47719999999990798</c:v>
                </c:pt>
                <c:pt idx="8373">
                  <c:v>0.47729999999990802</c:v>
                </c:pt>
                <c:pt idx="8374">
                  <c:v>0.47739999999990801</c:v>
                </c:pt>
                <c:pt idx="8375">
                  <c:v>0.477499999999908</c:v>
                </c:pt>
                <c:pt idx="8376">
                  <c:v>0.47759999999990799</c:v>
                </c:pt>
                <c:pt idx="8377">
                  <c:v>0.47769999999990798</c:v>
                </c:pt>
                <c:pt idx="8378">
                  <c:v>0.47779999999990802</c:v>
                </c:pt>
                <c:pt idx="8379">
                  <c:v>0.47789999999990801</c:v>
                </c:pt>
                <c:pt idx="8380">
                  <c:v>0.477999999999908</c:v>
                </c:pt>
                <c:pt idx="8381">
                  <c:v>0.47809999999990799</c:v>
                </c:pt>
                <c:pt idx="8382">
                  <c:v>0.47819999999990798</c:v>
                </c:pt>
                <c:pt idx="8383">
                  <c:v>0.47829999999990802</c:v>
                </c:pt>
                <c:pt idx="8384">
                  <c:v>0.47839999999990801</c:v>
                </c:pt>
                <c:pt idx="8385">
                  <c:v>0.478499999999908</c:v>
                </c:pt>
                <c:pt idx="8386">
                  <c:v>0.47859999999990799</c:v>
                </c:pt>
                <c:pt idx="8387">
                  <c:v>0.47869999999990798</c:v>
                </c:pt>
                <c:pt idx="8388">
                  <c:v>0.47879999999990802</c:v>
                </c:pt>
                <c:pt idx="8389">
                  <c:v>0.47889999999990801</c:v>
                </c:pt>
                <c:pt idx="8390">
                  <c:v>0.478999999999908</c:v>
                </c:pt>
                <c:pt idx="8391">
                  <c:v>0.47909999999990799</c:v>
                </c:pt>
                <c:pt idx="8392">
                  <c:v>0.47919999999990798</c:v>
                </c:pt>
                <c:pt idx="8393">
                  <c:v>0.47929999999990802</c:v>
                </c:pt>
                <c:pt idx="8394">
                  <c:v>0.47939999999990801</c:v>
                </c:pt>
                <c:pt idx="8395">
                  <c:v>0.479499999999908</c:v>
                </c:pt>
                <c:pt idx="8396">
                  <c:v>0.47959999999990799</c:v>
                </c:pt>
                <c:pt idx="8397">
                  <c:v>0.47969999999990798</c:v>
                </c:pt>
                <c:pt idx="8398">
                  <c:v>0.47979999999990802</c:v>
                </c:pt>
                <c:pt idx="8399">
                  <c:v>0.47989999999990701</c:v>
                </c:pt>
                <c:pt idx="8400">
                  <c:v>0.479999999999907</c:v>
                </c:pt>
                <c:pt idx="8401">
                  <c:v>0.48009999999990699</c:v>
                </c:pt>
                <c:pt idx="8402">
                  <c:v>0.48019999999990698</c:v>
                </c:pt>
                <c:pt idx="8403">
                  <c:v>0.48029999999990702</c:v>
                </c:pt>
                <c:pt idx="8404">
                  <c:v>0.48039999999990701</c:v>
                </c:pt>
                <c:pt idx="8405">
                  <c:v>0.480499999999907</c:v>
                </c:pt>
                <c:pt idx="8406">
                  <c:v>0.48059999999990699</c:v>
                </c:pt>
                <c:pt idx="8407">
                  <c:v>0.48069999999990698</c:v>
                </c:pt>
                <c:pt idx="8408">
                  <c:v>0.48079999999990702</c:v>
                </c:pt>
                <c:pt idx="8409">
                  <c:v>0.48089999999990701</c:v>
                </c:pt>
                <c:pt idx="8410">
                  <c:v>0.480999999999907</c:v>
                </c:pt>
                <c:pt idx="8411">
                  <c:v>0.48109999999990699</c:v>
                </c:pt>
                <c:pt idx="8412">
                  <c:v>0.48119999999990698</c:v>
                </c:pt>
                <c:pt idx="8413">
                  <c:v>0.48129999999990702</c:v>
                </c:pt>
                <c:pt idx="8414">
                  <c:v>0.48139999999990701</c:v>
                </c:pt>
                <c:pt idx="8415">
                  <c:v>0.481499999999907</c:v>
                </c:pt>
                <c:pt idx="8416">
                  <c:v>0.48159999999990699</c:v>
                </c:pt>
                <c:pt idx="8417">
                  <c:v>0.48169999999990698</c:v>
                </c:pt>
                <c:pt idx="8418">
                  <c:v>0.48179999999990702</c:v>
                </c:pt>
                <c:pt idx="8419">
                  <c:v>0.48189999999990701</c:v>
                </c:pt>
                <c:pt idx="8420">
                  <c:v>0.481999999999907</c:v>
                </c:pt>
                <c:pt idx="8421">
                  <c:v>0.48209999999990699</c:v>
                </c:pt>
                <c:pt idx="8422">
                  <c:v>0.48219999999990698</c:v>
                </c:pt>
                <c:pt idx="8423">
                  <c:v>0.48229999999990703</c:v>
                </c:pt>
                <c:pt idx="8424">
                  <c:v>0.48239999999990701</c:v>
                </c:pt>
                <c:pt idx="8425">
                  <c:v>0.482499999999907</c:v>
                </c:pt>
                <c:pt idx="8426">
                  <c:v>0.48259999999990699</c:v>
                </c:pt>
                <c:pt idx="8427">
                  <c:v>0.48269999999990698</c:v>
                </c:pt>
                <c:pt idx="8428">
                  <c:v>0.48279999999990703</c:v>
                </c:pt>
                <c:pt idx="8429">
                  <c:v>0.48289999999990701</c:v>
                </c:pt>
                <c:pt idx="8430">
                  <c:v>0.482999999999907</c:v>
                </c:pt>
                <c:pt idx="8431">
                  <c:v>0.48309999999990699</c:v>
                </c:pt>
                <c:pt idx="8432">
                  <c:v>0.48319999999990698</c:v>
                </c:pt>
                <c:pt idx="8433">
                  <c:v>0.48329999999990703</c:v>
                </c:pt>
                <c:pt idx="8434">
                  <c:v>0.48339999999990702</c:v>
                </c:pt>
                <c:pt idx="8435">
                  <c:v>0.483499999999907</c:v>
                </c:pt>
                <c:pt idx="8436">
                  <c:v>0.48359999999990699</c:v>
                </c:pt>
                <c:pt idx="8437">
                  <c:v>0.48369999999990698</c:v>
                </c:pt>
                <c:pt idx="8438">
                  <c:v>0.48379999999990703</c:v>
                </c:pt>
                <c:pt idx="8439">
                  <c:v>0.48389999999990702</c:v>
                </c:pt>
                <c:pt idx="8440">
                  <c:v>0.483999999999907</c:v>
                </c:pt>
                <c:pt idx="8441">
                  <c:v>0.48409999999990699</c:v>
                </c:pt>
                <c:pt idx="8442">
                  <c:v>0.48419999999990698</c:v>
                </c:pt>
                <c:pt idx="8443">
                  <c:v>0.48429999999990703</c:v>
                </c:pt>
                <c:pt idx="8444">
                  <c:v>0.48439999999990702</c:v>
                </c:pt>
                <c:pt idx="8445">
                  <c:v>0.48449999999990701</c:v>
                </c:pt>
                <c:pt idx="8446">
                  <c:v>0.48459999999990699</c:v>
                </c:pt>
                <c:pt idx="8447">
                  <c:v>0.48469999999990698</c:v>
                </c:pt>
                <c:pt idx="8448">
                  <c:v>0.48479999999990703</c:v>
                </c:pt>
                <c:pt idx="8449">
                  <c:v>0.48489999999990702</c:v>
                </c:pt>
                <c:pt idx="8450">
                  <c:v>0.48499999999990701</c:v>
                </c:pt>
                <c:pt idx="8451">
                  <c:v>0.48509999999990699</c:v>
                </c:pt>
                <c:pt idx="8452">
                  <c:v>0.48519999999990698</c:v>
                </c:pt>
                <c:pt idx="8453">
                  <c:v>0.48529999999990697</c:v>
                </c:pt>
                <c:pt idx="8454">
                  <c:v>0.48539999999990702</c:v>
                </c:pt>
                <c:pt idx="8455">
                  <c:v>0.48549999999990701</c:v>
                </c:pt>
                <c:pt idx="8456">
                  <c:v>0.48559999999990699</c:v>
                </c:pt>
                <c:pt idx="8457">
                  <c:v>0.48569999999990698</c:v>
                </c:pt>
                <c:pt idx="8458">
                  <c:v>0.48579999999990697</c:v>
                </c:pt>
                <c:pt idx="8459">
                  <c:v>0.48589999999990702</c:v>
                </c:pt>
                <c:pt idx="8460">
                  <c:v>0.48599999999990701</c:v>
                </c:pt>
                <c:pt idx="8461">
                  <c:v>0.486099999999907</c:v>
                </c:pt>
                <c:pt idx="8462">
                  <c:v>0.48619999999990698</c:v>
                </c:pt>
                <c:pt idx="8463">
                  <c:v>0.48629999999990697</c:v>
                </c:pt>
                <c:pt idx="8464">
                  <c:v>0.48639999999990702</c:v>
                </c:pt>
                <c:pt idx="8465">
                  <c:v>0.48649999999990701</c:v>
                </c:pt>
                <c:pt idx="8466">
                  <c:v>0.486599999999907</c:v>
                </c:pt>
                <c:pt idx="8467">
                  <c:v>0.48669999999990698</c:v>
                </c:pt>
                <c:pt idx="8468">
                  <c:v>0.48679999999990697</c:v>
                </c:pt>
                <c:pt idx="8469">
                  <c:v>0.48689999999990702</c:v>
                </c:pt>
                <c:pt idx="8470">
                  <c:v>0.48699999999990701</c:v>
                </c:pt>
                <c:pt idx="8471">
                  <c:v>0.487099999999907</c:v>
                </c:pt>
                <c:pt idx="8472">
                  <c:v>0.48719999999990699</c:v>
                </c:pt>
                <c:pt idx="8473">
                  <c:v>0.48729999999990697</c:v>
                </c:pt>
                <c:pt idx="8474">
                  <c:v>0.48739999999990702</c:v>
                </c:pt>
                <c:pt idx="8475">
                  <c:v>0.48749999999990701</c:v>
                </c:pt>
                <c:pt idx="8476">
                  <c:v>0.487599999999907</c:v>
                </c:pt>
                <c:pt idx="8477">
                  <c:v>0.48769999999990699</c:v>
                </c:pt>
                <c:pt idx="8478">
                  <c:v>0.48779999999990697</c:v>
                </c:pt>
                <c:pt idx="8479">
                  <c:v>0.48789999999990702</c:v>
                </c:pt>
                <c:pt idx="8480">
                  <c:v>0.48799999999990701</c:v>
                </c:pt>
                <c:pt idx="8481">
                  <c:v>0.488099999999907</c:v>
                </c:pt>
                <c:pt idx="8482">
                  <c:v>0.48819999999990699</c:v>
                </c:pt>
                <c:pt idx="8483">
                  <c:v>0.48829999999990698</c:v>
                </c:pt>
                <c:pt idx="8484">
                  <c:v>0.48839999999990702</c:v>
                </c:pt>
                <c:pt idx="8485">
                  <c:v>0.48849999999990701</c:v>
                </c:pt>
                <c:pt idx="8486">
                  <c:v>0.488599999999907</c:v>
                </c:pt>
                <c:pt idx="8487">
                  <c:v>0.48869999999990699</c:v>
                </c:pt>
                <c:pt idx="8488">
                  <c:v>0.48879999999990698</c:v>
                </c:pt>
                <c:pt idx="8489">
                  <c:v>0.48889999999990702</c:v>
                </c:pt>
                <c:pt idx="8490">
                  <c:v>0.48899999999990601</c:v>
                </c:pt>
                <c:pt idx="8491">
                  <c:v>0.489099999999906</c:v>
                </c:pt>
                <c:pt idx="8492">
                  <c:v>0.48919999999990599</c:v>
                </c:pt>
                <c:pt idx="8493">
                  <c:v>0.48929999999990598</c:v>
                </c:pt>
                <c:pt idx="8494">
                  <c:v>0.48939999999990602</c:v>
                </c:pt>
                <c:pt idx="8495">
                  <c:v>0.48949999999990601</c:v>
                </c:pt>
                <c:pt idx="8496">
                  <c:v>0.489599999999906</c:v>
                </c:pt>
                <c:pt idx="8497">
                  <c:v>0.48969999999990599</c:v>
                </c:pt>
                <c:pt idx="8498">
                  <c:v>0.48979999999990598</c:v>
                </c:pt>
                <c:pt idx="8499">
                  <c:v>0.48989999999990602</c:v>
                </c:pt>
                <c:pt idx="8500">
                  <c:v>0.48999999999990601</c:v>
                </c:pt>
                <c:pt idx="8501">
                  <c:v>0.490099999999906</c:v>
                </c:pt>
                <c:pt idx="8502">
                  <c:v>0.49019999999990599</c:v>
                </c:pt>
                <c:pt idx="8503">
                  <c:v>0.49029999999990598</c:v>
                </c:pt>
                <c:pt idx="8504">
                  <c:v>0.49039999999990602</c:v>
                </c:pt>
                <c:pt idx="8505">
                  <c:v>0.49049999999990601</c:v>
                </c:pt>
                <c:pt idx="8506">
                  <c:v>0.490599999999906</c:v>
                </c:pt>
                <c:pt idx="8507">
                  <c:v>0.49069999999990599</c:v>
                </c:pt>
                <c:pt idx="8508">
                  <c:v>0.49079999999990598</c:v>
                </c:pt>
                <c:pt idx="8509">
                  <c:v>0.49089999999990602</c:v>
                </c:pt>
                <c:pt idx="8510">
                  <c:v>0.49099999999990601</c:v>
                </c:pt>
                <c:pt idx="8511">
                  <c:v>0.491099999999906</c:v>
                </c:pt>
                <c:pt idx="8512">
                  <c:v>0.49119999999990599</c:v>
                </c:pt>
                <c:pt idx="8513">
                  <c:v>0.49129999999990598</c:v>
                </c:pt>
                <c:pt idx="8514">
                  <c:v>0.49139999999990602</c:v>
                </c:pt>
                <c:pt idx="8515">
                  <c:v>0.49149999999990601</c:v>
                </c:pt>
                <c:pt idx="8516">
                  <c:v>0.491599999999906</c:v>
                </c:pt>
                <c:pt idx="8517">
                  <c:v>0.49169999999990599</c:v>
                </c:pt>
                <c:pt idx="8518">
                  <c:v>0.49179999999990598</c:v>
                </c:pt>
                <c:pt idx="8519">
                  <c:v>0.49189999999990602</c:v>
                </c:pt>
                <c:pt idx="8520">
                  <c:v>0.49199999999990601</c:v>
                </c:pt>
                <c:pt idx="8521">
                  <c:v>0.492099999999906</c:v>
                </c:pt>
                <c:pt idx="8522">
                  <c:v>0.49219999999990599</c:v>
                </c:pt>
                <c:pt idx="8523">
                  <c:v>0.49229999999990598</c:v>
                </c:pt>
                <c:pt idx="8524">
                  <c:v>0.49239999999990602</c:v>
                </c:pt>
                <c:pt idx="8525">
                  <c:v>0.49249999999990601</c:v>
                </c:pt>
                <c:pt idx="8526">
                  <c:v>0.492599999999906</c:v>
                </c:pt>
                <c:pt idx="8527">
                  <c:v>0.49269999999990599</c:v>
                </c:pt>
                <c:pt idx="8528">
                  <c:v>0.49279999999990598</c:v>
                </c:pt>
                <c:pt idx="8529">
                  <c:v>0.49289999999990602</c:v>
                </c:pt>
                <c:pt idx="8530">
                  <c:v>0.49299999999990601</c:v>
                </c:pt>
                <c:pt idx="8531">
                  <c:v>0.493099999999906</c:v>
                </c:pt>
                <c:pt idx="8532">
                  <c:v>0.49319999999990599</c:v>
                </c:pt>
                <c:pt idx="8533">
                  <c:v>0.49329999999990598</c:v>
                </c:pt>
                <c:pt idx="8534">
                  <c:v>0.49339999999990602</c:v>
                </c:pt>
                <c:pt idx="8535">
                  <c:v>0.49349999999990601</c:v>
                </c:pt>
                <c:pt idx="8536">
                  <c:v>0.493599999999906</c:v>
                </c:pt>
                <c:pt idx="8537">
                  <c:v>0.49369999999990599</c:v>
                </c:pt>
                <c:pt idx="8538">
                  <c:v>0.49379999999990598</c:v>
                </c:pt>
                <c:pt idx="8539">
                  <c:v>0.49389999999990603</c:v>
                </c:pt>
                <c:pt idx="8540">
                  <c:v>0.49399999999990601</c:v>
                </c:pt>
                <c:pt idx="8541">
                  <c:v>0.494099999999906</c:v>
                </c:pt>
                <c:pt idx="8542">
                  <c:v>0.49419999999990599</c:v>
                </c:pt>
                <c:pt idx="8543">
                  <c:v>0.49429999999990598</c:v>
                </c:pt>
                <c:pt idx="8544">
                  <c:v>0.49439999999990603</c:v>
                </c:pt>
                <c:pt idx="8545">
                  <c:v>0.49449999999990601</c:v>
                </c:pt>
                <c:pt idx="8546">
                  <c:v>0.494599999999906</c:v>
                </c:pt>
                <c:pt idx="8547">
                  <c:v>0.49469999999990599</c:v>
                </c:pt>
                <c:pt idx="8548">
                  <c:v>0.49479999999990598</c:v>
                </c:pt>
                <c:pt idx="8549">
                  <c:v>0.49489999999990603</c:v>
                </c:pt>
                <c:pt idx="8550">
                  <c:v>0.49499999999990602</c:v>
                </c:pt>
                <c:pt idx="8551">
                  <c:v>0.495099999999906</c:v>
                </c:pt>
                <c:pt idx="8552">
                  <c:v>0.49519999999990599</c:v>
                </c:pt>
                <c:pt idx="8553">
                  <c:v>0.49529999999990598</c:v>
                </c:pt>
                <c:pt idx="8554">
                  <c:v>0.49539999999990603</c:v>
                </c:pt>
                <c:pt idx="8555">
                  <c:v>0.49549999999990602</c:v>
                </c:pt>
                <c:pt idx="8556">
                  <c:v>0.495599999999906</c:v>
                </c:pt>
                <c:pt idx="8557">
                  <c:v>0.49569999999990599</c:v>
                </c:pt>
                <c:pt idx="8558">
                  <c:v>0.49579999999990598</c:v>
                </c:pt>
                <c:pt idx="8559">
                  <c:v>0.49589999999990603</c:v>
                </c:pt>
                <c:pt idx="8560">
                  <c:v>0.49599999999990602</c:v>
                </c:pt>
                <c:pt idx="8561">
                  <c:v>0.49609999999990601</c:v>
                </c:pt>
                <c:pt idx="8562">
                  <c:v>0.49619999999990599</c:v>
                </c:pt>
                <c:pt idx="8563">
                  <c:v>0.49629999999990598</c:v>
                </c:pt>
                <c:pt idx="8564">
                  <c:v>0.49639999999990603</c:v>
                </c:pt>
                <c:pt idx="8565">
                  <c:v>0.49649999999990602</c:v>
                </c:pt>
                <c:pt idx="8566">
                  <c:v>0.49659999999990601</c:v>
                </c:pt>
                <c:pt idx="8567">
                  <c:v>0.49669999999990599</c:v>
                </c:pt>
                <c:pt idx="8568">
                  <c:v>0.49679999999990598</c:v>
                </c:pt>
                <c:pt idx="8569">
                  <c:v>0.49689999999990597</c:v>
                </c:pt>
                <c:pt idx="8570">
                  <c:v>0.49699999999990602</c:v>
                </c:pt>
                <c:pt idx="8571">
                  <c:v>0.49709999999990601</c:v>
                </c:pt>
                <c:pt idx="8572">
                  <c:v>0.49719999999990599</c:v>
                </c:pt>
                <c:pt idx="8573">
                  <c:v>0.49729999999990598</c:v>
                </c:pt>
                <c:pt idx="8574">
                  <c:v>0.49739999999990597</c:v>
                </c:pt>
                <c:pt idx="8575">
                  <c:v>0.49749999999990602</c:v>
                </c:pt>
                <c:pt idx="8576">
                  <c:v>0.49759999999990601</c:v>
                </c:pt>
                <c:pt idx="8577">
                  <c:v>0.497699999999906</c:v>
                </c:pt>
                <c:pt idx="8578">
                  <c:v>0.49779999999990598</c:v>
                </c:pt>
                <c:pt idx="8579">
                  <c:v>0.49789999999990597</c:v>
                </c:pt>
                <c:pt idx="8580">
                  <c:v>0.49799999999990602</c:v>
                </c:pt>
                <c:pt idx="8581">
                  <c:v>0.49809999999990501</c:v>
                </c:pt>
                <c:pt idx="8582">
                  <c:v>0.498199999999905</c:v>
                </c:pt>
                <c:pt idx="8583">
                  <c:v>0.49829999999990499</c:v>
                </c:pt>
                <c:pt idx="8584">
                  <c:v>0.49839999999990497</c:v>
                </c:pt>
                <c:pt idx="8585">
                  <c:v>0.49849999999990502</c:v>
                </c:pt>
                <c:pt idx="8586">
                  <c:v>0.49859999999990501</c:v>
                </c:pt>
                <c:pt idx="8587">
                  <c:v>0.498699999999905</c:v>
                </c:pt>
                <c:pt idx="8588">
                  <c:v>0.49879999999990499</c:v>
                </c:pt>
                <c:pt idx="8589">
                  <c:v>0.49889999999990498</c:v>
                </c:pt>
                <c:pt idx="8590">
                  <c:v>0.49899999999990502</c:v>
                </c:pt>
                <c:pt idx="8591">
                  <c:v>0.49909999999990501</c:v>
                </c:pt>
                <c:pt idx="8592">
                  <c:v>0.499199999999905</c:v>
                </c:pt>
                <c:pt idx="8593">
                  <c:v>0.49929999999990499</c:v>
                </c:pt>
                <c:pt idx="8594">
                  <c:v>0.49939999999990498</c:v>
                </c:pt>
                <c:pt idx="8595">
                  <c:v>0.49949999999990502</c:v>
                </c:pt>
                <c:pt idx="8596">
                  <c:v>0.49959999999990501</c:v>
                </c:pt>
                <c:pt idx="8597">
                  <c:v>0.499699999999905</c:v>
                </c:pt>
                <c:pt idx="8598">
                  <c:v>0.49979999999990499</c:v>
                </c:pt>
                <c:pt idx="8599">
                  <c:v>0.49989999999990498</c:v>
                </c:pt>
                <c:pt idx="8600">
                  <c:v>0.49999999999990502</c:v>
                </c:pt>
                <c:pt idx="8601">
                  <c:v>0.50009999999990495</c:v>
                </c:pt>
                <c:pt idx="8602">
                  <c:v>0.50019999999990505</c:v>
                </c:pt>
                <c:pt idx="8603">
                  <c:v>0.50029999999990504</c:v>
                </c:pt>
                <c:pt idx="8604">
                  <c:v>0.50039999999990503</c:v>
                </c:pt>
                <c:pt idx="8605">
                  <c:v>0.50049999999990502</c:v>
                </c:pt>
                <c:pt idx="8606">
                  <c:v>0.50059999999990501</c:v>
                </c:pt>
                <c:pt idx="8607">
                  <c:v>0.500699999999905</c:v>
                </c:pt>
                <c:pt idx="8608">
                  <c:v>0.50079999999990499</c:v>
                </c:pt>
                <c:pt idx="8609">
                  <c:v>0.50089999999990498</c:v>
                </c:pt>
                <c:pt idx="8610">
                  <c:v>0.50099999999990497</c:v>
                </c:pt>
                <c:pt idx="8611">
                  <c:v>0.50109999999990495</c:v>
                </c:pt>
                <c:pt idx="8612">
                  <c:v>0.50119999999990505</c:v>
                </c:pt>
                <c:pt idx="8613">
                  <c:v>0.50129999999990504</c:v>
                </c:pt>
                <c:pt idx="8614">
                  <c:v>0.50139999999990503</c:v>
                </c:pt>
                <c:pt idx="8615">
                  <c:v>0.50149999999990502</c:v>
                </c:pt>
                <c:pt idx="8616">
                  <c:v>0.50159999999990501</c:v>
                </c:pt>
                <c:pt idx="8617">
                  <c:v>0.501699999999905</c:v>
                </c:pt>
                <c:pt idx="8618">
                  <c:v>0.50179999999990499</c:v>
                </c:pt>
                <c:pt idx="8619">
                  <c:v>0.50189999999990498</c:v>
                </c:pt>
                <c:pt idx="8620">
                  <c:v>0.50199999999990497</c:v>
                </c:pt>
                <c:pt idx="8621">
                  <c:v>0.50209999999990496</c:v>
                </c:pt>
                <c:pt idx="8622">
                  <c:v>0.50219999999990494</c:v>
                </c:pt>
                <c:pt idx="8623">
                  <c:v>0.50229999999990504</c:v>
                </c:pt>
                <c:pt idx="8624">
                  <c:v>0.50239999999990503</c:v>
                </c:pt>
                <c:pt idx="8625">
                  <c:v>0.50249999999990502</c:v>
                </c:pt>
                <c:pt idx="8626">
                  <c:v>0.50259999999990501</c:v>
                </c:pt>
                <c:pt idx="8627">
                  <c:v>0.502699999999905</c:v>
                </c:pt>
                <c:pt idx="8628">
                  <c:v>0.50279999999990499</c:v>
                </c:pt>
                <c:pt idx="8629">
                  <c:v>0.50289999999990498</c:v>
                </c:pt>
                <c:pt idx="8630">
                  <c:v>0.50299999999990497</c:v>
                </c:pt>
                <c:pt idx="8631">
                  <c:v>0.50309999999990496</c:v>
                </c:pt>
                <c:pt idx="8632">
                  <c:v>0.50319999999990495</c:v>
                </c:pt>
                <c:pt idx="8633">
                  <c:v>0.50329999999990505</c:v>
                </c:pt>
                <c:pt idx="8634">
                  <c:v>0.50339999999990503</c:v>
                </c:pt>
                <c:pt idx="8635">
                  <c:v>0.50349999999990502</c:v>
                </c:pt>
                <c:pt idx="8636">
                  <c:v>0.50359999999990501</c:v>
                </c:pt>
                <c:pt idx="8637">
                  <c:v>0.503699999999905</c:v>
                </c:pt>
                <c:pt idx="8638">
                  <c:v>0.50379999999990499</c:v>
                </c:pt>
                <c:pt idx="8639">
                  <c:v>0.50389999999990498</c:v>
                </c:pt>
                <c:pt idx="8640">
                  <c:v>0.50399999999990497</c:v>
                </c:pt>
                <c:pt idx="8641">
                  <c:v>0.50409999999990496</c:v>
                </c:pt>
                <c:pt idx="8642">
                  <c:v>0.50419999999990495</c:v>
                </c:pt>
                <c:pt idx="8643">
                  <c:v>0.50429999999990505</c:v>
                </c:pt>
                <c:pt idx="8644">
                  <c:v>0.50439999999990504</c:v>
                </c:pt>
                <c:pt idx="8645">
                  <c:v>0.50449999999990502</c:v>
                </c:pt>
                <c:pt idx="8646">
                  <c:v>0.50459999999990501</c:v>
                </c:pt>
                <c:pt idx="8647">
                  <c:v>0.504699999999905</c:v>
                </c:pt>
                <c:pt idx="8648">
                  <c:v>0.50479999999990499</c:v>
                </c:pt>
                <c:pt idx="8649">
                  <c:v>0.50489999999990498</c:v>
                </c:pt>
                <c:pt idx="8650">
                  <c:v>0.50499999999990497</c:v>
                </c:pt>
                <c:pt idx="8651">
                  <c:v>0.50509999999990496</c:v>
                </c:pt>
                <c:pt idx="8652">
                  <c:v>0.50519999999990495</c:v>
                </c:pt>
                <c:pt idx="8653">
                  <c:v>0.50529999999990505</c:v>
                </c:pt>
                <c:pt idx="8654">
                  <c:v>0.50539999999990504</c:v>
                </c:pt>
                <c:pt idx="8655">
                  <c:v>0.50549999999990503</c:v>
                </c:pt>
                <c:pt idx="8656">
                  <c:v>0.50559999999990501</c:v>
                </c:pt>
                <c:pt idx="8657">
                  <c:v>0.505699999999905</c:v>
                </c:pt>
                <c:pt idx="8658">
                  <c:v>0.50579999999990499</c:v>
                </c:pt>
                <c:pt idx="8659">
                  <c:v>0.50589999999990498</c:v>
                </c:pt>
                <c:pt idx="8660">
                  <c:v>0.50599999999990497</c:v>
                </c:pt>
                <c:pt idx="8661">
                  <c:v>0.50609999999990496</c:v>
                </c:pt>
                <c:pt idx="8662">
                  <c:v>0.50619999999990495</c:v>
                </c:pt>
                <c:pt idx="8663">
                  <c:v>0.50629999999990505</c:v>
                </c:pt>
                <c:pt idx="8664">
                  <c:v>0.50639999999990504</c:v>
                </c:pt>
                <c:pt idx="8665">
                  <c:v>0.50649999999990503</c:v>
                </c:pt>
                <c:pt idx="8666">
                  <c:v>0.50659999999990502</c:v>
                </c:pt>
                <c:pt idx="8667">
                  <c:v>0.506699999999905</c:v>
                </c:pt>
                <c:pt idx="8668">
                  <c:v>0.50679999999990499</c:v>
                </c:pt>
                <c:pt idx="8669">
                  <c:v>0.50689999999990498</c:v>
                </c:pt>
                <c:pt idx="8670">
                  <c:v>0.50699999999990497</c:v>
                </c:pt>
                <c:pt idx="8671">
                  <c:v>0.50709999999990496</c:v>
                </c:pt>
                <c:pt idx="8672">
                  <c:v>0.50719999999990395</c:v>
                </c:pt>
                <c:pt idx="8673">
                  <c:v>0.50729999999990405</c:v>
                </c:pt>
                <c:pt idx="8674">
                  <c:v>0.50739999999990404</c:v>
                </c:pt>
                <c:pt idx="8675">
                  <c:v>0.50749999999990403</c:v>
                </c:pt>
                <c:pt idx="8676">
                  <c:v>0.50759999999990402</c:v>
                </c:pt>
                <c:pt idx="8677">
                  <c:v>0.50769999999990401</c:v>
                </c:pt>
                <c:pt idx="8678">
                  <c:v>0.50779999999990399</c:v>
                </c:pt>
                <c:pt idx="8679">
                  <c:v>0.50789999999990398</c:v>
                </c:pt>
                <c:pt idx="8680">
                  <c:v>0.50799999999990397</c:v>
                </c:pt>
                <c:pt idx="8681">
                  <c:v>0.50809999999990396</c:v>
                </c:pt>
                <c:pt idx="8682">
                  <c:v>0.50819999999990395</c:v>
                </c:pt>
                <c:pt idx="8683">
                  <c:v>0.50829999999990405</c:v>
                </c:pt>
                <c:pt idx="8684">
                  <c:v>0.50839999999990404</c:v>
                </c:pt>
                <c:pt idx="8685">
                  <c:v>0.50849999999990403</c:v>
                </c:pt>
                <c:pt idx="8686">
                  <c:v>0.50859999999990402</c:v>
                </c:pt>
                <c:pt idx="8687">
                  <c:v>0.50869999999990401</c:v>
                </c:pt>
                <c:pt idx="8688">
                  <c:v>0.508799999999904</c:v>
                </c:pt>
                <c:pt idx="8689">
                  <c:v>0.50889999999990398</c:v>
                </c:pt>
                <c:pt idx="8690">
                  <c:v>0.50899999999990397</c:v>
                </c:pt>
                <c:pt idx="8691">
                  <c:v>0.50909999999990396</c:v>
                </c:pt>
                <c:pt idx="8692">
                  <c:v>0.50919999999990395</c:v>
                </c:pt>
                <c:pt idx="8693">
                  <c:v>0.50929999999990405</c:v>
                </c:pt>
                <c:pt idx="8694">
                  <c:v>0.50939999999990404</c:v>
                </c:pt>
                <c:pt idx="8695">
                  <c:v>0.50949999999990403</c:v>
                </c:pt>
                <c:pt idx="8696">
                  <c:v>0.50959999999990402</c:v>
                </c:pt>
                <c:pt idx="8697">
                  <c:v>0.50969999999990401</c:v>
                </c:pt>
                <c:pt idx="8698">
                  <c:v>0.509799999999904</c:v>
                </c:pt>
                <c:pt idx="8699">
                  <c:v>0.50989999999990399</c:v>
                </c:pt>
                <c:pt idx="8700">
                  <c:v>0.50999999999990397</c:v>
                </c:pt>
                <c:pt idx="8701">
                  <c:v>0.51009999999990396</c:v>
                </c:pt>
                <c:pt idx="8702">
                  <c:v>0.51019999999990395</c:v>
                </c:pt>
                <c:pt idx="8703">
                  <c:v>0.51029999999990405</c:v>
                </c:pt>
                <c:pt idx="8704">
                  <c:v>0.51039999999990404</c:v>
                </c:pt>
                <c:pt idx="8705">
                  <c:v>0.51049999999990403</c:v>
                </c:pt>
                <c:pt idx="8706">
                  <c:v>0.51059999999990402</c:v>
                </c:pt>
                <c:pt idx="8707">
                  <c:v>0.51069999999990401</c:v>
                </c:pt>
                <c:pt idx="8708">
                  <c:v>0.510799999999904</c:v>
                </c:pt>
                <c:pt idx="8709">
                  <c:v>0.51089999999990399</c:v>
                </c:pt>
                <c:pt idx="8710">
                  <c:v>0.51099999999990398</c:v>
                </c:pt>
                <c:pt idx="8711">
                  <c:v>0.51109999999990396</c:v>
                </c:pt>
                <c:pt idx="8712">
                  <c:v>0.51119999999990395</c:v>
                </c:pt>
                <c:pt idx="8713">
                  <c:v>0.51129999999990405</c:v>
                </c:pt>
                <c:pt idx="8714">
                  <c:v>0.51139999999990404</c:v>
                </c:pt>
                <c:pt idx="8715">
                  <c:v>0.51149999999990403</c:v>
                </c:pt>
                <c:pt idx="8716">
                  <c:v>0.51159999999990402</c:v>
                </c:pt>
                <c:pt idx="8717">
                  <c:v>0.51169999999990401</c:v>
                </c:pt>
                <c:pt idx="8718">
                  <c:v>0.511799999999904</c:v>
                </c:pt>
                <c:pt idx="8719">
                  <c:v>0.51189999999990399</c:v>
                </c:pt>
                <c:pt idx="8720">
                  <c:v>0.51199999999990398</c:v>
                </c:pt>
                <c:pt idx="8721">
                  <c:v>0.51209999999990397</c:v>
                </c:pt>
                <c:pt idx="8722">
                  <c:v>0.51219999999990395</c:v>
                </c:pt>
                <c:pt idx="8723">
                  <c:v>0.51229999999990405</c:v>
                </c:pt>
                <c:pt idx="8724">
                  <c:v>0.51239999999990404</c:v>
                </c:pt>
                <c:pt idx="8725">
                  <c:v>0.51249999999990403</c:v>
                </c:pt>
                <c:pt idx="8726">
                  <c:v>0.51259999999990402</c:v>
                </c:pt>
                <c:pt idx="8727">
                  <c:v>0.51269999999990401</c:v>
                </c:pt>
                <c:pt idx="8728">
                  <c:v>0.512799999999904</c:v>
                </c:pt>
                <c:pt idx="8729">
                  <c:v>0.51289999999990399</c:v>
                </c:pt>
                <c:pt idx="8730">
                  <c:v>0.51299999999990398</c:v>
                </c:pt>
                <c:pt idx="8731">
                  <c:v>0.51309999999990397</c:v>
                </c:pt>
                <c:pt idx="8732">
                  <c:v>0.51319999999990396</c:v>
                </c:pt>
                <c:pt idx="8733">
                  <c:v>0.51329999999990406</c:v>
                </c:pt>
                <c:pt idx="8734">
                  <c:v>0.51339999999990404</c:v>
                </c:pt>
                <c:pt idx="8735">
                  <c:v>0.51349999999990403</c:v>
                </c:pt>
                <c:pt idx="8736">
                  <c:v>0.51359999999990402</c:v>
                </c:pt>
                <c:pt idx="8737">
                  <c:v>0.51369999999990401</c:v>
                </c:pt>
                <c:pt idx="8738">
                  <c:v>0.513799999999904</c:v>
                </c:pt>
                <c:pt idx="8739">
                  <c:v>0.51389999999990399</c:v>
                </c:pt>
                <c:pt idx="8740">
                  <c:v>0.51399999999990398</c:v>
                </c:pt>
                <c:pt idx="8741">
                  <c:v>0.51409999999990397</c:v>
                </c:pt>
                <c:pt idx="8742">
                  <c:v>0.51419999999990396</c:v>
                </c:pt>
                <c:pt idx="8743">
                  <c:v>0.51429999999990395</c:v>
                </c:pt>
                <c:pt idx="8744">
                  <c:v>0.51439999999990405</c:v>
                </c:pt>
                <c:pt idx="8745">
                  <c:v>0.51449999999990403</c:v>
                </c:pt>
                <c:pt idx="8746">
                  <c:v>0.51459999999990402</c:v>
                </c:pt>
                <c:pt idx="8747">
                  <c:v>0.51469999999990401</c:v>
                </c:pt>
                <c:pt idx="8748">
                  <c:v>0.514799999999904</c:v>
                </c:pt>
                <c:pt idx="8749">
                  <c:v>0.51489999999990399</c:v>
                </c:pt>
                <c:pt idx="8750">
                  <c:v>0.51499999999990398</c:v>
                </c:pt>
                <c:pt idx="8751">
                  <c:v>0.51509999999990397</c:v>
                </c:pt>
                <c:pt idx="8752">
                  <c:v>0.51519999999990396</c:v>
                </c:pt>
                <c:pt idx="8753">
                  <c:v>0.51529999999990395</c:v>
                </c:pt>
                <c:pt idx="8754">
                  <c:v>0.51539999999990405</c:v>
                </c:pt>
                <c:pt idx="8755">
                  <c:v>0.51549999999990403</c:v>
                </c:pt>
                <c:pt idx="8756">
                  <c:v>0.51559999999990402</c:v>
                </c:pt>
                <c:pt idx="8757">
                  <c:v>0.51569999999990401</c:v>
                </c:pt>
                <c:pt idx="8758">
                  <c:v>0.515799999999904</c:v>
                </c:pt>
                <c:pt idx="8759">
                  <c:v>0.51589999999990399</c:v>
                </c:pt>
                <c:pt idx="8760">
                  <c:v>0.51599999999990398</c:v>
                </c:pt>
                <c:pt idx="8761">
                  <c:v>0.51609999999990397</c:v>
                </c:pt>
                <c:pt idx="8762">
                  <c:v>0.51619999999990396</c:v>
                </c:pt>
                <c:pt idx="8763">
                  <c:v>0.51629999999990295</c:v>
                </c:pt>
                <c:pt idx="8764">
                  <c:v>0.51639999999990305</c:v>
                </c:pt>
                <c:pt idx="8765">
                  <c:v>0.51649999999990304</c:v>
                </c:pt>
                <c:pt idx="8766">
                  <c:v>0.51659999999990303</c:v>
                </c:pt>
                <c:pt idx="8767">
                  <c:v>0.51669999999990301</c:v>
                </c:pt>
                <c:pt idx="8768">
                  <c:v>0.516799999999903</c:v>
                </c:pt>
                <c:pt idx="8769">
                  <c:v>0.51689999999990299</c:v>
                </c:pt>
                <c:pt idx="8770">
                  <c:v>0.51699999999990298</c:v>
                </c:pt>
                <c:pt idx="8771">
                  <c:v>0.51709999999990297</c:v>
                </c:pt>
                <c:pt idx="8772">
                  <c:v>0.51719999999990296</c:v>
                </c:pt>
                <c:pt idx="8773">
                  <c:v>0.51729999999990295</c:v>
                </c:pt>
                <c:pt idx="8774">
                  <c:v>0.51739999999990305</c:v>
                </c:pt>
                <c:pt idx="8775">
                  <c:v>0.51749999999990304</c:v>
                </c:pt>
                <c:pt idx="8776">
                  <c:v>0.51759999999990303</c:v>
                </c:pt>
                <c:pt idx="8777">
                  <c:v>0.51769999999990302</c:v>
                </c:pt>
                <c:pt idx="8778">
                  <c:v>0.517799999999903</c:v>
                </c:pt>
                <c:pt idx="8779">
                  <c:v>0.51789999999990299</c:v>
                </c:pt>
                <c:pt idx="8780">
                  <c:v>0.51799999999990298</c:v>
                </c:pt>
                <c:pt idx="8781">
                  <c:v>0.51809999999990297</c:v>
                </c:pt>
                <c:pt idx="8782">
                  <c:v>0.51819999999990296</c:v>
                </c:pt>
                <c:pt idx="8783">
                  <c:v>0.51829999999990295</c:v>
                </c:pt>
                <c:pt idx="8784">
                  <c:v>0.51839999999990305</c:v>
                </c:pt>
                <c:pt idx="8785">
                  <c:v>0.51849999999990304</c:v>
                </c:pt>
                <c:pt idx="8786">
                  <c:v>0.51859999999990303</c:v>
                </c:pt>
                <c:pt idx="8787">
                  <c:v>0.51869999999990302</c:v>
                </c:pt>
                <c:pt idx="8788">
                  <c:v>0.51879999999990301</c:v>
                </c:pt>
                <c:pt idx="8789">
                  <c:v>0.51889999999990299</c:v>
                </c:pt>
                <c:pt idx="8790">
                  <c:v>0.51899999999990298</c:v>
                </c:pt>
                <c:pt idx="8791">
                  <c:v>0.51909999999990297</c:v>
                </c:pt>
                <c:pt idx="8792">
                  <c:v>0.51919999999990296</c:v>
                </c:pt>
                <c:pt idx="8793">
                  <c:v>0.51929999999990295</c:v>
                </c:pt>
                <c:pt idx="8794">
                  <c:v>0.51939999999990305</c:v>
                </c:pt>
                <c:pt idx="8795">
                  <c:v>0.51949999999990304</c:v>
                </c:pt>
                <c:pt idx="8796">
                  <c:v>0.51959999999990303</c:v>
                </c:pt>
                <c:pt idx="8797">
                  <c:v>0.51969999999990302</c:v>
                </c:pt>
                <c:pt idx="8798">
                  <c:v>0.51979999999990301</c:v>
                </c:pt>
                <c:pt idx="8799">
                  <c:v>0.519899999999903</c:v>
                </c:pt>
                <c:pt idx="8800">
                  <c:v>0.51999999999990298</c:v>
                </c:pt>
                <c:pt idx="8801">
                  <c:v>0.52009999999990297</c:v>
                </c:pt>
                <c:pt idx="8802">
                  <c:v>0.52019999999990296</c:v>
                </c:pt>
                <c:pt idx="8803">
                  <c:v>0.52029999999990295</c:v>
                </c:pt>
                <c:pt idx="8804">
                  <c:v>0.52039999999990305</c:v>
                </c:pt>
                <c:pt idx="8805">
                  <c:v>0.52049999999990304</c:v>
                </c:pt>
                <c:pt idx="8806">
                  <c:v>0.52059999999990303</c:v>
                </c:pt>
                <c:pt idx="8807">
                  <c:v>0.52069999999990302</c:v>
                </c:pt>
                <c:pt idx="8808">
                  <c:v>0.52079999999990301</c:v>
                </c:pt>
                <c:pt idx="8809">
                  <c:v>0.520899999999903</c:v>
                </c:pt>
                <c:pt idx="8810">
                  <c:v>0.52099999999990299</c:v>
                </c:pt>
                <c:pt idx="8811">
                  <c:v>0.52109999999990297</c:v>
                </c:pt>
                <c:pt idx="8812">
                  <c:v>0.52119999999990296</c:v>
                </c:pt>
                <c:pt idx="8813">
                  <c:v>0.52129999999990295</c:v>
                </c:pt>
                <c:pt idx="8814">
                  <c:v>0.52139999999990305</c:v>
                </c:pt>
                <c:pt idx="8815">
                  <c:v>0.52149999999990304</c:v>
                </c:pt>
                <c:pt idx="8816">
                  <c:v>0.52159999999990303</c:v>
                </c:pt>
                <c:pt idx="8817">
                  <c:v>0.52169999999990302</c:v>
                </c:pt>
                <c:pt idx="8818">
                  <c:v>0.52179999999990301</c:v>
                </c:pt>
                <c:pt idx="8819">
                  <c:v>0.521899999999903</c:v>
                </c:pt>
                <c:pt idx="8820">
                  <c:v>0.52199999999990299</c:v>
                </c:pt>
                <c:pt idx="8821">
                  <c:v>0.52209999999990298</c:v>
                </c:pt>
                <c:pt idx="8822">
                  <c:v>0.52219999999990296</c:v>
                </c:pt>
                <c:pt idx="8823">
                  <c:v>0.52229999999990295</c:v>
                </c:pt>
                <c:pt idx="8824">
                  <c:v>0.52239999999990305</c:v>
                </c:pt>
                <c:pt idx="8825">
                  <c:v>0.52249999999990304</c:v>
                </c:pt>
                <c:pt idx="8826">
                  <c:v>0.52259999999990303</c:v>
                </c:pt>
                <c:pt idx="8827">
                  <c:v>0.52269999999990302</c:v>
                </c:pt>
                <c:pt idx="8828">
                  <c:v>0.52279999999990301</c:v>
                </c:pt>
                <c:pt idx="8829">
                  <c:v>0.522899999999903</c:v>
                </c:pt>
                <c:pt idx="8830">
                  <c:v>0.52299999999990299</c:v>
                </c:pt>
                <c:pt idx="8831">
                  <c:v>0.52309999999990298</c:v>
                </c:pt>
                <c:pt idx="8832">
                  <c:v>0.52319999999990296</c:v>
                </c:pt>
                <c:pt idx="8833">
                  <c:v>0.52329999999990295</c:v>
                </c:pt>
                <c:pt idx="8834">
                  <c:v>0.52339999999990305</c:v>
                </c:pt>
                <c:pt idx="8835">
                  <c:v>0.52349999999990304</c:v>
                </c:pt>
                <c:pt idx="8836">
                  <c:v>0.52359999999990303</c:v>
                </c:pt>
                <c:pt idx="8837">
                  <c:v>0.52369999999990302</c:v>
                </c:pt>
                <c:pt idx="8838">
                  <c:v>0.52379999999990301</c:v>
                </c:pt>
                <c:pt idx="8839">
                  <c:v>0.523899999999903</c:v>
                </c:pt>
                <c:pt idx="8840">
                  <c:v>0.52399999999990299</c:v>
                </c:pt>
                <c:pt idx="8841">
                  <c:v>0.52409999999990298</c:v>
                </c:pt>
                <c:pt idx="8842">
                  <c:v>0.52419999999990297</c:v>
                </c:pt>
                <c:pt idx="8843">
                  <c:v>0.52429999999990295</c:v>
                </c:pt>
                <c:pt idx="8844">
                  <c:v>0.52439999999990305</c:v>
                </c:pt>
                <c:pt idx="8845">
                  <c:v>0.52449999999990304</c:v>
                </c:pt>
                <c:pt idx="8846">
                  <c:v>0.52459999999990303</c:v>
                </c:pt>
                <c:pt idx="8847">
                  <c:v>0.52469999999990302</c:v>
                </c:pt>
                <c:pt idx="8848">
                  <c:v>0.52479999999990301</c:v>
                </c:pt>
                <c:pt idx="8849">
                  <c:v>0.524899999999903</c:v>
                </c:pt>
                <c:pt idx="8850">
                  <c:v>0.52499999999990299</c:v>
                </c:pt>
                <c:pt idx="8851">
                  <c:v>0.52509999999990298</c:v>
                </c:pt>
                <c:pt idx="8852">
                  <c:v>0.52519999999990297</c:v>
                </c:pt>
                <c:pt idx="8853">
                  <c:v>0.52529999999990196</c:v>
                </c:pt>
                <c:pt idx="8854">
                  <c:v>0.52539999999990195</c:v>
                </c:pt>
                <c:pt idx="8855">
                  <c:v>0.52549999999990205</c:v>
                </c:pt>
                <c:pt idx="8856">
                  <c:v>0.52559999999990203</c:v>
                </c:pt>
                <c:pt idx="8857">
                  <c:v>0.52569999999990202</c:v>
                </c:pt>
                <c:pt idx="8858">
                  <c:v>0.52579999999990201</c:v>
                </c:pt>
                <c:pt idx="8859">
                  <c:v>0.525899999999902</c:v>
                </c:pt>
                <c:pt idx="8860">
                  <c:v>0.52599999999990199</c:v>
                </c:pt>
                <c:pt idx="8861">
                  <c:v>0.52609999999990198</c:v>
                </c:pt>
                <c:pt idx="8862">
                  <c:v>0.52619999999990197</c:v>
                </c:pt>
                <c:pt idx="8863">
                  <c:v>0.52629999999990196</c:v>
                </c:pt>
                <c:pt idx="8864">
                  <c:v>0.52639999999990195</c:v>
                </c:pt>
                <c:pt idx="8865">
                  <c:v>0.52649999999990205</c:v>
                </c:pt>
                <c:pt idx="8866">
                  <c:v>0.52659999999990204</c:v>
                </c:pt>
                <c:pt idx="8867">
                  <c:v>0.52669999999990202</c:v>
                </c:pt>
                <c:pt idx="8868">
                  <c:v>0.52679999999990201</c:v>
                </c:pt>
                <c:pt idx="8869">
                  <c:v>0.526899999999902</c:v>
                </c:pt>
                <c:pt idx="8870">
                  <c:v>0.52699999999990199</c:v>
                </c:pt>
                <c:pt idx="8871">
                  <c:v>0.52709999999990198</c:v>
                </c:pt>
                <c:pt idx="8872">
                  <c:v>0.52719999999990197</c:v>
                </c:pt>
                <c:pt idx="8873">
                  <c:v>0.52729999999990196</c:v>
                </c:pt>
                <c:pt idx="8874">
                  <c:v>0.52739999999990195</c:v>
                </c:pt>
                <c:pt idx="8875">
                  <c:v>0.52749999999990205</c:v>
                </c:pt>
                <c:pt idx="8876">
                  <c:v>0.52759999999990204</c:v>
                </c:pt>
                <c:pt idx="8877">
                  <c:v>0.52769999999990203</c:v>
                </c:pt>
                <c:pt idx="8878">
                  <c:v>0.52779999999990201</c:v>
                </c:pt>
                <c:pt idx="8879">
                  <c:v>0.527899999999902</c:v>
                </c:pt>
                <c:pt idx="8880">
                  <c:v>0.52799999999990199</c:v>
                </c:pt>
                <c:pt idx="8881">
                  <c:v>0.52809999999990198</c:v>
                </c:pt>
                <c:pt idx="8882">
                  <c:v>0.52819999999990197</c:v>
                </c:pt>
                <c:pt idx="8883">
                  <c:v>0.52829999999990196</c:v>
                </c:pt>
                <c:pt idx="8884">
                  <c:v>0.52839999999990195</c:v>
                </c:pt>
                <c:pt idx="8885">
                  <c:v>0.52849999999990205</c:v>
                </c:pt>
                <c:pt idx="8886">
                  <c:v>0.52859999999990204</c:v>
                </c:pt>
                <c:pt idx="8887">
                  <c:v>0.52869999999990203</c:v>
                </c:pt>
                <c:pt idx="8888">
                  <c:v>0.52879999999990202</c:v>
                </c:pt>
                <c:pt idx="8889">
                  <c:v>0.528899999999902</c:v>
                </c:pt>
                <c:pt idx="8890">
                  <c:v>0.52899999999990199</c:v>
                </c:pt>
                <c:pt idx="8891">
                  <c:v>0.52909999999990198</c:v>
                </c:pt>
                <c:pt idx="8892">
                  <c:v>0.52919999999990197</c:v>
                </c:pt>
                <c:pt idx="8893">
                  <c:v>0.52929999999990196</c:v>
                </c:pt>
                <c:pt idx="8894">
                  <c:v>0.52939999999990195</c:v>
                </c:pt>
                <c:pt idx="8895">
                  <c:v>0.52949999999990205</c:v>
                </c:pt>
                <c:pt idx="8896">
                  <c:v>0.52959999999990204</c:v>
                </c:pt>
                <c:pt idx="8897">
                  <c:v>0.52969999999990203</c:v>
                </c:pt>
                <c:pt idx="8898">
                  <c:v>0.52979999999990202</c:v>
                </c:pt>
                <c:pt idx="8899">
                  <c:v>0.529899999999902</c:v>
                </c:pt>
                <c:pt idx="8900">
                  <c:v>0.52999999999990199</c:v>
                </c:pt>
                <c:pt idx="8901">
                  <c:v>0.53009999999990198</c:v>
                </c:pt>
                <c:pt idx="8902">
                  <c:v>0.53019999999990197</c:v>
                </c:pt>
                <c:pt idx="8903">
                  <c:v>0.53029999999990196</c:v>
                </c:pt>
                <c:pt idx="8904">
                  <c:v>0.53039999999990195</c:v>
                </c:pt>
                <c:pt idx="8905">
                  <c:v>0.53049999999990205</c:v>
                </c:pt>
                <c:pt idx="8906">
                  <c:v>0.53059999999990204</c:v>
                </c:pt>
                <c:pt idx="8907">
                  <c:v>0.53069999999990203</c:v>
                </c:pt>
                <c:pt idx="8908">
                  <c:v>0.53079999999990202</c:v>
                </c:pt>
                <c:pt idx="8909">
                  <c:v>0.53089999999990201</c:v>
                </c:pt>
                <c:pt idx="8910">
                  <c:v>0.53099999999990199</c:v>
                </c:pt>
                <c:pt idx="8911">
                  <c:v>0.53109999999990198</c:v>
                </c:pt>
                <c:pt idx="8912">
                  <c:v>0.53119999999990197</c:v>
                </c:pt>
                <c:pt idx="8913">
                  <c:v>0.53129999999990196</c:v>
                </c:pt>
                <c:pt idx="8914">
                  <c:v>0.53139999999990195</c:v>
                </c:pt>
                <c:pt idx="8915">
                  <c:v>0.53149999999990205</c:v>
                </c:pt>
                <c:pt idx="8916">
                  <c:v>0.53159999999990204</c:v>
                </c:pt>
                <c:pt idx="8917">
                  <c:v>0.53169999999990203</c:v>
                </c:pt>
                <c:pt idx="8918">
                  <c:v>0.53179999999990202</c:v>
                </c:pt>
                <c:pt idx="8919">
                  <c:v>0.53189999999990201</c:v>
                </c:pt>
                <c:pt idx="8920">
                  <c:v>0.531999999999902</c:v>
                </c:pt>
                <c:pt idx="8921">
                  <c:v>0.53209999999990198</c:v>
                </c:pt>
                <c:pt idx="8922">
                  <c:v>0.53219999999990197</c:v>
                </c:pt>
                <c:pt idx="8923">
                  <c:v>0.53229999999990196</c:v>
                </c:pt>
                <c:pt idx="8924">
                  <c:v>0.53239999999990195</c:v>
                </c:pt>
                <c:pt idx="8925">
                  <c:v>0.53249999999990205</c:v>
                </c:pt>
                <c:pt idx="8926">
                  <c:v>0.53259999999990204</c:v>
                </c:pt>
                <c:pt idx="8927">
                  <c:v>0.53269999999990203</c:v>
                </c:pt>
                <c:pt idx="8928">
                  <c:v>0.53279999999990202</c:v>
                </c:pt>
                <c:pt idx="8929">
                  <c:v>0.53289999999990201</c:v>
                </c:pt>
                <c:pt idx="8930">
                  <c:v>0.532999999999902</c:v>
                </c:pt>
                <c:pt idx="8931">
                  <c:v>0.53309999999990199</c:v>
                </c:pt>
                <c:pt idx="8932">
                  <c:v>0.53319999999990197</c:v>
                </c:pt>
                <c:pt idx="8933">
                  <c:v>0.53329999999990196</c:v>
                </c:pt>
                <c:pt idx="8934">
                  <c:v>0.53339999999990195</c:v>
                </c:pt>
                <c:pt idx="8935">
                  <c:v>0.53349999999990205</c:v>
                </c:pt>
                <c:pt idx="8936">
                  <c:v>0.53359999999990204</c:v>
                </c:pt>
                <c:pt idx="8937">
                  <c:v>0.53369999999990203</c:v>
                </c:pt>
                <c:pt idx="8938">
                  <c:v>0.53379999999990202</c:v>
                </c:pt>
                <c:pt idx="8939">
                  <c:v>0.53389999999990201</c:v>
                </c:pt>
                <c:pt idx="8940">
                  <c:v>0.533999999999902</c:v>
                </c:pt>
                <c:pt idx="8941">
                  <c:v>0.53409999999990199</c:v>
                </c:pt>
                <c:pt idx="8942">
                  <c:v>0.53419999999990198</c:v>
                </c:pt>
                <c:pt idx="8943">
                  <c:v>0.53429999999990196</c:v>
                </c:pt>
                <c:pt idx="8944">
                  <c:v>0.53439999999990095</c:v>
                </c:pt>
                <c:pt idx="8945">
                  <c:v>0.53449999999990105</c:v>
                </c:pt>
                <c:pt idx="8946">
                  <c:v>0.53459999999990104</c:v>
                </c:pt>
                <c:pt idx="8947">
                  <c:v>0.53469999999990103</c:v>
                </c:pt>
                <c:pt idx="8948">
                  <c:v>0.53479999999990102</c:v>
                </c:pt>
                <c:pt idx="8949">
                  <c:v>0.53489999999990101</c:v>
                </c:pt>
                <c:pt idx="8950">
                  <c:v>0.534999999999901</c:v>
                </c:pt>
                <c:pt idx="8951">
                  <c:v>0.53509999999990099</c:v>
                </c:pt>
                <c:pt idx="8952">
                  <c:v>0.53519999999990098</c:v>
                </c:pt>
                <c:pt idx="8953">
                  <c:v>0.53529999999990097</c:v>
                </c:pt>
                <c:pt idx="8954">
                  <c:v>0.53539999999990096</c:v>
                </c:pt>
                <c:pt idx="8955">
                  <c:v>0.53549999999990106</c:v>
                </c:pt>
                <c:pt idx="8956">
                  <c:v>0.53559999999990104</c:v>
                </c:pt>
                <c:pt idx="8957">
                  <c:v>0.53569999999990103</c:v>
                </c:pt>
                <c:pt idx="8958">
                  <c:v>0.53579999999990102</c:v>
                </c:pt>
                <c:pt idx="8959">
                  <c:v>0.53589999999990101</c:v>
                </c:pt>
                <c:pt idx="8960">
                  <c:v>0.535999999999901</c:v>
                </c:pt>
                <c:pt idx="8961">
                  <c:v>0.53609999999990099</c:v>
                </c:pt>
                <c:pt idx="8962">
                  <c:v>0.53619999999990098</c:v>
                </c:pt>
                <c:pt idx="8963">
                  <c:v>0.53629999999990097</c:v>
                </c:pt>
                <c:pt idx="8964">
                  <c:v>0.53639999999990096</c:v>
                </c:pt>
                <c:pt idx="8965">
                  <c:v>0.53649999999990095</c:v>
                </c:pt>
                <c:pt idx="8966">
                  <c:v>0.53659999999990105</c:v>
                </c:pt>
                <c:pt idx="8967">
                  <c:v>0.53669999999990103</c:v>
                </c:pt>
                <c:pt idx="8968">
                  <c:v>0.53679999999990102</c:v>
                </c:pt>
                <c:pt idx="8969">
                  <c:v>0.53689999999990101</c:v>
                </c:pt>
                <c:pt idx="8970">
                  <c:v>0.536999999999901</c:v>
                </c:pt>
                <c:pt idx="8971">
                  <c:v>0.53709999999990099</c:v>
                </c:pt>
                <c:pt idx="8972">
                  <c:v>0.53719999999990098</c:v>
                </c:pt>
                <c:pt idx="8973">
                  <c:v>0.53729999999990097</c:v>
                </c:pt>
                <c:pt idx="8974">
                  <c:v>0.53739999999990096</c:v>
                </c:pt>
                <c:pt idx="8975">
                  <c:v>0.53749999999990095</c:v>
                </c:pt>
                <c:pt idx="8976">
                  <c:v>0.53759999999990105</c:v>
                </c:pt>
                <c:pt idx="8977">
                  <c:v>0.53769999999990103</c:v>
                </c:pt>
                <c:pt idx="8978">
                  <c:v>0.53779999999990102</c:v>
                </c:pt>
                <c:pt idx="8979">
                  <c:v>0.53789999999990101</c:v>
                </c:pt>
                <c:pt idx="8980">
                  <c:v>0.537999999999901</c:v>
                </c:pt>
                <c:pt idx="8981">
                  <c:v>0.53809999999990099</c:v>
                </c:pt>
                <c:pt idx="8982">
                  <c:v>0.53819999999990098</c:v>
                </c:pt>
                <c:pt idx="8983">
                  <c:v>0.53829999999990097</c:v>
                </c:pt>
                <c:pt idx="8984">
                  <c:v>0.53839999999990096</c:v>
                </c:pt>
                <c:pt idx="8985">
                  <c:v>0.53849999999990095</c:v>
                </c:pt>
                <c:pt idx="8986">
                  <c:v>0.53859999999990105</c:v>
                </c:pt>
                <c:pt idx="8987">
                  <c:v>0.53869999999990104</c:v>
                </c:pt>
                <c:pt idx="8988">
                  <c:v>0.53879999999990102</c:v>
                </c:pt>
                <c:pt idx="8989">
                  <c:v>0.53889999999990101</c:v>
                </c:pt>
                <c:pt idx="8990">
                  <c:v>0.538999999999901</c:v>
                </c:pt>
                <c:pt idx="8991">
                  <c:v>0.53909999999990099</c:v>
                </c:pt>
                <c:pt idx="8992">
                  <c:v>0.53919999999990098</c:v>
                </c:pt>
                <c:pt idx="8993">
                  <c:v>0.53929999999990097</c:v>
                </c:pt>
                <c:pt idx="8994">
                  <c:v>0.53939999999990096</c:v>
                </c:pt>
                <c:pt idx="8995">
                  <c:v>0.53949999999990095</c:v>
                </c:pt>
                <c:pt idx="8996">
                  <c:v>0.53959999999990105</c:v>
                </c:pt>
                <c:pt idx="8997">
                  <c:v>0.53969999999990104</c:v>
                </c:pt>
                <c:pt idx="8998">
                  <c:v>0.53979999999990103</c:v>
                </c:pt>
                <c:pt idx="8999">
                  <c:v>0.53989999999990101</c:v>
                </c:pt>
                <c:pt idx="9000">
                  <c:v>0.539999999999901</c:v>
                </c:pt>
                <c:pt idx="9001">
                  <c:v>0.54009999999990099</c:v>
                </c:pt>
                <c:pt idx="9002">
                  <c:v>0.54019999999990098</c:v>
                </c:pt>
                <c:pt idx="9003">
                  <c:v>0.54029999999990097</c:v>
                </c:pt>
                <c:pt idx="9004">
                  <c:v>0.54039999999990096</c:v>
                </c:pt>
                <c:pt idx="9005">
                  <c:v>0.54049999999990095</c:v>
                </c:pt>
                <c:pt idx="9006">
                  <c:v>0.54059999999990105</c:v>
                </c:pt>
                <c:pt idx="9007">
                  <c:v>0.54069999999990104</c:v>
                </c:pt>
                <c:pt idx="9008">
                  <c:v>0.54079999999990103</c:v>
                </c:pt>
                <c:pt idx="9009">
                  <c:v>0.54089999999990102</c:v>
                </c:pt>
                <c:pt idx="9010">
                  <c:v>0.540999999999901</c:v>
                </c:pt>
                <c:pt idx="9011">
                  <c:v>0.54109999999990099</c:v>
                </c:pt>
                <c:pt idx="9012">
                  <c:v>0.54119999999990098</c:v>
                </c:pt>
                <c:pt idx="9013">
                  <c:v>0.54129999999990097</c:v>
                </c:pt>
                <c:pt idx="9014">
                  <c:v>0.54139999999990096</c:v>
                </c:pt>
                <c:pt idx="9015">
                  <c:v>0.54149999999990095</c:v>
                </c:pt>
                <c:pt idx="9016">
                  <c:v>0.54159999999990105</c:v>
                </c:pt>
                <c:pt idx="9017">
                  <c:v>0.54169999999990104</c:v>
                </c:pt>
                <c:pt idx="9018">
                  <c:v>0.54179999999990103</c:v>
                </c:pt>
                <c:pt idx="9019">
                  <c:v>0.54189999999990102</c:v>
                </c:pt>
                <c:pt idx="9020">
                  <c:v>0.54199999999990101</c:v>
                </c:pt>
                <c:pt idx="9021">
                  <c:v>0.54209999999990099</c:v>
                </c:pt>
                <c:pt idx="9022">
                  <c:v>0.54219999999990098</c:v>
                </c:pt>
                <c:pt idx="9023">
                  <c:v>0.54229999999990097</c:v>
                </c:pt>
                <c:pt idx="9024">
                  <c:v>0.54239999999990096</c:v>
                </c:pt>
                <c:pt idx="9025">
                  <c:v>0.54249999999990095</c:v>
                </c:pt>
                <c:pt idx="9026">
                  <c:v>0.54259999999990105</c:v>
                </c:pt>
                <c:pt idx="9027">
                  <c:v>0.54269999999990104</c:v>
                </c:pt>
                <c:pt idx="9028">
                  <c:v>0.54279999999990103</c:v>
                </c:pt>
                <c:pt idx="9029">
                  <c:v>0.54289999999990102</c:v>
                </c:pt>
                <c:pt idx="9030">
                  <c:v>0.54299999999990101</c:v>
                </c:pt>
                <c:pt idx="9031">
                  <c:v>0.543099999999901</c:v>
                </c:pt>
                <c:pt idx="9032">
                  <c:v>0.54319999999990098</c:v>
                </c:pt>
                <c:pt idx="9033">
                  <c:v>0.54329999999990097</c:v>
                </c:pt>
                <c:pt idx="9034">
                  <c:v>0.54339999999990096</c:v>
                </c:pt>
                <c:pt idx="9035">
                  <c:v>0.54349999999989995</c:v>
                </c:pt>
                <c:pt idx="9036">
                  <c:v>0.54359999999990005</c:v>
                </c:pt>
                <c:pt idx="9037">
                  <c:v>0.54369999999990004</c:v>
                </c:pt>
                <c:pt idx="9038">
                  <c:v>0.54379999999990003</c:v>
                </c:pt>
                <c:pt idx="9039">
                  <c:v>0.54389999999990002</c:v>
                </c:pt>
                <c:pt idx="9040">
                  <c:v>0.54399999999990001</c:v>
                </c:pt>
                <c:pt idx="9041">
                  <c:v>0.5440999999999</c:v>
                </c:pt>
                <c:pt idx="9042">
                  <c:v>0.54419999999989999</c:v>
                </c:pt>
                <c:pt idx="9043">
                  <c:v>0.54429999999989997</c:v>
                </c:pt>
                <c:pt idx="9044">
                  <c:v>0.54439999999989996</c:v>
                </c:pt>
                <c:pt idx="9045">
                  <c:v>0.54449999999989995</c:v>
                </c:pt>
                <c:pt idx="9046">
                  <c:v>0.54459999999990005</c:v>
                </c:pt>
                <c:pt idx="9047">
                  <c:v>0.54469999999990004</c:v>
                </c:pt>
                <c:pt idx="9048">
                  <c:v>0.54479999999990003</c:v>
                </c:pt>
                <c:pt idx="9049">
                  <c:v>0.54489999999990002</c:v>
                </c:pt>
                <c:pt idx="9050">
                  <c:v>0.54499999999990001</c:v>
                </c:pt>
                <c:pt idx="9051">
                  <c:v>0.5450999999999</c:v>
                </c:pt>
                <c:pt idx="9052">
                  <c:v>0.54519999999989999</c:v>
                </c:pt>
                <c:pt idx="9053">
                  <c:v>0.54529999999989998</c:v>
                </c:pt>
                <c:pt idx="9054">
                  <c:v>0.54539999999989996</c:v>
                </c:pt>
                <c:pt idx="9055">
                  <c:v>0.54549999999989995</c:v>
                </c:pt>
                <c:pt idx="9056">
                  <c:v>0.54559999999990005</c:v>
                </c:pt>
                <c:pt idx="9057">
                  <c:v>0.54569999999990004</c:v>
                </c:pt>
                <c:pt idx="9058">
                  <c:v>0.54579999999990003</c:v>
                </c:pt>
                <c:pt idx="9059">
                  <c:v>0.54589999999990002</c:v>
                </c:pt>
                <c:pt idx="9060">
                  <c:v>0.54599999999990001</c:v>
                </c:pt>
                <c:pt idx="9061">
                  <c:v>0.5460999999999</c:v>
                </c:pt>
                <c:pt idx="9062">
                  <c:v>0.54619999999989999</c:v>
                </c:pt>
                <c:pt idx="9063">
                  <c:v>0.54629999999989998</c:v>
                </c:pt>
                <c:pt idx="9064">
                  <c:v>0.54639999999989997</c:v>
                </c:pt>
                <c:pt idx="9065">
                  <c:v>0.54649999999989995</c:v>
                </c:pt>
                <c:pt idx="9066">
                  <c:v>0.54659999999990005</c:v>
                </c:pt>
                <c:pt idx="9067">
                  <c:v>0.54669999999990004</c:v>
                </c:pt>
                <c:pt idx="9068">
                  <c:v>0.54679999999990003</c:v>
                </c:pt>
                <c:pt idx="9069">
                  <c:v>0.54689999999990002</c:v>
                </c:pt>
                <c:pt idx="9070">
                  <c:v>0.54699999999990001</c:v>
                </c:pt>
                <c:pt idx="9071">
                  <c:v>0.5470999999999</c:v>
                </c:pt>
                <c:pt idx="9072">
                  <c:v>0.54719999999989999</c:v>
                </c:pt>
                <c:pt idx="9073">
                  <c:v>0.54729999999989998</c:v>
                </c:pt>
                <c:pt idx="9074">
                  <c:v>0.54739999999989997</c:v>
                </c:pt>
                <c:pt idx="9075">
                  <c:v>0.54749999999989996</c:v>
                </c:pt>
                <c:pt idx="9076">
                  <c:v>0.54759999999989994</c:v>
                </c:pt>
                <c:pt idx="9077">
                  <c:v>0.54769999999990004</c:v>
                </c:pt>
                <c:pt idx="9078">
                  <c:v>0.54779999999990003</c:v>
                </c:pt>
                <c:pt idx="9079">
                  <c:v>0.54789999999990002</c:v>
                </c:pt>
                <c:pt idx="9080">
                  <c:v>0.54799999999990001</c:v>
                </c:pt>
                <c:pt idx="9081">
                  <c:v>0.5480999999999</c:v>
                </c:pt>
                <c:pt idx="9082">
                  <c:v>0.54819999999989999</c:v>
                </c:pt>
                <c:pt idx="9083">
                  <c:v>0.54829999999989998</c:v>
                </c:pt>
                <c:pt idx="9084">
                  <c:v>0.54839999999989997</c:v>
                </c:pt>
                <c:pt idx="9085">
                  <c:v>0.54849999999989996</c:v>
                </c:pt>
                <c:pt idx="9086">
                  <c:v>0.54859999999989995</c:v>
                </c:pt>
                <c:pt idx="9087">
                  <c:v>0.54869999999990005</c:v>
                </c:pt>
                <c:pt idx="9088">
                  <c:v>0.54879999999990003</c:v>
                </c:pt>
                <c:pt idx="9089">
                  <c:v>0.54889999999990002</c:v>
                </c:pt>
                <c:pt idx="9090">
                  <c:v>0.54899999999990001</c:v>
                </c:pt>
                <c:pt idx="9091">
                  <c:v>0.5490999999999</c:v>
                </c:pt>
                <c:pt idx="9092">
                  <c:v>0.54919999999989999</c:v>
                </c:pt>
                <c:pt idx="9093">
                  <c:v>0.54929999999989998</c:v>
                </c:pt>
                <c:pt idx="9094">
                  <c:v>0.54939999999989997</c:v>
                </c:pt>
                <c:pt idx="9095">
                  <c:v>0.54949999999989996</c:v>
                </c:pt>
                <c:pt idx="9096">
                  <c:v>0.54959999999989995</c:v>
                </c:pt>
                <c:pt idx="9097">
                  <c:v>0.54969999999990005</c:v>
                </c:pt>
                <c:pt idx="9098">
                  <c:v>0.54979999999990004</c:v>
                </c:pt>
                <c:pt idx="9099">
                  <c:v>0.54989999999990002</c:v>
                </c:pt>
                <c:pt idx="9100">
                  <c:v>0.54999999999990001</c:v>
                </c:pt>
                <c:pt idx="9101">
                  <c:v>0.5500999999999</c:v>
                </c:pt>
                <c:pt idx="9102">
                  <c:v>0.55019999999989999</c:v>
                </c:pt>
                <c:pt idx="9103">
                  <c:v>0.55029999999989998</c:v>
                </c:pt>
                <c:pt idx="9104">
                  <c:v>0.55039999999989997</c:v>
                </c:pt>
                <c:pt idx="9105">
                  <c:v>0.55049999999989996</c:v>
                </c:pt>
                <c:pt idx="9106">
                  <c:v>0.55059999999989995</c:v>
                </c:pt>
                <c:pt idx="9107">
                  <c:v>0.55069999999990005</c:v>
                </c:pt>
                <c:pt idx="9108">
                  <c:v>0.55079999999990004</c:v>
                </c:pt>
                <c:pt idx="9109">
                  <c:v>0.55089999999990003</c:v>
                </c:pt>
                <c:pt idx="9110">
                  <c:v>0.55099999999990001</c:v>
                </c:pt>
                <c:pt idx="9111">
                  <c:v>0.5510999999999</c:v>
                </c:pt>
                <c:pt idx="9112">
                  <c:v>0.55119999999989999</c:v>
                </c:pt>
                <c:pt idx="9113">
                  <c:v>0.55129999999989998</c:v>
                </c:pt>
                <c:pt idx="9114">
                  <c:v>0.55139999999989997</c:v>
                </c:pt>
                <c:pt idx="9115">
                  <c:v>0.55149999999989996</c:v>
                </c:pt>
                <c:pt idx="9116">
                  <c:v>0.55159999999989995</c:v>
                </c:pt>
                <c:pt idx="9117">
                  <c:v>0.55169999999990005</c:v>
                </c:pt>
                <c:pt idx="9118">
                  <c:v>0.55179999999990004</c:v>
                </c:pt>
                <c:pt idx="9119">
                  <c:v>0.55189999999990003</c:v>
                </c:pt>
                <c:pt idx="9120">
                  <c:v>0.55199999999990002</c:v>
                </c:pt>
                <c:pt idx="9121">
                  <c:v>0.5520999999999</c:v>
                </c:pt>
                <c:pt idx="9122">
                  <c:v>0.55219999999989999</c:v>
                </c:pt>
                <c:pt idx="9123">
                  <c:v>0.55229999999989998</c:v>
                </c:pt>
                <c:pt idx="9124">
                  <c:v>0.55239999999989997</c:v>
                </c:pt>
                <c:pt idx="9125">
                  <c:v>0.55249999999989996</c:v>
                </c:pt>
                <c:pt idx="9126">
                  <c:v>0.55259999999989895</c:v>
                </c:pt>
                <c:pt idx="9127">
                  <c:v>0.55269999999989905</c:v>
                </c:pt>
                <c:pt idx="9128">
                  <c:v>0.55279999999989904</c:v>
                </c:pt>
                <c:pt idx="9129">
                  <c:v>0.55289999999989903</c:v>
                </c:pt>
                <c:pt idx="9130">
                  <c:v>0.55299999999989902</c:v>
                </c:pt>
                <c:pt idx="9131">
                  <c:v>0.55309999999989901</c:v>
                </c:pt>
                <c:pt idx="9132">
                  <c:v>0.55319999999989899</c:v>
                </c:pt>
                <c:pt idx="9133">
                  <c:v>0.55329999999989898</c:v>
                </c:pt>
                <c:pt idx="9134">
                  <c:v>0.55339999999989897</c:v>
                </c:pt>
                <c:pt idx="9135">
                  <c:v>0.55349999999989896</c:v>
                </c:pt>
                <c:pt idx="9136">
                  <c:v>0.55359999999989895</c:v>
                </c:pt>
                <c:pt idx="9137">
                  <c:v>0.55369999999989905</c:v>
                </c:pt>
                <c:pt idx="9138">
                  <c:v>0.55379999999989904</c:v>
                </c:pt>
                <c:pt idx="9139">
                  <c:v>0.55389999999989903</c:v>
                </c:pt>
                <c:pt idx="9140">
                  <c:v>0.55399999999989902</c:v>
                </c:pt>
                <c:pt idx="9141">
                  <c:v>0.55409999999989901</c:v>
                </c:pt>
                <c:pt idx="9142">
                  <c:v>0.554199999999899</c:v>
                </c:pt>
                <c:pt idx="9143">
                  <c:v>0.55429999999989898</c:v>
                </c:pt>
                <c:pt idx="9144">
                  <c:v>0.55439999999989897</c:v>
                </c:pt>
                <c:pt idx="9145">
                  <c:v>0.55449999999989896</c:v>
                </c:pt>
                <c:pt idx="9146">
                  <c:v>0.55459999999989895</c:v>
                </c:pt>
                <c:pt idx="9147">
                  <c:v>0.55469999999989905</c:v>
                </c:pt>
                <c:pt idx="9148">
                  <c:v>0.55479999999989904</c:v>
                </c:pt>
                <c:pt idx="9149">
                  <c:v>0.55489999999989903</c:v>
                </c:pt>
                <c:pt idx="9150">
                  <c:v>0.55499999999989902</c:v>
                </c:pt>
                <c:pt idx="9151">
                  <c:v>0.55509999999989901</c:v>
                </c:pt>
                <c:pt idx="9152">
                  <c:v>0.555199999999899</c:v>
                </c:pt>
                <c:pt idx="9153">
                  <c:v>0.55529999999989899</c:v>
                </c:pt>
                <c:pt idx="9154">
                  <c:v>0.55539999999989897</c:v>
                </c:pt>
                <c:pt idx="9155">
                  <c:v>0.55549999999989896</c:v>
                </c:pt>
                <c:pt idx="9156">
                  <c:v>0.55559999999989895</c:v>
                </c:pt>
                <c:pt idx="9157">
                  <c:v>0.55569999999989905</c:v>
                </c:pt>
                <c:pt idx="9158">
                  <c:v>0.55579999999989904</c:v>
                </c:pt>
                <c:pt idx="9159">
                  <c:v>0.55589999999989903</c:v>
                </c:pt>
                <c:pt idx="9160">
                  <c:v>0.55599999999989902</c:v>
                </c:pt>
                <c:pt idx="9161">
                  <c:v>0.55609999999989901</c:v>
                </c:pt>
                <c:pt idx="9162">
                  <c:v>0.556199999999899</c:v>
                </c:pt>
                <c:pt idx="9163">
                  <c:v>0.55629999999989899</c:v>
                </c:pt>
                <c:pt idx="9164">
                  <c:v>0.55639999999989898</c:v>
                </c:pt>
                <c:pt idx="9165">
                  <c:v>0.55649999999989896</c:v>
                </c:pt>
                <c:pt idx="9166">
                  <c:v>0.55659999999989895</c:v>
                </c:pt>
                <c:pt idx="9167">
                  <c:v>0.55669999999989905</c:v>
                </c:pt>
                <c:pt idx="9168">
                  <c:v>0.55679999999989904</c:v>
                </c:pt>
                <c:pt idx="9169">
                  <c:v>0.55689999999989903</c:v>
                </c:pt>
                <c:pt idx="9170">
                  <c:v>0.55699999999989902</c:v>
                </c:pt>
                <c:pt idx="9171">
                  <c:v>0.55709999999989901</c:v>
                </c:pt>
                <c:pt idx="9172">
                  <c:v>0.557199999999899</c:v>
                </c:pt>
                <c:pt idx="9173">
                  <c:v>0.55729999999989899</c:v>
                </c:pt>
                <c:pt idx="9174">
                  <c:v>0.55739999999989898</c:v>
                </c:pt>
                <c:pt idx="9175">
                  <c:v>0.55749999999989897</c:v>
                </c:pt>
                <c:pt idx="9176">
                  <c:v>0.55759999999989895</c:v>
                </c:pt>
                <c:pt idx="9177">
                  <c:v>0.55769999999989905</c:v>
                </c:pt>
                <c:pt idx="9178">
                  <c:v>0.55779999999989904</c:v>
                </c:pt>
                <c:pt idx="9179">
                  <c:v>0.55789999999989903</c:v>
                </c:pt>
                <c:pt idx="9180">
                  <c:v>0.55799999999989902</c:v>
                </c:pt>
                <c:pt idx="9181">
                  <c:v>0.55809999999989901</c:v>
                </c:pt>
                <c:pt idx="9182">
                  <c:v>0.558199999999899</c:v>
                </c:pt>
                <c:pt idx="9183">
                  <c:v>0.55829999999989899</c:v>
                </c:pt>
                <c:pt idx="9184">
                  <c:v>0.55839999999989898</c:v>
                </c:pt>
                <c:pt idx="9185">
                  <c:v>0.55849999999989897</c:v>
                </c:pt>
                <c:pt idx="9186">
                  <c:v>0.55859999999989896</c:v>
                </c:pt>
                <c:pt idx="9187">
                  <c:v>0.55869999999989906</c:v>
                </c:pt>
                <c:pt idx="9188">
                  <c:v>0.55879999999989904</c:v>
                </c:pt>
                <c:pt idx="9189">
                  <c:v>0.55889999999989903</c:v>
                </c:pt>
                <c:pt idx="9190">
                  <c:v>0.55899999999989902</c:v>
                </c:pt>
                <c:pt idx="9191">
                  <c:v>0.55909999999989901</c:v>
                </c:pt>
                <c:pt idx="9192">
                  <c:v>0.559199999999899</c:v>
                </c:pt>
                <c:pt idx="9193">
                  <c:v>0.55929999999989899</c:v>
                </c:pt>
                <c:pt idx="9194">
                  <c:v>0.55939999999989898</c:v>
                </c:pt>
                <c:pt idx="9195">
                  <c:v>0.55949999999989897</c:v>
                </c:pt>
                <c:pt idx="9196">
                  <c:v>0.55959999999989896</c:v>
                </c:pt>
                <c:pt idx="9197">
                  <c:v>0.55969999999989895</c:v>
                </c:pt>
                <c:pt idx="9198">
                  <c:v>0.55979999999989905</c:v>
                </c:pt>
                <c:pt idx="9199">
                  <c:v>0.55989999999989903</c:v>
                </c:pt>
                <c:pt idx="9200">
                  <c:v>0.55999999999989902</c:v>
                </c:pt>
                <c:pt idx="9201">
                  <c:v>0.56009999999989901</c:v>
                </c:pt>
                <c:pt idx="9202">
                  <c:v>0.560199999999899</c:v>
                </c:pt>
                <c:pt idx="9203">
                  <c:v>0.56029999999989899</c:v>
                </c:pt>
                <c:pt idx="9204">
                  <c:v>0.56039999999989898</c:v>
                </c:pt>
                <c:pt idx="9205">
                  <c:v>0.56049999999989897</c:v>
                </c:pt>
                <c:pt idx="9206">
                  <c:v>0.56059999999989896</c:v>
                </c:pt>
                <c:pt idx="9207">
                  <c:v>0.56069999999989895</c:v>
                </c:pt>
                <c:pt idx="9208">
                  <c:v>0.56079999999989905</c:v>
                </c:pt>
                <c:pt idx="9209">
                  <c:v>0.56089999999989903</c:v>
                </c:pt>
                <c:pt idx="9210">
                  <c:v>0.56099999999989902</c:v>
                </c:pt>
                <c:pt idx="9211">
                  <c:v>0.56109999999989901</c:v>
                </c:pt>
                <c:pt idx="9212">
                  <c:v>0.561199999999899</c:v>
                </c:pt>
                <c:pt idx="9213">
                  <c:v>0.56129999999989899</c:v>
                </c:pt>
                <c:pt idx="9214">
                  <c:v>0.56139999999989898</c:v>
                </c:pt>
                <c:pt idx="9215">
                  <c:v>0.56149999999989897</c:v>
                </c:pt>
                <c:pt idx="9216">
                  <c:v>0.56159999999989896</c:v>
                </c:pt>
                <c:pt idx="9217">
                  <c:v>0.56169999999989795</c:v>
                </c:pt>
                <c:pt idx="9218">
                  <c:v>0.56179999999989805</c:v>
                </c:pt>
                <c:pt idx="9219">
                  <c:v>0.56189999999989804</c:v>
                </c:pt>
                <c:pt idx="9220">
                  <c:v>0.56199999999989803</c:v>
                </c:pt>
                <c:pt idx="9221">
                  <c:v>0.56209999999989801</c:v>
                </c:pt>
                <c:pt idx="9222">
                  <c:v>0.562199999999898</c:v>
                </c:pt>
                <c:pt idx="9223">
                  <c:v>0.56229999999989799</c:v>
                </c:pt>
                <c:pt idx="9224">
                  <c:v>0.56239999999989798</c:v>
                </c:pt>
                <c:pt idx="9225">
                  <c:v>0.56249999999989797</c:v>
                </c:pt>
                <c:pt idx="9226">
                  <c:v>0.56259999999989796</c:v>
                </c:pt>
                <c:pt idx="9227">
                  <c:v>0.56269999999989795</c:v>
                </c:pt>
                <c:pt idx="9228">
                  <c:v>0.56279999999989805</c:v>
                </c:pt>
                <c:pt idx="9229">
                  <c:v>0.56289999999989804</c:v>
                </c:pt>
                <c:pt idx="9230">
                  <c:v>0.56299999999989803</c:v>
                </c:pt>
                <c:pt idx="9231">
                  <c:v>0.56309999999989802</c:v>
                </c:pt>
                <c:pt idx="9232">
                  <c:v>0.563199999999898</c:v>
                </c:pt>
                <c:pt idx="9233">
                  <c:v>0.56329999999989799</c:v>
                </c:pt>
                <c:pt idx="9234">
                  <c:v>0.56339999999989798</c:v>
                </c:pt>
                <c:pt idx="9235">
                  <c:v>0.56349999999989797</c:v>
                </c:pt>
                <c:pt idx="9236">
                  <c:v>0.56359999999989796</c:v>
                </c:pt>
                <c:pt idx="9237">
                  <c:v>0.56369999999989795</c:v>
                </c:pt>
                <c:pt idx="9238">
                  <c:v>0.56379999999989805</c:v>
                </c:pt>
                <c:pt idx="9239">
                  <c:v>0.56389999999989804</c:v>
                </c:pt>
                <c:pt idx="9240">
                  <c:v>0.56399999999989803</c:v>
                </c:pt>
                <c:pt idx="9241">
                  <c:v>0.56409999999989802</c:v>
                </c:pt>
                <c:pt idx="9242">
                  <c:v>0.56419999999989801</c:v>
                </c:pt>
                <c:pt idx="9243">
                  <c:v>0.56429999999989799</c:v>
                </c:pt>
                <c:pt idx="9244">
                  <c:v>0.56439999999989798</c:v>
                </c:pt>
                <c:pt idx="9245">
                  <c:v>0.56449999999989797</c:v>
                </c:pt>
                <c:pt idx="9246">
                  <c:v>0.56459999999989796</c:v>
                </c:pt>
                <c:pt idx="9247">
                  <c:v>0.56469999999989795</c:v>
                </c:pt>
                <c:pt idx="9248">
                  <c:v>0.56479999999989805</c:v>
                </c:pt>
                <c:pt idx="9249">
                  <c:v>0.56489999999989804</c:v>
                </c:pt>
                <c:pt idx="9250">
                  <c:v>0.56499999999989803</c:v>
                </c:pt>
                <c:pt idx="9251">
                  <c:v>0.56509999999989802</c:v>
                </c:pt>
                <c:pt idx="9252">
                  <c:v>0.56519999999989801</c:v>
                </c:pt>
                <c:pt idx="9253">
                  <c:v>0.565299999999898</c:v>
                </c:pt>
                <c:pt idx="9254">
                  <c:v>0.56539999999989798</c:v>
                </c:pt>
                <c:pt idx="9255">
                  <c:v>0.56549999999989797</c:v>
                </c:pt>
                <c:pt idx="9256">
                  <c:v>0.56559999999989796</c:v>
                </c:pt>
                <c:pt idx="9257">
                  <c:v>0.56569999999989795</c:v>
                </c:pt>
                <c:pt idx="9258">
                  <c:v>0.56579999999989805</c:v>
                </c:pt>
                <c:pt idx="9259">
                  <c:v>0.56589999999989804</c:v>
                </c:pt>
                <c:pt idx="9260">
                  <c:v>0.56599999999989803</c:v>
                </c:pt>
                <c:pt idx="9261">
                  <c:v>0.56609999999989802</c:v>
                </c:pt>
                <c:pt idx="9262">
                  <c:v>0.56619999999989801</c:v>
                </c:pt>
                <c:pt idx="9263">
                  <c:v>0.566299999999898</c:v>
                </c:pt>
                <c:pt idx="9264">
                  <c:v>0.56639999999989799</c:v>
                </c:pt>
                <c:pt idx="9265">
                  <c:v>0.56649999999989797</c:v>
                </c:pt>
                <c:pt idx="9266">
                  <c:v>0.56659999999989796</c:v>
                </c:pt>
                <c:pt idx="9267">
                  <c:v>0.56669999999989795</c:v>
                </c:pt>
                <c:pt idx="9268">
                  <c:v>0.56679999999989805</c:v>
                </c:pt>
                <c:pt idx="9269">
                  <c:v>0.56689999999989804</c:v>
                </c:pt>
                <c:pt idx="9270">
                  <c:v>0.56699999999989803</c:v>
                </c:pt>
                <c:pt idx="9271">
                  <c:v>0.56709999999989802</c:v>
                </c:pt>
                <c:pt idx="9272">
                  <c:v>0.56719999999989801</c:v>
                </c:pt>
                <c:pt idx="9273">
                  <c:v>0.567299999999898</c:v>
                </c:pt>
                <c:pt idx="9274">
                  <c:v>0.56739999999989799</c:v>
                </c:pt>
                <c:pt idx="9275">
                  <c:v>0.56749999999989797</c:v>
                </c:pt>
                <c:pt idx="9276">
                  <c:v>0.56759999999989796</c:v>
                </c:pt>
                <c:pt idx="9277">
                  <c:v>0.56769999999989795</c:v>
                </c:pt>
                <c:pt idx="9278">
                  <c:v>0.56779999999989805</c:v>
                </c:pt>
                <c:pt idx="9279">
                  <c:v>0.56789999999989804</c:v>
                </c:pt>
                <c:pt idx="9280">
                  <c:v>0.56799999999989803</c:v>
                </c:pt>
                <c:pt idx="9281">
                  <c:v>0.56809999999989802</c:v>
                </c:pt>
                <c:pt idx="9282">
                  <c:v>0.56819999999989801</c:v>
                </c:pt>
                <c:pt idx="9283">
                  <c:v>0.568299999999898</c:v>
                </c:pt>
                <c:pt idx="9284">
                  <c:v>0.56839999999989799</c:v>
                </c:pt>
                <c:pt idx="9285">
                  <c:v>0.56849999999989798</c:v>
                </c:pt>
                <c:pt idx="9286">
                  <c:v>0.56859999999989796</c:v>
                </c:pt>
                <c:pt idx="9287">
                  <c:v>0.56869999999989795</c:v>
                </c:pt>
                <c:pt idx="9288">
                  <c:v>0.56879999999989805</c:v>
                </c:pt>
                <c:pt idx="9289">
                  <c:v>0.56889999999989804</c:v>
                </c:pt>
                <c:pt idx="9290">
                  <c:v>0.56899999999989803</c:v>
                </c:pt>
                <c:pt idx="9291">
                  <c:v>0.56909999999989802</c:v>
                </c:pt>
                <c:pt idx="9292">
                  <c:v>0.56919999999989801</c:v>
                </c:pt>
                <c:pt idx="9293">
                  <c:v>0.569299999999898</c:v>
                </c:pt>
                <c:pt idx="9294">
                  <c:v>0.56939999999989799</c:v>
                </c:pt>
                <c:pt idx="9295">
                  <c:v>0.56949999999989798</c:v>
                </c:pt>
                <c:pt idx="9296">
                  <c:v>0.56959999999989797</c:v>
                </c:pt>
                <c:pt idx="9297">
                  <c:v>0.56969999999989795</c:v>
                </c:pt>
                <c:pt idx="9298">
                  <c:v>0.56979999999989805</c:v>
                </c:pt>
                <c:pt idx="9299">
                  <c:v>0.56989999999989804</c:v>
                </c:pt>
                <c:pt idx="9300">
                  <c:v>0.56999999999989803</c:v>
                </c:pt>
                <c:pt idx="9301">
                  <c:v>0.57009999999989802</c:v>
                </c:pt>
                <c:pt idx="9302">
                  <c:v>0.57019999999989801</c:v>
                </c:pt>
                <c:pt idx="9303">
                  <c:v>0.570299999999898</c:v>
                </c:pt>
                <c:pt idx="9304">
                  <c:v>0.57039999999989799</c:v>
                </c:pt>
                <c:pt idx="9305">
                  <c:v>0.57049999999989798</c:v>
                </c:pt>
                <c:pt idx="9306">
                  <c:v>0.57059999999989797</c:v>
                </c:pt>
                <c:pt idx="9307">
                  <c:v>0.57069999999989696</c:v>
                </c:pt>
                <c:pt idx="9308">
                  <c:v>0.57079999999989695</c:v>
                </c:pt>
                <c:pt idx="9309">
                  <c:v>0.57089999999989705</c:v>
                </c:pt>
                <c:pt idx="9310">
                  <c:v>0.57099999999989703</c:v>
                </c:pt>
                <c:pt idx="9311">
                  <c:v>0.57109999999989702</c:v>
                </c:pt>
                <c:pt idx="9312">
                  <c:v>0.57119999999989701</c:v>
                </c:pt>
                <c:pt idx="9313">
                  <c:v>0.571299999999897</c:v>
                </c:pt>
                <c:pt idx="9314">
                  <c:v>0.57139999999989699</c:v>
                </c:pt>
                <c:pt idx="9315">
                  <c:v>0.57149999999989698</c:v>
                </c:pt>
                <c:pt idx="9316">
                  <c:v>0.57159999999989697</c:v>
                </c:pt>
                <c:pt idx="9317">
                  <c:v>0.57169999999989696</c:v>
                </c:pt>
                <c:pt idx="9318">
                  <c:v>0.57179999999989695</c:v>
                </c:pt>
                <c:pt idx="9319">
                  <c:v>0.57189999999989705</c:v>
                </c:pt>
                <c:pt idx="9320">
                  <c:v>0.57199999999989704</c:v>
                </c:pt>
                <c:pt idx="9321">
                  <c:v>0.57209999999989702</c:v>
                </c:pt>
                <c:pt idx="9322">
                  <c:v>0.57219999999989701</c:v>
                </c:pt>
                <c:pt idx="9323">
                  <c:v>0.572299999999897</c:v>
                </c:pt>
                <c:pt idx="9324">
                  <c:v>0.57239999999989699</c:v>
                </c:pt>
                <c:pt idx="9325">
                  <c:v>0.57249999999989698</c:v>
                </c:pt>
                <c:pt idx="9326">
                  <c:v>0.57259999999989697</c:v>
                </c:pt>
                <c:pt idx="9327">
                  <c:v>0.57269999999989696</c:v>
                </c:pt>
                <c:pt idx="9328">
                  <c:v>0.57279999999989695</c:v>
                </c:pt>
                <c:pt idx="9329">
                  <c:v>0.57289999999989705</c:v>
                </c:pt>
                <c:pt idx="9330">
                  <c:v>0.57299999999989704</c:v>
                </c:pt>
                <c:pt idx="9331">
                  <c:v>0.57309999999989703</c:v>
                </c:pt>
                <c:pt idx="9332">
                  <c:v>0.57319999999989701</c:v>
                </c:pt>
                <c:pt idx="9333">
                  <c:v>0.573299999999897</c:v>
                </c:pt>
                <c:pt idx="9334">
                  <c:v>0.57339999999989699</c:v>
                </c:pt>
                <c:pt idx="9335">
                  <c:v>0.57349999999989698</c:v>
                </c:pt>
                <c:pt idx="9336">
                  <c:v>0.57359999999989697</c:v>
                </c:pt>
                <c:pt idx="9337">
                  <c:v>0.57369999999989696</c:v>
                </c:pt>
                <c:pt idx="9338">
                  <c:v>0.57379999999989695</c:v>
                </c:pt>
                <c:pt idx="9339">
                  <c:v>0.57389999999989705</c:v>
                </c:pt>
                <c:pt idx="9340">
                  <c:v>0.57399999999989704</c:v>
                </c:pt>
                <c:pt idx="9341">
                  <c:v>0.57409999999989703</c:v>
                </c:pt>
                <c:pt idx="9342">
                  <c:v>0.57419999999989702</c:v>
                </c:pt>
                <c:pt idx="9343">
                  <c:v>0.574299999999897</c:v>
                </c:pt>
                <c:pt idx="9344">
                  <c:v>0.57439999999989699</c:v>
                </c:pt>
                <c:pt idx="9345">
                  <c:v>0.57449999999989698</c:v>
                </c:pt>
                <c:pt idx="9346">
                  <c:v>0.57459999999989697</c:v>
                </c:pt>
                <c:pt idx="9347">
                  <c:v>0.57469999999989696</c:v>
                </c:pt>
                <c:pt idx="9348">
                  <c:v>0.57479999999989695</c:v>
                </c:pt>
                <c:pt idx="9349">
                  <c:v>0.57489999999989705</c:v>
                </c:pt>
                <c:pt idx="9350">
                  <c:v>0.57499999999989704</c:v>
                </c:pt>
                <c:pt idx="9351">
                  <c:v>0.57509999999989703</c:v>
                </c:pt>
                <c:pt idx="9352">
                  <c:v>0.57519999999989702</c:v>
                </c:pt>
                <c:pt idx="9353">
                  <c:v>0.575299999999897</c:v>
                </c:pt>
                <c:pt idx="9354">
                  <c:v>0.57539999999989699</c:v>
                </c:pt>
                <c:pt idx="9355">
                  <c:v>0.57549999999989698</c:v>
                </c:pt>
                <c:pt idx="9356">
                  <c:v>0.57559999999989697</c:v>
                </c:pt>
                <c:pt idx="9357">
                  <c:v>0.57569999999989696</c:v>
                </c:pt>
                <c:pt idx="9358">
                  <c:v>0.57579999999989695</c:v>
                </c:pt>
                <c:pt idx="9359">
                  <c:v>0.57589999999989705</c:v>
                </c:pt>
                <c:pt idx="9360">
                  <c:v>0.57599999999989704</c:v>
                </c:pt>
                <c:pt idx="9361">
                  <c:v>0.57609999999989703</c:v>
                </c:pt>
                <c:pt idx="9362">
                  <c:v>0.57619999999989702</c:v>
                </c:pt>
                <c:pt idx="9363">
                  <c:v>0.57629999999989701</c:v>
                </c:pt>
                <c:pt idx="9364">
                  <c:v>0.57639999999989699</c:v>
                </c:pt>
                <c:pt idx="9365">
                  <c:v>0.57649999999989698</c:v>
                </c:pt>
                <c:pt idx="9366">
                  <c:v>0.57659999999989697</c:v>
                </c:pt>
                <c:pt idx="9367">
                  <c:v>0.57669999999989696</c:v>
                </c:pt>
                <c:pt idx="9368">
                  <c:v>0.57679999999989695</c:v>
                </c:pt>
                <c:pt idx="9369">
                  <c:v>0.57689999999989705</c:v>
                </c:pt>
                <c:pt idx="9370">
                  <c:v>0.57699999999989704</c:v>
                </c:pt>
                <c:pt idx="9371">
                  <c:v>0.57709999999989703</c:v>
                </c:pt>
                <c:pt idx="9372">
                  <c:v>0.57719999999989702</c:v>
                </c:pt>
                <c:pt idx="9373">
                  <c:v>0.57729999999989701</c:v>
                </c:pt>
                <c:pt idx="9374">
                  <c:v>0.577399999999897</c:v>
                </c:pt>
                <c:pt idx="9375">
                  <c:v>0.57749999999989698</c:v>
                </c:pt>
                <c:pt idx="9376">
                  <c:v>0.57759999999989697</c:v>
                </c:pt>
                <c:pt idx="9377">
                  <c:v>0.57769999999989696</c:v>
                </c:pt>
                <c:pt idx="9378">
                  <c:v>0.57779999999989695</c:v>
                </c:pt>
                <c:pt idx="9379">
                  <c:v>0.57789999999989705</c:v>
                </c:pt>
                <c:pt idx="9380">
                  <c:v>0.57799999999989704</c:v>
                </c:pt>
                <c:pt idx="9381">
                  <c:v>0.57809999999989703</c:v>
                </c:pt>
                <c:pt idx="9382">
                  <c:v>0.57819999999989702</c:v>
                </c:pt>
                <c:pt idx="9383">
                  <c:v>0.57829999999989701</c:v>
                </c:pt>
                <c:pt idx="9384">
                  <c:v>0.578399999999897</c:v>
                </c:pt>
                <c:pt idx="9385">
                  <c:v>0.57849999999989699</c:v>
                </c:pt>
                <c:pt idx="9386">
                  <c:v>0.57859999999989697</c:v>
                </c:pt>
                <c:pt idx="9387">
                  <c:v>0.57869999999989696</c:v>
                </c:pt>
                <c:pt idx="9388">
                  <c:v>0.57879999999989695</c:v>
                </c:pt>
                <c:pt idx="9389">
                  <c:v>0.57889999999989705</c:v>
                </c:pt>
                <c:pt idx="9390">
                  <c:v>0.57899999999989704</c:v>
                </c:pt>
                <c:pt idx="9391">
                  <c:v>0.57909999999989703</c:v>
                </c:pt>
                <c:pt idx="9392">
                  <c:v>0.57919999999989702</c:v>
                </c:pt>
                <c:pt idx="9393">
                  <c:v>0.57929999999989701</c:v>
                </c:pt>
                <c:pt idx="9394">
                  <c:v>0.579399999999897</c:v>
                </c:pt>
                <c:pt idx="9395">
                  <c:v>0.57949999999989699</c:v>
                </c:pt>
                <c:pt idx="9396">
                  <c:v>0.57959999999989698</c:v>
                </c:pt>
                <c:pt idx="9397">
                  <c:v>0.57969999999989696</c:v>
                </c:pt>
                <c:pt idx="9398">
                  <c:v>0.57979999999989595</c:v>
                </c:pt>
                <c:pt idx="9399">
                  <c:v>0.57989999999989605</c:v>
                </c:pt>
                <c:pt idx="9400">
                  <c:v>0.57999999999989604</c:v>
                </c:pt>
                <c:pt idx="9401">
                  <c:v>0.58009999999989603</c:v>
                </c:pt>
                <c:pt idx="9402">
                  <c:v>0.58019999999989602</c:v>
                </c:pt>
                <c:pt idx="9403">
                  <c:v>0.58029999999989601</c:v>
                </c:pt>
                <c:pt idx="9404">
                  <c:v>0.580399999999896</c:v>
                </c:pt>
                <c:pt idx="9405">
                  <c:v>0.58049999999989599</c:v>
                </c:pt>
                <c:pt idx="9406">
                  <c:v>0.58059999999989598</c:v>
                </c:pt>
                <c:pt idx="9407">
                  <c:v>0.58069999999989597</c:v>
                </c:pt>
                <c:pt idx="9408">
                  <c:v>0.58079999999989596</c:v>
                </c:pt>
                <c:pt idx="9409">
                  <c:v>0.58089999999989606</c:v>
                </c:pt>
                <c:pt idx="9410">
                  <c:v>0.58099999999989604</c:v>
                </c:pt>
                <c:pt idx="9411">
                  <c:v>0.58109999999989603</c:v>
                </c:pt>
                <c:pt idx="9412">
                  <c:v>0.58119999999989602</c:v>
                </c:pt>
                <c:pt idx="9413">
                  <c:v>0.58129999999989601</c:v>
                </c:pt>
                <c:pt idx="9414">
                  <c:v>0.581399999999896</c:v>
                </c:pt>
                <c:pt idx="9415">
                  <c:v>0.58149999999989599</c:v>
                </c:pt>
                <c:pt idx="9416">
                  <c:v>0.58159999999989598</c:v>
                </c:pt>
                <c:pt idx="9417">
                  <c:v>0.58169999999989597</c:v>
                </c:pt>
                <c:pt idx="9418">
                  <c:v>0.58179999999989596</c:v>
                </c:pt>
                <c:pt idx="9419">
                  <c:v>0.58189999999989594</c:v>
                </c:pt>
                <c:pt idx="9420">
                  <c:v>0.58199999999989604</c:v>
                </c:pt>
                <c:pt idx="9421">
                  <c:v>0.58209999999989603</c:v>
                </c:pt>
                <c:pt idx="9422">
                  <c:v>0.58219999999989602</c:v>
                </c:pt>
                <c:pt idx="9423">
                  <c:v>0.58229999999989601</c:v>
                </c:pt>
                <c:pt idx="9424">
                  <c:v>0.582399999999896</c:v>
                </c:pt>
                <c:pt idx="9425">
                  <c:v>0.58249999999989599</c:v>
                </c:pt>
                <c:pt idx="9426">
                  <c:v>0.58259999999989598</c:v>
                </c:pt>
                <c:pt idx="9427">
                  <c:v>0.58269999999989597</c:v>
                </c:pt>
                <c:pt idx="9428">
                  <c:v>0.58279999999989596</c:v>
                </c:pt>
                <c:pt idx="9429">
                  <c:v>0.58289999999989595</c:v>
                </c:pt>
                <c:pt idx="9430">
                  <c:v>0.58299999999989605</c:v>
                </c:pt>
                <c:pt idx="9431">
                  <c:v>0.58309999999989603</c:v>
                </c:pt>
                <c:pt idx="9432">
                  <c:v>0.58319999999989602</c:v>
                </c:pt>
                <c:pt idx="9433">
                  <c:v>0.58329999999989601</c:v>
                </c:pt>
                <c:pt idx="9434">
                  <c:v>0.583399999999896</c:v>
                </c:pt>
                <c:pt idx="9435">
                  <c:v>0.58349999999989599</c:v>
                </c:pt>
                <c:pt idx="9436">
                  <c:v>0.58359999999989598</c:v>
                </c:pt>
                <c:pt idx="9437">
                  <c:v>0.58369999999989597</c:v>
                </c:pt>
                <c:pt idx="9438">
                  <c:v>0.58379999999989596</c:v>
                </c:pt>
                <c:pt idx="9439">
                  <c:v>0.58389999999989595</c:v>
                </c:pt>
                <c:pt idx="9440">
                  <c:v>0.58399999999989605</c:v>
                </c:pt>
                <c:pt idx="9441">
                  <c:v>0.58409999999989604</c:v>
                </c:pt>
                <c:pt idx="9442">
                  <c:v>0.58419999999989602</c:v>
                </c:pt>
                <c:pt idx="9443">
                  <c:v>0.58429999999989601</c:v>
                </c:pt>
                <c:pt idx="9444">
                  <c:v>0.584399999999896</c:v>
                </c:pt>
                <c:pt idx="9445">
                  <c:v>0.58449999999989599</c:v>
                </c:pt>
                <c:pt idx="9446">
                  <c:v>0.58459999999989598</c:v>
                </c:pt>
                <c:pt idx="9447">
                  <c:v>0.58469999999989597</c:v>
                </c:pt>
                <c:pt idx="9448">
                  <c:v>0.58479999999989596</c:v>
                </c:pt>
                <c:pt idx="9449">
                  <c:v>0.58489999999989595</c:v>
                </c:pt>
                <c:pt idx="9450">
                  <c:v>0.58499999999989605</c:v>
                </c:pt>
                <c:pt idx="9451">
                  <c:v>0.58509999999989604</c:v>
                </c:pt>
                <c:pt idx="9452">
                  <c:v>0.58519999999989603</c:v>
                </c:pt>
                <c:pt idx="9453">
                  <c:v>0.58529999999989601</c:v>
                </c:pt>
                <c:pt idx="9454">
                  <c:v>0.585399999999896</c:v>
                </c:pt>
                <c:pt idx="9455">
                  <c:v>0.58549999999989599</c:v>
                </c:pt>
                <c:pt idx="9456">
                  <c:v>0.58559999999989598</c:v>
                </c:pt>
                <c:pt idx="9457">
                  <c:v>0.58569999999989597</c:v>
                </c:pt>
                <c:pt idx="9458">
                  <c:v>0.58579999999989596</c:v>
                </c:pt>
                <c:pt idx="9459">
                  <c:v>0.58589999999989595</c:v>
                </c:pt>
                <c:pt idx="9460">
                  <c:v>0.58599999999989605</c:v>
                </c:pt>
                <c:pt idx="9461">
                  <c:v>0.58609999999989604</c:v>
                </c:pt>
                <c:pt idx="9462">
                  <c:v>0.58619999999989603</c:v>
                </c:pt>
                <c:pt idx="9463">
                  <c:v>0.58629999999989602</c:v>
                </c:pt>
                <c:pt idx="9464">
                  <c:v>0.586399999999896</c:v>
                </c:pt>
                <c:pt idx="9465">
                  <c:v>0.58649999999989599</c:v>
                </c:pt>
                <c:pt idx="9466">
                  <c:v>0.58659999999989598</c:v>
                </c:pt>
                <c:pt idx="9467">
                  <c:v>0.58669999999989597</c:v>
                </c:pt>
                <c:pt idx="9468">
                  <c:v>0.58679999999989596</c:v>
                </c:pt>
                <c:pt idx="9469">
                  <c:v>0.58689999999989595</c:v>
                </c:pt>
                <c:pt idx="9470">
                  <c:v>0.58699999999989605</c:v>
                </c:pt>
                <c:pt idx="9471">
                  <c:v>0.58709999999989604</c:v>
                </c:pt>
                <c:pt idx="9472">
                  <c:v>0.58719999999989603</c:v>
                </c:pt>
                <c:pt idx="9473">
                  <c:v>0.58729999999989602</c:v>
                </c:pt>
                <c:pt idx="9474">
                  <c:v>0.58739999999989601</c:v>
                </c:pt>
                <c:pt idx="9475">
                  <c:v>0.58749999999989599</c:v>
                </c:pt>
                <c:pt idx="9476">
                  <c:v>0.58759999999989598</c:v>
                </c:pt>
                <c:pt idx="9477">
                  <c:v>0.58769999999989597</c:v>
                </c:pt>
                <c:pt idx="9478">
                  <c:v>0.58779999999989596</c:v>
                </c:pt>
                <c:pt idx="9479">
                  <c:v>0.58789999999989595</c:v>
                </c:pt>
                <c:pt idx="9480">
                  <c:v>0.58799999999989605</c:v>
                </c:pt>
                <c:pt idx="9481">
                  <c:v>0.58809999999989604</c:v>
                </c:pt>
                <c:pt idx="9482">
                  <c:v>0.58819999999989603</c:v>
                </c:pt>
                <c:pt idx="9483">
                  <c:v>0.58829999999989602</c:v>
                </c:pt>
                <c:pt idx="9484">
                  <c:v>0.58839999999989601</c:v>
                </c:pt>
                <c:pt idx="9485">
                  <c:v>0.588499999999896</c:v>
                </c:pt>
                <c:pt idx="9486">
                  <c:v>0.58859999999989598</c:v>
                </c:pt>
                <c:pt idx="9487">
                  <c:v>0.58869999999989597</c:v>
                </c:pt>
                <c:pt idx="9488">
                  <c:v>0.58879999999989596</c:v>
                </c:pt>
                <c:pt idx="9489">
                  <c:v>0.58889999999989495</c:v>
                </c:pt>
                <c:pt idx="9490">
                  <c:v>0.58899999999989505</c:v>
                </c:pt>
                <c:pt idx="9491">
                  <c:v>0.58909999999989504</c:v>
                </c:pt>
                <c:pt idx="9492">
                  <c:v>0.58919999999989503</c:v>
                </c:pt>
                <c:pt idx="9493">
                  <c:v>0.58929999999989502</c:v>
                </c:pt>
                <c:pt idx="9494">
                  <c:v>0.58939999999989501</c:v>
                </c:pt>
                <c:pt idx="9495">
                  <c:v>0.589499999999895</c:v>
                </c:pt>
                <c:pt idx="9496">
                  <c:v>0.58959999999989499</c:v>
                </c:pt>
                <c:pt idx="9497">
                  <c:v>0.58969999999989497</c:v>
                </c:pt>
                <c:pt idx="9498">
                  <c:v>0.58979999999989496</c:v>
                </c:pt>
                <c:pt idx="9499">
                  <c:v>0.58989999999989495</c:v>
                </c:pt>
                <c:pt idx="9500">
                  <c:v>0.58999999999989505</c:v>
                </c:pt>
                <c:pt idx="9501">
                  <c:v>0.59009999999989504</c:v>
                </c:pt>
                <c:pt idx="9502">
                  <c:v>0.59019999999989503</c:v>
                </c:pt>
                <c:pt idx="9503">
                  <c:v>0.59029999999989502</c:v>
                </c:pt>
                <c:pt idx="9504">
                  <c:v>0.59039999999989501</c:v>
                </c:pt>
                <c:pt idx="9505">
                  <c:v>0.590499999999895</c:v>
                </c:pt>
                <c:pt idx="9506">
                  <c:v>0.59059999999989499</c:v>
                </c:pt>
                <c:pt idx="9507">
                  <c:v>0.59069999999989498</c:v>
                </c:pt>
                <c:pt idx="9508">
                  <c:v>0.59079999999989496</c:v>
                </c:pt>
                <c:pt idx="9509">
                  <c:v>0.59089999999989495</c:v>
                </c:pt>
                <c:pt idx="9510">
                  <c:v>0.59099999999989505</c:v>
                </c:pt>
                <c:pt idx="9511">
                  <c:v>0.59109999999989504</c:v>
                </c:pt>
                <c:pt idx="9512">
                  <c:v>0.59119999999989503</c:v>
                </c:pt>
                <c:pt idx="9513">
                  <c:v>0.59129999999989502</c:v>
                </c:pt>
                <c:pt idx="9514">
                  <c:v>0.59139999999989501</c:v>
                </c:pt>
                <c:pt idx="9515">
                  <c:v>0.591499999999895</c:v>
                </c:pt>
                <c:pt idx="9516">
                  <c:v>0.59159999999989499</c:v>
                </c:pt>
                <c:pt idx="9517">
                  <c:v>0.59169999999989498</c:v>
                </c:pt>
                <c:pt idx="9518">
                  <c:v>0.59179999999989497</c:v>
                </c:pt>
                <c:pt idx="9519">
                  <c:v>0.59189999999989495</c:v>
                </c:pt>
                <c:pt idx="9520">
                  <c:v>0.59199999999989505</c:v>
                </c:pt>
                <c:pt idx="9521">
                  <c:v>0.59209999999989504</c:v>
                </c:pt>
                <c:pt idx="9522">
                  <c:v>0.59219999999989503</c:v>
                </c:pt>
                <c:pt idx="9523">
                  <c:v>0.59229999999989502</c:v>
                </c:pt>
                <c:pt idx="9524">
                  <c:v>0.59239999999989501</c:v>
                </c:pt>
                <c:pt idx="9525">
                  <c:v>0.592499999999895</c:v>
                </c:pt>
                <c:pt idx="9526">
                  <c:v>0.59259999999989499</c:v>
                </c:pt>
                <c:pt idx="9527">
                  <c:v>0.59269999999989498</c:v>
                </c:pt>
                <c:pt idx="9528">
                  <c:v>0.59279999999989497</c:v>
                </c:pt>
                <c:pt idx="9529">
                  <c:v>0.59289999999989496</c:v>
                </c:pt>
                <c:pt idx="9530">
                  <c:v>0.59299999999989494</c:v>
                </c:pt>
                <c:pt idx="9531">
                  <c:v>0.59309999999989504</c:v>
                </c:pt>
                <c:pt idx="9532">
                  <c:v>0.59319999999989503</c:v>
                </c:pt>
                <c:pt idx="9533">
                  <c:v>0.59329999999989502</c:v>
                </c:pt>
                <c:pt idx="9534">
                  <c:v>0.59339999999989501</c:v>
                </c:pt>
                <c:pt idx="9535">
                  <c:v>0.593499999999895</c:v>
                </c:pt>
                <c:pt idx="9536">
                  <c:v>0.59359999999989499</c:v>
                </c:pt>
                <c:pt idx="9537">
                  <c:v>0.59369999999989498</c:v>
                </c:pt>
                <c:pt idx="9538">
                  <c:v>0.59379999999989497</c:v>
                </c:pt>
                <c:pt idx="9539">
                  <c:v>0.59389999999989496</c:v>
                </c:pt>
                <c:pt idx="9540">
                  <c:v>0.59399999999989495</c:v>
                </c:pt>
                <c:pt idx="9541">
                  <c:v>0.59409999999989505</c:v>
                </c:pt>
                <c:pt idx="9542">
                  <c:v>0.59419999999989503</c:v>
                </c:pt>
                <c:pt idx="9543">
                  <c:v>0.59429999999989502</c:v>
                </c:pt>
                <c:pt idx="9544">
                  <c:v>0.59439999999989501</c:v>
                </c:pt>
                <c:pt idx="9545">
                  <c:v>0.594499999999895</c:v>
                </c:pt>
                <c:pt idx="9546">
                  <c:v>0.59459999999989499</c:v>
                </c:pt>
                <c:pt idx="9547">
                  <c:v>0.59469999999989498</c:v>
                </c:pt>
                <c:pt idx="9548">
                  <c:v>0.59479999999989497</c:v>
                </c:pt>
                <c:pt idx="9549">
                  <c:v>0.59489999999989496</c:v>
                </c:pt>
                <c:pt idx="9550">
                  <c:v>0.59499999999989495</c:v>
                </c:pt>
                <c:pt idx="9551">
                  <c:v>0.59509999999989505</c:v>
                </c:pt>
                <c:pt idx="9552">
                  <c:v>0.59519999999989504</c:v>
                </c:pt>
                <c:pt idx="9553">
                  <c:v>0.59529999999989502</c:v>
                </c:pt>
                <c:pt idx="9554">
                  <c:v>0.59539999999989501</c:v>
                </c:pt>
                <c:pt idx="9555">
                  <c:v>0.595499999999895</c:v>
                </c:pt>
                <c:pt idx="9556">
                  <c:v>0.59559999999989499</c:v>
                </c:pt>
                <c:pt idx="9557">
                  <c:v>0.59569999999989498</c:v>
                </c:pt>
                <c:pt idx="9558">
                  <c:v>0.59579999999989497</c:v>
                </c:pt>
                <c:pt idx="9559">
                  <c:v>0.59589999999989496</c:v>
                </c:pt>
                <c:pt idx="9560">
                  <c:v>0.59599999999989495</c:v>
                </c:pt>
                <c:pt idx="9561">
                  <c:v>0.59609999999989505</c:v>
                </c:pt>
                <c:pt idx="9562">
                  <c:v>0.59619999999989504</c:v>
                </c:pt>
                <c:pt idx="9563">
                  <c:v>0.59629999999989503</c:v>
                </c:pt>
                <c:pt idx="9564">
                  <c:v>0.59639999999989501</c:v>
                </c:pt>
                <c:pt idx="9565">
                  <c:v>0.596499999999895</c:v>
                </c:pt>
                <c:pt idx="9566">
                  <c:v>0.59659999999989499</c:v>
                </c:pt>
                <c:pt idx="9567">
                  <c:v>0.59669999999989498</c:v>
                </c:pt>
                <c:pt idx="9568">
                  <c:v>0.59679999999989497</c:v>
                </c:pt>
                <c:pt idx="9569">
                  <c:v>0.59689999999989496</c:v>
                </c:pt>
                <c:pt idx="9570">
                  <c:v>0.59699999999989495</c:v>
                </c:pt>
                <c:pt idx="9571">
                  <c:v>0.59709999999989505</c:v>
                </c:pt>
                <c:pt idx="9572">
                  <c:v>0.59719999999989504</c:v>
                </c:pt>
                <c:pt idx="9573">
                  <c:v>0.59729999999989503</c:v>
                </c:pt>
                <c:pt idx="9574">
                  <c:v>0.59739999999989502</c:v>
                </c:pt>
                <c:pt idx="9575">
                  <c:v>0.597499999999895</c:v>
                </c:pt>
                <c:pt idx="9576">
                  <c:v>0.59759999999989499</c:v>
                </c:pt>
                <c:pt idx="9577">
                  <c:v>0.59769999999989498</c:v>
                </c:pt>
                <c:pt idx="9578">
                  <c:v>0.59779999999989497</c:v>
                </c:pt>
                <c:pt idx="9579">
                  <c:v>0.59789999999989496</c:v>
                </c:pt>
                <c:pt idx="9580">
                  <c:v>0.59799999999989395</c:v>
                </c:pt>
                <c:pt idx="9581">
                  <c:v>0.59809999999989405</c:v>
                </c:pt>
                <c:pt idx="9582">
                  <c:v>0.59819999999989404</c:v>
                </c:pt>
                <c:pt idx="9583">
                  <c:v>0.59829999999989403</c:v>
                </c:pt>
                <c:pt idx="9584">
                  <c:v>0.59839999999989402</c:v>
                </c:pt>
                <c:pt idx="9585">
                  <c:v>0.59849999999989401</c:v>
                </c:pt>
                <c:pt idx="9586">
                  <c:v>0.59859999999989399</c:v>
                </c:pt>
                <c:pt idx="9587">
                  <c:v>0.59869999999989398</c:v>
                </c:pt>
                <c:pt idx="9588">
                  <c:v>0.59879999999989397</c:v>
                </c:pt>
                <c:pt idx="9589">
                  <c:v>0.59889999999989396</c:v>
                </c:pt>
                <c:pt idx="9590">
                  <c:v>0.59899999999989395</c:v>
                </c:pt>
                <c:pt idx="9591">
                  <c:v>0.59909999999989405</c:v>
                </c:pt>
                <c:pt idx="9592">
                  <c:v>0.59919999999989404</c:v>
                </c:pt>
                <c:pt idx="9593">
                  <c:v>0.59929999999989403</c:v>
                </c:pt>
                <c:pt idx="9594">
                  <c:v>0.59939999999989402</c:v>
                </c:pt>
                <c:pt idx="9595">
                  <c:v>0.59949999999989401</c:v>
                </c:pt>
                <c:pt idx="9596">
                  <c:v>0.599599999999894</c:v>
                </c:pt>
                <c:pt idx="9597">
                  <c:v>0.59969999999989398</c:v>
                </c:pt>
                <c:pt idx="9598">
                  <c:v>0.59979999999989397</c:v>
                </c:pt>
                <c:pt idx="9599">
                  <c:v>0.59989999999989396</c:v>
                </c:pt>
                <c:pt idx="9600">
                  <c:v>0.59999999999989395</c:v>
                </c:pt>
                <c:pt idx="9601">
                  <c:v>0.60009999999989405</c:v>
                </c:pt>
                <c:pt idx="9602">
                  <c:v>0.60019999999989404</c:v>
                </c:pt>
                <c:pt idx="9603">
                  <c:v>0.60029999999989403</c:v>
                </c:pt>
                <c:pt idx="9604">
                  <c:v>0.60039999999989402</c:v>
                </c:pt>
                <c:pt idx="9605">
                  <c:v>0.60049999999989401</c:v>
                </c:pt>
                <c:pt idx="9606">
                  <c:v>0.600599999999894</c:v>
                </c:pt>
                <c:pt idx="9607">
                  <c:v>0.60069999999989399</c:v>
                </c:pt>
                <c:pt idx="9608">
                  <c:v>0.60079999999989397</c:v>
                </c:pt>
                <c:pt idx="9609">
                  <c:v>0.60089999999989396</c:v>
                </c:pt>
                <c:pt idx="9610">
                  <c:v>0.60099999999989395</c:v>
                </c:pt>
                <c:pt idx="9611">
                  <c:v>0.60109999999989405</c:v>
                </c:pt>
                <c:pt idx="9612">
                  <c:v>0.60119999999989404</c:v>
                </c:pt>
                <c:pt idx="9613">
                  <c:v>0.60129999999989403</c:v>
                </c:pt>
                <c:pt idx="9614">
                  <c:v>0.60139999999989402</c:v>
                </c:pt>
                <c:pt idx="9615">
                  <c:v>0.60149999999989401</c:v>
                </c:pt>
                <c:pt idx="9616">
                  <c:v>0.601599999999894</c:v>
                </c:pt>
                <c:pt idx="9617">
                  <c:v>0.60169999999989399</c:v>
                </c:pt>
                <c:pt idx="9618">
                  <c:v>0.60179999999989398</c:v>
                </c:pt>
                <c:pt idx="9619">
                  <c:v>0.60189999999989396</c:v>
                </c:pt>
                <c:pt idx="9620">
                  <c:v>0.60199999999989395</c:v>
                </c:pt>
                <c:pt idx="9621">
                  <c:v>0.60209999999989405</c:v>
                </c:pt>
                <c:pt idx="9622">
                  <c:v>0.60219999999989404</c:v>
                </c:pt>
                <c:pt idx="9623">
                  <c:v>0.60229999999989403</c:v>
                </c:pt>
                <c:pt idx="9624">
                  <c:v>0.60239999999989402</c:v>
                </c:pt>
                <c:pt idx="9625">
                  <c:v>0.60249999999989401</c:v>
                </c:pt>
                <c:pt idx="9626">
                  <c:v>0.602599999999894</c:v>
                </c:pt>
                <c:pt idx="9627">
                  <c:v>0.60269999999989399</c:v>
                </c:pt>
                <c:pt idx="9628">
                  <c:v>0.60279999999989398</c:v>
                </c:pt>
                <c:pt idx="9629">
                  <c:v>0.60289999999989397</c:v>
                </c:pt>
                <c:pt idx="9630">
                  <c:v>0.60299999999989395</c:v>
                </c:pt>
                <c:pt idx="9631">
                  <c:v>0.60309999999989405</c:v>
                </c:pt>
                <c:pt idx="9632">
                  <c:v>0.60319999999989404</c:v>
                </c:pt>
                <c:pt idx="9633">
                  <c:v>0.60329999999989403</c:v>
                </c:pt>
                <c:pt idx="9634">
                  <c:v>0.60339999999989402</c:v>
                </c:pt>
                <c:pt idx="9635">
                  <c:v>0.60349999999989401</c:v>
                </c:pt>
                <c:pt idx="9636">
                  <c:v>0.603599999999894</c:v>
                </c:pt>
                <c:pt idx="9637">
                  <c:v>0.60369999999989399</c:v>
                </c:pt>
                <c:pt idx="9638">
                  <c:v>0.60379999999989398</c:v>
                </c:pt>
                <c:pt idx="9639">
                  <c:v>0.60389999999989397</c:v>
                </c:pt>
                <c:pt idx="9640">
                  <c:v>0.60399999999989396</c:v>
                </c:pt>
                <c:pt idx="9641">
                  <c:v>0.60409999999989406</c:v>
                </c:pt>
                <c:pt idx="9642">
                  <c:v>0.60419999999989404</c:v>
                </c:pt>
                <c:pt idx="9643">
                  <c:v>0.60429999999989403</c:v>
                </c:pt>
                <c:pt idx="9644">
                  <c:v>0.60439999999989402</c:v>
                </c:pt>
                <c:pt idx="9645">
                  <c:v>0.60449999999989401</c:v>
                </c:pt>
                <c:pt idx="9646">
                  <c:v>0.604599999999894</c:v>
                </c:pt>
                <c:pt idx="9647">
                  <c:v>0.60469999999989399</c:v>
                </c:pt>
                <c:pt idx="9648">
                  <c:v>0.60479999999989398</c:v>
                </c:pt>
                <c:pt idx="9649">
                  <c:v>0.60489999999989397</c:v>
                </c:pt>
                <c:pt idx="9650">
                  <c:v>0.60499999999989396</c:v>
                </c:pt>
                <c:pt idx="9651">
                  <c:v>0.60509999999989394</c:v>
                </c:pt>
                <c:pt idx="9652">
                  <c:v>0.60519999999989404</c:v>
                </c:pt>
                <c:pt idx="9653">
                  <c:v>0.60529999999989403</c:v>
                </c:pt>
                <c:pt idx="9654">
                  <c:v>0.60539999999989402</c:v>
                </c:pt>
                <c:pt idx="9655">
                  <c:v>0.60549999999989401</c:v>
                </c:pt>
                <c:pt idx="9656">
                  <c:v>0.605599999999894</c:v>
                </c:pt>
                <c:pt idx="9657">
                  <c:v>0.60569999999989399</c:v>
                </c:pt>
                <c:pt idx="9658">
                  <c:v>0.60579999999989398</c:v>
                </c:pt>
                <c:pt idx="9659">
                  <c:v>0.60589999999989397</c:v>
                </c:pt>
                <c:pt idx="9660">
                  <c:v>0.60599999999989396</c:v>
                </c:pt>
                <c:pt idx="9661">
                  <c:v>0.60609999999989395</c:v>
                </c:pt>
                <c:pt idx="9662">
                  <c:v>0.60619999999989405</c:v>
                </c:pt>
                <c:pt idx="9663">
                  <c:v>0.60629999999989403</c:v>
                </c:pt>
                <c:pt idx="9664">
                  <c:v>0.60639999999989402</c:v>
                </c:pt>
                <c:pt idx="9665">
                  <c:v>0.60649999999989401</c:v>
                </c:pt>
                <c:pt idx="9666">
                  <c:v>0.606599999999894</c:v>
                </c:pt>
                <c:pt idx="9667">
                  <c:v>0.60669999999989399</c:v>
                </c:pt>
                <c:pt idx="9668">
                  <c:v>0.60679999999989398</c:v>
                </c:pt>
                <c:pt idx="9669">
                  <c:v>0.60689999999989397</c:v>
                </c:pt>
                <c:pt idx="9670">
                  <c:v>0.60699999999989396</c:v>
                </c:pt>
                <c:pt idx="9671">
                  <c:v>0.60709999999989295</c:v>
                </c:pt>
                <c:pt idx="9672">
                  <c:v>0.60719999999989305</c:v>
                </c:pt>
                <c:pt idx="9673">
                  <c:v>0.60729999999989304</c:v>
                </c:pt>
                <c:pt idx="9674">
                  <c:v>0.60739999999989303</c:v>
                </c:pt>
                <c:pt idx="9675">
                  <c:v>0.60749999999989301</c:v>
                </c:pt>
                <c:pt idx="9676">
                  <c:v>0.607599999999893</c:v>
                </c:pt>
                <c:pt idx="9677">
                  <c:v>0.60769999999989299</c:v>
                </c:pt>
                <c:pt idx="9678">
                  <c:v>0.60779999999989298</c:v>
                </c:pt>
                <c:pt idx="9679">
                  <c:v>0.60789999999989297</c:v>
                </c:pt>
                <c:pt idx="9680">
                  <c:v>0.60799999999989296</c:v>
                </c:pt>
                <c:pt idx="9681">
                  <c:v>0.60809999999989295</c:v>
                </c:pt>
                <c:pt idx="9682">
                  <c:v>0.60819999999989305</c:v>
                </c:pt>
                <c:pt idx="9683">
                  <c:v>0.60829999999989304</c:v>
                </c:pt>
                <c:pt idx="9684">
                  <c:v>0.60839999999989303</c:v>
                </c:pt>
                <c:pt idx="9685">
                  <c:v>0.60849999999989302</c:v>
                </c:pt>
                <c:pt idx="9686">
                  <c:v>0.608599999999893</c:v>
                </c:pt>
                <c:pt idx="9687">
                  <c:v>0.60869999999989299</c:v>
                </c:pt>
                <c:pt idx="9688">
                  <c:v>0.60879999999989298</c:v>
                </c:pt>
                <c:pt idx="9689">
                  <c:v>0.60889999999989297</c:v>
                </c:pt>
                <c:pt idx="9690">
                  <c:v>0.60899999999989296</c:v>
                </c:pt>
                <c:pt idx="9691">
                  <c:v>0.60909999999989295</c:v>
                </c:pt>
                <c:pt idx="9692">
                  <c:v>0.60919999999989305</c:v>
                </c:pt>
                <c:pt idx="9693">
                  <c:v>0.60929999999989304</c:v>
                </c:pt>
                <c:pt idx="9694">
                  <c:v>0.60939999999989303</c:v>
                </c:pt>
                <c:pt idx="9695">
                  <c:v>0.60949999999989302</c:v>
                </c:pt>
                <c:pt idx="9696">
                  <c:v>0.60959999999989301</c:v>
                </c:pt>
                <c:pt idx="9697">
                  <c:v>0.60969999999989299</c:v>
                </c:pt>
                <c:pt idx="9698">
                  <c:v>0.60979999999989298</c:v>
                </c:pt>
                <c:pt idx="9699">
                  <c:v>0.60989999999989297</c:v>
                </c:pt>
                <c:pt idx="9700">
                  <c:v>0.60999999999989296</c:v>
                </c:pt>
                <c:pt idx="9701">
                  <c:v>0.61009999999989295</c:v>
                </c:pt>
                <c:pt idx="9702">
                  <c:v>0.61019999999989305</c:v>
                </c:pt>
                <c:pt idx="9703">
                  <c:v>0.61029999999989304</c:v>
                </c:pt>
                <c:pt idx="9704">
                  <c:v>0.61039999999989303</c:v>
                </c:pt>
                <c:pt idx="9705">
                  <c:v>0.61049999999989302</c:v>
                </c:pt>
                <c:pt idx="9706">
                  <c:v>0.61059999999989301</c:v>
                </c:pt>
                <c:pt idx="9707">
                  <c:v>0.610699999999893</c:v>
                </c:pt>
                <c:pt idx="9708">
                  <c:v>0.61079999999989298</c:v>
                </c:pt>
                <c:pt idx="9709">
                  <c:v>0.61089999999989297</c:v>
                </c:pt>
                <c:pt idx="9710">
                  <c:v>0.61099999999989296</c:v>
                </c:pt>
                <c:pt idx="9711">
                  <c:v>0.61109999999989295</c:v>
                </c:pt>
                <c:pt idx="9712">
                  <c:v>0.61119999999989305</c:v>
                </c:pt>
                <c:pt idx="9713">
                  <c:v>0.61129999999989304</c:v>
                </c:pt>
                <c:pt idx="9714">
                  <c:v>0.61139999999989303</c:v>
                </c:pt>
                <c:pt idx="9715">
                  <c:v>0.61149999999989302</c:v>
                </c:pt>
                <c:pt idx="9716">
                  <c:v>0.61159999999989301</c:v>
                </c:pt>
                <c:pt idx="9717">
                  <c:v>0.611699999999893</c:v>
                </c:pt>
                <c:pt idx="9718">
                  <c:v>0.61179999999989298</c:v>
                </c:pt>
                <c:pt idx="9719">
                  <c:v>0.61189999999989297</c:v>
                </c:pt>
                <c:pt idx="9720">
                  <c:v>0.61199999999989296</c:v>
                </c:pt>
                <c:pt idx="9721">
                  <c:v>0.61209999999989295</c:v>
                </c:pt>
                <c:pt idx="9722">
                  <c:v>0.61219999999989305</c:v>
                </c:pt>
                <c:pt idx="9723">
                  <c:v>0.61229999999989304</c:v>
                </c:pt>
                <c:pt idx="9724">
                  <c:v>0.61239999999989303</c:v>
                </c:pt>
                <c:pt idx="9725">
                  <c:v>0.61249999999989302</c:v>
                </c:pt>
                <c:pt idx="9726">
                  <c:v>0.61259999999989301</c:v>
                </c:pt>
                <c:pt idx="9727">
                  <c:v>0.612699999999893</c:v>
                </c:pt>
                <c:pt idx="9728">
                  <c:v>0.61279999999989299</c:v>
                </c:pt>
                <c:pt idx="9729">
                  <c:v>0.61289999999989297</c:v>
                </c:pt>
                <c:pt idx="9730">
                  <c:v>0.61299999999989296</c:v>
                </c:pt>
                <c:pt idx="9731">
                  <c:v>0.61309999999989295</c:v>
                </c:pt>
                <c:pt idx="9732">
                  <c:v>0.61319999999989305</c:v>
                </c:pt>
                <c:pt idx="9733">
                  <c:v>0.61329999999989304</c:v>
                </c:pt>
                <c:pt idx="9734">
                  <c:v>0.61339999999989303</c:v>
                </c:pt>
                <c:pt idx="9735">
                  <c:v>0.61349999999989302</c:v>
                </c:pt>
                <c:pt idx="9736">
                  <c:v>0.61359999999989301</c:v>
                </c:pt>
                <c:pt idx="9737">
                  <c:v>0.613699999999893</c:v>
                </c:pt>
                <c:pt idx="9738">
                  <c:v>0.61379999999989299</c:v>
                </c:pt>
                <c:pt idx="9739">
                  <c:v>0.61389999999989298</c:v>
                </c:pt>
                <c:pt idx="9740">
                  <c:v>0.61399999999989296</c:v>
                </c:pt>
                <c:pt idx="9741">
                  <c:v>0.61409999999989295</c:v>
                </c:pt>
                <c:pt idx="9742">
                  <c:v>0.61419999999989305</c:v>
                </c:pt>
                <c:pt idx="9743">
                  <c:v>0.61429999999989304</c:v>
                </c:pt>
                <c:pt idx="9744">
                  <c:v>0.61439999999989303</c:v>
                </c:pt>
                <c:pt idx="9745">
                  <c:v>0.61449999999989302</c:v>
                </c:pt>
                <c:pt idx="9746">
                  <c:v>0.61459999999989301</c:v>
                </c:pt>
                <c:pt idx="9747">
                  <c:v>0.614699999999893</c:v>
                </c:pt>
                <c:pt idx="9748">
                  <c:v>0.61479999999989299</c:v>
                </c:pt>
                <c:pt idx="9749">
                  <c:v>0.61489999999989298</c:v>
                </c:pt>
                <c:pt idx="9750">
                  <c:v>0.61499999999989297</c:v>
                </c:pt>
                <c:pt idx="9751">
                  <c:v>0.61509999999989295</c:v>
                </c:pt>
                <c:pt idx="9752">
                  <c:v>0.61519999999989305</c:v>
                </c:pt>
                <c:pt idx="9753">
                  <c:v>0.61529999999989304</c:v>
                </c:pt>
                <c:pt idx="9754">
                  <c:v>0.61539999999989303</c:v>
                </c:pt>
                <c:pt idx="9755">
                  <c:v>0.61549999999989302</c:v>
                </c:pt>
                <c:pt idx="9756">
                  <c:v>0.61559999999989301</c:v>
                </c:pt>
                <c:pt idx="9757">
                  <c:v>0.615699999999893</c:v>
                </c:pt>
                <c:pt idx="9758">
                  <c:v>0.61579999999989299</c:v>
                </c:pt>
                <c:pt idx="9759">
                  <c:v>0.61589999999989298</c:v>
                </c:pt>
                <c:pt idx="9760">
                  <c:v>0.61599999999989297</c:v>
                </c:pt>
                <c:pt idx="9761">
                  <c:v>0.61609999999989196</c:v>
                </c:pt>
                <c:pt idx="9762">
                  <c:v>0.61619999999989195</c:v>
                </c:pt>
                <c:pt idx="9763">
                  <c:v>0.61629999999989205</c:v>
                </c:pt>
                <c:pt idx="9764">
                  <c:v>0.61639999999989203</c:v>
                </c:pt>
                <c:pt idx="9765">
                  <c:v>0.61649999999989202</c:v>
                </c:pt>
                <c:pt idx="9766">
                  <c:v>0.61659999999989201</c:v>
                </c:pt>
                <c:pt idx="9767">
                  <c:v>0.616699999999892</c:v>
                </c:pt>
                <c:pt idx="9768">
                  <c:v>0.61679999999989199</c:v>
                </c:pt>
                <c:pt idx="9769">
                  <c:v>0.61689999999989198</c:v>
                </c:pt>
                <c:pt idx="9770">
                  <c:v>0.61699999999989197</c:v>
                </c:pt>
                <c:pt idx="9771">
                  <c:v>0.61709999999989196</c:v>
                </c:pt>
                <c:pt idx="9772">
                  <c:v>0.61719999999989195</c:v>
                </c:pt>
                <c:pt idx="9773">
                  <c:v>0.61729999999989205</c:v>
                </c:pt>
                <c:pt idx="9774">
                  <c:v>0.61739999999989204</c:v>
                </c:pt>
                <c:pt idx="9775">
                  <c:v>0.61749999999989202</c:v>
                </c:pt>
                <c:pt idx="9776">
                  <c:v>0.61759999999989201</c:v>
                </c:pt>
                <c:pt idx="9777">
                  <c:v>0.617699999999892</c:v>
                </c:pt>
                <c:pt idx="9778">
                  <c:v>0.61779999999989199</c:v>
                </c:pt>
                <c:pt idx="9779">
                  <c:v>0.61789999999989198</c:v>
                </c:pt>
                <c:pt idx="9780">
                  <c:v>0.61799999999989197</c:v>
                </c:pt>
                <c:pt idx="9781">
                  <c:v>0.61809999999989196</c:v>
                </c:pt>
                <c:pt idx="9782">
                  <c:v>0.61819999999989195</c:v>
                </c:pt>
                <c:pt idx="9783">
                  <c:v>0.61829999999989205</c:v>
                </c:pt>
                <c:pt idx="9784">
                  <c:v>0.61839999999989204</c:v>
                </c:pt>
                <c:pt idx="9785">
                  <c:v>0.61849999999989203</c:v>
                </c:pt>
                <c:pt idx="9786">
                  <c:v>0.61859999999989201</c:v>
                </c:pt>
                <c:pt idx="9787">
                  <c:v>0.618699999999892</c:v>
                </c:pt>
                <c:pt idx="9788">
                  <c:v>0.61879999999989199</c:v>
                </c:pt>
                <c:pt idx="9789">
                  <c:v>0.61889999999989198</c:v>
                </c:pt>
                <c:pt idx="9790">
                  <c:v>0.61899999999989197</c:v>
                </c:pt>
                <c:pt idx="9791">
                  <c:v>0.61909999999989196</c:v>
                </c:pt>
                <c:pt idx="9792">
                  <c:v>0.61919999999989195</c:v>
                </c:pt>
                <c:pt idx="9793">
                  <c:v>0.61929999999989205</c:v>
                </c:pt>
                <c:pt idx="9794">
                  <c:v>0.61939999999989204</c:v>
                </c:pt>
                <c:pt idx="9795">
                  <c:v>0.61949999999989203</c:v>
                </c:pt>
                <c:pt idx="9796">
                  <c:v>0.61959999999989201</c:v>
                </c:pt>
                <c:pt idx="9797">
                  <c:v>0.619699999999892</c:v>
                </c:pt>
                <c:pt idx="9798">
                  <c:v>0.61979999999989199</c:v>
                </c:pt>
                <c:pt idx="9799">
                  <c:v>0.61989999999989198</c:v>
                </c:pt>
                <c:pt idx="9800">
                  <c:v>0.61999999999989197</c:v>
                </c:pt>
                <c:pt idx="9801">
                  <c:v>0.62009999999989196</c:v>
                </c:pt>
                <c:pt idx="9802">
                  <c:v>0.62019999999989195</c:v>
                </c:pt>
                <c:pt idx="9803">
                  <c:v>0.62029999999989205</c:v>
                </c:pt>
                <c:pt idx="9804">
                  <c:v>0.62039999999989204</c:v>
                </c:pt>
                <c:pt idx="9805">
                  <c:v>0.62049999999989203</c:v>
                </c:pt>
                <c:pt idx="9806">
                  <c:v>0.62059999999989202</c:v>
                </c:pt>
                <c:pt idx="9807">
                  <c:v>0.620699999999892</c:v>
                </c:pt>
                <c:pt idx="9808">
                  <c:v>0.62079999999989199</c:v>
                </c:pt>
                <c:pt idx="9809">
                  <c:v>0.62089999999989198</c:v>
                </c:pt>
                <c:pt idx="9810">
                  <c:v>0.62099999999989197</c:v>
                </c:pt>
                <c:pt idx="9811">
                  <c:v>0.62109999999989196</c:v>
                </c:pt>
                <c:pt idx="9812">
                  <c:v>0.62119999999989195</c:v>
                </c:pt>
                <c:pt idx="9813">
                  <c:v>0.62129999999989205</c:v>
                </c:pt>
                <c:pt idx="9814">
                  <c:v>0.62139999999989204</c:v>
                </c:pt>
                <c:pt idx="9815">
                  <c:v>0.62149999999989203</c:v>
                </c:pt>
                <c:pt idx="9816">
                  <c:v>0.62159999999989202</c:v>
                </c:pt>
                <c:pt idx="9817">
                  <c:v>0.62169999999989201</c:v>
                </c:pt>
                <c:pt idx="9818">
                  <c:v>0.62179999999989199</c:v>
                </c:pt>
                <c:pt idx="9819">
                  <c:v>0.62189999999989198</c:v>
                </c:pt>
                <c:pt idx="9820">
                  <c:v>0.62199999999989197</c:v>
                </c:pt>
                <c:pt idx="9821">
                  <c:v>0.62209999999989196</c:v>
                </c:pt>
                <c:pt idx="9822">
                  <c:v>0.62219999999989195</c:v>
                </c:pt>
                <c:pt idx="9823">
                  <c:v>0.62229999999989205</c:v>
                </c:pt>
                <c:pt idx="9824">
                  <c:v>0.62239999999989204</c:v>
                </c:pt>
                <c:pt idx="9825">
                  <c:v>0.62249999999989203</c:v>
                </c:pt>
                <c:pt idx="9826">
                  <c:v>0.62259999999989202</c:v>
                </c:pt>
                <c:pt idx="9827">
                  <c:v>0.62269999999989201</c:v>
                </c:pt>
                <c:pt idx="9828">
                  <c:v>0.622799999999892</c:v>
                </c:pt>
                <c:pt idx="9829">
                  <c:v>0.62289999999989198</c:v>
                </c:pt>
                <c:pt idx="9830">
                  <c:v>0.62299999999989197</c:v>
                </c:pt>
                <c:pt idx="9831">
                  <c:v>0.62309999999989196</c:v>
                </c:pt>
                <c:pt idx="9832">
                  <c:v>0.62319999999989195</c:v>
                </c:pt>
                <c:pt idx="9833">
                  <c:v>0.62329999999989205</c:v>
                </c:pt>
                <c:pt idx="9834">
                  <c:v>0.62339999999989204</c:v>
                </c:pt>
                <c:pt idx="9835">
                  <c:v>0.62349999999989203</c:v>
                </c:pt>
                <c:pt idx="9836">
                  <c:v>0.62359999999989202</c:v>
                </c:pt>
                <c:pt idx="9837">
                  <c:v>0.62369999999989201</c:v>
                </c:pt>
                <c:pt idx="9838">
                  <c:v>0.623799999999892</c:v>
                </c:pt>
                <c:pt idx="9839">
                  <c:v>0.62389999999989199</c:v>
                </c:pt>
                <c:pt idx="9840">
                  <c:v>0.62399999999989197</c:v>
                </c:pt>
                <c:pt idx="9841">
                  <c:v>0.62409999999989196</c:v>
                </c:pt>
                <c:pt idx="9842">
                  <c:v>0.62419999999989195</c:v>
                </c:pt>
                <c:pt idx="9843">
                  <c:v>0.62429999999989205</c:v>
                </c:pt>
                <c:pt idx="9844">
                  <c:v>0.62439999999989204</c:v>
                </c:pt>
                <c:pt idx="9845">
                  <c:v>0.62449999999989203</c:v>
                </c:pt>
                <c:pt idx="9846">
                  <c:v>0.62459999999989202</c:v>
                </c:pt>
                <c:pt idx="9847">
                  <c:v>0.62469999999989201</c:v>
                </c:pt>
                <c:pt idx="9848">
                  <c:v>0.624799999999892</c:v>
                </c:pt>
                <c:pt idx="9849">
                  <c:v>0.62489999999989199</c:v>
                </c:pt>
                <c:pt idx="9850">
                  <c:v>0.62499999999989198</c:v>
                </c:pt>
                <c:pt idx="9851">
                  <c:v>0.62509999999989196</c:v>
                </c:pt>
                <c:pt idx="9852">
                  <c:v>0.62519999999989095</c:v>
                </c:pt>
                <c:pt idx="9853">
                  <c:v>0.62529999999989105</c:v>
                </c:pt>
                <c:pt idx="9854">
                  <c:v>0.62539999999989104</c:v>
                </c:pt>
                <c:pt idx="9855">
                  <c:v>0.62549999999989103</c:v>
                </c:pt>
                <c:pt idx="9856">
                  <c:v>0.62559999999989102</c:v>
                </c:pt>
                <c:pt idx="9857">
                  <c:v>0.62569999999989101</c:v>
                </c:pt>
                <c:pt idx="9858">
                  <c:v>0.625799999999891</c:v>
                </c:pt>
                <c:pt idx="9859">
                  <c:v>0.62589999999989099</c:v>
                </c:pt>
                <c:pt idx="9860">
                  <c:v>0.62599999999989098</c:v>
                </c:pt>
                <c:pt idx="9861">
                  <c:v>0.62609999999989097</c:v>
                </c:pt>
                <c:pt idx="9862">
                  <c:v>0.62619999999989095</c:v>
                </c:pt>
                <c:pt idx="9863">
                  <c:v>0.62629999999989105</c:v>
                </c:pt>
                <c:pt idx="9864">
                  <c:v>0.62639999999989104</c:v>
                </c:pt>
                <c:pt idx="9865">
                  <c:v>0.62649999999989103</c:v>
                </c:pt>
                <c:pt idx="9866">
                  <c:v>0.62659999999989102</c:v>
                </c:pt>
                <c:pt idx="9867">
                  <c:v>0.62669999999989101</c:v>
                </c:pt>
                <c:pt idx="9868">
                  <c:v>0.626799999999891</c:v>
                </c:pt>
                <c:pt idx="9869">
                  <c:v>0.62689999999989099</c:v>
                </c:pt>
                <c:pt idx="9870">
                  <c:v>0.62699999999989098</c:v>
                </c:pt>
                <c:pt idx="9871">
                  <c:v>0.62709999999989097</c:v>
                </c:pt>
                <c:pt idx="9872">
                  <c:v>0.62719999999989096</c:v>
                </c:pt>
                <c:pt idx="9873">
                  <c:v>0.62729999999989094</c:v>
                </c:pt>
                <c:pt idx="9874">
                  <c:v>0.62739999999989104</c:v>
                </c:pt>
                <c:pt idx="9875">
                  <c:v>0.62749999999989103</c:v>
                </c:pt>
                <c:pt idx="9876">
                  <c:v>0.62759999999989102</c:v>
                </c:pt>
                <c:pt idx="9877">
                  <c:v>0.62769999999989101</c:v>
                </c:pt>
                <c:pt idx="9878">
                  <c:v>0.627799999999891</c:v>
                </c:pt>
                <c:pt idx="9879">
                  <c:v>0.62789999999989099</c:v>
                </c:pt>
                <c:pt idx="9880">
                  <c:v>0.62799999999989098</c:v>
                </c:pt>
                <c:pt idx="9881">
                  <c:v>0.62809999999989097</c:v>
                </c:pt>
                <c:pt idx="9882">
                  <c:v>0.62819999999989096</c:v>
                </c:pt>
                <c:pt idx="9883">
                  <c:v>0.62829999999989095</c:v>
                </c:pt>
                <c:pt idx="9884">
                  <c:v>0.62839999999989105</c:v>
                </c:pt>
                <c:pt idx="9885">
                  <c:v>0.62849999999989103</c:v>
                </c:pt>
                <c:pt idx="9886">
                  <c:v>0.62859999999989102</c:v>
                </c:pt>
                <c:pt idx="9887">
                  <c:v>0.62869999999989101</c:v>
                </c:pt>
                <c:pt idx="9888">
                  <c:v>0.628799999999891</c:v>
                </c:pt>
                <c:pt idx="9889">
                  <c:v>0.62889999999989099</c:v>
                </c:pt>
                <c:pt idx="9890">
                  <c:v>0.62899999999989098</c:v>
                </c:pt>
                <c:pt idx="9891">
                  <c:v>0.62909999999989097</c:v>
                </c:pt>
                <c:pt idx="9892">
                  <c:v>0.62919999999989096</c:v>
                </c:pt>
                <c:pt idx="9893">
                  <c:v>0.62929999999989095</c:v>
                </c:pt>
                <c:pt idx="9894">
                  <c:v>0.62939999999989105</c:v>
                </c:pt>
                <c:pt idx="9895">
                  <c:v>0.62949999999989104</c:v>
                </c:pt>
                <c:pt idx="9896">
                  <c:v>0.62959999999989102</c:v>
                </c:pt>
                <c:pt idx="9897">
                  <c:v>0.62969999999989101</c:v>
                </c:pt>
                <c:pt idx="9898">
                  <c:v>0.629799999999891</c:v>
                </c:pt>
                <c:pt idx="9899">
                  <c:v>0.62989999999989099</c:v>
                </c:pt>
                <c:pt idx="9900">
                  <c:v>0.62999999999989098</c:v>
                </c:pt>
                <c:pt idx="9901">
                  <c:v>0.63009999999989097</c:v>
                </c:pt>
                <c:pt idx="9902">
                  <c:v>0.63019999999989096</c:v>
                </c:pt>
                <c:pt idx="9903">
                  <c:v>0.63029999999989095</c:v>
                </c:pt>
                <c:pt idx="9904">
                  <c:v>0.63039999999989105</c:v>
                </c:pt>
                <c:pt idx="9905">
                  <c:v>0.63049999999989104</c:v>
                </c:pt>
                <c:pt idx="9906">
                  <c:v>0.63059999999989103</c:v>
                </c:pt>
                <c:pt idx="9907">
                  <c:v>0.63069999999989101</c:v>
                </c:pt>
                <c:pt idx="9908">
                  <c:v>0.630799999999891</c:v>
                </c:pt>
                <c:pt idx="9909">
                  <c:v>0.63089999999989099</c:v>
                </c:pt>
                <c:pt idx="9910">
                  <c:v>0.63099999999989098</c:v>
                </c:pt>
                <c:pt idx="9911">
                  <c:v>0.63109999999989097</c:v>
                </c:pt>
                <c:pt idx="9912">
                  <c:v>0.63119999999989096</c:v>
                </c:pt>
                <c:pt idx="9913">
                  <c:v>0.63129999999989095</c:v>
                </c:pt>
                <c:pt idx="9914">
                  <c:v>0.63139999999989105</c:v>
                </c:pt>
                <c:pt idx="9915">
                  <c:v>0.63149999999989104</c:v>
                </c:pt>
                <c:pt idx="9916">
                  <c:v>0.63159999999989103</c:v>
                </c:pt>
                <c:pt idx="9917">
                  <c:v>0.63169999999989102</c:v>
                </c:pt>
                <c:pt idx="9918">
                  <c:v>0.631799999999891</c:v>
                </c:pt>
                <c:pt idx="9919">
                  <c:v>0.63189999999989099</c:v>
                </c:pt>
                <c:pt idx="9920">
                  <c:v>0.63199999999989098</c:v>
                </c:pt>
                <c:pt idx="9921">
                  <c:v>0.63209999999989097</c:v>
                </c:pt>
                <c:pt idx="9922">
                  <c:v>0.63219999999989096</c:v>
                </c:pt>
                <c:pt idx="9923">
                  <c:v>0.63229999999989095</c:v>
                </c:pt>
                <c:pt idx="9924">
                  <c:v>0.63239999999989105</c:v>
                </c:pt>
                <c:pt idx="9925">
                  <c:v>0.63249999999989104</c:v>
                </c:pt>
                <c:pt idx="9926">
                  <c:v>0.63259999999989103</c:v>
                </c:pt>
                <c:pt idx="9927">
                  <c:v>0.63269999999989102</c:v>
                </c:pt>
                <c:pt idx="9928">
                  <c:v>0.63279999999989101</c:v>
                </c:pt>
                <c:pt idx="9929">
                  <c:v>0.63289999999989099</c:v>
                </c:pt>
                <c:pt idx="9930">
                  <c:v>0.63299999999989098</c:v>
                </c:pt>
                <c:pt idx="9931">
                  <c:v>0.63309999999989097</c:v>
                </c:pt>
                <c:pt idx="9932">
                  <c:v>0.63319999999989096</c:v>
                </c:pt>
                <c:pt idx="9933">
                  <c:v>0.63329999999989095</c:v>
                </c:pt>
                <c:pt idx="9934">
                  <c:v>0.63339999999989105</c:v>
                </c:pt>
                <c:pt idx="9935">
                  <c:v>0.63349999999989104</c:v>
                </c:pt>
                <c:pt idx="9936">
                  <c:v>0.63359999999989103</c:v>
                </c:pt>
                <c:pt idx="9937">
                  <c:v>0.63369999999989102</c:v>
                </c:pt>
                <c:pt idx="9938">
                  <c:v>0.63379999999989101</c:v>
                </c:pt>
                <c:pt idx="9939">
                  <c:v>0.633899999999891</c:v>
                </c:pt>
                <c:pt idx="9940">
                  <c:v>0.63399999999989098</c:v>
                </c:pt>
                <c:pt idx="9941">
                  <c:v>0.63409999999989097</c:v>
                </c:pt>
                <c:pt idx="9942">
                  <c:v>0.63419999999989096</c:v>
                </c:pt>
                <c:pt idx="9943">
                  <c:v>0.63429999999988995</c:v>
                </c:pt>
                <c:pt idx="9944">
                  <c:v>0.63439999999989005</c:v>
                </c:pt>
                <c:pt idx="9945">
                  <c:v>0.63449999999989004</c:v>
                </c:pt>
                <c:pt idx="9946">
                  <c:v>0.63459999999989003</c:v>
                </c:pt>
                <c:pt idx="9947">
                  <c:v>0.63469999999989002</c:v>
                </c:pt>
                <c:pt idx="9948">
                  <c:v>0.63479999999989001</c:v>
                </c:pt>
                <c:pt idx="9949">
                  <c:v>0.63489999999989</c:v>
                </c:pt>
                <c:pt idx="9950">
                  <c:v>0.63499999999988999</c:v>
                </c:pt>
                <c:pt idx="9951">
                  <c:v>0.63509999999988997</c:v>
                </c:pt>
                <c:pt idx="9952">
                  <c:v>0.63519999999988996</c:v>
                </c:pt>
                <c:pt idx="9953">
                  <c:v>0.63529999999988995</c:v>
                </c:pt>
                <c:pt idx="9954">
                  <c:v>0.63539999999989005</c:v>
                </c:pt>
                <c:pt idx="9955">
                  <c:v>0.63549999999989004</c:v>
                </c:pt>
                <c:pt idx="9956">
                  <c:v>0.63559999999989003</c:v>
                </c:pt>
                <c:pt idx="9957">
                  <c:v>0.63569999999989002</c:v>
                </c:pt>
                <c:pt idx="9958">
                  <c:v>0.63579999999989001</c:v>
                </c:pt>
                <c:pt idx="9959">
                  <c:v>0.63589999999989</c:v>
                </c:pt>
                <c:pt idx="9960">
                  <c:v>0.63599999999988999</c:v>
                </c:pt>
                <c:pt idx="9961">
                  <c:v>0.63609999999988998</c:v>
                </c:pt>
                <c:pt idx="9962">
                  <c:v>0.63619999999988996</c:v>
                </c:pt>
                <c:pt idx="9963">
                  <c:v>0.63629999999988995</c:v>
                </c:pt>
                <c:pt idx="9964">
                  <c:v>0.63639999999989005</c:v>
                </c:pt>
                <c:pt idx="9965">
                  <c:v>0.63649999999989004</c:v>
                </c:pt>
                <c:pt idx="9966">
                  <c:v>0.63659999999989003</c:v>
                </c:pt>
                <c:pt idx="9967">
                  <c:v>0.63669999999989002</c:v>
                </c:pt>
                <c:pt idx="9968">
                  <c:v>0.63679999999989001</c:v>
                </c:pt>
                <c:pt idx="9969">
                  <c:v>0.63689999999989</c:v>
                </c:pt>
                <c:pt idx="9970">
                  <c:v>0.63699999999988999</c:v>
                </c:pt>
                <c:pt idx="9971">
                  <c:v>0.63709999999988998</c:v>
                </c:pt>
                <c:pt idx="9972">
                  <c:v>0.63719999999988997</c:v>
                </c:pt>
                <c:pt idx="9973">
                  <c:v>0.63729999999988995</c:v>
                </c:pt>
                <c:pt idx="9974">
                  <c:v>0.63739999999989005</c:v>
                </c:pt>
                <c:pt idx="9975">
                  <c:v>0.63749999999989004</c:v>
                </c:pt>
                <c:pt idx="9976">
                  <c:v>0.63759999999989003</c:v>
                </c:pt>
                <c:pt idx="9977">
                  <c:v>0.63769999999989002</c:v>
                </c:pt>
                <c:pt idx="9978">
                  <c:v>0.63779999999989001</c:v>
                </c:pt>
                <c:pt idx="9979">
                  <c:v>0.63789999999989</c:v>
                </c:pt>
                <c:pt idx="9980">
                  <c:v>0.63799999999988999</c:v>
                </c:pt>
                <c:pt idx="9981">
                  <c:v>0.63809999999988998</c:v>
                </c:pt>
                <c:pt idx="9982">
                  <c:v>0.63819999999988997</c:v>
                </c:pt>
                <c:pt idx="9983">
                  <c:v>0.63829999999988996</c:v>
                </c:pt>
                <c:pt idx="9984">
                  <c:v>0.63839999999989006</c:v>
                </c:pt>
                <c:pt idx="9985">
                  <c:v>0.63849999999989004</c:v>
                </c:pt>
                <c:pt idx="9986">
                  <c:v>0.63859999999989003</c:v>
                </c:pt>
                <c:pt idx="9987">
                  <c:v>0.63869999999989002</c:v>
                </c:pt>
                <c:pt idx="9988">
                  <c:v>0.63879999999989001</c:v>
                </c:pt>
                <c:pt idx="9989">
                  <c:v>0.63889999999989</c:v>
                </c:pt>
                <c:pt idx="9990">
                  <c:v>0.63899999999988999</c:v>
                </c:pt>
                <c:pt idx="9991">
                  <c:v>0.63909999999988998</c:v>
                </c:pt>
                <c:pt idx="9992">
                  <c:v>0.63919999999988997</c:v>
                </c:pt>
                <c:pt idx="9993">
                  <c:v>0.63929999999988996</c:v>
                </c:pt>
                <c:pt idx="9994">
                  <c:v>0.63939999999988995</c:v>
                </c:pt>
                <c:pt idx="9995">
                  <c:v>0.63949999999989005</c:v>
                </c:pt>
                <c:pt idx="9996">
                  <c:v>0.63959999999989003</c:v>
                </c:pt>
                <c:pt idx="9997">
                  <c:v>0.63969999999989002</c:v>
                </c:pt>
                <c:pt idx="9998">
                  <c:v>0.63979999999989001</c:v>
                </c:pt>
                <c:pt idx="9999">
                  <c:v>0.63989999999989</c:v>
                </c:pt>
                <c:pt idx="10000">
                  <c:v>0.63999999999988999</c:v>
                </c:pt>
                <c:pt idx="10001">
                  <c:v>0.64009999999988998</c:v>
                </c:pt>
                <c:pt idx="10002">
                  <c:v>0.64019999999988997</c:v>
                </c:pt>
                <c:pt idx="10003">
                  <c:v>0.64029999999988996</c:v>
                </c:pt>
                <c:pt idx="10004">
                  <c:v>0.64039999999988995</c:v>
                </c:pt>
                <c:pt idx="10005">
                  <c:v>0.64049999999989005</c:v>
                </c:pt>
                <c:pt idx="10006">
                  <c:v>0.64059999999989004</c:v>
                </c:pt>
                <c:pt idx="10007">
                  <c:v>0.64069999999989002</c:v>
                </c:pt>
                <c:pt idx="10008">
                  <c:v>0.64079999999989001</c:v>
                </c:pt>
                <c:pt idx="10009">
                  <c:v>0.64089999999989</c:v>
                </c:pt>
                <c:pt idx="10010">
                  <c:v>0.64099999999988999</c:v>
                </c:pt>
                <c:pt idx="10011">
                  <c:v>0.64109999999988998</c:v>
                </c:pt>
                <c:pt idx="10012">
                  <c:v>0.64119999999988997</c:v>
                </c:pt>
                <c:pt idx="10013">
                  <c:v>0.64129999999988996</c:v>
                </c:pt>
                <c:pt idx="10014">
                  <c:v>0.64139999999988995</c:v>
                </c:pt>
                <c:pt idx="10015">
                  <c:v>0.64149999999989005</c:v>
                </c:pt>
                <c:pt idx="10016">
                  <c:v>0.64159999999989004</c:v>
                </c:pt>
                <c:pt idx="10017">
                  <c:v>0.64169999999989003</c:v>
                </c:pt>
                <c:pt idx="10018">
                  <c:v>0.64179999999989001</c:v>
                </c:pt>
                <c:pt idx="10019">
                  <c:v>0.64189999999989</c:v>
                </c:pt>
                <c:pt idx="10020">
                  <c:v>0.64199999999988999</c:v>
                </c:pt>
                <c:pt idx="10021">
                  <c:v>0.64209999999988998</c:v>
                </c:pt>
                <c:pt idx="10022">
                  <c:v>0.64219999999988997</c:v>
                </c:pt>
                <c:pt idx="10023">
                  <c:v>0.64229999999988996</c:v>
                </c:pt>
                <c:pt idx="10024">
                  <c:v>0.64239999999988995</c:v>
                </c:pt>
                <c:pt idx="10025">
                  <c:v>0.64249999999989005</c:v>
                </c:pt>
                <c:pt idx="10026">
                  <c:v>0.64259999999989004</c:v>
                </c:pt>
                <c:pt idx="10027">
                  <c:v>0.64269999999989003</c:v>
                </c:pt>
                <c:pt idx="10028">
                  <c:v>0.64279999999989001</c:v>
                </c:pt>
                <c:pt idx="10029">
                  <c:v>0.64289999999989</c:v>
                </c:pt>
                <c:pt idx="10030">
                  <c:v>0.64299999999988999</c:v>
                </c:pt>
                <c:pt idx="10031">
                  <c:v>0.64309999999988998</c:v>
                </c:pt>
                <c:pt idx="10032">
                  <c:v>0.64319999999988997</c:v>
                </c:pt>
                <c:pt idx="10033">
                  <c:v>0.64329999999988996</c:v>
                </c:pt>
                <c:pt idx="10034">
                  <c:v>0.64339999999988995</c:v>
                </c:pt>
                <c:pt idx="10035">
                  <c:v>0.64349999999989005</c:v>
                </c:pt>
                <c:pt idx="10036">
                  <c:v>0.64359999999989004</c:v>
                </c:pt>
                <c:pt idx="10037">
                  <c:v>0.64369999999989003</c:v>
                </c:pt>
                <c:pt idx="10038">
                  <c:v>0.64379999999989002</c:v>
                </c:pt>
                <c:pt idx="10039">
                  <c:v>0.64389999999989</c:v>
                </c:pt>
                <c:pt idx="10040">
                  <c:v>0.64399999999988999</c:v>
                </c:pt>
                <c:pt idx="10041">
                  <c:v>0.64409999999988998</c:v>
                </c:pt>
                <c:pt idx="10042">
                  <c:v>0.64419999999988997</c:v>
                </c:pt>
                <c:pt idx="10043">
                  <c:v>0.64429999999988996</c:v>
                </c:pt>
                <c:pt idx="10044">
                  <c:v>0.64439999999988995</c:v>
                </c:pt>
                <c:pt idx="10045">
                  <c:v>0.64449999999989005</c:v>
                </c:pt>
                <c:pt idx="10046">
                  <c:v>0.64459999999989004</c:v>
                </c:pt>
                <c:pt idx="10047">
                  <c:v>0.64469999999989003</c:v>
                </c:pt>
                <c:pt idx="10048">
                  <c:v>0.64479999999989002</c:v>
                </c:pt>
                <c:pt idx="10049">
                  <c:v>0.64489999999989001</c:v>
                </c:pt>
                <c:pt idx="10050">
                  <c:v>0.64499999999988999</c:v>
                </c:pt>
                <c:pt idx="10051">
                  <c:v>0.64509999999988998</c:v>
                </c:pt>
                <c:pt idx="10052">
                  <c:v>0.64519999999988997</c:v>
                </c:pt>
                <c:pt idx="10053">
                  <c:v>0.64529999999988996</c:v>
                </c:pt>
                <c:pt idx="10054">
                  <c:v>0.64539999999988995</c:v>
                </c:pt>
                <c:pt idx="10055">
                  <c:v>0.64549999999989005</c:v>
                </c:pt>
                <c:pt idx="10056">
                  <c:v>0.64559999999989004</c:v>
                </c:pt>
                <c:pt idx="10057">
                  <c:v>0.64569999999989003</c:v>
                </c:pt>
                <c:pt idx="10058">
                  <c:v>0.64579999999989002</c:v>
                </c:pt>
                <c:pt idx="10059">
                  <c:v>0.64589999999989001</c:v>
                </c:pt>
                <c:pt idx="10060">
                  <c:v>0.64599999999989</c:v>
                </c:pt>
                <c:pt idx="10061">
                  <c:v>0.64609999999988998</c:v>
                </c:pt>
                <c:pt idx="10062">
                  <c:v>0.64619999999988997</c:v>
                </c:pt>
                <c:pt idx="10063">
                  <c:v>0.64629999999988996</c:v>
                </c:pt>
                <c:pt idx="10064">
                  <c:v>0.64639999999988995</c:v>
                </c:pt>
                <c:pt idx="10065">
                  <c:v>0.64649999999989005</c:v>
                </c:pt>
                <c:pt idx="10066">
                  <c:v>0.64659999999989004</c:v>
                </c:pt>
                <c:pt idx="10067">
                  <c:v>0.64669999999989003</c:v>
                </c:pt>
                <c:pt idx="10068">
                  <c:v>0.64679999999989002</c:v>
                </c:pt>
                <c:pt idx="10069">
                  <c:v>0.64689999999989001</c:v>
                </c:pt>
                <c:pt idx="10070">
                  <c:v>0.64699999999989</c:v>
                </c:pt>
                <c:pt idx="10071">
                  <c:v>0.64709999999988999</c:v>
                </c:pt>
                <c:pt idx="10072">
                  <c:v>0.64719999999988997</c:v>
                </c:pt>
                <c:pt idx="10073">
                  <c:v>0.64729999999988996</c:v>
                </c:pt>
                <c:pt idx="10074">
                  <c:v>0.64739999999988995</c:v>
                </c:pt>
                <c:pt idx="10075">
                  <c:v>0.64749999999989005</c:v>
                </c:pt>
                <c:pt idx="10076">
                  <c:v>0.64759999999989004</c:v>
                </c:pt>
                <c:pt idx="10077">
                  <c:v>0.64769999999989003</c:v>
                </c:pt>
                <c:pt idx="10078">
                  <c:v>0.64779999999989002</c:v>
                </c:pt>
                <c:pt idx="10079">
                  <c:v>0.64789999999989001</c:v>
                </c:pt>
                <c:pt idx="10080">
                  <c:v>0.64799999999989</c:v>
                </c:pt>
                <c:pt idx="10081">
                  <c:v>0.64809999999988999</c:v>
                </c:pt>
                <c:pt idx="10082">
                  <c:v>0.64819999999988998</c:v>
                </c:pt>
                <c:pt idx="10083">
                  <c:v>0.64829999999988996</c:v>
                </c:pt>
                <c:pt idx="10084">
                  <c:v>0.64839999999988995</c:v>
                </c:pt>
                <c:pt idx="10085">
                  <c:v>0.64849999999989005</c:v>
                </c:pt>
                <c:pt idx="10086">
                  <c:v>0.64859999999989004</c:v>
                </c:pt>
                <c:pt idx="10087">
                  <c:v>0.64869999999989003</c:v>
                </c:pt>
                <c:pt idx="10088">
                  <c:v>0.64879999999989002</c:v>
                </c:pt>
                <c:pt idx="10089">
                  <c:v>0.64889999999989001</c:v>
                </c:pt>
                <c:pt idx="10090">
                  <c:v>0.64899999999989</c:v>
                </c:pt>
                <c:pt idx="10091">
                  <c:v>0.64909999999988999</c:v>
                </c:pt>
                <c:pt idx="10092">
                  <c:v>0.64919999999988998</c:v>
                </c:pt>
                <c:pt idx="10093">
                  <c:v>0.64929999999988997</c:v>
                </c:pt>
                <c:pt idx="10094">
                  <c:v>0.64939999999988995</c:v>
                </c:pt>
                <c:pt idx="10095">
                  <c:v>0.64949999999989005</c:v>
                </c:pt>
                <c:pt idx="10096">
                  <c:v>0.64959999999989004</c:v>
                </c:pt>
                <c:pt idx="10097">
                  <c:v>0.64969999999989003</c:v>
                </c:pt>
                <c:pt idx="10098">
                  <c:v>0.64979999999989002</c:v>
                </c:pt>
                <c:pt idx="10099">
                  <c:v>0.64989999999989001</c:v>
                </c:pt>
                <c:pt idx="10100">
                  <c:v>0.64999999999989</c:v>
                </c:pt>
                <c:pt idx="10101">
                  <c:v>0.65009999999988999</c:v>
                </c:pt>
                <c:pt idx="10102">
                  <c:v>0.65019999999988998</c:v>
                </c:pt>
                <c:pt idx="10103">
                  <c:v>0.65029999999988997</c:v>
                </c:pt>
                <c:pt idx="10104">
                  <c:v>0.65039999999988996</c:v>
                </c:pt>
                <c:pt idx="10105">
                  <c:v>0.65049999999989006</c:v>
                </c:pt>
                <c:pt idx="10106">
                  <c:v>0.65059999999989004</c:v>
                </c:pt>
                <c:pt idx="10107">
                  <c:v>0.65069999999989003</c:v>
                </c:pt>
                <c:pt idx="10108">
                  <c:v>0.65079999999989002</c:v>
                </c:pt>
                <c:pt idx="10109">
                  <c:v>0.65089999999989001</c:v>
                </c:pt>
                <c:pt idx="10110">
                  <c:v>0.65099999999989</c:v>
                </c:pt>
                <c:pt idx="10111">
                  <c:v>0.65109999999988999</c:v>
                </c:pt>
                <c:pt idx="10112">
                  <c:v>0.65119999999988998</c:v>
                </c:pt>
                <c:pt idx="10113">
                  <c:v>0.65129999999988997</c:v>
                </c:pt>
                <c:pt idx="10114">
                  <c:v>0.65139999999988996</c:v>
                </c:pt>
                <c:pt idx="10115">
                  <c:v>0.65149999999988994</c:v>
                </c:pt>
                <c:pt idx="10116">
                  <c:v>0.65159999999989004</c:v>
                </c:pt>
                <c:pt idx="10117">
                  <c:v>0.65169999999989003</c:v>
                </c:pt>
                <c:pt idx="10118">
                  <c:v>0.65179999999989002</c:v>
                </c:pt>
                <c:pt idx="10119">
                  <c:v>0.65189999999989001</c:v>
                </c:pt>
                <c:pt idx="10120">
                  <c:v>0.65199999999989</c:v>
                </c:pt>
                <c:pt idx="10121">
                  <c:v>0.65209999999988999</c:v>
                </c:pt>
                <c:pt idx="10122">
                  <c:v>0.65219999999988998</c:v>
                </c:pt>
                <c:pt idx="10123">
                  <c:v>0.65229999999988997</c:v>
                </c:pt>
                <c:pt idx="10124">
                  <c:v>0.65239999999988996</c:v>
                </c:pt>
                <c:pt idx="10125">
                  <c:v>0.65249999999988995</c:v>
                </c:pt>
                <c:pt idx="10126">
                  <c:v>0.65259999999989005</c:v>
                </c:pt>
                <c:pt idx="10127">
                  <c:v>0.65269999999989003</c:v>
                </c:pt>
                <c:pt idx="10128">
                  <c:v>0.65279999999989002</c:v>
                </c:pt>
                <c:pt idx="10129">
                  <c:v>0.65289999999989001</c:v>
                </c:pt>
                <c:pt idx="10130">
                  <c:v>0.65299999999989</c:v>
                </c:pt>
                <c:pt idx="10131">
                  <c:v>0.65309999999988999</c:v>
                </c:pt>
                <c:pt idx="10132">
                  <c:v>0.65319999999988998</c:v>
                </c:pt>
                <c:pt idx="10133">
                  <c:v>0.65329999999988997</c:v>
                </c:pt>
                <c:pt idx="10134">
                  <c:v>0.65339999999988996</c:v>
                </c:pt>
                <c:pt idx="10135">
                  <c:v>0.65349999999988995</c:v>
                </c:pt>
                <c:pt idx="10136">
                  <c:v>0.65359999999989005</c:v>
                </c:pt>
                <c:pt idx="10137">
                  <c:v>0.65369999999989004</c:v>
                </c:pt>
                <c:pt idx="10138">
                  <c:v>0.65379999999989002</c:v>
                </c:pt>
                <c:pt idx="10139">
                  <c:v>0.65389999999989001</c:v>
                </c:pt>
                <c:pt idx="10140">
                  <c:v>0.65399999999989</c:v>
                </c:pt>
                <c:pt idx="10141">
                  <c:v>0.65409999999988999</c:v>
                </c:pt>
                <c:pt idx="10142">
                  <c:v>0.65419999999988998</c:v>
                </c:pt>
                <c:pt idx="10143">
                  <c:v>0.65429999999988997</c:v>
                </c:pt>
                <c:pt idx="10144">
                  <c:v>0.65439999999988996</c:v>
                </c:pt>
                <c:pt idx="10145">
                  <c:v>0.65449999999988995</c:v>
                </c:pt>
                <c:pt idx="10146">
                  <c:v>0.65459999999989005</c:v>
                </c:pt>
                <c:pt idx="10147">
                  <c:v>0.65469999999989004</c:v>
                </c:pt>
                <c:pt idx="10148">
                  <c:v>0.65479999999989003</c:v>
                </c:pt>
                <c:pt idx="10149">
                  <c:v>0.65489999999989001</c:v>
                </c:pt>
                <c:pt idx="10150">
                  <c:v>0.65499999999989</c:v>
                </c:pt>
                <c:pt idx="10151">
                  <c:v>0.65509999999988999</c:v>
                </c:pt>
                <c:pt idx="10152">
                  <c:v>0.65519999999988998</c:v>
                </c:pt>
                <c:pt idx="10153">
                  <c:v>0.65529999999988997</c:v>
                </c:pt>
                <c:pt idx="10154">
                  <c:v>0.65539999999988996</c:v>
                </c:pt>
                <c:pt idx="10155">
                  <c:v>0.65549999999988995</c:v>
                </c:pt>
                <c:pt idx="10156">
                  <c:v>0.65559999999989005</c:v>
                </c:pt>
                <c:pt idx="10157">
                  <c:v>0.65569999999989004</c:v>
                </c:pt>
                <c:pt idx="10158">
                  <c:v>0.65579999999989003</c:v>
                </c:pt>
                <c:pt idx="10159">
                  <c:v>0.65589999999989002</c:v>
                </c:pt>
                <c:pt idx="10160">
                  <c:v>0.65599999999989</c:v>
                </c:pt>
                <c:pt idx="10161">
                  <c:v>0.65609999999988999</c:v>
                </c:pt>
                <c:pt idx="10162">
                  <c:v>0.65619999999988998</c:v>
                </c:pt>
                <c:pt idx="10163">
                  <c:v>0.65629999999988997</c:v>
                </c:pt>
                <c:pt idx="10164">
                  <c:v>0.65639999999988996</c:v>
                </c:pt>
                <c:pt idx="10165">
                  <c:v>0.65649999999988995</c:v>
                </c:pt>
                <c:pt idx="10166">
                  <c:v>0.65659999999989005</c:v>
                </c:pt>
                <c:pt idx="10167">
                  <c:v>0.65669999999989004</c:v>
                </c:pt>
                <c:pt idx="10168">
                  <c:v>0.65679999999989003</c:v>
                </c:pt>
                <c:pt idx="10169">
                  <c:v>0.65689999999989002</c:v>
                </c:pt>
                <c:pt idx="10170">
                  <c:v>0.65699999999989001</c:v>
                </c:pt>
                <c:pt idx="10171">
                  <c:v>0.65709999999988999</c:v>
                </c:pt>
                <c:pt idx="10172">
                  <c:v>0.65719999999988998</c:v>
                </c:pt>
                <c:pt idx="10173">
                  <c:v>0.65729999999988997</c:v>
                </c:pt>
                <c:pt idx="10174">
                  <c:v>0.65739999999988996</c:v>
                </c:pt>
                <c:pt idx="10175">
                  <c:v>0.65749999999988995</c:v>
                </c:pt>
                <c:pt idx="10176">
                  <c:v>0.65759999999989005</c:v>
                </c:pt>
                <c:pt idx="10177">
                  <c:v>0.65769999999989004</c:v>
                </c:pt>
                <c:pt idx="10178">
                  <c:v>0.65779999999989003</c:v>
                </c:pt>
                <c:pt idx="10179">
                  <c:v>0.65789999999989002</c:v>
                </c:pt>
                <c:pt idx="10180">
                  <c:v>0.65799999999989001</c:v>
                </c:pt>
                <c:pt idx="10181">
                  <c:v>0.65809999999989</c:v>
                </c:pt>
                <c:pt idx="10182">
                  <c:v>0.65819999999988998</c:v>
                </c:pt>
                <c:pt idx="10183">
                  <c:v>0.65829999999988997</c:v>
                </c:pt>
                <c:pt idx="10184">
                  <c:v>0.65839999999988996</c:v>
                </c:pt>
                <c:pt idx="10185">
                  <c:v>0.65849999999988995</c:v>
                </c:pt>
                <c:pt idx="10186">
                  <c:v>0.65859999999989005</c:v>
                </c:pt>
                <c:pt idx="10187">
                  <c:v>0.65869999999989004</c:v>
                </c:pt>
                <c:pt idx="10188">
                  <c:v>0.65879999999989003</c:v>
                </c:pt>
                <c:pt idx="10189">
                  <c:v>0.65889999999989002</c:v>
                </c:pt>
                <c:pt idx="10190">
                  <c:v>0.65899999999989001</c:v>
                </c:pt>
                <c:pt idx="10191">
                  <c:v>0.65909999999989</c:v>
                </c:pt>
                <c:pt idx="10192">
                  <c:v>0.65919999999988999</c:v>
                </c:pt>
                <c:pt idx="10193">
                  <c:v>0.65929999999988997</c:v>
                </c:pt>
                <c:pt idx="10194">
                  <c:v>0.65939999999988996</c:v>
                </c:pt>
                <c:pt idx="10195">
                  <c:v>0.65949999999988995</c:v>
                </c:pt>
                <c:pt idx="10196">
                  <c:v>0.65959999999989005</c:v>
                </c:pt>
                <c:pt idx="10197">
                  <c:v>0.65969999999989004</c:v>
                </c:pt>
                <c:pt idx="10198">
                  <c:v>0.65979999999989003</c:v>
                </c:pt>
                <c:pt idx="10199">
                  <c:v>0.65989999999989002</c:v>
                </c:pt>
                <c:pt idx="10200">
                  <c:v>0.65999999999989001</c:v>
                </c:pt>
                <c:pt idx="10201">
                  <c:v>0.66009999999989</c:v>
                </c:pt>
                <c:pt idx="10202">
                  <c:v>0.66019999999988999</c:v>
                </c:pt>
                <c:pt idx="10203">
                  <c:v>0.66029999999988997</c:v>
                </c:pt>
                <c:pt idx="10204">
                  <c:v>0.66039999999988996</c:v>
                </c:pt>
                <c:pt idx="10205">
                  <c:v>0.66049999999988995</c:v>
                </c:pt>
                <c:pt idx="10206">
                  <c:v>0.66059999999989005</c:v>
                </c:pt>
                <c:pt idx="10207">
                  <c:v>0.66069999999989004</c:v>
                </c:pt>
                <c:pt idx="10208">
                  <c:v>0.66079999999989003</c:v>
                </c:pt>
                <c:pt idx="10209">
                  <c:v>0.66089999999989002</c:v>
                </c:pt>
                <c:pt idx="10210">
                  <c:v>0.66099999999989001</c:v>
                </c:pt>
                <c:pt idx="10211">
                  <c:v>0.66109999999989</c:v>
                </c:pt>
                <c:pt idx="10212">
                  <c:v>0.66119999999988999</c:v>
                </c:pt>
                <c:pt idx="10213">
                  <c:v>0.66129999999988998</c:v>
                </c:pt>
                <c:pt idx="10214">
                  <c:v>0.66139999999988996</c:v>
                </c:pt>
                <c:pt idx="10215">
                  <c:v>0.66149999999988995</c:v>
                </c:pt>
                <c:pt idx="10216">
                  <c:v>0.66159999999989005</c:v>
                </c:pt>
                <c:pt idx="10217">
                  <c:v>0.66169999999989004</c:v>
                </c:pt>
                <c:pt idx="10218">
                  <c:v>0.66179999999989003</c:v>
                </c:pt>
                <c:pt idx="10219">
                  <c:v>0.66189999999989002</c:v>
                </c:pt>
                <c:pt idx="10220">
                  <c:v>0.66199999999989001</c:v>
                </c:pt>
                <c:pt idx="10221">
                  <c:v>0.66209999999989</c:v>
                </c:pt>
                <c:pt idx="10222">
                  <c:v>0.66219999999988999</c:v>
                </c:pt>
                <c:pt idx="10223">
                  <c:v>0.66229999999988998</c:v>
                </c:pt>
                <c:pt idx="10224">
                  <c:v>0.66239999999988997</c:v>
                </c:pt>
                <c:pt idx="10225">
                  <c:v>0.66249999999988995</c:v>
                </c:pt>
                <c:pt idx="10226">
                  <c:v>0.66259999999989005</c:v>
                </c:pt>
                <c:pt idx="10227">
                  <c:v>0.66269999999989004</c:v>
                </c:pt>
                <c:pt idx="10228">
                  <c:v>0.66279999999989003</c:v>
                </c:pt>
                <c:pt idx="10229">
                  <c:v>0.66289999999989002</c:v>
                </c:pt>
                <c:pt idx="10230">
                  <c:v>0.66299999999989001</c:v>
                </c:pt>
                <c:pt idx="10231">
                  <c:v>0.66309999999989</c:v>
                </c:pt>
                <c:pt idx="10232">
                  <c:v>0.66319999999988999</c:v>
                </c:pt>
                <c:pt idx="10233">
                  <c:v>0.66329999999988998</c:v>
                </c:pt>
                <c:pt idx="10234">
                  <c:v>0.66339999999988997</c:v>
                </c:pt>
                <c:pt idx="10235">
                  <c:v>0.66349999999988996</c:v>
                </c:pt>
                <c:pt idx="10236">
                  <c:v>0.66359999999988994</c:v>
                </c:pt>
                <c:pt idx="10237">
                  <c:v>0.66369999999989004</c:v>
                </c:pt>
                <c:pt idx="10238">
                  <c:v>0.66379999999989003</c:v>
                </c:pt>
                <c:pt idx="10239">
                  <c:v>0.66389999999989002</c:v>
                </c:pt>
                <c:pt idx="10240">
                  <c:v>0.66399999999989001</c:v>
                </c:pt>
                <c:pt idx="10241">
                  <c:v>0.66409999999989</c:v>
                </c:pt>
                <c:pt idx="10242">
                  <c:v>0.66419999999988999</c:v>
                </c:pt>
                <c:pt idx="10243">
                  <c:v>0.66429999999988998</c:v>
                </c:pt>
                <c:pt idx="10244">
                  <c:v>0.66439999999988997</c:v>
                </c:pt>
                <c:pt idx="10245">
                  <c:v>0.66449999999988996</c:v>
                </c:pt>
                <c:pt idx="10246">
                  <c:v>0.66459999999988995</c:v>
                </c:pt>
                <c:pt idx="10247">
                  <c:v>0.66469999999989005</c:v>
                </c:pt>
                <c:pt idx="10248">
                  <c:v>0.66479999999989003</c:v>
                </c:pt>
                <c:pt idx="10249">
                  <c:v>0.66489999999989002</c:v>
                </c:pt>
                <c:pt idx="10250">
                  <c:v>0.66499999999989001</c:v>
                </c:pt>
                <c:pt idx="10251">
                  <c:v>0.66509999999989</c:v>
                </c:pt>
                <c:pt idx="10252">
                  <c:v>0.66519999999988999</c:v>
                </c:pt>
                <c:pt idx="10253">
                  <c:v>0.66529999999988998</c:v>
                </c:pt>
                <c:pt idx="10254">
                  <c:v>0.66539999999988997</c:v>
                </c:pt>
                <c:pt idx="10255">
                  <c:v>0.66549999999988996</c:v>
                </c:pt>
                <c:pt idx="10256">
                  <c:v>0.66559999999988995</c:v>
                </c:pt>
                <c:pt idx="10257">
                  <c:v>0.66569999999989005</c:v>
                </c:pt>
                <c:pt idx="10258">
                  <c:v>0.66579999999989004</c:v>
                </c:pt>
                <c:pt idx="10259">
                  <c:v>0.66589999999989002</c:v>
                </c:pt>
                <c:pt idx="10260">
                  <c:v>0.66599999999989001</c:v>
                </c:pt>
                <c:pt idx="10261">
                  <c:v>0.66609999999989</c:v>
                </c:pt>
                <c:pt idx="10262">
                  <c:v>0.66619999999988999</c:v>
                </c:pt>
                <c:pt idx="10263">
                  <c:v>0.66629999999988998</c:v>
                </c:pt>
                <c:pt idx="10264">
                  <c:v>0.66639999999988997</c:v>
                </c:pt>
                <c:pt idx="10265">
                  <c:v>0.66649999999988996</c:v>
                </c:pt>
                <c:pt idx="10266">
                  <c:v>0.66659999999988995</c:v>
                </c:pt>
                <c:pt idx="10267">
                  <c:v>0.66669999999989005</c:v>
                </c:pt>
                <c:pt idx="10268">
                  <c:v>0.66679999999989004</c:v>
                </c:pt>
                <c:pt idx="10269">
                  <c:v>0.66689999999989003</c:v>
                </c:pt>
                <c:pt idx="10270">
                  <c:v>0.66699999999989001</c:v>
                </c:pt>
                <c:pt idx="10271">
                  <c:v>0.66709999999989</c:v>
                </c:pt>
                <c:pt idx="10272">
                  <c:v>0.66719999999988999</c:v>
                </c:pt>
                <c:pt idx="10273">
                  <c:v>0.66729999999988998</c:v>
                </c:pt>
                <c:pt idx="10274">
                  <c:v>0.66739999999988997</c:v>
                </c:pt>
                <c:pt idx="10275">
                  <c:v>0.66749999999988996</c:v>
                </c:pt>
                <c:pt idx="10276">
                  <c:v>0.66759999999988995</c:v>
                </c:pt>
                <c:pt idx="10277">
                  <c:v>0.66769999999989005</c:v>
                </c:pt>
                <c:pt idx="10278">
                  <c:v>0.66779999999989004</c:v>
                </c:pt>
                <c:pt idx="10279">
                  <c:v>0.66789999999989003</c:v>
                </c:pt>
                <c:pt idx="10280">
                  <c:v>0.66799999999989002</c:v>
                </c:pt>
                <c:pt idx="10281">
                  <c:v>0.66809999999989</c:v>
                </c:pt>
                <c:pt idx="10282">
                  <c:v>0.66819999999988999</c:v>
                </c:pt>
                <c:pt idx="10283">
                  <c:v>0.66829999999988998</c:v>
                </c:pt>
                <c:pt idx="10284">
                  <c:v>0.66839999999988997</c:v>
                </c:pt>
                <c:pt idx="10285">
                  <c:v>0.66849999999988996</c:v>
                </c:pt>
                <c:pt idx="10286">
                  <c:v>0.66859999999988995</c:v>
                </c:pt>
                <c:pt idx="10287">
                  <c:v>0.66869999999989005</c:v>
                </c:pt>
                <c:pt idx="10288">
                  <c:v>0.66879999999989004</c:v>
                </c:pt>
                <c:pt idx="10289">
                  <c:v>0.66889999999989003</c:v>
                </c:pt>
                <c:pt idx="10290">
                  <c:v>0.66899999999989002</c:v>
                </c:pt>
                <c:pt idx="10291">
                  <c:v>0.66909999999989</c:v>
                </c:pt>
                <c:pt idx="10292">
                  <c:v>0.66919999999988999</c:v>
                </c:pt>
                <c:pt idx="10293">
                  <c:v>0.66929999999988998</c:v>
                </c:pt>
                <c:pt idx="10294">
                  <c:v>0.66939999999988997</c:v>
                </c:pt>
                <c:pt idx="10295">
                  <c:v>0.66949999999988996</c:v>
                </c:pt>
                <c:pt idx="10296">
                  <c:v>0.66959999999988995</c:v>
                </c:pt>
                <c:pt idx="10297">
                  <c:v>0.66969999999989005</c:v>
                </c:pt>
                <c:pt idx="10298">
                  <c:v>0.66979999999989004</c:v>
                </c:pt>
                <c:pt idx="10299">
                  <c:v>0.66989999999989003</c:v>
                </c:pt>
                <c:pt idx="10300">
                  <c:v>0.66999999999989002</c:v>
                </c:pt>
                <c:pt idx="10301">
                  <c:v>0.67009999999989001</c:v>
                </c:pt>
                <c:pt idx="10302">
                  <c:v>0.67019999999988999</c:v>
                </c:pt>
                <c:pt idx="10303">
                  <c:v>0.67029999999988998</c:v>
                </c:pt>
                <c:pt idx="10304">
                  <c:v>0.67039999999988997</c:v>
                </c:pt>
                <c:pt idx="10305">
                  <c:v>0.67049999999988996</c:v>
                </c:pt>
                <c:pt idx="10306">
                  <c:v>0.67059999999988995</c:v>
                </c:pt>
                <c:pt idx="10307">
                  <c:v>0.67069999999989005</c:v>
                </c:pt>
                <c:pt idx="10308">
                  <c:v>0.67079999999989004</c:v>
                </c:pt>
                <c:pt idx="10309">
                  <c:v>0.67089999999989003</c:v>
                </c:pt>
                <c:pt idx="10310">
                  <c:v>0.67099999999989002</c:v>
                </c:pt>
                <c:pt idx="10311">
                  <c:v>0.67109999999989001</c:v>
                </c:pt>
                <c:pt idx="10312">
                  <c:v>0.67119999999989</c:v>
                </c:pt>
                <c:pt idx="10313">
                  <c:v>0.67129999999988998</c:v>
                </c:pt>
                <c:pt idx="10314">
                  <c:v>0.67139999999988997</c:v>
                </c:pt>
                <c:pt idx="10315">
                  <c:v>0.67149999999988996</c:v>
                </c:pt>
                <c:pt idx="10316">
                  <c:v>0.67159999999988995</c:v>
                </c:pt>
                <c:pt idx="10317">
                  <c:v>0.67169999999989005</c:v>
                </c:pt>
                <c:pt idx="10318">
                  <c:v>0.67179999999989004</c:v>
                </c:pt>
                <c:pt idx="10319">
                  <c:v>0.67189999999989003</c:v>
                </c:pt>
                <c:pt idx="10320">
                  <c:v>0.67199999999989002</c:v>
                </c:pt>
                <c:pt idx="10321">
                  <c:v>0.67209999999989001</c:v>
                </c:pt>
                <c:pt idx="10322">
                  <c:v>0.67219999999989</c:v>
                </c:pt>
                <c:pt idx="10323">
                  <c:v>0.67229999999988999</c:v>
                </c:pt>
                <c:pt idx="10324">
                  <c:v>0.67239999999988997</c:v>
                </c:pt>
                <c:pt idx="10325">
                  <c:v>0.67249999999988996</c:v>
                </c:pt>
                <c:pt idx="10326">
                  <c:v>0.67259999999988995</c:v>
                </c:pt>
                <c:pt idx="10327">
                  <c:v>0.67269999999989005</c:v>
                </c:pt>
                <c:pt idx="10328">
                  <c:v>0.67279999999989004</c:v>
                </c:pt>
                <c:pt idx="10329">
                  <c:v>0.67289999999989003</c:v>
                </c:pt>
                <c:pt idx="10330">
                  <c:v>0.67299999999989002</c:v>
                </c:pt>
                <c:pt idx="10331">
                  <c:v>0.67309999999989001</c:v>
                </c:pt>
                <c:pt idx="10332">
                  <c:v>0.67319999999989</c:v>
                </c:pt>
                <c:pt idx="10333">
                  <c:v>0.67329999999988999</c:v>
                </c:pt>
                <c:pt idx="10334">
                  <c:v>0.67339999999988998</c:v>
                </c:pt>
                <c:pt idx="10335">
                  <c:v>0.67349999999988996</c:v>
                </c:pt>
                <c:pt idx="10336">
                  <c:v>0.67359999999988995</c:v>
                </c:pt>
                <c:pt idx="10337">
                  <c:v>0.67369999999989005</c:v>
                </c:pt>
                <c:pt idx="10338">
                  <c:v>0.67379999999989004</c:v>
                </c:pt>
                <c:pt idx="10339">
                  <c:v>0.67389999999989003</c:v>
                </c:pt>
                <c:pt idx="10340">
                  <c:v>0.67399999999989002</c:v>
                </c:pt>
                <c:pt idx="10341">
                  <c:v>0.67409999999989001</c:v>
                </c:pt>
                <c:pt idx="10342">
                  <c:v>0.67419999999989</c:v>
                </c:pt>
                <c:pt idx="10343">
                  <c:v>0.67429999999988999</c:v>
                </c:pt>
                <c:pt idx="10344">
                  <c:v>0.67439999999988998</c:v>
                </c:pt>
                <c:pt idx="10345">
                  <c:v>0.67449999999988997</c:v>
                </c:pt>
                <c:pt idx="10346">
                  <c:v>0.67459999999988995</c:v>
                </c:pt>
                <c:pt idx="10347">
                  <c:v>0.67469999999989005</c:v>
                </c:pt>
                <c:pt idx="10348">
                  <c:v>0.67479999999989004</c:v>
                </c:pt>
                <c:pt idx="10349">
                  <c:v>0.67489999999989003</c:v>
                </c:pt>
                <c:pt idx="10350">
                  <c:v>0.67499999999989002</c:v>
                </c:pt>
                <c:pt idx="10351">
                  <c:v>0.67509999999989001</c:v>
                </c:pt>
                <c:pt idx="10352">
                  <c:v>0.67519999999989</c:v>
                </c:pt>
                <c:pt idx="10353">
                  <c:v>0.67529999999988999</c:v>
                </c:pt>
                <c:pt idx="10354">
                  <c:v>0.67539999999988998</c:v>
                </c:pt>
                <c:pt idx="10355">
                  <c:v>0.67549999999988997</c:v>
                </c:pt>
                <c:pt idx="10356">
                  <c:v>0.67559999999988996</c:v>
                </c:pt>
                <c:pt idx="10357">
                  <c:v>0.67569999999989006</c:v>
                </c:pt>
                <c:pt idx="10358">
                  <c:v>0.67579999999989004</c:v>
                </c:pt>
                <c:pt idx="10359">
                  <c:v>0.67589999999989003</c:v>
                </c:pt>
                <c:pt idx="10360">
                  <c:v>0.67599999999989002</c:v>
                </c:pt>
                <c:pt idx="10361">
                  <c:v>0.67609999999989001</c:v>
                </c:pt>
                <c:pt idx="10362">
                  <c:v>0.67619999999989</c:v>
                </c:pt>
                <c:pt idx="10363">
                  <c:v>0.67629999999988999</c:v>
                </c:pt>
                <c:pt idx="10364">
                  <c:v>0.67639999999988998</c:v>
                </c:pt>
                <c:pt idx="10365">
                  <c:v>0.67649999999988997</c:v>
                </c:pt>
                <c:pt idx="10366">
                  <c:v>0.67659999999988996</c:v>
                </c:pt>
                <c:pt idx="10367">
                  <c:v>0.67669999999988995</c:v>
                </c:pt>
                <c:pt idx="10368">
                  <c:v>0.67679999999989005</c:v>
                </c:pt>
                <c:pt idx="10369">
                  <c:v>0.67689999999989003</c:v>
                </c:pt>
                <c:pt idx="10370">
                  <c:v>0.67699999999989002</c:v>
                </c:pt>
                <c:pt idx="10371">
                  <c:v>0.67709999999989001</c:v>
                </c:pt>
                <c:pt idx="10372">
                  <c:v>0.67719999999989</c:v>
                </c:pt>
                <c:pt idx="10373">
                  <c:v>0.67729999999988999</c:v>
                </c:pt>
                <c:pt idx="10374">
                  <c:v>0.67739999999988998</c:v>
                </c:pt>
                <c:pt idx="10375">
                  <c:v>0.67749999999988997</c:v>
                </c:pt>
                <c:pt idx="10376">
                  <c:v>0.67759999999988996</c:v>
                </c:pt>
                <c:pt idx="10377">
                  <c:v>0.67769999999988995</c:v>
                </c:pt>
                <c:pt idx="10378">
                  <c:v>0.67779999999989005</c:v>
                </c:pt>
                <c:pt idx="10379">
                  <c:v>0.67789999999989003</c:v>
                </c:pt>
                <c:pt idx="10380">
                  <c:v>0.67799999999989002</c:v>
                </c:pt>
                <c:pt idx="10381">
                  <c:v>0.67809999999989001</c:v>
                </c:pt>
                <c:pt idx="10382">
                  <c:v>0.67819999999989</c:v>
                </c:pt>
                <c:pt idx="10383">
                  <c:v>0.67829999999988999</c:v>
                </c:pt>
                <c:pt idx="10384">
                  <c:v>0.67839999999988998</c:v>
                </c:pt>
                <c:pt idx="10385">
                  <c:v>0.67849999999988997</c:v>
                </c:pt>
                <c:pt idx="10386">
                  <c:v>0.67859999999988996</c:v>
                </c:pt>
                <c:pt idx="10387">
                  <c:v>0.67869999999988995</c:v>
                </c:pt>
                <c:pt idx="10388">
                  <c:v>0.67879999999989005</c:v>
                </c:pt>
                <c:pt idx="10389">
                  <c:v>0.67889999999989004</c:v>
                </c:pt>
                <c:pt idx="10390">
                  <c:v>0.67899999999989002</c:v>
                </c:pt>
                <c:pt idx="10391">
                  <c:v>0.67909999999989001</c:v>
                </c:pt>
                <c:pt idx="10392">
                  <c:v>0.67919999999989</c:v>
                </c:pt>
                <c:pt idx="10393">
                  <c:v>0.67929999999988999</c:v>
                </c:pt>
                <c:pt idx="10394">
                  <c:v>0.67939999999988998</c:v>
                </c:pt>
                <c:pt idx="10395">
                  <c:v>0.67949999999988997</c:v>
                </c:pt>
                <c:pt idx="10396">
                  <c:v>0.67959999999988996</c:v>
                </c:pt>
                <c:pt idx="10397">
                  <c:v>0.67969999999988995</c:v>
                </c:pt>
                <c:pt idx="10398">
                  <c:v>0.67979999999989005</c:v>
                </c:pt>
                <c:pt idx="10399">
                  <c:v>0.67989999999989004</c:v>
                </c:pt>
                <c:pt idx="10400">
                  <c:v>0.67999999999989003</c:v>
                </c:pt>
                <c:pt idx="10401">
                  <c:v>0.68009999999989001</c:v>
                </c:pt>
                <c:pt idx="10402">
                  <c:v>0.68019999999989</c:v>
                </c:pt>
                <c:pt idx="10403">
                  <c:v>0.68029999999988999</c:v>
                </c:pt>
                <c:pt idx="10404">
                  <c:v>0.68039999999988998</c:v>
                </c:pt>
                <c:pt idx="10405">
                  <c:v>0.68049999999988997</c:v>
                </c:pt>
                <c:pt idx="10406">
                  <c:v>0.68059999999988996</c:v>
                </c:pt>
                <c:pt idx="10407">
                  <c:v>0.68069999999988995</c:v>
                </c:pt>
                <c:pt idx="10408">
                  <c:v>0.68079999999989005</c:v>
                </c:pt>
                <c:pt idx="10409">
                  <c:v>0.68089999999989004</c:v>
                </c:pt>
                <c:pt idx="10410">
                  <c:v>0.68099999999989003</c:v>
                </c:pt>
                <c:pt idx="10411">
                  <c:v>0.68109999999989002</c:v>
                </c:pt>
                <c:pt idx="10412">
                  <c:v>0.68119999999989</c:v>
                </c:pt>
                <c:pt idx="10413">
                  <c:v>0.68129999999988999</c:v>
                </c:pt>
                <c:pt idx="10414">
                  <c:v>0.68139999999988998</c:v>
                </c:pt>
                <c:pt idx="10415">
                  <c:v>0.68149999999988997</c:v>
                </c:pt>
                <c:pt idx="10416">
                  <c:v>0.68159999999988996</c:v>
                </c:pt>
                <c:pt idx="10417">
                  <c:v>0.68169999999988995</c:v>
                </c:pt>
                <c:pt idx="10418">
                  <c:v>0.68179999999989005</c:v>
                </c:pt>
                <c:pt idx="10419">
                  <c:v>0.68189999999989004</c:v>
                </c:pt>
                <c:pt idx="10420">
                  <c:v>0.68199999999989003</c:v>
                </c:pt>
                <c:pt idx="10421">
                  <c:v>0.68209999999989002</c:v>
                </c:pt>
                <c:pt idx="10422">
                  <c:v>0.68219999999989001</c:v>
                </c:pt>
                <c:pt idx="10423">
                  <c:v>0.68229999999988999</c:v>
                </c:pt>
                <c:pt idx="10424">
                  <c:v>0.68239999999988998</c:v>
                </c:pt>
                <c:pt idx="10425">
                  <c:v>0.68249999999988997</c:v>
                </c:pt>
                <c:pt idx="10426">
                  <c:v>0.68259999999988996</c:v>
                </c:pt>
                <c:pt idx="10427">
                  <c:v>0.68269999999988995</c:v>
                </c:pt>
                <c:pt idx="10428">
                  <c:v>0.68279999999989005</c:v>
                </c:pt>
                <c:pt idx="10429">
                  <c:v>0.68289999999989004</c:v>
                </c:pt>
                <c:pt idx="10430">
                  <c:v>0.68299999999989003</c:v>
                </c:pt>
                <c:pt idx="10431">
                  <c:v>0.68309999999989002</c:v>
                </c:pt>
                <c:pt idx="10432">
                  <c:v>0.68319999999989001</c:v>
                </c:pt>
                <c:pt idx="10433">
                  <c:v>0.68329999999989</c:v>
                </c:pt>
                <c:pt idx="10434">
                  <c:v>0.68339999999988998</c:v>
                </c:pt>
                <c:pt idx="10435">
                  <c:v>0.68349999999988997</c:v>
                </c:pt>
                <c:pt idx="10436">
                  <c:v>0.68359999999988996</c:v>
                </c:pt>
                <c:pt idx="10437">
                  <c:v>0.68369999999988995</c:v>
                </c:pt>
                <c:pt idx="10438">
                  <c:v>0.68379999999989005</c:v>
                </c:pt>
                <c:pt idx="10439">
                  <c:v>0.68389999999989004</c:v>
                </c:pt>
                <c:pt idx="10440">
                  <c:v>0.68399999999989003</c:v>
                </c:pt>
                <c:pt idx="10441">
                  <c:v>0.68409999999989002</c:v>
                </c:pt>
                <c:pt idx="10442">
                  <c:v>0.68419999999988002</c:v>
                </c:pt>
                <c:pt idx="10443">
                  <c:v>0.68429999999988</c:v>
                </c:pt>
                <c:pt idx="10444">
                  <c:v>0.68439999999987999</c:v>
                </c:pt>
                <c:pt idx="10445">
                  <c:v>0.68449999999987998</c:v>
                </c:pt>
                <c:pt idx="10446">
                  <c:v>0.68459999999987997</c:v>
                </c:pt>
                <c:pt idx="10447">
                  <c:v>0.68469999999987996</c:v>
                </c:pt>
                <c:pt idx="10448">
                  <c:v>0.68479999999987995</c:v>
                </c:pt>
                <c:pt idx="10449">
                  <c:v>0.68489999999988005</c:v>
                </c:pt>
                <c:pt idx="10450">
                  <c:v>0.68499999999988004</c:v>
                </c:pt>
                <c:pt idx="10451">
                  <c:v>0.68509999999988003</c:v>
                </c:pt>
                <c:pt idx="10452">
                  <c:v>0.68519999999988002</c:v>
                </c:pt>
                <c:pt idx="10453">
                  <c:v>0.68529999999988001</c:v>
                </c:pt>
                <c:pt idx="10454">
                  <c:v>0.68539999999987999</c:v>
                </c:pt>
                <c:pt idx="10455">
                  <c:v>0.68549999999987998</c:v>
                </c:pt>
                <c:pt idx="10456">
                  <c:v>0.68559999999987997</c:v>
                </c:pt>
                <c:pt idx="10457">
                  <c:v>0.68569999999987996</c:v>
                </c:pt>
                <c:pt idx="10458">
                  <c:v>0.68579999999987995</c:v>
                </c:pt>
                <c:pt idx="10459">
                  <c:v>0.68589999999988005</c:v>
                </c:pt>
                <c:pt idx="10460">
                  <c:v>0.68599999999988004</c:v>
                </c:pt>
                <c:pt idx="10461">
                  <c:v>0.68609999999988003</c:v>
                </c:pt>
                <c:pt idx="10462">
                  <c:v>0.68619999999988002</c:v>
                </c:pt>
                <c:pt idx="10463">
                  <c:v>0.68629999999988001</c:v>
                </c:pt>
                <c:pt idx="10464">
                  <c:v>0.68639999999988</c:v>
                </c:pt>
                <c:pt idx="10465">
                  <c:v>0.68649999999987998</c:v>
                </c:pt>
                <c:pt idx="10466">
                  <c:v>0.68659999999987997</c:v>
                </c:pt>
                <c:pt idx="10467">
                  <c:v>0.68669999999987996</c:v>
                </c:pt>
                <c:pt idx="10468">
                  <c:v>0.68679999999987995</c:v>
                </c:pt>
                <c:pt idx="10469">
                  <c:v>0.68689999999988005</c:v>
                </c:pt>
                <c:pt idx="10470">
                  <c:v>0.68699999999988004</c:v>
                </c:pt>
                <c:pt idx="10471">
                  <c:v>0.68709999999988003</c:v>
                </c:pt>
                <c:pt idx="10472">
                  <c:v>0.68719999999988002</c:v>
                </c:pt>
                <c:pt idx="10473">
                  <c:v>0.68729999999988001</c:v>
                </c:pt>
                <c:pt idx="10474">
                  <c:v>0.68739999999988</c:v>
                </c:pt>
                <c:pt idx="10475">
                  <c:v>0.68749999999987998</c:v>
                </c:pt>
                <c:pt idx="10476">
                  <c:v>0.68759999999987997</c:v>
                </c:pt>
                <c:pt idx="10477">
                  <c:v>0.68769999999987996</c:v>
                </c:pt>
                <c:pt idx="10478">
                  <c:v>0.68779999999987995</c:v>
                </c:pt>
                <c:pt idx="10479">
                  <c:v>0.68789999999988005</c:v>
                </c:pt>
                <c:pt idx="10480">
                  <c:v>0.68799999999988004</c:v>
                </c:pt>
                <c:pt idx="10481">
                  <c:v>0.68809999999988003</c:v>
                </c:pt>
                <c:pt idx="10482">
                  <c:v>0.68819999999988002</c:v>
                </c:pt>
                <c:pt idx="10483">
                  <c:v>0.68829999999988001</c:v>
                </c:pt>
                <c:pt idx="10484">
                  <c:v>0.68839999999988</c:v>
                </c:pt>
                <c:pt idx="10485">
                  <c:v>0.68849999999987999</c:v>
                </c:pt>
                <c:pt idx="10486">
                  <c:v>0.68859999999987997</c:v>
                </c:pt>
                <c:pt idx="10487">
                  <c:v>0.68869999999987996</c:v>
                </c:pt>
                <c:pt idx="10488">
                  <c:v>0.68879999999987995</c:v>
                </c:pt>
                <c:pt idx="10489">
                  <c:v>0.68889999999988005</c:v>
                </c:pt>
                <c:pt idx="10490">
                  <c:v>0.68899999999988004</c:v>
                </c:pt>
                <c:pt idx="10491">
                  <c:v>0.68909999999988003</c:v>
                </c:pt>
                <c:pt idx="10492">
                  <c:v>0.68919999999988002</c:v>
                </c:pt>
                <c:pt idx="10493">
                  <c:v>0.68929999999988001</c:v>
                </c:pt>
                <c:pt idx="10494">
                  <c:v>0.68939999999988</c:v>
                </c:pt>
                <c:pt idx="10495">
                  <c:v>0.68949999999987999</c:v>
                </c:pt>
                <c:pt idx="10496">
                  <c:v>0.68959999999987998</c:v>
                </c:pt>
                <c:pt idx="10497">
                  <c:v>0.68969999999987996</c:v>
                </c:pt>
                <c:pt idx="10498">
                  <c:v>0.68979999999987995</c:v>
                </c:pt>
                <c:pt idx="10499">
                  <c:v>0.68989999999988005</c:v>
                </c:pt>
                <c:pt idx="10500">
                  <c:v>0.68999999999988004</c:v>
                </c:pt>
                <c:pt idx="10501">
                  <c:v>0.69009999999988003</c:v>
                </c:pt>
                <c:pt idx="10502">
                  <c:v>0.69019999999988002</c:v>
                </c:pt>
                <c:pt idx="10503">
                  <c:v>0.69029999999988001</c:v>
                </c:pt>
                <c:pt idx="10504">
                  <c:v>0.69039999999988</c:v>
                </c:pt>
                <c:pt idx="10505">
                  <c:v>0.69049999999987999</c:v>
                </c:pt>
                <c:pt idx="10506">
                  <c:v>0.69059999999987998</c:v>
                </c:pt>
                <c:pt idx="10507">
                  <c:v>0.69069999999987997</c:v>
                </c:pt>
                <c:pt idx="10508">
                  <c:v>0.69079999999987995</c:v>
                </c:pt>
                <c:pt idx="10509">
                  <c:v>0.69089999999988005</c:v>
                </c:pt>
                <c:pt idx="10510">
                  <c:v>0.69099999999988004</c:v>
                </c:pt>
                <c:pt idx="10511">
                  <c:v>0.69109999999988003</c:v>
                </c:pt>
                <c:pt idx="10512">
                  <c:v>0.69119999999988002</c:v>
                </c:pt>
                <c:pt idx="10513">
                  <c:v>0.69129999999988001</c:v>
                </c:pt>
                <c:pt idx="10514">
                  <c:v>0.69139999999988</c:v>
                </c:pt>
                <c:pt idx="10515">
                  <c:v>0.69149999999987999</c:v>
                </c:pt>
                <c:pt idx="10516">
                  <c:v>0.69159999999987998</c:v>
                </c:pt>
                <c:pt idx="10517">
                  <c:v>0.69169999999987997</c:v>
                </c:pt>
                <c:pt idx="10518">
                  <c:v>0.69179999999987996</c:v>
                </c:pt>
                <c:pt idx="10519">
                  <c:v>0.69189999999988006</c:v>
                </c:pt>
                <c:pt idx="10520">
                  <c:v>0.69199999999988004</c:v>
                </c:pt>
                <c:pt idx="10521">
                  <c:v>0.69209999999988003</c:v>
                </c:pt>
                <c:pt idx="10522">
                  <c:v>0.69219999999988002</c:v>
                </c:pt>
                <c:pt idx="10523">
                  <c:v>0.69229999999988001</c:v>
                </c:pt>
                <c:pt idx="10524">
                  <c:v>0.69239999999988</c:v>
                </c:pt>
                <c:pt idx="10525">
                  <c:v>0.69249999999987999</c:v>
                </c:pt>
                <c:pt idx="10526">
                  <c:v>0.69259999999987998</c:v>
                </c:pt>
                <c:pt idx="10527">
                  <c:v>0.69269999999987997</c:v>
                </c:pt>
                <c:pt idx="10528">
                  <c:v>0.69279999999987996</c:v>
                </c:pt>
                <c:pt idx="10529">
                  <c:v>0.69289999999987995</c:v>
                </c:pt>
                <c:pt idx="10530">
                  <c:v>0.69299999999988005</c:v>
                </c:pt>
                <c:pt idx="10531">
                  <c:v>0.69309999999988003</c:v>
                </c:pt>
                <c:pt idx="10532">
                  <c:v>0.69319999999988002</c:v>
                </c:pt>
                <c:pt idx="10533">
                  <c:v>0.69329999999988001</c:v>
                </c:pt>
                <c:pt idx="10534">
                  <c:v>0.69339999999988</c:v>
                </c:pt>
                <c:pt idx="10535">
                  <c:v>0.69349999999987999</c:v>
                </c:pt>
                <c:pt idx="10536">
                  <c:v>0.69359999999987998</c:v>
                </c:pt>
                <c:pt idx="10537">
                  <c:v>0.69369999999987997</c:v>
                </c:pt>
                <c:pt idx="10538">
                  <c:v>0.69379999999987996</c:v>
                </c:pt>
                <c:pt idx="10539">
                  <c:v>0.69389999999987995</c:v>
                </c:pt>
                <c:pt idx="10540">
                  <c:v>0.69399999999988005</c:v>
                </c:pt>
                <c:pt idx="10541">
                  <c:v>0.69409999999988004</c:v>
                </c:pt>
                <c:pt idx="10542">
                  <c:v>0.69419999999988002</c:v>
                </c:pt>
                <c:pt idx="10543">
                  <c:v>0.69429999999988001</c:v>
                </c:pt>
                <c:pt idx="10544">
                  <c:v>0.69439999999988</c:v>
                </c:pt>
                <c:pt idx="10545">
                  <c:v>0.69449999999987999</c:v>
                </c:pt>
                <c:pt idx="10546">
                  <c:v>0.69459999999987998</c:v>
                </c:pt>
                <c:pt idx="10547">
                  <c:v>0.69469999999987997</c:v>
                </c:pt>
                <c:pt idx="10548">
                  <c:v>0.69479999999987996</c:v>
                </c:pt>
                <c:pt idx="10549">
                  <c:v>0.69489999999987995</c:v>
                </c:pt>
                <c:pt idx="10550">
                  <c:v>0.69499999999988005</c:v>
                </c:pt>
                <c:pt idx="10551">
                  <c:v>0.69509999999988004</c:v>
                </c:pt>
                <c:pt idx="10552">
                  <c:v>0.69519999999988003</c:v>
                </c:pt>
                <c:pt idx="10553">
                  <c:v>0.69529999999988001</c:v>
                </c:pt>
                <c:pt idx="10554">
                  <c:v>0.69539999999988</c:v>
                </c:pt>
                <c:pt idx="10555">
                  <c:v>0.69549999999987999</c:v>
                </c:pt>
                <c:pt idx="10556">
                  <c:v>0.69559999999987998</c:v>
                </c:pt>
                <c:pt idx="10557">
                  <c:v>0.69569999999987997</c:v>
                </c:pt>
                <c:pt idx="10558">
                  <c:v>0.69579999999987996</c:v>
                </c:pt>
                <c:pt idx="10559">
                  <c:v>0.69589999999987995</c:v>
                </c:pt>
                <c:pt idx="10560">
                  <c:v>0.69599999999988005</c:v>
                </c:pt>
                <c:pt idx="10561">
                  <c:v>0.69609999999988004</c:v>
                </c:pt>
                <c:pt idx="10562">
                  <c:v>0.69619999999988003</c:v>
                </c:pt>
                <c:pt idx="10563">
                  <c:v>0.69629999999988001</c:v>
                </c:pt>
                <c:pt idx="10564">
                  <c:v>0.69639999999988</c:v>
                </c:pt>
                <c:pt idx="10565">
                  <c:v>0.69649999999987999</c:v>
                </c:pt>
                <c:pt idx="10566">
                  <c:v>0.69659999999987998</c:v>
                </c:pt>
                <c:pt idx="10567">
                  <c:v>0.69669999999987997</c:v>
                </c:pt>
                <c:pt idx="10568">
                  <c:v>0.69679999999987996</c:v>
                </c:pt>
                <c:pt idx="10569">
                  <c:v>0.69689999999987995</c:v>
                </c:pt>
                <c:pt idx="10570">
                  <c:v>0.69699999999988005</c:v>
                </c:pt>
                <c:pt idx="10571">
                  <c:v>0.69709999999988004</c:v>
                </c:pt>
                <c:pt idx="10572">
                  <c:v>0.69719999999988003</c:v>
                </c:pt>
                <c:pt idx="10573">
                  <c:v>0.69729999999988002</c:v>
                </c:pt>
                <c:pt idx="10574">
                  <c:v>0.69739999999988</c:v>
                </c:pt>
                <c:pt idx="10575">
                  <c:v>0.69749999999987999</c:v>
                </c:pt>
                <c:pt idx="10576">
                  <c:v>0.69759999999987998</c:v>
                </c:pt>
                <c:pt idx="10577">
                  <c:v>0.69769999999987997</c:v>
                </c:pt>
                <c:pt idx="10578">
                  <c:v>0.69779999999987996</c:v>
                </c:pt>
                <c:pt idx="10579">
                  <c:v>0.69789999999987995</c:v>
                </c:pt>
                <c:pt idx="10580">
                  <c:v>0.69799999999988005</c:v>
                </c:pt>
                <c:pt idx="10581">
                  <c:v>0.69809999999988004</c:v>
                </c:pt>
                <c:pt idx="10582">
                  <c:v>0.69819999999988003</c:v>
                </c:pt>
                <c:pt idx="10583">
                  <c:v>0.69829999999988002</c:v>
                </c:pt>
                <c:pt idx="10584">
                  <c:v>0.69839999999988001</c:v>
                </c:pt>
                <c:pt idx="10585">
                  <c:v>0.69849999999987999</c:v>
                </c:pt>
                <c:pt idx="10586">
                  <c:v>0.69859999999987998</c:v>
                </c:pt>
                <c:pt idx="10587">
                  <c:v>0.69869999999987997</c:v>
                </c:pt>
                <c:pt idx="10588">
                  <c:v>0.69879999999987996</c:v>
                </c:pt>
                <c:pt idx="10589">
                  <c:v>0.69889999999987995</c:v>
                </c:pt>
                <c:pt idx="10590">
                  <c:v>0.69899999999988005</c:v>
                </c:pt>
                <c:pt idx="10591">
                  <c:v>0.69909999999988004</c:v>
                </c:pt>
                <c:pt idx="10592">
                  <c:v>0.69919999999988003</c:v>
                </c:pt>
                <c:pt idx="10593">
                  <c:v>0.69929999999988002</c:v>
                </c:pt>
                <c:pt idx="10594">
                  <c:v>0.69939999999988001</c:v>
                </c:pt>
                <c:pt idx="10595">
                  <c:v>0.69949999999988</c:v>
                </c:pt>
                <c:pt idx="10596">
                  <c:v>0.69959999999987998</c:v>
                </c:pt>
                <c:pt idx="10597">
                  <c:v>0.69969999999987997</c:v>
                </c:pt>
                <c:pt idx="10598">
                  <c:v>0.69979999999987996</c:v>
                </c:pt>
                <c:pt idx="10599">
                  <c:v>0.69989999999987995</c:v>
                </c:pt>
                <c:pt idx="10600">
                  <c:v>0.69999999999988005</c:v>
                </c:pt>
                <c:pt idx="10601">
                  <c:v>0.70009999999988004</c:v>
                </c:pt>
                <c:pt idx="10602">
                  <c:v>0.70019999999988003</c:v>
                </c:pt>
                <c:pt idx="10603">
                  <c:v>0.70029999999988002</c:v>
                </c:pt>
                <c:pt idx="10604">
                  <c:v>0.70039999999988001</c:v>
                </c:pt>
                <c:pt idx="10605">
                  <c:v>0.70049999999988</c:v>
                </c:pt>
                <c:pt idx="10606">
                  <c:v>0.70059999999987999</c:v>
                </c:pt>
                <c:pt idx="10607">
                  <c:v>0.70069999999987997</c:v>
                </c:pt>
                <c:pt idx="10608">
                  <c:v>0.70079999999987996</c:v>
                </c:pt>
                <c:pt idx="10609">
                  <c:v>0.70089999999987995</c:v>
                </c:pt>
                <c:pt idx="10610">
                  <c:v>0.70099999999988005</c:v>
                </c:pt>
                <c:pt idx="10611">
                  <c:v>0.70109999999988004</c:v>
                </c:pt>
                <c:pt idx="10612">
                  <c:v>0.70119999999988003</c:v>
                </c:pt>
                <c:pt idx="10613">
                  <c:v>0.70129999999988002</c:v>
                </c:pt>
                <c:pt idx="10614">
                  <c:v>0.70139999999988001</c:v>
                </c:pt>
                <c:pt idx="10615">
                  <c:v>0.70149999999988</c:v>
                </c:pt>
                <c:pt idx="10616">
                  <c:v>0.70159999999987999</c:v>
                </c:pt>
                <c:pt idx="10617">
                  <c:v>0.70169999999987998</c:v>
                </c:pt>
                <c:pt idx="10618">
                  <c:v>0.70179999999987996</c:v>
                </c:pt>
                <c:pt idx="10619">
                  <c:v>0.70189999999987995</c:v>
                </c:pt>
                <c:pt idx="10620">
                  <c:v>0.70199999999988005</c:v>
                </c:pt>
                <c:pt idx="10621">
                  <c:v>0.70209999999988004</c:v>
                </c:pt>
                <c:pt idx="10622">
                  <c:v>0.70219999999988003</c:v>
                </c:pt>
                <c:pt idx="10623">
                  <c:v>0.70229999999988002</c:v>
                </c:pt>
                <c:pt idx="10624">
                  <c:v>0.70239999999988001</c:v>
                </c:pt>
                <c:pt idx="10625">
                  <c:v>0.70249999999988</c:v>
                </c:pt>
                <c:pt idx="10626">
                  <c:v>0.70259999999987999</c:v>
                </c:pt>
                <c:pt idx="10627">
                  <c:v>0.70269999999987998</c:v>
                </c:pt>
                <c:pt idx="10628">
                  <c:v>0.70279999999987997</c:v>
                </c:pt>
                <c:pt idx="10629">
                  <c:v>0.70289999999987995</c:v>
                </c:pt>
                <c:pt idx="10630">
                  <c:v>0.70299999999988005</c:v>
                </c:pt>
                <c:pt idx="10631">
                  <c:v>0.70309999999988004</c:v>
                </c:pt>
                <c:pt idx="10632">
                  <c:v>0.70319999999988003</c:v>
                </c:pt>
                <c:pt idx="10633">
                  <c:v>0.70329999999988002</c:v>
                </c:pt>
                <c:pt idx="10634">
                  <c:v>0.70339999999988001</c:v>
                </c:pt>
                <c:pt idx="10635">
                  <c:v>0.70349999999988</c:v>
                </c:pt>
                <c:pt idx="10636">
                  <c:v>0.70359999999987999</c:v>
                </c:pt>
                <c:pt idx="10637">
                  <c:v>0.70369999999987998</c:v>
                </c:pt>
                <c:pt idx="10638">
                  <c:v>0.70379999999987997</c:v>
                </c:pt>
                <c:pt idx="10639">
                  <c:v>0.70389999999987996</c:v>
                </c:pt>
                <c:pt idx="10640">
                  <c:v>0.70399999999988006</c:v>
                </c:pt>
                <c:pt idx="10641">
                  <c:v>0.70409999999988004</c:v>
                </c:pt>
                <c:pt idx="10642">
                  <c:v>0.70419999999988003</c:v>
                </c:pt>
                <c:pt idx="10643">
                  <c:v>0.70429999999988002</c:v>
                </c:pt>
                <c:pt idx="10644">
                  <c:v>0.70439999999988001</c:v>
                </c:pt>
                <c:pt idx="10645">
                  <c:v>0.70449999999988</c:v>
                </c:pt>
                <c:pt idx="10646">
                  <c:v>0.70459999999987999</c:v>
                </c:pt>
                <c:pt idx="10647">
                  <c:v>0.70469999999987998</c:v>
                </c:pt>
                <c:pt idx="10648">
                  <c:v>0.70479999999987997</c:v>
                </c:pt>
                <c:pt idx="10649">
                  <c:v>0.70489999999987996</c:v>
                </c:pt>
                <c:pt idx="10650">
                  <c:v>0.70499999999987994</c:v>
                </c:pt>
                <c:pt idx="10651">
                  <c:v>0.70509999999988004</c:v>
                </c:pt>
                <c:pt idx="10652">
                  <c:v>0.70519999999988003</c:v>
                </c:pt>
                <c:pt idx="10653">
                  <c:v>0.70529999999988002</c:v>
                </c:pt>
                <c:pt idx="10654">
                  <c:v>0.70539999999988001</c:v>
                </c:pt>
                <c:pt idx="10655">
                  <c:v>0.70549999999988</c:v>
                </c:pt>
                <c:pt idx="10656">
                  <c:v>0.70559999999987999</c:v>
                </c:pt>
                <c:pt idx="10657">
                  <c:v>0.70569999999987998</c:v>
                </c:pt>
                <c:pt idx="10658">
                  <c:v>0.70579999999987997</c:v>
                </c:pt>
                <c:pt idx="10659">
                  <c:v>0.70589999999987996</c:v>
                </c:pt>
                <c:pt idx="10660">
                  <c:v>0.70599999999987995</c:v>
                </c:pt>
                <c:pt idx="10661">
                  <c:v>0.70609999999988005</c:v>
                </c:pt>
                <c:pt idx="10662">
                  <c:v>0.70619999999988003</c:v>
                </c:pt>
                <c:pt idx="10663">
                  <c:v>0.70629999999988002</c:v>
                </c:pt>
                <c:pt idx="10664">
                  <c:v>0.70639999999988001</c:v>
                </c:pt>
                <c:pt idx="10665">
                  <c:v>0.70649999999988</c:v>
                </c:pt>
                <c:pt idx="10666">
                  <c:v>0.70659999999987999</c:v>
                </c:pt>
                <c:pt idx="10667">
                  <c:v>0.70669999999987998</c:v>
                </c:pt>
                <c:pt idx="10668">
                  <c:v>0.70679999999987997</c:v>
                </c:pt>
                <c:pt idx="10669">
                  <c:v>0.70689999999987996</c:v>
                </c:pt>
                <c:pt idx="10670">
                  <c:v>0.70699999999987995</c:v>
                </c:pt>
                <c:pt idx="10671">
                  <c:v>0.70709999999988005</c:v>
                </c:pt>
                <c:pt idx="10672">
                  <c:v>0.70719999999988004</c:v>
                </c:pt>
                <c:pt idx="10673">
                  <c:v>0.70729999999988002</c:v>
                </c:pt>
                <c:pt idx="10674">
                  <c:v>0.70739999999988001</c:v>
                </c:pt>
                <c:pt idx="10675">
                  <c:v>0.70749999999988</c:v>
                </c:pt>
                <c:pt idx="10676">
                  <c:v>0.70759999999987999</c:v>
                </c:pt>
                <c:pt idx="10677">
                  <c:v>0.70769999999987998</c:v>
                </c:pt>
                <c:pt idx="10678">
                  <c:v>0.70779999999987997</c:v>
                </c:pt>
                <c:pt idx="10679">
                  <c:v>0.70789999999987996</c:v>
                </c:pt>
                <c:pt idx="10680">
                  <c:v>0.70799999999987995</c:v>
                </c:pt>
                <c:pt idx="10681">
                  <c:v>0.70809999999988005</c:v>
                </c:pt>
                <c:pt idx="10682">
                  <c:v>0.70819999999988004</c:v>
                </c:pt>
                <c:pt idx="10683">
                  <c:v>0.70829999999988003</c:v>
                </c:pt>
                <c:pt idx="10684">
                  <c:v>0.70839999999988001</c:v>
                </c:pt>
                <c:pt idx="10685">
                  <c:v>0.70849999999988</c:v>
                </c:pt>
                <c:pt idx="10686">
                  <c:v>0.70859999999987999</c:v>
                </c:pt>
                <c:pt idx="10687">
                  <c:v>0.70869999999987998</c:v>
                </c:pt>
                <c:pt idx="10688">
                  <c:v>0.70879999999987997</c:v>
                </c:pt>
                <c:pt idx="10689">
                  <c:v>0.70889999999987996</c:v>
                </c:pt>
                <c:pt idx="10690">
                  <c:v>0.70899999999987995</c:v>
                </c:pt>
                <c:pt idx="10691">
                  <c:v>0.70909999999988005</c:v>
                </c:pt>
                <c:pt idx="10692">
                  <c:v>0.70919999999988004</c:v>
                </c:pt>
                <c:pt idx="10693">
                  <c:v>0.70929999999988003</c:v>
                </c:pt>
                <c:pt idx="10694">
                  <c:v>0.70939999999988002</c:v>
                </c:pt>
                <c:pt idx="10695">
                  <c:v>0.70949999999988</c:v>
                </c:pt>
                <c:pt idx="10696">
                  <c:v>0.70959999999987999</c:v>
                </c:pt>
                <c:pt idx="10697">
                  <c:v>0.70969999999987998</c:v>
                </c:pt>
                <c:pt idx="10698">
                  <c:v>0.70979999999987997</c:v>
                </c:pt>
                <c:pt idx="10699">
                  <c:v>0.70989999999987996</c:v>
                </c:pt>
                <c:pt idx="10700">
                  <c:v>0.70999999999987995</c:v>
                </c:pt>
                <c:pt idx="10701">
                  <c:v>0.71009999999988005</c:v>
                </c:pt>
                <c:pt idx="10702">
                  <c:v>0.71019999999988004</c:v>
                </c:pt>
                <c:pt idx="10703">
                  <c:v>0.71029999999988003</c:v>
                </c:pt>
                <c:pt idx="10704">
                  <c:v>0.71039999999988002</c:v>
                </c:pt>
                <c:pt idx="10705">
                  <c:v>0.71049999999988001</c:v>
                </c:pt>
                <c:pt idx="10706">
                  <c:v>0.71059999999987999</c:v>
                </c:pt>
                <c:pt idx="10707">
                  <c:v>0.71069999999987998</c:v>
                </c:pt>
                <c:pt idx="10708">
                  <c:v>0.71079999999987997</c:v>
                </c:pt>
                <c:pt idx="10709">
                  <c:v>0.71089999999987996</c:v>
                </c:pt>
                <c:pt idx="10710">
                  <c:v>0.71099999999987995</c:v>
                </c:pt>
                <c:pt idx="10711">
                  <c:v>0.71109999999988005</c:v>
                </c:pt>
                <c:pt idx="10712">
                  <c:v>0.71119999999988004</c:v>
                </c:pt>
                <c:pt idx="10713">
                  <c:v>0.71129999999988003</c:v>
                </c:pt>
                <c:pt idx="10714">
                  <c:v>0.71139999999988002</c:v>
                </c:pt>
                <c:pt idx="10715">
                  <c:v>0.71149999999988001</c:v>
                </c:pt>
                <c:pt idx="10716">
                  <c:v>0.71159999999988</c:v>
                </c:pt>
                <c:pt idx="10717">
                  <c:v>0.71169999999987998</c:v>
                </c:pt>
                <c:pt idx="10718">
                  <c:v>0.71179999999987997</c:v>
                </c:pt>
                <c:pt idx="10719">
                  <c:v>0.71189999999987996</c:v>
                </c:pt>
                <c:pt idx="10720">
                  <c:v>0.71199999999987995</c:v>
                </c:pt>
                <c:pt idx="10721">
                  <c:v>0.71209999999988005</c:v>
                </c:pt>
                <c:pt idx="10722">
                  <c:v>0.71219999999988004</c:v>
                </c:pt>
                <c:pt idx="10723">
                  <c:v>0.71229999999988003</c:v>
                </c:pt>
                <c:pt idx="10724">
                  <c:v>0.71239999999988002</c:v>
                </c:pt>
                <c:pt idx="10725">
                  <c:v>0.71249999999988001</c:v>
                </c:pt>
                <c:pt idx="10726">
                  <c:v>0.71259999999988</c:v>
                </c:pt>
                <c:pt idx="10727">
                  <c:v>0.71269999999987999</c:v>
                </c:pt>
                <c:pt idx="10728">
                  <c:v>0.71279999999987997</c:v>
                </c:pt>
                <c:pt idx="10729">
                  <c:v>0.71289999999987996</c:v>
                </c:pt>
                <c:pt idx="10730">
                  <c:v>0.71299999999987995</c:v>
                </c:pt>
                <c:pt idx="10731">
                  <c:v>0.71309999999988005</c:v>
                </c:pt>
                <c:pt idx="10732">
                  <c:v>0.71319999999988004</c:v>
                </c:pt>
                <c:pt idx="10733">
                  <c:v>0.71329999999988003</c:v>
                </c:pt>
                <c:pt idx="10734">
                  <c:v>0.71339999999988002</c:v>
                </c:pt>
                <c:pt idx="10735">
                  <c:v>0.71349999999988001</c:v>
                </c:pt>
                <c:pt idx="10736">
                  <c:v>0.71359999999988</c:v>
                </c:pt>
                <c:pt idx="10737">
                  <c:v>0.71369999999987999</c:v>
                </c:pt>
                <c:pt idx="10738">
                  <c:v>0.71379999999987997</c:v>
                </c:pt>
                <c:pt idx="10739">
                  <c:v>0.71389999999987996</c:v>
                </c:pt>
                <c:pt idx="10740">
                  <c:v>0.71399999999987995</c:v>
                </c:pt>
                <c:pt idx="10741">
                  <c:v>0.71409999999988005</c:v>
                </c:pt>
                <c:pt idx="10742">
                  <c:v>0.71419999999988004</c:v>
                </c:pt>
                <c:pt idx="10743">
                  <c:v>0.71429999999988003</c:v>
                </c:pt>
                <c:pt idx="10744">
                  <c:v>0.71439999999988002</c:v>
                </c:pt>
                <c:pt idx="10745">
                  <c:v>0.71449999999988001</c:v>
                </c:pt>
                <c:pt idx="10746">
                  <c:v>0.71459999999988</c:v>
                </c:pt>
                <c:pt idx="10747">
                  <c:v>0.71469999999987999</c:v>
                </c:pt>
                <c:pt idx="10748">
                  <c:v>0.71479999999987998</c:v>
                </c:pt>
                <c:pt idx="10749">
                  <c:v>0.71489999999987996</c:v>
                </c:pt>
                <c:pt idx="10750">
                  <c:v>0.71499999999987995</c:v>
                </c:pt>
                <c:pt idx="10751">
                  <c:v>0.71509999999988005</c:v>
                </c:pt>
                <c:pt idx="10752">
                  <c:v>0.71519999999988004</c:v>
                </c:pt>
                <c:pt idx="10753">
                  <c:v>0.71529999999988003</c:v>
                </c:pt>
                <c:pt idx="10754">
                  <c:v>0.71539999999988002</c:v>
                </c:pt>
                <c:pt idx="10755">
                  <c:v>0.71549999999988001</c:v>
                </c:pt>
                <c:pt idx="10756">
                  <c:v>0.71559999999988</c:v>
                </c:pt>
                <c:pt idx="10757">
                  <c:v>0.71569999999987999</c:v>
                </c:pt>
                <c:pt idx="10758">
                  <c:v>0.71579999999987998</c:v>
                </c:pt>
                <c:pt idx="10759">
                  <c:v>0.71589999999987997</c:v>
                </c:pt>
                <c:pt idx="10760">
                  <c:v>0.71599999999987995</c:v>
                </c:pt>
                <c:pt idx="10761">
                  <c:v>0.71609999999988005</c:v>
                </c:pt>
                <c:pt idx="10762">
                  <c:v>0.71619999999988004</c:v>
                </c:pt>
                <c:pt idx="10763">
                  <c:v>0.71629999999988003</c:v>
                </c:pt>
                <c:pt idx="10764">
                  <c:v>0.71639999999988002</c:v>
                </c:pt>
                <c:pt idx="10765">
                  <c:v>0.71649999999988001</c:v>
                </c:pt>
                <c:pt idx="10766">
                  <c:v>0.71659999999988</c:v>
                </c:pt>
                <c:pt idx="10767">
                  <c:v>0.71669999999987999</c:v>
                </c:pt>
                <c:pt idx="10768">
                  <c:v>0.71679999999987998</c:v>
                </c:pt>
                <c:pt idx="10769">
                  <c:v>0.71689999999987997</c:v>
                </c:pt>
                <c:pt idx="10770">
                  <c:v>0.71699999999987996</c:v>
                </c:pt>
                <c:pt idx="10771">
                  <c:v>0.71709999999987994</c:v>
                </c:pt>
                <c:pt idx="10772">
                  <c:v>0.71719999999988004</c:v>
                </c:pt>
                <c:pt idx="10773">
                  <c:v>0.71729999999988003</c:v>
                </c:pt>
                <c:pt idx="10774">
                  <c:v>0.71739999999988002</c:v>
                </c:pt>
                <c:pt idx="10775">
                  <c:v>0.71749999999988001</c:v>
                </c:pt>
                <c:pt idx="10776">
                  <c:v>0.71759999999988</c:v>
                </c:pt>
                <c:pt idx="10777">
                  <c:v>0.71769999999987999</c:v>
                </c:pt>
                <c:pt idx="10778">
                  <c:v>0.71779999999987998</c:v>
                </c:pt>
                <c:pt idx="10779">
                  <c:v>0.71789999999987997</c:v>
                </c:pt>
                <c:pt idx="10780">
                  <c:v>0.71799999999987996</c:v>
                </c:pt>
                <c:pt idx="10781">
                  <c:v>0.71809999999987995</c:v>
                </c:pt>
                <c:pt idx="10782">
                  <c:v>0.71819999999988005</c:v>
                </c:pt>
                <c:pt idx="10783">
                  <c:v>0.71829999999988003</c:v>
                </c:pt>
                <c:pt idx="10784">
                  <c:v>0.71839999999988002</c:v>
                </c:pt>
                <c:pt idx="10785">
                  <c:v>0.71849999999988001</c:v>
                </c:pt>
                <c:pt idx="10786">
                  <c:v>0.71859999999988</c:v>
                </c:pt>
                <c:pt idx="10787">
                  <c:v>0.71869999999987999</c:v>
                </c:pt>
                <c:pt idx="10788">
                  <c:v>0.71879999999987998</c:v>
                </c:pt>
                <c:pt idx="10789">
                  <c:v>0.71889999999987997</c:v>
                </c:pt>
                <c:pt idx="10790">
                  <c:v>0.71899999999987996</c:v>
                </c:pt>
                <c:pt idx="10791">
                  <c:v>0.71909999999987995</c:v>
                </c:pt>
                <c:pt idx="10792">
                  <c:v>0.71919999999988005</c:v>
                </c:pt>
                <c:pt idx="10793">
                  <c:v>0.71929999999988004</c:v>
                </c:pt>
                <c:pt idx="10794">
                  <c:v>0.71939999999988002</c:v>
                </c:pt>
                <c:pt idx="10795">
                  <c:v>0.71949999999988001</c:v>
                </c:pt>
                <c:pt idx="10796">
                  <c:v>0.71959999999988</c:v>
                </c:pt>
                <c:pt idx="10797">
                  <c:v>0.71969999999987999</c:v>
                </c:pt>
                <c:pt idx="10798">
                  <c:v>0.71979999999987998</c:v>
                </c:pt>
                <c:pt idx="10799">
                  <c:v>0.71989999999987997</c:v>
                </c:pt>
                <c:pt idx="10800">
                  <c:v>0.71999999999987996</c:v>
                </c:pt>
                <c:pt idx="10801">
                  <c:v>0.72009999999987995</c:v>
                </c:pt>
                <c:pt idx="10802">
                  <c:v>0.72019999999988005</c:v>
                </c:pt>
                <c:pt idx="10803">
                  <c:v>0.72029999999988004</c:v>
                </c:pt>
                <c:pt idx="10804">
                  <c:v>0.72039999999988003</c:v>
                </c:pt>
                <c:pt idx="10805">
                  <c:v>0.72049999999988001</c:v>
                </c:pt>
                <c:pt idx="10806">
                  <c:v>0.72059999999988</c:v>
                </c:pt>
                <c:pt idx="10807">
                  <c:v>0.72069999999987999</c:v>
                </c:pt>
                <c:pt idx="10808">
                  <c:v>0.72079999999987998</c:v>
                </c:pt>
                <c:pt idx="10809">
                  <c:v>0.72089999999987997</c:v>
                </c:pt>
                <c:pt idx="10810">
                  <c:v>0.72099999999987996</c:v>
                </c:pt>
                <c:pt idx="10811">
                  <c:v>0.72109999999987995</c:v>
                </c:pt>
                <c:pt idx="10812">
                  <c:v>0.72119999999988005</c:v>
                </c:pt>
                <c:pt idx="10813">
                  <c:v>0.72129999999988004</c:v>
                </c:pt>
                <c:pt idx="10814">
                  <c:v>0.72139999999988003</c:v>
                </c:pt>
                <c:pt idx="10815">
                  <c:v>0.72149999999988002</c:v>
                </c:pt>
                <c:pt idx="10816">
                  <c:v>0.72159999999988</c:v>
                </c:pt>
                <c:pt idx="10817">
                  <c:v>0.72169999999987999</c:v>
                </c:pt>
                <c:pt idx="10818">
                  <c:v>0.72179999999987998</c:v>
                </c:pt>
                <c:pt idx="10819">
                  <c:v>0.72189999999987997</c:v>
                </c:pt>
                <c:pt idx="10820">
                  <c:v>0.72199999999987996</c:v>
                </c:pt>
                <c:pt idx="10821">
                  <c:v>0.72209999999987995</c:v>
                </c:pt>
                <c:pt idx="10822">
                  <c:v>0.72219999999988005</c:v>
                </c:pt>
                <c:pt idx="10823">
                  <c:v>0.72229999999988004</c:v>
                </c:pt>
                <c:pt idx="10824">
                  <c:v>0.72239999999988003</c:v>
                </c:pt>
                <c:pt idx="10825">
                  <c:v>0.72249999999988002</c:v>
                </c:pt>
                <c:pt idx="10826">
                  <c:v>0.72259999999988</c:v>
                </c:pt>
                <c:pt idx="10827">
                  <c:v>0.72269999999987999</c:v>
                </c:pt>
                <c:pt idx="10828">
                  <c:v>0.72279999999987998</c:v>
                </c:pt>
                <c:pt idx="10829">
                  <c:v>0.72289999999987997</c:v>
                </c:pt>
                <c:pt idx="10830">
                  <c:v>0.72299999999987996</c:v>
                </c:pt>
                <c:pt idx="10831">
                  <c:v>0.72309999999987995</c:v>
                </c:pt>
                <c:pt idx="10832">
                  <c:v>0.72319999999988005</c:v>
                </c:pt>
                <c:pt idx="10833">
                  <c:v>0.72329999999988004</c:v>
                </c:pt>
                <c:pt idx="10834">
                  <c:v>0.72339999999988003</c:v>
                </c:pt>
                <c:pt idx="10835">
                  <c:v>0.72349999999988002</c:v>
                </c:pt>
                <c:pt idx="10836">
                  <c:v>0.72359999999988001</c:v>
                </c:pt>
                <c:pt idx="10837">
                  <c:v>0.72369999999987999</c:v>
                </c:pt>
                <c:pt idx="10838">
                  <c:v>0.72379999999987998</c:v>
                </c:pt>
                <c:pt idx="10839">
                  <c:v>0.72389999999987997</c:v>
                </c:pt>
                <c:pt idx="10840">
                  <c:v>0.72399999999987996</c:v>
                </c:pt>
                <c:pt idx="10841">
                  <c:v>0.72409999999987995</c:v>
                </c:pt>
                <c:pt idx="10842">
                  <c:v>0.72419999999988005</c:v>
                </c:pt>
                <c:pt idx="10843">
                  <c:v>0.72429999999988004</c:v>
                </c:pt>
                <c:pt idx="10844">
                  <c:v>0.72439999999988003</c:v>
                </c:pt>
                <c:pt idx="10845">
                  <c:v>0.72449999999988002</c:v>
                </c:pt>
                <c:pt idx="10846">
                  <c:v>0.72459999999988001</c:v>
                </c:pt>
                <c:pt idx="10847">
                  <c:v>0.72469999999988</c:v>
                </c:pt>
                <c:pt idx="10848">
                  <c:v>0.72479999999987998</c:v>
                </c:pt>
                <c:pt idx="10849">
                  <c:v>0.72489999999987997</c:v>
                </c:pt>
                <c:pt idx="10850">
                  <c:v>0.72499999999987996</c:v>
                </c:pt>
                <c:pt idx="10851">
                  <c:v>0.72509999999987995</c:v>
                </c:pt>
                <c:pt idx="10852">
                  <c:v>0.72519999999988005</c:v>
                </c:pt>
                <c:pt idx="10853">
                  <c:v>0.72529999999988004</c:v>
                </c:pt>
                <c:pt idx="10854">
                  <c:v>0.72539999999988003</c:v>
                </c:pt>
                <c:pt idx="10855">
                  <c:v>0.72549999999988002</c:v>
                </c:pt>
                <c:pt idx="10856">
                  <c:v>0.72559999999988001</c:v>
                </c:pt>
                <c:pt idx="10857">
                  <c:v>0.72569999999988</c:v>
                </c:pt>
                <c:pt idx="10858">
                  <c:v>0.72579999999987999</c:v>
                </c:pt>
                <c:pt idx="10859">
                  <c:v>0.72589999999987997</c:v>
                </c:pt>
                <c:pt idx="10860">
                  <c:v>0.72599999999987996</c:v>
                </c:pt>
                <c:pt idx="10861">
                  <c:v>0.72609999999987995</c:v>
                </c:pt>
                <c:pt idx="10862">
                  <c:v>0.72619999999988005</c:v>
                </c:pt>
                <c:pt idx="10863">
                  <c:v>0.72629999999988004</c:v>
                </c:pt>
                <c:pt idx="10864">
                  <c:v>0.72639999999988003</c:v>
                </c:pt>
                <c:pt idx="10865">
                  <c:v>0.72649999999988002</c:v>
                </c:pt>
                <c:pt idx="10866">
                  <c:v>0.72659999999988001</c:v>
                </c:pt>
                <c:pt idx="10867">
                  <c:v>0.72669999999988</c:v>
                </c:pt>
                <c:pt idx="10868">
                  <c:v>0.72679999999987999</c:v>
                </c:pt>
                <c:pt idx="10869">
                  <c:v>0.72689999999987998</c:v>
                </c:pt>
                <c:pt idx="10870">
                  <c:v>0.72699999999987996</c:v>
                </c:pt>
                <c:pt idx="10871">
                  <c:v>0.72709999999987995</c:v>
                </c:pt>
                <c:pt idx="10872">
                  <c:v>0.72719999999988005</c:v>
                </c:pt>
                <c:pt idx="10873">
                  <c:v>0.72729999999988004</c:v>
                </c:pt>
                <c:pt idx="10874">
                  <c:v>0.72739999999988003</c:v>
                </c:pt>
                <c:pt idx="10875">
                  <c:v>0.72749999999988002</c:v>
                </c:pt>
                <c:pt idx="10876">
                  <c:v>0.72759999999988001</c:v>
                </c:pt>
                <c:pt idx="10877">
                  <c:v>0.72769999999988</c:v>
                </c:pt>
                <c:pt idx="10878">
                  <c:v>0.72779999999987999</c:v>
                </c:pt>
                <c:pt idx="10879">
                  <c:v>0.72789999999987998</c:v>
                </c:pt>
                <c:pt idx="10880">
                  <c:v>0.72799999999987997</c:v>
                </c:pt>
                <c:pt idx="10881">
                  <c:v>0.72809999999987995</c:v>
                </c:pt>
                <c:pt idx="10882">
                  <c:v>0.72819999999988005</c:v>
                </c:pt>
                <c:pt idx="10883">
                  <c:v>0.72829999999988004</c:v>
                </c:pt>
                <c:pt idx="10884">
                  <c:v>0.72839999999988003</c:v>
                </c:pt>
                <c:pt idx="10885">
                  <c:v>0.72849999999988002</c:v>
                </c:pt>
                <c:pt idx="10886">
                  <c:v>0.72859999999988001</c:v>
                </c:pt>
                <c:pt idx="10887">
                  <c:v>0.72869999999988</c:v>
                </c:pt>
                <c:pt idx="10888">
                  <c:v>0.72879999999987999</c:v>
                </c:pt>
                <c:pt idx="10889">
                  <c:v>0.72889999999987998</c:v>
                </c:pt>
                <c:pt idx="10890">
                  <c:v>0.72899999999987997</c:v>
                </c:pt>
                <c:pt idx="10891">
                  <c:v>0.72909999999987996</c:v>
                </c:pt>
                <c:pt idx="10892">
                  <c:v>0.72919999999988006</c:v>
                </c:pt>
                <c:pt idx="10893">
                  <c:v>0.72929999999988004</c:v>
                </c:pt>
                <c:pt idx="10894">
                  <c:v>0.72939999999988003</c:v>
                </c:pt>
                <c:pt idx="10895">
                  <c:v>0.72949999999988002</c:v>
                </c:pt>
                <c:pt idx="10896">
                  <c:v>0.72959999999988001</c:v>
                </c:pt>
                <c:pt idx="10897">
                  <c:v>0.72969999999988</c:v>
                </c:pt>
                <c:pt idx="10898">
                  <c:v>0.72979999999987999</c:v>
                </c:pt>
                <c:pt idx="10899">
                  <c:v>0.72989999999987998</c:v>
                </c:pt>
                <c:pt idx="10900">
                  <c:v>0.72999999999987997</c:v>
                </c:pt>
                <c:pt idx="10901">
                  <c:v>0.73009999999987996</c:v>
                </c:pt>
                <c:pt idx="10902">
                  <c:v>0.73019999999987995</c:v>
                </c:pt>
                <c:pt idx="10903">
                  <c:v>0.73029999999988005</c:v>
                </c:pt>
                <c:pt idx="10904">
                  <c:v>0.73039999999988003</c:v>
                </c:pt>
                <c:pt idx="10905">
                  <c:v>0.73049999999988002</c:v>
                </c:pt>
                <c:pt idx="10906">
                  <c:v>0.73059999999988001</c:v>
                </c:pt>
                <c:pt idx="10907">
                  <c:v>0.73069999999988</c:v>
                </c:pt>
                <c:pt idx="10908">
                  <c:v>0.73079999999987999</c:v>
                </c:pt>
                <c:pt idx="10909">
                  <c:v>0.73089999999987998</c:v>
                </c:pt>
                <c:pt idx="10910">
                  <c:v>0.73099999999987997</c:v>
                </c:pt>
                <c:pt idx="10911">
                  <c:v>0.73109999999987996</c:v>
                </c:pt>
                <c:pt idx="10912">
                  <c:v>0.73119999999987995</c:v>
                </c:pt>
                <c:pt idx="10913">
                  <c:v>0.73129999999988005</c:v>
                </c:pt>
                <c:pt idx="10914">
                  <c:v>0.73139999999988003</c:v>
                </c:pt>
                <c:pt idx="10915">
                  <c:v>0.73149999999988002</c:v>
                </c:pt>
                <c:pt idx="10916">
                  <c:v>0.73159999999988001</c:v>
                </c:pt>
                <c:pt idx="10917">
                  <c:v>0.73169999999988</c:v>
                </c:pt>
                <c:pt idx="10918">
                  <c:v>0.73179999999987999</c:v>
                </c:pt>
                <c:pt idx="10919">
                  <c:v>0.73189999999987998</c:v>
                </c:pt>
                <c:pt idx="10920">
                  <c:v>0.73199999999987997</c:v>
                </c:pt>
                <c:pt idx="10921">
                  <c:v>0.73209999999987996</c:v>
                </c:pt>
                <c:pt idx="10922">
                  <c:v>0.73219999999987995</c:v>
                </c:pt>
                <c:pt idx="10923">
                  <c:v>0.73229999999988005</c:v>
                </c:pt>
                <c:pt idx="10924">
                  <c:v>0.73239999999988004</c:v>
                </c:pt>
                <c:pt idx="10925">
                  <c:v>0.73249999999988002</c:v>
                </c:pt>
                <c:pt idx="10926">
                  <c:v>0.73259999999988001</c:v>
                </c:pt>
                <c:pt idx="10927">
                  <c:v>0.73269999999988</c:v>
                </c:pt>
                <c:pt idx="10928">
                  <c:v>0.73279999999987999</c:v>
                </c:pt>
                <c:pt idx="10929">
                  <c:v>0.73289999999987998</c:v>
                </c:pt>
                <c:pt idx="10930">
                  <c:v>0.73299999999987997</c:v>
                </c:pt>
                <c:pt idx="10931">
                  <c:v>0.73309999999987996</c:v>
                </c:pt>
                <c:pt idx="10932">
                  <c:v>0.73319999999987995</c:v>
                </c:pt>
                <c:pt idx="10933">
                  <c:v>0.73329999999988005</c:v>
                </c:pt>
                <c:pt idx="10934">
                  <c:v>0.73339999999988004</c:v>
                </c:pt>
                <c:pt idx="10935">
                  <c:v>0.73349999999988003</c:v>
                </c:pt>
                <c:pt idx="10936">
                  <c:v>0.73359999999988001</c:v>
                </c:pt>
                <c:pt idx="10937">
                  <c:v>0.73369999999988</c:v>
                </c:pt>
                <c:pt idx="10938">
                  <c:v>0.73379999999987999</c:v>
                </c:pt>
                <c:pt idx="10939">
                  <c:v>0.73389999999987998</c:v>
                </c:pt>
                <c:pt idx="10940">
                  <c:v>0.73399999999987997</c:v>
                </c:pt>
                <c:pt idx="10941">
                  <c:v>0.73409999999987996</c:v>
                </c:pt>
                <c:pt idx="10942">
                  <c:v>0.73419999999987995</c:v>
                </c:pt>
                <c:pt idx="10943">
                  <c:v>0.73429999999988005</c:v>
                </c:pt>
                <c:pt idx="10944">
                  <c:v>0.73439999999988004</c:v>
                </c:pt>
                <c:pt idx="10945">
                  <c:v>0.73449999999988003</c:v>
                </c:pt>
                <c:pt idx="10946">
                  <c:v>0.73459999999988002</c:v>
                </c:pt>
                <c:pt idx="10947">
                  <c:v>0.73469999999988</c:v>
                </c:pt>
                <c:pt idx="10948">
                  <c:v>0.73479999999987999</c:v>
                </c:pt>
                <c:pt idx="10949">
                  <c:v>0.73489999999987998</c:v>
                </c:pt>
                <c:pt idx="10950">
                  <c:v>0.73499999999987997</c:v>
                </c:pt>
                <c:pt idx="10951">
                  <c:v>0.73509999999987996</c:v>
                </c:pt>
                <c:pt idx="10952">
                  <c:v>0.73519999999987995</c:v>
                </c:pt>
                <c:pt idx="10953">
                  <c:v>0.73529999999988005</c:v>
                </c:pt>
                <c:pt idx="10954">
                  <c:v>0.73539999999988004</c:v>
                </c:pt>
                <c:pt idx="10955">
                  <c:v>0.73549999999988003</c:v>
                </c:pt>
                <c:pt idx="10956">
                  <c:v>0.73559999999988002</c:v>
                </c:pt>
                <c:pt idx="10957">
                  <c:v>0.73569999999988001</c:v>
                </c:pt>
                <c:pt idx="10958">
                  <c:v>0.73579999999987999</c:v>
                </c:pt>
                <c:pt idx="10959">
                  <c:v>0.73589999999987998</c:v>
                </c:pt>
                <c:pt idx="10960">
                  <c:v>0.73599999999987997</c:v>
                </c:pt>
                <c:pt idx="10961">
                  <c:v>0.73609999999987996</c:v>
                </c:pt>
                <c:pt idx="10962">
                  <c:v>0.73619999999987995</c:v>
                </c:pt>
                <c:pt idx="10963">
                  <c:v>0.73629999999988005</c:v>
                </c:pt>
                <c:pt idx="10964">
                  <c:v>0.73639999999988004</c:v>
                </c:pt>
                <c:pt idx="10965">
                  <c:v>0.73649999999988003</c:v>
                </c:pt>
                <c:pt idx="10966">
                  <c:v>0.73659999999988002</c:v>
                </c:pt>
                <c:pt idx="10967">
                  <c:v>0.73669999999988001</c:v>
                </c:pt>
                <c:pt idx="10968">
                  <c:v>0.73679999999988</c:v>
                </c:pt>
                <c:pt idx="10969">
                  <c:v>0.73689999999987998</c:v>
                </c:pt>
                <c:pt idx="10970">
                  <c:v>0.73699999999987997</c:v>
                </c:pt>
                <c:pt idx="10971">
                  <c:v>0.73709999999987996</c:v>
                </c:pt>
                <c:pt idx="10972">
                  <c:v>0.73719999999987995</c:v>
                </c:pt>
                <c:pt idx="10973">
                  <c:v>0.73729999999988005</c:v>
                </c:pt>
                <c:pt idx="10974">
                  <c:v>0.73739999999988004</c:v>
                </c:pt>
                <c:pt idx="10975">
                  <c:v>0.73749999999988003</c:v>
                </c:pt>
                <c:pt idx="10976">
                  <c:v>0.73759999999988002</c:v>
                </c:pt>
                <c:pt idx="10977">
                  <c:v>0.73769999999988001</c:v>
                </c:pt>
                <c:pt idx="10978">
                  <c:v>0.73779999999988</c:v>
                </c:pt>
                <c:pt idx="10979">
                  <c:v>0.73789999999987999</c:v>
                </c:pt>
                <c:pt idx="10980">
                  <c:v>0.73799999999987997</c:v>
                </c:pt>
                <c:pt idx="10981">
                  <c:v>0.73809999999987996</c:v>
                </c:pt>
                <c:pt idx="10982">
                  <c:v>0.73819999999987995</c:v>
                </c:pt>
                <c:pt idx="10983">
                  <c:v>0.73829999999988005</c:v>
                </c:pt>
                <c:pt idx="10984">
                  <c:v>0.73839999999988004</c:v>
                </c:pt>
                <c:pt idx="10985">
                  <c:v>0.73849999999988003</c:v>
                </c:pt>
                <c:pt idx="10986">
                  <c:v>0.73859999999988002</c:v>
                </c:pt>
                <c:pt idx="10987">
                  <c:v>0.73869999999988001</c:v>
                </c:pt>
                <c:pt idx="10988">
                  <c:v>0.73879999999988</c:v>
                </c:pt>
                <c:pt idx="10989">
                  <c:v>0.73889999999987999</c:v>
                </c:pt>
                <c:pt idx="10990">
                  <c:v>0.73899999999987998</c:v>
                </c:pt>
                <c:pt idx="10991">
                  <c:v>0.73909999999987996</c:v>
                </c:pt>
                <c:pt idx="10992">
                  <c:v>0.73919999999987995</c:v>
                </c:pt>
                <c:pt idx="10993">
                  <c:v>0.73929999999988005</c:v>
                </c:pt>
                <c:pt idx="10994">
                  <c:v>0.73939999999988004</c:v>
                </c:pt>
                <c:pt idx="10995">
                  <c:v>0.73949999999988003</c:v>
                </c:pt>
                <c:pt idx="10996">
                  <c:v>0.73959999999988002</c:v>
                </c:pt>
                <c:pt idx="10997">
                  <c:v>0.73969999999988001</c:v>
                </c:pt>
                <c:pt idx="10998">
                  <c:v>0.73979999999988</c:v>
                </c:pt>
                <c:pt idx="10999">
                  <c:v>0.73989999999987999</c:v>
                </c:pt>
                <c:pt idx="11000">
                  <c:v>0.73999999999987998</c:v>
                </c:pt>
                <c:pt idx="11001">
                  <c:v>0.74009999999987996</c:v>
                </c:pt>
                <c:pt idx="11002">
                  <c:v>0.74019999999987995</c:v>
                </c:pt>
                <c:pt idx="11003">
                  <c:v>0.74029999999988005</c:v>
                </c:pt>
                <c:pt idx="11004">
                  <c:v>0.74039999999988004</c:v>
                </c:pt>
                <c:pt idx="11005">
                  <c:v>0.74049999999988003</c:v>
                </c:pt>
                <c:pt idx="11006">
                  <c:v>0.74059999999988002</c:v>
                </c:pt>
                <c:pt idx="11007">
                  <c:v>0.74069999999988001</c:v>
                </c:pt>
                <c:pt idx="11008">
                  <c:v>0.74079999999988</c:v>
                </c:pt>
                <c:pt idx="11009">
                  <c:v>0.74089999999987999</c:v>
                </c:pt>
                <c:pt idx="11010">
                  <c:v>0.74099999999987998</c:v>
                </c:pt>
                <c:pt idx="11011">
                  <c:v>0.74109999999987997</c:v>
                </c:pt>
                <c:pt idx="11012">
                  <c:v>0.74119999999987995</c:v>
                </c:pt>
                <c:pt idx="11013">
                  <c:v>0.74129999999988005</c:v>
                </c:pt>
                <c:pt idx="11014">
                  <c:v>0.74139999999988004</c:v>
                </c:pt>
                <c:pt idx="11015">
                  <c:v>0.74149999999988003</c:v>
                </c:pt>
                <c:pt idx="11016">
                  <c:v>0.74159999999988002</c:v>
                </c:pt>
                <c:pt idx="11017">
                  <c:v>0.74169999999988001</c:v>
                </c:pt>
                <c:pt idx="11018">
                  <c:v>0.74179999999988</c:v>
                </c:pt>
                <c:pt idx="11019">
                  <c:v>0.74189999999987999</c:v>
                </c:pt>
                <c:pt idx="11020">
                  <c:v>0.74199999999987998</c:v>
                </c:pt>
                <c:pt idx="11021">
                  <c:v>0.74209999999987997</c:v>
                </c:pt>
                <c:pt idx="11022">
                  <c:v>0.74219999999987996</c:v>
                </c:pt>
                <c:pt idx="11023">
                  <c:v>0.74229999999987994</c:v>
                </c:pt>
                <c:pt idx="11024">
                  <c:v>0.74239999999988004</c:v>
                </c:pt>
                <c:pt idx="11025">
                  <c:v>0.74249999999988003</c:v>
                </c:pt>
                <c:pt idx="11026">
                  <c:v>0.74259999999988002</c:v>
                </c:pt>
                <c:pt idx="11027">
                  <c:v>0.74269999999988001</c:v>
                </c:pt>
                <c:pt idx="11028">
                  <c:v>0.74279999999988</c:v>
                </c:pt>
                <c:pt idx="11029">
                  <c:v>0.74289999999987999</c:v>
                </c:pt>
                <c:pt idx="11030">
                  <c:v>0.74299999999987998</c:v>
                </c:pt>
                <c:pt idx="11031">
                  <c:v>0.74309999999987997</c:v>
                </c:pt>
                <c:pt idx="11032">
                  <c:v>0.74319999999987996</c:v>
                </c:pt>
                <c:pt idx="11033">
                  <c:v>0.74329999999987995</c:v>
                </c:pt>
                <c:pt idx="11034">
                  <c:v>0.74339999999988005</c:v>
                </c:pt>
                <c:pt idx="11035">
                  <c:v>0.74349999999988003</c:v>
                </c:pt>
                <c:pt idx="11036">
                  <c:v>0.74359999999988002</c:v>
                </c:pt>
                <c:pt idx="11037">
                  <c:v>0.74369999999988001</c:v>
                </c:pt>
                <c:pt idx="11038">
                  <c:v>0.74379999999988</c:v>
                </c:pt>
                <c:pt idx="11039">
                  <c:v>0.74389999999987999</c:v>
                </c:pt>
                <c:pt idx="11040">
                  <c:v>0.74399999999987998</c:v>
                </c:pt>
                <c:pt idx="11041">
                  <c:v>0.74409999999987997</c:v>
                </c:pt>
                <c:pt idx="11042">
                  <c:v>0.74419999999987996</c:v>
                </c:pt>
                <c:pt idx="11043">
                  <c:v>0.74429999999987995</c:v>
                </c:pt>
                <c:pt idx="11044">
                  <c:v>0.74439999999988005</c:v>
                </c:pt>
                <c:pt idx="11045">
                  <c:v>0.74449999999988004</c:v>
                </c:pt>
                <c:pt idx="11046">
                  <c:v>0.74459999999988002</c:v>
                </c:pt>
                <c:pt idx="11047">
                  <c:v>0.74469999999988001</c:v>
                </c:pt>
                <c:pt idx="11048">
                  <c:v>0.74479999999988</c:v>
                </c:pt>
                <c:pt idx="11049">
                  <c:v>0.74489999999987999</c:v>
                </c:pt>
                <c:pt idx="11050">
                  <c:v>0.74499999999987998</c:v>
                </c:pt>
                <c:pt idx="11051">
                  <c:v>0.74509999999987997</c:v>
                </c:pt>
                <c:pt idx="11052">
                  <c:v>0.74519999999987996</c:v>
                </c:pt>
                <c:pt idx="11053">
                  <c:v>0.74529999999987995</c:v>
                </c:pt>
                <c:pt idx="11054">
                  <c:v>0.74539999999988005</c:v>
                </c:pt>
                <c:pt idx="11055">
                  <c:v>0.74549999999988004</c:v>
                </c:pt>
                <c:pt idx="11056">
                  <c:v>0.74559999999988003</c:v>
                </c:pt>
                <c:pt idx="11057">
                  <c:v>0.74569999999988001</c:v>
                </c:pt>
                <c:pt idx="11058">
                  <c:v>0.74579999999988</c:v>
                </c:pt>
                <c:pt idx="11059">
                  <c:v>0.74589999999987999</c:v>
                </c:pt>
                <c:pt idx="11060">
                  <c:v>0.74599999999987998</c:v>
                </c:pt>
                <c:pt idx="11061">
                  <c:v>0.74609999999987997</c:v>
                </c:pt>
                <c:pt idx="11062">
                  <c:v>0.74619999999987996</c:v>
                </c:pt>
                <c:pt idx="11063">
                  <c:v>0.74629999999987995</c:v>
                </c:pt>
                <c:pt idx="11064">
                  <c:v>0.74639999999988005</c:v>
                </c:pt>
                <c:pt idx="11065">
                  <c:v>0.74649999999988004</c:v>
                </c:pt>
                <c:pt idx="11066">
                  <c:v>0.74659999999988003</c:v>
                </c:pt>
                <c:pt idx="11067">
                  <c:v>0.74669999999988002</c:v>
                </c:pt>
                <c:pt idx="11068">
                  <c:v>0.74679999999988</c:v>
                </c:pt>
                <c:pt idx="11069">
                  <c:v>0.74689999999987999</c:v>
                </c:pt>
                <c:pt idx="11070">
                  <c:v>0.74699999999987998</c:v>
                </c:pt>
                <c:pt idx="11071">
                  <c:v>0.74709999999987997</c:v>
                </c:pt>
                <c:pt idx="11072">
                  <c:v>0.74719999999987996</c:v>
                </c:pt>
                <c:pt idx="11073">
                  <c:v>0.74729999999987995</c:v>
                </c:pt>
                <c:pt idx="11074">
                  <c:v>0.74739999999988005</c:v>
                </c:pt>
                <c:pt idx="11075">
                  <c:v>0.74749999999988004</c:v>
                </c:pt>
                <c:pt idx="11076">
                  <c:v>0.74759999999988003</c:v>
                </c:pt>
                <c:pt idx="11077">
                  <c:v>0.74769999999988002</c:v>
                </c:pt>
                <c:pt idx="11078">
                  <c:v>0.74779999999988001</c:v>
                </c:pt>
                <c:pt idx="11079">
                  <c:v>0.74789999999987999</c:v>
                </c:pt>
                <c:pt idx="11080">
                  <c:v>0.74799999999987998</c:v>
                </c:pt>
                <c:pt idx="11081">
                  <c:v>0.74809999999987997</c:v>
                </c:pt>
                <c:pt idx="11082">
                  <c:v>0.74819999999987996</c:v>
                </c:pt>
                <c:pt idx="11083">
                  <c:v>0.74829999999987995</c:v>
                </c:pt>
                <c:pt idx="11084">
                  <c:v>0.74839999999988005</c:v>
                </c:pt>
                <c:pt idx="11085">
                  <c:v>0.74849999999988004</c:v>
                </c:pt>
                <c:pt idx="11086">
                  <c:v>0.74859999999988003</c:v>
                </c:pt>
                <c:pt idx="11087">
                  <c:v>0.74869999999988002</c:v>
                </c:pt>
                <c:pt idx="11088">
                  <c:v>0.74879999999988001</c:v>
                </c:pt>
                <c:pt idx="11089">
                  <c:v>0.74889999999988</c:v>
                </c:pt>
                <c:pt idx="11090">
                  <c:v>0.74899999999987998</c:v>
                </c:pt>
                <c:pt idx="11091">
                  <c:v>0.74909999999987997</c:v>
                </c:pt>
                <c:pt idx="11092">
                  <c:v>0.74919999999987996</c:v>
                </c:pt>
                <c:pt idx="11093">
                  <c:v>0.74929999999987995</c:v>
                </c:pt>
                <c:pt idx="11094">
                  <c:v>0.74939999999988005</c:v>
                </c:pt>
                <c:pt idx="11095">
                  <c:v>0.74949999999988004</c:v>
                </c:pt>
                <c:pt idx="11096">
                  <c:v>0.74959999999988003</c:v>
                </c:pt>
                <c:pt idx="11097">
                  <c:v>0.74969999999988002</c:v>
                </c:pt>
                <c:pt idx="11098">
                  <c:v>0.74979999999988001</c:v>
                </c:pt>
                <c:pt idx="11099">
                  <c:v>0.74989999999988</c:v>
                </c:pt>
                <c:pt idx="11100">
                  <c:v>0.74999999999987998</c:v>
                </c:pt>
                <c:pt idx="11101">
                  <c:v>0.75009999999987997</c:v>
                </c:pt>
                <c:pt idx="11102">
                  <c:v>0.75019999999987996</c:v>
                </c:pt>
                <c:pt idx="11103">
                  <c:v>0.75029999999987995</c:v>
                </c:pt>
                <c:pt idx="11104">
                  <c:v>0.75039999999988005</c:v>
                </c:pt>
                <c:pt idx="11105">
                  <c:v>0.75049999999988004</c:v>
                </c:pt>
                <c:pt idx="11106">
                  <c:v>0.75059999999988003</c:v>
                </c:pt>
                <c:pt idx="11107">
                  <c:v>0.75069999999988002</c:v>
                </c:pt>
                <c:pt idx="11108">
                  <c:v>0.75079999999988001</c:v>
                </c:pt>
                <c:pt idx="11109">
                  <c:v>0.75089999999988</c:v>
                </c:pt>
                <c:pt idx="11110">
                  <c:v>0.75099999999987999</c:v>
                </c:pt>
                <c:pt idx="11111">
                  <c:v>0.75109999999987997</c:v>
                </c:pt>
                <c:pt idx="11112">
                  <c:v>0.75119999999987996</c:v>
                </c:pt>
                <c:pt idx="11113">
                  <c:v>0.75129999999987995</c:v>
                </c:pt>
                <c:pt idx="11114">
                  <c:v>0.75139999999988005</c:v>
                </c:pt>
                <c:pt idx="11115">
                  <c:v>0.75149999999988004</c:v>
                </c:pt>
                <c:pt idx="11116">
                  <c:v>0.75159999999988003</c:v>
                </c:pt>
                <c:pt idx="11117">
                  <c:v>0.75169999999988002</c:v>
                </c:pt>
                <c:pt idx="11118">
                  <c:v>0.75179999999988001</c:v>
                </c:pt>
                <c:pt idx="11119">
                  <c:v>0.75189999999988</c:v>
                </c:pt>
                <c:pt idx="11120">
                  <c:v>0.75199999999987999</c:v>
                </c:pt>
                <c:pt idx="11121">
                  <c:v>0.75209999999987998</c:v>
                </c:pt>
                <c:pt idx="11122">
                  <c:v>0.75219999999987996</c:v>
                </c:pt>
                <c:pt idx="11123">
                  <c:v>0.75229999999987995</c:v>
                </c:pt>
                <c:pt idx="11124">
                  <c:v>0.75239999999988005</c:v>
                </c:pt>
                <c:pt idx="11125">
                  <c:v>0.75249999999988004</c:v>
                </c:pt>
                <c:pt idx="11126">
                  <c:v>0.75259999999988003</c:v>
                </c:pt>
                <c:pt idx="11127">
                  <c:v>0.75269999999988002</c:v>
                </c:pt>
                <c:pt idx="11128">
                  <c:v>0.75279999999988001</c:v>
                </c:pt>
                <c:pt idx="11129">
                  <c:v>0.75289999999988</c:v>
                </c:pt>
                <c:pt idx="11130">
                  <c:v>0.75299999999987999</c:v>
                </c:pt>
                <c:pt idx="11131">
                  <c:v>0.75309999999987998</c:v>
                </c:pt>
                <c:pt idx="11132">
                  <c:v>0.75319999999987997</c:v>
                </c:pt>
                <c:pt idx="11133">
                  <c:v>0.75329999999987995</c:v>
                </c:pt>
                <c:pt idx="11134">
                  <c:v>0.75339999999988005</c:v>
                </c:pt>
                <c:pt idx="11135">
                  <c:v>0.75349999999988004</c:v>
                </c:pt>
                <c:pt idx="11136">
                  <c:v>0.75359999999988003</c:v>
                </c:pt>
                <c:pt idx="11137">
                  <c:v>0.75369999999988002</c:v>
                </c:pt>
                <c:pt idx="11138">
                  <c:v>0.75379999999988001</c:v>
                </c:pt>
                <c:pt idx="11139">
                  <c:v>0.75389999999988</c:v>
                </c:pt>
                <c:pt idx="11140">
                  <c:v>0.75399999999987999</c:v>
                </c:pt>
                <c:pt idx="11141">
                  <c:v>0.75409999999987998</c:v>
                </c:pt>
                <c:pt idx="11142">
                  <c:v>0.75419999999987997</c:v>
                </c:pt>
                <c:pt idx="11143">
                  <c:v>0.75429999999987996</c:v>
                </c:pt>
                <c:pt idx="11144">
                  <c:v>0.75439999999988006</c:v>
                </c:pt>
                <c:pt idx="11145">
                  <c:v>0.75449999999988004</c:v>
                </c:pt>
                <c:pt idx="11146">
                  <c:v>0.75459999999988003</c:v>
                </c:pt>
                <c:pt idx="11147">
                  <c:v>0.75469999999988002</c:v>
                </c:pt>
                <c:pt idx="11148">
                  <c:v>0.75479999999988001</c:v>
                </c:pt>
                <c:pt idx="11149">
                  <c:v>0.75489999999988</c:v>
                </c:pt>
                <c:pt idx="11150">
                  <c:v>0.75499999999987999</c:v>
                </c:pt>
                <c:pt idx="11151">
                  <c:v>0.75509999999987998</c:v>
                </c:pt>
                <c:pt idx="11152">
                  <c:v>0.75519999999987997</c:v>
                </c:pt>
                <c:pt idx="11153">
                  <c:v>0.75529999999987996</c:v>
                </c:pt>
                <c:pt idx="11154">
                  <c:v>0.75539999999987995</c:v>
                </c:pt>
                <c:pt idx="11155">
                  <c:v>0.75549999999988005</c:v>
                </c:pt>
                <c:pt idx="11156">
                  <c:v>0.75559999999988003</c:v>
                </c:pt>
                <c:pt idx="11157">
                  <c:v>0.75569999999988002</c:v>
                </c:pt>
                <c:pt idx="11158">
                  <c:v>0.75579999999988001</c:v>
                </c:pt>
                <c:pt idx="11159">
                  <c:v>0.75589999999988</c:v>
                </c:pt>
                <c:pt idx="11160">
                  <c:v>0.75599999999987999</c:v>
                </c:pt>
                <c:pt idx="11161">
                  <c:v>0.75609999999987998</c:v>
                </c:pt>
                <c:pt idx="11162">
                  <c:v>0.75619999999987997</c:v>
                </c:pt>
                <c:pt idx="11163">
                  <c:v>0.75629999999987996</c:v>
                </c:pt>
                <c:pt idx="11164">
                  <c:v>0.75639999999987995</c:v>
                </c:pt>
                <c:pt idx="11165">
                  <c:v>0.75649999999988005</c:v>
                </c:pt>
                <c:pt idx="11166">
                  <c:v>0.75659999999988004</c:v>
                </c:pt>
                <c:pt idx="11167">
                  <c:v>0.75669999999988002</c:v>
                </c:pt>
                <c:pt idx="11168">
                  <c:v>0.75679999999988001</c:v>
                </c:pt>
                <c:pt idx="11169">
                  <c:v>0.75689999999988</c:v>
                </c:pt>
                <c:pt idx="11170">
                  <c:v>0.75699999999987999</c:v>
                </c:pt>
                <c:pt idx="11171">
                  <c:v>0.75709999999987998</c:v>
                </c:pt>
                <c:pt idx="11172">
                  <c:v>0.75719999999987997</c:v>
                </c:pt>
                <c:pt idx="11173">
                  <c:v>0.75729999999987996</c:v>
                </c:pt>
                <c:pt idx="11174">
                  <c:v>0.75739999999987995</c:v>
                </c:pt>
                <c:pt idx="11175">
                  <c:v>0.75749999999988005</c:v>
                </c:pt>
                <c:pt idx="11176">
                  <c:v>0.75759999999988004</c:v>
                </c:pt>
                <c:pt idx="11177">
                  <c:v>0.75769999999988003</c:v>
                </c:pt>
                <c:pt idx="11178">
                  <c:v>0.75779999999988001</c:v>
                </c:pt>
                <c:pt idx="11179">
                  <c:v>0.75789999999988</c:v>
                </c:pt>
                <c:pt idx="11180">
                  <c:v>0.75799999999987999</c:v>
                </c:pt>
                <c:pt idx="11181">
                  <c:v>0.75809999999987998</c:v>
                </c:pt>
                <c:pt idx="11182">
                  <c:v>0.75819999999987997</c:v>
                </c:pt>
                <c:pt idx="11183">
                  <c:v>0.75829999999987996</c:v>
                </c:pt>
                <c:pt idx="11184">
                  <c:v>0.75839999999987995</c:v>
                </c:pt>
                <c:pt idx="11185">
                  <c:v>0.75849999999988005</c:v>
                </c:pt>
                <c:pt idx="11186">
                  <c:v>0.75859999999988004</c:v>
                </c:pt>
                <c:pt idx="11187">
                  <c:v>0.75869999999988003</c:v>
                </c:pt>
                <c:pt idx="11188">
                  <c:v>0.75879999999988001</c:v>
                </c:pt>
                <c:pt idx="11189">
                  <c:v>0.75889999999988</c:v>
                </c:pt>
                <c:pt idx="11190">
                  <c:v>0.75899999999987999</c:v>
                </c:pt>
                <c:pt idx="11191">
                  <c:v>0.75909999999987998</c:v>
                </c:pt>
                <c:pt idx="11192">
                  <c:v>0.75919999999987997</c:v>
                </c:pt>
                <c:pt idx="11193">
                  <c:v>0.75929999999987996</c:v>
                </c:pt>
                <c:pt idx="11194">
                  <c:v>0.75939999999987995</c:v>
                </c:pt>
                <c:pt idx="11195">
                  <c:v>0.75949999999988005</c:v>
                </c:pt>
                <c:pt idx="11196">
                  <c:v>0.75959999999988004</c:v>
                </c:pt>
                <c:pt idx="11197">
                  <c:v>0.75969999999988003</c:v>
                </c:pt>
                <c:pt idx="11198">
                  <c:v>0.75979999999988002</c:v>
                </c:pt>
                <c:pt idx="11199">
                  <c:v>0.75989999999988</c:v>
                </c:pt>
                <c:pt idx="11200">
                  <c:v>0.75999999999987999</c:v>
                </c:pt>
                <c:pt idx="11201">
                  <c:v>0.76009999999987998</c:v>
                </c:pt>
                <c:pt idx="11202">
                  <c:v>0.76019999999987997</c:v>
                </c:pt>
                <c:pt idx="11203">
                  <c:v>0.76029999999987996</c:v>
                </c:pt>
                <c:pt idx="11204">
                  <c:v>0.76039999999987995</c:v>
                </c:pt>
                <c:pt idx="11205">
                  <c:v>0.76049999999988005</c:v>
                </c:pt>
                <c:pt idx="11206">
                  <c:v>0.76059999999988004</c:v>
                </c:pt>
                <c:pt idx="11207">
                  <c:v>0.76069999999988003</c:v>
                </c:pt>
                <c:pt idx="11208">
                  <c:v>0.76079999999988002</c:v>
                </c:pt>
                <c:pt idx="11209">
                  <c:v>0.76089999999988001</c:v>
                </c:pt>
                <c:pt idx="11210">
                  <c:v>0.76099999999987999</c:v>
                </c:pt>
                <c:pt idx="11211">
                  <c:v>0.76109999999987998</c:v>
                </c:pt>
                <c:pt idx="11212">
                  <c:v>0.76119999999987997</c:v>
                </c:pt>
                <c:pt idx="11213">
                  <c:v>0.76129999999987996</c:v>
                </c:pt>
                <c:pt idx="11214">
                  <c:v>0.76139999999987995</c:v>
                </c:pt>
                <c:pt idx="11215">
                  <c:v>0.76149999999988005</c:v>
                </c:pt>
                <c:pt idx="11216">
                  <c:v>0.76159999999988004</c:v>
                </c:pt>
                <c:pt idx="11217">
                  <c:v>0.76169999999988003</c:v>
                </c:pt>
                <c:pt idx="11218">
                  <c:v>0.76179999999988002</c:v>
                </c:pt>
                <c:pt idx="11219">
                  <c:v>0.76189999999988001</c:v>
                </c:pt>
                <c:pt idx="11220">
                  <c:v>0.76199999999988</c:v>
                </c:pt>
                <c:pt idx="11221">
                  <c:v>0.76209999999987998</c:v>
                </c:pt>
                <c:pt idx="11222">
                  <c:v>0.76219999999987997</c:v>
                </c:pt>
                <c:pt idx="11223">
                  <c:v>0.76229999999987996</c:v>
                </c:pt>
                <c:pt idx="11224">
                  <c:v>0.76239999999987995</c:v>
                </c:pt>
                <c:pt idx="11225">
                  <c:v>0.76249999999988005</c:v>
                </c:pt>
                <c:pt idx="11226">
                  <c:v>0.76259999999988004</c:v>
                </c:pt>
                <c:pt idx="11227">
                  <c:v>0.76269999999988003</c:v>
                </c:pt>
                <c:pt idx="11228">
                  <c:v>0.76279999999988002</c:v>
                </c:pt>
                <c:pt idx="11229">
                  <c:v>0.76289999999988001</c:v>
                </c:pt>
                <c:pt idx="11230">
                  <c:v>0.76299999999988</c:v>
                </c:pt>
                <c:pt idx="11231">
                  <c:v>0.76309999999987999</c:v>
                </c:pt>
                <c:pt idx="11232">
                  <c:v>0.76319999999987997</c:v>
                </c:pt>
                <c:pt idx="11233">
                  <c:v>0.76329999999987996</c:v>
                </c:pt>
                <c:pt idx="11234">
                  <c:v>0.76339999999987995</c:v>
                </c:pt>
                <c:pt idx="11235">
                  <c:v>0.76349999999988005</c:v>
                </c:pt>
                <c:pt idx="11236">
                  <c:v>0.76359999999988004</c:v>
                </c:pt>
                <c:pt idx="11237">
                  <c:v>0.76369999999988003</c:v>
                </c:pt>
                <c:pt idx="11238">
                  <c:v>0.76379999999988002</c:v>
                </c:pt>
                <c:pt idx="11239">
                  <c:v>0.76389999999988001</c:v>
                </c:pt>
                <c:pt idx="11240">
                  <c:v>0.76399999999988</c:v>
                </c:pt>
                <c:pt idx="11241">
                  <c:v>0.76409999999987999</c:v>
                </c:pt>
                <c:pt idx="11242">
                  <c:v>0.76419999999987998</c:v>
                </c:pt>
                <c:pt idx="11243">
                  <c:v>0.76429999999987996</c:v>
                </c:pt>
                <c:pt idx="11244">
                  <c:v>0.76439999999987995</c:v>
                </c:pt>
                <c:pt idx="11245">
                  <c:v>0.76449999999988005</c:v>
                </c:pt>
                <c:pt idx="11246">
                  <c:v>0.76459999999988004</c:v>
                </c:pt>
                <c:pt idx="11247">
                  <c:v>0.76469999999988003</c:v>
                </c:pt>
                <c:pt idx="11248">
                  <c:v>0.76479999999988002</c:v>
                </c:pt>
                <c:pt idx="11249">
                  <c:v>0.76489999999988001</c:v>
                </c:pt>
                <c:pt idx="11250">
                  <c:v>0.76499999999988</c:v>
                </c:pt>
                <c:pt idx="11251">
                  <c:v>0.76509999999987999</c:v>
                </c:pt>
                <c:pt idx="11252">
                  <c:v>0.76519999999987998</c:v>
                </c:pt>
                <c:pt idx="11253">
                  <c:v>0.76529999999987997</c:v>
                </c:pt>
                <c:pt idx="11254">
                  <c:v>0.76539999999987995</c:v>
                </c:pt>
                <c:pt idx="11255">
                  <c:v>0.76549999999988005</c:v>
                </c:pt>
                <c:pt idx="11256">
                  <c:v>0.76559999999988004</c:v>
                </c:pt>
                <c:pt idx="11257">
                  <c:v>0.76569999999988003</c:v>
                </c:pt>
                <c:pt idx="11258">
                  <c:v>0.76579999999988002</c:v>
                </c:pt>
                <c:pt idx="11259">
                  <c:v>0.76589999999988001</c:v>
                </c:pt>
                <c:pt idx="11260">
                  <c:v>0.76599999999988</c:v>
                </c:pt>
                <c:pt idx="11261">
                  <c:v>0.76609999999987999</c:v>
                </c:pt>
                <c:pt idx="11262">
                  <c:v>0.76619999999987998</c:v>
                </c:pt>
                <c:pt idx="11263">
                  <c:v>0.76629999999987997</c:v>
                </c:pt>
                <c:pt idx="11264">
                  <c:v>0.76639999999987996</c:v>
                </c:pt>
                <c:pt idx="11265">
                  <c:v>0.76649999999988006</c:v>
                </c:pt>
                <c:pt idx="11266">
                  <c:v>0.76659999999988004</c:v>
                </c:pt>
                <c:pt idx="11267">
                  <c:v>0.76669999999988003</c:v>
                </c:pt>
                <c:pt idx="11268">
                  <c:v>0.76679999999988002</c:v>
                </c:pt>
                <c:pt idx="11269">
                  <c:v>0.76689999999988001</c:v>
                </c:pt>
                <c:pt idx="11270">
                  <c:v>0.76699999999988</c:v>
                </c:pt>
                <c:pt idx="11271">
                  <c:v>0.76709999999987999</c:v>
                </c:pt>
                <c:pt idx="11272">
                  <c:v>0.76719999999987998</c:v>
                </c:pt>
                <c:pt idx="11273">
                  <c:v>0.76729999999987997</c:v>
                </c:pt>
                <c:pt idx="11274">
                  <c:v>0.76739999999987996</c:v>
                </c:pt>
                <c:pt idx="11275">
                  <c:v>0.76749999999987994</c:v>
                </c:pt>
                <c:pt idx="11276">
                  <c:v>0.76759999999988004</c:v>
                </c:pt>
                <c:pt idx="11277">
                  <c:v>0.76769999999988003</c:v>
                </c:pt>
                <c:pt idx="11278">
                  <c:v>0.76779999999988002</c:v>
                </c:pt>
                <c:pt idx="11279">
                  <c:v>0.76789999999988001</c:v>
                </c:pt>
                <c:pt idx="11280">
                  <c:v>0.76799999999988</c:v>
                </c:pt>
                <c:pt idx="11281">
                  <c:v>0.76809999999987999</c:v>
                </c:pt>
                <c:pt idx="11282">
                  <c:v>0.76819999999987998</c:v>
                </c:pt>
                <c:pt idx="11283">
                  <c:v>0.76829999999987997</c:v>
                </c:pt>
                <c:pt idx="11284">
                  <c:v>0.76839999999987996</c:v>
                </c:pt>
                <c:pt idx="11285">
                  <c:v>0.76849999999987995</c:v>
                </c:pt>
                <c:pt idx="11286">
                  <c:v>0.76859999999988005</c:v>
                </c:pt>
                <c:pt idx="11287">
                  <c:v>0.76869999999988003</c:v>
                </c:pt>
                <c:pt idx="11288">
                  <c:v>0.76879999999988002</c:v>
                </c:pt>
                <c:pt idx="11289">
                  <c:v>0.76889999999988001</c:v>
                </c:pt>
                <c:pt idx="11290">
                  <c:v>0.76899999999988</c:v>
                </c:pt>
                <c:pt idx="11291">
                  <c:v>0.76909999999987999</c:v>
                </c:pt>
                <c:pt idx="11292">
                  <c:v>0.76919999999987998</c:v>
                </c:pt>
                <c:pt idx="11293">
                  <c:v>0.76929999999987997</c:v>
                </c:pt>
                <c:pt idx="11294">
                  <c:v>0.76939999999987996</c:v>
                </c:pt>
                <c:pt idx="11295">
                  <c:v>0.76949999999987995</c:v>
                </c:pt>
                <c:pt idx="11296">
                  <c:v>0.76959999999988005</c:v>
                </c:pt>
                <c:pt idx="11297">
                  <c:v>0.76969999999988004</c:v>
                </c:pt>
                <c:pt idx="11298">
                  <c:v>0.76979999999988002</c:v>
                </c:pt>
                <c:pt idx="11299">
                  <c:v>0.76989999999988001</c:v>
                </c:pt>
                <c:pt idx="11300">
                  <c:v>0.76999999999988</c:v>
                </c:pt>
                <c:pt idx="11301">
                  <c:v>0.77009999999987999</c:v>
                </c:pt>
                <c:pt idx="11302">
                  <c:v>0.77019999999987998</c:v>
                </c:pt>
                <c:pt idx="11303">
                  <c:v>0.77029999999987997</c:v>
                </c:pt>
                <c:pt idx="11304">
                  <c:v>0.77039999999987996</c:v>
                </c:pt>
                <c:pt idx="11305">
                  <c:v>0.77049999999987995</c:v>
                </c:pt>
                <c:pt idx="11306">
                  <c:v>0.77059999999988005</c:v>
                </c:pt>
                <c:pt idx="11307">
                  <c:v>0.77069999999988004</c:v>
                </c:pt>
                <c:pt idx="11308">
                  <c:v>0.77079999999988003</c:v>
                </c:pt>
                <c:pt idx="11309">
                  <c:v>0.77089999999988001</c:v>
                </c:pt>
                <c:pt idx="11310">
                  <c:v>0.77099999999988</c:v>
                </c:pt>
                <c:pt idx="11311">
                  <c:v>0.77109999999987999</c:v>
                </c:pt>
                <c:pt idx="11312">
                  <c:v>0.77119999999987998</c:v>
                </c:pt>
                <c:pt idx="11313">
                  <c:v>0.77129999999987997</c:v>
                </c:pt>
                <c:pt idx="11314">
                  <c:v>0.77139999999987996</c:v>
                </c:pt>
                <c:pt idx="11315">
                  <c:v>0.77149999999987995</c:v>
                </c:pt>
                <c:pt idx="11316">
                  <c:v>0.77159999999988005</c:v>
                </c:pt>
                <c:pt idx="11317">
                  <c:v>0.77169999999988004</c:v>
                </c:pt>
                <c:pt idx="11318">
                  <c:v>0.77179999999988003</c:v>
                </c:pt>
                <c:pt idx="11319">
                  <c:v>0.77189999999988002</c:v>
                </c:pt>
                <c:pt idx="11320">
                  <c:v>0.77199999999988</c:v>
                </c:pt>
                <c:pt idx="11321">
                  <c:v>0.77209999999987999</c:v>
                </c:pt>
                <c:pt idx="11322">
                  <c:v>0.77219999999987998</c:v>
                </c:pt>
                <c:pt idx="11323">
                  <c:v>0.77229999999987997</c:v>
                </c:pt>
                <c:pt idx="11324">
                  <c:v>0.77239999999987996</c:v>
                </c:pt>
                <c:pt idx="11325">
                  <c:v>0.77249999999987995</c:v>
                </c:pt>
                <c:pt idx="11326">
                  <c:v>0.77259999999988005</c:v>
                </c:pt>
                <c:pt idx="11327">
                  <c:v>0.77269999999988004</c:v>
                </c:pt>
                <c:pt idx="11328">
                  <c:v>0.77279999999988003</c:v>
                </c:pt>
                <c:pt idx="11329">
                  <c:v>0.77289999999988002</c:v>
                </c:pt>
                <c:pt idx="11330">
                  <c:v>0.77299999999988001</c:v>
                </c:pt>
                <c:pt idx="11331">
                  <c:v>0.77309999999987999</c:v>
                </c:pt>
                <c:pt idx="11332">
                  <c:v>0.77319999999987998</c:v>
                </c:pt>
                <c:pt idx="11333">
                  <c:v>0.77329999999987997</c:v>
                </c:pt>
                <c:pt idx="11334">
                  <c:v>0.77339999999987996</c:v>
                </c:pt>
                <c:pt idx="11335">
                  <c:v>0.77349999999987995</c:v>
                </c:pt>
                <c:pt idx="11336">
                  <c:v>0.77359999999988005</c:v>
                </c:pt>
                <c:pt idx="11337">
                  <c:v>0.77369999999988004</c:v>
                </c:pt>
                <c:pt idx="11338">
                  <c:v>0.77379999999988003</c:v>
                </c:pt>
                <c:pt idx="11339">
                  <c:v>0.77389999999988002</c:v>
                </c:pt>
                <c:pt idx="11340">
                  <c:v>0.77399999999988001</c:v>
                </c:pt>
                <c:pt idx="11341">
                  <c:v>0.77409999999988</c:v>
                </c:pt>
                <c:pt idx="11342">
                  <c:v>0.77419999999987998</c:v>
                </c:pt>
                <c:pt idx="11343">
                  <c:v>0.77429999999987997</c:v>
                </c:pt>
                <c:pt idx="11344">
                  <c:v>0.77439999999987996</c:v>
                </c:pt>
                <c:pt idx="11345">
                  <c:v>0.77449999999987995</c:v>
                </c:pt>
                <c:pt idx="11346">
                  <c:v>0.77459999999988005</c:v>
                </c:pt>
                <c:pt idx="11347">
                  <c:v>0.77469999999988004</c:v>
                </c:pt>
                <c:pt idx="11348">
                  <c:v>0.77479999999988003</c:v>
                </c:pt>
                <c:pt idx="11349">
                  <c:v>0.77489999999988002</c:v>
                </c:pt>
                <c:pt idx="11350">
                  <c:v>0.77499999999987002</c:v>
                </c:pt>
                <c:pt idx="11351">
                  <c:v>0.77509999999987</c:v>
                </c:pt>
                <c:pt idx="11352">
                  <c:v>0.77519999999986999</c:v>
                </c:pt>
                <c:pt idx="11353">
                  <c:v>0.77529999999986998</c:v>
                </c:pt>
                <c:pt idx="11354">
                  <c:v>0.77539999999986997</c:v>
                </c:pt>
                <c:pt idx="11355">
                  <c:v>0.77549999999986996</c:v>
                </c:pt>
                <c:pt idx="11356">
                  <c:v>0.77559999999986995</c:v>
                </c:pt>
                <c:pt idx="11357">
                  <c:v>0.77569999999987005</c:v>
                </c:pt>
                <c:pt idx="11358">
                  <c:v>0.77579999999987004</c:v>
                </c:pt>
                <c:pt idx="11359">
                  <c:v>0.77589999999987003</c:v>
                </c:pt>
                <c:pt idx="11360">
                  <c:v>0.77599999999987002</c:v>
                </c:pt>
                <c:pt idx="11361">
                  <c:v>0.77609999999987</c:v>
                </c:pt>
                <c:pt idx="11362">
                  <c:v>0.77619999999986999</c:v>
                </c:pt>
                <c:pt idx="11363">
                  <c:v>0.77629999999986998</c:v>
                </c:pt>
                <c:pt idx="11364">
                  <c:v>0.77639999999986997</c:v>
                </c:pt>
                <c:pt idx="11365">
                  <c:v>0.77649999999986996</c:v>
                </c:pt>
                <c:pt idx="11366">
                  <c:v>0.77659999999986995</c:v>
                </c:pt>
                <c:pt idx="11367">
                  <c:v>0.77669999999987005</c:v>
                </c:pt>
                <c:pt idx="11368">
                  <c:v>0.77679999999987004</c:v>
                </c:pt>
                <c:pt idx="11369">
                  <c:v>0.77689999999987003</c:v>
                </c:pt>
                <c:pt idx="11370">
                  <c:v>0.77699999999987002</c:v>
                </c:pt>
                <c:pt idx="11371">
                  <c:v>0.77709999999987001</c:v>
                </c:pt>
                <c:pt idx="11372">
                  <c:v>0.77719999999986999</c:v>
                </c:pt>
                <c:pt idx="11373">
                  <c:v>0.77729999999986998</c:v>
                </c:pt>
                <c:pt idx="11374">
                  <c:v>0.77739999999986997</c:v>
                </c:pt>
                <c:pt idx="11375">
                  <c:v>0.77749999999986996</c:v>
                </c:pt>
                <c:pt idx="11376">
                  <c:v>0.77759999999986995</c:v>
                </c:pt>
                <c:pt idx="11377">
                  <c:v>0.77769999999987005</c:v>
                </c:pt>
                <c:pt idx="11378">
                  <c:v>0.77779999999987004</c:v>
                </c:pt>
                <c:pt idx="11379">
                  <c:v>0.77789999999987003</c:v>
                </c:pt>
                <c:pt idx="11380">
                  <c:v>0.77799999999987002</c:v>
                </c:pt>
                <c:pt idx="11381">
                  <c:v>0.77809999999987001</c:v>
                </c:pt>
                <c:pt idx="11382">
                  <c:v>0.77819999999987</c:v>
                </c:pt>
                <c:pt idx="11383">
                  <c:v>0.77829999999986998</c:v>
                </c:pt>
                <c:pt idx="11384">
                  <c:v>0.77839999999986997</c:v>
                </c:pt>
                <c:pt idx="11385">
                  <c:v>0.77849999999986996</c:v>
                </c:pt>
                <c:pt idx="11386">
                  <c:v>0.77859999999986995</c:v>
                </c:pt>
                <c:pt idx="11387">
                  <c:v>0.77869999999987005</c:v>
                </c:pt>
                <c:pt idx="11388">
                  <c:v>0.77879999999987004</c:v>
                </c:pt>
                <c:pt idx="11389">
                  <c:v>0.77889999999987003</c:v>
                </c:pt>
                <c:pt idx="11390">
                  <c:v>0.77899999999987002</c:v>
                </c:pt>
                <c:pt idx="11391">
                  <c:v>0.77909999999987001</c:v>
                </c:pt>
                <c:pt idx="11392">
                  <c:v>0.77919999999987</c:v>
                </c:pt>
                <c:pt idx="11393">
                  <c:v>0.77929999999986999</c:v>
                </c:pt>
                <c:pt idx="11394">
                  <c:v>0.77939999999986997</c:v>
                </c:pt>
                <c:pt idx="11395">
                  <c:v>0.77949999999986996</c:v>
                </c:pt>
                <c:pt idx="11396">
                  <c:v>0.77959999999986995</c:v>
                </c:pt>
                <c:pt idx="11397">
                  <c:v>0.77969999999987005</c:v>
                </c:pt>
                <c:pt idx="11398">
                  <c:v>0.77979999999987004</c:v>
                </c:pt>
                <c:pt idx="11399">
                  <c:v>0.77989999999987003</c:v>
                </c:pt>
                <c:pt idx="11400">
                  <c:v>0.77999999999987002</c:v>
                </c:pt>
                <c:pt idx="11401">
                  <c:v>0.78009999999987001</c:v>
                </c:pt>
                <c:pt idx="11402">
                  <c:v>0.78019999999987</c:v>
                </c:pt>
                <c:pt idx="11403">
                  <c:v>0.78029999999986999</c:v>
                </c:pt>
                <c:pt idx="11404">
                  <c:v>0.78039999999986998</c:v>
                </c:pt>
                <c:pt idx="11405">
                  <c:v>0.78049999999986996</c:v>
                </c:pt>
                <c:pt idx="11406">
                  <c:v>0.78059999999986995</c:v>
                </c:pt>
                <c:pt idx="11407">
                  <c:v>0.78069999999987005</c:v>
                </c:pt>
                <c:pt idx="11408">
                  <c:v>0.78079999999987004</c:v>
                </c:pt>
                <c:pt idx="11409">
                  <c:v>0.78089999999987003</c:v>
                </c:pt>
                <c:pt idx="11410">
                  <c:v>0.78099999999987002</c:v>
                </c:pt>
                <c:pt idx="11411">
                  <c:v>0.78109999999987001</c:v>
                </c:pt>
                <c:pt idx="11412">
                  <c:v>0.78119999999987</c:v>
                </c:pt>
                <c:pt idx="11413">
                  <c:v>0.78129999999986999</c:v>
                </c:pt>
                <c:pt idx="11414">
                  <c:v>0.78139999999986998</c:v>
                </c:pt>
                <c:pt idx="11415">
                  <c:v>0.78149999999986997</c:v>
                </c:pt>
                <c:pt idx="11416">
                  <c:v>0.78159999999986995</c:v>
                </c:pt>
                <c:pt idx="11417">
                  <c:v>0.78169999999987005</c:v>
                </c:pt>
                <c:pt idx="11418">
                  <c:v>0.78179999999987004</c:v>
                </c:pt>
                <c:pt idx="11419">
                  <c:v>0.78189999999987003</c:v>
                </c:pt>
                <c:pt idx="11420">
                  <c:v>0.78199999999987002</c:v>
                </c:pt>
                <c:pt idx="11421">
                  <c:v>0.78209999999987001</c:v>
                </c:pt>
                <c:pt idx="11422">
                  <c:v>0.78219999999987</c:v>
                </c:pt>
                <c:pt idx="11423">
                  <c:v>0.78229999999986999</c:v>
                </c:pt>
                <c:pt idx="11424">
                  <c:v>0.78239999999986998</c:v>
                </c:pt>
                <c:pt idx="11425">
                  <c:v>0.78249999999986997</c:v>
                </c:pt>
                <c:pt idx="11426">
                  <c:v>0.78259999999986996</c:v>
                </c:pt>
                <c:pt idx="11427">
                  <c:v>0.78269999999987006</c:v>
                </c:pt>
                <c:pt idx="11428">
                  <c:v>0.78279999999987004</c:v>
                </c:pt>
                <c:pt idx="11429">
                  <c:v>0.78289999999987003</c:v>
                </c:pt>
                <c:pt idx="11430">
                  <c:v>0.78299999999987002</c:v>
                </c:pt>
                <c:pt idx="11431">
                  <c:v>0.78309999999987001</c:v>
                </c:pt>
                <c:pt idx="11432">
                  <c:v>0.78319999999987</c:v>
                </c:pt>
                <c:pt idx="11433">
                  <c:v>0.78329999999986999</c:v>
                </c:pt>
                <c:pt idx="11434">
                  <c:v>0.78339999999986998</c:v>
                </c:pt>
                <c:pt idx="11435">
                  <c:v>0.78349999999986997</c:v>
                </c:pt>
                <c:pt idx="11436">
                  <c:v>0.78359999999986996</c:v>
                </c:pt>
                <c:pt idx="11437">
                  <c:v>0.78369999999986995</c:v>
                </c:pt>
                <c:pt idx="11438">
                  <c:v>0.78379999999987005</c:v>
                </c:pt>
                <c:pt idx="11439">
                  <c:v>0.78389999999987003</c:v>
                </c:pt>
                <c:pt idx="11440">
                  <c:v>0.78399999999987002</c:v>
                </c:pt>
                <c:pt idx="11441">
                  <c:v>0.78409999999987001</c:v>
                </c:pt>
                <c:pt idx="11442">
                  <c:v>0.78419999999987</c:v>
                </c:pt>
                <c:pt idx="11443">
                  <c:v>0.78429999999986999</c:v>
                </c:pt>
                <c:pt idx="11444">
                  <c:v>0.78439999999986998</c:v>
                </c:pt>
                <c:pt idx="11445">
                  <c:v>0.78449999999986997</c:v>
                </c:pt>
                <c:pt idx="11446">
                  <c:v>0.78459999999986996</c:v>
                </c:pt>
                <c:pt idx="11447">
                  <c:v>0.78469999999986995</c:v>
                </c:pt>
                <c:pt idx="11448">
                  <c:v>0.78479999999987005</c:v>
                </c:pt>
                <c:pt idx="11449">
                  <c:v>0.78489999999987003</c:v>
                </c:pt>
                <c:pt idx="11450">
                  <c:v>0.78499999999987002</c:v>
                </c:pt>
                <c:pt idx="11451">
                  <c:v>0.78509999999987001</c:v>
                </c:pt>
                <c:pt idx="11452">
                  <c:v>0.78519999999987</c:v>
                </c:pt>
                <c:pt idx="11453">
                  <c:v>0.78529999999986999</c:v>
                </c:pt>
                <c:pt idx="11454">
                  <c:v>0.78539999999986998</c:v>
                </c:pt>
                <c:pt idx="11455">
                  <c:v>0.78549999999986997</c:v>
                </c:pt>
                <c:pt idx="11456">
                  <c:v>0.78559999999986996</c:v>
                </c:pt>
                <c:pt idx="11457">
                  <c:v>0.78569999999986995</c:v>
                </c:pt>
                <c:pt idx="11458">
                  <c:v>0.78579999999987005</c:v>
                </c:pt>
                <c:pt idx="11459">
                  <c:v>0.78589999999987004</c:v>
                </c:pt>
                <c:pt idx="11460">
                  <c:v>0.78599999999987002</c:v>
                </c:pt>
                <c:pt idx="11461">
                  <c:v>0.78609999999987001</c:v>
                </c:pt>
                <c:pt idx="11462">
                  <c:v>0.78619999999987</c:v>
                </c:pt>
                <c:pt idx="11463">
                  <c:v>0.78629999999986999</c:v>
                </c:pt>
                <c:pt idx="11464">
                  <c:v>0.78639999999986998</c:v>
                </c:pt>
                <c:pt idx="11465">
                  <c:v>0.78649999999986997</c:v>
                </c:pt>
                <c:pt idx="11466">
                  <c:v>0.78659999999986996</c:v>
                </c:pt>
                <c:pt idx="11467">
                  <c:v>0.78669999999986995</c:v>
                </c:pt>
                <c:pt idx="11468">
                  <c:v>0.78679999999987005</c:v>
                </c:pt>
                <c:pt idx="11469">
                  <c:v>0.78689999999987004</c:v>
                </c:pt>
                <c:pt idx="11470">
                  <c:v>0.78699999999987003</c:v>
                </c:pt>
                <c:pt idx="11471">
                  <c:v>0.78709999999987001</c:v>
                </c:pt>
                <c:pt idx="11472">
                  <c:v>0.78719999999987</c:v>
                </c:pt>
                <c:pt idx="11473">
                  <c:v>0.78729999999986999</c:v>
                </c:pt>
                <c:pt idx="11474">
                  <c:v>0.78739999999986998</c:v>
                </c:pt>
                <c:pt idx="11475">
                  <c:v>0.78749999999986997</c:v>
                </c:pt>
                <c:pt idx="11476">
                  <c:v>0.78759999999986996</c:v>
                </c:pt>
                <c:pt idx="11477">
                  <c:v>0.78769999999986995</c:v>
                </c:pt>
                <c:pt idx="11478">
                  <c:v>0.78779999999987005</c:v>
                </c:pt>
                <c:pt idx="11479">
                  <c:v>0.78789999999987004</c:v>
                </c:pt>
                <c:pt idx="11480">
                  <c:v>0.78799999999987003</c:v>
                </c:pt>
                <c:pt idx="11481">
                  <c:v>0.78809999999987002</c:v>
                </c:pt>
                <c:pt idx="11482">
                  <c:v>0.78819999999987</c:v>
                </c:pt>
                <c:pt idx="11483">
                  <c:v>0.78829999999986999</c:v>
                </c:pt>
                <c:pt idx="11484">
                  <c:v>0.78839999999986998</c:v>
                </c:pt>
                <c:pt idx="11485">
                  <c:v>0.78849999999986997</c:v>
                </c:pt>
                <c:pt idx="11486">
                  <c:v>0.78859999999986996</c:v>
                </c:pt>
                <c:pt idx="11487">
                  <c:v>0.78869999999986995</c:v>
                </c:pt>
                <c:pt idx="11488">
                  <c:v>0.78879999999987005</c:v>
                </c:pt>
                <c:pt idx="11489">
                  <c:v>0.78889999999987004</c:v>
                </c:pt>
                <c:pt idx="11490">
                  <c:v>0.78899999999987003</c:v>
                </c:pt>
                <c:pt idx="11491">
                  <c:v>0.78909999999987002</c:v>
                </c:pt>
                <c:pt idx="11492">
                  <c:v>0.78919999999987001</c:v>
                </c:pt>
                <c:pt idx="11493">
                  <c:v>0.78929999999986999</c:v>
                </c:pt>
                <c:pt idx="11494">
                  <c:v>0.78939999999986998</c:v>
                </c:pt>
                <c:pt idx="11495">
                  <c:v>0.78949999999986997</c:v>
                </c:pt>
                <c:pt idx="11496">
                  <c:v>0.78959999999986996</c:v>
                </c:pt>
                <c:pt idx="11497">
                  <c:v>0.78969999999986995</c:v>
                </c:pt>
                <c:pt idx="11498">
                  <c:v>0.78979999999987005</c:v>
                </c:pt>
                <c:pt idx="11499">
                  <c:v>0.78989999999987004</c:v>
                </c:pt>
                <c:pt idx="11500">
                  <c:v>0.78999999999987003</c:v>
                </c:pt>
                <c:pt idx="11501">
                  <c:v>0.79009999999987002</c:v>
                </c:pt>
                <c:pt idx="11502">
                  <c:v>0.79019999999987001</c:v>
                </c:pt>
                <c:pt idx="11503">
                  <c:v>0.79029999999987</c:v>
                </c:pt>
                <c:pt idx="11504">
                  <c:v>0.79039999999986998</c:v>
                </c:pt>
                <c:pt idx="11505">
                  <c:v>0.79049999999986997</c:v>
                </c:pt>
                <c:pt idx="11506">
                  <c:v>0.79059999999986996</c:v>
                </c:pt>
                <c:pt idx="11507">
                  <c:v>0.79069999999986995</c:v>
                </c:pt>
                <c:pt idx="11508">
                  <c:v>0.79079999999987005</c:v>
                </c:pt>
                <c:pt idx="11509">
                  <c:v>0.79089999999987004</c:v>
                </c:pt>
                <c:pt idx="11510">
                  <c:v>0.79099999999987003</c:v>
                </c:pt>
                <c:pt idx="11511">
                  <c:v>0.79109999999987002</c:v>
                </c:pt>
                <c:pt idx="11512">
                  <c:v>0.79119999999987001</c:v>
                </c:pt>
                <c:pt idx="11513">
                  <c:v>0.79129999999987</c:v>
                </c:pt>
                <c:pt idx="11514">
                  <c:v>0.79139999999986999</c:v>
                </c:pt>
                <c:pt idx="11515">
                  <c:v>0.79149999999986997</c:v>
                </c:pt>
                <c:pt idx="11516">
                  <c:v>0.79159999999986996</c:v>
                </c:pt>
                <c:pt idx="11517">
                  <c:v>0.79169999999986995</c:v>
                </c:pt>
                <c:pt idx="11518">
                  <c:v>0.79179999999987005</c:v>
                </c:pt>
                <c:pt idx="11519">
                  <c:v>0.79189999999987004</c:v>
                </c:pt>
                <c:pt idx="11520">
                  <c:v>0.79199999999987003</c:v>
                </c:pt>
                <c:pt idx="11521">
                  <c:v>0.79209999999987002</c:v>
                </c:pt>
                <c:pt idx="11522">
                  <c:v>0.79219999999987001</c:v>
                </c:pt>
                <c:pt idx="11523">
                  <c:v>0.79229999999987</c:v>
                </c:pt>
                <c:pt idx="11524">
                  <c:v>0.79239999999986999</c:v>
                </c:pt>
                <c:pt idx="11525">
                  <c:v>0.79249999999986998</c:v>
                </c:pt>
                <c:pt idx="11526">
                  <c:v>0.79259999999986996</c:v>
                </c:pt>
                <c:pt idx="11527">
                  <c:v>0.79269999999986995</c:v>
                </c:pt>
                <c:pt idx="11528">
                  <c:v>0.79279999999987005</c:v>
                </c:pt>
                <c:pt idx="11529">
                  <c:v>0.79289999999987004</c:v>
                </c:pt>
                <c:pt idx="11530">
                  <c:v>0.79299999999987003</c:v>
                </c:pt>
                <c:pt idx="11531">
                  <c:v>0.79309999999987002</c:v>
                </c:pt>
                <c:pt idx="11532">
                  <c:v>0.79319999999987001</c:v>
                </c:pt>
                <c:pt idx="11533">
                  <c:v>0.79329999999987</c:v>
                </c:pt>
                <c:pt idx="11534">
                  <c:v>0.79339999999986999</c:v>
                </c:pt>
                <c:pt idx="11535">
                  <c:v>0.79349999999986998</c:v>
                </c:pt>
                <c:pt idx="11536">
                  <c:v>0.79359999999986996</c:v>
                </c:pt>
                <c:pt idx="11537">
                  <c:v>0.79369999999986995</c:v>
                </c:pt>
                <c:pt idx="11538">
                  <c:v>0.79379999999987005</c:v>
                </c:pt>
                <c:pt idx="11539">
                  <c:v>0.79389999999987004</c:v>
                </c:pt>
                <c:pt idx="11540">
                  <c:v>0.79399999999987003</c:v>
                </c:pt>
                <c:pt idx="11541">
                  <c:v>0.79409999999987002</c:v>
                </c:pt>
                <c:pt idx="11542">
                  <c:v>0.79419999999987001</c:v>
                </c:pt>
                <c:pt idx="11543">
                  <c:v>0.79429999999987</c:v>
                </c:pt>
                <c:pt idx="11544">
                  <c:v>0.79439999999986999</c:v>
                </c:pt>
                <c:pt idx="11545">
                  <c:v>0.79449999999986998</c:v>
                </c:pt>
                <c:pt idx="11546">
                  <c:v>0.79459999999986997</c:v>
                </c:pt>
                <c:pt idx="11547">
                  <c:v>0.79469999999986995</c:v>
                </c:pt>
                <c:pt idx="11548">
                  <c:v>0.79479999999987005</c:v>
                </c:pt>
                <c:pt idx="11549">
                  <c:v>0.79489999999987004</c:v>
                </c:pt>
                <c:pt idx="11550">
                  <c:v>0.79499999999987003</c:v>
                </c:pt>
                <c:pt idx="11551">
                  <c:v>0.79509999999987002</c:v>
                </c:pt>
                <c:pt idx="11552">
                  <c:v>0.79519999999987001</c:v>
                </c:pt>
                <c:pt idx="11553">
                  <c:v>0.79529999999987</c:v>
                </c:pt>
                <c:pt idx="11554">
                  <c:v>0.79539999999986999</c:v>
                </c:pt>
                <c:pt idx="11555">
                  <c:v>0.79549999999986998</c:v>
                </c:pt>
                <c:pt idx="11556">
                  <c:v>0.79559999999986997</c:v>
                </c:pt>
                <c:pt idx="11557">
                  <c:v>0.79569999999986996</c:v>
                </c:pt>
                <c:pt idx="11558">
                  <c:v>0.79579999999986994</c:v>
                </c:pt>
                <c:pt idx="11559">
                  <c:v>0.79589999999987004</c:v>
                </c:pt>
                <c:pt idx="11560">
                  <c:v>0.79599999999987003</c:v>
                </c:pt>
                <c:pt idx="11561">
                  <c:v>0.79609999999987002</c:v>
                </c:pt>
                <c:pt idx="11562">
                  <c:v>0.79619999999987001</c:v>
                </c:pt>
                <c:pt idx="11563">
                  <c:v>0.79629999999987</c:v>
                </c:pt>
                <c:pt idx="11564">
                  <c:v>0.79639999999986999</c:v>
                </c:pt>
                <c:pt idx="11565">
                  <c:v>0.79649999999986998</c:v>
                </c:pt>
                <c:pt idx="11566">
                  <c:v>0.79659999999986997</c:v>
                </c:pt>
                <c:pt idx="11567">
                  <c:v>0.79669999999986996</c:v>
                </c:pt>
                <c:pt idx="11568">
                  <c:v>0.79679999999986995</c:v>
                </c:pt>
                <c:pt idx="11569">
                  <c:v>0.79689999999987005</c:v>
                </c:pt>
                <c:pt idx="11570">
                  <c:v>0.79699999999987003</c:v>
                </c:pt>
                <c:pt idx="11571">
                  <c:v>0.79709999999987002</c:v>
                </c:pt>
                <c:pt idx="11572">
                  <c:v>0.79719999999987001</c:v>
                </c:pt>
                <c:pt idx="11573">
                  <c:v>0.79729999999987</c:v>
                </c:pt>
                <c:pt idx="11574">
                  <c:v>0.79739999999986999</c:v>
                </c:pt>
                <c:pt idx="11575">
                  <c:v>0.79749999999986998</c:v>
                </c:pt>
                <c:pt idx="11576">
                  <c:v>0.79759999999986997</c:v>
                </c:pt>
                <c:pt idx="11577">
                  <c:v>0.79769999999986996</c:v>
                </c:pt>
                <c:pt idx="11578">
                  <c:v>0.79779999999986995</c:v>
                </c:pt>
                <c:pt idx="11579">
                  <c:v>0.79789999999987005</c:v>
                </c:pt>
                <c:pt idx="11580">
                  <c:v>0.79799999999987004</c:v>
                </c:pt>
                <c:pt idx="11581">
                  <c:v>0.79809999999987002</c:v>
                </c:pt>
                <c:pt idx="11582">
                  <c:v>0.79819999999987001</c:v>
                </c:pt>
                <c:pt idx="11583">
                  <c:v>0.79829999999987</c:v>
                </c:pt>
                <c:pt idx="11584">
                  <c:v>0.79839999999986999</c:v>
                </c:pt>
                <c:pt idx="11585">
                  <c:v>0.79849999999986998</c:v>
                </c:pt>
                <c:pt idx="11586">
                  <c:v>0.79859999999986997</c:v>
                </c:pt>
                <c:pt idx="11587">
                  <c:v>0.79869999999986996</c:v>
                </c:pt>
                <c:pt idx="11588">
                  <c:v>0.79879999999986995</c:v>
                </c:pt>
                <c:pt idx="11589">
                  <c:v>0.79889999999987005</c:v>
                </c:pt>
                <c:pt idx="11590">
                  <c:v>0.79899999999987004</c:v>
                </c:pt>
                <c:pt idx="11591">
                  <c:v>0.79909999999987003</c:v>
                </c:pt>
                <c:pt idx="11592">
                  <c:v>0.79919999999987001</c:v>
                </c:pt>
                <c:pt idx="11593">
                  <c:v>0.79929999999987</c:v>
                </c:pt>
                <c:pt idx="11594">
                  <c:v>0.79939999999986999</c:v>
                </c:pt>
                <c:pt idx="11595">
                  <c:v>0.79949999999986998</c:v>
                </c:pt>
                <c:pt idx="11596">
                  <c:v>0.79959999999986997</c:v>
                </c:pt>
                <c:pt idx="11597">
                  <c:v>0.79969999999986996</c:v>
                </c:pt>
                <c:pt idx="11598">
                  <c:v>0.79979999999986995</c:v>
                </c:pt>
                <c:pt idx="11599">
                  <c:v>0.79989999999987005</c:v>
                </c:pt>
                <c:pt idx="11600">
                  <c:v>0.79999999999987004</c:v>
                </c:pt>
                <c:pt idx="11601">
                  <c:v>0.80009999999987003</c:v>
                </c:pt>
                <c:pt idx="11602">
                  <c:v>0.80019999999987002</c:v>
                </c:pt>
                <c:pt idx="11603">
                  <c:v>0.80029999999987</c:v>
                </c:pt>
                <c:pt idx="11604">
                  <c:v>0.80039999999986999</c:v>
                </c:pt>
                <c:pt idx="11605">
                  <c:v>0.80049999999986998</c:v>
                </c:pt>
                <c:pt idx="11606">
                  <c:v>0.80059999999986997</c:v>
                </c:pt>
                <c:pt idx="11607">
                  <c:v>0.80069999999986996</c:v>
                </c:pt>
                <c:pt idx="11608">
                  <c:v>0.80079999999986995</c:v>
                </c:pt>
                <c:pt idx="11609">
                  <c:v>0.80089999999987005</c:v>
                </c:pt>
                <c:pt idx="11610">
                  <c:v>0.80099999999987004</c:v>
                </c:pt>
                <c:pt idx="11611">
                  <c:v>0.80109999999987003</c:v>
                </c:pt>
                <c:pt idx="11612">
                  <c:v>0.80119999999987002</c:v>
                </c:pt>
                <c:pt idx="11613">
                  <c:v>0.80129999999987001</c:v>
                </c:pt>
                <c:pt idx="11614">
                  <c:v>0.80139999999986999</c:v>
                </c:pt>
                <c:pt idx="11615">
                  <c:v>0.80149999999986998</c:v>
                </c:pt>
                <c:pt idx="11616">
                  <c:v>0.80159999999986997</c:v>
                </c:pt>
                <c:pt idx="11617">
                  <c:v>0.80169999999986996</c:v>
                </c:pt>
                <c:pt idx="11618">
                  <c:v>0.80179999999986995</c:v>
                </c:pt>
                <c:pt idx="11619">
                  <c:v>0.80189999999987005</c:v>
                </c:pt>
                <c:pt idx="11620">
                  <c:v>0.80199999999987004</c:v>
                </c:pt>
                <c:pt idx="11621">
                  <c:v>0.80209999999987003</c:v>
                </c:pt>
                <c:pt idx="11622">
                  <c:v>0.80219999999987002</c:v>
                </c:pt>
                <c:pt idx="11623">
                  <c:v>0.80229999999987001</c:v>
                </c:pt>
                <c:pt idx="11624">
                  <c:v>0.80239999999987</c:v>
                </c:pt>
                <c:pt idx="11625">
                  <c:v>0.80249999999986998</c:v>
                </c:pt>
                <c:pt idx="11626">
                  <c:v>0.80259999999986997</c:v>
                </c:pt>
                <c:pt idx="11627">
                  <c:v>0.80269999999986996</c:v>
                </c:pt>
                <c:pt idx="11628">
                  <c:v>0.80279999999986995</c:v>
                </c:pt>
                <c:pt idx="11629">
                  <c:v>0.80289999999987005</c:v>
                </c:pt>
                <c:pt idx="11630">
                  <c:v>0.80299999999987004</c:v>
                </c:pt>
                <c:pt idx="11631">
                  <c:v>0.80309999999987003</c:v>
                </c:pt>
                <c:pt idx="11632">
                  <c:v>0.80319999999987002</c:v>
                </c:pt>
                <c:pt idx="11633">
                  <c:v>0.80329999999987001</c:v>
                </c:pt>
                <c:pt idx="11634">
                  <c:v>0.80339999999987</c:v>
                </c:pt>
                <c:pt idx="11635">
                  <c:v>0.80349999999986998</c:v>
                </c:pt>
                <c:pt idx="11636">
                  <c:v>0.80359999999986997</c:v>
                </c:pt>
                <c:pt idx="11637">
                  <c:v>0.80369999999986996</c:v>
                </c:pt>
                <c:pt idx="11638">
                  <c:v>0.80379999999986995</c:v>
                </c:pt>
                <c:pt idx="11639">
                  <c:v>0.80389999999987005</c:v>
                </c:pt>
                <c:pt idx="11640">
                  <c:v>0.80399999999987004</c:v>
                </c:pt>
                <c:pt idx="11641">
                  <c:v>0.80409999999987003</c:v>
                </c:pt>
                <c:pt idx="11642">
                  <c:v>0.80419999999987002</c:v>
                </c:pt>
                <c:pt idx="11643">
                  <c:v>0.80429999999987001</c:v>
                </c:pt>
                <c:pt idx="11644">
                  <c:v>0.80439999999987</c:v>
                </c:pt>
                <c:pt idx="11645">
                  <c:v>0.80449999999986999</c:v>
                </c:pt>
                <c:pt idx="11646">
                  <c:v>0.80459999999986997</c:v>
                </c:pt>
                <c:pt idx="11647">
                  <c:v>0.80469999999986996</c:v>
                </c:pt>
                <c:pt idx="11648">
                  <c:v>0.80479999999986995</c:v>
                </c:pt>
                <c:pt idx="11649">
                  <c:v>0.80489999999987005</c:v>
                </c:pt>
                <c:pt idx="11650">
                  <c:v>0.80499999999987004</c:v>
                </c:pt>
                <c:pt idx="11651">
                  <c:v>0.80509999999987003</c:v>
                </c:pt>
                <c:pt idx="11652">
                  <c:v>0.80519999999987002</c:v>
                </c:pt>
                <c:pt idx="11653">
                  <c:v>0.80529999999987001</c:v>
                </c:pt>
                <c:pt idx="11654">
                  <c:v>0.80539999999987</c:v>
                </c:pt>
                <c:pt idx="11655">
                  <c:v>0.80549999999986999</c:v>
                </c:pt>
                <c:pt idx="11656">
                  <c:v>0.80559999999986998</c:v>
                </c:pt>
                <c:pt idx="11657">
                  <c:v>0.80569999999986996</c:v>
                </c:pt>
                <c:pt idx="11658">
                  <c:v>0.80579999999986995</c:v>
                </c:pt>
                <c:pt idx="11659">
                  <c:v>0.80589999999987005</c:v>
                </c:pt>
                <c:pt idx="11660">
                  <c:v>0.80599999999987004</c:v>
                </c:pt>
                <c:pt idx="11661">
                  <c:v>0.80609999999987003</c:v>
                </c:pt>
                <c:pt idx="11662">
                  <c:v>0.80619999999987002</c:v>
                </c:pt>
                <c:pt idx="11663">
                  <c:v>0.80629999999987001</c:v>
                </c:pt>
                <c:pt idx="11664">
                  <c:v>0.80639999999987</c:v>
                </c:pt>
                <c:pt idx="11665">
                  <c:v>0.80649999999986999</c:v>
                </c:pt>
                <c:pt idx="11666">
                  <c:v>0.80659999999986998</c:v>
                </c:pt>
                <c:pt idx="11667">
                  <c:v>0.80669999999986997</c:v>
                </c:pt>
                <c:pt idx="11668">
                  <c:v>0.80679999999986995</c:v>
                </c:pt>
                <c:pt idx="11669">
                  <c:v>0.80689999999987005</c:v>
                </c:pt>
                <c:pt idx="11670">
                  <c:v>0.80699999999987004</c:v>
                </c:pt>
                <c:pt idx="11671">
                  <c:v>0.80709999999987003</c:v>
                </c:pt>
                <c:pt idx="11672">
                  <c:v>0.80719999999987002</c:v>
                </c:pt>
                <c:pt idx="11673">
                  <c:v>0.80729999999987001</c:v>
                </c:pt>
                <c:pt idx="11674">
                  <c:v>0.80739999999987</c:v>
                </c:pt>
                <c:pt idx="11675">
                  <c:v>0.80749999999986999</c:v>
                </c:pt>
                <c:pt idx="11676">
                  <c:v>0.80759999999986998</c:v>
                </c:pt>
                <c:pt idx="11677">
                  <c:v>0.80769999999986997</c:v>
                </c:pt>
                <c:pt idx="11678">
                  <c:v>0.80779999999986996</c:v>
                </c:pt>
                <c:pt idx="11679">
                  <c:v>0.80789999999987006</c:v>
                </c:pt>
                <c:pt idx="11680">
                  <c:v>0.80799999999987004</c:v>
                </c:pt>
                <c:pt idx="11681">
                  <c:v>0.80809999999987003</c:v>
                </c:pt>
                <c:pt idx="11682">
                  <c:v>0.80819999999987002</c:v>
                </c:pt>
                <c:pt idx="11683">
                  <c:v>0.80829999999987001</c:v>
                </c:pt>
                <c:pt idx="11684">
                  <c:v>0.80839999999987</c:v>
                </c:pt>
                <c:pt idx="11685">
                  <c:v>0.80849999999986999</c:v>
                </c:pt>
                <c:pt idx="11686">
                  <c:v>0.80859999999986998</c:v>
                </c:pt>
                <c:pt idx="11687">
                  <c:v>0.80869999999986997</c:v>
                </c:pt>
                <c:pt idx="11688">
                  <c:v>0.80879999999986996</c:v>
                </c:pt>
                <c:pt idx="11689">
                  <c:v>0.80889999999986995</c:v>
                </c:pt>
                <c:pt idx="11690">
                  <c:v>0.80899999999987005</c:v>
                </c:pt>
                <c:pt idx="11691">
                  <c:v>0.80909999999987003</c:v>
                </c:pt>
                <c:pt idx="11692">
                  <c:v>0.80919999999987002</c:v>
                </c:pt>
                <c:pt idx="11693">
                  <c:v>0.80929999999987001</c:v>
                </c:pt>
                <c:pt idx="11694">
                  <c:v>0.80939999999987</c:v>
                </c:pt>
                <c:pt idx="11695">
                  <c:v>0.80949999999986999</c:v>
                </c:pt>
                <c:pt idx="11696">
                  <c:v>0.80959999999986998</c:v>
                </c:pt>
                <c:pt idx="11697">
                  <c:v>0.80969999999986997</c:v>
                </c:pt>
                <c:pt idx="11698">
                  <c:v>0.80979999999986996</c:v>
                </c:pt>
                <c:pt idx="11699">
                  <c:v>0.80989999999986995</c:v>
                </c:pt>
                <c:pt idx="11700">
                  <c:v>0.80999999999987005</c:v>
                </c:pt>
                <c:pt idx="11701">
                  <c:v>0.81009999999987004</c:v>
                </c:pt>
                <c:pt idx="11702">
                  <c:v>0.81019999999987002</c:v>
                </c:pt>
                <c:pt idx="11703">
                  <c:v>0.81029999999987001</c:v>
                </c:pt>
                <c:pt idx="11704">
                  <c:v>0.81039999999987</c:v>
                </c:pt>
                <c:pt idx="11705">
                  <c:v>0.81049999999986999</c:v>
                </c:pt>
                <c:pt idx="11706">
                  <c:v>0.81059999999986998</c:v>
                </c:pt>
                <c:pt idx="11707">
                  <c:v>0.81069999999986997</c:v>
                </c:pt>
                <c:pt idx="11708">
                  <c:v>0.81079999999986996</c:v>
                </c:pt>
                <c:pt idx="11709">
                  <c:v>0.81089999999986995</c:v>
                </c:pt>
                <c:pt idx="11710">
                  <c:v>0.81099999999987005</c:v>
                </c:pt>
                <c:pt idx="11711">
                  <c:v>0.81109999999987004</c:v>
                </c:pt>
                <c:pt idx="11712">
                  <c:v>0.81119999999987003</c:v>
                </c:pt>
                <c:pt idx="11713">
                  <c:v>0.81129999999987001</c:v>
                </c:pt>
                <c:pt idx="11714">
                  <c:v>0.81139999999987</c:v>
                </c:pt>
                <c:pt idx="11715">
                  <c:v>0.81149999999986999</c:v>
                </c:pt>
                <c:pt idx="11716">
                  <c:v>0.81159999999986998</c:v>
                </c:pt>
                <c:pt idx="11717">
                  <c:v>0.81169999999986997</c:v>
                </c:pt>
                <c:pt idx="11718">
                  <c:v>0.81179999999986996</c:v>
                </c:pt>
                <c:pt idx="11719">
                  <c:v>0.81189999999986995</c:v>
                </c:pt>
                <c:pt idx="11720">
                  <c:v>0.81199999999987005</c:v>
                </c:pt>
                <c:pt idx="11721">
                  <c:v>0.81209999999987004</c:v>
                </c:pt>
                <c:pt idx="11722">
                  <c:v>0.81219999999987003</c:v>
                </c:pt>
                <c:pt idx="11723">
                  <c:v>0.81229999999987001</c:v>
                </c:pt>
                <c:pt idx="11724">
                  <c:v>0.81239999999987</c:v>
                </c:pt>
                <c:pt idx="11725">
                  <c:v>0.81249999999986999</c:v>
                </c:pt>
                <c:pt idx="11726">
                  <c:v>0.81259999999986998</c:v>
                </c:pt>
                <c:pt idx="11727">
                  <c:v>0.81269999999986997</c:v>
                </c:pt>
                <c:pt idx="11728">
                  <c:v>0.81279999999986996</c:v>
                </c:pt>
                <c:pt idx="11729">
                  <c:v>0.81289999999986995</c:v>
                </c:pt>
                <c:pt idx="11730">
                  <c:v>0.81299999999987005</c:v>
                </c:pt>
                <c:pt idx="11731">
                  <c:v>0.81309999999987004</c:v>
                </c:pt>
                <c:pt idx="11732">
                  <c:v>0.81319999999987003</c:v>
                </c:pt>
                <c:pt idx="11733">
                  <c:v>0.81329999999987002</c:v>
                </c:pt>
                <c:pt idx="11734">
                  <c:v>0.81339999999987</c:v>
                </c:pt>
                <c:pt idx="11735">
                  <c:v>0.81349999999986999</c:v>
                </c:pt>
                <c:pt idx="11736">
                  <c:v>0.81359999999986998</c:v>
                </c:pt>
                <c:pt idx="11737">
                  <c:v>0.81369999999986997</c:v>
                </c:pt>
                <c:pt idx="11738">
                  <c:v>0.81379999999986996</c:v>
                </c:pt>
                <c:pt idx="11739">
                  <c:v>0.81389999999986995</c:v>
                </c:pt>
                <c:pt idx="11740">
                  <c:v>0.81399999999987005</c:v>
                </c:pt>
                <c:pt idx="11741">
                  <c:v>0.81409999999987004</c:v>
                </c:pt>
                <c:pt idx="11742">
                  <c:v>0.81419999999987003</c:v>
                </c:pt>
                <c:pt idx="11743">
                  <c:v>0.81429999999987002</c:v>
                </c:pt>
                <c:pt idx="11744">
                  <c:v>0.81439999999987001</c:v>
                </c:pt>
                <c:pt idx="11745">
                  <c:v>0.81449999999986999</c:v>
                </c:pt>
                <c:pt idx="11746">
                  <c:v>0.81459999999986998</c:v>
                </c:pt>
                <c:pt idx="11747">
                  <c:v>0.81469999999986997</c:v>
                </c:pt>
                <c:pt idx="11748">
                  <c:v>0.81479999999986996</c:v>
                </c:pt>
                <c:pt idx="11749">
                  <c:v>0.81489999999986995</c:v>
                </c:pt>
                <c:pt idx="11750">
                  <c:v>0.81499999999987005</c:v>
                </c:pt>
                <c:pt idx="11751">
                  <c:v>0.81509999999987004</c:v>
                </c:pt>
                <c:pt idx="11752">
                  <c:v>0.81519999999987003</c:v>
                </c:pt>
                <c:pt idx="11753">
                  <c:v>0.81529999999987002</c:v>
                </c:pt>
                <c:pt idx="11754">
                  <c:v>0.81539999999987001</c:v>
                </c:pt>
                <c:pt idx="11755">
                  <c:v>0.81549999999987</c:v>
                </c:pt>
                <c:pt idx="11756">
                  <c:v>0.81559999999986998</c:v>
                </c:pt>
                <c:pt idx="11757">
                  <c:v>0.81569999999986997</c:v>
                </c:pt>
                <c:pt idx="11758">
                  <c:v>0.81579999999986996</c:v>
                </c:pt>
                <c:pt idx="11759">
                  <c:v>0.81589999999986995</c:v>
                </c:pt>
                <c:pt idx="11760">
                  <c:v>0.81599999999987005</c:v>
                </c:pt>
                <c:pt idx="11761">
                  <c:v>0.81609999999987004</c:v>
                </c:pt>
                <c:pt idx="11762">
                  <c:v>0.81619999999987003</c:v>
                </c:pt>
                <c:pt idx="11763">
                  <c:v>0.81629999999987002</c:v>
                </c:pt>
                <c:pt idx="11764">
                  <c:v>0.81639999999987001</c:v>
                </c:pt>
                <c:pt idx="11765">
                  <c:v>0.81649999999987</c:v>
                </c:pt>
                <c:pt idx="11766">
                  <c:v>0.81659999999986999</c:v>
                </c:pt>
                <c:pt idx="11767">
                  <c:v>0.81669999999986997</c:v>
                </c:pt>
                <c:pt idx="11768">
                  <c:v>0.81679999999986996</c:v>
                </c:pt>
                <c:pt idx="11769">
                  <c:v>0.81689999999986995</c:v>
                </c:pt>
                <c:pt idx="11770">
                  <c:v>0.81699999999987005</c:v>
                </c:pt>
                <c:pt idx="11771">
                  <c:v>0.81709999999987004</c:v>
                </c:pt>
                <c:pt idx="11772">
                  <c:v>0.81719999999987003</c:v>
                </c:pt>
                <c:pt idx="11773">
                  <c:v>0.81729999999987002</c:v>
                </c:pt>
                <c:pt idx="11774">
                  <c:v>0.81739999999987001</c:v>
                </c:pt>
                <c:pt idx="11775">
                  <c:v>0.81749999999987</c:v>
                </c:pt>
                <c:pt idx="11776">
                  <c:v>0.81759999999986999</c:v>
                </c:pt>
                <c:pt idx="11777">
                  <c:v>0.81769999999986998</c:v>
                </c:pt>
                <c:pt idx="11778">
                  <c:v>0.81779999999986996</c:v>
                </c:pt>
                <c:pt idx="11779">
                  <c:v>0.81789999999986995</c:v>
                </c:pt>
                <c:pt idx="11780">
                  <c:v>0.81799999999987005</c:v>
                </c:pt>
                <c:pt idx="11781">
                  <c:v>0.81809999999987004</c:v>
                </c:pt>
                <c:pt idx="11782">
                  <c:v>0.81819999999987003</c:v>
                </c:pt>
                <c:pt idx="11783">
                  <c:v>0.81829999999987002</c:v>
                </c:pt>
                <c:pt idx="11784">
                  <c:v>0.81839999999987001</c:v>
                </c:pt>
                <c:pt idx="11785">
                  <c:v>0.81849999999987</c:v>
                </c:pt>
                <c:pt idx="11786">
                  <c:v>0.81859999999986999</c:v>
                </c:pt>
                <c:pt idx="11787">
                  <c:v>0.81869999999986998</c:v>
                </c:pt>
                <c:pt idx="11788">
                  <c:v>0.81879999999986997</c:v>
                </c:pt>
                <c:pt idx="11789">
                  <c:v>0.81889999999986995</c:v>
                </c:pt>
                <c:pt idx="11790">
                  <c:v>0.81899999999987005</c:v>
                </c:pt>
                <c:pt idx="11791">
                  <c:v>0.81909999999987004</c:v>
                </c:pt>
                <c:pt idx="11792">
                  <c:v>0.81919999999987003</c:v>
                </c:pt>
                <c:pt idx="11793">
                  <c:v>0.81929999999987002</c:v>
                </c:pt>
                <c:pt idx="11794">
                  <c:v>0.81939999999987001</c:v>
                </c:pt>
                <c:pt idx="11795">
                  <c:v>0.81949999999987</c:v>
                </c:pt>
                <c:pt idx="11796">
                  <c:v>0.81959999999986999</c:v>
                </c:pt>
                <c:pt idx="11797">
                  <c:v>0.81969999999986998</c:v>
                </c:pt>
                <c:pt idx="11798">
                  <c:v>0.81979999999986997</c:v>
                </c:pt>
                <c:pt idx="11799">
                  <c:v>0.81989999999986996</c:v>
                </c:pt>
                <c:pt idx="11800">
                  <c:v>0.81999999999987006</c:v>
                </c:pt>
                <c:pt idx="11801">
                  <c:v>0.82009999999987004</c:v>
                </c:pt>
                <c:pt idx="11802">
                  <c:v>0.82019999999987003</c:v>
                </c:pt>
                <c:pt idx="11803">
                  <c:v>0.82029999999987002</c:v>
                </c:pt>
                <c:pt idx="11804">
                  <c:v>0.82039999999987001</c:v>
                </c:pt>
                <c:pt idx="11805">
                  <c:v>0.82049999999987</c:v>
                </c:pt>
                <c:pt idx="11806">
                  <c:v>0.82059999999986999</c:v>
                </c:pt>
                <c:pt idx="11807">
                  <c:v>0.82069999999986998</c:v>
                </c:pt>
                <c:pt idx="11808">
                  <c:v>0.82079999999986997</c:v>
                </c:pt>
                <c:pt idx="11809">
                  <c:v>0.82089999999986996</c:v>
                </c:pt>
                <c:pt idx="11810">
                  <c:v>0.82099999999986994</c:v>
                </c:pt>
                <c:pt idx="11811">
                  <c:v>0.82109999999987004</c:v>
                </c:pt>
                <c:pt idx="11812">
                  <c:v>0.82119999999987003</c:v>
                </c:pt>
                <c:pt idx="11813">
                  <c:v>0.82129999999987002</c:v>
                </c:pt>
                <c:pt idx="11814">
                  <c:v>0.82139999999987001</c:v>
                </c:pt>
                <c:pt idx="11815">
                  <c:v>0.82149999999987</c:v>
                </c:pt>
                <c:pt idx="11816">
                  <c:v>0.82159999999986999</c:v>
                </c:pt>
                <c:pt idx="11817">
                  <c:v>0.82169999999986998</c:v>
                </c:pt>
                <c:pt idx="11818">
                  <c:v>0.82179999999986997</c:v>
                </c:pt>
                <c:pt idx="11819">
                  <c:v>0.82189999999986996</c:v>
                </c:pt>
                <c:pt idx="11820">
                  <c:v>0.82199999999986995</c:v>
                </c:pt>
                <c:pt idx="11821">
                  <c:v>0.82209999999987005</c:v>
                </c:pt>
                <c:pt idx="11822">
                  <c:v>0.82219999999987003</c:v>
                </c:pt>
                <c:pt idx="11823">
                  <c:v>0.82229999999987002</c:v>
                </c:pt>
                <c:pt idx="11824">
                  <c:v>0.82239999999987001</c:v>
                </c:pt>
                <c:pt idx="11825">
                  <c:v>0.82249999999987</c:v>
                </c:pt>
                <c:pt idx="11826">
                  <c:v>0.82259999999986999</c:v>
                </c:pt>
                <c:pt idx="11827">
                  <c:v>0.82269999999986998</c:v>
                </c:pt>
                <c:pt idx="11828">
                  <c:v>0.82279999999986997</c:v>
                </c:pt>
                <c:pt idx="11829">
                  <c:v>0.82289999999986996</c:v>
                </c:pt>
                <c:pt idx="11830">
                  <c:v>0.82299999999986995</c:v>
                </c:pt>
                <c:pt idx="11831">
                  <c:v>0.82309999999987005</c:v>
                </c:pt>
                <c:pt idx="11832">
                  <c:v>0.82319999999987004</c:v>
                </c:pt>
                <c:pt idx="11833">
                  <c:v>0.82329999999987002</c:v>
                </c:pt>
                <c:pt idx="11834">
                  <c:v>0.82339999999987001</c:v>
                </c:pt>
                <c:pt idx="11835">
                  <c:v>0.82349999999987</c:v>
                </c:pt>
                <c:pt idx="11836">
                  <c:v>0.82359999999986999</c:v>
                </c:pt>
                <c:pt idx="11837">
                  <c:v>0.82369999999986998</c:v>
                </c:pt>
                <c:pt idx="11838">
                  <c:v>0.82379999999986997</c:v>
                </c:pt>
                <c:pt idx="11839">
                  <c:v>0.82389999999986996</c:v>
                </c:pt>
                <c:pt idx="11840">
                  <c:v>0.82399999999986995</c:v>
                </c:pt>
                <c:pt idx="11841">
                  <c:v>0.82409999999987005</c:v>
                </c:pt>
                <c:pt idx="11842">
                  <c:v>0.82419999999987004</c:v>
                </c:pt>
                <c:pt idx="11843">
                  <c:v>0.82429999999987003</c:v>
                </c:pt>
                <c:pt idx="11844">
                  <c:v>0.82439999999987001</c:v>
                </c:pt>
                <c:pt idx="11845">
                  <c:v>0.82449999999987</c:v>
                </c:pt>
                <c:pt idx="11846">
                  <c:v>0.82459999999986999</c:v>
                </c:pt>
                <c:pt idx="11847">
                  <c:v>0.82469999999986998</c:v>
                </c:pt>
                <c:pt idx="11848">
                  <c:v>0.82479999999986997</c:v>
                </c:pt>
                <c:pt idx="11849">
                  <c:v>0.82489999999986996</c:v>
                </c:pt>
                <c:pt idx="11850">
                  <c:v>0.82499999999986995</c:v>
                </c:pt>
                <c:pt idx="11851">
                  <c:v>0.82509999999987005</c:v>
                </c:pt>
                <c:pt idx="11852">
                  <c:v>0.82519999999987004</c:v>
                </c:pt>
                <c:pt idx="11853">
                  <c:v>0.82529999999987003</c:v>
                </c:pt>
                <c:pt idx="11854">
                  <c:v>0.82539999999987002</c:v>
                </c:pt>
                <c:pt idx="11855">
                  <c:v>0.82549999999987</c:v>
                </c:pt>
                <c:pt idx="11856">
                  <c:v>0.82559999999986999</c:v>
                </c:pt>
                <c:pt idx="11857">
                  <c:v>0.82569999999986998</c:v>
                </c:pt>
                <c:pt idx="11858">
                  <c:v>0.82579999999986997</c:v>
                </c:pt>
                <c:pt idx="11859">
                  <c:v>0.82589999999986996</c:v>
                </c:pt>
                <c:pt idx="11860">
                  <c:v>0.82599999999986995</c:v>
                </c:pt>
                <c:pt idx="11861">
                  <c:v>0.82609999999987005</c:v>
                </c:pt>
                <c:pt idx="11862">
                  <c:v>0.82619999999987004</c:v>
                </c:pt>
                <c:pt idx="11863">
                  <c:v>0.82629999999987003</c:v>
                </c:pt>
                <c:pt idx="11864">
                  <c:v>0.82639999999987002</c:v>
                </c:pt>
                <c:pt idx="11865">
                  <c:v>0.82649999999987001</c:v>
                </c:pt>
                <c:pt idx="11866">
                  <c:v>0.82659999999986999</c:v>
                </c:pt>
                <c:pt idx="11867">
                  <c:v>0.82669999999986998</c:v>
                </c:pt>
                <c:pt idx="11868">
                  <c:v>0.82679999999986997</c:v>
                </c:pt>
                <c:pt idx="11869">
                  <c:v>0.82689999999986996</c:v>
                </c:pt>
                <c:pt idx="11870">
                  <c:v>0.82699999999986995</c:v>
                </c:pt>
                <c:pt idx="11871">
                  <c:v>0.82709999999987005</c:v>
                </c:pt>
                <c:pt idx="11872">
                  <c:v>0.82719999999987004</c:v>
                </c:pt>
                <c:pt idx="11873">
                  <c:v>0.82729999999987003</c:v>
                </c:pt>
                <c:pt idx="11874">
                  <c:v>0.82739999999987002</c:v>
                </c:pt>
                <c:pt idx="11875">
                  <c:v>0.82749999999987001</c:v>
                </c:pt>
                <c:pt idx="11876">
                  <c:v>0.82759999999987</c:v>
                </c:pt>
                <c:pt idx="11877">
                  <c:v>0.82769999999986998</c:v>
                </c:pt>
                <c:pt idx="11878">
                  <c:v>0.82779999999986997</c:v>
                </c:pt>
                <c:pt idx="11879">
                  <c:v>0.82789999999986996</c:v>
                </c:pt>
                <c:pt idx="11880">
                  <c:v>0.82799999999986995</c:v>
                </c:pt>
                <c:pt idx="11881">
                  <c:v>0.82809999999987005</c:v>
                </c:pt>
                <c:pt idx="11882">
                  <c:v>0.82819999999987004</c:v>
                </c:pt>
                <c:pt idx="11883">
                  <c:v>0.82829999999987003</c:v>
                </c:pt>
                <c:pt idx="11884">
                  <c:v>0.82839999999987002</c:v>
                </c:pt>
                <c:pt idx="11885">
                  <c:v>0.82849999999987001</c:v>
                </c:pt>
                <c:pt idx="11886">
                  <c:v>0.82859999999987</c:v>
                </c:pt>
                <c:pt idx="11887">
                  <c:v>0.82869999999986999</c:v>
                </c:pt>
                <c:pt idx="11888">
                  <c:v>0.82879999999986997</c:v>
                </c:pt>
                <c:pt idx="11889">
                  <c:v>0.82889999999986996</c:v>
                </c:pt>
                <c:pt idx="11890">
                  <c:v>0.82899999999986995</c:v>
                </c:pt>
                <c:pt idx="11891">
                  <c:v>0.82909999999987005</c:v>
                </c:pt>
                <c:pt idx="11892">
                  <c:v>0.82919999999987004</c:v>
                </c:pt>
                <c:pt idx="11893">
                  <c:v>0.82929999999987003</c:v>
                </c:pt>
                <c:pt idx="11894">
                  <c:v>0.82939999999987002</c:v>
                </c:pt>
                <c:pt idx="11895">
                  <c:v>0.82949999999987001</c:v>
                </c:pt>
                <c:pt idx="11896">
                  <c:v>0.82959999999987</c:v>
                </c:pt>
                <c:pt idx="11897">
                  <c:v>0.82969999999986999</c:v>
                </c:pt>
                <c:pt idx="11898">
                  <c:v>0.82979999999986997</c:v>
                </c:pt>
                <c:pt idx="11899">
                  <c:v>0.82989999999986996</c:v>
                </c:pt>
                <c:pt idx="11900">
                  <c:v>0.82999999999986995</c:v>
                </c:pt>
                <c:pt idx="11901">
                  <c:v>0.83009999999987005</c:v>
                </c:pt>
                <c:pt idx="11902">
                  <c:v>0.83019999999987004</c:v>
                </c:pt>
                <c:pt idx="11903">
                  <c:v>0.83029999999987003</c:v>
                </c:pt>
                <c:pt idx="11904">
                  <c:v>0.83039999999987002</c:v>
                </c:pt>
                <c:pt idx="11905">
                  <c:v>0.83049999999987001</c:v>
                </c:pt>
                <c:pt idx="11906">
                  <c:v>0.83059999999987</c:v>
                </c:pt>
                <c:pt idx="11907">
                  <c:v>0.83069999999986999</c:v>
                </c:pt>
                <c:pt idx="11908">
                  <c:v>0.83079999999986998</c:v>
                </c:pt>
                <c:pt idx="11909">
                  <c:v>0.83089999999986996</c:v>
                </c:pt>
                <c:pt idx="11910">
                  <c:v>0.83099999999986995</c:v>
                </c:pt>
                <c:pt idx="11911">
                  <c:v>0.83109999999987005</c:v>
                </c:pt>
                <c:pt idx="11912">
                  <c:v>0.83119999999987004</c:v>
                </c:pt>
                <c:pt idx="11913">
                  <c:v>0.83129999999987003</c:v>
                </c:pt>
                <c:pt idx="11914">
                  <c:v>0.83139999999987002</c:v>
                </c:pt>
                <c:pt idx="11915">
                  <c:v>0.83149999999987001</c:v>
                </c:pt>
                <c:pt idx="11916">
                  <c:v>0.83159999999987</c:v>
                </c:pt>
                <c:pt idx="11917">
                  <c:v>0.83169999999986999</c:v>
                </c:pt>
                <c:pt idx="11918">
                  <c:v>0.83179999999986998</c:v>
                </c:pt>
                <c:pt idx="11919">
                  <c:v>0.83189999999986997</c:v>
                </c:pt>
                <c:pt idx="11920">
                  <c:v>0.83199999999986995</c:v>
                </c:pt>
                <c:pt idx="11921">
                  <c:v>0.83209999999987005</c:v>
                </c:pt>
                <c:pt idx="11922">
                  <c:v>0.83219999999987004</c:v>
                </c:pt>
                <c:pt idx="11923">
                  <c:v>0.83229999999987003</c:v>
                </c:pt>
                <c:pt idx="11924">
                  <c:v>0.83239999999987002</c:v>
                </c:pt>
                <c:pt idx="11925">
                  <c:v>0.83249999999987001</c:v>
                </c:pt>
                <c:pt idx="11926">
                  <c:v>0.83259999999987</c:v>
                </c:pt>
                <c:pt idx="11927">
                  <c:v>0.83269999999986999</c:v>
                </c:pt>
                <c:pt idx="11928">
                  <c:v>0.83279999999986998</c:v>
                </c:pt>
                <c:pt idx="11929">
                  <c:v>0.83289999999986997</c:v>
                </c:pt>
                <c:pt idx="11930">
                  <c:v>0.83299999999986996</c:v>
                </c:pt>
                <c:pt idx="11931">
                  <c:v>0.83309999999986994</c:v>
                </c:pt>
                <c:pt idx="11932">
                  <c:v>0.83319999999987004</c:v>
                </c:pt>
                <c:pt idx="11933">
                  <c:v>0.83329999999987003</c:v>
                </c:pt>
                <c:pt idx="11934">
                  <c:v>0.83339999999987002</c:v>
                </c:pt>
                <c:pt idx="11935">
                  <c:v>0.83349999999987001</c:v>
                </c:pt>
                <c:pt idx="11936">
                  <c:v>0.83359999999987</c:v>
                </c:pt>
                <c:pt idx="11937">
                  <c:v>0.83369999999986999</c:v>
                </c:pt>
                <c:pt idx="11938">
                  <c:v>0.83379999999986998</c:v>
                </c:pt>
                <c:pt idx="11939">
                  <c:v>0.83389999999986997</c:v>
                </c:pt>
                <c:pt idx="11940">
                  <c:v>0.83399999999986996</c:v>
                </c:pt>
                <c:pt idx="11941">
                  <c:v>0.83409999999986995</c:v>
                </c:pt>
                <c:pt idx="11942">
                  <c:v>0.83419999999987005</c:v>
                </c:pt>
                <c:pt idx="11943">
                  <c:v>0.83429999999987003</c:v>
                </c:pt>
                <c:pt idx="11944">
                  <c:v>0.83439999999987002</c:v>
                </c:pt>
                <c:pt idx="11945">
                  <c:v>0.83449999999987001</c:v>
                </c:pt>
                <c:pt idx="11946">
                  <c:v>0.83459999999987</c:v>
                </c:pt>
                <c:pt idx="11947">
                  <c:v>0.83469999999986999</c:v>
                </c:pt>
                <c:pt idx="11948">
                  <c:v>0.83479999999986998</c:v>
                </c:pt>
                <c:pt idx="11949">
                  <c:v>0.83489999999986997</c:v>
                </c:pt>
                <c:pt idx="11950">
                  <c:v>0.83499999999986996</c:v>
                </c:pt>
                <c:pt idx="11951">
                  <c:v>0.83509999999986995</c:v>
                </c:pt>
                <c:pt idx="11952">
                  <c:v>0.83519999999987005</c:v>
                </c:pt>
                <c:pt idx="11953">
                  <c:v>0.83529999999987004</c:v>
                </c:pt>
                <c:pt idx="11954">
                  <c:v>0.83539999999987002</c:v>
                </c:pt>
                <c:pt idx="11955">
                  <c:v>0.83549999999987001</c:v>
                </c:pt>
                <c:pt idx="11956">
                  <c:v>0.83559999999987</c:v>
                </c:pt>
                <c:pt idx="11957">
                  <c:v>0.83569999999986999</c:v>
                </c:pt>
                <c:pt idx="11958">
                  <c:v>0.83579999999986998</c:v>
                </c:pt>
                <c:pt idx="11959">
                  <c:v>0.83589999999986997</c:v>
                </c:pt>
                <c:pt idx="11960">
                  <c:v>0.83599999999986996</c:v>
                </c:pt>
                <c:pt idx="11961">
                  <c:v>0.83609999999986995</c:v>
                </c:pt>
                <c:pt idx="11962">
                  <c:v>0.83619999999987005</c:v>
                </c:pt>
                <c:pt idx="11963">
                  <c:v>0.83629999999987004</c:v>
                </c:pt>
                <c:pt idx="11964">
                  <c:v>0.83639999999987003</c:v>
                </c:pt>
                <c:pt idx="11965">
                  <c:v>0.83649999999987001</c:v>
                </c:pt>
                <c:pt idx="11966">
                  <c:v>0.83659999999987</c:v>
                </c:pt>
                <c:pt idx="11967">
                  <c:v>0.83669999999986999</c:v>
                </c:pt>
                <c:pt idx="11968">
                  <c:v>0.83679999999986998</c:v>
                </c:pt>
                <c:pt idx="11969">
                  <c:v>0.83689999999986997</c:v>
                </c:pt>
                <c:pt idx="11970">
                  <c:v>0.83699999999986996</c:v>
                </c:pt>
                <c:pt idx="11971">
                  <c:v>0.83709999999986995</c:v>
                </c:pt>
                <c:pt idx="11972">
                  <c:v>0.83719999999987005</c:v>
                </c:pt>
                <c:pt idx="11973">
                  <c:v>0.83729999999987004</c:v>
                </c:pt>
                <c:pt idx="11974">
                  <c:v>0.83739999999987003</c:v>
                </c:pt>
                <c:pt idx="11975">
                  <c:v>0.83749999999987002</c:v>
                </c:pt>
                <c:pt idx="11976">
                  <c:v>0.83759999999987</c:v>
                </c:pt>
                <c:pt idx="11977">
                  <c:v>0.83769999999986999</c:v>
                </c:pt>
                <c:pt idx="11978">
                  <c:v>0.83779999999986998</c:v>
                </c:pt>
                <c:pt idx="11979">
                  <c:v>0.83789999999986997</c:v>
                </c:pt>
                <c:pt idx="11980">
                  <c:v>0.83799999999986996</c:v>
                </c:pt>
                <c:pt idx="11981">
                  <c:v>0.83809999999986995</c:v>
                </c:pt>
                <c:pt idx="11982">
                  <c:v>0.83819999999987005</c:v>
                </c:pt>
                <c:pt idx="11983">
                  <c:v>0.83829999999987004</c:v>
                </c:pt>
                <c:pt idx="11984">
                  <c:v>0.83839999999987003</c:v>
                </c:pt>
                <c:pt idx="11985">
                  <c:v>0.83849999999987002</c:v>
                </c:pt>
                <c:pt idx="11986">
                  <c:v>0.83859999999987</c:v>
                </c:pt>
                <c:pt idx="11987">
                  <c:v>0.83869999999986999</c:v>
                </c:pt>
                <c:pt idx="11988">
                  <c:v>0.83879999999986998</c:v>
                </c:pt>
                <c:pt idx="11989">
                  <c:v>0.83889999999986997</c:v>
                </c:pt>
                <c:pt idx="11990">
                  <c:v>0.83899999999986996</c:v>
                </c:pt>
                <c:pt idx="11991">
                  <c:v>0.83909999999986995</c:v>
                </c:pt>
                <c:pt idx="11992">
                  <c:v>0.83919999999987005</c:v>
                </c:pt>
                <c:pt idx="11993">
                  <c:v>0.83929999999987004</c:v>
                </c:pt>
                <c:pt idx="11994">
                  <c:v>0.83939999999987003</c:v>
                </c:pt>
                <c:pt idx="11995">
                  <c:v>0.83949999999987002</c:v>
                </c:pt>
                <c:pt idx="11996">
                  <c:v>0.83959999999987001</c:v>
                </c:pt>
                <c:pt idx="11997">
                  <c:v>0.83969999999986999</c:v>
                </c:pt>
                <c:pt idx="11998">
                  <c:v>0.83979999999986998</c:v>
                </c:pt>
                <c:pt idx="11999">
                  <c:v>0.83989999999986997</c:v>
                </c:pt>
                <c:pt idx="12000">
                  <c:v>0.83999999999986996</c:v>
                </c:pt>
                <c:pt idx="12001">
                  <c:v>0.84009999999986995</c:v>
                </c:pt>
                <c:pt idx="12002">
                  <c:v>0.84019999999987005</c:v>
                </c:pt>
                <c:pt idx="12003">
                  <c:v>0.84029999999987004</c:v>
                </c:pt>
                <c:pt idx="12004">
                  <c:v>0.84039999999987003</c:v>
                </c:pt>
                <c:pt idx="12005">
                  <c:v>0.84049999999987002</c:v>
                </c:pt>
                <c:pt idx="12006">
                  <c:v>0.84059999999987001</c:v>
                </c:pt>
                <c:pt idx="12007">
                  <c:v>0.84069999999987</c:v>
                </c:pt>
                <c:pt idx="12008">
                  <c:v>0.84079999999986998</c:v>
                </c:pt>
                <c:pt idx="12009">
                  <c:v>0.84089999999986997</c:v>
                </c:pt>
                <c:pt idx="12010">
                  <c:v>0.84099999999986996</c:v>
                </c:pt>
                <c:pt idx="12011">
                  <c:v>0.84109999999986995</c:v>
                </c:pt>
                <c:pt idx="12012">
                  <c:v>0.84119999999987005</c:v>
                </c:pt>
                <c:pt idx="12013">
                  <c:v>0.84129999999987004</c:v>
                </c:pt>
                <c:pt idx="12014">
                  <c:v>0.84139999999987003</c:v>
                </c:pt>
                <c:pt idx="12015">
                  <c:v>0.84149999999987002</c:v>
                </c:pt>
                <c:pt idx="12016">
                  <c:v>0.84159999999987001</c:v>
                </c:pt>
                <c:pt idx="12017">
                  <c:v>0.84169999999987</c:v>
                </c:pt>
                <c:pt idx="12018">
                  <c:v>0.84179999999986999</c:v>
                </c:pt>
                <c:pt idx="12019">
                  <c:v>0.84189999999986997</c:v>
                </c:pt>
                <c:pt idx="12020">
                  <c:v>0.84199999999986996</c:v>
                </c:pt>
                <c:pt idx="12021">
                  <c:v>0.84209999999986995</c:v>
                </c:pt>
                <c:pt idx="12022">
                  <c:v>0.84219999999987005</c:v>
                </c:pt>
                <c:pt idx="12023">
                  <c:v>0.84229999999987004</c:v>
                </c:pt>
                <c:pt idx="12024">
                  <c:v>0.84239999999987003</c:v>
                </c:pt>
                <c:pt idx="12025">
                  <c:v>0.84249999999987002</c:v>
                </c:pt>
                <c:pt idx="12026">
                  <c:v>0.84259999999987001</c:v>
                </c:pt>
                <c:pt idx="12027">
                  <c:v>0.84269999999987</c:v>
                </c:pt>
                <c:pt idx="12028">
                  <c:v>0.84279999999986999</c:v>
                </c:pt>
                <c:pt idx="12029">
                  <c:v>0.84289999999986998</c:v>
                </c:pt>
                <c:pt idx="12030">
                  <c:v>0.84299999999986996</c:v>
                </c:pt>
                <c:pt idx="12031">
                  <c:v>0.84309999999986995</c:v>
                </c:pt>
                <c:pt idx="12032">
                  <c:v>0.84319999999987005</c:v>
                </c:pt>
                <c:pt idx="12033">
                  <c:v>0.84329999999987004</c:v>
                </c:pt>
                <c:pt idx="12034">
                  <c:v>0.84339999999987003</c:v>
                </c:pt>
                <c:pt idx="12035">
                  <c:v>0.84349999999987002</c:v>
                </c:pt>
                <c:pt idx="12036">
                  <c:v>0.84359999999987001</c:v>
                </c:pt>
                <c:pt idx="12037">
                  <c:v>0.84369999999987</c:v>
                </c:pt>
                <c:pt idx="12038">
                  <c:v>0.84379999999986999</c:v>
                </c:pt>
                <c:pt idx="12039">
                  <c:v>0.84389999999986998</c:v>
                </c:pt>
                <c:pt idx="12040">
                  <c:v>0.84399999999986997</c:v>
                </c:pt>
                <c:pt idx="12041">
                  <c:v>0.84409999999986995</c:v>
                </c:pt>
                <c:pt idx="12042">
                  <c:v>0.84419999999987005</c:v>
                </c:pt>
                <c:pt idx="12043">
                  <c:v>0.84429999999987004</c:v>
                </c:pt>
                <c:pt idx="12044">
                  <c:v>0.84439999999987003</c:v>
                </c:pt>
                <c:pt idx="12045">
                  <c:v>0.84449999999987002</c:v>
                </c:pt>
                <c:pt idx="12046">
                  <c:v>0.84459999999987001</c:v>
                </c:pt>
                <c:pt idx="12047">
                  <c:v>0.84469999999987</c:v>
                </c:pt>
                <c:pt idx="12048">
                  <c:v>0.84479999999986999</c:v>
                </c:pt>
                <c:pt idx="12049">
                  <c:v>0.84489999999986998</c:v>
                </c:pt>
                <c:pt idx="12050">
                  <c:v>0.84499999999986997</c:v>
                </c:pt>
                <c:pt idx="12051">
                  <c:v>0.84509999999986996</c:v>
                </c:pt>
                <c:pt idx="12052">
                  <c:v>0.84519999999987006</c:v>
                </c:pt>
                <c:pt idx="12053">
                  <c:v>0.84529999999987004</c:v>
                </c:pt>
                <c:pt idx="12054">
                  <c:v>0.84539999999987003</c:v>
                </c:pt>
                <c:pt idx="12055">
                  <c:v>0.84549999999987002</c:v>
                </c:pt>
                <c:pt idx="12056">
                  <c:v>0.84559999999987001</c:v>
                </c:pt>
                <c:pt idx="12057">
                  <c:v>0.84569999999987</c:v>
                </c:pt>
                <c:pt idx="12058">
                  <c:v>0.84579999999986999</c:v>
                </c:pt>
                <c:pt idx="12059">
                  <c:v>0.84589999999986998</c:v>
                </c:pt>
                <c:pt idx="12060">
                  <c:v>0.84599999999986997</c:v>
                </c:pt>
                <c:pt idx="12061">
                  <c:v>0.84609999999986996</c:v>
                </c:pt>
                <c:pt idx="12062">
                  <c:v>0.84619999999986995</c:v>
                </c:pt>
                <c:pt idx="12063">
                  <c:v>0.84629999999987005</c:v>
                </c:pt>
                <c:pt idx="12064">
                  <c:v>0.84639999999987003</c:v>
                </c:pt>
                <c:pt idx="12065">
                  <c:v>0.84649999999987002</c:v>
                </c:pt>
                <c:pt idx="12066">
                  <c:v>0.84659999999987001</c:v>
                </c:pt>
                <c:pt idx="12067">
                  <c:v>0.84669999999987</c:v>
                </c:pt>
                <c:pt idx="12068">
                  <c:v>0.84679999999986999</c:v>
                </c:pt>
                <c:pt idx="12069">
                  <c:v>0.84689999999986998</c:v>
                </c:pt>
                <c:pt idx="12070">
                  <c:v>0.84699999999986997</c:v>
                </c:pt>
                <c:pt idx="12071">
                  <c:v>0.84709999999986996</c:v>
                </c:pt>
                <c:pt idx="12072">
                  <c:v>0.84719999999986995</c:v>
                </c:pt>
                <c:pt idx="12073">
                  <c:v>0.84729999999987005</c:v>
                </c:pt>
                <c:pt idx="12074">
                  <c:v>0.84739999999987003</c:v>
                </c:pt>
                <c:pt idx="12075">
                  <c:v>0.84749999999987002</c:v>
                </c:pt>
                <c:pt idx="12076">
                  <c:v>0.84759999999987001</c:v>
                </c:pt>
                <c:pt idx="12077">
                  <c:v>0.84769999999987</c:v>
                </c:pt>
                <c:pt idx="12078">
                  <c:v>0.84779999999986999</c:v>
                </c:pt>
                <c:pt idx="12079">
                  <c:v>0.84789999999986998</c:v>
                </c:pt>
                <c:pt idx="12080">
                  <c:v>0.84799999999986997</c:v>
                </c:pt>
                <c:pt idx="12081">
                  <c:v>0.84809999999986996</c:v>
                </c:pt>
                <c:pt idx="12082">
                  <c:v>0.84819999999986995</c:v>
                </c:pt>
                <c:pt idx="12083">
                  <c:v>0.84829999999987005</c:v>
                </c:pt>
                <c:pt idx="12084">
                  <c:v>0.84839999999987004</c:v>
                </c:pt>
                <c:pt idx="12085">
                  <c:v>0.84849999999987002</c:v>
                </c:pt>
                <c:pt idx="12086">
                  <c:v>0.84859999999987001</c:v>
                </c:pt>
                <c:pt idx="12087">
                  <c:v>0.84869999999987</c:v>
                </c:pt>
                <c:pt idx="12088">
                  <c:v>0.84879999999986999</c:v>
                </c:pt>
                <c:pt idx="12089">
                  <c:v>0.84889999999986998</c:v>
                </c:pt>
                <c:pt idx="12090">
                  <c:v>0.84899999999986997</c:v>
                </c:pt>
                <c:pt idx="12091">
                  <c:v>0.84909999999986996</c:v>
                </c:pt>
                <c:pt idx="12092">
                  <c:v>0.84919999999986995</c:v>
                </c:pt>
                <c:pt idx="12093">
                  <c:v>0.84929999999987005</c:v>
                </c:pt>
                <c:pt idx="12094">
                  <c:v>0.84939999999987004</c:v>
                </c:pt>
                <c:pt idx="12095">
                  <c:v>0.84949999999987003</c:v>
                </c:pt>
                <c:pt idx="12096">
                  <c:v>0.84959999999987001</c:v>
                </c:pt>
                <c:pt idx="12097">
                  <c:v>0.84969999999987</c:v>
                </c:pt>
                <c:pt idx="12098">
                  <c:v>0.84979999999986999</c:v>
                </c:pt>
                <c:pt idx="12099">
                  <c:v>0.84989999999986998</c:v>
                </c:pt>
                <c:pt idx="12100">
                  <c:v>0.84999999999986997</c:v>
                </c:pt>
                <c:pt idx="12101">
                  <c:v>0.85009999999986996</c:v>
                </c:pt>
                <c:pt idx="12102">
                  <c:v>0.85019999999986995</c:v>
                </c:pt>
                <c:pt idx="12103">
                  <c:v>0.85029999999987005</c:v>
                </c:pt>
                <c:pt idx="12104">
                  <c:v>0.85039999999987004</c:v>
                </c:pt>
                <c:pt idx="12105">
                  <c:v>0.85049999999987003</c:v>
                </c:pt>
                <c:pt idx="12106">
                  <c:v>0.85059999999987002</c:v>
                </c:pt>
                <c:pt idx="12107">
                  <c:v>0.85069999999987</c:v>
                </c:pt>
                <c:pt idx="12108">
                  <c:v>0.85079999999986999</c:v>
                </c:pt>
                <c:pt idx="12109">
                  <c:v>0.85089999999986998</c:v>
                </c:pt>
                <c:pt idx="12110">
                  <c:v>0.85099999999986997</c:v>
                </c:pt>
                <c:pt idx="12111">
                  <c:v>0.85109999999986996</c:v>
                </c:pt>
                <c:pt idx="12112">
                  <c:v>0.85119999999986995</c:v>
                </c:pt>
                <c:pt idx="12113">
                  <c:v>0.85129999999987005</c:v>
                </c:pt>
                <c:pt idx="12114">
                  <c:v>0.85139999999987004</c:v>
                </c:pt>
                <c:pt idx="12115">
                  <c:v>0.85149999999987003</c:v>
                </c:pt>
                <c:pt idx="12116">
                  <c:v>0.85159999999987002</c:v>
                </c:pt>
                <c:pt idx="12117">
                  <c:v>0.85169999999987001</c:v>
                </c:pt>
                <c:pt idx="12118">
                  <c:v>0.85179999999986999</c:v>
                </c:pt>
                <c:pt idx="12119">
                  <c:v>0.85189999999986998</c:v>
                </c:pt>
                <c:pt idx="12120">
                  <c:v>0.85199999999986997</c:v>
                </c:pt>
                <c:pt idx="12121">
                  <c:v>0.85209999999986996</c:v>
                </c:pt>
                <c:pt idx="12122">
                  <c:v>0.85219999999986995</c:v>
                </c:pt>
                <c:pt idx="12123">
                  <c:v>0.85229999999987005</c:v>
                </c:pt>
                <c:pt idx="12124">
                  <c:v>0.85239999999987004</c:v>
                </c:pt>
                <c:pt idx="12125">
                  <c:v>0.85249999999987003</c:v>
                </c:pt>
                <c:pt idx="12126">
                  <c:v>0.85259999999987002</c:v>
                </c:pt>
                <c:pt idx="12127">
                  <c:v>0.85269999999987001</c:v>
                </c:pt>
                <c:pt idx="12128">
                  <c:v>0.85279999999987</c:v>
                </c:pt>
                <c:pt idx="12129">
                  <c:v>0.85289999999986998</c:v>
                </c:pt>
                <c:pt idx="12130">
                  <c:v>0.85299999999986997</c:v>
                </c:pt>
                <c:pt idx="12131">
                  <c:v>0.85309999999986996</c:v>
                </c:pt>
                <c:pt idx="12132">
                  <c:v>0.85319999999986995</c:v>
                </c:pt>
                <c:pt idx="12133">
                  <c:v>0.85329999999987005</c:v>
                </c:pt>
                <c:pt idx="12134">
                  <c:v>0.85339999999987004</c:v>
                </c:pt>
                <c:pt idx="12135">
                  <c:v>0.85349999999987003</c:v>
                </c:pt>
                <c:pt idx="12136">
                  <c:v>0.85359999999987002</c:v>
                </c:pt>
                <c:pt idx="12137">
                  <c:v>0.85369999999987001</c:v>
                </c:pt>
                <c:pt idx="12138">
                  <c:v>0.85379999999987</c:v>
                </c:pt>
                <c:pt idx="12139">
                  <c:v>0.85389999999986999</c:v>
                </c:pt>
                <c:pt idx="12140">
                  <c:v>0.85399999999986997</c:v>
                </c:pt>
                <c:pt idx="12141">
                  <c:v>0.85409999999986996</c:v>
                </c:pt>
                <c:pt idx="12142">
                  <c:v>0.85419999999986995</c:v>
                </c:pt>
                <c:pt idx="12143">
                  <c:v>0.85429999999987005</c:v>
                </c:pt>
                <c:pt idx="12144">
                  <c:v>0.85439999999987004</c:v>
                </c:pt>
                <c:pt idx="12145">
                  <c:v>0.85449999999987003</c:v>
                </c:pt>
                <c:pt idx="12146">
                  <c:v>0.85459999999987002</c:v>
                </c:pt>
                <c:pt idx="12147">
                  <c:v>0.85469999999987001</c:v>
                </c:pt>
                <c:pt idx="12148">
                  <c:v>0.85479999999987</c:v>
                </c:pt>
                <c:pt idx="12149">
                  <c:v>0.85489999999986999</c:v>
                </c:pt>
                <c:pt idx="12150">
                  <c:v>0.85499999999986998</c:v>
                </c:pt>
                <c:pt idx="12151">
                  <c:v>0.85509999999986996</c:v>
                </c:pt>
                <c:pt idx="12152">
                  <c:v>0.85519999999986995</c:v>
                </c:pt>
                <c:pt idx="12153">
                  <c:v>0.85529999999987005</c:v>
                </c:pt>
                <c:pt idx="12154">
                  <c:v>0.85539999999987004</c:v>
                </c:pt>
                <c:pt idx="12155">
                  <c:v>0.85549999999987003</c:v>
                </c:pt>
                <c:pt idx="12156">
                  <c:v>0.85559999999987002</c:v>
                </c:pt>
                <c:pt idx="12157">
                  <c:v>0.85569999999987001</c:v>
                </c:pt>
                <c:pt idx="12158">
                  <c:v>0.85579999999987</c:v>
                </c:pt>
                <c:pt idx="12159">
                  <c:v>0.85589999999986999</c:v>
                </c:pt>
                <c:pt idx="12160">
                  <c:v>0.85599999999986998</c:v>
                </c:pt>
                <c:pt idx="12161">
                  <c:v>0.85609999999986996</c:v>
                </c:pt>
                <c:pt idx="12162">
                  <c:v>0.85619999999986995</c:v>
                </c:pt>
                <c:pt idx="12163">
                  <c:v>0.85629999999987005</c:v>
                </c:pt>
                <c:pt idx="12164">
                  <c:v>0.85639999999987004</c:v>
                </c:pt>
                <c:pt idx="12165">
                  <c:v>0.85649999999987003</c:v>
                </c:pt>
                <c:pt idx="12166">
                  <c:v>0.85659999999987002</c:v>
                </c:pt>
                <c:pt idx="12167">
                  <c:v>0.85669999999987001</c:v>
                </c:pt>
                <c:pt idx="12168">
                  <c:v>0.85679999999987</c:v>
                </c:pt>
                <c:pt idx="12169">
                  <c:v>0.85689999999986999</c:v>
                </c:pt>
                <c:pt idx="12170">
                  <c:v>0.85699999999986998</c:v>
                </c:pt>
                <c:pt idx="12171">
                  <c:v>0.85709999999986997</c:v>
                </c:pt>
                <c:pt idx="12172">
                  <c:v>0.85719999999986995</c:v>
                </c:pt>
                <c:pt idx="12173">
                  <c:v>0.85729999999987005</c:v>
                </c:pt>
                <c:pt idx="12174">
                  <c:v>0.85739999999987004</c:v>
                </c:pt>
                <c:pt idx="12175">
                  <c:v>0.85749999999987003</c:v>
                </c:pt>
                <c:pt idx="12176">
                  <c:v>0.85759999999987002</c:v>
                </c:pt>
                <c:pt idx="12177">
                  <c:v>0.85769999999987001</c:v>
                </c:pt>
                <c:pt idx="12178">
                  <c:v>0.85779999999987</c:v>
                </c:pt>
                <c:pt idx="12179">
                  <c:v>0.85789999999986999</c:v>
                </c:pt>
                <c:pt idx="12180">
                  <c:v>0.85799999999986998</c:v>
                </c:pt>
                <c:pt idx="12181">
                  <c:v>0.85809999999986997</c:v>
                </c:pt>
                <c:pt idx="12182">
                  <c:v>0.85819999999986996</c:v>
                </c:pt>
                <c:pt idx="12183">
                  <c:v>0.85829999999986994</c:v>
                </c:pt>
                <c:pt idx="12184">
                  <c:v>0.85839999999987004</c:v>
                </c:pt>
                <c:pt idx="12185">
                  <c:v>0.85849999999987003</c:v>
                </c:pt>
                <c:pt idx="12186">
                  <c:v>0.85859999999987002</c:v>
                </c:pt>
                <c:pt idx="12187">
                  <c:v>0.85869999999987001</c:v>
                </c:pt>
                <c:pt idx="12188">
                  <c:v>0.85879999999987</c:v>
                </c:pt>
                <c:pt idx="12189">
                  <c:v>0.85889999999986999</c:v>
                </c:pt>
                <c:pt idx="12190">
                  <c:v>0.85899999999986998</c:v>
                </c:pt>
                <c:pt idx="12191">
                  <c:v>0.85909999999986997</c:v>
                </c:pt>
                <c:pt idx="12192">
                  <c:v>0.85919999999986996</c:v>
                </c:pt>
                <c:pt idx="12193">
                  <c:v>0.85929999999986995</c:v>
                </c:pt>
                <c:pt idx="12194">
                  <c:v>0.85939999999987005</c:v>
                </c:pt>
                <c:pt idx="12195">
                  <c:v>0.85949999999987003</c:v>
                </c:pt>
                <c:pt idx="12196">
                  <c:v>0.85959999999987002</c:v>
                </c:pt>
                <c:pt idx="12197">
                  <c:v>0.85969999999987001</c:v>
                </c:pt>
                <c:pt idx="12198">
                  <c:v>0.85979999999987</c:v>
                </c:pt>
                <c:pt idx="12199">
                  <c:v>0.85989999999986999</c:v>
                </c:pt>
                <c:pt idx="12200">
                  <c:v>0.85999999999986998</c:v>
                </c:pt>
                <c:pt idx="12201">
                  <c:v>0.86009999999986997</c:v>
                </c:pt>
                <c:pt idx="12202">
                  <c:v>0.86019999999986996</c:v>
                </c:pt>
                <c:pt idx="12203">
                  <c:v>0.86029999999986995</c:v>
                </c:pt>
                <c:pt idx="12204">
                  <c:v>0.86039999999987005</c:v>
                </c:pt>
                <c:pt idx="12205">
                  <c:v>0.86049999999987004</c:v>
                </c:pt>
                <c:pt idx="12206">
                  <c:v>0.86059999999987002</c:v>
                </c:pt>
                <c:pt idx="12207">
                  <c:v>0.86069999999987001</c:v>
                </c:pt>
                <c:pt idx="12208">
                  <c:v>0.86079999999987</c:v>
                </c:pt>
                <c:pt idx="12209">
                  <c:v>0.86089999999986999</c:v>
                </c:pt>
                <c:pt idx="12210">
                  <c:v>0.86099999999986998</c:v>
                </c:pt>
                <c:pt idx="12211">
                  <c:v>0.86109999999986997</c:v>
                </c:pt>
                <c:pt idx="12212">
                  <c:v>0.86119999999986996</c:v>
                </c:pt>
                <c:pt idx="12213">
                  <c:v>0.86129999999986995</c:v>
                </c:pt>
                <c:pt idx="12214">
                  <c:v>0.86139999999987005</c:v>
                </c:pt>
                <c:pt idx="12215">
                  <c:v>0.86149999999987004</c:v>
                </c:pt>
                <c:pt idx="12216">
                  <c:v>0.86159999999987003</c:v>
                </c:pt>
                <c:pt idx="12217">
                  <c:v>0.86169999999987001</c:v>
                </c:pt>
                <c:pt idx="12218">
                  <c:v>0.86179999999987</c:v>
                </c:pt>
                <c:pt idx="12219">
                  <c:v>0.86189999999986999</c:v>
                </c:pt>
                <c:pt idx="12220">
                  <c:v>0.86199999999986998</c:v>
                </c:pt>
                <c:pt idx="12221">
                  <c:v>0.86209999999986997</c:v>
                </c:pt>
                <c:pt idx="12222">
                  <c:v>0.86219999999986996</c:v>
                </c:pt>
                <c:pt idx="12223">
                  <c:v>0.86229999999986995</c:v>
                </c:pt>
                <c:pt idx="12224">
                  <c:v>0.86239999999987005</c:v>
                </c:pt>
                <c:pt idx="12225">
                  <c:v>0.86249999999987004</c:v>
                </c:pt>
                <c:pt idx="12226">
                  <c:v>0.86259999999987003</c:v>
                </c:pt>
                <c:pt idx="12227">
                  <c:v>0.86269999999987002</c:v>
                </c:pt>
                <c:pt idx="12228">
                  <c:v>0.86279999999987</c:v>
                </c:pt>
                <c:pt idx="12229">
                  <c:v>0.86289999999986999</c:v>
                </c:pt>
                <c:pt idx="12230">
                  <c:v>0.86299999999986998</c:v>
                </c:pt>
                <c:pt idx="12231">
                  <c:v>0.86309999999986997</c:v>
                </c:pt>
                <c:pt idx="12232">
                  <c:v>0.86319999999986996</c:v>
                </c:pt>
                <c:pt idx="12233">
                  <c:v>0.86329999999986995</c:v>
                </c:pt>
                <c:pt idx="12234">
                  <c:v>0.86339999999987005</c:v>
                </c:pt>
                <c:pt idx="12235">
                  <c:v>0.86349999999987004</c:v>
                </c:pt>
                <c:pt idx="12236">
                  <c:v>0.86359999999987003</c:v>
                </c:pt>
                <c:pt idx="12237">
                  <c:v>0.86369999999987002</c:v>
                </c:pt>
                <c:pt idx="12238">
                  <c:v>0.86379999999987001</c:v>
                </c:pt>
                <c:pt idx="12239">
                  <c:v>0.86389999999986999</c:v>
                </c:pt>
                <c:pt idx="12240">
                  <c:v>0.86399999999986998</c:v>
                </c:pt>
                <c:pt idx="12241">
                  <c:v>0.86409999999986997</c:v>
                </c:pt>
                <c:pt idx="12242">
                  <c:v>0.86419999999986996</c:v>
                </c:pt>
                <c:pt idx="12243">
                  <c:v>0.86429999999986995</c:v>
                </c:pt>
                <c:pt idx="12244">
                  <c:v>0.86439999999987005</c:v>
                </c:pt>
                <c:pt idx="12245">
                  <c:v>0.86449999999987004</c:v>
                </c:pt>
                <c:pt idx="12246">
                  <c:v>0.86459999999987003</c:v>
                </c:pt>
                <c:pt idx="12247">
                  <c:v>0.86469999999987002</c:v>
                </c:pt>
                <c:pt idx="12248">
                  <c:v>0.86479999999987001</c:v>
                </c:pt>
                <c:pt idx="12249">
                  <c:v>0.86489999999987</c:v>
                </c:pt>
                <c:pt idx="12250">
                  <c:v>0.86499999999986998</c:v>
                </c:pt>
                <c:pt idx="12251">
                  <c:v>0.86509999999986997</c:v>
                </c:pt>
                <c:pt idx="12252">
                  <c:v>0.86519999999986996</c:v>
                </c:pt>
                <c:pt idx="12253">
                  <c:v>0.86529999999986995</c:v>
                </c:pt>
                <c:pt idx="12254">
                  <c:v>0.86539999999987005</c:v>
                </c:pt>
                <c:pt idx="12255">
                  <c:v>0.86549999999987004</c:v>
                </c:pt>
                <c:pt idx="12256">
                  <c:v>0.86559999999987003</c:v>
                </c:pt>
                <c:pt idx="12257">
                  <c:v>0.86569999999987002</c:v>
                </c:pt>
                <c:pt idx="12258">
                  <c:v>0.86579999999986001</c:v>
                </c:pt>
                <c:pt idx="12259">
                  <c:v>0.86589999999986</c:v>
                </c:pt>
                <c:pt idx="12260">
                  <c:v>0.86599999999985999</c:v>
                </c:pt>
                <c:pt idx="12261">
                  <c:v>0.86609999999985998</c:v>
                </c:pt>
                <c:pt idx="12262">
                  <c:v>0.86619999999985997</c:v>
                </c:pt>
                <c:pt idx="12263">
                  <c:v>0.86629999999985996</c:v>
                </c:pt>
                <c:pt idx="12264">
                  <c:v>0.86639999999985995</c:v>
                </c:pt>
                <c:pt idx="12265">
                  <c:v>0.86649999999986005</c:v>
                </c:pt>
                <c:pt idx="12266">
                  <c:v>0.86659999999986004</c:v>
                </c:pt>
                <c:pt idx="12267">
                  <c:v>0.86669999999986003</c:v>
                </c:pt>
                <c:pt idx="12268">
                  <c:v>0.86679999999986002</c:v>
                </c:pt>
                <c:pt idx="12269">
                  <c:v>0.86689999999986</c:v>
                </c:pt>
                <c:pt idx="12270">
                  <c:v>0.86699999999985999</c:v>
                </c:pt>
                <c:pt idx="12271">
                  <c:v>0.86709999999985998</c:v>
                </c:pt>
                <c:pt idx="12272">
                  <c:v>0.86719999999985997</c:v>
                </c:pt>
                <c:pt idx="12273">
                  <c:v>0.86729999999985996</c:v>
                </c:pt>
                <c:pt idx="12274">
                  <c:v>0.86739999999985995</c:v>
                </c:pt>
                <c:pt idx="12275">
                  <c:v>0.86749999999986005</c:v>
                </c:pt>
                <c:pt idx="12276">
                  <c:v>0.86759999999986004</c:v>
                </c:pt>
                <c:pt idx="12277">
                  <c:v>0.86769999999986003</c:v>
                </c:pt>
                <c:pt idx="12278">
                  <c:v>0.86779999999986002</c:v>
                </c:pt>
                <c:pt idx="12279">
                  <c:v>0.86789999999986001</c:v>
                </c:pt>
                <c:pt idx="12280">
                  <c:v>0.86799999999985999</c:v>
                </c:pt>
                <c:pt idx="12281">
                  <c:v>0.86809999999985998</c:v>
                </c:pt>
                <c:pt idx="12282">
                  <c:v>0.86819999999985997</c:v>
                </c:pt>
                <c:pt idx="12283">
                  <c:v>0.86829999999985996</c:v>
                </c:pt>
                <c:pt idx="12284">
                  <c:v>0.86839999999985995</c:v>
                </c:pt>
                <c:pt idx="12285">
                  <c:v>0.86849999999986005</c:v>
                </c:pt>
                <c:pt idx="12286">
                  <c:v>0.86859999999986004</c:v>
                </c:pt>
                <c:pt idx="12287">
                  <c:v>0.86869999999986003</c:v>
                </c:pt>
                <c:pt idx="12288">
                  <c:v>0.86879999999986002</c:v>
                </c:pt>
                <c:pt idx="12289">
                  <c:v>0.86889999999986001</c:v>
                </c:pt>
                <c:pt idx="12290">
                  <c:v>0.86899999999986</c:v>
                </c:pt>
                <c:pt idx="12291">
                  <c:v>0.86909999999985998</c:v>
                </c:pt>
                <c:pt idx="12292">
                  <c:v>0.86919999999985997</c:v>
                </c:pt>
                <c:pt idx="12293">
                  <c:v>0.86929999999985996</c:v>
                </c:pt>
                <c:pt idx="12294">
                  <c:v>0.86939999999985995</c:v>
                </c:pt>
                <c:pt idx="12295">
                  <c:v>0.86949999999986005</c:v>
                </c:pt>
                <c:pt idx="12296">
                  <c:v>0.86959999999986004</c:v>
                </c:pt>
                <c:pt idx="12297">
                  <c:v>0.86969999999986003</c:v>
                </c:pt>
                <c:pt idx="12298">
                  <c:v>0.86979999999986002</c:v>
                </c:pt>
                <c:pt idx="12299">
                  <c:v>0.86989999999986001</c:v>
                </c:pt>
                <c:pt idx="12300">
                  <c:v>0.86999999999986</c:v>
                </c:pt>
                <c:pt idx="12301">
                  <c:v>0.87009999999985999</c:v>
                </c:pt>
                <c:pt idx="12302">
                  <c:v>0.87019999999985997</c:v>
                </c:pt>
                <c:pt idx="12303">
                  <c:v>0.87029999999985996</c:v>
                </c:pt>
                <c:pt idx="12304">
                  <c:v>0.87039999999985995</c:v>
                </c:pt>
                <c:pt idx="12305">
                  <c:v>0.87049999999986005</c:v>
                </c:pt>
                <c:pt idx="12306">
                  <c:v>0.87059999999986004</c:v>
                </c:pt>
                <c:pt idx="12307">
                  <c:v>0.87069999999986003</c:v>
                </c:pt>
                <c:pt idx="12308">
                  <c:v>0.87079999999986002</c:v>
                </c:pt>
                <c:pt idx="12309">
                  <c:v>0.87089999999986001</c:v>
                </c:pt>
                <c:pt idx="12310">
                  <c:v>0.87099999999986</c:v>
                </c:pt>
                <c:pt idx="12311">
                  <c:v>0.87109999999985999</c:v>
                </c:pt>
                <c:pt idx="12312">
                  <c:v>0.87119999999985998</c:v>
                </c:pt>
                <c:pt idx="12313">
                  <c:v>0.87129999999985996</c:v>
                </c:pt>
                <c:pt idx="12314">
                  <c:v>0.87139999999985995</c:v>
                </c:pt>
                <c:pt idx="12315">
                  <c:v>0.87149999999986005</c:v>
                </c:pt>
                <c:pt idx="12316">
                  <c:v>0.87159999999986004</c:v>
                </c:pt>
                <c:pt idx="12317">
                  <c:v>0.87169999999986003</c:v>
                </c:pt>
                <c:pt idx="12318">
                  <c:v>0.87179999999986002</c:v>
                </c:pt>
                <c:pt idx="12319">
                  <c:v>0.87189999999986001</c:v>
                </c:pt>
                <c:pt idx="12320">
                  <c:v>0.87199999999986</c:v>
                </c:pt>
                <c:pt idx="12321">
                  <c:v>0.87209999999985999</c:v>
                </c:pt>
                <c:pt idx="12322">
                  <c:v>0.87219999999985998</c:v>
                </c:pt>
                <c:pt idx="12323">
                  <c:v>0.87229999999985997</c:v>
                </c:pt>
                <c:pt idx="12324">
                  <c:v>0.87239999999985995</c:v>
                </c:pt>
                <c:pt idx="12325">
                  <c:v>0.87249999999986005</c:v>
                </c:pt>
                <c:pt idx="12326">
                  <c:v>0.87259999999986004</c:v>
                </c:pt>
                <c:pt idx="12327">
                  <c:v>0.87269999999986003</c:v>
                </c:pt>
                <c:pt idx="12328">
                  <c:v>0.87279999999986002</c:v>
                </c:pt>
                <c:pt idx="12329">
                  <c:v>0.87289999999986001</c:v>
                </c:pt>
                <c:pt idx="12330">
                  <c:v>0.87299999999986</c:v>
                </c:pt>
                <c:pt idx="12331">
                  <c:v>0.87309999999985999</c:v>
                </c:pt>
                <c:pt idx="12332">
                  <c:v>0.87319999999985998</c:v>
                </c:pt>
                <c:pt idx="12333">
                  <c:v>0.87329999999985997</c:v>
                </c:pt>
                <c:pt idx="12334">
                  <c:v>0.87339999999985996</c:v>
                </c:pt>
                <c:pt idx="12335">
                  <c:v>0.87349999999986006</c:v>
                </c:pt>
                <c:pt idx="12336">
                  <c:v>0.87359999999986004</c:v>
                </c:pt>
                <c:pt idx="12337">
                  <c:v>0.87369999999986003</c:v>
                </c:pt>
                <c:pt idx="12338">
                  <c:v>0.87379999999986002</c:v>
                </c:pt>
                <c:pt idx="12339">
                  <c:v>0.87389999999986001</c:v>
                </c:pt>
                <c:pt idx="12340">
                  <c:v>0.87399999999986</c:v>
                </c:pt>
                <c:pt idx="12341">
                  <c:v>0.87409999999985999</c:v>
                </c:pt>
                <c:pt idx="12342">
                  <c:v>0.87419999999985998</c:v>
                </c:pt>
                <c:pt idx="12343">
                  <c:v>0.87429999999985997</c:v>
                </c:pt>
                <c:pt idx="12344">
                  <c:v>0.87439999999985996</c:v>
                </c:pt>
                <c:pt idx="12345">
                  <c:v>0.87449999999985994</c:v>
                </c:pt>
                <c:pt idx="12346">
                  <c:v>0.87459999999986004</c:v>
                </c:pt>
                <c:pt idx="12347">
                  <c:v>0.87469999999986003</c:v>
                </c:pt>
                <c:pt idx="12348">
                  <c:v>0.87479999999986002</c:v>
                </c:pt>
                <c:pt idx="12349">
                  <c:v>0.87489999999986001</c:v>
                </c:pt>
                <c:pt idx="12350">
                  <c:v>0.87499999999986</c:v>
                </c:pt>
                <c:pt idx="12351">
                  <c:v>0.87509999999985999</c:v>
                </c:pt>
                <c:pt idx="12352">
                  <c:v>0.87519999999985998</c:v>
                </c:pt>
                <c:pt idx="12353">
                  <c:v>0.87529999999985997</c:v>
                </c:pt>
                <c:pt idx="12354">
                  <c:v>0.87539999999985996</c:v>
                </c:pt>
                <c:pt idx="12355">
                  <c:v>0.87549999999985995</c:v>
                </c:pt>
                <c:pt idx="12356">
                  <c:v>0.87559999999986005</c:v>
                </c:pt>
                <c:pt idx="12357">
                  <c:v>0.87569999999986003</c:v>
                </c:pt>
                <c:pt idx="12358">
                  <c:v>0.87579999999986002</c:v>
                </c:pt>
                <c:pt idx="12359">
                  <c:v>0.87589999999986001</c:v>
                </c:pt>
                <c:pt idx="12360">
                  <c:v>0.87599999999986</c:v>
                </c:pt>
                <c:pt idx="12361">
                  <c:v>0.87609999999985999</c:v>
                </c:pt>
                <c:pt idx="12362">
                  <c:v>0.87619999999985998</c:v>
                </c:pt>
                <c:pt idx="12363">
                  <c:v>0.87629999999985997</c:v>
                </c:pt>
                <c:pt idx="12364">
                  <c:v>0.87639999999985996</c:v>
                </c:pt>
                <c:pt idx="12365">
                  <c:v>0.87649999999985995</c:v>
                </c:pt>
                <c:pt idx="12366">
                  <c:v>0.87659999999986005</c:v>
                </c:pt>
                <c:pt idx="12367">
                  <c:v>0.87669999999986004</c:v>
                </c:pt>
                <c:pt idx="12368">
                  <c:v>0.87679999999986002</c:v>
                </c:pt>
                <c:pt idx="12369">
                  <c:v>0.87689999999986001</c:v>
                </c:pt>
                <c:pt idx="12370">
                  <c:v>0.87699999999986</c:v>
                </c:pt>
                <c:pt idx="12371">
                  <c:v>0.87709999999985999</c:v>
                </c:pt>
                <c:pt idx="12372">
                  <c:v>0.87719999999985998</c:v>
                </c:pt>
                <c:pt idx="12373">
                  <c:v>0.87729999999985997</c:v>
                </c:pt>
                <c:pt idx="12374">
                  <c:v>0.87739999999985996</c:v>
                </c:pt>
                <c:pt idx="12375">
                  <c:v>0.87749999999985995</c:v>
                </c:pt>
                <c:pt idx="12376">
                  <c:v>0.87759999999986005</c:v>
                </c:pt>
                <c:pt idx="12377">
                  <c:v>0.87769999999986004</c:v>
                </c:pt>
                <c:pt idx="12378">
                  <c:v>0.87779999999986003</c:v>
                </c:pt>
                <c:pt idx="12379">
                  <c:v>0.87789999999986001</c:v>
                </c:pt>
                <c:pt idx="12380">
                  <c:v>0.87799999999986</c:v>
                </c:pt>
                <c:pt idx="12381">
                  <c:v>0.87809999999985999</c:v>
                </c:pt>
                <c:pt idx="12382">
                  <c:v>0.87819999999985998</c:v>
                </c:pt>
                <c:pt idx="12383">
                  <c:v>0.87829999999985997</c:v>
                </c:pt>
                <c:pt idx="12384">
                  <c:v>0.87839999999985996</c:v>
                </c:pt>
                <c:pt idx="12385">
                  <c:v>0.87849999999985995</c:v>
                </c:pt>
                <c:pt idx="12386">
                  <c:v>0.87859999999986005</c:v>
                </c:pt>
                <c:pt idx="12387">
                  <c:v>0.87869999999986004</c:v>
                </c:pt>
                <c:pt idx="12388">
                  <c:v>0.87879999999986003</c:v>
                </c:pt>
                <c:pt idx="12389">
                  <c:v>0.87889999999986002</c:v>
                </c:pt>
                <c:pt idx="12390">
                  <c:v>0.87899999999986</c:v>
                </c:pt>
                <c:pt idx="12391">
                  <c:v>0.87909999999985999</c:v>
                </c:pt>
                <c:pt idx="12392">
                  <c:v>0.87919999999985998</c:v>
                </c:pt>
                <c:pt idx="12393">
                  <c:v>0.87929999999985997</c:v>
                </c:pt>
                <c:pt idx="12394">
                  <c:v>0.87939999999985996</c:v>
                </c:pt>
                <c:pt idx="12395">
                  <c:v>0.87949999999985995</c:v>
                </c:pt>
                <c:pt idx="12396">
                  <c:v>0.87959999999986005</c:v>
                </c:pt>
                <c:pt idx="12397">
                  <c:v>0.87969999999986004</c:v>
                </c:pt>
                <c:pt idx="12398">
                  <c:v>0.87979999999986003</c:v>
                </c:pt>
                <c:pt idx="12399">
                  <c:v>0.87989999999986002</c:v>
                </c:pt>
                <c:pt idx="12400">
                  <c:v>0.87999999999986001</c:v>
                </c:pt>
                <c:pt idx="12401">
                  <c:v>0.88009999999985999</c:v>
                </c:pt>
                <c:pt idx="12402">
                  <c:v>0.88019999999985998</c:v>
                </c:pt>
                <c:pt idx="12403">
                  <c:v>0.88029999999985997</c:v>
                </c:pt>
                <c:pt idx="12404">
                  <c:v>0.88039999999985996</c:v>
                </c:pt>
                <c:pt idx="12405">
                  <c:v>0.88049999999985995</c:v>
                </c:pt>
                <c:pt idx="12406">
                  <c:v>0.88059999999986005</c:v>
                </c:pt>
                <c:pt idx="12407">
                  <c:v>0.88069999999986004</c:v>
                </c:pt>
                <c:pt idx="12408">
                  <c:v>0.88079999999986003</c:v>
                </c:pt>
                <c:pt idx="12409">
                  <c:v>0.88089999999986002</c:v>
                </c:pt>
                <c:pt idx="12410">
                  <c:v>0.88099999999986001</c:v>
                </c:pt>
                <c:pt idx="12411">
                  <c:v>0.88109999999986</c:v>
                </c:pt>
                <c:pt idx="12412">
                  <c:v>0.88119999999985998</c:v>
                </c:pt>
                <c:pt idx="12413">
                  <c:v>0.88129999999985997</c:v>
                </c:pt>
                <c:pt idx="12414">
                  <c:v>0.88139999999985996</c:v>
                </c:pt>
                <c:pt idx="12415">
                  <c:v>0.88149999999985995</c:v>
                </c:pt>
                <c:pt idx="12416">
                  <c:v>0.88159999999986005</c:v>
                </c:pt>
                <c:pt idx="12417">
                  <c:v>0.88169999999986004</c:v>
                </c:pt>
                <c:pt idx="12418">
                  <c:v>0.88179999999986003</c:v>
                </c:pt>
                <c:pt idx="12419">
                  <c:v>0.88189999999986002</c:v>
                </c:pt>
                <c:pt idx="12420">
                  <c:v>0.88199999999986001</c:v>
                </c:pt>
                <c:pt idx="12421">
                  <c:v>0.88209999999986</c:v>
                </c:pt>
                <c:pt idx="12422">
                  <c:v>0.88219999999985999</c:v>
                </c:pt>
                <c:pt idx="12423">
                  <c:v>0.88229999999985997</c:v>
                </c:pt>
                <c:pt idx="12424">
                  <c:v>0.88239999999985996</c:v>
                </c:pt>
                <c:pt idx="12425">
                  <c:v>0.88249999999985995</c:v>
                </c:pt>
                <c:pt idx="12426">
                  <c:v>0.88259999999986005</c:v>
                </c:pt>
                <c:pt idx="12427">
                  <c:v>0.88269999999986004</c:v>
                </c:pt>
                <c:pt idx="12428">
                  <c:v>0.88279999999986003</c:v>
                </c:pt>
                <c:pt idx="12429">
                  <c:v>0.88289999999986002</c:v>
                </c:pt>
                <c:pt idx="12430">
                  <c:v>0.88299999999986001</c:v>
                </c:pt>
                <c:pt idx="12431">
                  <c:v>0.88309999999986</c:v>
                </c:pt>
                <c:pt idx="12432">
                  <c:v>0.88319999999985999</c:v>
                </c:pt>
                <c:pt idx="12433">
                  <c:v>0.88329999999985997</c:v>
                </c:pt>
                <c:pt idx="12434">
                  <c:v>0.88339999999985996</c:v>
                </c:pt>
                <c:pt idx="12435">
                  <c:v>0.88349999999985995</c:v>
                </c:pt>
                <c:pt idx="12436">
                  <c:v>0.88359999999986005</c:v>
                </c:pt>
                <c:pt idx="12437">
                  <c:v>0.88369999999986004</c:v>
                </c:pt>
                <c:pt idx="12438">
                  <c:v>0.88379999999986003</c:v>
                </c:pt>
                <c:pt idx="12439">
                  <c:v>0.88389999999986002</c:v>
                </c:pt>
                <c:pt idx="12440">
                  <c:v>0.88399999999986001</c:v>
                </c:pt>
                <c:pt idx="12441">
                  <c:v>0.88409999999986</c:v>
                </c:pt>
                <c:pt idx="12442">
                  <c:v>0.88419999999985999</c:v>
                </c:pt>
                <c:pt idx="12443">
                  <c:v>0.88429999999985998</c:v>
                </c:pt>
                <c:pt idx="12444">
                  <c:v>0.88439999999985996</c:v>
                </c:pt>
                <c:pt idx="12445">
                  <c:v>0.88449999999985995</c:v>
                </c:pt>
                <c:pt idx="12446">
                  <c:v>0.88459999999986005</c:v>
                </c:pt>
                <c:pt idx="12447">
                  <c:v>0.88469999999986004</c:v>
                </c:pt>
                <c:pt idx="12448">
                  <c:v>0.88479999999986003</c:v>
                </c:pt>
                <c:pt idx="12449">
                  <c:v>0.88489999999986002</c:v>
                </c:pt>
                <c:pt idx="12450">
                  <c:v>0.88499999999986001</c:v>
                </c:pt>
                <c:pt idx="12451">
                  <c:v>0.88509999999986</c:v>
                </c:pt>
                <c:pt idx="12452">
                  <c:v>0.88519999999985999</c:v>
                </c:pt>
                <c:pt idx="12453">
                  <c:v>0.88529999999985998</c:v>
                </c:pt>
                <c:pt idx="12454">
                  <c:v>0.88539999999985997</c:v>
                </c:pt>
                <c:pt idx="12455">
                  <c:v>0.88549999999985995</c:v>
                </c:pt>
                <c:pt idx="12456">
                  <c:v>0.88559999999986005</c:v>
                </c:pt>
                <c:pt idx="12457">
                  <c:v>0.88569999999986004</c:v>
                </c:pt>
                <c:pt idx="12458">
                  <c:v>0.88579999999986003</c:v>
                </c:pt>
                <c:pt idx="12459">
                  <c:v>0.88589999999986002</c:v>
                </c:pt>
                <c:pt idx="12460">
                  <c:v>0.88599999999986001</c:v>
                </c:pt>
                <c:pt idx="12461">
                  <c:v>0.88609999999986</c:v>
                </c:pt>
                <c:pt idx="12462">
                  <c:v>0.88619999999985999</c:v>
                </c:pt>
                <c:pt idx="12463">
                  <c:v>0.88629999999985998</c:v>
                </c:pt>
                <c:pt idx="12464">
                  <c:v>0.88639999999985997</c:v>
                </c:pt>
                <c:pt idx="12465">
                  <c:v>0.88649999999985996</c:v>
                </c:pt>
                <c:pt idx="12466">
                  <c:v>0.88659999999985994</c:v>
                </c:pt>
                <c:pt idx="12467">
                  <c:v>0.88669999999986004</c:v>
                </c:pt>
                <c:pt idx="12468">
                  <c:v>0.88679999999986003</c:v>
                </c:pt>
                <c:pt idx="12469">
                  <c:v>0.88689999999986002</c:v>
                </c:pt>
                <c:pt idx="12470">
                  <c:v>0.88699999999986001</c:v>
                </c:pt>
                <c:pt idx="12471">
                  <c:v>0.88709999999986</c:v>
                </c:pt>
                <c:pt idx="12472">
                  <c:v>0.88719999999985999</c:v>
                </c:pt>
                <c:pt idx="12473">
                  <c:v>0.88729999999985998</c:v>
                </c:pt>
                <c:pt idx="12474">
                  <c:v>0.88739999999985997</c:v>
                </c:pt>
                <c:pt idx="12475">
                  <c:v>0.88749999999985996</c:v>
                </c:pt>
                <c:pt idx="12476">
                  <c:v>0.88759999999985995</c:v>
                </c:pt>
                <c:pt idx="12477">
                  <c:v>0.88769999999986005</c:v>
                </c:pt>
                <c:pt idx="12478">
                  <c:v>0.88779999999986003</c:v>
                </c:pt>
                <c:pt idx="12479">
                  <c:v>0.88789999999986002</c:v>
                </c:pt>
                <c:pt idx="12480">
                  <c:v>0.88799999999986001</c:v>
                </c:pt>
                <c:pt idx="12481">
                  <c:v>0.88809999999986</c:v>
                </c:pt>
                <c:pt idx="12482">
                  <c:v>0.88819999999985999</c:v>
                </c:pt>
                <c:pt idx="12483">
                  <c:v>0.88829999999985998</c:v>
                </c:pt>
                <c:pt idx="12484">
                  <c:v>0.88839999999985997</c:v>
                </c:pt>
                <c:pt idx="12485">
                  <c:v>0.88849999999985996</c:v>
                </c:pt>
                <c:pt idx="12486">
                  <c:v>0.88859999999985995</c:v>
                </c:pt>
                <c:pt idx="12487">
                  <c:v>0.88869999999986005</c:v>
                </c:pt>
                <c:pt idx="12488">
                  <c:v>0.88879999999986004</c:v>
                </c:pt>
                <c:pt idx="12489">
                  <c:v>0.88889999999986002</c:v>
                </c:pt>
                <c:pt idx="12490">
                  <c:v>0.88899999999986001</c:v>
                </c:pt>
                <c:pt idx="12491">
                  <c:v>0.88909999999986</c:v>
                </c:pt>
                <c:pt idx="12492">
                  <c:v>0.88919999999985999</c:v>
                </c:pt>
                <c:pt idx="12493">
                  <c:v>0.88929999999985998</c:v>
                </c:pt>
                <c:pt idx="12494">
                  <c:v>0.88939999999985997</c:v>
                </c:pt>
                <c:pt idx="12495">
                  <c:v>0.88949999999985996</c:v>
                </c:pt>
                <c:pt idx="12496">
                  <c:v>0.88959999999985995</c:v>
                </c:pt>
                <c:pt idx="12497">
                  <c:v>0.88969999999986005</c:v>
                </c:pt>
                <c:pt idx="12498">
                  <c:v>0.88979999999986004</c:v>
                </c:pt>
                <c:pt idx="12499">
                  <c:v>0.88989999999986003</c:v>
                </c:pt>
                <c:pt idx="12500">
                  <c:v>0.88999999999986001</c:v>
                </c:pt>
                <c:pt idx="12501">
                  <c:v>0.89009999999986</c:v>
                </c:pt>
                <c:pt idx="12502">
                  <c:v>0.89019999999985999</c:v>
                </c:pt>
                <c:pt idx="12503">
                  <c:v>0.89029999999985998</c:v>
                </c:pt>
                <c:pt idx="12504">
                  <c:v>0.89039999999985997</c:v>
                </c:pt>
                <c:pt idx="12505">
                  <c:v>0.89049999999985996</c:v>
                </c:pt>
                <c:pt idx="12506">
                  <c:v>0.89059999999985995</c:v>
                </c:pt>
                <c:pt idx="12507">
                  <c:v>0.89069999999986005</c:v>
                </c:pt>
                <c:pt idx="12508">
                  <c:v>0.89079999999986004</c:v>
                </c:pt>
                <c:pt idx="12509">
                  <c:v>0.89089999999986003</c:v>
                </c:pt>
                <c:pt idx="12510">
                  <c:v>0.89099999999986002</c:v>
                </c:pt>
                <c:pt idx="12511">
                  <c:v>0.89109999999986</c:v>
                </c:pt>
                <c:pt idx="12512">
                  <c:v>0.89119999999985999</c:v>
                </c:pt>
                <c:pt idx="12513">
                  <c:v>0.89129999999985998</c:v>
                </c:pt>
                <c:pt idx="12514">
                  <c:v>0.89139999999985997</c:v>
                </c:pt>
                <c:pt idx="12515">
                  <c:v>0.89149999999985996</c:v>
                </c:pt>
                <c:pt idx="12516">
                  <c:v>0.89159999999985995</c:v>
                </c:pt>
                <c:pt idx="12517">
                  <c:v>0.89169999999986005</c:v>
                </c:pt>
                <c:pt idx="12518">
                  <c:v>0.89179999999986004</c:v>
                </c:pt>
                <c:pt idx="12519">
                  <c:v>0.89189999999986003</c:v>
                </c:pt>
                <c:pt idx="12520">
                  <c:v>0.89199999999986002</c:v>
                </c:pt>
                <c:pt idx="12521">
                  <c:v>0.89209999999986</c:v>
                </c:pt>
                <c:pt idx="12522">
                  <c:v>0.89219999999985999</c:v>
                </c:pt>
                <c:pt idx="12523">
                  <c:v>0.89229999999985998</c:v>
                </c:pt>
                <c:pt idx="12524">
                  <c:v>0.89239999999985997</c:v>
                </c:pt>
                <c:pt idx="12525">
                  <c:v>0.89249999999985996</c:v>
                </c:pt>
                <c:pt idx="12526">
                  <c:v>0.89259999999985995</c:v>
                </c:pt>
                <c:pt idx="12527">
                  <c:v>0.89269999999986005</c:v>
                </c:pt>
                <c:pt idx="12528">
                  <c:v>0.89279999999986004</c:v>
                </c:pt>
                <c:pt idx="12529">
                  <c:v>0.89289999999986003</c:v>
                </c:pt>
                <c:pt idx="12530">
                  <c:v>0.89299999999986002</c:v>
                </c:pt>
                <c:pt idx="12531">
                  <c:v>0.89309999999986001</c:v>
                </c:pt>
                <c:pt idx="12532">
                  <c:v>0.89319999999985999</c:v>
                </c:pt>
                <c:pt idx="12533">
                  <c:v>0.89329999999985998</c:v>
                </c:pt>
                <c:pt idx="12534">
                  <c:v>0.89339999999985997</c:v>
                </c:pt>
                <c:pt idx="12535">
                  <c:v>0.89349999999985996</c:v>
                </c:pt>
                <c:pt idx="12536">
                  <c:v>0.89359999999985995</c:v>
                </c:pt>
                <c:pt idx="12537">
                  <c:v>0.89369999999986005</c:v>
                </c:pt>
                <c:pt idx="12538">
                  <c:v>0.89379999999986004</c:v>
                </c:pt>
                <c:pt idx="12539">
                  <c:v>0.89389999999986003</c:v>
                </c:pt>
                <c:pt idx="12540">
                  <c:v>0.89399999999986002</c:v>
                </c:pt>
                <c:pt idx="12541">
                  <c:v>0.89409999999986001</c:v>
                </c:pt>
                <c:pt idx="12542">
                  <c:v>0.89419999999986</c:v>
                </c:pt>
                <c:pt idx="12543">
                  <c:v>0.89429999999985998</c:v>
                </c:pt>
                <c:pt idx="12544">
                  <c:v>0.89439999999985997</c:v>
                </c:pt>
                <c:pt idx="12545">
                  <c:v>0.89449999999985996</c:v>
                </c:pt>
                <c:pt idx="12546">
                  <c:v>0.89459999999985995</c:v>
                </c:pt>
                <c:pt idx="12547">
                  <c:v>0.89469999999986005</c:v>
                </c:pt>
                <c:pt idx="12548">
                  <c:v>0.89479999999986004</c:v>
                </c:pt>
                <c:pt idx="12549">
                  <c:v>0.89489999999986003</c:v>
                </c:pt>
                <c:pt idx="12550">
                  <c:v>0.89499999999986002</c:v>
                </c:pt>
                <c:pt idx="12551">
                  <c:v>0.89509999999986001</c:v>
                </c:pt>
                <c:pt idx="12552">
                  <c:v>0.89519999999986</c:v>
                </c:pt>
                <c:pt idx="12553">
                  <c:v>0.89529999999985999</c:v>
                </c:pt>
                <c:pt idx="12554">
                  <c:v>0.89539999999985997</c:v>
                </c:pt>
                <c:pt idx="12555">
                  <c:v>0.89549999999985996</c:v>
                </c:pt>
                <c:pt idx="12556">
                  <c:v>0.89559999999985995</c:v>
                </c:pt>
                <c:pt idx="12557">
                  <c:v>0.89569999999986005</c:v>
                </c:pt>
                <c:pt idx="12558">
                  <c:v>0.89579999999986004</c:v>
                </c:pt>
                <c:pt idx="12559">
                  <c:v>0.89589999999986003</c:v>
                </c:pt>
                <c:pt idx="12560">
                  <c:v>0.89599999999986002</c:v>
                </c:pt>
                <c:pt idx="12561">
                  <c:v>0.89609999999986001</c:v>
                </c:pt>
                <c:pt idx="12562">
                  <c:v>0.89619999999986</c:v>
                </c:pt>
                <c:pt idx="12563">
                  <c:v>0.89629999999985999</c:v>
                </c:pt>
                <c:pt idx="12564">
                  <c:v>0.89639999999985998</c:v>
                </c:pt>
                <c:pt idx="12565">
                  <c:v>0.89649999999985996</c:v>
                </c:pt>
                <c:pt idx="12566">
                  <c:v>0.89659999999985995</c:v>
                </c:pt>
                <c:pt idx="12567">
                  <c:v>0.89669999999986005</c:v>
                </c:pt>
                <c:pt idx="12568">
                  <c:v>0.89679999999986004</c:v>
                </c:pt>
                <c:pt idx="12569">
                  <c:v>0.89689999999986003</c:v>
                </c:pt>
                <c:pt idx="12570">
                  <c:v>0.89699999999986002</c:v>
                </c:pt>
                <c:pt idx="12571">
                  <c:v>0.89709999999986001</c:v>
                </c:pt>
                <c:pt idx="12572">
                  <c:v>0.89719999999986</c:v>
                </c:pt>
                <c:pt idx="12573">
                  <c:v>0.89729999999985999</c:v>
                </c:pt>
                <c:pt idx="12574">
                  <c:v>0.89739999999985998</c:v>
                </c:pt>
                <c:pt idx="12575">
                  <c:v>0.89749999999985997</c:v>
                </c:pt>
                <c:pt idx="12576">
                  <c:v>0.89759999999985995</c:v>
                </c:pt>
                <c:pt idx="12577">
                  <c:v>0.89769999999986005</c:v>
                </c:pt>
                <c:pt idx="12578">
                  <c:v>0.89779999999986004</c:v>
                </c:pt>
                <c:pt idx="12579">
                  <c:v>0.89789999999986003</c:v>
                </c:pt>
                <c:pt idx="12580">
                  <c:v>0.89799999999986002</c:v>
                </c:pt>
                <c:pt idx="12581">
                  <c:v>0.89809999999986001</c:v>
                </c:pt>
                <c:pt idx="12582">
                  <c:v>0.89819999999986</c:v>
                </c:pt>
                <c:pt idx="12583">
                  <c:v>0.89829999999985999</c:v>
                </c:pt>
                <c:pt idx="12584">
                  <c:v>0.89839999999985998</c:v>
                </c:pt>
                <c:pt idx="12585">
                  <c:v>0.89849999999985997</c:v>
                </c:pt>
                <c:pt idx="12586">
                  <c:v>0.89859999999985996</c:v>
                </c:pt>
                <c:pt idx="12587">
                  <c:v>0.89869999999986006</c:v>
                </c:pt>
                <c:pt idx="12588">
                  <c:v>0.89879999999986004</c:v>
                </c:pt>
                <c:pt idx="12589">
                  <c:v>0.89889999999986003</c:v>
                </c:pt>
                <c:pt idx="12590">
                  <c:v>0.89899999999986002</c:v>
                </c:pt>
                <c:pt idx="12591">
                  <c:v>0.89909999999986001</c:v>
                </c:pt>
                <c:pt idx="12592">
                  <c:v>0.89919999999986</c:v>
                </c:pt>
                <c:pt idx="12593">
                  <c:v>0.89929999999985999</c:v>
                </c:pt>
                <c:pt idx="12594">
                  <c:v>0.89939999999985998</c:v>
                </c:pt>
                <c:pt idx="12595">
                  <c:v>0.89949999999985997</c:v>
                </c:pt>
                <c:pt idx="12596">
                  <c:v>0.89959999999985996</c:v>
                </c:pt>
                <c:pt idx="12597">
                  <c:v>0.89969999999985995</c:v>
                </c:pt>
                <c:pt idx="12598">
                  <c:v>0.89979999999986005</c:v>
                </c:pt>
                <c:pt idx="12599">
                  <c:v>0.89989999999986003</c:v>
                </c:pt>
                <c:pt idx="12600">
                  <c:v>0.89999999999986002</c:v>
                </c:pt>
                <c:pt idx="12601">
                  <c:v>0.90009999999986001</c:v>
                </c:pt>
                <c:pt idx="12602">
                  <c:v>0.90019999999986</c:v>
                </c:pt>
                <c:pt idx="12603">
                  <c:v>0.90029999999985999</c:v>
                </c:pt>
                <c:pt idx="12604">
                  <c:v>0.90039999999985998</c:v>
                </c:pt>
                <c:pt idx="12605">
                  <c:v>0.90049999999985997</c:v>
                </c:pt>
                <c:pt idx="12606">
                  <c:v>0.90059999999985996</c:v>
                </c:pt>
                <c:pt idx="12607">
                  <c:v>0.90069999999985995</c:v>
                </c:pt>
                <c:pt idx="12608">
                  <c:v>0.90079999999986005</c:v>
                </c:pt>
                <c:pt idx="12609">
                  <c:v>0.90089999999986003</c:v>
                </c:pt>
                <c:pt idx="12610">
                  <c:v>0.90099999999986002</c:v>
                </c:pt>
                <c:pt idx="12611">
                  <c:v>0.90109999999986001</c:v>
                </c:pt>
                <c:pt idx="12612">
                  <c:v>0.90119999999986</c:v>
                </c:pt>
                <c:pt idx="12613">
                  <c:v>0.90129999999985999</c:v>
                </c:pt>
                <c:pt idx="12614">
                  <c:v>0.90139999999985998</c:v>
                </c:pt>
                <c:pt idx="12615">
                  <c:v>0.90149999999985997</c:v>
                </c:pt>
                <c:pt idx="12616">
                  <c:v>0.90159999999985996</c:v>
                </c:pt>
                <c:pt idx="12617">
                  <c:v>0.90169999999985995</c:v>
                </c:pt>
                <c:pt idx="12618">
                  <c:v>0.90179999999986005</c:v>
                </c:pt>
                <c:pt idx="12619">
                  <c:v>0.90189999999986004</c:v>
                </c:pt>
                <c:pt idx="12620">
                  <c:v>0.90199999999986002</c:v>
                </c:pt>
                <c:pt idx="12621">
                  <c:v>0.90209999999986001</c:v>
                </c:pt>
                <c:pt idx="12622">
                  <c:v>0.90219999999986</c:v>
                </c:pt>
                <c:pt idx="12623">
                  <c:v>0.90229999999985999</c:v>
                </c:pt>
                <c:pt idx="12624">
                  <c:v>0.90239999999985998</c:v>
                </c:pt>
                <c:pt idx="12625">
                  <c:v>0.90249999999985997</c:v>
                </c:pt>
                <c:pt idx="12626">
                  <c:v>0.90259999999985996</c:v>
                </c:pt>
                <c:pt idx="12627">
                  <c:v>0.90269999999985995</c:v>
                </c:pt>
                <c:pt idx="12628">
                  <c:v>0.90279999999986005</c:v>
                </c:pt>
                <c:pt idx="12629">
                  <c:v>0.90289999999986004</c:v>
                </c:pt>
                <c:pt idx="12630">
                  <c:v>0.90299999999986003</c:v>
                </c:pt>
                <c:pt idx="12631">
                  <c:v>0.90309999999986001</c:v>
                </c:pt>
                <c:pt idx="12632">
                  <c:v>0.90319999999986</c:v>
                </c:pt>
                <c:pt idx="12633">
                  <c:v>0.90329999999985999</c:v>
                </c:pt>
                <c:pt idx="12634">
                  <c:v>0.90339999999985998</c:v>
                </c:pt>
                <c:pt idx="12635">
                  <c:v>0.90349999999985997</c:v>
                </c:pt>
                <c:pt idx="12636">
                  <c:v>0.90359999999985996</c:v>
                </c:pt>
                <c:pt idx="12637">
                  <c:v>0.90369999999985995</c:v>
                </c:pt>
                <c:pt idx="12638">
                  <c:v>0.90379999999986005</c:v>
                </c:pt>
                <c:pt idx="12639">
                  <c:v>0.90389999999986004</c:v>
                </c:pt>
                <c:pt idx="12640">
                  <c:v>0.90399999999986003</c:v>
                </c:pt>
                <c:pt idx="12641">
                  <c:v>0.90409999999986002</c:v>
                </c:pt>
                <c:pt idx="12642">
                  <c:v>0.90419999999986</c:v>
                </c:pt>
                <c:pt idx="12643">
                  <c:v>0.90429999999985999</c:v>
                </c:pt>
                <c:pt idx="12644">
                  <c:v>0.90439999999985998</c:v>
                </c:pt>
                <c:pt idx="12645">
                  <c:v>0.90449999999985997</c:v>
                </c:pt>
                <c:pt idx="12646">
                  <c:v>0.90459999999985996</c:v>
                </c:pt>
                <c:pt idx="12647">
                  <c:v>0.90469999999985995</c:v>
                </c:pt>
                <c:pt idx="12648">
                  <c:v>0.90479999999986005</c:v>
                </c:pt>
                <c:pt idx="12649">
                  <c:v>0.90489999999986004</c:v>
                </c:pt>
                <c:pt idx="12650">
                  <c:v>0.90499999999986003</c:v>
                </c:pt>
                <c:pt idx="12651">
                  <c:v>0.90509999999986002</c:v>
                </c:pt>
                <c:pt idx="12652">
                  <c:v>0.90519999999986001</c:v>
                </c:pt>
                <c:pt idx="12653">
                  <c:v>0.90529999999985999</c:v>
                </c:pt>
                <c:pt idx="12654">
                  <c:v>0.90539999999985998</c:v>
                </c:pt>
                <c:pt idx="12655">
                  <c:v>0.90549999999985997</c:v>
                </c:pt>
                <c:pt idx="12656">
                  <c:v>0.90559999999985996</c:v>
                </c:pt>
                <c:pt idx="12657">
                  <c:v>0.90569999999985995</c:v>
                </c:pt>
                <c:pt idx="12658">
                  <c:v>0.90579999999986005</c:v>
                </c:pt>
                <c:pt idx="12659">
                  <c:v>0.90589999999986004</c:v>
                </c:pt>
                <c:pt idx="12660">
                  <c:v>0.90599999999986003</c:v>
                </c:pt>
                <c:pt idx="12661">
                  <c:v>0.90609999999986002</c:v>
                </c:pt>
                <c:pt idx="12662">
                  <c:v>0.90619999999986001</c:v>
                </c:pt>
                <c:pt idx="12663">
                  <c:v>0.90629999999986</c:v>
                </c:pt>
                <c:pt idx="12664">
                  <c:v>0.90639999999985998</c:v>
                </c:pt>
                <c:pt idx="12665">
                  <c:v>0.90649999999985997</c:v>
                </c:pt>
                <c:pt idx="12666">
                  <c:v>0.90659999999985996</c:v>
                </c:pt>
                <c:pt idx="12667">
                  <c:v>0.90669999999985995</c:v>
                </c:pt>
                <c:pt idx="12668">
                  <c:v>0.90679999999986005</c:v>
                </c:pt>
                <c:pt idx="12669">
                  <c:v>0.90689999999986004</c:v>
                </c:pt>
                <c:pt idx="12670">
                  <c:v>0.90699999999986003</c:v>
                </c:pt>
                <c:pt idx="12671">
                  <c:v>0.90709999999986002</c:v>
                </c:pt>
                <c:pt idx="12672">
                  <c:v>0.90719999999986001</c:v>
                </c:pt>
                <c:pt idx="12673">
                  <c:v>0.90729999999986</c:v>
                </c:pt>
                <c:pt idx="12674">
                  <c:v>0.90739999999985999</c:v>
                </c:pt>
                <c:pt idx="12675">
                  <c:v>0.90749999999985997</c:v>
                </c:pt>
                <c:pt idx="12676">
                  <c:v>0.90759999999985996</c:v>
                </c:pt>
                <c:pt idx="12677">
                  <c:v>0.90769999999985995</c:v>
                </c:pt>
                <c:pt idx="12678">
                  <c:v>0.90779999999986005</c:v>
                </c:pt>
                <c:pt idx="12679">
                  <c:v>0.90789999999986004</c:v>
                </c:pt>
                <c:pt idx="12680">
                  <c:v>0.90799999999986003</c:v>
                </c:pt>
                <c:pt idx="12681">
                  <c:v>0.90809999999986002</c:v>
                </c:pt>
                <c:pt idx="12682">
                  <c:v>0.90819999999986001</c:v>
                </c:pt>
                <c:pt idx="12683">
                  <c:v>0.90829999999986</c:v>
                </c:pt>
                <c:pt idx="12684">
                  <c:v>0.90839999999985999</c:v>
                </c:pt>
                <c:pt idx="12685">
                  <c:v>0.90849999999985998</c:v>
                </c:pt>
                <c:pt idx="12686">
                  <c:v>0.90859999999985996</c:v>
                </c:pt>
                <c:pt idx="12687">
                  <c:v>0.90869999999985995</c:v>
                </c:pt>
                <c:pt idx="12688">
                  <c:v>0.90879999999986005</c:v>
                </c:pt>
                <c:pt idx="12689">
                  <c:v>0.90889999999986004</c:v>
                </c:pt>
                <c:pt idx="12690">
                  <c:v>0.90899999999986003</c:v>
                </c:pt>
                <c:pt idx="12691">
                  <c:v>0.90909999999986002</c:v>
                </c:pt>
                <c:pt idx="12692">
                  <c:v>0.90919999999986001</c:v>
                </c:pt>
                <c:pt idx="12693">
                  <c:v>0.90929999999986</c:v>
                </c:pt>
                <c:pt idx="12694">
                  <c:v>0.90939999999985999</c:v>
                </c:pt>
                <c:pt idx="12695">
                  <c:v>0.90949999999985998</c:v>
                </c:pt>
                <c:pt idx="12696">
                  <c:v>0.90959999999985996</c:v>
                </c:pt>
                <c:pt idx="12697">
                  <c:v>0.90969999999985995</c:v>
                </c:pt>
                <c:pt idx="12698">
                  <c:v>0.90979999999986005</c:v>
                </c:pt>
                <c:pt idx="12699">
                  <c:v>0.90989999999986004</c:v>
                </c:pt>
                <c:pt idx="12700">
                  <c:v>0.90999999999986003</c:v>
                </c:pt>
                <c:pt idx="12701">
                  <c:v>0.91009999999986002</c:v>
                </c:pt>
                <c:pt idx="12702">
                  <c:v>0.91019999999986001</c:v>
                </c:pt>
                <c:pt idx="12703">
                  <c:v>0.91029999999986</c:v>
                </c:pt>
                <c:pt idx="12704">
                  <c:v>0.91039999999985999</c:v>
                </c:pt>
                <c:pt idx="12705">
                  <c:v>0.91049999999985998</c:v>
                </c:pt>
                <c:pt idx="12706">
                  <c:v>0.91059999999985997</c:v>
                </c:pt>
                <c:pt idx="12707">
                  <c:v>0.91069999999985995</c:v>
                </c:pt>
                <c:pt idx="12708">
                  <c:v>0.91079999999986005</c:v>
                </c:pt>
                <c:pt idx="12709">
                  <c:v>0.91089999999986004</c:v>
                </c:pt>
                <c:pt idx="12710">
                  <c:v>0.91099999999986003</c:v>
                </c:pt>
                <c:pt idx="12711">
                  <c:v>0.91109999999986002</c:v>
                </c:pt>
                <c:pt idx="12712">
                  <c:v>0.91119999999986001</c:v>
                </c:pt>
                <c:pt idx="12713">
                  <c:v>0.91129999999986</c:v>
                </c:pt>
                <c:pt idx="12714">
                  <c:v>0.91139999999985999</c:v>
                </c:pt>
                <c:pt idx="12715">
                  <c:v>0.91149999999985998</c:v>
                </c:pt>
                <c:pt idx="12716">
                  <c:v>0.91159999999985997</c:v>
                </c:pt>
                <c:pt idx="12717">
                  <c:v>0.91169999999985996</c:v>
                </c:pt>
                <c:pt idx="12718">
                  <c:v>0.91179999999985994</c:v>
                </c:pt>
                <c:pt idx="12719">
                  <c:v>0.91189999999986004</c:v>
                </c:pt>
                <c:pt idx="12720">
                  <c:v>0.91199999999986003</c:v>
                </c:pt>
                <c:pt idx="12721">
                  <c:v>0.91209999999986002</c:v>
                </c:pt>
                <c:pt idx="12722">
                  <c:v>0.91219999999986001</c:v>
                </c:pt>
                <c:pt idx="12723">
                  <c:v>0.91229999999986</c:v>
                </c:pt>
                <c:pt idx="12724">
                  <c:v>0.91239999999985999</c:v>
                </c:pt>
                <c:pt idx="12725">
                  <c:v>0.91249999999985998</c:v>
                </c:pt>
                <c:pt idx="12726">
                  <c:v>0.91259999999985997</c:v>
                </c:pt>
                <c:pt idx="12727">
                  <c:v>0.91269999999985996</c:v>
                </c:pt>
                <c:pt idx="12728">
                  <c:v>0.91279999999985995</c:v>
                </c:pt>
                <c:pt idx="12729">
                  <c:v>0.91289999999986005</c:v>
                </c:pt>
                <c:pt idx="12730">
                  <c:v>0.91299999999986003</c:v>
                </c:pt>
                <c:pt idx="12731">
                  <c:v>0.91309999999986002</c:v>
                </c:pt>
                <c:pt idx="12732">
                  <c:v>0.91319999999986001</c:v>
                </c:pt>
                <c:pt idx="12733">
                  <c:v>0.91329999999986</c:v>
                </c:pt>
                <c:pt idx="12734">
                  <c:v>0.91339999999985999</c:v>
                </c:pt>
                <c:pt idx="12735">
                  <c:v>0.91349999999985998</c:v>
                </c:pt>
                <c:pt idx="12736">
                  <c:v>0.91359999999985997</c:v>
                </c:pt>
                <c:pt idx="12737">
                  <c:v>0.91369999999985996</c:v>
                </c:pt>
                <c:pt idx="12738">
                  <c:v>0.91379999999985995</c:v>
                </c:pt>
                <c:pt idx="12739">
                  <c:v>0.91389999999986005</c:v>
                </c:pt>
                <c:pt idx="12740">
                  <c:v>0.91399999999986004</c:v>
                </c:pt>
                <c:pt idx="12741">
                  <c:v>0.91409999999986002</c:v>
                </c:pt>
                <c:pt idx="12742">
                  <c:v>0.91419999999986001</c:v>
                </c:pt>
                <c:pt idx="12743">
                  <c:v>0.91429999999986</c:v>
                </c:pt>
                <c:pt idx="12744">
                  <c:v>0.91439999999985999</c:v>
                </c:pt>
                <c:pt idx="12745">
                  <c:v>0.91449999999985998</c:v>
                </c:pt>
                <c:pt idx="12746">
                  <c:v>0.91459999999985997</c:v>
                </c:pt>
                <c:pt idx="12747">
                  <c:v>0.91469999999985996</c:v>
                </c:pt>
                <c:pt idx="12748">
                  <c:v>0.91479999999985995</c:v>
                </c:pt>
                <c:pt idx="12749">
                  <c:v>0.91489999999986005</c:v>
                </c:pt>
                <c:pt idx="12750">
                  <c:v>0.91499999999986004</c:v>
                </c:pt>
                <c:pt idx="12751">
                  <c:v>0.91509999999986003</c:v>
                </c:pt>
                <c:pt idx="12752">
                  <c:v>0.91519999999986001</c:v>
                </c:pt>
                <c:pt idx="12753">
                  <c:v>0.91529999999986</c:v>
                </c:pt>
                <c:pt idx="12754">
                  <c:v>0.91539999999985999</c:v>
                </c:pt>
                <c:pt idx="12755">
                  <c:v>0.91549999999985998</c:v>
                </c:pt>
                <c:pt idx="12756">
                  <c:v>0.91559999999985997</c:v>
                </c:pt>
                <c:pt idx="12757">
                  <c:v>0.91569999999985996</c:v>
                </c:pt>
                <c:pt idx="12758">
                  <c:v>0.91579999999985995</c:v>
                </c:pt>
                <c:pt idx="12759">
                  <c:v>0.91589999999986005</c:v>
                </c:pt>
                <c:pt idx="12760">
                  <c:v>0.91599999999986004</c:v>
                </c:pt>
                <c:pt idx="12761">
                  <c:v>0.91609999999986003</c:v>
                </c:pt>
                <c:pt idx="12762">
                  <c:v>0.91619999999986002</c:v>
                </c:pt>
                <c:pt idx="12763">
                  <c:v>0.91629999999986</c:v>
                </c:pt>
                <c:pt idx="12764">
                  <c:v>0.91639999999985999</c:v>
                </c:pt>
                <c:pt idx="12765">
                  <c:v>0.91649999999985998</c:v>
                </c:pt>
                <c:pt idx="12766">
                  <c:v>0.91659999999985997</c:v>
                </c:pt>
                <c:pt idx="12767">
                  <c:v>0.91669999999985996</c:v>
                </c:pt>
                <c:pt idx="12768">
                  <c:v>0.91679999999985995</c:v>
                </c:pt>
                <c:pt idx="12769">
                  <c:v>0.91689999999986005</c:v>
                </c:pt>
                <c:pt idx="12770">
                  <c:v>0.91699999999986004</c:v>
                </c:pt>
                <c:pt idx="12771">
                  <c:v>0.91709999999986003</c:v>
                </c:pt>
                <c:pt idx="12772">
                  <c:v>0.91719999999986002</c:v>
                </c:pt>
                <c:pt idx="12773">
                  <c:v>0.91729999999986001</c:v>
                </c:pt>
                <c:pt idx="12774">
                  <c:v>0.91739999999985999</c:v>
                </c:pt>
                <c:pt idx="12775">
                  <c:v>0.91749999999985998</c:v>
                </c:pt>
                <c:pt idx="12776">
                  <c:v>0.91759999999985997</c:v>
                </c:pt>
                <c:pt idx="12777">
                  <c:v>0.91769999999985996</c:v>
                </c:pt>
                <c:pt idx="12778">
                  <c:v>0.91779999999985995</c:v>
                </c:pt>
                <c:pt idx="12779">
                  <c:v>0.91789999999986005</c:v>
                </c:pt>
                <c:pt idx="12780">
                  <c:v>0.91799999999986004</c:v>
                </c:pt>
                <c:pt idx="12781">
                  <c:v>0.91809999999986003</c:v>
                </c:pt>
                <c:pt idx="12782">
                  <c:v>0.91819999999986002</c:v>
                </c:pt>
                <c:pt idx="12783">
                  <c:v>0.91829999999986001</c:v>
                </c:pt>
                <c:pt idx="12784">
                  <c:v>0.91839999999986</c:v>
                </c:pt>
                <c:pt idx="12785">
                  <c:v>0.91849999999985998</c:v>
                </c:pt>
                <c:pt idx="12786">
                  <c:v>0.91859999999985997</c:v>
                </c:pt>
                <c:pt idx="12787">
                  <c:v>0.91869999999985996</c:v>
                </c:pt>
                <c:pt idx="12788">
                  <c:v>0.91879999999985995</c:v>
                </c:pt>
                <c:pt idx="12789">
                  <c:v>0.91889999999986005</c:v>
                </c:pt>
                <c:pt idx="12790">
                  <c:v>0.91899999999986004</c:v>
                </c:pt>
                <c:pt idx="12791">
                  <c:v>0.91909999999986003</c:v>
                </c:pt>
                <c:pt idx="12792">
                  <c:v>0.91919999999986002</c:v>
                </c:pt>
                <c:pt idx="12793">
                  <c:v>0.91929999999986001</c:v>
                </c:pt>
                <c:pt idx="12794">
                  <c:v>0.91939999999986</c:v>
                </c:pt>
                <c:pt idx="12795">
                  <c:v>0.91949999999985998</c:v>
                </c:pt>
                <c:pt idx="12796">
                  <c:v>0.91959999999985997</c:v>
                </c:pt>
                <c:pt idx="12797">
                  <c:v>0.91969999999985996</c:v>
                </c:pt>
                <c:pt idx="12798">
                  <c:v>0.91979999999985995</c:v>
                </c:pt>
                <c:pt idx="12799">
                  <c:v>0.91989999999986005</c:v>
                </c:pt>
                <c:pt idx="12800">
                  <c:v>0.91999999999986004</c:v>
                </c:pt>
                <c:pt idx="12801">
                  <c:v>0.92009999999986003</c:v>
                </c:pt>
                <c:pt idx="12802">
                  <c:v>0.92019999999986002</c:v>
                </c:pt>
                <c:pt idx="12803">
                  <c:v>0.92029999999986001</c:v>
                </c:pt>
                <c:pt idx="12804">
                  <c:v>0.92039999999986</c:v>
                </c:pt>
                <c:pt idx="12805">
                  <c:v>0.92049999999985999</c:v>
                </c:pt>
                <c:pt idx="12806">
                  <c:v>0.92059999999985997</c:v>
                </c:pt>
                <c:pt idx="12807">
                  <c:v>0.92069999999985996</c:v>
                </c:pt>
                <c:pt idx="12808">
                  <c:v>0.92079999999985995</c:v>
                </c:pt>
                <c:pt idx="12809">
                  <c:v>0.92089999999986005</c:v>
                </c:pt>
                <c:pt idx="12810">
                  <c:v>0.92099999999986004</c:v>
                </c:pt>
                <c:pt idx="12811">
                  <c:v>0.92109999999986003</c:v>
                </c:pt>
                <c:pt idx="12812">
                  <c:v>0.92119999999986002</c:v>
                </c:pt>
                <c:pt idx="12813">
                  <c:v>0.92129999999986001</c:v>
                </c:pt>
                <c:pt idx="12814">
                  <c:v>0.92139999999986</c:v>
                </c:pt>
                <c:pt idx="12815">
                  <c:v>0.92149999999985999</c:v>
                </c:pt>
                <c:pt idx="12816">
                  <c:v>0.92159999999985998</c:v>
                </c:pt>
                <c:pt idx="12817">
                  <c:v>0.92169999999985996</c:v>
                </c:pt>
                <c:pt idx="12818">
                  <c:v>0.92179999999985995</c:v>
                </c:pt>
                <c:pt idx="12819">
                  <c:v>0.92189999999986005</c:v>
                </c:pt>
                <c:pt idx="12820">
                  <c:v>0.92199999999986004</c:v>
                </c:pt>
                <c:pt idx="12821">
                  <c:v>0.92209999999986003</c:v>
                </c:pt>
                <c:pt idx="12822">
                  <c:v>0.92219999999986002</c:v>
                </c:pt>
                <c:pt idx="12823">
                  <c:v>0.92229999999986001</c:v>
                </c:pt>
                <c:pt idx="12824">
                  <c:v>0.92239999999986</c:v>
                </c:pt>
                <c:pt idx="12825">
                  <c:v>0.92249999999985999</c:v>
                </c:pt>
                <c:pt idx="12826">
                  <c:v>0.92259999999985998</c:v>
                </c:pt>
                <c:pt idx="12827">
                  <c:v>0.92269999999985997</c:v>
                </c:pt>
                <c:pt idx="12828">
                  <c:v>0.92279999999985995</c:v>
                </c:pt>
                <c:pt idx="12829">
                  <c:v>0.92289999999986005</c:v>
                </c:pt>
                <c:pt idx="12830">
                  <c:v>0.92299999999986004</c:v>
                </c:pt>
                <c:pt idx="12831">
                  <c:v>0.92309999999986003</c:v>
                </c:pt>
                <c:pt idx="12832">
                  <c:v>0.92319999999986002</c:v>
                </c:pt>
                <c:pt idx="12833">
                  <c:v>0.92329999999986001</c:v>
                </c:pt>
                <c:pt idx="12834">
                  <c:v>0.92339999999986</c:v>
                </c:pt>
                <c:pt idx="12835">
                  <c:v>0.92349999999985999</c:v>
                </c:pt>
                <c:pt idx="12836">
                  <c:v>0.92359999999985998</c:v>
                </c:pt>
                <c:pt idx="12837">
                  <c:v>0.92369999999985997</c:v>
                </c:pt>
                <c:pt idx="12838">
                  <c:v>0.92379999999985996</c:v>
                </c:pt>
                <c:pt idx="12839">
                  <c:v>0.92389999999986006</c:v>
                </c:pt>
                <c:pt idx="12840">
                  <c:v>0.92399999999986004</c:v>
                </c:pt>
                <c:pt idx="12841">
                  <c:v>0.92409999999986003</c:v>
                </c:pt>
                <c:pt idx="12842">
                  <c:v>0.92419999999986002</c:v>
                </c:pt>
                <c:pt idx="12843">
                  <c:v>0.92429999999986001</c:v>
                </c:pt>
                <c:pt idx="12844">
                  <c:v>0.92439999999986</c:v>
                </c:pt>
                <c:pt idx="12845">
                  <c:v>0.92449999999985999</c:v>
                </c:pt>
                <c:pt idx="12846">
                  <c:v>0.92459999999985998</c:v>
                </c:pt>
                <c:pt idx="12847">
                  <c:v>0.92469999999985997</c:v>
                </c:pt>
                <c:pt idx="12848">
                  <c:v>0.92479999999985996</c:v>
                </c:pt>
                <c:pt idx="12849">
                  <c:v>0.92489999999985995</c:v>
                </c:pt>
                <c:pt idx="12850">
                  <c:v>0.92499999999986005</c:v>
                </c:pt>
                <c:pt idx="12851">
                  <c:v>0.92509999999986003</c:v>
                </c:pt>
                <c:pt idx="12852">
                  <c:v>0.92519999999986002</c:v>
                </c:pt>
                <c:pt idx="12853">
                  <c:v>0.92529999999986001</c:v>
                </c:pt>
                <c:pt idx="12854">
                  <c:v>0.92539999999986</c:v>
                </c:pt>
                <c:pt idx="12855">
                  <c:v>0.92549999999985999</c:v>
                </c:pt>
                <c:pt idx="12856">
                  <c:v>0.92559999999985998</c:v>
                </c:pt>
                <c:pt idx="12857">
                  <c:v>0.92569999999985997</c:v>
                </c:pt>
                <c:pt idx="12858">
                  <c:v>0.92579999999985996</c:v>
                </c:pt>
                <c:pt idx="12859">
                  <c:v>0.92589999999985995</c:v>
                </c:pt>
                <c:pt idx="12860">
                  <c:v>0.92599999999986005</c:v>
                </c:pt>
                <c:pt idx="12861">
                  <c:v>0.92609999999986004</c:v>
                </c:pt>
                <c:pt idx="12862">
                  <c:v>0.92619999999986002</c:v>
                </c:pt>
                <c:pt idx="12863">
                  <c:v>0.92629999999986001</c:v>
                </c:pt>
                <c:pt idx="12864">
                  <c:v>0.92639999999986</c:v>
                </c:pt>
                <c:pt idx="12865">
                  <c:v>0.92649999999985999</c:v>
                </c:pt>
                <c:pt idx="12866">
                  <c:v>0.92659999999985998</c:v>
                </c:pt>
                <c:pt idx="12867">
                  <c:v>0.92669999999985997</c:v>
                </c:pt>
                <c:pt idx="12868">
                  <c:v>0.92679999999985996</c:v>
                </c:pt>
                <c:pt idx="12869">
                  <c:v>0.92689999999985995</c:v>
                </c:pt>
                <c:pt idx="12870">
                  <c:v>0.92699999999986005</c:v>
                </c:pt>
                <c:pt idx="12871">
                  <c:v>0.92709999999986004</c:v>
                </c:pt>
                <c:pt idx="12872">
                  <c:v>0.92719999999986003</c:v>
                </c:pt>
                <c:pt idx="12873">
                  <c:v>0.92729999999986001</c:v>
                </c:pt>
                <c:pt idx="12874">
                  <c:v>0.92739999999986</c:v>
                </c:pt>
                <c:pt idx="12875">
                  <c:v>0.92749999999985999</c:v>
                </c:pt>
                <c:pt idx="12876">
                  <c:v>0.92759999999985998</c:v>
                </c:pt>
                <c:pt idx="12877">
                  <c:v>0.92769999999985997</c:v>
                </c:pt>
                <c:pt idx="12878">
                  <c:v>0.92779999999985996</c:v>
                </c:pt>
                <c:pt idx="12879">
                  <c:v>0.92789999999985995</c:v>
                </c:pt>
                <c:pt idx="12880">
                  <c:v>0.92799999999986005</c:v>
                </c:pt>
                <c:pt idx="12881">
                  <c:v>0.92809999999986004</c:v>
                </c:pt>
                <c:pt idx="12882">
                  <c:v>0.92819999999986003</c:v>
                </c:pt>
                <c:pt idx="12883">
                  <c:v>0.92829999999986001</c:v>
                </c:pt>
                <c:pt idx="12884">
                  <c:v>0.92839999999986</c:v>
                </c:pt>
                <c:pt idx="12885">
                  <c:v>0.92849999999985999</c:v>
                </c:pt>
                <c:pt idx="12886">
                  <c:v>0.92859999999985998</c:v>
                </c:pt>
                <c:pt idx="12887">
                  <c:v>0.92869999999985997</c:v>
                </c:pt>
                <c:pt idx="12888">
                  <c:v>0.92879999999985996</c:v>
                </c:pt>
                <c:pt idx="12889">
                  <c:v>0.92889999999985995</c:v>
                </c:pt>
                <c:pt idx="12890">
                  <c:v>0.92899999999986005</c:v>
                </c:pt>
                <c:pt idx="12891">
                  <c:v>0.92909999999986004</c:v>
                </c:pt>
                <c:pt idx="12892">
                  <c:v>0.92919999999986003</c:v>
                </c:pt>
                <c:pt idx="12893">
                  <c:v>0.92929999999986002</c:v>
                </c:pt>
                <c:pt idx="12894">
                  <c:v>0.92939999999986</c:v>
                </c:pt>
                <c:pt idx="12895">
                  <c:v>0.92949999999985999</c:v>
                </c:pt>
                <c:pt idx="12896">
                  <c:v>0.92959999999985998</c:v>
                </c:pt>
                <c:pt idx="12897">
                  <c:v>0.92969999999985997</c:v>
                </c:pt>
                <c:pt idx="12898">
                  <c:v>0.92979999999985996</c:v>
                </c:pt>
                <c:pt idx="12899">
                  <c:v>0.92989999999985995</c:v>
                </c:pt>
                <c:pt idx="12900">
                  <c:v>0.92999999999986005</c:v>
                </c:pt>
                <c:pt idx="12901">
                  <c:v>0.93009999999986004</c:v>
                </c:pt>
                <c:pt idx="12902">
                  <c:v>0.93019999999986003</c:v>
                </c:pt>
                <c:pt idx="12903">
                  <c:v>0.93029999999986002</c:v>
                </c:pt>
                <c:pt idx="12904">
                  <c:v>0.93039999999986001</c:v>
                </c:pt>
                <c:pt idx="12905">
                  <c:v>0.93049999999985999</c:v>
                </c:pt>
                <c:pt idx="12906">
                  <c:v>0.93059999999985998</c:v>
                </c:pt>
                <c:pt idx="12907">
                  <c:v>0.93069999999985997</c:v>
                </c:pt>
                <c:pt idx="12908">
                  <c:v>0.93079999999985996</c:v>
                </c:pt>
                <c:pt idx="12909">
                  <c:v>0.93089999999985995</c:v>
                </c:pt>
                <c:pt idx="12910">
                  <c:v>0.93099999999986005</c:v>
                </c:pt>
                <c:pt idx="12911">
                  <c:v>0.93109999999986004</c:v>
                </c:pt>
                <c:pt idx="12912">
                  <c:v>0.93119999999986003</c:v>
                </c:pt>
                <c:pt idx="12913">
                  <c:v>0.93129999999986002</c:v>
                </c:pt>
                <c:pt idx="12914">
                  <c:v>0.93139999999986001</c:v>
                </c:pt>
                <c:pt idx="12915">
                  <c:v>0.93149999999986</c:v>
                </c:pt>
                <c:pt idx="12916">
                  <c:v>0.93159999999985998</c:v>
                </c:pt>
                <c:pt idx="12917">
                  <c:v>0.93169999999985997</c:v>
                </c:pt>
                <c:pt idx="12918">
                  <c:v>0.93179999999985996</c:v>
                </c:pt>
                <c:pt idx="12919">
                  <c:v>0.93189999999985995</c:v>
                </c:pt>
                <c:pt idx="12920">
                  <c:v>0.93199999999986005</c:v>
                </c:pt>
                <c:pt idx="12921">
                  <c:v>0.93209999999986004</c:v>
                </c:pt>
                <c:pt idx="12922">
                  <c:v>0.93219999999986003</c:v>
                </c:pt>
                <c:pt idx="12923">
                  <c:v>0.93229999999986002</c:v>
                </c:pt>
                <c:pt idx="12924">
                  <c:v>0.93239999999986001</c:v>
                </c:pt>
                <c:pt idx="12925">
                  <c:v>0.93249999999986</c:v>
                </c:pt>
                <c:pt idx="12926">
                  <c:v>0.93259999999985999</c:v>
                </c:pt>
                <c:pt idx="12927">
                  <c:v>0.93269999999985997</c:v>
                </c:pt>
                <c:pt idx="12928">
                  <c:v>0.93279999999985996</c:v>
                </c:pt>
                <c:pt idx="12929">
                  <c:v>0.93289999999985995</c:v>
                </c:pt>
                <c:pt idx="12930">
                  <c:v>0.93299999999986005</c:v>
                </c:pt>
                <c:pt idx="12931">
                  <c:v>0.93309999999986004</c:v>
                </c:pt>
                <c:pt idx="12932">
                  <c:v>0.93319999999986003</c:v>
                </c:pt>
                <c:pt idx="12933">
                  <c:v>0.93329999999986002</c:v>
                </c:pt>
                <c:pt idx="12934">
                  <c:v>0.93339999999986001</c:v>
                </c:pt>
                <c:pt idx="12935">
                  <c:v>0.93349999999986</c:v>
                </c:pt>
                <c:pt idx="12936">
                  <c:v>0.93359999999985999</c:v>
                </c:pt>
                <c:pt idx="12937">
                  <c:v>0.93369999999985998</c:v>
                </c:pt>
                <c:pt idx="12938">
                  <c:v>0.93379999999985996</c:v>
                </c:pt>
                <c:pt idx="12939">
                  <c:v>0.93389999999985995</c:v>
                </c:pt>
                <c:pt idx="12940">
                  <c:v>0.93399999999986005</c:v>
                </c:pt>
                <c:pt idx="12941">
                  <c:v>0.93409999999986004</c:v>
                </c:pt>
                <c:pt idx="12942">
                  <c:v>0.93419999999986003</c:v>
                </c:pt>
                <c:pt idx="12943">
                  <c:v>0.93429999999986002</c:v>
                </c:pt>
                <c:pt idx="12944">
                  <c:v>0.93439999999986001</c:v>
                </c:pt>
                <c:pt idx="12945">
                  <c:v>0.93449999999986</c:v>
                </c:pt>
                <c:pt idx="12946">
                  <c:v>0.93459999999985999</c:v>
                </c:pt>
                <c:pt idx="12947">
                  <c:v>0.93469999999985998</c:v>
                </c:pt>
                <c:pt idx="12948">
                  <c:v>0.93479999999985997</c:v>
                </c:pt>
                <c:pt idx="12949">
                  <c:v>0.93489999999985995</c:v>
                </c:pt>
                <c:pt idx="12950">
                  <c:v>0.93499999999986005</c:v>
                </c:pt>
                <c:pt idx="12951">
                  <c:v>0.93509999999986004</c:v>
                </c:pt>
                <c:pt idx="12952">
                  <c:v>0.93519999999986003</c:v>
                </c:pt>
                <c:pt idx="12953">
                  <c:v>0.93529999999986002</c:v>
                </c:pt>
                <c:pt idx="12954">
                  <c:v>0.93539999999986001</c:v>
                </c:pt>
                <c:pt idx="12955">
                  <c:v>0.93549999999986</c:v>
                </c:pt>
                <c:pt idx="12956">
                  <c:v>0.93559999999985999</c:v>
                </c:pt>
                <c:pt idx="12957">
                  <c:v>0.93569999999985998</c:v>
                </c:pt>
                <c:pt idx="12958">
                  <c:v>0.93579999999985997</c:v>
                </c:pt>
                <c:pt idx="12959">
                  <c:v>0.93589999999985996</c:v>
                </c:pt>
                <c:pt idx="12960">
                  <c:v>0.93599999999986006</c:v>
                </c:pt>
                <c:pt idx="12961">
                  <c:v>0.93609999999986004</c:v>
                </c:pt>
                <c:pt idx="12962">
                  <c:v>0.93619999999986003</c:v>
                </c:pt>
                <c:pt idx="12963">
                  <c:v>0.93629999999986002</c:v>
                </c:pt>
                <c:pt idx="12964">
                  <c:v>0.93639999999986001</c:v>
                </c:pt>
                <c:pt idx="12965">
                  <c:v>0.93649999999986</c:v>
                </c:pt>
                <c:pt idx="12966">
                  <c:v>0.93659999999985999</c:v>
                </c:pt>
                <c:pt idx="12967">
                  <c:v>0.93669999999985998</c:v>
                </c:pt>
                <c:pt idx="12968">
                  <c:v>0.93679999999985997</c:v>
                </c:pt>
                <c:pt idx="12969">
                  <c:v>0.93689999999985996</c:v>
                </c:pt>
                <c:pt idx="12970">
                  <c:v>0.93699999999985994</c:v>
                </c:pt>
                <c:pt idx="12971">
                  <c:v>0.93709999999986004</c:v>
                </c:pt>
                <c:pt idx="12972">
                  <c:v>0.93719999999986003</c:v>
                </c:pt>
                <c:pt idx="12973">
                  <c:v>0.93729999999986002</c:v>
                </c:pt>
                <c:pt idx="12974">
                  <c:v>0.93739999999986001</c:v>
                </c:pt>
                <c:pt idx="12975">
                  <c:v>0.93749999999986</c:v>
                </c:pt>
                <c:pt idx="12976">
                  <c:v>0.93759999999985999</c:v>
                </c:pt>
                <c:pt idx="12977">
                  <c:v>0.93769999999985998</c:v>
                </c:pt>
                <c:pt idx="12978">
                  <c:v>0.93779999999985997</c:v>
                </c:pt>
                <c:pt idx="12979">
                  <c:v>0.93789999999985996</c:v>
                </c:pt>
                <c:pt idx="12980">
                  <c:v>0.93799999999985995</c:v>
                </c:pt>
                <c:pt idx="12981">
                  <c:v>0.93809999999986005</c:v>
                </c:pt>
                <c:pt idx="12982">
                  <c:v>0.93819999999986003</c:v>
                </c:pt>
                <c:pt idx="12983">
                  <c:v>0.93829999999986002</c:v>
                </c:pt>
                <c:pt idx="12984">
                  <c:v>0.93839999999986001</c:v>
                </c:pt>
                <c:pt idx="12985">
                  <c:v>0.93849999999986</c:v>
                </c:pt>
                <c:pt idx="12986">
                  <c:v>0.93859999999985999</c:v>
                </c:pt>
                <c:pt idx="12987">
                  <c:v>0.93869999999985998</c:v>
                </c:pt>
                <c:pt idx="12988">
                  <c:v>0.93879999999985997</c:v>
                </c:pt>
                <c:pt idx="12989">
                  <c:v>0.93889999999985996</c:v>
                </c:pt>
                <c:pt idx="12990">
                  <c:v>0.93899999999985995</c:v>
                </c:pt>
                <c:pt idx="12991">
                  <c:v>0.93909999999986005</c:v>
                </c:pt>
                <c:pt idx="12992">
                  <c:v>0.93919999999986004</c:v>
                </c:pt>
                <c:pt idx="12993">
                  <c:v>0.93929999999986002</c:v>
                </c:pt>
                <c:pt idx="12994">
                  <c:v>0.93939999999986001</c:v>
                </c:pt>
                <c:pt idx="12995">
                  <c:v>0.93949999999986</c:v>
                </c:pt>
                <c:pt idx="12996">
                  <c:v>0.93959999999985999</c:v>
                </c:pt>
                <c:pt idx="12997">
                  <c:v>0.93969999999985998</c:v>
                </c:pt>
                <c:pt idx="12998">
                  <c:v>0.93979999999985997</c:v>
                </c:pt>
                <c:pt idx="12999">
                  <c:v>0.93989999999985996</c:v>
                </c:pt>
                <c:pt idx="13000">
                  <c:v>0.93999999999985995</c:v>
                </c:pt>
                <c:pt idx="13001">
                  <c:v>0.94009999999986005</c:v>
                </c:pt>
                <c:pt idx="13002">
                  <c:v>0.94019999999986004</c:v>
                </c:pt>
                <c:pt idx="13003">
                  <c:v>0.94029999999986003</c:v>
                </c:pt>
                <c:pt idx="13004">
                  <c:v>0.94039999999986001</c:v>
                </c:pt>
                <c:pt idx="13005">
                  <c:v>0.94049999999986</c:v>
                </c:pt>
                <c:pt idx="13006">
                  <c:v>0.94059999999985999</c:v>
                </c:pt>
                <c:pt idx="13007">
                  <c:v>0.94069999999985998</c:v>
                </c:pt>
                <c:pt idx="13008">
                  <c:v>0.94079999999985997</c:v>
                </c:pt>
                <c:pt idx="13009">
                  <c:v>0.94089999999985996</c:v>
                </c:pt>
                <c:pt idx="13010">
                  <c:v>0.94099999999985995</c:v>
                </c:pt>
                <c:pt idx="13011">
                  <c:v>0.94109999999986005</c:v>
                </c:pt>
                <c:pt idx="13012">
                  <c:v>0.94119999999986004</c:v>
                </c:pt>
                <c:pt idx="13013">
                  <c:v>0.94129999999986003</c:v>
                </c:pt>
                <c:pt idx="13014">
                  <c:v>0.94139999999986002</c:v>
                </c:pt>
                <c:pt idx="13015">
                  <c:v>0.94149999999986</c:v>
                </c:pt>
                <c:pt idx="13016">
                  <c:v>0.94159999999985999</c:v>
                </c:pt>
                <c:pt idx="13017">
                  <c:v>0.94169999999985998</c:v>
                </c:pt>
                <c:pt idx="13018">
                  <c:v>0.94179999999985997</c:v>
                </c:pt>
                <c:pt idx="13019">
                  <c:v>0.94189999999985996</c:v>
                </c:pt>
                <c:pt idx="13020">
                  <c:v>0.94199999999985995</c:v>
                </c:pt>
                <c:pt idx="13021">
                  <c:v>0.94209999999986005</c:v>
                </c:pt>
                <c:pt idx="13022">
                  <c:v>0.94219999999986004</c:v>
                </c:pt>
                <c:pt idx="13023">
                  <c:v>0.94229999999986003</c:v>
                </c:pt>
                <c:pt idx="13024">
                  <c:v>0.94239999999986002</c:v>
                </c:pt>
                <c:pt idx="13025">
                  <c:v>0.94249999999986001</c:v>
                </c:pt>
                <c:pt idx="13026">
                  <c:v>0.94259999999985999</c:v>
                </c:pt>
                <c:pt idx="13027">
                  <c:v>0.94269999999985998</c:v>
                </c:pt>
                <c:pt idx="13028">
                  <c:v>0.94279999999985997</c:v>
                </c:pt>
                <c:pt idx="13029">
                  <c:v>0.94289999999985996</c:v>
                </c:pt>
                <c:pt idx="13030">
                  <c:v>0.94299999999985995</c:v>
                </c:pt>
                <c:pt idx="13031">
                  <c:v>0.94309999999986005</c:v>
                </c:pt>
                <c:pt idx="13032">
                  <c:v>0.94319999999986004</c:v>
                </c:pt>
                <c:pt idx="13033">
                  <c:v>0.94329999999986003</c:v>
                </c:pt>
                <c:pt idx="13034">
                  <c:v>0.94339999999986002</c:v>
                </c:pt>
                <c:pt idx="13035">
                  <c:v>0.94349999999986001</c:v>
                </c:pt>
                <c:pt idx="13036">
                  <c:v>0.94359999999986</c:v>
                </c:pt>
                <c:pt idx="13037">
                  <c:v>0.94369999999985998</c:v>
                </c:pt>
                <c:pt idx="13038">
                  <c:v>0.94379999999985997</c:v>
                </c:pt>
                <c:pt idx="13039">
                  <c:v>0.94389999999985996</c:v>
                </c:pt>
                <c:pt idx="13040">
                  <c:v>0.94399999999985995</c:v>
                </c:pt>
                <c:pt idx="13041">
                  <c:v>0.94409999999986005</c:v>
                </c:pt>
                <c:pt idx="13042">
                  <c:v>0.94419999999986004</c:v>
                </c:pt>
                <c:pt idx="13043">
                  <c:v>0.94429999999986003</c:v>
                </c:pt>
                <c:pt idx="13044">
                  <c:v>0.94439999999986002</c:v>
                </c:pt>
                <c:pt idx="13045">
                  <c:v>0.94449999999986001</c:v>
                </c:pt>
                <c:pt idx="13046">
                  <c:v>0.94459999999986</c:v>
                </c:pt>
                <c:pt idx="13047">
                  <c:v>0.94469999999985999</c:v>
                </c:pt>
                <c:pt idx="13048">
                  <c:v>0.94479999999985997</c:v>
                </c:pt>
                <c:pt idx="13049">
                  <c:v>0.94489999999985996</c:v>
                </c:pt>
                <c:pt idx="13050">
                  <c:v>0.94499999999985995</c:v>
                </c:pt>
                <c:pt idx="13051">
                  <c:v>0.94509999999986005</c:v>
                </c:pt>
                <c:pt idx="13052">
                  <c:v>0.94519999999986004</c:v>
                </c:pt>
                <c:pt idx="13053">
                  <c:v>0.94529999999986003</c:v>
                </c:pt>
                <c:pt idx="13054">
                  <c:v>0.94539999999986002</c:v>
                </c:pt>
                <c:pt idx="13055">
                  <c:v>0.94549999999986001</c:v>
                </c:pt>
                <c:pt idx="13056">
                  <c:v>0.94559999999986</c:v>
                </c:pt>
                <c:pt idx="13057">
                  <c:v>0.94569999999985999</c:v>
                </c:pt>
                <c:pt idx="13058">
                  <c:v>0.94579999999985997</c:v>
                </c:pt>
                <c:pt idx="13059">
                  <c:v>0.94589999999985996</c:v>
                </c:pt>
                <c:pt idx="13060">
                  <c:v>0.94599999999985995</c:v>
                </c:pt>
                <c:pt idx="13061">
                  <c:v>0.94609999999986005</c:v>
                </c:pt>
                <c:pt idx="13062">
                  <c:v>0.94619999999986004</c:v>
                </c:pt>
                <c:pt idx="13063">
                  <c:v>0.94629999999986003</c:v>
                </c:pt>
                <c:pt idx="13064">
                  <c:v>0.94639999999986002</c:v>
                </c:pt>
                <c:pt idx="13065">
                  <c:v>0.94649999999986001</c:v>
                </c:pt>
                <c:pt idx="13066">
                  <c:v>0.94659999999986</c:v>
                </c:pt>
                <c:pt idx="13067">
                  <c:v>0.94669999999985999</c:v>
                </c:pt>
                <c:pt idx="13068">
                  <c:v>0.94679999999985998</c:v>
                </c:pt>
                <c:pt idx="13069">
                  <c:v>0.94689999999985996</c:v>
                </c:pt>
                <c:pt idx="13070">
                  <c:v>0.94699999999985995</c:v>
                </c:pt>
                <c:pt idx="13071">
                  <c:v>0.94709999999986005</c:v>
                </c:pt>
                <c:pt idx="13072">
                  <c:v>0.94719999999986004</c:v>
                </c:pt>
                <c:pt idx="13073">
                  <c:v>0.94729999999986003</c:v>
                </c:pt>
                <c:pt idx="13074">
                  <c:v>0.94739999999986002</c:v>
                </c:pt>
                <c:pt idx="13075">
                  <c:v>0.94749999999986001</c:v>
                </c:pt>
                <c:pt idx="13076">
                  <c:v>0.94759999999986</c:v>
                </c:pt>
                <c:pt idx="13077">
                  <c:v>0.94769999999985999</c:v>
                </c:pt>
                <c:pt idx="13078">
                  <c:v>0.94779999999985998</c:v>
                </c:pt>
                <c:pt idx="13079">
                  <c:v>0.94789999999985997</c:v>
                </c:pt>
                <c:pt idx="13080">
                  <c:v>0.94799999999985995</c:v>
                </c:pt>
                <c:pt idx="13081">
                  <c:v>0.94809999999986005</c:v>
                </c:pt>
                <c:pt idx="13082">
                  <c:v>0.94819999999986004</c:v>
                </c:pt>
                <c:pt idx="13083">
                  <c:v>0.94829999999986003</c:v>
                </c:pt>
                <c:pt idx="13084">
                  <c:v>0.94839999999986002</c:v>
                </c:pt>
                <c:pt idx="13085">
                  <c:v>0.94849999999986001</c:v>
                </c:pt>
                <c:pt idx="13086">
                  <c:v>0.94859999999986</c:v>
                </c:pt>
                <c:pt idx="13087">
                  <c:v>0.94869999999985999</c:v>
                </c:pt>
                <c:pt idx="13088">
                  <c:v>0.94879999999985998</c:v>
                </c:pt>
                <c:pt idx="13089">
                  <c:v>0.94889999999985997</c:v>
                </c:pt>
                <c:pt idx="13090">
                  <c:v>0.94899999999985996</c:v>
                </c:pt>
                <c:pt idx="13091">
                  <c:v>0.94909999999985994</c:v>
                </c:pt>
                <c:pt idx="13092">
                  <c:v>0.94919999999986004</c:v>
                </c:pt>
                <c:pt idx="13093">
                  <c:v>0.94929999999986003</c:v>
                </c:pt>
                <c:pt idx="13094">
                  <c:v>0.94939999999986002</c:v>
                </c:pt>
                <c:pt idx="13095">
                  <c:v>0.94949999999986001</c:v>
                </c:pt>
                <c:pt idx="13096">
                  <c:v>0.94959999999986</c:v>
                </c:pt>
                <c:pt idx="13097">
                  <c:v>0.94969999999985999</c:v>
                </c:pt>
                <c:pt idx="13098">
                  <c:v>0.94979999999985998</c:v>
                </c:pt>
                <c:pt idx="13099">
                  <c:v>0.94989999999985997</c:v>
                </c:pt>
                <c:pt idx="13100">
                  <c:v>0.94999999999985996</c:v>
                </c:pt>
                <c:pt idx="13101">
                  <c:v>0.95009999999985995</c:v>
                </c:pt>
                <c:pt idx="13102">
                  <c:v>0.95019999999986005</c:v>
                </c:pt>
                <c:pt idx="13103">
                  <c:v>0.95029999999986003</c:v>
                </c:pt>
                <c:pt idx="13104">
                  <c:v>0.95039999999986002</c:v>
                </c:pt>
                <c:pt idx="13105">
                  <c:v>0.95049999999986001</c:v>
                </c:pt>
                <c:pt idx="13106">
                  <c:v>0.95059999999986</c:v>
                </c:pt>
                <c:pt idx="13107">
                  <c:v>0.95069999999985999</c:v>
                </c:pt>
                <c:pt idx="13108">
                  <c:v>0.95079999999985998</c:v>
                </c:pt>
                <c:pt idx="13109">
                  <c:v>0.95089999999985997</c:v>
                </c:pt>
                <c:pt idx="13110">
                  <c:v>0.95099999999985996</c:v>
                </c:pt>
                <c:pt idx="13111">
                  <c:v>0.95109999999985995</c:v>
                </c:pt>
                <c:pt idx="13112">
                  <c:v>0.95119999999986005</c:v>
                </c:pt>
                <c:pt idx="13113">
                  <c:v>0.95129999999986004</c:v>
                </c:pt>
                <c:pt idx="13114">
                  <c:v>0.95139999999986002</c:v>
                </c:pt>
                <c:pt idx="13115">
                  <c:v>0.95149999999986001</c:v>
                </c:pt>
                <c:pt idx="13116">
                  <c:v>0.95159999999986</c:v>
                </c:pt>
                <c:pt idx="13117">
                  <c:v>0.95169999999985999</c:v>
                </c:pt>
                <c:pt idx="13118">
                  <c:v>0.95179999999985998</c:v>
                </c:pt>
                <c:pt idx="13119">
                  <c:v>0.95189999999985997</c:v>
                </c:pt>
                <c:pt idx="13120">
                  <c:v>0.95199999999985996</c:v>
                </c:pt>
                <c:pt idx="13121">
                  <c:v>0.95209999999985995</c:v>
                </c:pt>
                <c:pt idx="13122">
                  <c:v>0.95219999999986005</c:v>
                </c:pt>
                <c:pt idx="13123">
                  <c:v>0.95229999999986004</c:v>
                </c:pt>
                <c:pt idx="13124">
                  <c:v>0.95239999999986003</c:v>
                </c:pt>
                <c:pt idx="13125">
                  <c:v>0.95249999999986001</c:v>
                </c:pt>
                <c:pt idx="13126">
                  <c:v>0.95259999999986</c:v>
                </c:pt>
                <c:pt idx="13127">
                  <c:v>0.95269999999985999</c:v>
                </c:pt>
                <c:pt idx="13128">
                  <c:v>0.95279999999985998</c:v>
                </c:pt>
                <c:pt idx="13129">
                  <c:v>0.95289999999985997</c:v>
                </c:pt>
                <c:pt idx="13130">
                  <c:v>0.95299999999985996</c:v>
                </c:pt>
                <c:pt idx="13131">
                  <c:v>0.95309999999985995</c:v>
                </c:pt>
                <c:pt idx="13132">
                  <c:v>0.95319999999986005</c:v>
                </c:pt>
                <c:pt idx="13133">
                  <c:v>0.95329999999986004</c:v>
                </c:pt>
                <c:pt idx="13134">
                  <c:v>0.95339999999986003</c:v>
                </c:pt>
                <c:pt idx="13135">
                  <c:v>0.95349999999986002</c:v>
                </c:pt>
                <c:pt idx="13136">
                  <c:v>0.95359999999986</c:v>
                </c:pt>
                <c:pt idx="13137">
                  <c:v>0.95369999999985999</c:v>
                </c:pt>
                <c:pt idx="13138">
                  <c:v>0.95379999999985998</c:v>
                </c:pt>
                <c:pt idx="13139">
                  <c:v>0.95389999999985997</c:v>
                </c:pt>
                <c:pt idx="13140">
                  <c:v>0.95399999999985996</c:v>
                </c:pt>
                <c:pt idx="13141">
                  <c:v>0.95409999999985995</c:v>
                </c:pt>
                <c:pt idx="13142">
                  <c:v>0.95419999999986005</c:v>
                </c:pt>
                <c:pt idx="13143">
                  <c:v>0.95429999999986004</c:v>
                </c:pt>
                <c:pt idx="13144">
                  <c:v>0.95439999999986003</c:v>
                </c:pt>
                <c:pt idx="13145">
                  <c:v>0.95449999999986002</c:v>
                </c:pt>
                <c:pt idx="13146">
                  <c:v>0.95459999999986</c:v>
                </c:pt>
                <c:pt idx="13147">
                  <c:v>0.95469999999985999</c:v>
                </c:pt>
                <c:pt idx="13148">
                  <c:v>0.95479999999985998</c:v>
                </c:pt>
                <c:pt idx="13149">
                  <c:v>0.95489999999985997</c:v>
                </c:pt>
                <c:pt idx="13150">
                  <c:v>0.95499999999985996</c:v>
                </c:pt>
                <c:pt idx="13151">
                  <c:v>0.95509999999985995</c:v>
                </c:pt>
                <c:pt idx="13152">
                  <c:v>0.95519999999986005</c:v>
                </c:pt>
                <c:pt idx="13153">
                  <c:v>0.95529999999986004</c:v>
                </c:pt>
                <c:pt idx="13154">
                  <c:v>0.95539999999986003</c:v>
                </c:pt>
                <c:pt idx="13155">
                  <c:v>0.95549999999986002</c:v>
                </c:pt>
                <c:pt idx="13156">
                  <c:v>0.95559999999986001</c:v>
                </c:pt>
                <c:pt idx="13157">
                  <c:v>0.95569999999985999</c:v>
                </c:pt>
                <c:pt idx="13158">
                  <c:v>0.95579999999985998</c:v>
                </c:pt>
                <c:pt idx="13159">
                  <c:v>0.95589999999985997</c:v>
                </c:pt>
                <c:pt idx="13160">
                  <c:v>0.95599999999985996</c:v>
                </c:pt>
                <c:pt idx="13161">
                  <c:v>0.95609999999985995</c:v>
                </c:pt>
                <c:pt idx="13162">
                  <c:v>0.95619999999986005</c:v>
                </c:pt>
                <c:pt idx="13163">
                  <c:v>0.95629999999986004</c:v>
                </c:pt>
                <c:pt idx="13164">
                  <c:v>0.95639999999986003</c:v>
                </c:pt>
                <c:pt idx="13165">
                  <c:v>0.95649999999986002</c:v>
                </c:pt>
                <c:pt idx="13166">
                  <c:v>0.95659999999985001</c:v>
                </c:pt>
                <c:pt idx="13167">
                  <c:v>0.95669999999985</c:v>
                </c:pt>
                <c:pt idx="13168">
                  <c:v>0.95679999999984999</c:v>
                </c:pt>
                <c:pt idx="13169">
                  <c:v>0.95689999999984998</c:v>
                </c:pt>
                <c:pt idx="13170">
                  <c:v>0.95699999999984997</c:v>
                </c:pt>
                <c:pt idx="13171">
                  <c:v>0.95709999999984996</c:v>
                </c:pt>
                <c:pt idx="13172">
                  <c:v>0.95719999999984995</c:v>
                </c:pt>
                <c:pt idx="13173">
                  <c:v>0.95729999999985005</c:v>
                </c:pt>
                <c:pt idx="13174">
                  <c:v>0.95739999999985004</c:v>
                </c:pt>
                <c:pt idx="13175">
                  <c:v>0.95749999999985003</c:v>
                </c:pt>
                <c:pt idx="13176">
                  <c:v>0.95759999999985002</c:v>
                </c:pt>
                <c:pt idx="13177">
                  <c:v>0.95769999999985</c:v>
                </c:pt>
                <c:pt idx="13178">
                  <c:v>0.95779999999984999</c:v>
                </c:pt>
                <c:pt idx="13179">
                  <c:v>0.95789999999984998</c:v>
                </c:pt>
                <c:pt idx="13180">
                  <c:v>0.95799999999984997</c:v>
                </c:pt>
                <c:pt idx="13181">
                  <c:v>0.95809999999984996</c:v>
                </c:pt>
                <c:pt idx="13182">
                  <c:v>0.95819999999984995</c:v>
                </c:pt>
                <c:pt idx="13183">
                  <c:v>0.95829999999985005</c:v>
                </c:pt>
                <c:pt idx="13184">
                  <c:v>0.95839999999985004</c:v>
                </c:pt>
                <c:pt idx="13185">
                  <c:v>0.95849999999985003</c:v>
                </c:pt>
                <c:pt idx="13186">
                  <c:v>0.95859999999985002</c:v>
                </c:pt>
                <c:pt idx="13187">
                  <c:v>0.95869999999985001</c:v>
                </c:pt>
                <c:pt idx="13188">
                  <c:v>0.95879999999984999</c:v>
                </c:pt>
                <c:pt idx="13189">
                  <c:v>0.95889999999984998</c:v>
                </c:pt>
                <c:pt idx="13190">
                  <c:v>0.95899999999984997</c:v>
                </c:pt>
                <c:pt idx="13191">
                  <c:v>0.95909999999984996</c:v>
                </c:pt>
                <c:pt idx="13192">
                  <c:v>0.95919999999984995</c:v>
                </c:pt>
                <c:pt idx="13193">
                  <c:v>0.95929999999985005</c:v>
                </c:pt>
                <c:pt idx="13194">
                  <c:v>0.95939999999985004</c:v>
                </c:pt>
                <c:pt idx="13195">
                  <c:v>0.95949999999985003</c:v>
                </c:pt>
                <c:pt idx="13196">
                  <c:v>0.95959999999985002</c:v>
                </c:pt>
                <c:pt idx="13197">
                  <c:v>0.95969999999985001</c:v>
                </c:pt>
                <c:pt idx="13198">
                  <c:v>0.95979999999985</c:v>
                </c:pt>
                <c:pt idx="13199">
                  <c:v>0.95989999999984998</c:v>
                </c:pt>
                <c:pt idx="13200">
                  <c:v>0.95999999999984997</c:v>
                </c:pt>
                <c:pt idx="13201">
                  <c:v>0.96009999999984996</c:v>
                </c:pt>
                <c:pt idx="13202">
                  <c:v>0.96019999999984995</c:v>
                </c:pt>
                <c:pt idx="13203">
                  <c:v>0.96029999999985005</c:v>
                </c:pt>
                <c:pt idx="13204">
                  <c:v>0.96039999999985004</c:v>
                </c:pt>
                <c:pt idx="13205">
                  <c:v>0.96049999999985003</c:v>
                </c:pt>
                <c:pt idx="13206">
                  <c:v>0.96059999999985002</c:v>
                </c:pt>
                <c:pt idx="13207">
                  <c:v>0.96069999999985001</c:v>
                </c:pt>
                <c:pt idx="13208">
                  <c:v>0.96079999999985</c:v>
                </c:pt>
                <c:pt idx="13209">
                  <c:v>0.96089999999984999</c:v>
                </c:pt>
                <c:pt idx="13210">
                  <c:v>0.96099999999984997</c:v>
                </c:pt>
                <c:pt idx="13211">
                  <c:v>0.96109999999984996</c:v>
                </c:pt>
                <c:pt idx="13212">
                  <c:v>0.96119999999984995</c:v>
                </c:pt>
                <c:pt idx="13213">
                  <c:v>0.96129999999985005</c:v>
                </c:pt>
                <c:pt idx="13214">
                  <c:v>0.96139999999985004</c:v>
                </c:pt>
                <c:pt idx="13215">
                  <c:v>0.96149999999985003</c:v>
                </c:pt>
                <c:pt idx="13216">
                  <c:v>0.96159999999985002</c:v>
                </c:pt>
                <c:pt idx="13217">
                  <c:v>0.96169999999985001</c:v>
                </c:pt>
                <c:pt idx="13218">
                  <c:v>0.96179999999985</c:v>
                </c:pt>
                <c:pt idx="13219">
                  <c:v>0.96189999999984999</c:v>
                </c:pt>
                <c:pt idx="13220">
                  <c:v>0.96199999999984998</c:v>
                </c:pt>
                <c:pt idx="13221">
                  <c:v>0.96209999999984996</c:v>
                </c:pt>
                <c:pt idx="13222">
                  <c:v>0.96219999999984995</c:v>
                </c:pt>
                <c:pt idx="13223">
                  <c:v>0.96229999999985005</c:v>
                </c:pt>
                <c:pt idx="13224">
                  <c:v>0.96239999999985004</c:v>
                </c:pt>
                <c:pt idx="13225">
                  <c:v>0.96249999999985003</c:v>
                </c:pt>
                <c:pt idx="13226">
                  <c:v>0.96259999999985002</c:v>
                </c:pt>
                <c:pt idx="13227">
                  <c:v>0.96269999999985001</c:v>
                </c:pt>
                <c:pt idx="13228">
                  <c:v>0.96279999999985</c:v>
                </c:pt>
                <c:pt idx="13229">
                  <c:v>0.96289999999984999</c:v>
                </c:pt>
                <c:pt idx="13230">
                  <c:v>0.96299999999984998</c:v>
                </c:pt>
                <c:pt idx="13231">
                  <c:v>0.96309999999984996</c:v>
                </c:pt>
                <c:pt idx="13232">
                  <c:v>0.96319999999984995</c:v>
                </c:pt>
                <c:pt idx="13233">
                  <c:v>0.96329999999985005</c:v>
                </c:pt>
                <c:pt idx="13234">
                  <c:v>0.96339999999985004</c:v>
                </c:pt>
                <c:pt idx="13235">
                  <c:v>0.96349999999985003</c:v>
                </c:pt>
                <c:pt idx="13236">
                  <c:v>0.96359999999985002</c:v>
                </c:pt>
                <c:pt idx="13237">
                  <c:v>0.96369999999985001</c:v>
                </c:pt>
                <c:pt idx="13238">
                  <c:v>0.96379999999985</c:v>
                </c:pt>
                <c:pt idx="13239">
                  <c:v>0.96389999999984999</c:v>
                </c:pt>
                <c:pt idx="13240">
                  <c:v>0.96399999999984998</c:v>
                </c:pt>
                <c:pt idx="13241">
                  <c:v>0.96409999999984997</c:v>
                </c:pt>
                <c:pt idx="13242">
                  <c:v>0.96419999999984995</c:v>
                </c:pt>
                <c:pt idx="13243">
                  <c:v>0.96429999999985005</c:v>
                </c:pt>
                <c:pt idx="13244">
                  <c:v>0.96439999999985004</c:v>
                </c:pt>
                <c:pt idx="13245">
                  <c:v>0.96449999999985003</c:v>
                </c:pt>
                <c:pt idx="13246">
                  <c:v>0.96459999999985002</c:v>
                </c:pt>
                <c:pt idx="13247">
                  <c:v>0.96469999999985001</c:v>
                </c:pt>
                <c:pt idx="13248">
                  <c:v>0.96479999999985</c:v>
                </c:pt>
                <c:pt idx="13249">
                  <c:v>0.96489999999984999</c:v>
                </c:pt>
                <c:pt idx="13250">
                  <c:v>0.96499999999984998</c:v>
                </c:pt>
                <c:pt idx="13251">
                  <c:v>0.96509999999984997</c:v>
                </c:pt>
                <c:pt idx="13252">
                  <c:v>0.96519999999984996</c:v>
                </c:pt>
                <c:pt idx="13253">
                  <c:v>0.96529999999984994</c:v>
                </c:pt>
                <c:pt idx="13254">
                  <c:v>0.96539999999985004</c:v>
                </c:pt>
                <c:pt idx="13255">
                  <c:v>0.96549999999985003</c:v>
                </c:pt>
                <c:pt idx="13256">
                  <c:v>0.96559999999985002</c:v>
                </c:pt>
                <c:pt idx="13257">
                  <c:v>0.96569999999985001</c:v>
                </c:pt>
                <c:pt idx="13258">
                  <c:v>0.96579999999985</c:v>
                </c:pt>
                <c:pt idx="13259">
                  <c:v>0.96589999999984999</c:v>
                </c:pt>
                <c:pt idx="13260">
                  <c:v>0.96599999999984998</c:v>
                </c:pt>
                <c:pt idx="13261">
                  <c:v>0.96609999999984997</c:v>
                </c:pt>
                <c:pt idx="13262">
                  <c:v>0.96619999999984996</c:v>
                </c:pt>
                <c:pt idx="13263">
                  <c:v>0.96629999999984995</c:v>
                </c:pt>
                <c:pt idx="13264">
                  <c:v>0.96639999999985005</c:v>
                </c:pt>
                <c:pt idx="13265">
                  <c:v>0.96649999999985003</c:v>
                </c:pt>
                <c:pt idx="13266">
                  <c:v>0.96659999999985002</c:v>
                </c:pt>
                <c:pt idx="13267">
                  <c:v>0.96669999999985001</c:v>
                </c:pt>
                <c:pt idx="13268">
                  <c:v>0.96679999999985</c:v>
                </c:pt>
                <c:pt idx="13269">
                  <c:v>0.96689999999984999</c:v>
                </c:pt>
                <c:pt idx="13270">
                  <c:v>0.96699999999984998</c:v>
                </c:pt>
                <c:pt idx="13271">
                  <c:v>0.96709999999984997</c:v>
                </c:pt>
                <c:pt idx="13272">
                  <c:v>0.96719999999984996</c:v>
                </c:pt>
                <c:pt idx="13273">
                  <c:v>0.96729999999984995</c:v>
                </c:pt>
                <c:pt idx="13274">
                  <c:v>0.96739999999985005</c:v>
                </c:pt>
                <c:pt idx="13275">
                  <c:v>0.96749999999985004</c:v>
                </c:pt>
                <c:pt idx="13276">
                  <c:v>0.96759999999985002</c:v>
                </c:pt>
                <c:pt idx="13277">
                  <c:v>0.96769999999985001</c:v>
                </c:pt>
                <c:pt idx="13278">
                  <c:v>0.96779999999985</c:v>
                </c:pt>
                <c:pt idx="13279">
                  <c:v>0.96789999999984999</c:v>
                </c:pt>
                <c:pt idx="13280">
                  <c:v>0.96799999999984998</c:v>
                </c:pt>
                <c:pt idx="13281">
                  <c:v>0.96809999999984997</c:v>
                </c:pt>
                <c:pt idx="13282">
                  <c:v>0.96819999999984996</c:v>
                </c:pt>
                <c:pt idx="13283">
                  <c:v>0.96829999999984995</c:v>
                </c:pt>
                <c:pt idx="13284">
                  <c:v>0.96839999999985005</c:v>
                </c:pt>
                <c:pt idx="13285">
                  <c:v>0.96849999999985004</c:v>
                </c:pt>
                <c:pt idx="13286">
                  <c:v>0.96859999999985003</c:v>
                </c:pt>
                <c:pt idx="13287">
                  <c:v>0.96869999999985001</c:v>
                </c:pt>
                <c:pt idx="13288">
                  <c:v>0.96879999999985</c:v>
                </c:pt>
                <c:pt idx="13289">
                  <c:v>0.96889999999984999</c:v>
                </c:pt>
                <c:pt idx="13290">
                  <c:v>0.96899999999984998</c:v>
                </c:pt>
                <c:pt idx="13291">
                  <c:v>0.96909999999984997</c:v>
                </c:pt>
                <c:pt idx="13292">
                  <c:v>0.96919999999984996</c:v>
                </c:pt>
                <c:pt idx="13293">
                  <c:v>0.96929999999984995</c:v>
                </c:pt>
                <c:pt idx="13294">
                  <c:v>0.96939999999985005</c:v>
                </c:pt>
                <c:pt idx="13295">
                  <c:v>0.96949999999985004</c:v>
                </c:pt>
                <c:pt idx="13296">
                  <c:v>0.96959999999985003</c:v>
                </c:pt>
                <c:pt idx="13297">
                  <c:v>0.96969999999985002</c:v>
                </c:pt>
                <c:pt idx="13298">
                  <c:v>0.96979999999985</c:v>
                </c:pt>
                <c:pt idx="13299">
                  <c:v>0.96989999999984999</c:v>
                </c:pt>
                <c:pt idx="13300">
                  <c:v>0.96999999999984998</c:v>
                </c:pt>
                <c:pt idx="13301">
                  <c:v>0.97009999999984997</c:v>
                </c:pt>
                <c:pt idx="13302">
                  <c:v>0.97019999999984996</c:v>
                </c:pt>
                <c:pt idx="13303">
                  <c:v>0.97029999999984995</c:v>
                </c:pt>
                <c:pt idx="13304">
                  <c:v>0.97039999999985005</c:v>
                </c:pt>
                <c:pt idx="13305">
                  <c:v>0.97049999999985004</c:v>
                </c:pt>
                <c:pt idx="13306">
                  <c:v>0.97059999999985003</c:v>
                </c:pt>
                <c:pt idx="13307">
                  <c:v>0.97069999999985002</c:v>
                </c:pt>
                <c:pt idx="13308">
                  <c:v>0.97079999999985001</c:v>
                </c:pt>
                <c:pt idx="13309">
                  <c:v>0.97089999999984999</c:v>
                </c:pt>
                <c:pt idx="13310">
                  <c:v>0.97099999999984998</c:v>
                </c:pt>
                <c:pt idx="13311">
                  <c:v>0.97109999999984997</c:v>
                </c:pt>
                <c:pt idx="13312">
                  <c:v>0.97119999999984996</c:v>
                </c:pt>
                <c:pt idx="13313">
                  <c:v>0.97129999999984995</c:v>
                </c:pt>
                <c:pt idx="13314">
                  <c:v>0.97139999999985005</c:v>
                </c:pt>
                <c:pt idx="13315">
                  <c:v>0.97149999999985004</c:v>
                </c:pt>
                <c:pt idx="13316">
                  <c:v>0.97159999999985003</c:v>
                </c:pt>
                <c:pt idx="13317">
                  <c:v>0.97169999999985002</c:v>
                </c:pt>
                <c:pt idx="13318">
                  <c:v>0.97179999999985001</c:v>
                </c:pt>
                <c:pt idx="13319">
                  <c:v>0.97189999999985</c:v>
                </c:pt>
                <c:pt idx="13320">
                  <c:v>0.97199999999984998</c:v>
                </c:pt>
                <c:pt idx="13321">
                  <c:v>0.97209999999984997</c:v>
                </c:pt>
                <c:pt idx="13322">
                  <c:v>0.97219999999984996</c:v>
                </c:pt>
                <c:pt idx="13323">
                  <c:v>0.97229999999984995</c:v>
                </c:pt>
                <c:pt idx="13324">
                  <c:v>0.97239999999985005</c:v>
                </c:pt>
                <c:pt idx="13325">
                  <c:v>0.97249999999985004</c:v>
                </c:pt>
                <c:pt idx="13326">
                  <c:v>0.97259999999985003</c:v>
                </c:pt>
                <c:pt idx="13327">
                  <c:v>0.97269999999985002</c:v>
                </c:pt>
                <c:pt idx="13328">
                  <c:v>0.97279999999985001</c:v>
                </c:pt>
                <c:pt idx="13329">
                  <c:v>0.97289999999985</c:v>
                </c:pt>
                <c:pt idx="13330">
                  <c:v>0.97299999999984998</c:v>
                </c:pt>
                <c:pt idx="13331">
                  <c:v>0.97309999999984997</c:v>
                </c:pt>
                <c:pt idx="13332">
                  <c:v>0.97319999999984996</c:v>
                </c:pt>
                <c:pt idx="13333">
                  <c:v>0.97329999999984995</c:v>
                </c:pt>
                <c:pt idx="13334">
                  <c:v>0.97339999999985005</c:v>
                </c:pt>
                <c:pt idx="13335">
                  <c:v>0.97349999999985004</c:v>
                </c:pt>
                <c:pt idx="13336">
                  <c:v>0.97359999999985003</c:v>
                </c:pt>
                <c:pt idx="13337">
                  <c:v>0.97369999999985002</c:v>
                </c:pt>
                <c:pt idx="13338">
                  <c:v>0.97379999999985001</c:v>
                </c:pt>
                <c:pt idx="13339">
                  <c:v>0.97389999999985</c:v>
                </c:pt>
                <c:pt idx="13340">
                  <c:v>0.97399999999984999</c:v>
                </c:pt>
                <c:pt idx="13341">
                  <c:v>0.97409999999984997</c:v>
                </c:pt>
                <c:pt idx="13342">
                  <c:v>0.97419999999984996</c:v>
                </c:pt>
                <c:pt idx="13343">
                  <c:v>0.97429999999984995</c:v>
                </c:pt>
                <c:pt idx="13344">
                  <c:v>0.97439999999985005</c:v>
                </c:pt>
                <c:pt idx="13345">
                  <c:v>0.97449999999985004</c:v>
                </c:pt>
                <c:pt idx="13346">
                  <c:v>0.97459999999985003</c:v>
                </c:pt>
                <c:pt idx="13347">
                  <c:v>0.97469999999985002</c:v>
                </c:pt>
                <c:pt idx="13348">
                  <c:v>0.97479999999985001</c:v>
                </c:pt>
                <c:pt idx="13349">
                  <c:v>0.97489999999985</c:v>
                </c:pt>
                <c:pt idx="13350">
                  <c:v>0.97499999999984999</c:v>
                </c:pt>
                <c:pt idx="13351">
                  <c:v>0.97509999999984998</c:v>
                </c:pt>
                <c:pt idx="13352">
                  <c:v>0.97519999999984996</c:v>
                </c:pt>
                <c:pt idx="13353">
                  <c:v>0.97529999999984995</c:v>
                </c:pt>
                <c:pt idx="13354">
                  <c:v>0.97539999999985005</c:v>
                </c:pt>
                <c:pt idx="13355">
                  <c:v>0.97549999999985004</c:v>
                </c:pt>
                <c:pt idx="13356">
                  <c:v>0.97559999999985003</c:v>
                </c:pt>
                <c:pt idx="13357">
                  <c:v>0.97569999999985002</c:v>
                </c:pt>
                <c:pt idx="13358">
                  <c:v>0.97579999999985001</c:v>
                </c:pt>
                <c:pt idx="13359">
                  <c:v>0.97589999999985</c:v>
                </c:pt>
                <c:pt idx="13360">
                  <c:v>0.97599999999984999</c:v>
                </c:pt>
                <c:pt idx="13361">
                  <c:v>0.97609999999984998</c:v>
                </c:pt>
                <c:pt idx="13362">
                  <c:v>0.97619999999984997</c:v>
                </c:pt>
                <c:pt idx="13363">
                  <c:v>0.97629999999984995</c:v>
                </c:pt>
                <c:pt idx="13364">
                  <c:v>0.97639999999985005</c:v>
                </c:pt>
                <c:pt idx="13365">
                  <c:v>0.97649999999985004</c:v>
                </c:pt>
                <c:pt idx="13366">
                  <c:v>0.97659999999985003</c:v>
                </c:pt>
                <c:pt idx="13367">
                  <c:v>0.97669999999985002</c:v>
                </c:pt>
                <c:pt idx="13368">
                  <c:v>0.97679999999985001</c:v>
                </c:pt>
                <c:pt idx="13369">
                  <c:v>0.97689999999985</c:v>
                </c:pt>
                <c:pt idx="13370">
                  <c:v>0.97699999999984999</c:v>
                </c:pt>
                <c:pt idx="13371">
                  <c:v>0.97709999999984998</c:v>
                </c:pt>
                <c:pt idx="13372">
                  <c:v>0.97719999999984997</c:v>
                </c:pt>
                <c:pt idx="13373">
                  <c:v>0.97729999999984996</c:v>
                </c:pt>
                <c:pt idx="13374">
                  <c:v>0.97739999999985006</c:v>
                </c:pt>
                <c:pt idx="13375">
                  <c:v>0.97749999999985004</c:v>
                </c:pt>
                <c:pt idx="13376">
                  <c:v>0.97759999999985003</c:v>
                </c:pt>
                <c:pt idx="13377">
                  <c:v>0.97769999999985002</c:v>
                </c:pt>
                <c:pt idx="13378">
                  <c:v>0.97779999999985001</c:v>
                </c:pt>
                <c:pt idx="13379">
                  <c:v>0.97789999999985</c:v>
                </c:pt>
                <c:pt idx="13380">
                  <c:v>0.97799999999984999</c:v>
                </c:pt>
                <c:pt idx="13381">
                  <c:v>0.97809999999984998</c:v>
                </c:pt>
                <c:pt idx="13382">
                  <c:v>0.97819999999984997</c:v>
                </c:pt>
                <c:pt idx="13383">
                  <c:v>0.97829999999984996</c:v>
                </c:pt>
                <c:pt idx="13384">
                  <c:v>0.97839999999984995</c:v>
                </c:pt>
                <c:pt idx="13385">
                  <c:v>0.97849999999985005</c:v>
                </c:pt>
                <c:pt idx="13386">
                  <c:v>0.97859999999985003</c:v>
                </c:pt>
                <c:pt idx="13387">
                  <c:v>0.97869999999985002</c:v>
                </c:pt>
                <c:pt idx="13388">
                  <c:v>0.97879999999985001</c:v>
                </c:pt>
                <c:pt idx="13389">
                  <c:v>0.97889999999985</c:v>
                </c:pt>
                <c:pt idx="13390">
                  <c:v>0.97899999999984999</c:v>
                </c:pt>
                <c:pt idx="13391">
                  <c:v>0.97909999999984998</c:v>
                </c:pt>
                <c:pt idx="13392">
                  <c:v>0.97919999999984997</c:v>
                </c:pt>
                <c:pt idx="13393">
                  <c:v>0.97929999999984996</c:v>
                </c:pt>
                <c:pt idx="13394">
                  <c:v>0.97939999999984995</c:v>
                </c:pt>
                <c:pt idx="13395">
                  <c:v>0.97949999999985005</c:v>
                </c:pt>
                <c:pt idx="13396">
                  <c:v>0.97959999999985004</c:v>
                </c:pt>
                <c:pt idx="13397">
                  <c:v>0.97969999999985002</c:v>
                </c:pt>
                <c:pt idx="13398">
                  <c:v>0.97979999999985001</c:v>
                </c:pt>
                <c:pt idx="13399">
                  <c:v>0.97989999999985</c:v>
                </c:pt>
                <c:pt idx="13400">
                  <c:v>0.97999999999984999</c:v>
                </c:pt>
                <c:pt idx="13401">
                  <c:v>0.98009999999984998</c:v>
                </c:pt>
                <c:pt idx="13402">
                  <c:v>0.98019999999984997</c:v>
                </c:pt>
                <c:pt idx="13403">
                  <c:v>0.98029999999984996</c:v>
                </c:pt>
                <c:pt idx="13404">
                  <c:v>0.98039999999984995</c:v>
                </c:pt>
                <c:pt idx="13405">
                  <c:v>0.98049999999985005</c:v>
                </c:pt>
                <c:pt idx="13406">
                  <c:v>0.98059999999985004</c:v>
                </c:pt>
                <c:pt idx="13407">
                  <c:v>0.98069999999985003</c:v>
                </c:pt>
                <c:pt idx="13408">
                  <c:v>0.98079999999985001</c:v>
                </c:pt>
                <c:pt idx="13409">
                  <c:v>0.98089999999985</c:v>
                </c:pt>
                <c:pt idx="13410">
                  <c:v>0.98099999999984999</c:v>
                </c:pt>
                <c:pt idx="13411">
                  <c:v>0.98109999999984998</c:v>
                </c:pt>
                <c:pt idx="13412">
                  <c:v>0.98119999999984997</c:v>
                </c:pt>
                <c:pt idx="13413">
                  <c:v>0.98129999999984996</c:v>
                </c:pt>
                <c:pt idx="13414">
                  <c:v>0.98139999999984995</c:v>
                </c:pt>
                <c:pt idx="13415">
                  <c:v>0.98149999999985005</c:v>
                </c:pt>
                <c:pt idx="13416">
                  <c:v>0.98159999999985004</c:v>
                </c:pt>
                <c:pt idx="13417">
                  <c:v>0.98169999999985003</c:v>
                </c:pt>
                <c:pt idx="13418">
                  <c:v>0.98179999999985001</c:v>
                </c:pt>
                <c:pt idx="13419">
                  <c:v>0.98189999999985</c:v>
                </c:pt>
                <c:pt idx="13420">
                  <c:v>0.98199999999984999</c:v>
                </c:pt>
                <c:pt idx="13421">
                  <c:v>0.98209999999984998</c:v>
                </c:pt>
                <c:pt idx="13422">
                  <c:v>0.98219999999984997</c:v>
                </c:pt>
                <c:pt idx="13423">
                  <c:v>0.98229999999984996</c:v>
                </c:pt>
                <c:pt idx="13424">
                  <c:v>0.98239999999984995</c:v>
                </c:pt>
                <c:pt idx="13425">
                  <c:v>0.98249999999985005</c:v>
                </c:pt>
                <c:pt idx="13426">
                  <c:v>0.98259999999985004</c:v>
                </c:pt>
                <c:pt idx="13427">
                  <c:v>0.98269999999985003</c:v>
                </c:pt>
                <c:pt idx="13428">
                  <c:v>0.98279999999985002</c:v>
                </c:pt>
                <c:pt idx="13429">
                  <c:v>0.98289999999985</c:v>
                </c:pt>
                <c:pt idx="13430">
                  <c:v>0.98299999999984999</c:v>
                </c:pt>
                <c:pt idx="13431">
                  <c:v>0.98309999999984998</c:v>
                </c:pt>
                <c:pt idx="13432">
                  <c:v>0.98319999999984997</c:v>
                </c:pt>
                <c:pt idx="13433">
                  <c:v>0.98329999999984996</c:v>
                </c:pt>
                <c:pt idx="13434">
                  <c:v>0.98339999999984995</c:v>
                </c:pt>
                <c:pt idx="13435">
                  <c:v>0.98349999999985005</c:v>
                </c:pt>
                <c:pt idx="13436">
                  <c:v>0.98359999999985004</c:v>
                </c:pt>
                <c:pt idx="13437">
                  <c:v>0.98369999999985003</c:v>
                </c:pt>
                <c:pt idx="13438">
                  <c:v>0.98379999999985002</c:v>
                </c:pt>
                <c:pt idx="13439">
                  <c:v>0.98389999999985001</c:v>
                </c:pt>
                <c:pt idx="13440">
                  <c:v>0.98399999999984999</c:v>
                </c:pt>
                <c:pt idx="13441">
                  <c:v>0.98409999999984998</c:v>
                </c:pt>
                <c:pt idx="13442">
                  <c:v>0.98419999999984997</c:v>
                </c:pt>
                <c:pt idx="13443">
                  <c:v>0.98429999999984996</c:v>
                </c:pt>
                <c:pt idx="13444">
                  <c:v>0.98439999999984995</c:v>
                </c:pt>
                <c:pt idx="13445">
                  <c:v>0.98449999999985005</c:v>
                </c:pt>
                <c:pt idx="13446">
                  <c:v>0.98459999999985004</c:v>
                </c:pt>
                <c:pt idx="13447">
                  <c:v>0.98469999999985003</c:v>
                </c:pt>
                <c:pt idx="13448">
                  <c:v>0.98479999999985002</c:v>
                </c:pt>
                <c:pt idx="13449">
                  <c:v>0.98489999999985001</c:v>
                </c:pt>
                <c:pt idx="13450">
                  <c:v>0.98499999999985</c:v>
                </c:pt>
                <c:pt idx="13451">
                  <c:v>0.98509999999984998</c:v>
                </c:pt>
                <c:pt idx="13452">
                  <c:v>0.98519999999984997</c:v>
                </c:pt>
                <c:pt idx="13453">
                  <c:v>0.98529999999984996</c:v>
                </c:pt>
                <c:pt idx="13454">
                  <c:v>0.98539999999984995</c:v>
                </c:pt>
                <c:pt idx="13455">
                  <c:v>0.98549999999985005</c:v>
                </c:pt>
                <c:pt idx="13456">
                  <c:v>0.98559999999985004</c:v>
                </c:pt>
                <c:pt idx="13457">
                  <c:v>0.98569999999985003</c:v>
                </c:pt>
                <c:pt idx="13458">
                  <c:v>0.98579999999985002</c:v>
                </c:pt>
                <c:pt idx="13459">
                  <c:v>0.98589999999985001</c:v>
                </c:pt>
                <c:pt idx="13460">
                  <c:v>0.98599999999985</c:v>
                </c:pt>
                <c:pt idx="13461">
                  <c:v>0.98609999999984999</c:v>
                </c:pt>
                <c:pt idx="13462">
                  <c:v>0.98619999999984997</c:v>
                </c:pt>
                <c:pt idx="13463">
                  <c:v>0.98629999999984996</c:v>
                </c:pt>
                <c:pt idx="13464">
                  <c:v>0.98639999999984995</c:v>
                </c:pt>
                <c:pt idx="13465">
                  <c:v>0.98649999999985005</c:v>
                </c:pt>
                <c:pt idx="13466">
                  <c:v>0.98659999999985004</c:v>
                </c:pt>
                <c:pt idx="13467">
                  <c:v>0.98669999999985003</c:v>
                </c:pt>
                <c:pt idx="13468">
                  <c:v>0.98679999999985002</c:v>
                </c:pt>
                <c:pt idx="13469">
                  <c:v>0.98689999999985001</c:v>
                </c:pt>
                <c:pt idx="13470">
                  <c:v>0.98699999999985</c:v>
                </c:pt>
                <c:pt idx="13471">
                  <c:v>0.98709999999984999</c:v>
                </c:pt>
                <c:pt idx="13472">
                  <c:v>0.98719999999984998</c:v>
                </c:pt>
                <c:pt idx="13473">
                  <c:v>0.98729999999984996</c:v>
                </c:pt>
                <c:pt idx="13474">
                  <c:v>0.98739999999984995</c:v>
                </c:pt>
                <c:pt idx="13475">
                  <c:v>0.98749999999985005</c:v>
                </c:pt>
                <c:pt idx="13476">
                  <c:v>0.98759999999985004</c:v>
                </c:pt>
                <c:pt idx="13477">
                  <c:v>0.98769999999985003</c:v>
                </c:pt>
                <c:pt idx="13478">
                  <c:v>0.98779999999985002</c:v>
                </c:pt>
                <c:pt idx="13479">
                  <c:v>0.98789999999985001</c:v>
                </c:pt>
                <c:pt idx="13480">
                  <c:v>0.98799999999985</c:v>
                </c:pt>
                <c:pt idx="13481">
                  <c:v>0.98809999999984999</c:v>
                </c:pt>
                <c:pt idx="13482">
                  <c:v>0.98819999999984998</c:v>
                </c:pt>
                <c:pt idx="13483">
                  <c:v>0.98829999999984997</c:v>
                </c:pt>
                <c:pt idx="13484">
                  <c:v>0.98839999999984995</c:v>
                </c:pt>
                <c:pt idx="13485">
                  <c:v>0.98849999999985005</c:v>
                </c:pt>
                <c:pt idx="13486">
                  <c:v>0.98859999999985004</c:v>
                </c:pt>
                <c:pt idx="13487">
                  <c:v>0.98869999999985003</c:v>
                </c:pt>
                <c:pt idx="13488">
                  <c:v>0.98879999999985002</c:v>
                </c:pt>
                <c:pt idx="13489">
                  <c:v>0.98889999999985001</c:v>
                </c:pt>
                <c:pt idx="13490">
                  <c:v>0.98899999999985</c:v>
                </c:pt>
                <c:pt idx="13491">
                  <c:v>0.98909999999984999</c:v>
                </c:pt>
                <c:pt idx="13492">
                  <c:v>0.98919999999984998</c:v>
                </c:pt>
                <c:pt idx="13493">
                  <c:v>0.98929999999984997</c:v>
                </c:pt>
                <c:pt idx="13494">
                  <c:v>0.98939999999984996</c:v>
                </c:pt>
                <c:pt idx="13495">
                  <c:v>0.98949999999985006</c:v>
                </c:pt>
                <c:pt idx="13496">
                  <c:v>0.98959999999985004</c:v>
                </c:pt>
                <c:pt idx="13497">
                  <c:v>0.98969999999985003</c:v>
                </c:pt>
                <c:pt idx="13498">
                  <c:v>0.98979999999985002</c:v>
                </c:pt>
                <c:pt idx="13499">
                  <c:v>0.98989999999985001</c:v>
                </c:pt>
                <c:pt idx="13500">
                  <c:v>0.98999999999985</c:v>
                </c:pt>
                <c:pt idx="13501">
                  <c:v>0.99009999999984999</c:v>
                </c:pt>
                <c:pt idx="13502">
                  <c:v>0.99019999999984998</c:v>
                </c:pt>
                <c:pt idx="13503">
                  <c:v>0.99029999999984997</c:v>
                </c:pt>
                <c:pt idx="13504">
                  <c:v>0.99039999999984996</c:v>
                </c:pt>
                <c:pt idx="13505">
                  <c:v>0.99049999999984994</c:v>
                </c:pt>
                <c:pt idx="13506">
                  <c:v>0.99059999999985004</c:v>
                </c:pt>
                <c:pt idx="13507">
                  <c:v>0.99069999999985003</c:v>
                </c:pt>
                <c:pt idx="13508">
                  <c:v>0.99079999999985002</c:v>
                </c:pt>
                <c:pt idx="13509">
                  <c:v>0.99089999999985001</c:v>
                </c:pt>
                <c:pt idx="13510">
                  <c:v>0.99099999999985</c:v>
                </c:pt>
                <c:pt idx="13511">
                  <c:v>0.99109999999984999</c:v>
                </c:pt>
                <c:pt idx="13512">
                  <c:v>0.99119999999984998</c:v>
                </c:pt>
                <c:pt idx="13513">
                  <c:v>0.99129999999984997</c:v>
                </c:pt>
                <c:pt idx="13514">
                  <c:v>0.99139999999984996</c:v>
                </c:pt>
                <c:pt idx="13515">
                  <c:v>0.99149999999984995</c:v>
                </c:pt>
                <c:pt idx="13516">
                  <c:v>0.99159999999985005</c:v>
                </c:pt>
                <c:pt idx="13517">
                  <c:v>0.99169999999985003</c:v>
                </c:pt>
                <c:pt idx="13518">
                  <c:v>0.99179999999985002</c:v>
                </c:pt>
                <c:pt idx="13519">
                  <c:v>0.99189999999985001</c:v>
                </c:pt>
                <c:pt idx="13520">
                  <c:v>0.99199999999985</c:v>
                </c:pt>
                <c:pt idx="13521">
                  <c:v>0.99209999999984999</c:v>
                </c:pt>
                <c:pt idx="13522">
                  <c:v>0.99219999999984998</c:v>
                </c:pt>
                <c:pt idx="13523">
                  <c:v>0.99229999999984997</c:v>
                </c:pt>
                <c:pt idx="13524">
                  <c:v>0.99239999999984996</c:v>
                </c:pt>
                <c:pt idx="13525">
                  <c:v>0.99249999999984995</c:v>
                </c:pt>
                <c:pt idx="13526">
                  <c:v>0.99259999999985005</c:v>
                </c:pt>
                <c:pt idx="13527">
                  <c:v>0.99269999999985004</c:v>
                </c:pt>
                <c:pt idx="13528">
                  <c:v>0.99279999999985002</c:v>
                </c:pt>
                <c:pt idx="13529">
                  <c:v>0.99289999999985001</c:v>
                </c:pt>
                <c:pt idx="13530">
                  <c:v>0.99299999999985</c:v>
                </c:pt>
                <c:pt idx="13531">
                  <c:v>0.99309999999984999</c:v>
                </c:pt>
                <c:pt idx="13532">
                  <c:v>0.99319999999984998</c:v>
                </c:pt>
                <c:pt idx="13533">
                  <c:v>0.99329999999984997</c:v>
                </c:pt>
                <c:pt idx="13534">
                  <c:v>0.99339999999984996</c:v>
                </c:pt>
                <c:pt idx="13535">
                  <c:v>0.99349999999984995</c:v>
                </c:pt>
                <c:pt idx="13536">
                  <c:v>0.99359999999985005</c:v>
                </c:pt>
                <c:pt idx="13537">
                  <c:v>0.99369999999985004</c:v>
                </c:pt>
                <c:pt idx="13538">
                  <c:v>0.99379999999985003</c:v>
                </c:pt>
                <c:pt idx="13539">
                  <c:v>0.99389999999985001</c:v>
                </c:pt>
                <c:pt idx="13540">
                  <c:v>0.99399999999985</c:v>
                </c:pt>
                <c:pt idx="13541">
                  <c:v>0.99409999999984999</c:v>
                </c:pt>
                <c:pt idx="13542">
                  <c:v>0.99419999999984998</c:v>
                </c:pt>
                <c:pt idx="13543">
                  <c:v>0.99429999999984997</c:v>
                </c:pt>
                <c:pt idx="13544">
                  <c:v>0.99439999999984996</c:v>
                </c:pt>
                <c:pt idx="13545">
                  <c:v>0.99449999999984995</c:v>
                </c:pt>
                <c:pt idx="13546">
                  <c:v>0.99459999999985005</c:v>
                </c:pt>
                <c:pt idx="13547">
                  <c:v>0.99469999999985004</c:v>
                </c:pt>
                <c:pt idx="13548">
                  <c:v>0.99479999999985003</c:v>
                </c:pt>
                <c:pt idx="13549">
                  <c:v>0.99489999999985002</c:v>
                </c:pt>
                <c:pt idx="13550">
                  <c:v>0.99499999999985</c:v>
                </c:pt>
                <c:pt idx="13551">
                  <c:v>0.99509999999984999</c:v>
                </c:pt>
                <c:pt idx="13552">
                  <c:v>0.99519999999984998</c:v>
                </c:pt>
                <c:pt idx="13553">
                  <c:v>0.99529999999984997</c:v>
                </c:pt>
                <c:pt idx="13554">
                  <c:v>0.99539999999984996</c:v>
                </c:pt>
                <c:pt idx="13555">
                  <c:v>0.99549999999984995</c:v>
                </c:pt>
                <c:pt idx="13556">
                  <c:v>0.99559999999985005</c:v>
                </c:pt>
                <c:pt idx="13557">
                  <c:v>0.99569999999985004</c:v>
                </c:pt>
                <c:pt idx="13558">
                  <c:v>0.99579999999985003</c:v>
                </c:pt>
                <c:pt idx="13559">
                  <c:v>0.99589999999985002</c:v>
                </c:pt>
                <c:pt idx="13560">
                  <c:v>0.99599999999985001</c:v>
                </c:pt>
                <c:pt idx="13561">
                  <c:v>0.99609999999984999</c:v>
                </c:pt>
                <c:pt idx="13562">
                  <c:v>0.99619999999984998</c:v>
                </c:pt>
                <c:pt idx="13563">
                  <c:v>0.99629999999984997</c:v>
                </c:pt>
                <c:pt idx="13564">
                  <c:v>0.99639999999984996</c:v>
                </c:pt>
                <c:pt idx="13565">
                  <c:v>0.99649999999984995</c:v>
                </c:pt>
                <c:pt idx="13566">
                  <c:v>0.99659999999985005</c:v>
                </c:pt>
                <c:pt idx="13567">
                  <c:v>0.99669999999985004</c:v>
                </c:pt>
                <c:pt idx="13568">
                  <c:v>0.99679999999985003</c:v>
                </c:pt>
                <c:pt idx="13569">
                  <c:v>0.99689999999985002</c:v>
                </c:pt>
                <c:pt idx="13570">
                  <c:v>0.99699999999985001</c:v>
                </c:pt>
                <c:pt idx="13571">
                  <c:v>0.99709999999985</c:v>
                </c:pt>
                <c:pt idx="13572">
                  <c:v>0.99719999999984998</c:v>
                </c:pt>
                <c:pt idx="13573">
                  <c:v>0.99729999999984997</c:v>
                </c:pt>
                <c:pt idx="13574">
                  <c:v>0.99739999999984996</c:v>
                </c:pt>
                <c:pt idx="13575">
                  <c:v>0.99749999999984995</c:v>
                </c:pt>
                <c:pt idx="13576">
                  <c:v>0.99759999999985005</c:v>
                </c:pt>
                <c:pt idx="13577">
                  <c:v>0.99769999999985004</c:v>
                </c:pt>
                <c:pt idx="13578">
                  <c:v>0.99779999999985003</c:v>
                </c:pt>
                <c:pt idx="13579">
                  <c:v>0.99789999999985002</c:v>
                </c:pt>
                <c:pt idx="13580">
                  <c:v>0.99799999999985001</c:v>
                </c:pt>
                <c:pt idx="13581">
                  <c:v>0.99809999999985</c:v>
                </c:pt>
                <c:pt idx="13582">
                  <c:v>0.99819999999984999</c:v>
                </c:pt>
                <c:pt idx="13583">
                  <c:v>0.99829999999984997</c:v>
                </c:pt>
                <c:pt idx="13584">
                  <c:v>0.99839999999984996</c:v>
                </c:pt>
                <c:pt idx="13585">
                  <c:v>0.99849999999984995</c:v>
                </c:pt>
                <c:pt idx="13586">
                  <c:v>0.99859999999985005</c:v>
                </c:pt>
                <c:pt idx="13587">
                  <c:v>0.99869999999985004</c:v>
                </c:pt>
                <c:pt idx="13588">
                  <c:v>0.99879999999985003</c:v>
                </c:pt>
                <c:pt idx="13589">
                  <c:v>0.99889999999985002</c:v>
                </c:pt>
                <c:pt idx="13590">
                  <c:v>0.99899999999985001</c:v>
                </c:pt>
                <c:pt idx="13591">
                  <c:v>0.99909999999985</c:v>
                </c:pt>
                <c:pt idx="13592">
                  <c:v>0.99919999999984999</c:v>
                </c:pt>
                <c:pt idx="13593">
                  <c:v>0.99929999999984997</c:v>
                </c:pt>
                <c:pt idx="13594">
                  <c:v>0.99939999999984996</c:v>
                </c:pt>
                <c:pt idx="13595">
                  <c:v>0.99949999999984995</c:v>
                </c:pt>
                <c:pt idx="13596">
                  <c:v>0.99959999999985005</c:v>
                </c:pt>
                <c:pt idx="13597">
                  <c:v>0.99969999999985004</c:v>
                </c:pt>
                <c:pt idx="13598">
                  <c:v>0.99979999999985003</c:v>
                </c:pt>
                <c:pt idx="13599">
                  <c:v>0.99989999999985002</c:v>
                </c:pt>
                <c:pt idx="13600">
                  <c:v>0.99999999999985001</c:v>
                </c:pt>
                <c:pt idx="13601">
                  <c:v>1.0000999999998501</c:v>
                </c:pt>
                <c:pt idx="13602">
                  <c:v>1.0001999999998501</c:v>
                </c:pt>
                <c:pt idx="13603">
                  <c:v>1.0002999999998501</c:v>
                </c:pt>
                <c:pt idx="13604">
                  <c:v>1.0003999999998501</c:v>
                </c:pt>
                <c:pt idx="13605">
                  <c:v>1.0004999999998501</c:v>
                </c:pt>
                <c:pt idx="13606">
                  <c:v>1.0005999999998501</c:v>
                </c:pt>
                <c:pt idx="13607">
                  <c:v>1.00069999999985</c:v>
                </c:pt>
                <c:pt idx="13608">
                  <c:v>1.00079999999985</c:v>
                </c:pt>
                <c:pt idx="13609">
                  <c:v>1.00089999999985</c:v>
                </c:pt>
                <c:pt idx="13610">
                  <c:v>1.00099999999985</c:v>
                </c:pt>
                <c:pt idx="13611">
                  <c:v>1.00109999999985</c:v>
                </c:pt>
                <c:pt idx="13612">
                  <c:v>1.00119999999985</c:v>
                </c:pt>
                <c:pt idx="13613">
                  <c:v>1.00129999999985</c:v>
                </c:pt>
                <c:pt idx="13614">
                  <c:v>1.00139999999985</c:v>
                </c:pt>
                <c:pt idx="13615">
                  <c:v>1.00149999999985</c:v>
                </c:pt>
                <c:pt idx="13616">
                  <c:v>1.0015999999998499</c:v>
                </c:pt>
                <c:pt idx="13617">
                  <c:v>1.0016999999998499</c:v>
                </c:pt>
                <c:pt idx="13618">
                  <c:v>1.0017999999998499</c:v>
                </c:pt>
                <c:pt idx="13619">
                  <c:v>1.0018999999998499</c:v>
                </c:pt>
                <c:pt idx="13620">
                  <c:v>1.0019999999998499</c:v>
                </c:pt>
                <c:pt idx="13621">
                  <c:v>1.0020999999998501</c:v>
                </c:pt>
                <c:pt idx="13622">
                  <c:v>1.0021999999998501</c:v>
                </c:pt>
                <c:pt idx="13623">
                  <c:v>1.0022999999998501</c:v>
                </c:pt>
                <c:pt idx="13624">
                  <c:v>1.0023999999998501</c:v>
                </c:pt>
                <c:pt idx="13625">
                  <c:v>1.0024999999998501</c:v>
                </c:pt>
                <c:pt idx="13626">
                  <c:v>1.0025999999998501</c:v>
                </c:pt>
                <c:pt idx="13627">
                  <c:v>1.00269999999985</c:v>
                </c:pt>
                <c:pt idx="13628">
                  <c:v>1.00279999999985</c:v>
                </c:pt>
                <c:pt idx="13629">
                  <c:v>1.00289999999985</c:v>
                </c:pt>
                <c:pt idx="13630">
                  <c:v>1.00299999999985</c:v>
                </c:pt>
                <c:pt idx="13631">
                  <c:v>1.00309999999985</c:v>
                </c:pt>
                <c:pt idx="13632">
                  <c:v>1.00319999999985</c:v>
                </c:pt>
                <c:pt idx="13633">
                  <c:v>1.00329999999985</c:v>
                </c:pt>
                <c:pt idx="13634">
                  <c:v>1.00339999999985</c:v>
                </c:pt>
                <c:pt idx="13635">
                  <c:v>1.00349999999985</c:v>
                </c:pt>
                <c:pt idx="13636">
                  <c:v>1.0035999999998499</c:v>
                </c:pt>
                <c:pt idx="13637">
                  <c:v>1.0036999999998499</c:v>
                </c:pt>
                <c:pt idx="13638">
                  <c:v>1.0037999999998499</c:v>
                </c:pt>
                <c:pt idx="13639">
                  <c:v>1.0038999999998499</c:v>
                </c:pt>
                <c:pt idx="13640">
                  <c:v>1.0039999999998499</c:v>
                </c:pt>
                <c:pt idx="13641">
                  <c:v>1.0040999999998499</c:v>
                </c:pt>
                <c:pt idx="13642">
                  <c:v>1.0041999999998501</c:v>
                </c:pt>
                <c:pt idx="13643">
                  <c:v>1.0042999999998501</c:v>
                </c:pt>
                <c:pt idx="13644">
                  <c:v>1.0043999999998501</c:v>
                </c:pt>
                <c:pt idx="13645">
                  <c:v>1.0044999999998501</c:v>
                </c:pt>
                <c:pt idx="13646">
                  <c:v>1.0045999999998501</c:v>
                </c:pt>
                <c:pt idx="13647">
                  <c:v>1.00469999999985</c:v>
                </c:pt>
                <c:pt idx="13648">
                  <c:v>1.00479999999985</c:v>
                </c:pt>
                <c:pt idx="13649">
                  <c:v>1.00489999999985</c:v>
                </c:pt>
                <c:pt idx="13650">
                  <c:v>1.00499999999985</c:v>
                </c:pt>
                <c:pt idx="13651">
                  <c:v>1.00509999999985</c:v>
                </c:pt>
                <c:pt idx="13652">
                  <c:v>1.00519999999985</c:v>
                </c:pt>
                <c:pt idx="13653">
                  <c:v>1.00529999999985</c:v>
                </c:pt>
                <c:pt idx="13654">
                  <c:v>1.00539999999985</c:v>
                </c:pt>
                <c:pt idx="13655">
                  <c:v>1.00549999999985</c:v>
                </c:pt>
                <c:pt idx="13656">
                  <c:v>1.0055999999998499</c:v>
                </c:pt>
                <c:pt idx="13657">
                  <c:v>1.0056999999998499</c:v>
                </c:pt>
                <c:pt idx="13658">
                  <c:v>1.0057999999998499</c:v>
                </c:pt>
                <c:pt idx="13659">
                  <c:v>1.0058999999998499</c:v>
                </c:pt>
                <c:pt idx="13660">
                  <c:v>1.0059999999998499</c:v>
                </c:pt>
                <c:pt idx="13661">
                  <c:v>1.0060999999998499</c:v>
                </c:pt>
                <c:pt idx="13662">
                  <c:v>1.0061999999998501</c:v>
                </c:pt>
                <c:pt idx="13663">
                  <c:v>1.0062999999998501</c:v>
                </c:pt>
                <c:pt idx="13664">
                  <c:v>1.0063999999998501</c:v>
                </c:pt>
                <c:pt idx="13665">
                  <c:v>1.0064999999998501</c:v>
                </c:pt>
                <c:pt idx="13666">
                  <c:v>1.0065999999998501</c:v>
                </c:pt>
                <c:pt idx="13667">
                  <c:v>1.00669999999985</c:v>
                </c:pt>
                <c:pt idx="13668">
                  <c:v>1.00679999999985</c:v>
                </c:pt>
                <c:pt idx="13669">
                  <c:v>1.00689999999985</c:v>
                </c:pt>
                <c:pt idx="13670">
                  <c:v>1.00699999999985</c:v>
                </c:pt>
                <c:pt idx="13671">
                  <c:v>1.00709999999985</c:v>
                </c:pt>
                <c:pt idx="13672">
                  <c:v>1.00719999999985</c:v>
                </c:pt>
                <c:pt idx="13673">
                  <c:v>1.00729999999985</c:v>
                </c:pt>
                <c:pt idx="13674">
                  <c:v>1.00739999999985</c:v>
                </c:pt>
                <c:pt idx="13675">
                  <c:v>1.00749999999985</c:v>
                </c:pt>
                <c:pt idx="13676">
                  <c:v>1.0075999999998499</c:v>
                </c:pt>
                <c:pt idx="13677">
                  <c:v>1.0076999999998499</c:v>
                </c:pt>
                <c:pt idx="13678">
                  <c:v>1.0077999999998499</c:v>
                </c:pt>
                <c:pt idx="13679">
                  <c:v>1.0078999999998499</c:v>
                </c:pt>
                <c:pt idx="13680">
                  <c:v>1.0079999999998499</c:v>
                </c:pt>
                <c:pt idx="13681">
                  <c:v>1.0080999999998499</c:v>
                </c:pt>
                <c:pt idx="13682">
                  <c:v>1.0081999999998501</c:v>
                </c:pt>
                <c:pt idx="13683">
                  <c:v>1.0082999999998501</c:v>
                </c:pt>
                <c:pt idx="13684">
                  <c:v>1.0083999999998501</c:v>
                </c:pt>
                <c:pt idx="13685">
                  <c:v>1.0084999999998501</c:v>
                </c:pt>
                <c:pt idx="13686">
                  <c:v>1.0085999999998501</c:v>
                </c:pt>
                <c:pt idx="13687">
                  <c:v>1.00869999999985</c:v>
                </c:pt>
                <c:pt idx="13688">
                  <c:v>1.00879999999985</c:v>
                </c:pt>
                <c:pt idx="13689">
                  <c:v>1.00889999999985</c:v>
                </c:pt>
                <c:pt idx="13690">
                  <c:v>1.00899999999985</c:v>
                </c:pt>
                <c:pt idx="13691">
                  <c:v>1.00909999999985</c:v>
                </c:pt>
                <c:pt idx="13692">
                  <c:v>1.00919999999985</c:v>
                </c:pt>
                <c:pt idx="13693">
                  <c:v>1.00929999999985</c:v>
                </c:pt>
                <c:pt idx="13694">
                  <c:v>1.00939999999985</c:v>
                </c:pt>
                <c:pt idx="13695">
                  <c:v>1.00949999999985</c:v>
                </c:pt>
                <c:pt idx="13696">
                  <c:v>1.00959999999985</c:v>
                </c:pt>
                <c:pt idx="13697">
                  <c:v>1.0096999999998499</c:v>
                </c:pt>
                <c:pt idx="13698">
                  <c:v>1.0097999999998499</c:v>
                </c:pt>
                <c:pt idx="13699">
                  <c:v>1.0098999999998499</c:v>
                </c:pt>
                <c:pt idx="13700">
                  <c:v>1.0099999999998499</c:v>
                </c:pt>
                <c:pt idx="13701">
                  <c:v>1.0100999999998499</c:v>
                </c:pt>
                <c:pt idx="13702">
                  <c:v>1.0101999999998501</c:v>
                </c:pt>
                <c:pt idx="13703">
                  <c:v>1.0102999999998501</c:v>
                </c:pt>
                <c:pt idx="13704">
                  <c:v>1.0103999999998501</c:v>
                </c:pt>
                <c:pt idx="13705">
                  <c:v>1.0104999999998501</c:v>
                </c:pt>
                <c:pt idx="13706">
                  <c:v>1.0105999999998501</c:v>
                </c:pt>
                <c:pt idx="13707">
                  <c:v>1.0106999999998501</c:v>
                </c:pt>
                <c:pt idx="13708">
                  <c:v>1.01079999999985</c:v>
                </c:pt>
                <c:pt idx="13709">
                  <c:v>1.01089999999985</c:v>
                </c:pt>
                <c:pt idx="13710">
                  <c:v>1.01099999999985</c:v>
                </c:pt>
                <c:pt idx="13711">
                  <c:v>1.01109999999985</c:v>
                </c:pt>
                <c:pt idx="13712">
                  <c:v>1.01119999999985</c:v>
                </c:pt>
                <c:pt idx="13713">
                  <c:v>1.01129999999985</c:v>
                </c:pt>
                <c:pt idx="13714">
                  <c:v>1.01139999999985</c:v>
                </c:pt>
                <c:pt idx="13715">
                  <c:v>1.01149999999985</c:v>
                </c:pt>
                <c:pt idx="13716">
                  <c:v>1.01159999999985</c:v>
                </c:pt>
                <c:pt idx="13717">
                  <c:v>1.0116999999998499</c:v>
                </c:pt>
                <c:pt idx="13718">
                  <c:v>1.0117999999998499</c:v>
                </c:pt>
                <c:pt idx="13719">
                  <c:v>1.0118999999998499</c:v>
                </c:pt>
                <c:pt idx="13720">
                  <c:v>1.0119999999998499</c:v>
                </c:pt>
                <c:pt idx="13721">
                  <c:v>1.0120999999998499</c:v>
                </c:pt>
                <c:pt idx="13722">
                  <c:v>1.0121999999998501</c:v>
                </c:pt>
                <c:pt idx="13723">
                  <c:v>1.0122999999998501</c:v>
                </c:pt>
                <c:pt idx="13724">
                  <c:v>1.0123999999998501</c:v>
                </c:pt>
                <c:pt idx="13725">
                  <c:v>1.0124999999998501</c:v>
                </c:pt>
                <c:pt idx="13726">
                  <c:v>1.0125999999998501</c:v>
                </c:pt>
                <c:pt idx="13727">
                  <c:v>1.0126999999998501</c:v>
                </c:pt>
                <c:pt idx="13728">
                  <c:v>1.01279999999985</c:v>
                </c:pt>
                <c:pt idx="13729">
                  <c:v>1.01289999999985</c:v>
                </c:pt>
                <c:pt idx="13730">
                  <c:v>1.01299999999985</c:v>
                </c:pt>
                <c:pt idx="13731">
                  <c:v>1.01309999999985</c:v>
                </c:pt>
                <c:pt idx="13732">
                  <c:v>1.01319999999985</c:v>
                </c:pt>
                <c:pt idx="13733">
                  <c:v>1.01329999999985</c:v>
                </c:pt>
                <c:pt idx="13734">
                  <c:v>1.01339999999985</c:v>
                </c:pt>
                <c:pt idx="13735">
                  <c:v>1.01349999999985</c:v>
                </c:pt>
                <c:pt idx="13736">
                  <c:v>1.01359999999985</c:v>
                </c:pt>
                <c:pt idx="13737">
                  <c:v>1.0136999999998499</c:v>
                </c:pt>
                <c:pt idx="13738">
                  <c:v>1.0137999999998499</c:v>
                </c:pt>
                <c:pt idx="13739">
                  <c:v>1.0138999999998499</c:v>
                </c:pt>
                <c:pt idx="13740">
                  <c:v>1.0139999999998499</c:v>
                </c:pt>
                <c:pt idx="13741">
                  <c:v>1.0140999999998499</c:v>
                </c:pt>
                <c:pt idx="13742">
                  <c:v>1.0141999999998501</c:v>
                </c:pt>
                <c:pt idx="13743">
                  <c:v>1.0142999999998501</c:v>
                </c:pt>
                <c:pt idx="13744">
                  <c:v>1.0143999999998501</c:v>
                </c:pt>
                <c:pt idx="13745">
                  <c:v>1.0144999999998501</c:v>
                </c:pt>
                <c:pt idx="13746">
                  <c:v>1.0145999999998501</c:v>
                </c:pt>
                <c:pt idx="13747">
                  <c:v>1.0146999999998501</c:v>
                </c:pt>
                <c:pt idx="13748">
                  <c:v>1.01479999999985</c:v>
                </c:pt>
                <c:pt idx="13749">
                  <c:v>1.01489999999985</c:v>
                </c:pt>
                <c:pt idx="13750">
                  <c:v>1.01499999999985</c:v>
                </c:pt>
                <c:pt idx="13751">
                  <c:v>1.01509999999985</c:v>
                </c:pt>
                <c:pt idx="13752">
                  <c:v>1.01519999999985</c:v>
                </c:pt>
                <c:pt idx="13753">
                  <c:v>1.01529999999985</c:v>
                </c:pt>
                <c:pt idx="13754">
                  <c:v>1.01539999999985</c:v>
                </c:pt>
                <c:pt idx="13755">
                  <c:v>1.01549999999985</c:v>
                </c:pt>
                <c:pt idx="13756">
                  <c:v>1.01559999999985</c:v>
                </c:pt>
                <c:pt idx="13757">
                  <c:v>1.0156999999998499</c:v>
                </c:pt>
                <c:pt idx="13758">
                  <c:v>1.0157999999998499</c:v>
                </c:pt>
                <c:pt idx="13759">
                  <c:v>1.0158999999998499</c:v>
                </c:pt>
                <c:pt idx="13760">
                  <c:v>1.0159999999998499</c:v>
                </c:pt>
                <c:pt idx="13761">
                  <c:v>1.0160999999998499</c:v>
                </c:pt>
                <c:pt idx="13762">
                  <c:v>1.0161999999998499</c:v>
                </c:pt>
                <c:pt idx="13763">
                  <c:v>1.0162999999998501</c:v>
                </c:pt>
                <c:pt idx="13764">
                  <c:v>1.0163999999998501</c:v>
                </c:pt>
                <c:pt idx="13765">
                  <c:v>1.0164999999998501</c:v>
                </c:pt>
                <c:pt idx="13766">
                  <c:v>1.0165999999998501</c:v>
                </c:pt>
                <c:pt idx="13767">
                  <c:v>1.0166999999998501</c:v>
                </c:pt>
                <c:pt idx="13768">
                  <c:v>1.01679999999985</c:v>
                </c:pt>
                <c:pt idx="13769">
                  <c:v>1.01689999999985</c:v>
                </c:pt>
                <c:pt idx="13770">
                  <c:v>1.01699999999985</c:v>
                </c:pt>
                <c:pt idx="13771">
                  <c:v>1.01709999999985</c:v>
                </c:pt>
                <c:pt idx="13772">
                  <c:v>1.01719999999985</c:v>
                </c:pt>
                <c:pt idx="13773">
                  <c:v>1.01729999999985</c:v>
                </c:pt>
                <c:pt idx="13774">
                  <c:v>1.01739999999985</c:v>
                </c:pt>
                <c:pt idx="13775">
                  <c:v>1.01749999999985</c:v>
                </c:pt>
                <c:pt idx="13776">
                  <c:v>1.01759999999985</c:v>
                </c:pt>
                <c:pt idx="13777">
                  <c:v>1.0176999999998499</c:v>
                </c:pt>
                <c:pt idx="13778">
                  <c:v>1.0177999999998499</c:v>
                </c:pt>
                <c:pt idx="13779">
                  <c:v>1.0178999999998499</c:v>
                </c:pt>
                <c:pt idx="13780">
                  <c:v>1.0179999999998499</c:v>
                </c:pt>
                <c:pt idx="13781">
                  <c:v>1.0180999999998499</c:v>
                </c:pt>
                <c:pt idx="13782">
                  <c:v>1.0181999999998499</c:v>
                </c:pt>
                <c:pt idx="13783">
                  <c:v>1.0182999999998501</c:v>
                </c:pt>
                <c:pt idx="13784">
                  <c:v>1.0183999999998501</c:v>
                </c:pt>
                <c:pt idx="13785">
                  <c:v>1.0184999999998501</c:v>
                </c:pt>
                <c:pt idx="13786">
                  <c:v>1.0185999999998501</c:v>
                </c:pt>
                <c:pt idx="13787">
                  <c:v>1.0186999999998501</c:v>
                </c:pt>
                <c:pt idx="13788">
                  <c:v>1.01879999999985</c:v>
                </c:pt>
                <c:pt idx="13789">
                  <c:v>1.01889999999985</c:v>
                </c:pt>
                <c:pt idx="13790">
                  <c:v>1.01899999999985</c:v>
                </c:pt>
                <c:pt idx="13791">
                  <c:v>1.01909999999985</c:v>
                </c:pt>
                <c:pt idx="13792">
                  <c:v>1.01919999999985</c:v>
                </c:pt>
                <c:pt idx="13793">
                  <c:v>1.01929999999985</c:v>
                </c:pt>
                <c:pt idx="13794">
                  <c:v>1.01939999999985</c:v>
                </c:pt>
                <c:pt idx="13795">
                  <c:v>1.01949999999985</c:v>
                </c:pt>
                <c:pt idx="13796">
                  <c:v>1.01959999999985</c:v>
                </c:pt>
                <c:pt idx="13797">
                  <c:v>1.0196999999998499</c:v>
                </c:pt>
                <c:pt idx="13798">
                  <c:v>1.0197999999998499</c:v>
                </c:pt>
                <c:pt idx="13799">
                  <c:v>1.0198999999998499</c:v>
                </c:pt>
                <c:pt idx="13800">
                  <c:v>1.0199999999998499</c:v>
                </c:pt>
                <c:pt idx="13801">
                  <c:v>1.0200999999998499</c:v>
                </c:pt>
                <c:pt idx="13802">
                  <c:v>1.0201999999998499</c:v>
                </c:pt>
                <c:pt idx="13803">
                  <c:v>1.0202999999998501</c:v>
                </c:pt>
                <c:pt idx="13804">
                  <c:v>1.0203999999998501</c:v>
                </c:pt>
                <c:pt idx="13805">
                  <c:v>1.0204999999998501</c:v>
                </c:pt>
                <c:pt idx="13806">
                  <c:v>1.0205999999998501</c:v>
                </c:pt>
                <c:pt idx="13807">
                  <c:v>1.0206999999998501</c:v>
                </c:pt>
                <c:pt idx="13808">
                  <c:v>1.02079999999985</c:v>
                </c:pt>
                <c:pt idx="13809">
                  <c:v>1.02089999999985</c:v>
                </c:pt>
                <c:pt idx="13810">
                  <c:v>1.02099999999985</c:v>
                </c:pt>
                <c:pt idx="13811">
                  <c:v>1.02109999999985</c:v>
                </c:pt>
                <c:pt idx="13812">
                  <c:v>1.02119999999985</c:v>
                </c:pt>
                <c:pt idx="13813">
                  <c:v>1.02129999999985</c:v>
                </c:pt>
                <c:pt idx="13814">
                  <c:v>1.02139999999985</c:v>
                </c:pt>
                <c:pt idx="13815">
                  <c:v>1.02149999999985</c:v>
                </c:pt>
                <c:pt idx="13816">
                  <c:v>1.02159999999985</c:v>
                </c:pt>
                <c:pt idx="13817">
                  <c:v>1.02169999999985</c:v>
                </c:pt>
                <c:pt idx="13818">
                  <c:v>1.0217999999998499</c:v>
                </c:pt>
                <c:pt idx="13819">
                  <c:v>1.0218999999998499</c:v>
                </c:pt>
                <c:pt idx="13820">
                  <c:v>1.0219999999998499</c:v>
                </c:pt>
                <c:pt idx="13821">
                  <c:v>1.0220999999998499</c:v>
                </c:pt>
                <c:pt idx="13822">
                  <c:v>1.0221999999998499</c:v>
                </c:pt>
                <c:pt idx="13823">
                  <c:v>1.0222999999998501</c:v>
                </c:pt>
                <c:pt idx="13824">
                  <c:v>1.0223999999998501</c:v>
                </c:pt>
                <c:pt idx="13825">
                  <c:v>1.0224999999998501</c:v>
                </c:pt>
                <c:pt idx="13826">
                  <c:v>1.0225999999998501</c:v>
                </c:pt>
                <c:pt idx="13827">
                  <c:v>1.0226999999998501</c:v>
                </c:pt>
                <c:pt idx="13828">
                  <c:v>1.0227999999998501</c:v>
                </c:pt>
                <c:pt idx="13829">
                  <c:v>1.02289999999985</c:v>
                </c:pt>
                <c:pt idx="13830">
                  <c:v>1.02299999999985</c:v>
                </c:pt>
                <c:pt idx="13831">
                  <c:v>1.02309999999985</c:v>
                </c:pt>
                <c:pt idx="13832">
                  <c:v>1.02319999999985</c:v>
                </c:pt>
                <c:pt idx="13833">
                  <c:v>1.02329999999985</c:v>
                </c:pt>
                <c:pt idx="13834">
                  <c:v>1.02339999999985</c:v>
                </c:pt>
                <c:pt idx="13835">
                  <c:v>1.02349999999985</c:v>
                </c:pt>
                <c:pt idx="13836">
                  <c:v>1.02359999999985</c:v>
                </c:pt>
                <c:pt idx="13837">
                  <c:v>1.02369999999985</c:v>
                </c:pt>
                <c:pt idx="13838">
                  <c:v>1.0237999999998499</c:v>
                </c:pt>
                <c:pt idx="13839">
                  <c:v>1.0238999999998499</c:v>
                </c:pt>
                <c:pt idx="13840">
                  <c:v>1.0239999999998499</c:v>
                </c:pt>
                <c:pt idx="13841">
                  <c:v>1.0240999999998499</c:v>
                </c:pt>
                <c:pt idx="13842">
                  <c:v>1.0241999999998499</c:v>
                </c:pt>
                <c:pt idx="13843">
                  <c:v>1.0242999999998501</c:v>
                </c:pt>
                <c:pt idx="13844">
                  <c:v>1.0243999999998501</c:v>
                </c:pt>
                <c:pt idx="13845">
                  <c:v>1.0244999999998501</c:v>
                </c:pt>
                <c:pt idx="13846">
                  <c:v>1.0245999999998501</c:v>
                </c:pt>
                <c:pt idx="13847">
                  <c:v>1.0246999999998501</c:v>
                </c:pt>
                <c:pt idx="13848">
                  <c:v>1.0247999999998501</c:v>
                </c:pt>
                <c:pt idx="13849">
                  <c:v>1.02489999999985</c:v>
                </c:pt>
                <c:pt idx="13850">
                  <c:v>1.02499999999985</c:v>
                </c:pt>
                <c:pt idx="13851">
                  <c:v>1.02509999999985</c:v>
                </c:pt>
                <c:pt idx="13852">
                  <c:v>1.02519999999985</c:v>
                </c:pt>
                <c:pt idx="13853">
                  <c:v>1.02529999999985</c:v>
                </c:pt>
                <c:pt idx="13854">
                  <c:v>1.02539999999985</c:v>
                </c:pt>
                <c:pt idx="13855">
                  <c:v>1.02549999999985</c:v>
                </c:pt>
                <c:pt idx="13856">
                  <c:v>1.02559999999985</c:v>
                </c:pt>
                <c:pt idx="13857">
                  <c:v>1.02569999999985</c:v>
                </c:pt>
                <c:pt idx="13858">
                  <c:v>1.0257999999998499</c:v>
                </c:pt>
                <c:pt idx="13859">
                  <c:v>1.0258999999998499</c:v>
                </c:pt>
                <c:pt idx="13860">
                  <c:v>1.0259999999998499</c:v>
                </c:pt>
                <c:pt idx="13861">
                  <c:v>1.0260999999998499</c:v>
                </c:pt>
                <c:pt idx="13862">
                  <c:v>1.0261999999998499</c:v>
                </c:pt>
                <c:pt idx="13863">
                  <c:v>1.0262999999998501</c:v>
                </c:pt>
                <c:pt idx="13864">
                  <c:v>1.0263999999998501</c:v>
                </c:pt>
                <c:pt idx="13865">
                  <c:v>1.0264999999998501</c:v>
                </c:pt>
                <c:pt idx="13866">
                  <c:v>1.0265999999998501</c:v>
                </c:pt>
                <c:pt idx="13867">
                  <c:v>1.0266999999998501</c:v>
                </c:pt>
                <c:pt idx="13868">
                  <c:v>1.0267999999998501</c:v>
                </c:pt>
                <c:pt idx="13869">
                  <c:v>1.02689999999985</c:v>
                </c:pt>
                <c:pt idx="13870">
                  <c:v>1.02699999999985</c:v>
                </c:pt>
                <c:pt idx="13871">
                  <c:v>1.02709999999985</c:v>
                </c:pt>
                <c:pt idx="13872">
                  <c:v>1.02719999999985</c:v>
                </c:pt>
                <c:pt idx="13873">
                  <c:v>1.02729999999985</c:v>
                </c:pt>
                <c:pt idx="13874">
                  <c:v>1.02739999999985</c:v>
                </c:pt>
                <c:pt idx="13875">
                  <c:v>1.02749999999985</c:v>
                </c:pt>
                <c:pt idx="13876">
                  <c:v>1.02759999999985</c:v>
                </c:pt>
                <c:pt idx="13877">
                  <c:v>1.02769999999985</c:v>
                </c:pt>
                <c:pt idx="13878">
                  <c:v>1.0277999999998499</c:v>
                </c:pt>
                <c:pt idx="13879">
                  <c:v>1.0278999999998499</c:v>
                </c:pt>
                <c:pt idx="13880">
                  <c:v>1.0279999999998499</c:v>
                </c:pt>
                <c:pt idx="13881">
                  <c:v>1.0280999999998499</c:v>
                </c:pt>
                <c:pt idx="13882">
                  <c:v>1.0281999999998499</c:v>
                </c:pt>
                <c:pt idx="13883">
                  <c:v>1.0282999999998499</c:v>
                </c:pt>
                <c:pt idx="13884">
                  <c:v>1.0283999999998501</c:v>
                </c:pt>
                <c:pt idx="13885">
                  <c:v>1.0284999999998501</c:v>
                </c:pt>
                <c:pt idx="13886">
                  <c:v>1.0285999999998501</c:v>
                </c:pt>
                <c:pt idx="13887">
                  <c:v>1.0286999999998501</c:v>
                </c:pt>
                <c:pt idx="13888">
                  <c:v>1.0287999999998501</c:v>
                </c:pt>
                <c:pt idx="13889">
                  <c:v>1.02889999999985</c:v>
                </c:pt>
                <c:pt idx="13890">
                  <c:v>1.02899999999985</c:v>
                </c:pt>
                <c:pt idx="13891">
                  <c:v>1.02909999999985</c:v>
                </c:pt>
                <c:pt idx="13892">
                  <c:v>1.02919999999985</c:v>
                </c:pt>
                <c:pt idx="13893">
                  <c:v>1.02929999999985</c:v>
                </c:pt>
                <c:pt idx="13894">
                  <c:v>1.02939999999985</c:v>
                </c:pt>
                <c:pt idx="13895">
                  <c:v>1.02949999999985</c:v>
                </c:pt>
                <c:pt idx="13896">
                  <c:v>1.02959999999985</c:v>
                </c:pt>
                <c:pt idx="13897">
                  <c:v>1.02969999999985</c:v>
                </c:pt>
                <c:pt idx="13898">
                  <c:v>1.0297999999998499</c:v>
                </c:pt>
                <c:pt idx="13899">
                  <c:v>1.0298999999998499</c:v>
                </c:pt>
                <c:pt idx="13900">
                  <c:v>1.0299999999998499</c:v>
                </c:pt>
                <c:pt idx="13901">
                  <c:v>1.0300999999998499</c:v>
                </c:pt>
                <c:pt idx="13902">
                  <c:v>1.0301999999998499</c:v>
                </c:pt>
                <c:pt idx="13903">
                  <c:v>1.0302999999998499</c:v>
                </c:pt>
                <c:pt idx="13904">
                  <c:v>1.0303999999998501</c:v>
                </c:pt>
                <c:pt idx="13905">
                  <c:v>1.0304999999998501</c:v>
                </c:pt>
                <c:pt idx="13906">
                  <c:v>1.0305999999998501</c:v>
                </c:pt>
                <c:pt idx="13907">
                  <c:v>1.0306999999998501</c:v>
                </c:pt>
                <c:pt idx="13908">
                  <c:v>1.0307999999998501</c:v>
                </c:pt>
                <c:pt idx="13909">
                  <c:v>1.03089999999985</c:v>
                </c:pt>
                <c:pt idx="13910">
                  <c:v>1.03099999999985</c:v>
                </c:pt>
                <c:pt idx="13911">
                  <c:v>1.03109999999985</c:v>
                </c:pt>
                <c:pt idx="13912">
                  <c:v>1.03119999999985</c:v>
                </c:pt>
                <c:pt idx="13913">
                  <c:v>1.03129999999985</c:v>
                </c:pt>
                <c:pt idx="13914">
                  <c:v>1.03139999999985</c:v>
                </c:pt>
                <c:pt idx="13915">
                  <c:v>1.03149999999985</c:v>
                </c:pt>
                <c:pt idx="13916">
                  <c:v>1.03159999999985</c:v>
                </c:pt>
                <c:pt idx="13917">
                  <c:v>1.03169999999985</c:v>
                </c:pt>
                <c:pt idx="13918">
                  <c:v>1.0317999999998499</c:v>
                </c:pt>
                <c:pt idx="13919">
                  <c:v>1.0318999999998499</c:v>
                </c:pt>
                <c:pt idx="13920">
                  <c:v>1.0319999999998499</c:v>
                </c:pt>
                <c:pt idx="13921">
                  <c:v>1.0320999999998499</c:v>
                </c:pt>
                <c:pt idx="13922">
                  <c:v>1.0321999999998499</c:v>
                </c:pt>
                <c:pt idx="13923">
                  <c:v>1.0322999999998499</c:v>
                </c:pt>
                <c:pt idx="13924">
                  <c:v>1.0323999999998501</c:v>
                </c:pt>
                <c:pt idx="13925">
                  <c:v>1.0324999999998501</c:v>
                </c:pt>
                <c:pt idx="13926">
                  <c:v>1.0325999999998501</c:v>
                </c:pt>
                <c:pt idx="13927">
                  <c:v>1.0326999999998501</c:v>
                </c:pt>
                <c:pt idx="13928">
                  <c:v>1.0327999999998501</c:v>
                </c:pt>
                <c:pt idx="13929">
                  <c:v>1.03289999999985</c:v>
                </c:pt>
                <c:pt idx="13930">
                  <c:v>1.03299999999985</c:v>
                </c:pt>
                <c:pt idx="13931">
                  <c:v>1.03309999999985</c:v>
                </c:pt>
                <c:pt idx="13932">
                  <c:v>1.03319999999985</c:v>
                </c:pt>
                <c:pt idx="13933">
                  <c:v>1.03329999999985</c:v>
                </c:pt>
                <c:pt idx="13934">
                  <c:v>1.03339999999985</c:v>
                </c:pt>
                <c:pt idx="13935">
                  <c:v>1.03349999999985</c:v>
                </c:pt>
                <c:pt idx="13936">
                  <c:v>1.03359999999985</c:v>
                </c:pt>
                <c:pt idx="13937">
                  <c:v>1.03369999999985</c:v>
                </c:pt>
                <c:pt idx="13938">
                  <c:v>1.03379999999985</c:v>
                </c:pt>
                <c:pt idx="13939">
                  <c:v>1.0338999999998499</c:v>
                </c:pt>
                <c:pt idx="13940">
                  <c:v>1.0339999999998499</c:v>
                </c:pt>
                <c:pt idx="13941">
                  <c:v>1.0340999999998499</c:v>
                </c:pt>
                <c:pt idx="13942">
                  <c:v>1.0341999999998499</c:v>
                </c:pt>
                <c:pt idx="13943">
                  <c:v>1.0342999999998499</c:v>
                </c:pt>
                <c:pt idx="13944">
                  <c:v>1.0343999999998501</c:v>
                </c:pt>
                <c:pt idx="13945">
                  <c:v>1.0344999999998501</c:v>
                </c:pt>
                <c:pt idx="13946">
                  <c:v>1.0345999999998501</c:v>
                </c:pt>
                <c:pt idx="13947">
                  <c:v>1.0346999999998501</c:v>
                </c:pt>
                <c:pt idx="13948">
                  <c:v>1.0347999999998501</c:v>
                </c:pt>
                <c:pt idx="13949">
                  <c:v>1.0348999999998501</c:v>
                </c:pt>
                <c:pt idx="13950">
                  <c:v>1.03499999999985</c:v>
                </c:pt>
                <c:pt idx="13951">
                  <c:v>1.03509999999985</c:v>
                </c:pt>
                <c:pt idx="13952">
                  <c:v>1.03519999999985</c:v>
                </c:pt>
                <c:pt idx="13953">
                  <c:v>1.03529999999985</c:v>
                </c:pt>
                <c:pt idx="13954">
                  <c:v>1.03539999999985</c:v>
                </c:pt>
                <c:pt idx="13955">
                  <c:v>1.03549999999985</c:v>
                </c:pt>
                <c:pt idx="13956">
                  <c:v>1.03559999999985</c:v>
                </c:pt>
                <c:pt idx="13957">
                  <c:v>1.03569999999985</c:v>
                </c:pt>
                <c:pt idx="13958">
                  <c:v>1.03579999999985</c:v>
                </c:pt>
                <c:pt idx="13959">
                  <c:v>1.0358999999998499</c:v>
                </c:pt>
                <c:pt idx="13960">
                  <c:v>1.0359999999998499</c:v>
                </c:pt>
                <c:pt idx="13961">
                  <c:v>1.0360999999998499</c:v>
                </c:pt>
                <c:pt idx="13962">
                  <c:v>1.0361999999998499</c:v>
                </c:pt>
                <c:pt idx="13963">
                  <c:v>1.0362999999998499</c:v>
                </c:pt>
                <c:pt idx="13964">
                  <c:v>1.0363999999998501</c:v>
                </c:pt>
                <c:pt idx="13965">
                  <c:v>1.0364999999998501</c:v>
                </c:pt>
                <c:pt idx="13966">
                  <c:v>1.0365999999998501</c:v>
                </c:pt>
                <c:pt idx="13967">
                  <c:v>1.0366999999998501</c:v>
                </c:pt>
                <c:pt idx="13968">
                  <c:v>1.0367999999998501</c:v>
                </c:pt>
                <c:pt idx="13969">
                  <c:v>1.0368999999998501</c:v>
                </c:pt>
                <c:pt idx="13970">
                  <c:v>1.03699999999985</c:v>
                </c:pt>
                <c:pt idx="13971">
                  <c:v>1.03709999999985</c:v>
                </c:pt>
                <c:pt idx="13972">
                  <c:v>1.03719999999985</c:v>
                </c:pt>
                <c:pt idx="13973">
                  <c:v>1.03729999999985</c:v>
                </c:pt>
                <c:pt idx="13974">
                  <c:v>1.03739999999985</c:v>
                </c:pt>
                <c:pt idx="13975">
                  <c:v>1.03749999999985</c:v>
                </c:pt>
                <c:pt idx="13976">
                  <c:v>1.03759999999985</c:v>
                </c:pt>
                <c:pt idx="13977">
                  <c:v>1.03769999999985</c:v>
                </c:pt>
                <c:pt idx="13978">
                  <c:v>1.03779999999985</c:v>
                </c:pt>
                <c:pt idx="13979">
                  <c:v>1.0378999999998499</c:v>
                </c:pt>
                <c:pt idx="13980">
                  <c:v>1.0379999999998499</c:v>
                </c:pt>
                <c:pt idx="13981">
                  <c:v>1.0380999999998499</c:v>
                </c:pt>
                <c:pt idx="13982">
                  <c:v>1.0381999999998499</c:v>
                </c:pt>
                <c:pt idx="13983">
                  <c:v>1.0382999999998499</c:v>
                </c:pt>
                <c:pt idx="13984">
                  <c:v>1.0383999999998501</c:v>
                </c:pt>
                <c:pt idx="13985">
                  <c:v>1.0384999999998501</c:v>
                </c:pt>
                <c:pt idx="13986">
                  <c:v>1.0385999999998501</c:v>
                </c:pt>
                <c:pt idx="13987">
                  <c:v>1.0386999999998501</c:v>
                </c:pt>
                <c:pt idx="13988">
                  <c:v>1.0387999999998501</c:v>
                </c:pt>
                <c:pt idx="13989">
                  <c:v>1.0388999999998501</c:v>
                </c:pt>
                <c:pt idx="13990">
                  <c:v>1.03899999999985</c:v>
                </c:pt>
                <c:pt idx="13991">
                  <c:v>1.03909999999985</c:v>
                </c:pt>
                <c:pt idx="13992">
                  <c:v>1.03919999999985</c:v>
                </c:pt>
                <c:pt idx="13993">
                  <c:v>1.03929999999985</c:v>
                </c:pt>
                <c:pt idx="13994">
                  <c:v>1.03939999999985</c:v>
                </c:pt>
                <c:pt idx="13995">
                  <c:v>1.03949999999985</c:v>
                </c:pt>
                <c:pt idx="13996">
                  <c:v>1.03959999999985</c:v>
                </c:pt>
                <c:pt idx="13997">
                  <c:v>1.03969999999985</c:v>
                </c:pt>
                <c:pt idx="13998">
                  <c:v>1.03979999999985</c:v>
                </c:pt>
                <c:pt idx="13999">
                  <c:v>1.0398999999998499</c:v>
                </c:pt>
                <c:pt idx="14000">
                  <c:v>1.0399999999998499</c:v>
                </c:pt>
                <c:pt idx="14001">
                  <c:v>1.0400999999998499</c:v>
                </c:pt>
                <c:pt idx="14002">
                  <c:v>1.0401999999998499</c:v>
                </c:pt>
                <c:pt idx="14003">
                  <c:v>1.0402999999998499</c:v>
                </c:pt>
                <c:pt idx="14004">
                  <c:v>1.0403999999998499</c:v>
                </c:pt>
                <c:pt idx="14005">
                  <c:v>1.0404999999998501</c:v>
                </c:pt>
                <c:pt idx="14006">
                  <c:v>1.0405999999998501</c:v>
                </c:pt>
                <c:pt idx="14007">
                  <c:v>1.0406999999998501</c:v>
                </c:pt>
                <c:pt idx="14008">
                  <c:v>1.0407999999998501</c:v>
                </c:pt>
                <c:pt idx="14009">
                  <c:v>1.0408999999998501</c:v>
                </c:pt>
                <c:pt idx="14010">
                  <c:v>1.04099999999985</c:v>
                </c:pt>
                <c:pt idx="14011">
                  <c:v>1.04109999999985</c:v>
                </c:pt>
                <c:pt idx="14012">
                  <c:v>1.04119999999985</c:v>
                </c:pt>
                <c:pt idx="14013">
                  <c:v>1.04129999999985</c:v>
                </c:pt>
                <c:pt idx="14014">
                  <c:v>1.04139999999985</c:v>
                </c:pt>
                <c:pt idx="14015">
                  <c:v>1.04149999999985</c:v>
                </c:pt>
                <c:pt idx="14016">
                  <c:v>1.04159999999985</c:v>
                </c:pt>
                <c:pt idx="14017">
                  <c:v>1.04169999999985</c:v>
                </c:pt>
                <c:pt idx="14018">
                  <c:v>1.04179999999985</c:v>
                </c:pt>
                <c:pt idx="14019">
                  <c:v>1.0418999999998499</c:v>
                </c:pt>
                <c:pt idx="14020">
                  <c:v>1.0419999999998499</c:v>
                </c:pt>
                <c:pt idx="14021">
                  <c:v>1.0420999999998499</c:v>
                </c:pt>
                <c:pt idx="14022">
                  <c:v>1.0421999999998499</c:v>
                </c:pt>
                <c:pt idx="14023">
                  <c:v>1.0422999999998499</c:v>
                </c:pt>
                <c:pt idx="14024">
                  <c:v>1.0423999999998499</c:v>
                </c:pt>
                <c:pt idx="14025">
                  <c:v>1.0424999999998501</c:v>
                </c:pt>
                <c:pt idx="14026">
                  <c:v>1.0425999999998501</c:v>
                </c:pt>
                <c:pt idx="14027">
                  <c:v>1.0426999999998501</c:v>
                </c:pt>
                <c:pt idx="14028">
                  <c:v>1.0427999999998501</c:v>
                </c:pt>
                <c:pt idx="14029">
                  <c:v>1.0428999999998501</c:v>
                </c:pt>
                <c:pt idx="14030">
                  <c:v>1.04299999999985</c:v>
                </c:pt>
                <c:pt idx="14031">
                  <c:v>1.04309999999985</c:v>
                </c:pt>
                <c:pt idx="14032">
                  <c:v>1.04319999999985</c:v>
                </c:pt>
                <c:pt idx="14033">
                  <c:v>1.04329999999985</c:v>
                </c:pt>
                <c:pt idx="14034">
                  <c:v>1.04339999999985</c:v>
                </c:pt>
                <c:pt idx="14035">
                  <c:v>1.04349999999985</c:v>
                </c:pt>
                <c:pt idx="14036">
                  <c:v>1.04359999999985</c:v>
                </c:pt>
                <c:pt idx="14037">
                  <c:v>1.04369999999985</c:v>
                </c:pt>
                <c:pt idx="14038">
                  <c:v>1.04379999999985</c:v>
                </c:pt>
                <c:pt idx="14039">
                  <c:v>1.0438999999998499</c:v>
                </c:pt>
                <c:pt idx="14040">
                  <c:v>1.0439999999998499</c:v>
                </c:pt>
                <c:pt idx="14041">
                  <c:v>1.0440999999998499</c:v>
                </c:pt>
                <c:pt idx="14042">
                  <c:v>1.0441999999998499</c:v>
                </c:pt>
                <c:pt idx="14043">
                  <c:v>1.0442999999998499</c:v>
                </c:pt>
                <c:pt idx="14044">
                  <c:v>1.0443999999998499</c:v>
                </c:pt>
                <c:pt idx="14045">
                  <c:v>1.0444999999998501</c:v>
                </c:pt>
                <c:pt idx="14046">
                  <c:v>1.0445999999998501</c:v>
                </c:pt>
                <c:pt idx="14047">
                  <c:v>1.0446999999998501</c:v>
                </c:pt>
                <c:pt idx="14048">
                  <c:v>1.0447999999998501</c:v>
                </c:pt>
                <c:pt idx="14049">
                  <c:v>1.0448999999998501</c:v>
                </c:pt>
                <c:pt idx="14050">
                  <c:v>1.04499999999985</c:v>
                </c:pt>
                <c:pt idx="14051">
                  <c:v>1.04509999999985</c:v>
                </c:pt>
                <c:pt idx="14052">
                  <c:v>1.04519999999985</c:v>
                </c:pt>
                <c:pt idx="14053">
                  <c:v>1.04529999999985</c:v>
                </c:pt>
                <c:pt idx="14054">
                  <c:v>1.04539999999985</c:v>
                </c:pt>
                <c:pt idx="14055">
                  <c:v>1.04549999999985</c:v>
                </c:pt>
                <c:pt idx="14056">
                  <c:v>1.04559999999985</c:v>
                </c:pt>
                <c:pt idx="14057">
                  <c:v>1.04569999999985</c:v>
                </c:pt>
                <c:pt idx="14058">
                  <c:v>1.04579999999985</c:v>
                </c:pt>
                <c:pt idx="14059">
                  <c:v>1.0458999999998499</c:v>
                </c:pt>
                <c:pt idx="14060">
                  <c:v>1.0459999999998499</c:v>
                </c:pt>
                <c:pt idx="14061">
                  <c:v>1.0460999999998499</c:v>
                </c:pt>
                <c:pt idx="14062">
                  <c:v>1.0461999999998499</c:v>
                </c:pt>
                <c:pt idx="14063">
                  <c:v>1.0462999999998499</c:v>
                </c:pt>
                <c:pt idx="14064">
                  <c:v>1.0463999999998499</c:v>
                </c:pt>
                <c:pt idx="14065">
                  <c:v>1.0464999999998501</c:v>
                </c:pt>
                <c:pt idx="14066">
                  <c:v>1.0465999999998501</c:v>
                </c:pt>
                <c:pt idx="14067">
                  <c:v>1.0466999999998501</c:v>
                </c:pt>
                <c:pt idx="14068">
                  <c:v>1.0467999999998501</c:v>
                </c:pt>
                <c:pt idx="14069">
                  <c:v>1.0468999999998501</c:v>
                </c:pt>
                <c:pt idx="14070">
                  <c:v>1.0469999999998501</c:v>
                </c:pt>
                <c:pt idx="14071">
                  <c:v>1.04709999999985</c:v>
                </c:pt>
                <c:pt idx="14072">
                  <c:v>1.04719999999985</c:v>
                </c:pt>
                <c:pt idx="14073">
                  <c:v>1.04729999999985</c:v>
                </c:pt>
                <c:pt idx="14074">
                  <c:v>1.04739999999984</c:v>
                </c:pt>
                <c:pt idx="14075">
                  <c:v>1.04749999999984</c:v>
                </c:pt>
                <c:pt idx="14076">
                  <c:v>1.04759999999984</c:v>
                </c:pt>
                <c:pt idx="14077">
                  <c:v>1.04769999999984</c:v>
                </c:pt>
                <c:pt idx="14078">
                  <c:v>1.04779999999984</c:v>
                </c:pt>
                <c:pt idx="14079">
                  <c:v>1.04789999999984</c:v>
                </c:pt>
                <c:pt idx="14080">
                  <c:v>1.0479999999998399</c:v>
                </c:pt>
                <c:pt idx="14081">
                  <c:v>1.0480999999998399</c:v>
                </c:pt>
                <c:pt idx="14082">
                  <c:v>1.0481999999998399</c:v>
                </c:pt>
                <c:pt idx="14083">
                  <c:v>1.0482999999998399</c:v>
                </c:pt>
                <c:pt idx="14084">
                  <c:v>1.0483999999998399</c:v>
                </c:pt>
                <c:pt idx="14085">
                  <c:v>1.0484999999998399</c:v>
                </c:pt>
                <c:pt idx="14086">
                  <c:v>1.0485999999998401</c:v>
                </c:pt>
                <c:pt idx="14087">
                  <c:v>1.0486999999998401</c:v>
                </c:pt>
                <c:pt idx="14088">
                  <c:v>1.0487999999998401</c:v>
                </c:pt>
                <c:pt idx="14089">
                  <c:v>1.0488999999998401</c:v>
                </c:pt>
                <c:pt idx="14090">
                  <c:v>1.0489999999998401</c:v>
                </c:pt>
                <c:pt idx="14091">
                  <c:v>1.04909999999984</c:v>
                </c:pt>
                <c:pt idx="14092">
                  <c:v>1.04919999999984</c:v>
                </c:pt>
                <c:pt idx="14093">
                  <c:v>1.04929999999984</c:v>
                </c:pt>
                <c:pt idx="14094">
                  <c:v>1.04939999999984</c:v>
                </c:pt>
                <c:pt idx="14095">
                  <c:v>1.04949999999984</c:v>
                </c:pt>
                <c:pt idx="14096">
                  <c:v>1.04959999999984</c:v>
                </c:pt>
                <c:pt idx="14097">
                  <c:v>1.04969999999984</c:v>
                </c:pt>
                <c:pt idx="14098">
                  <c:v>1.04979999999984</c:v>
                </c:pt>
                <c:pt idx="14099">
                  <c:v>1.04989999999984</c:v>
                </c:pt>
                <c:pt idx="14100">
                  <c:v>1.04999999999984</c:v>
                </c:pt>
                <c:pt idx="14101">
                  <c:v>1.0500999999998399</c:v>
                </c:pt>
                <c:pt idx="14102">
                  <c:v>1.0501999999998399</c:v>
                </c:pt>
                <c:pt idx="14103">
                  <c:v>1.0502999999998399</c:v>
                </c:pt>
                <c:pt idx="14104">
                  <c:v>1.0503999999998399</c:v>
                </c:pt>
                <c:pt idx="14105">
                  <c:v>1.0504999999998399</c:v>
                </c:pt>
                <c:pt idx="14106">
                  <c:v>1.0505999999998401</c:v>
                </c:pt>
                <c:pt idx="14107">
                  <c:v>1.0506999999998401</c:v>
                </c:pt>
                <c:pt idx="14108">
                  <c:v>1.0507999999998401</c:v>
                </c:pt>
                <c:pt idx="14109">
                  <c:v>1.0508999999998401</c:v>
                </c:pt>
                <c:pt idx="14110">
                  <c:v>1.0509999999998401</c:v>
                </c:pt>
                <c:pt idx="14111">
                  <c:v>1.0510999999998401</c:v>
                </c:pt>
                <c:pt idx="14112">
                  <c:v>1.05119999999984</c:v>
                </c:pt>
                <c:pt idx="14113">
                  <c:v>1.05129999999984</c:v>
                </c:pt>
                <c:pt idx="14114">
                  <c:v>1.05139999999984</c:v>
                </c:pt>
                <c:pt idx="14115">
                  <c:v>1.05149999999984</c:v>
                </c:pt>
                <c:pt idx="14116">
                  <c:v>1.05159999999984</c:v>
                </c:pt>
                <c:pt idx="14117">
                  <c:v>1.05169999999984</c:v>
                </c:pt>
                <c:pt idx="14118">
                  <c:v>1.05179999999984</c:v>
                </c:pt>
                <c:pt idx="14119">
                  <c:v>1.05189999999984</c:v>
                </c:pt>
                <c:pt idx="14120">
                  <c:v>1.05199999999984</c:v>
                </c:pt>
                <c:pt idx="14121">
                  <c:v>1.0520999999998399</c:v>
                </c:pt>
                <c:pt idx="14122">
                  <c:v>1.0521999999998399</c:v>
                </c:pt>
                <c:pt idx="14123">
                  <c:v>1.0522999999998399</c:v>
                </c:pt>
                <c:pt idx="14124">
                  <c:v>1.0523999999998399</c:v>
                </c:pt>
                <c:pt idx="14125">
                  <c:v>1.0524999999998399</c:v>
                </c:pt>
                <c:pt idx="14126">
                  <c:v>1.0525999999998401</c:v>
                </c:pt>
                <c:pt idx="14127">
                  <c:v>1.0526999999998401</c:v>
                </c:pt>
                <c:pt idx="14128">
                  <c:v>1.0527999999998401</c:v>
                </c:pt>
                <c:pt idx="14129">
                  <c:v>1.0528999999998401</c:v>
                </c:pt>
                <c:pt idx="14130">
                  <c:v>1.0529999999998401</c:v>
                </c:pt>
                <c:pt idx="14131">
                  <c:v>1.0530999999998401</c:v>
                </c:pt>
                <c:pt idx="14132">
                  <c:v>1.05319999999984</c:v>
                </c:pt>
                <c:pt idx="14133">
                  <c:v>1.05329999999984</c:v>
                </c:pt>
                <c:pt idx="14134">
                  <c:v>1.05339999999984</c:v>
                </c:pt>
                <c:pt idx="14135">
                  <c:v>1.05349999999984</c:v>
                </c:pt>
                <c:pt idx="14136">
                  <c:v>1.05359999999984</c:v>
                </c:pt>
                <c:pt idx="14137">
                  <c:v>1.05369999999984</c:v>
                </c:pt>
                <c:pt idx="14138">
                  <c:v>1.05379999999984</c:v>
                </c:pt>
                <c:pt idx="14139">
                  <c:v>1.05389999999984</c:v>
                </c:pt>
                <c:pt idx="14140">
                  <c:v>1.05399999999984</c:v>
                </c:pt>
                <c:pt idx="14141">
                  <c:v>1.0540999999998399</c:v>
                </c:pt>
                <c:pt idx="14142">
                  <c:v>1.0541999999998399</c:v>
                </c:pt>
                <c:pt idx="14143">
                  <c:v>1.0542999999998399</c:v>
                </c:pt>
                <c:pt idx="14144">
                  <c:v>1.0543999999998399</c:v>
                </c:pt>
                <c:pt idx="14145">
                  <c:v>1.0544999999998399</c:v>
                </c:pt>
                <c:pt idx="14146">
                  <c:v>1.0545999999998401</c:v>
                </c:pt>
                <c:pt idx="14147">
                  <c:v>1.0546999999998401</c:v>
                </c:pt>
                <c:pt idx="14148">
                  <c:v>1.0547999999998401</c:v>
                </c:pt>
                <c:pt idx="14149">
                  <c:v>1.0548999999998401</c:v>
                </c:pt>
                <c:pt idx="14150">
                  <c:v>1.0549999999998401</c:v>
                </c:pt>
                <c:pt idx="14151">
                  <c:v>1.0550999999998401</c:v>
                </c:pt>
                <c:pt idx="14152">
                  <c:v>1.05519999999984</c:v>
                </c:pt>
                <c:pt idx="14153">
                  <c:v>1.05529999999984</c:v>
                </c:pt>
                <c:pt idx="14154">
                  <c:v>1.05539999999984</c:v>
                </c:pt>
                <c:pt idx="14155">
                  <c:v>1.05549999999984</c:v>
                </c:pt>
                <c:pt idx="14156">
                  <c:v>1.05559999999984</c:v>
                </c:pt>
                <c:pt idx="14157">
                  <c:v>1.05569999999984</c:v>
                </c:pt>
                <c:pt idx="14158">
                  <c:v>1.05579999999984</c:v>
                </c:pt>
                <c:pt idx="14159">
                  <c:v>1.05589999999984</c:v>
                </c:pt>
                <c:pt idx="14160">
                  <c:v>1.05599999999984</c:v>
                </c:pt>
                <c:pt idx="14161">
                  <c:v>1.0560999999998399</c:v>
                </c:pt>
                <c:pt idx="14162">
                  <c:v>1.0561999999998399</c:v>
                </c:pt>
                <c:pt idx="14163">
                  <c:v>1.0562999999998399</c:v>
                </c:pt>
                <c:pt idx="14164">
                  <c:v>1.0563999999998399</c:v>
                </c:pt>
                <c:pt idx="14165">
                  <c:v>1.0564999999998399</c:v>
                </c:pt>
                <c:pt idx="14166">
                  <c:v>1.0565999999998399</c:v>
                </c:pt>
                <c:pt idx="14167">
                  <c:v>1.0566999999998401</c:v>
                </c:pt>
                <c:pt idx="14168">
                  <c:v>1.0567999999998401</c:v>
                </c:pt>
                <c:pt idx="14169">
                  <c:v>1.0568999999998401</c:v>
                </c:pt>
                <c:pt idx="14170">
                  <c:v>1.0569999999998401</c:v>
                </c:pt>
                <c:pt idx="14171">
                  <c:v>1.0570999999998401</c:v>
                </c:pt>
                <c:pt idx="14172">
                  <c:v>1.05719999999984</c:v>
                </c:pt>
                <c:pt idx="14173">
                  <c:v>1.05729999999984</c:v>
                </c:pt>
                <c:pt idx="14174">
                  <c:v>1.05739999999984</c:v>
                </c:pt>
                <c:pt idx="14175">
                  <c:v>1.05749999999984</c:v>
                </c:pt>
                <c:pt idx="14176">
                  <c:v>1.05759999999984</c:v>
                </c:pt>
                <c:pt idx="14177">
                  <c:v>1.05769999999984</c:v>
                </c:pt>
                <c:pt idx="14178">
                  <c:v>1.05779999999984</c:v>
                </c:pt>
                <c:pt idx="14179">
                  <c:v>1.05789999999984</c:v>
                </c:pt>
                <c:pt idx="14180">
                  <c:v>1.05799999999984</c:v>
                </c:pt>
                <c:pt idx="14181">
                  <c:v>1.0580999999998399</c:v>
                </c:pt>
                <c:pt idx="14182">
                  <c:v>1.0581999999998399</c:v>
                </c:pt>
                <c:pt idx="14183">
                  <c:v>1.0582999999998399</c:v>
                </c:pt>
                <c:pt idx="14184">
                  <c:v>1.0583999999998399</c:v>
                </c:pt>
                <c:pt idx="14185">
                  <c:v>1.0584999999998399</c:v>
                </c:pt>
                <c:pt idx="14186">
                  <c:v>1.0585999999998399</c:v>
                </c:pt>
                <c:pt idx="14187">
                  <c:v>1.0586999999998401</c:v>
                </c:pt>
                <c:pt idx="14188">
                  <c:v>1.0587999999998401</c:v>
                </c:pt>
                <c:pt idx="14189">
                  <c:v>1.0588999999998401</c:v>
                </c:pt>
                <c:pt idx="14190">
                  <c:v>1.0589999999998401</c:v>
                </c:pt>
                <c:pt idx="14191">
                  <c:v>1.0590999999998401</c:v>
                </c:pt>
                <c:pt idx="14192">
                  <c:v>1.05919999999984</c:v>
                </c:pt>
                <c:pt idx="14193">
                  <c:v>1.05929999999984</c:v>
                </c:pt>
                <c:pt idx="14194">
                  <c:v>1.05939999999984</c:v>
                </c:pt>
                <c:pt idx="14195">
                  <c:v>1.05949999999984</c:v>
                </c:pt>
                <c:pt idx="14196">
                  <c:v>1.05959999999984</c:v>
                </c:pt>
                <c:pt idx="14197">
                  <c:v>1.05969999999984</c:v>
                </c:pt>
                <c:pt idx="14198">
                  <c:v>1.05979999999984</c:v>
                </c:pt>
                <c:pt idx="14199">
                  <c:v>1.05989999999984</c:v>
                </c:pt>
                <c:pt idx="14200">
                  <c:v>1.05999999999984</c:v>
                </c:pt>
                <c:pt idx="14201">
                  <c:v>1.0600999999998399</c:v>
                </c:pt>
                <c:pt idx="14202">
                  <c:v>1.0601999999998399</c:v>
                </c:pt>
                <c:pt idx="14203">
                  <c:v>1.0602999999998399</c:v>
                </c:pt>
                <c:pt idx="14204">
                  <c:v>1.0603999999998399</c:v>
                </c:pt>
                <c:pt idx="14205">
                  <c:v>1.0604999999998399</c:v>
                </c:pt>
                <c:pt idx="14206">
                  <c:v>1.0605999999998399</c:v>
                </c:pt>
                <c:pt idx="14207">
                  <c:v>1.0606999999998401</c:v>
                </c:pt>
                <c:pt idx="14208">
                  <c:v>1.0607999999998401</c:v>
                </c:pt>
                <c:pt idx="14209">
                  <c:v>1.0608999999998401</c:v>
                </c:pt>
                <c:pt idx="14210">
                  <c:v>1.0609999999998401</c:v>
                </c:pt>
                <c:pt idx="14211">
                  <c:v>1.0610999999998401</c:v>
                </c:pt>
                <c:pt idx="14212">
                  <c:v>1.06119999999984</c:v>
                </c:pt>
                <c:pt idx="14213">
                  <c:v>1.06129999999984</c:v>
                </c:pt>
                <c:pt idx="14214">
                  <c:v>1.06139999999984</c:v>
                </c:pt>
                <c:pt idx="14215">
                  <c:v>1.06149999999984</c:v>
                </c:pt>
                <c:pt idx="14216">
                  <c:v>1.06159999999984</c:v>
                </c:pt>
                <c:pt idx="14217">
                  <c:v>1.06169999999984</c:v>
                </c:pt>
                <c:pt idx="14218">
                  <c:v>1.06179999999984</c:v>
                </c:pt>
                <c:pt idx="14219">
                  <c:v>1.06189999999984</c:v>
                </c:pt>
                <c:pt idx="14220">
                  <c:v>1.06199999999984</c:v>
                </c:pt>
                <c:pt idx="14221">
                  <c:v>1.0620999999998399</c:v>
                </c:pt>
                <c:pt idx="14222">
                  <c:v>1.0621999999998399</c:v>
                </c:pt>
                <c:pt idx="14223">
                  <c:v>1.0622999999998399</c:v>
                </c:pt>
                <c:pt idx="14224">
                  <c:v>1.0623999999998399</c:v>
                </c:pt>
                <c:pt idx="14225">
                  <c:v>1.0624999999998399</c:v>
                </c:pt>
                <c:pt idx="14226">
                  <c:v>1.0625999999998399</c:v>
                </c:pt>
                <c:pt idx="14227">
                  <c:v>1.0626999999998401</c:v>
                </c:pt>
                <c:pt idx="14228">
                  <c:v>1.0627999999998401</c:v>
                </c:pt>
                <c:pt idx="14229">
                  <c:v>1.0628999999998401</c:v>
                </c:pt>
                <c:pt idx="14230">
                  <c:v>1.0629999999998401</c:v>
                </c:pt>
                <c:pt idx="14231">
                  <c:v>1.0630999999998401</c:v>
                </c:pt>
                <c:pt idx="14232">
                  <c:v>1.0631999999998401</c:v>
                </c:pt>
                <c:pt idx="14233">
                  <c:v>1.06329999999984</c:v>
                </c:pt>
                <c:pt idx="14234">
                  <c:v>1.06339999999984</c:v>
                </c:pt>
                <c:pt idx="14235">
                  <c:v>1.06349999999984</c:v>
                </c:pt>
                <c:pt idx="14236">
                  <c:v>1.06359999999984</c:v>
                </c:pt>
                <c:pt idx="14237">
                  <c:v>1.06369999999984</c:v>
                </c:pt>
                <c:pt idx="14238">
                  <c:v>1.06379999999984</c:v>
                </c:pt>
                <c:pt idx="14239">
                  <c:v>1.06389999999984</c:v>
                </c:pt>
                <c:pt idx="14240">
                  <c:v>1.06399999999984</c:v>
                </c:pt>
                <c:pt idx="14241">
                  <c:v>1.06409999999984</c:v>
                </c:pt>
                <c:pt idx="14242">
                  <c:v>1.0641999999998399</c:v>
                </c:pt>
                <c:pt idx="14243">
                  <c:v>1.0642999999998399</c:v>
                </c:pt>
                <c:pt idx="14244">
                  <c:v>1.0643999999998399</c:v>
                </c:pt>
                <c:pt idx="14245">
                  <c:v>1.0644999999998399</c:v>
                </c:pt>
                <c:pt idx="14246">
                  <c:v>1.0645999999998399</c:v>
                </c:pt>
                <c:pt idx="14247">
                  <c:v>1.0646999999998401</c:v>
                </c:pt>
                <c:pt idx="14248">
                  <c:v>1.0647999999998401</c:v>
                </c:pt>
                <c:pt idx="14249">
                  <c:v>1.0648999999998401</c:v>
                </c:pt>
                <c:pt idx="14250">
                  <c:v>1.0649999999998401</c:v>
                </c:pt>
                <c:pt idx="14251">
                  <c:v>1.0650999999998401</c:v>
                </c:pt>
                <c:pt idx="14252">
                  <c:v>1.0651999999998401</c:v>
                </c:pt>
                <c:pt idx="14253">
                  <c:v>1.06529999999984</c:v>
                </c:pt>
                <c:pt idx="14254">
                  <c:v>1.06539999999984</c:v>
                </c:pt>
                <c:pt idx="14255">
                  <c:v>1.06549999999984</c:v>
                </c:pt>
                <c:pt idx="14256">
                  <c:v>1.06559999999984</c:v>
                </c:pt>
                <c:pt idx="14257">
                  <c:v>1.06569999999984</c:v>
                </c:pt>
                <c:pt idx="14258">
                  <c:v>1.06579999999984</c:v>
                </c:pt>
                <c:pt idx="14259">
                  <c:v>1.06589999999984</c:v>
                </c:pt>
                <c:pt idx="14260">
                  <c:v>1.06599999999984</c:v>
                </c:pt>
                <c:pt idx="14261">
                  <c:v>1.06609999999984</c:v>
                </c:pt>
                <c:pt idx="14262">
                  <c:v>1.0661999999998399</c:v>
                </c:pt>
                <c:pt idx="14263">
                  <c:v>1.0662999999998399</c:v>
                </c:pt>
                <c:pt idx="14264">
                  <c:v>1.0663999999998399</c:v>
                </c:pt>
                <c:pt idx="14265">
                  <c:v>1.0664999999998399</c:v>
                </c:pt>
                <c:pt idx="14266">
                  <c:v>1.0665999999998399</c:v>
                </c:pt>
                <c:pt idx="14267">
                  <c:v>1.0666999999998401</c:v>
                </c:pt>
                <c:pt idx="14268">
                  <c:v>1.0667999999998401</c:v>
                </c:pt>
                <c:pt idx="14269">
                  <c:v>1.0668999999998401</c:v>
                </c:pt>
                <c:pt idx="14270">
                  <c:v>1.0669999999998401</c:v>
                </c:pt>
                <c:pt idx="14271">
                  <c:v>1.0670999999998401</c:v>
                </c:pt>
                <c:pt idx="14272">
                  <c:v>1.0671999999998401</c:v>
                </c:pt>
                <c:pt idx="14273">
                  <c:v>1.06729999999984</c:v>
                </c:pt>
                <c:pt idx="14274">
                  <c:v>1.06739999999984</c:v>
                </c:pt>
                <c:pt idx="14275">
                  <c:v>1.06749999999984</c:v>
                </c:pt>
                <c:pt idx="14276">
                  <c:v>1.06759999999984</c:v>
                </c:pt>
                <c:pt idx="14277">
                  <c:v>1.06769999999984</c:v>
                </c:pt>
                <c:pt idx="14278">
                  <c:v>1.06779999999984</c:v>
                </c:pt>
                <c:pt idx="14279">
                  <c:v>1.06789999999984</c:v>
                </c:pt>
                <c:pt idx="14280">
                  <c:v>1.06799999999984</c:v>
                </c:pt>
                <c:pt idx="14281">
                  <c:v>1.06809999999984</c:v>
                </c:pt>
                <c:pt idx="14282">
                  <c:v>1.0681999999998399</c:v>
                </c:pt>
                <c:pt idx="14283">
                  <c:v>1.0682999999998399</c:v>
                </c:pt>
                <c:pt idx="14284">
                  <c:v>1.0683999999998399</c:v>
                </c:pt>
                <c:pt idx="14285">
                  <c:v>1.0684999999998399</c:v>
                </c:pt>
                <c:pt idx="14286">
                  <c:v>1.0685999999998399</c:v>
                </c:pt>
                <c:pt idx="14287">
                  <c:v>1.0686999999998399</c:v>
                </c:pt>
                <c:pt idx="14288">
                  <c:v>1.0687999999998401</c:v>
                </c:pt>
                <c:pt idx="14289">
                  <c:v>1.0688999999998401</c:v>
                </c:pt>
                <c:pt idx="14290">
                  <c:v>1.0689999999998401</c:v>
                </c:pt>
                <c:pt idx="14291">
                  <c:v>1.0690999999998401</c:v>
                </c:pt>
                <c:pt idx="14292">
                  <c:v>1.0691999999998401</c:v>
                </c:pt>
                <c:pt idx="14293">
                  <c:v>1.06929999999984</c:v>
                </c:pt>
                <c:pt idx="14294">
                  <c:v>1.06939999999984</c:v>
                </c:pt>
                <c:pt idx="14295">
                  <c:v>1.06949999999984</c:v>
                </c:pt>
                <c:pt idx="14296">
                  <c:v>1.06959999999984</c:v>
                </c:pt>
                <c:pt idx="14297">
                  <c:v>1.06969999999984</c:v>
                </c:pt>
                <c:pt idx="14298">
                  <c:v>1.06979999999984</c:v>
                </c:pt>
                <c:pt idx="14299">
                  <c:v>1.06989999999984</c:v>
                </c:pt>
                <c:pt idx="14300">
                  <c:v>1.06999999999984</c:v>
                </c:pt>
                <c:pt idx="14301">
                  <c:v>1.07009999999984</c:v>
                </c:pt>
                <c:pt idx="14302">
                  <c:v>1.0701999999998399</c:v>
                </c:pt>
                <c:pt idx="14303">
                  <c:v>1.0702999999998399</c:v>
                </c:pt>
                <c:pt idx="14304">
                  <c:v>1.0703999999998399</c:v>
                </c:pt>
                <c:pt idx="14305">
                  <c:v>1.0704999999998399</c:v>
                </c:pt>
                <c:pt idx="14306">
                  <c:v>1.0705999999998399</c:v>
                </c:pt>
                <c:pt idx="14307">
                  <c:v>1.0706999999998399</c:v>
                </c:pt>
                <c:pt idx="14308">
                  <c:v>1.0707999999998401</c:v>
                </c:pt>
                <c:pt idx="14309">
                  <c:v>1.0708999999998401</c:v>
                </c:pt>
                <c:pt idx="14310">
                  <c:v>1.0709999999998401</c:v>
                </c:pt>
                <c:pt idx="14311">
                  <c:v>1.0710999999998401</c:v>
                </c:pt>
                <c:pt idx="14312">
                  <c:v>1.0711999999998401</c:v>
                </c:pt>
                <c:pt idx="14313">
                  <c:v>1.07129999999984</c:v>
                </c:pt>
                <c:pt idx="14314">
                  <c:v>1.07139999999984</c:v>
                </c:pt>
                <c:pt idx="14315">
                  <c:v>1.07149999999984</c:v>
                </c:pt>
                <c:pt idx="14316">
                  <c:v>1.07159999999984</c:v>
                </c:pt>
                <c:pt idx="14317">
                  <c:v>1.07169999999984</c:v>
                </c:pt>
                <c:pt idx="14318">
                  <c:v>1.07179999999984</c:v>
                </c:pt>
                <c:pt idx="14319">
                  <c:v>1.07189999999984</c:v>
                </c:pt>
                <c:pt idx="14320">
                  <c:v>1.07199999999984</c:v>
                </c:pt>
                <c:pt idx="14321">
                  <c:v>1.07209999999984</c:v>
                </c:pt>
                <c:pt idx="14322">
                  <c:v>1.0721999999998399</c:v>
                </c:pt>
                <c:pt idx="14323">
                  <c:v>1.0722999999998399</c:v>
                </c:pt>
                <c:pt idx="14324">
                  <c:v>1.0723999999998399</c:v>
                </c:pt>
                <c:pt idx="14325">
                  <c:v>1.0724999999998399</c:v>
                </c:pt>
                <c:pt idx="14326">
                  <c:v>1.0725999999998399</c:v>
                </c:pt>
                <c:pt idx="14327">
                  <c:v>1.0726999999998399</c:v>
                </c:pt>
                <c:pt idx="14328">
                  <c:v>1.0727999999998401</c:v>
                </c:pt>
                <c:pt idx="14329">
                  <c:v>1.0728999999998401</c:v>
                </c:pt>
                <c:pt idx="14330">
                  <c:v>1.0729999999998401</c:v>
                </c:pt>
                <c:pt idx="14331">
                  <c:v>1.0730999999998401</c:v>
                </c:pt>
                <c:pt idx="14332">
                  <c:v>1.0731999999998401</c:v>
                </c:pt>
                <c:pt idx="14333">
                  <c:v>1.07329999999984</c:v>
                </c:pt>
                <c:pt idx="14334">
                  <c:v>1.07339999999984</c:v>
                </c:pt>
                <c:pt idx="14335">
                  <c:v>1.07349999999984</c:v>
                </c:pt>
                <c:pt idx="14336">
                  <c:v>1.07359999999984</c:v>
                </c:pt>
                <c:pt idx="14337">
                  <c:v>1.07369999999984</c:v>
                </c:pt>
                <c:pt idx="14338">
                  <c:v>1.07379999999984</c:v>
                </c:pt>
                <c:pt idx="14339">
                  <c:v>1.07389999999984</c:v>
                </c:pt>
                <c:pt idx="14340">
                  <c:v>1.07399999999984</c:v>
                </c:pt>
                <c:pt idx="14341">
                  <c:v>1.07409999999984</c:v>
                </c:pt>
                <c:pt idx="14342">
                  <c:v>1.0741999999998399</c:v>
                </c:pt>
                <c:pt idx="14343">
                  <c:v>1.0742999999998399</c:v>
                </c:pt>
                <c:pt idx="14344">
                  <c:v>1.0743999999998399</c:v>
                </c:pt>
                <c:pt idx="14345">
                  <c:v>1.0744999999998399</c:v>
                </c:pt>
                <c:pt idx="14346">
                  <c:v>1.0745999999998399</c:v>
                </c:pt>
                <c:pt idx="14347">
                  <c:v>1.0746999999998399</c:v>
                </c:pt>
                <c:pt idx="14348">
                  <c:v>1.0747999999998401</c:v>
                </c:pt>
                <c:pt idx="14349">
                  <c:v>1.0748999999998401</c:v>
                </c:pt>
                <c:pt idx="14350">
                  <c:v>1.0749999999998401</c:v>
                </c:pt>
                <c:pt idx="14351">
                  <c:v>1.0750999999998401</c:v>
                </c:pt>
                <c:pt idx="14352">
                  <c:v>1.0751999999998401</c:v>
                </c:pt>
                <c:pt idx="14353">
                  <c:v>1.0752999999998401</c:v>
                </c:pt>
                <c:pt idx="14354">
                  <c:v>1.07539999999984</c:v>
                </c:pt>
                <c:pt idx="14355">
                  <c:v>1.07549999999984</c:v>
                </c:pt>
                <c:pt idx="14356">
                  <c:v>1.07559999999984</c:v>
                </c:pt>
                <c:pt idx="14357">
                  <c:v>1.07569999999984</c:v>
                </c:pt>
                <c:pt idx="14358">
                  <c:v>1.07579999999984</c:v>
                </c:pt>
                <c:pt idx="14359">
                  <c:v>1.07589999999984</c:v>
                </c:pt>
                <c:pt idx="14360">
                  <c:v>1.07599999999984</c:v>
                </c:pt>
                <c:pt idx="14361">
                  <c:v>1.07609999999984</c:v>
                </c:pt>
                <c:pt idx="14362">
                  <c:v>1.07619999999984</c:v>
                </c:pt>
                <c:pt idx="14363">
                  <c:v>1.0762999999998399</c:v>
                </c:pt>
                <c:pt idx="14364">
                  <c:v>1.0763999999998399</c:v>
                </c:pt>
                <c:pt idx="14365">
                  <c:v>1.0764999999998399</c:v>
                </c:pt>
                <c:pt idx="14366">
                  <c:v>1.0765999999998399</c:v>
                </c:pt>
                <c:pt idx="14367">
                  <c:v>1.0766999999998399</c:v>
                </c:pt>
                <c:pt idx="14368">
                  <c:v>1.0767999999998401</c:v>
                </c:pt>
                <c:pt idx="14369">
                  <c:v>1.0768999999998401</c:v>
                </c:pt>
                <c:pt idx="14370">
                  <c:v>1.0769999999998401</c:v>
                </c:pt>
                <c:pt idx="14371">
                  <c:v>1.0770999999998401</c:v>
                </c:pt>
                <c:pt idx="14372">
                  <c:v>1.0771999999998401</c:v>
                </c:pt>
                <c:pt idx="14373">
                  <c:v>1.0772999999998401</c:v>
                </c:pt>
                <c:pt idx="14374">
                  <c:v>1.07739999999984</c:v>
                </c:pt>
                <c:pt idx="14375">
                  <c:v>1.07749999999984</c:v>
                </c:pt>
                <c:pt idx="14376">
                  <c:v>1.07759999999984</c:v>
                </c:pt>
                <c:pt idx="14377">
                  <c:v>1.07769999999984</c:v>
                </c:pt>
                <c:pt idx="14378">
                  <c:v>1.07779999999984</c:v>
                </c:pt>
                <c:pt idx="14379">
                  <c:v>1.07789999999984</c:v>
                </c:pt>
                <c:pt idx="14380">
                  <c:v>1.07799999999984</c:v>
                </c:pt>
                <c:pt idx="14381">
                  <c:v>1.07809999999984</c:v>
                </c:pt>
                <c:pt idx="14382">
                  <c:v>1.07819999999984</c:v>
                </c:pt>
                <c:pt idx="14383">
                  <c:v>1.0782999999998399</c:v>
                </c:pt>
                <c:pt idx="14384">
                  <c:v>1.0783999999998399</c:v>
                </c:pt>
                <c:pt idx="14385">
                  <c:v>1.0784999999998399</c:v>
                </c:pt>
                <c:pt idx="14386">
                  <c:v>1.0785999999998399</c:v>
                </c:pt>
                <c:pt idx="14387">
                  <c:v>1.0786999999998399</c:v>
                </c:pt>
                <c:pt idx="14388">
                  <c:v>1.0787999999998401</c:v>
                </c:pt>
                <c:pt idx="14389">
                  <c:v>1.0788999999998401</c:v>
                </c:pt>
                <c:pt idx="14390">
                  <c:v>1.0789999999998401</c:v>
                </c:pt>
                <c:pt idx="14391">
                  <c:v>1.0790999999998401</c:v>
                </c:pt>
                <c:pt idx="14392">
                  <c:v>1.0791999999998401</c:v>
                </c:pt>
                <c:pt idx="14393">
                  <c:v>1.0792999999998401</c:v>
                </c:pt>
                <c:pt idx="14394">
                  <c:v>1.07939999999984</c:v>
                </c:pt>
                <c:pt idx="14395">
                  <c:v>1.07949999999984</c:v>
                </c:pt>
                <c:pt idx="14396">
                  <c:v>1.07959999999984</c:v>
                </c:pt>
                <c:pt idx="14397">
                  <c:v>1.07969999999984</c:v>
                </c:pt>
                <c:pt idx="14398">
                  <c:v>1.07979999999984</c:v>
                </c:pt>
                <c:pt idx="14399">
                  <c:v>1.07989999999984</c:v>
                </c:pt>
                <c:pt idx="14400">
                  <c:v>1.07999999999984</c:v>
                </c:pt>
                <c:pt idx="14401">
                  <c:v>1.08009999999984</c:v>
                </c:pt>
                <c:pt idx="14402">
                  <c:v>1.08019999999984</c:v>
                </c:pt>
                <c:pt idx="14403">
                  <c:v>1.0802999999998399</c:v>
                </c:pt>
                <c:pt idx="14404">
                  <c:v>1.0803999999998399</c:v>
                </c:pt>
                <c:pt idx="14405">
                  <c:v>1.0804999999998399</c:v>
                </c:pt>
                <c:pt idx="14406">
                  <c:v>1.0805999999998399</c:v>
                </c:pt>
                <c:pt idx="14407">
                  <c:v>1.0806999999998399</c:v>
                </c:pt>
                <c:pt idx="14408">
                  <c:v>1.0807999999998401</c:v>
                </c:pt>
                <c:pt idx="14409">
                  <c:v>1.0808999999998401</c:v>
                </c:pt>
                <c:pt idx="14410">
                  <c:v>1.0809999999998401</c:v>
                </c:pt>
                <c:pt idx="14411">
                  <c:v>1.0810999999998401</c:v>
                </c:pt>
                <c:pt idx="14412">
                  <c:v>1.0811999999998401</c:v>
                </c:pt>
                <c:pt idx="14413">
                  <c:v>1.0812999999998401</c:v>
                </c:pt>
                <c:pt idx="14414">
                  <c:v>1.08139999999984</c:v>
                </c:pt>
                <c:pt idx="14415">
                  <c:v>1.08149999999984</c:v>
                </c:pt>
                <c:pt idx="14416">
                  <c:v>1.08159999999984</c:v>
                </c:pt>
                <c:pt idx="14417">
                  <c:v>1.08169999999984</c:v>
                </c:pt>
                <c:pt idx="14418">
                  <c:v>1.08179999999984</c:v>
                </c:pt>
                <c:pt idx="14419">
                  <c:v>1.08189999999984</c:v>
                </c:pt>
                <c:pt idx="14420">
                  <c:v>1.08199999999984</c:v>
                </c:pt>
                <c:pt idx="14421">
                  <c:v>1.08209999999984</c:v>
                </c:pt>
                <c:pt idx="14422">
                  <c:v>1.08219999999984</c:v>
                </c:pt>
                <c:pt idx="14423">
                  <c:v>1.0822999999998399</c:v>
                </c:pt>
                <c:pt idx="14424">
                  <c:v>1.0823999999998399</c:v>
                </c:pt>
                <c:pt idx="14425">
                  <c:v>1.0824999999998399</c:v>
                </c:pt>
                <c:pt idx="14426">
                  <c:v>1.0825999999998399</c:v>
                </c:pt>
                <c:pt idx="14427">
                  <c:v>1.0826999999998399</c:v>
                </c:pt>
                <c:pt idx="14428">
                  <c:v>1.0827999999998399</c:v>
                </c:pt>
                <c:pt idx="14429">
                  <c:v>1.0828999999998401</c:v>
                </c:pt>
                <c:pt idx="14430">
                  <c:v>1.0829999999998401</c:v>
                </c:pt>
                <c:pt idx="14431">
                  <c:v>1.0830999999998401</c:v>
                </c:pt>
                <c:pt idx="14432">
                  <c:v>1.0831999999998401</c:v>
                </c:pt>
                <c:pt idx="14433">
                  <c:v>1.0832999999998401</c:v>
                </c:pt>
                <c:pt idx="14434">
                  <c:v>1.08339999999984</c:v>
                </c:pt>
                <c:pt idx="14435">
                  <c:v>1.08349999999984</c:v>
                </c:pt>
                <c:pt idx="14436">
                  <c:v>1.08359999999984</c:v>
                </c:pt>
                <c:pt idx="14437">
                  <c:v>1.08369999999984</c:v>
                </c:pt>
                <c:pt idx="14438">
                  <c:v>1.08379999999984</c:v>
                </c:pt>
                <c:pt idx="14439">
                  <c:v>1.08389999999984</c:v>
                </c:pt>
                <c:pt idx="14440">
                  <c:v>1.08399999999984</c:v>
                </c:pt>
                <c:pt idx="14441">
                  <c:v>1.08409999999984</c:v>
                </c:pt>
                <c:pt idx="14442">
                  <c:v>1.08419999999984</c:v>
                </c:pt>
                <c:pt idx="14443">
                  <c:v>1.0842999999998399</c:v>
                </c:pt>
                <c:pt idx="14444">
                  <c:v>1.0843999999998399</c:v>
                </c:pt>
                <c:pt idx="14445">
                  <c:v>1.0844999999998399</c:v>
                </c:pt>
                <c:pt idx="14446">
                  <c:v>1.0845999999998399</c:v>
                </c:pt>
                <c:pt idx="14447">
                  <c:v>1.0846999999998399</c:v>
                </c:pt>
                <c:pt idx="14448">
                  <c:v>1.0847999999998399</c:v>
                </c:pt>
                <c:pt idx="14449">
                  <c:v>1.0848999999998401</c:v>
                </c:pt>
                <c:pt idx="14450">
                  <c:v>1.0849999999998401</c:v>
                </c:pt>
                <c:pt idx="14451">
                  <c:v>1.0850999999998401</c:v>
                </c:pt>
                <c:pt idx="14452">
                  <c:v>1.0851999999998401</c:v>
                </c:pt>
                <c:pt idx="14453">
                  <c:v>1.0852999999998401</c:v>
                </c:pt>
                <c:pt idx="14454">
                  <c:v>1.08539999999984</c:v>
                </c:pt>
                <c:pt idx="14455">
                  <c:v>1.08549999999984</c:v>
                </c:pt>
                <c:pt idx="14456">
                  <c:v>1.08559999999984</c:v>
                </c:pt>
                <c:pt idx="14457">
                  <c:v>1.08569999999984</c:v>
                </c:pt>
                <c:pt idx="14458">
                  <c:v>1.08579999999984</c:v>
                </c:pt>
                <c:pt idx="14459">
                  <c:v>1.08589999999984</c:v>
                </c:pt>
                <c:pt idx="14460">
                  <c:v>1.08599999999984</c:v>
                </c:pt>
                <c:pt idx="14461">
                  <c:v>1.08609999999984</c:v>
                </c:pt>
                <c:pt idx="14462">
                  <c:v>1.08619999999984</c:v>
                </c:pt>
                <c:pt idx="14463">
                  <c:v>1.0862999999998399</c:v>
                </c:pt>
                <c:pt idx="14464">
                  <c:v>1.0863999999998399</c:v>
                </c:pt>
                <c:pt idx="14465">
                  <c:v>1.0864999999998399</c:v>
                </c:pt>
                <c:pt idx="14466">
                  <c:v>1.0865999999998399</c:v>
                </c:pt>
                <c:pt idx="14467">
                  <c:v>1.0866999999998399</c:v>
                </c:pt>
                <c:pt idx="14468">
                  <c:v>1.0867999999998399</c:v>
                </c:pt>
                <c:pt idx="14469">
                  <c:v>1.0868999999998401</c:v>
                </c:pt>
                <c:pt idx="14470">
                  <c:v>1.0869999999998401</c:v>
                </c:pt>
                <c:pt idx="14471">
                  <c:v>1.0870999999998401</c:v>
                </c:pt>
                <c:pt idx="14472">
                  <c:v>1.0871999999998401</c:v>
                </c:pt>
                <c:pt idx="14473">
                  <c:v>1.0872999999998401</c:v>
                </c:pt>
                <c:pt idx="14474">
                  <c:v>1.0873999999998401</c:v>
                </c:pt>
                <c:pt idx="14475">
                  <c:v>1.08749999999984</c:v>
                </c:pt>
                <c:pt idx="14476">
                  <c:v>1.08759999999984</c:v>
                </c:pt>
                <c:pt idx="14477">
                  <c:v>1.08769999999984</c:v>
                </c:pt>
                <c:pt idx="14478">
                  <c:v>1.08779999999984</c:v>
                </c:pt>
                <c:pt idx="14479">
                  <c:v>1.08789999999984</c:v>
                </c:pt>
                <c:pt idx="14480">
                  <c:v>1.08799999999984</c:v>
                </c:pt>
                <c:pt idx="14481">
                  <c:v>1.08809999999984</c:v>
                </c:pt>
                <c:pt idx="14482">
                  <c:v>1.08819999999984</c:v>
                </c:pt>
                <c:pt idx="14483">
                  <c:v>1.08829999999984</c:v>
                </c:pt>
                <c:pt idx="14484">
                  <c:v>1.0883999999998399</c:v>
                </c:pt>
                <c:pt idx="14485">
                  <c:v>1.0884999999998399</c:v>
                </c:pt>
                <c:pt idx="14486">
                  <c:v>1.0885999999998399</c:v>
                </c:pt>
                <c:pt idx="14487">
                  <c:v>1.0886999999998399</c:v>
                </c:pt>
                <c:pt idx="14488">
                  <c:v>1.0887999999998399</c:v>
                </c:pt>
                <c:pt idx="14489">
                  <c:v>1.0888999999998401</c:v>
                </c:pt>
                <c:pt idx="14490">
                  <c:v>1.0889999999998401</c:v>
                </c:pt>
                <c:pt idx="14491">
                  <c:v>1.0890999999998401</c:v>
                </c:pt>
                <c:pt idx="14492">
                  <c:v>1.0891999999998401</c:v>
                </c:pt>
                <c:pt idx="14493">
                  <c:v>1.0892999999998401</c:v>
                </c:pt>
                <c:pt idx="14494">
                  <c:v>1.0893999999998401</c:v>
                </c:pt>
                <c:pt idx="14495">
                  <c:v>1.08949999999984</c:v>
                </c:pt>
                <c:pt idx="14496">
                  <c:v>1.08959999999984</c:v>
                </c:pt>
                <c:pt idx="14497">
                  <c:v>1.08969999999984</c:v>
                </c:pt>
                <c:pt idx="14498">
                  <c:v>1.08979999999984</c:v>
                </c:pt>
                <c:pt idx="14499">
                  <c:v>1.08989999999984</c:v>
                </c:pt>
                <c:pt idx="14500">
                  <c:v>1.08999999999984</c:v>
                </c:pt>
                <c:pt idx="14501">
                  <c:v>1.09009999999984</c:v>
                </c:pt>
                <c:pt idx="14502">
                  <c:v>1.09019999999984</c:v>
                </c:pt>
                <c:pt idx="14503">
                  <c:v>1.09029999999984</c:v>
                </c:pt>
                <c:pt idx="14504">
                  <c:v>1.0903999999998399</c:v>
                </c:pt>
                <c:pt idx="14505">
                  <c:v>1.0904999999998399</c:v>
                </c:pt>
                <c:pt idx="14506">
                  <c:v>1.0905999999998399</c:v>
                </c:pt>
                <c:pt idx="14507">
                  <c:v>1.0906999999998399</c:v>
                </c:pt>
                <c:pt idx="14508">
                  <c:v>1.0907999999998399</c:v>
                </c:pt>
                <c:pt idx="14509">
                  <c:v>1.0908999999998401</c:v>
                </c:pt>
                <c:pt idx="14510">
                  <c:v>1.0909999999998401</c:v>
                </c:pt>
                <c:pt idx="14511">
                  <c:v>1.0910999999998401</c:v>
                </c:pt>
                <c:pt idx="14512">
                  <c:v>1.0911999999998401</c:v>
                </c:pt>
                <c:pt idx="14513">
                  <c:v>1.0912999999998401</c:v>
                </c:pt>
                <c:pt idx="14514">
                  <c:v>1.0913999999998401</c:v>
                </c:pt>
                <c:pt idx="14515">
                  <c:v>1.09149999999984</c:v>
                </c:pt>
                <c:pt idx="14516">
                  <c:v>1.09159999999984</c:v>
                </c:pt>
                <c:pt idx="14517">
                  <c:v>1.09169999999984</c:v>
                </c:pt>
                <c:pt idx="14518">
                  <c:v>1.09179999999984</c:v>
                </c:pt>
                <c:pt idx="14519">
                  <c:v>1.09189999999984</c:v>
                </c:pt>
                <c:pt idx="14520">
                  <c:v>1.09199999999984</c:v>
                </c:pt>
                <c:pt idx="14521">
                  <c:v>1.09209999999984</c:v>
                </c:pt>
                <c:pt idx="14522">
                  <c:v>1.09219999999984</c:v>
                </c:pt>
                <c:pt idx="14523">
                  <c:v>1.09229999999984</c:v>
                </c:pt>
                <c:pt idx="14524">
                  <c:v>1.0923999999998399</c:v>
                </c:pt>
                <c:pt idx="14525">
                  <c:v>1.0924999999998399</c:v>
                </c:pt>
                <c:pt idx="14526">
                  <c:v>1.0925999999998399</c:v>
                </c:pt>
                <c:pt idx="14527">
                  <c:v>1.0926999999998399</c:v>
                </c:pt>
                <c:pt idx="14528">
                  <c:v>1.0927999999998399</c:v>
                </c:pt>
                <c:pt idx="14529">
                  <c:v>1.0928999999998401</c:v>
                </c:pt>
                <c:pt idx="14530">
                  <c:v>1.0929999999998401</c:v>
                </c:pt>
                <c:pt idx="14531">
                  <c:v>1.0930999999998401</c:v>
                </c:pt>
                <c:pt idx="14532">
                  <c:v>1.0931999999998401</c:v>
                </c:pt>
                <c:pt idx="14533">
                  <c:v>1.0932999999998401</c:v>
                </c:pt>
                <c:pt idx="14534">
                  <c:v>1.0933999999998401</c:v>
                </c:pt>
                <c:pt idx="14535">
                  <c:v>1.09349999999984</c:v>
                </c:pt>
                <c:pt idx="14536">
                  <c:v>1.09359999999984</c:v>
                </c:pt>
                <c:pt idx="14537">
                  <c:v>1.09369999999984</c:v>
                </c:pt>
                <c:pt idx="14538">
                  <c:v>1.09379999999984</c:v>
                </c:pt>
                <c:pt idx="14539">
                  <c:v>1.09389999999984</c:v>
                </c:pt>
                <c:pt idx="14540">
                  <c:v>1.09399999999984</c:v>
                </c:pt>
                <c:pt idx="14541">
                  <c:v>1.09409999999984</c:v>
                </c:pt>
                <c:pt idx="14542">
                  <c:v>1.09419999999984</c:v>
                </c:pt>
                <c:pt idx="14543">
                  <c:v>1.09429999999984</c:v>
                </c:pt>
                <c:pt idx="14544">
                  <c:v>1.0943999999998399</c:v>
                </c:pt>
                <c:pt idx="14545">
                  <c:v>1.0944999999998399</c:v>
                </c:pt>
                <c:pt idx="14546">
                  <c:v>1.0945999999998399</c:v>
                </c:pt>
                <c:pt idx="14547">
                  <c:v>1.0946999999998399</c:v>
                </c:pt>
                <c:pt idx="14548">
                  <c:v>1.0947999999998399</c:v>
                </c:pt>
                <c:pt idx="14549">
                  <c:v>1.0948999999998399</c:v>
                </c:pt>
                <c:pt idx="14550">
                  <c:v>1.0949999999998401</c:v>
                </c:pt>
                <c:pt idx="14551">
                  <c:v>1.0950999999998401</c:v>
                </c:pt>
                <c:pt idx="14552">
                  <c:v>1.0951999999998401</c:v>
                </c:pt>
                <c:pt idx="14553">
                  <c:v>1.0952999999998401</c:v>
                </c:pt>
                <c:pt idx="14554">
                  <c:v>1.0953999999998401</c:v>
                </c:pt>
                <c:pt idx="14555">
                  <c:v>1.09549999999984</c:v>
                </c:pt>
                <c:pt idx="14556">
                  <c:v>1.09559999999984</c:v>
                </c:pt>
                <c:pt idx="14557">
                  <c:v>1.09569999999984</c:v>
                </c:pt>
                <c:pt idx="14558">
                  <c:v>1.09579999999984</c:v>
                </c:pt>
                <c:pt idx="14559">
                  <c:v>1.09589999999984</c:v>
                </c:pt>
                <c:pt idx="14560">
                  <c:v>1.09599999999984</c:v>
                </c:pt>
                <c:pt idx="14561">
                  <c:v>1.09609999999984</c:v>
                </c:pt>
                <c:pt idx="14562">
                  <c:v>1.09619999999984</c:v>
                </c:pt>
                <c:pt idx="14563">
                  <c:v>1.09629999999984</c:v>
                </c:pt>
                <c:pt idx="14564">
                  <c:v>1.0963999999998399</c:v>
                </c:pt>
                <c:pt idx="14565">
                  <c:v>1.0964999999998399</c:v>
                </c:pt>
                <c:pt idx="14566">
                  <c:v>1.0965999999998399</c:v>
                </c:pt>
                <c:pt idx="14567">
                  <c:v>1.0966999999998399</c:v>
                </c:pt>
                <c:pt idx="14568">
                  <c:v>1.0967999999998399</c:v>
                </c:pt>
                <c:pt idx="14569">
                  <c:v>1.0968999999998399</c:v>
                </c:pt>
                <c:pt idx="14570">
                  <c:v>1.0969999999998401</c:v>
                </c:pt>
                <c:pt idx="14571">
                  <c:v>1.0970999999998401</c:v>
                </c:pt>
                <c:pt idx="14572">
                  <c:v>1.0971999999998401</c:v>
                </c:pt>
                <c:pt idx="14573">
                  <c:v>1.0972999999998401</c:v>
                </c:pt>
                <c:pt idx="14574">
                  <c:v>1.0973999999998401</c:v>
                </c:pt>
                <c:pt idx="14575">
                  <c:v>1.09749999999984</c:v>
                </c:pt>
                <c:pt idx="14576">
                  <c:v>1.09759999999984</c:v>
                </c:pt>
                <c:pt idx="14577">
                  <c:v>1.09769999999984</c:v>
                </c:pt>
                <c:pt idx="14578">
                  <c:v>1.09779999999984</c:v>
                </c:pt>
                <c:pt idx="14579">
                  <c:v>1.09789999999984</c:v>
                </c:pt>
                <c:pt idx="14580">
                  <c:v>1.09799999999984</c:v>
                </c:pt>
                <c:pt idx="14581">
                  <c:v>1.09809999999984</c:v>
                </c:pt>
                <c:pt idx="14582">
                  <c:v>1.09819999999984</c:v>
                </c:pt>
                <c:pt idx="14583">
                  <c:v>1.09829999999984</c:v>
                </c:pt>
                <c:pt idx="14584">
                  <c:v>1.0983999999998399</c:v>
                </c:pt>
                <c:pt idx="14585">
                  <c:v>1.0984999999998399</c:v>
                </c:pt>
                <c:pt idx="14586">
                  <c:v>1.0985999999998399</c:v>
                </c:pt>
                <c:pt idx="14587">
                  <c:v>1.0986999999998399</c:v>
                </c:pt>
                <c:pt idx="14588">
                  <c:v>1.0987999999998399</c:v>
                </c:pt>
                <c:pt idx="14589">
                  <c:v>1.0988999999998399</c:v>
                </c:pt>
                <c:pt idx="14590">
                  <c:v>1.0989999999998401</c:v>
                </c:pt>
                <c:pt idx="14591">
                  <c:v>1.0990999999998401</c:v>
                </c:pt>
                <c:pt idx="14592">
                  <c:v>1.0991999999998401</c:v>
                </c:pt>
                <c:pt idx="14593">
                  <c:v>1.0992999999998401</c:v>
                </c:pt>
                <c:pt idx="14594">
                  <c:v>1.0993999999998401</c:v>
                </c:pt>
                <c:pt idx="14595">
                  <c:v>1.09949999999984</c:v>
                </c:pt>
                <c:pt idx="14596">
                  <c:v>1.09959999999984</c:v>
                </c:pt>
                <c:pt idx="14597">
                  <c:v>1.09969999999984</c:v>
                </c:pt>
                <c:pt idx="14598">
                  <c:v>1.09979999999984</c:v>
                </c:pt>
                <c:pt idx="14599">
                  <c:v>1.09989999999984</c:v>
                </c:pt>
                <c:pt idx="14600">
                  <c:v>1.09999999999984</c:v>
                </c:pt>
                <c:pt idx="14601">
                  <c:v>1.10009999999984</c:v>
                </c:pt>
                <c:pt idx="14602">
                  <c:v>1.10019999999984</c:v>
                </c:pt>
                <c:pt idx="14603">
                  <c:v>1.10029999999984</c:v>
                </c:pt>
                <c:pt idx="14604">
                  <c:v>1.10039999999984</c:v>
                </c:pt>
                <c:pt idx="14605">
                  <c:v>1.1004999999998399</c:v>
                </c:pt>
                <c:pt idx="14606">
                  <c:v>1.1005999999998399</c:v>
                </c:pt>
                <c:pt idx="14607">
                  <c:v>1.1006999999998399</c:v>
                </c:pt>
                <c:pt idx="14608">
                  <c:v>1.1007999999998399</c:v>
                </c:pt>
                <c:pt idx="14609">
                  <c:v>1.1008999999998399</c:v>
                </c:pt>
                <c:pt idx="14610">
                  <c:v>1.1009999999998401</c:v>
                </c:pt>
                <c:pt idx="14611">
                  <c:v>1.1010999999998401</c:v>
                </c:pt>
                <c:pt idx="14612">
                  <c:v>1.1011999999998401</c:v>
                </c:pt>
                <c:pt idx="14613">
                  <c:v>1.1012999999998401</c:v>
                </c:pt>
                <c:pt idx="14614">
                  <c:v>1.1013999999998401</c:v>
                </c:pt>
                <c:pt idx="14615">
                  <c:v>1.1014999999998401</c:v>
                </c:pt>
                <c:pt idx="14616">
                  <c:v>1.10159999999984</c:v>
                </c:pt>
                <c:pt idx="14617">
                  <c:v>1.10169999999984</c:v>
                </c:pt>
                <c:pt idx="14618">
                  <c:v>1.10179999999984</c:v>
                </c:pt>
                <c:pt idx="14619">
                  <c:v>1.10189999999984</c:v>
                </c:pt>
                <c:pt idx="14620">
                  <c:v>1.10199999999984</c:v>
                </c:pt>
                <c:pt idx="14621">
                  <c:v>1.10209999999984</c:v>
                </c:pt>
                <c:pt idx="14622">
                  <c:v>1.10219999999984</c:v>
                </c:pt>
                <c:pt idx="14623">
                  <c:v>1.10229999999984</c:v>
                </c:pt>
                <c:pt idx="14624">
                  <c:v>1.10239999999984</c:v>
                </c:pt>
                <c:pt idx="14625">
                  <c:v>1.1024999999998399</c:v>
                </c:pt>
                <c:pt idx="14626">
                  <c:v>1.1025999999998399</c:v>
                </c:pt>
                <c:pt idx="14627">
                  <c:v>1.1026999999998399</c:v>
                </c:pt>
                <c:pt idx="14628">
                  <c:v>1.1027999999998399</c:v>
                </c:pt>
                <c:pt idx="14629">
                  <c:v>1.1028999999998399</c:v>
                </c:pt>
                <c:pt idx="14630">
                  <c:v>1.1029999999998401</c:v>
                </c:pt>
                <c:pt idx="14631">
                  <c:v>1.1030999999998401</c:v>
                </c:pt>
                <c:pt idx="14632">
                  <c:v>1.1031999999998401</c:v>
                </c:pt>
                <c:pt idx="14633">
                  <c:v>1.1032999999998401</c:v>
                </c:pt>
                <c:pt idx="14634">
                  <c:v>1.1033999999998401</c:v>
                </c:pt>
                <c:pt idx="14635">
                  <c:v>1.1034999999998401</c:v>
                </c:pt>
                <c:pt idx="14636">
                  <c:v>1.10359999999984</c:v>
                </c:pt>
                <c:pt idx="14637">
                  <c:v>1.10369999999984</c:v>
                </c:pt>
                <c:pt idx="14638">
                  <c:v>1.10379999999984</c:v>
                </c:pt>
                <c:pt idx="14639">
                  <c:v>1.10389999999984</c:v>
                </c:pt>
                <c:pt idx="14640">
                  <c:v>1.10399999999984</c:v>
                </c:pt>
                <c:pt idx="14641">
                  <c:v>1.10409999999984</c:v>
                </c:pt>
                <c:pt idx="14642">
                  <c:v>1.10419999999984</c:v>
                </c:pt>
                <c:pt idx="14643">
                  <c:v>1.10429999999984</c:v>
                </c:pt>
                <c:pt idx="14644">
                  <c:v>1.10439999999984</c:v>
                </c:pt>
                <c:pt idx="14645">
                  <c:v>1.1044999999998399</c:v>
                </c:pt>
                <c:pt idx="14646">
                  <c:v>1.1045999999998399</c:v>
                </c:pt>
                <c:pt idx="14647">
                  <c:v>1.1046999999998399</c:v>
                </c:pt>
                <c:pt idx="14648">
                  <c:v>1.1047999999998399</c:v>
                </c:pt>
                <c:pt idx="14649">
                  <c:v>1.1048999999998399</c:v>
                </c:pt>
                <c:pt idx="14650">
                  <c:v>1.1049999999998401</c:v>
                </c:pt>
                <c:pt idx="14651">
                  <c:v>1.1050999999998401</c:v>
                </c:pt>
                <c:pt idx="14652">
                  <c:v>1.1051999999998401</c:v>
                </c:pt>
                <c:pt idx="14653">
                  <c:v>1.1052999999998401</c:v>
                </c:pt>
                <c:pt idx="14654">
                  <c:v>1.1053999999998401</c:v>
                </c:pt>
                <c:pt idx="14655">
                  <c:v>1.1054999999998401</c:v>
                </c:pt>
                <c:pt idx="14656">
                  <c:v>1.10559999999984</c:v>
                </c:pt>
                <c:pt idx="14657">
                  <c:v>1.10569999999984</c:v>
                </c:pt>
                <c:pt idx="14658">
                  <c:v>1.10579999999984</c:v>
                </c:pt>
                <c:pt idx="14659">
                  <c:v>1.10589999999984</c:v>
                </c:pt>
                <c:pt idx="14660">
                  <c:v>1.10599999999984</c:v>
                </c:pt>
                <c:pt idx="14661">
                  <c:v>1.10609999999984</c:v>
                </c:pt>
                <c:pt idx="14662">
                  <c:v>1.10619999999984</c:v>
                </c:pt>
                <c:pt idx="14663">
                  <c:v>1.10629999999984</c:v>
                </c:pt>
                <c:pt idx="14664">
                  <c:v>1.10639999999984</c:v>
                </c:pt>
                <c:pt idx="14665">
                  <c:v>1.1064999999998399</c:v>
                </c:pt>
                <c:pt idx="14666">
                  <c:v>1.1065999999998399</c:v>
                </c:pt>
                <c:pt idx="14667">
                  <c:v>1.1066999999998399</c:v>
                </c:pt>
                <c:pt idx="14668">
                  <c:v>1.1067999999998399</c:v>
                </c:pt>
                <c:pt idx="14669">
                  <c:v>1.1068999999998399</c:v>
                </c:pt>
                <c:pt idx="14670">
                  <c:v>1.1069999999998399</c:v>
                </c:pt>
                <c:pt idx="14671">
                  <c:v>1.1070999999998401</c:v>
                </c:pt>
                <c:pt idx="14672">
                  <c:v>1.1071999999998401</c:v>
                </c:pt>
                <c:pt idx="14673">
                  <c:v>1.1072999999998401</c:v>
                </c:pt>
                <c:pt idx="14674">
                  <c:v>1.1073999999998401</c:v>
                </c:pt>
                <c:pt idx="14675">
                  <c:v>1.1074999999998401</c:v>
                </c:pt>
                <c:pt idx="14676">
                  <c:v>1.10759999999984</c:v>
                </c:pt>
                <c:pt idx="14677">
                  <c:v>1.10769999999984</c:v>
                </c:pt>
                <c:pt idx="14678">
                  <c:v>1.10779999999984</c:v>
                </c:pt>
                <c:pt idx="14679">
                  <c:v>1.10789999999984</c:v>
                </c:pt>
                <c:pt idx="14680">
                  <c:v>1.10799999999984</c:v>
                </c:pt>
                <c:pt idx="14681">
                  <c:v>1.10809999999984</c:v>
                </c:pt>
                <c:pt idx="14682">
                  <c:v>1.10819999999984</c:v>
                </c:pt>
                <c:pt idx="14683">
                  <c:v>1.10829999999984</c:v>
                </c:pt>
                <c:pt idx="14684">
                  <c:v>1.10839999999984</c:v>
                </c:pt>
                <c:pt idx="14685">
                  <c:v>1.1084999999998399</c:v>
                </c:pt>
                <c:pt idx="14686">
                  <c:v>1.1085999999998399</c:v>
                </c:pt>
                <c:pt idx="14687">
                  <c:v>1.1086999999998399</c:v>
                </c:pt>
                <c:pt idx="14688">
                  <c:v>1.1087999999998399</c:v>
                </c:pt>
                <c:pt idx="14689">
                  <c:v>1.1088999999998399</c:v>
                </c:pt>
                <c:pt idx="14690">
                  <c:v>1.1089999999998399</c:v>
                </c:pt>
                <c:pt idx="14691">
                  <c:v>1.1090999999998401</c:v>
                </c:pt>
                <c:pt idx="14692">
                  <c:v>1.1091999999998401</c:v>
                </c:pt>
                <c:pt idx="14693">
                  <c:v>1.1092999999998401</c:v>
                </c:pt>
                <c:pt idx="14694">
                  <c:v>1.1093999999998401</c:v>
                </c:pt>
                <c:pt idx="14695">
                  <c:v>1.1094999999998401</c:v>
                </c:pt>
                <c:pt idx="14696">
                  <c:v>1.10959999999984</c:v>
                </c:pt>
                <c:pt idx="14697">
                  <c:v>1.10969999999984</c:v>
                </c:pt>
                <c:pt idx="14698">
                  <c:v>1.10979999999984</c:v>
                </c:pt>
                <c:pt idx="14699">
                  <c:v>1.10989999999984</c:v>
                </c:pt>
                <c:pt idx="14700">
                  <c:v>1.10999999999984</c:v>
                </c:pt>
                <c:pt idx="14701">
                  <c:v>1.11009999999984</c:v>
                </c:pt>
                <c:pt idx="14702">
                  <c:v>1.11019999999984</c:v>
                </c:pt>
                <c:pt idx="14703">
                  <c:v>1.11029999999984</c:v>
                </c:pt>
                <c:pt idx="14704">
                  <c:v>1.11039999999984</c:v>
                </c:pt>
                <c:pt idx="14705">
                  <c:v>1.1104999999998399</c:v>
                </c:pt>
                <c:pt idx="14706">
                  <c:v>1.1105999999998399</c:v>
                </c:pt>
                <c:pt idx="14707">
                  <c:v>1.1106999999998399</c:v>
                </c:pt>
                <c:pt idx="14708">
                  <c:v>1.1107999999998399</c:v>
                </c:pt>
                <c:pt idx="14709">
                  <c:v>1.1108999999998399</c:v>
                </c:pt>
                <c:pt idx="14710">
                  <c:v>1.1109999999998399</c:v>
                </c:pt>
                <c:pt idx="14711">
                  <c:v>1.1110999999998401</c:v>
                </c:pt>
                <c:pt idx="14712">
                  <c:v>1.1111999999998401</c:v>
                </c:pt>
                <c:pt idx="14713">
                  <c:v>1.1112999999998401</c:v>
                </c:pt>
                <c:pt idx="14714">
                  <c:v>1.1113999999998401</c:v>
                </c:pt>
                <c:pt idx="14715">
                  <c:v>1.1114999999998401</c:v>
                </c:pt>
                <c:pt idx="14716">
                  <c:v>1.11159999999984</c:v>
                </c:pt>
                <c:pt idx="14717">
                  <c:v>1.11169999999984</c:v>
                </c:pt>
                <c:pt idx="14718">
                  <c:v>1.11179999999984</c:v>
                </c:pt>
                <c:pt idx="14719">
                  <c:v>1.11189999999984</c:v>
                </c:pt>
                <c:pt idx="14720">
                  <c:v>1.11199999999984</c:v>
                </c:pt>
                <c:pt idx="14721">
                  <c:v>1.11209999999984</c:v>
                </c:pt>
                <c:pt idx="14722">
                  <c:v>1.11219999999984</c:v>
                </c:pt>
                <c:pt idx="14723">
                  <c:v>1.11229999999984</c:v>
                </c:pt>
                <c:pt idx="14724">
                  <c:v>1.11239999999984</c:v>
                </c:pt>
                <c:pt idx="14725">
                  <c:v>1.11249999999984</c:v>
                </c:pt>
                <c:pt idx="14726">
                  <c:v>1.1125999999998399</c:v>
                </c:pt>
                <c:pt idx="14727">
                  <c:v>1.1126999999998399</c:v>
                </c:pt>
                <c:pt idx="14728">
                  <c:v>1.1127999999998399</c:v>
                </c:pt>
                <c:pt idx="14729">
                  <c:v>1.1128999999998399</c:v>
                </c:pt>
                <c:pt idx="14730">
                  <c:v>1.1129999999998399</c:v>
                </c:pt>
                <c:pt idx="14731">
                  <c:v>1.1130999999998401</c:v>
                </c:pt>
                <c:pt idx="14732">
                  <c:v>1.1131999999998401</c:v>
                </c:pt>
                <c:pt idx="14733">
                  <c:v>1.1132999999998401</c:v>
                </c:pt>
                <c:pt idx="14734">
                  <c:v>1.1133999999998401</c:v>
                </c:pt>
                <c:pt idx="14735">
                  <c:v>1.1134999999998401</c:v>
                </c:pt>
                <c:pt idx="14736">
                  <c:v>1.1135999999998401</c:v>
                </c:pt>
                <c:pt idx="14737">
                  <c:v>1.11369999999984</c:v>
                </c:pt>
                <c:pt idx="14738">
                  <c:v>1.11379999999984</c:v>
                </c:pt>
                <c:pt idx="14739">
                  <c:v>1.11389999999984</c:v>
                </c:pt>
                <c:pt idx="14740">
                  <c:v>1.11399999999984</c:v>
                </c:pt>
                <c:pt idx="14741">
                  <c:v>1.11409999999984</c:v>
                </c:pt>
                <c:pt idx="14742">
                  <c:v>1.11419999999984</c:v>
                </c:pt>
                <c:pt idx="14743">
                  <c:v>1.11429999999984</c:v>
                </c:pt>
                <c:pt idx="14744">
                  <c:v>1.11439999999984</c:v>
                </c:pt>
                <c:pt idx="14745">
                  <c:v>1.11449999999984</c:v>
                </c:pt>
                <c:pt idx="14746">
                  <c:v>1.1145999999998399</c:v>
                </c:pt>
                <c:pt idx="14747">
                  <c:v>1.1146999999998399</c:v>
                </c:pt>
                <c:pt idx="14748">
                  <c:v>1.1147999999998399</c:v>
                </c:pt>
                <c:pt idx="14749">
                  <c:v>1.1148999999998399</c:v>
                </c:pt>
                <c:pt idx="14750">
                  <c:v>1.1149999999998399</c:v>
                </c:pt>
                <c:pt idx="14751">
                  <c:v>1.1150999999998401</c:v>
                </c:pt>
                <c:pt idx="14752">
                  <c:v>1.1151999999998401</c:v>
                </c:pt>
                <c:pt idx="14753">
                  <c:v>1.1152999999998401</c:v>
                </c:pt>
                <c:pt idx="14754">
                  <c:v>1.1153999999998401</c:v>
                </c:pt>
                <c:pt idx="14755">
                  <c:v>1.1154999999998401</c:v>
                </c:pt>
                <c:pt idx="14756">
                  <c:v>1.1155999999998401</c:v>
                </c:pt>
                <c:pt idx="14757">
                  <c:v>1.11569999999984</c:v>
                </c:pt>
                <c:pt idx="14758">
                  <c:v>1.11579999999984</c:v>
                </c:pt>
                <c:pt idx="14759">
                  <c:v>1.11589999999984</c:v>
                </c:pt>
                <c:pt idx="14760">
                  <c:v>1.11599999999984</c:v>
                </c:pt>
                <c:pt idx="14761">
                  <c:v>1.11609999999984</c:v>
                </c:pt>
                <c:pt idx="14762">
                  <c:v>1.11619999999984</c:v>
                </c:pt>
                <c:pt idx="14763">
                  <c:v>1.11629999999984</c:v>
                </c:pt>
                <c:pt idx="14764">
                  <c:v>1.11639999999984</c:v>
                </c:pt>
                <c:pt idx="14765">
                  <c:v>1.11649999999984</c:v>
                </c:pt>
                <c:pt idx="14766">
                  <c:v>1.1165999999998399</c:v>
                </c:pt>
                <c:pt idx="14767">
                  <c:v>1.1166999999998399</c:v>
                </c:pt>
                <c:pt idx="14768">
                  <c:v>1.1167999999998399</c:v>
                </c:pt>
                <c:pt idx="14769">
                  <c:v>1.1168999999998399</c:v>
                </c:pt>
                <c:pt idx="14770">
                  <c:v>1.1169999999998399</c:v>
                </c:pt>
                <c:pt idx="14771">
                  <c:v>1.1170999999998401</c:v>
                </c:pt>
                <c:pt idx="14772">
                  <c:v>1.1171999999998401</c:v>
                </c:pt>
                <c:pt idx="14773">
                  <c:v>1.1172999999998401</c:v>
                </c:pt>
                <c:pt idx="14774">
                  <c:v>1.1173999999998401</c:v>
                </c:pt>
                <c:pt idx="14775">
                  <c:v>1.1174999999998401</c:v>
                </c:pt>
                <c:pt idx="14776">
                  <c:v>1.1175999999998401</c:v>
                </c:pt>
                <c:pt idx="14777">
                  <c:v>1.11769999999984</c:v>
                </c:pt>
                <c:pt idx="14778">
                  <c:v>1.11779999999984</c:v>
                </c:pt>
                <c:pt idx="14779">
                  <c:v>1.11789999999984</c:v>
                </c:pt>
                <c:pt idx="14780">
                  <c:v>1.11799999999984</c:v>
                </c:pt>
                <c:pt idx="14781">
                  <c:v>1.11809999999984</c:v>
                </c:pt>
                <c:pt idx="14782">
                  <c:v>1.11819999999984</c:v>
                </c:pt>
                <c:pt idx="14783">
                  <c:v>1.11829999999984</c:v>
                </c:pt>
                <c:pt idx="14784">
                  <c:v>1.11839999999984</c:v>
                </c:pt>
                <c:pt idx="14785">
                  <c:v>1.11849999999984</c:v>
                </c:pt>
                <c:pt idx="14786">
                  <c:v>1.1185999999998399</c:v>
                </c:pt>
                <c:pt idx="14787">
                  <c:v>1.1186999999998399</c:v>
                </c:pt>
                <c:pt idx="14788">
                  <c:v>1.1187999999998399</c:v>
                </c:pt>
                <c:pt idx="14789">
                  <c:v>1.1188999999998399</c:v>
                </c:pt>
                <c:pt idx="14790">
                  <c:v>1.1189999999998399</c:v>
                </c:pt>
                <c:pt idx="14791">
                  <c:v>1.1190999999998399</c:v>
                </c:pt>
                <c:pt idx="14792">
                  <c:v>1.1191999999998401</c:v>
                </c:pt>
                <c:pt idx="14793">
                  <c:v>1.1192999999998401</c:v>
                </c:pt>
                <c:pt idx="14794">
                  <c:v>1.1193999999998401</c:v>
                </c:pt>
                <c:pt idx="14795">
                  <c:v>1.1194999999998401</c:v>
                </c:pt>
                <c:pt idx="14796">
                  <c:v>1.1195999999998401</c:v>
                </c:pt>
                <c:pt idx="14797">
                  <c:v>1.11969999999984</c:v>
                </c:pt>
                <c:pt idx="14798">
                  <c:v>1.11979999999984</c:v>
                </c:pt>
                <c:pt idx="14799">
                  <c:v>1.11989999999984</c:v>
                </c:pt>
                <c:pt idx="14800">
                  <c:v>1.11999999999984</c:v>
                </c:pt>
                <c:pt idx="14801">
                  <c:v>1.12009999999984</c:v>
                </c:pt>
                <c:pt idx="14802">
                  <c:v>1.12019999999984</c:v>
                </c:pt>
                <c:pt idx="14803">
                  <c:v>1.12029999999984</c:v>
                </c:pt>
                <c:pt idx="14804">
                  <c:v>1.12039999999984</c:v>
                </c:pt>
                <c:pt idx="14805">
                  <c:v>1.12049999999984</c:v>
                </c:pt>
                <c:pt idx="14806">
                  <c:v>1.1205999999998399</c:v>
                </c:pt>
                <c:pt idx="14807">
                  <c:v>1.1206999999998399</c:v>
                </c:pt>
                <c:pt idx="14808">
                  <c:v>1.1207999999998399</c:v>
                </c:pt>
                <c:pt idx="14809">
                  <c:v>1.1208999999998399</c:v>
                </c:pt>
                <c:pt idx="14810">
                  <c:v>1.1209999999998399</c:v>
                </c:pt>
                <c:pt idx="14811">
                  <c:v>1.1210999999998399</c:v>
                </c:pt>
                <c:pt idx="14812">
                  <c:v>1.1211999999998401</c:v>
                </c:pt>
                <c:pt idx="14813">
                  <c:v>1.1212999999998401</c:v>
                </c:pt>
                <c:pt idx="14814">
                  <c:v>1.1213999999998401</c:v>
                </c:pt>
                <c:pt idx="14815">
                  <c:v>1.1214999999998401</c:v>
                </c:pt>
                <c:pt idx="14816">
                  <c:v>1.1215999999998401</c:v>
                </c:pt>
                <c:pt idx="14817">
                  <c:v>1.12169999999984</c:v>
                </c:pt>
                <c:pt idx="14818">
                  <c:v>1.12179999999984</c:v>
                </c:pt>
                <c:pt idx="14819">
                  <c:v>1.12189999999984</c:v>
                </c:pt>
                <c:pt idx="14820">
                  <c:v>1.12199999999984</c:v>
                </c:pt>
                <c:pt idx="14821">
                  <c:v>1.12209999999984</c:v>
                </c:pt>
                <c:pt idx="14822">
                  <c:v>1.12219999999984</c:v>
                </c:pt>
                <c:pt idx="14823">
                  <c:v>1.12229999999984</c:v>
                </c:pt>
                <c:pt idx="14824">
                  <c:v>1.12239999999984</c:v>
                </c:pt>
                <c:pt idx="14825">
                  <c:v>1.12249999999984</c:v>
                </c:pt>
                <c:pt idx="14826">
                  <c:v>1.1225999999998399</c:v>
                </c:pt>
                <c:pt idx="14827">
                  <c:v>1.1226999999998399</c:v>
                </c:pt>
                <c:pt idx="14828">
                  <c:v>1.1227999999998399</c:v>
                </c:pt>
                <c:pt idx="14829">
                  <c:v>1.1228999999998399</c:v>
                </c:pt>
                <c:pt idx="14830">
                  <c:v>1.1229999999998399</c:v>
                </c:pt>
                <c:pt idx="14831">
                  <c:v>1.1230999999998399</c:v>
                </c:pt>
                <c:pt idx="14832">
                  <c:v>1.1231999999998401</c:v>
                </c:pt>
                <c:pt idx="14833">
                  <c:v>1.1232999999998401</c:v>
                </c:pt>
                <c:pt idx="14834">
                  <c:v>1.1233999999998401</c:v>
                </c:pt>
                <c:pt idx="14835">
                  <c:v>1.1234999999998401</c:v>
                </c:pt>
                <c:pt idx="14836">
                  <c:v>1.1235999999998401</c:v>
                </c:pt>
                <c:pt idx="14837">
                  <c:v>1.12369999999984</c:v>
                </c:pt>
                <c:pt idx="14838">
                  <c:v>1.12379999999984</c:v>
                </c:pt>
                <c:pt idx="14839">
                  <c:v>1.12389999999984</c:v>
                </c:pt>
                <c:pt idx="14840">
                  <c:v>1.12399999999984</c:v>
                </c:pt>
                <c:pt idx="14841">
                  <c:v>1.12409999999984</c:v>
                </c:pt>
                <c:pt idx="14842">
                  <c:v>1.12419999999984</c:v>
                </c:pt>
                <c:pt idx="14843">
                  <c:v>1.12429999999984</c:v>
                </c:pt>
                <c:pt idx="14844">
                  <c:v>1.12439999999984</c:v>
                </c:pt>
                <c:pt idx="14845">
                  <c:v>1.12449999999984</c:v>
                </c:pt>
                <c:pt idx="14846">
                  <c:v>1.1245999999998399</c:v>
                </c:pt>
                <c:pt idx="14847">
                  <c:v>1.1246999999998399</c:v>
                </c:pt>
                <c:pt idx="14848">
                  <c:v>1.1247999999998399</c:v>
                </c:pt>
                <c:pt idx="14849">
                  <c:v>1.1248999999998399</c:v>
                </c:pt>
                <c:pt idx="14850">
                  <c:v>1.1249999999998399</c:v>
                </c:pt>
                <c:pt idx="14851">
                  <c:v>1.1250999999998399</c:v>
                </c:pt>
                <c:pt idx="14852">
                  <c:v>1.1251999999998401</c:v>
                </c:pt>
                <c:pt idx="14853">
                  <c:v>1.1252999999998401</c:v>
                </c:pt>
                <c:pt idx="14854">
                  <c:v>1.1253999999998401</c:v>
                </c:pt>
                <c:pt idx="14855">
                  <c:v>1.1254999999998401</c:v>
                </c:pt>
                <c:pt idx="14856">
                  <c:v>1.1255999999998401</c:v>
                </c:pt>
                <c:pt idx="14857">
                  <c:v>1.1256999999998401</c:v>
                </c:pt>
                <c:pt idx="14858">
                  <c:v>1.12579999999984</c:v>
                </c:pt>
                <c:pt idx="14859">
                  <c:v>1.12589999999984</c:v>
                </c:pt>
                <c:pt idx="14860">
                  <c:v>1.12599999999984</c:v>
                </c:pt>
                <c:pt idx="14861">
                  <c:v>1.12609999999984</c:v>
                </c:pt>
                <c:pt idx="14862">
                  <c:v>1.12619999999984</c:v>
                </c:pt>
                <c:pt idx="14863">
                  <c:v>1.12629999999984</c:v>
                </c:pt>
                <c:pt idx="14864">
                  <c:v>1.12639999999984</c:v>
                </c:pt>
                <c:pt idx="14865">
                  <c:v>1.12649999999984</c:v>
                </c:pt>
                <c:pt idx="14866">
                  <c:v>1.12659999999984</c:v>
                </c:pt>
                <c:pt idx="14867">
                  <c:v>1.1266999999998399</c:v>
                </c:pt>
                <c:pt idx="14868">
                  <c:v>1.1267999999998399</c:v>
                </c:pt>
                <c:pt idx="14869">
                  <c:v>1.1268999999998399</c:v>
                </c:pt>
                <c:pt idx="14870">
                  <c:v>1.1269999999998399</c:v>
                </c:pt>
                <c:pt idx="14871">
                  <c:v>1.1270999999998399</c:v>
                </c:pt>
                <c:pt idx="14872">
                  <c:v>1.1271999999998401</c:v>
                </c:pt>
                <c:pt idx="14873">
                  <c:v>1.1272999999998401</c:v>
                </c:pt>
                <c:pt idx="14874">
                  <c:v>1.1273999999998401</c:v>
                </c:pt>
                <c:pt idx="14875">
                  <c:v>1.1274999999998401</c:v>
                </c:pt>
                <c:pt idx="14876">
                  <c:v>1.1275999999998401</c:v>
                </c:pt>
                <c:pt idx="14877">
                  <c:v>1.1276999999998401</c:v>
                </c:pt>
                <c:pt idx="14878">
                  <c:v>1.12779999999984</c:v>
                </c:pt>
                <c:pt idx="14879">
                  <c:v>1.12789999999984</c:v>
                </c:pt>
                <c:pt idx="14880">
                  <c:v>1.12799999999984</c:v>
                </c:pt>
                <c:pt idx="14881">
                  <c:v>1.12809999999984</c:v>
                </c:pt>
                <c:pt idx="14882">
                  <c:v>1.12819999999984</c:v>
                </c:pt>
                <c:pt idx="14883">
                  <c:v>1.12829999999984</c:v>
                </c:pt>
                <c:pt idx="14884">
                  <c:v>1.12839999999984</c:v>
                </c:pt>
                <c:pt idx="14885">
                  <c:v>1.12849999999984</c:v>
                </c:pt>
                <c:pt idx="14886">
                  <c:v>1.12859999999984</c:v>
                </c:pt>
                <c:pt idx="14887">
                  <c:v>1.1286999999998399</c:v>
                </c:pt>
                <c:pt idx="14888">
                  <c:v>1.1287999999998399</c:v>
                </c:pt>
                <c:pt idx="14889">
                  <c:v>1.1288999999998399</c:v>
                </c:pt>
                <c:pt idx="14890">
                  <c:v>1.1289999999998399</c:v>
                </c:pt>
                <c:pt idx="14891">
                  <c:v>1.1290999999998399</c:v>
                </c:pt>
                <c:pt idx="14892">
                  <c:v>1.1291999999998401</c:v>
                </c:pt>
                <c:pt idx="14893">
                  <c:v>1.1292999999998401</c:v>
                </c:pt>
                <c:pt idx="14894">
                  <c:v>1.1293999999998401</c:v>
                </c:pt>
                <c:pt idx="14895">
                  <c:v>1.1294999999998401</c:v>
                </c:pt>
                <c:pt idx="14896">
                  <c:v>1.1295999999998401</c:v>
                </c:pt>
                <c:pt idx="14897">
                  <c:v>1.1296999999998401</c:v>
                </c:pt>
                <c:pt idx="14898">
                  <c:v>1.12979999999984</c:v>
                </c:pt>
                <c:pt idx="14899">
                  <c:v>1.12989999999984</c:v>
                </c:pt>
                <c:pt idx="14900">
                  <c:v>1.12999999999984</c:v>
                </c:pt>
                <c:pt idx="14901">
                  <c:v>1.13009999999984</c:v>
                </c:pt>
                <c:pt idx="14902">
                  <c:v>1.13019999999984</c:v>
                </c:pt>
                <c:pt idx="14903">
                  <c:v>1.13029999999984</c:v>
                </c:pt>
                <c:pt idx="14904">
                  <c:v>1.13039999999984</c:v>
                </c:pt>
                <c:pt idx="14905">
                  <c:v>1.13049999999984</c:v>
                </c:pt>
                <c:pt idx="14906">
                  <c:v>1.13059999999984</c:v>
                </c:pt>
                <c:pt idx="14907">
                  <c:v>1.1306999999998399</c:v>
                </c:pt>
                <c:pt idx="14908">
                  <c:v>1.1307999999998399</c:v>
                </c:pt>
                <c:pt idx="14909">
                  <c:v>1.1308999999998399</c:v>
                </c:pt>
                <c:pt idx="14910">
                  <c:v>1.1309999999998399</c:v>
                </c:pt>
                <c:pt idx="14911">
                  <c:v>1.1310999999998399</c:v>
                </c:pt>
                <c:pt idx="14912">
                  <c:v>1.1311999999998399</c:v>
                </c:pt>
                <c:pt idx="14913">
                  <c:v>1.1312999999998401</c:v>
                </c:pt>
                <c:pt idx="14914">
                  <c:v>1.1313999999998401</c:v>
                </c:pt>
                <c:pt idx="14915">
                  <c:v>1.1314999999998401</c:v>
                </c:pt>
                <c:pt idx="14916">
                  <c:v>1.1315999999998401</c:v>
                </c:pt>
                <c:pt idx="14917">
                  <c:v>1.1316999999998401</c:v>
                </c:pt>
                <c:pt idx="14918">
                  <c:v>1.13179999999984</c:v>
                </c:pt>
                <c:pt idx="14919">
                  <c:v>1.13189999999984</c:v>
                </c:pt>
                <c:pt idx="14920">
                  <c:v>1.13199999999984</c:v>
                </c:pt>
                <c:pt idx="14921">
                  <c:v>1.13209999999984</c:v>
                </c:pt>
                <c:pt idx="14922">
                  <c:v>1.13219999999984</c:v>
                </c:pt>
                <c:pt idx="14923">
                  <c:v>1.13229999999984</c:v>
                </c:pt>
                <c:pt idx="14924">
                  <c:v>1.13239999999984</c:v>
                </c:pt>
                <c:pt idx="14925">
                  <c:v>1.13249999999984</c:v>
                </c:pt>
                <c:pt idx="14926">
                  <c:v>1.13259999999984</c:v>
                </c:pt>
                <c:pt idx="14927">
                  <c:v>1.1326999999998399</c:v>
                </c:pt>
                <c:pt idx="14928">
                  <c:v>1.1327999999998399</c:v>
                </c:pt>
                <c:pt idx="14929">
                  <c:v>1.1328999999998399</c:v>
                </c:pt>
                <c:pt idx="14930">
                  <c:v>1.1329999999998399</c:v>
                </c:pt>
                <c:pt idx="14931">
                  <c:v>1.1330999999998399</c:v>
                </c:pt>
                <c:pt idx="14932">
                  <c:v>1.1331999999998399</c:v>
                </c:pt>
                <c:pt idx="14933">
                  <c:v>1.1332999999998401</c:v>
                </c:pt>
                <c:pt idx="14934">
                  <c:v>1.1333999999998401</c:v>
                </c:pt>
                <c:pt idx="14935">
                  <c:v>1.1334999999998401</c:v>
                </c:pt>
                <c:pt idx="14936">
                  <c:v>1.1335999999998401</c:v>
                </c:pt>
                <c:pt idx="14937">
                  <c:v>1.1336999999998401</c:v>
                </c:pt>
                <c:pt idx="14938">
                  <c:v>1.13379999999984</c:v>
                </c:pt>
                <c:pt idx="14939">
                  <c:v>1.13389999999984</c:v>
                </c:pt>
                <c:pt idx="14940">
                  <c:v>1.13399999999984</c:v>
                </c:pt>
                <c:pt idx="14941">
                  <c:v>1.13409999999984</c:v>
                </c:pt>
                <c:pt idx="14942">
                  <c:v>1.13419999999984</c:v>
                </c:pt>
                <c:pt idx="14943">
                  <c:v>1.13429999999984</c:v>
                </c:pt>
                <c:pt idx="14944">
                  <c:v>1.13439999999984</c:v>
                </c:pt>
                <c:pt idx="14945">
                  <c:v>1.13449999999984</c:v>
                </c:pt>
                <c:pt idx="14946">
                  <c:v>1.13459999999984</c:v>
                </c:pt>
                <c:pt idx="14947">
                  <c:v>1.1346999999998399</c:v>
                </c:pt>
                <c:pt idx="14948">
                  <c:v>1.1347999999998399</c:v>
                </c:pt>
                <c:pt idx="14949">
                  <c:v>1.1348999999998399</c:v>
                </c:pt>
                <c:pt idx="14950">
                  <c:v>1.1349999999998399</c:v>
                </c:pt>
                <c:pt idx="14951">
                  <c:v>1.1350999999998399</c:v>
                </c:pt>
                <c:pt idx="14952">
                  <c:v>1.1351999999998399</c:v>
                </c:pt>
                <c:pt idx="14953">
                  <c:v>1.1352999999998401</c:v>
                </c:pt>
                <c:pt idx="14954">
                  <c:v>1.1353999999998401</c:v>
                </c:pt>
                <c:pt idx="14955">
                  <c:v>1.1354999999998401</c:v>
                </c:pt>
                <c:pt idx="14956">
                  <c:v>1.1355999999998401</c:v>
                </c:pt>
                <c:pt idx="14957">
                  <c:v>1.1356999999998401</c:v>
                </c:pt>
                <c:pt idx="14958">
                  <c:v>1.13579999999984</c:v>
                </c:pt>
                <c:pt idx="14959">
                  <c:v>1.13589999999984</c:v>
                </c:pt>
                <c:pt idx="14960">
                  <c:v>1.13599999999984</c:v>
                </c:pt>
                <c:pt idx="14961">
                  <c:v>1.13609999999984</c:v>
                </c:pt>
                <c:pt idx="14962">
                  <c:v>1.13619999999984</c:v>
                </c:pt>
                <c:pt idx="14963">
                  <c:v>1.13629999999984</c:v>
                </c:pt>
                <c:pt idx="14964">
                  <c:v>1.13639999999984</c:v>
                </c:pt>
                <c:pt idx="14965">
                  <c:v>1.13649999999984</c:v>
                </c:pt>
                <c:pt idx="14966">
                  <c:v>1.13659999999984</c:v>
                </c:pt>
                <c:pt idx="14967">
                  <c:v>1.1366999999998399</c:v>
                </c:pt>
                <c:pt idx="14968">
                  <c:v>1.1367999999998399</c:v>
                </c:pt>
                <c:pt idx="14969">
                  <c:v>1.1368999999998399</c:v>
                </c:pt>
                <c:pt idx="14970">
                  <c:v>1.1369999999998399</c:v>
                </c:pt>
                <c:pt idx="14971">
                  <c:v>1.1370999999998399</c:v>
                </c:pt>
                <c:pt idx="14972">
                  <c:v>1.1371999999998399</c:v>
                </c:pt>
                <c:pt idx="14973">
                  <c:v>1.1372999999998401</c:v>
                </c:pt>
                <c:pt idx="14974">
                  <c:v>1.1373999999998401</c:v>
                </c:pt>
                <c:pt idx="14975">
                  <c:v>1.1374999999998401</c:v>
                </c:pt>
                <c:pt idx="14976">
                  <c:v>1.1375999999998401</c:v>
                </c:pt>
                <c:pt idx="14977">
                  <c:v>1.1376999999998401</c:v>
                </c:pt>
                <c:pt idx="14978">
                  <c:v>1.1377999999998401</c:v>
                </c:pt>
                <c:pt idx="14979">
                  <c:v>1.13789999999984</c:v>
                </c:pt>
                <c:pt idx="14980">
                  <c:v>1.13799999999984</c:v>
                </c:pt>
                <c:pt idx="14981">
                  <c:v>1.13809999999984</c:v>
                </c:pt>
                <c:pt idx="14982">
                  <c:v>1.13819999999983</c:v>
                </c:pt>
                <c:pt idx="14983">
                  <c:v>1.13829999999983</c:v>
                </c:pt>
                <c:pt idx="14984">
                  <c:v>1.13839999999983</c:v>
                </c:pt>
                <c:pt idx="14985">
                  <c:v>1.13849999999983</c:v>
                </c:pt>
                <c:pt idx="14986">
                  <c:v>1.13859999999983</c:v>
                </c:pt>
                <c:pt idx="14987">
                  <c:v>1.13869999999983</c:v>
                </c:pt>
                <c:pt idx="14988">
                  <c:v>1.1387999999998299</c:v>
                </c:pt>
                <c:pt idx="14989">
                  <c:v>1.1388999999998299</c:v>
                </c:pt>
                <c:pt idx="14990">
                  <c:v>1.1389999999998299</c:v>
                </c:pt>
                <c:pt idx="14991">
                  <c:v>1.1390999999998299</c:v>
                </c:pt>
                <c:pt idx="14992">
                  <c:v>1.1391999999998299</c:v>
                </c:pt>
                <c:pt idx="14993">
                  <c:v>1.1392999999998299</c:v>
                </c:pt>
                <c:pt idx="14994">
                  <c:v>1.1393999999998301</c:v>
                </c:pt>
                <c:pt idx="14995">
                  <c:v>1.1394999999998301</c:v>
                </c:pt>
                <c:pt idx="14996">
                  <c:v>1.1395999999998301</c:v>
                </c:pt>
                <c:pt idx="14997">
                  <c:v>1.1396999999998301</c:v>
                </c:pt>
                <c:pt idx="14998">
                  <c:v>1.1397999999998301</c:v>
                </c:pt>
                <c:pt idx="14999">
                  <c:v>1.13989999999983</c:v>
                </c:pt>
                <c:pt idx="15000">
                  <c:v>1.13999999999983</c:v>
                </c:pt>
                <c:pt idx="15001">
                  <c:v>1.14009999999983</c:v>
                </c:pt>
                <c:pt idx="15002">
                  <c:v>1.14019999999983</c:v>
                </c:pt>
                <c:pt idx="15003">
                  <c:v>1.14029999999983</c:v>
                </c:pt>
                <c:pt idx="15004">
                  <c:v>1.14039999999983</c:v>
                </c:pt>
                <c:pt idx="15005">
                  <c:v>1.14049999999983</c:v>
                </c:pt>
                <c:pt idx="15006">
                  <c:v>1.14059999999983</c:v>
                </c:pt>
                <c:pt idx="15007">
                  <c:v>1.14069999999983</c:v>
                </c:pt>
                <c:pt idx="15008">
                  <c:v>1.14079999999983</c:v>
                </c:pt>
                <c:pt idx="15009">
                  <c:v>1.1408999999998299</c:v>
                </c:pt>
                <c:pt idx="15010">
                  <c:v>1.1409999999998299</c:v>
                </c:pt>
                <c:pt idx="15011">
                  <c:v>1.1410999999998299</c:v>
                </c:pt>
                <c:pt idx="15012">
                  <c:v>1.1411999999998299</c:v>
                </c:pt>
                <c:pt idx="15013">
                  <c:v>1.1412999999998299</c:v>
                </c:pt>
                <c:pt idx="15014">
                  <c:v>1.1413999999998301</c:v>
                </c:pt>
                <c:pt idx="15015">
                  <c:v>1.1414999999998301</c:v>
                </c:pt>
                <c:pt idx="15016">
                  <c:v>1.1415999999998301</c:v>
                </c:pt>
                <c:pt idx="15017">
                  <c:v>1.1416999999998301</c:v>
                </c:pt>
                <c:pt idx="15018">
                  <c:v>1.1417999999998301</c:v>
                </c:pt>
                <c:pt idx="15019">
                  <c:v>1.1418999999998301</c:v>
                </c:pt>
                <c:pt idx="15020">
                  <c:v>1.14199999999983</c:v>
                </c:pt>
                <c:pt idx="15021">
                  <c:v>1.14209999999983</c:v>
                </c:pt>
                <c:pt idx="15022">
                  <c:v>1.14219999999983</c:v>
                </c:pt>
                <c:pt idx="15023">
                  <c:v>1.14229999999983</c:v>
                </c:pt>
                <c:pt idx="15024">
                  <c:v>1.14239999999983</c:v>
                </c:pt>
                <c:pt idx="15025">
                  <c:v>1.14249999999983</c:v>
                </c:pt>
                <c:pt idx="15026">
                  <c:v>1.14259999999983</c:v>
                </c:pt>
                <c:pt idx="15027">
                  <c:v>1.14269999999983</c:v>
                </c:pt>
                <c:pt idx="15028">
                  <c:v>1.14279999999983</c:v>
                </c:pt>
                <c:pt idx="15029">
                  <c:v>1.1428999999998299</c:v>
                </c:pt>
                <c:pt idx="15030">
                  <c:v>1.1429999999998299</c:v>
                </c:pt>
                <c:pt idx="15031">
                  <c:v>1.1430999999998299</c:v>
                </c:pt>
                <c:pt idx="15032">
                  <c:v>1.1431999999998299</c:v>
                </c:pt>
                <c:pt idx="15033">
                  <c:v>1.1432999999998299</c:v>
                </c:pt>
                <c:pt idx="15034">
                  <c:v>1.1433999999998301</c:v>
                </c:pt>
                <c:pt idx="15035">
                  <c:v>1.1434999999998301</c:v>
                </c:pt>
                <c:pt idx="15036">
                  <c:v>1.1435999999998301</c:v>
                </c:pt>
                <c:pt idx="15037">
                  <c:v>1.1436999999998301</c:v>
                </c:pt>
                <c:pt idx="15038">
                  <c:v>1.1437999999998301</c:v>
                </c:pt>
                <c:pt idx="15039">
                  <c:v>1.1438999999998301</c:v>
                </c:pt>
                <c:pt idx="15040">
                  <c:v>1.14399999999983</c:v>
                </c:pt>
                <c:pt idx="15041">
                  <c:v>1.14409999999983</c:v>
                </c:pt>
                <c:pt idx="15042">
                  <c:v>1.14419999999983</c:v>
                </c:pt>
                <c:pt idx="15043">
                  <c:v>1.14429999999983</c:v>
                </c:pt>
                <c:pt idx="15044">
                  <c:v>1.14439999999983</c:v>
                </c:pt>
                <c:pt idx="15045">
                  <c:v>1.14449999999983</c:v>
                </c:pt>
                <c:pt idx="15046">
                  <c:v>1.14459999999983</c:v>
                </c:pt>
                <c:pt idx="15047">
                  <c:v>1.14469999999983</c:v>
                </c:pt>
                <c:pt idx="15048">
                  <c:v>1.14479999999983</c:v>
                </c:pt>
                <c:pt idx="15049">
                  <c:v>1.1448999999998299</c:v>
                </c:pt>
                <c:pt idx="15050">
                  <c:v>1.1449999999998299</c:v>
                </c:pt>
                <c:pt idx="15051">
                  <c:v>1.1450999999998299</c:v>
                </c:pt>
                <c:pt idx="15052">
                  <c:v>1.1451999999998299</c:v>
                </c:pt>
                <c:pt idx="15053">
                  <c:v>1.1452999999998299</c:v>
                </c:pt>
                <c:pt idx="15054">
                  <c:v>1.1453999999998301</c:v>
                </c:pt>
                <c:pt idx="15055">
                  <c:v>1.1454999999998301</c:v>
                </c:pt>
                <c:pt idx="15056">
                  <c:v>1.1455999999998301</c:v>
                </c:pt>
                <c:pt idx="15057">
                  <c:v>1.1456999999998301</c:v>
                </c:pt>
                <c:pt idx="15058">
                  <c:v>1.1457999999998301</c:v>
                </c:pt>
                <c:pt idx="15059">
                  <c:v>1.1458999999998301</c:v>
                </c:pt>
                <c:pt idx="15060">
                  <c:v>1.14599999999983</c:v>
                </c:pt>
                <c:pt idx="15061">
                  <c:v>1.14609999999983</c:v>
                </c:pt>
                <c:pt idx="15062">
                  <c:v>1.14619999999983</c:v>
                </c:pt>
                <c:pt idx="15063">
                  <c:v>1.14629999999983</c:v>
                </c:pt>
                <c:pt idx="15064">
                  <c:v>1.14639999999983</c:v>
                </c:pt>
                <c:pt idx="15065">
                  <c:v>1.14649999999983</c:v>
                </c:pt>
                <c:pt idx="15066">
                  <c:v>1.14659999999983</c:v>
                </c:pt>
                <c:pt idx="15067">
                  <c:v>1.14669999999983</c:v>
                </c:pt>
                <c:pt idx="15068">
                  <c:v>1.14679999999983</c:v>
                </c:pt>
                <c:pt idx="15069">
                  <c:v>1.1468999999998299</c:v>
                </c:pt>
                <c:pt idx="15070">
                  <c:v>1.1469999999998299</c:v>
                </c:pt>
                <c:pt idx="15071">
                  <c:v>1.1470999999998299</c:v>
                </c:pt>
                <c:pt idx="15072">
                  <c:v>1.1471999999998299</c:v>
                </c:pt>
                <c:pt idx="15073">
                  <c:v>1.1472999999998299</c:v>
                </c:pt>
                <c:pt idx="15074">
                  <c:v>1.1473999999998299</c:v>
                </c:pt>
                <c:pt idx="15075">
                  <c:v>1.1474999999998301</c:v>
                </c:pt>
                <c:pt idx="15076">
                  <c:v>1.1475999999998301</c:v>
                </c:pt>
                <c:pt idx="15077">
                  <c:v>1.1476999999998301</c:v>
                </c:pt>
                <c:pt idx="15078">
                  <c:v>1.1477999999998301</c:v>
                </c:pt>
                <c:pt idx="15079">
                  <c:v>1.1478999999998301</c:v>
                </c:pt>
                <c:pt idx="15080">
                  <c:v>1.14799999999983</c:v>
                </c:pt>
                <c:pt idx="15081">
                  <c:v>1.14809999999983</c:v>
                </c:pt>
                <c:pt idx="15082">
                  <c:v>1.14819999999983</c:v>
                </c:pt>
                <c:pt idx="15083">
                  <c:v>1.14829999999983</c:v>
                </c:pt>
                <c:pt idx="15084">
                  <c:v>1.14839999999983</c:v>
                </c:pt>
                <c:pt idx="15085">
                  <c:v>1.14849999999983</c:v>
                </c:pt>
                <c:pt idx="15086">
                  <c:v>1.14859999999983</c:v>
                </c:pt>
                <c:pt idx="15087">
                  <c:v>1.14869999999983</c:v>
                </c:pt>
                <c:pt idx="15088">
                  <c:v>1.14879999999983</c:v>
                </c:pt>
                <c:pt idx="15089">
                  <c:v>1.1488999999998299</c:v>
                </c:pt>
                <c:pt idx="15090">
                  <c:v>1.1489999999998299</c:v>
                </c:pt>
                <c:pt idx="15091">
                  <c:v>1.1490999999998299</c:v>
                </c:pt>
                <c:pt idx="15092">
                  <c:v>1.1491999999998299</c:v>
                </c:pt>
                <c:pt idx="15093">
                  <c:v>1.1492999999998299</c:v>
                </c:pt>
                <c:pt idx="15094">
                  <c:v>1.1493999999998299</c:v>
                </c:pt>
                <c:pt idx="15095">
                  <c:v>1.1494999999998301</c:v>
                </c:pt>
                <c:pt idx="15096">
                  <c:v>1.1495999999998301</c:v>
                </c:pt>
                <c:pt idx="15097">
                  <c:v>1.1496999999998301</c:v>
                </c:pt>
                <c:pt idx="15098">
                  <c:v>1.1497999999998301</c:v>
                </c:pt>
                <c:pt idx="15099">
                  <c:v>1.1498999999998301</c:v>
                </c:pt>
                <c:pt idx="15100">
                  <c:v>1.14999999999983</c:v>
                </c:pt>
                <c:pt idx="15101">
                  <c:v>1.15009999999983</c:v>
                </c:pt>
                <c:pt idx="15102">
                  <c:v>1.15019999999983</c:v>
                </c:pt>
                <c:pt idx="15103">
                  <c:v>1.15029999999983</c:v>
                </c:pt>
                <c:pt idx="15104">
                  <c:v>1.15039999999983</c:v>
                </c:pt>
                <c:pt idx="15105">
                  <c:v>1.15049999999983</c:v>
                </c:pt>
                <c:pt idx="15106">
                  <c:v>1.15059999999983</c:v>
                </c:pt>
                <c:pt idx="15107">
                  <c:v>1.15069999999983</c:v>
                </c:pt>
                <c:pt idx="15108">
                  <c:v>1.15079999999983</c:v>
                </c:pt>
                <c:pt idx="15109">
                  <c:v>1.1508999999998299</c:v>
                </c:pt>
                <c:pt idx="15110">
                  <c:v>1.1509999999998299</c:v>
                </c:pt>
                <c:pt idx="15111">
                  <c:v>1.1510999999998299</c:v>
                </c:pt>
                <c:pt idx="15112">
                  <c:v>1.1511999999998299</c:v>
                </c:pt>
                <c:pt idx="15113">
                  <c:v>1.1512999999998299</c:v>
                </c:pt>
                <c:pt idx="15114">
                  <c:v>1.1513999999998299</c:v>
                </c:pt>
                <c:pt idx="15115">
                  <c:v>1.1514999999998301</c:v>
                </c:pt>
                <c:pt idx="15116">
                  <c:v>1.1515999999998301</c:v>
                </c:pt>
                <c:pt idx="15117">
                  <c:v>1.1516999999998301</c:v>
                </c:pt>
                <c:pt idx="15118">
                  <c:v>1.1517999999998301</c:v>
                </c:pt>
                <c:pt idx="15119">
                  <c:v>1.1518999999998301</c:v>
                </c:pt>
                <c:pt idx="15120">
                  <c:v>1.15199999999983</c:v>
                </c:pt>
                <c:pt idx="15121">
                  <c:v>1.15209999999983</c:v>
                </c:pt>
                <c:pt idx="15122">
                  <c:v>1.15219999999983</c:v>
                </c:pt>
                <c:pt idx="15123">
                  <c:v>1.15229999999983</c:v>
                </c:pt>
                <c:pt idx="15124">
                  <c:v>1.15239999999983</c:v>
                </c:pt>
                <c:pt idx="15125">
                  <c:v>1.15249999999983</c:v>
                </c:pt>
                <c:pt idx="15126">
                  <c:v>1.15259999999983</c:v>
                </c:pt>
                <c:pt idx="15127">
                  <c:v>1.15269999999983</c:v>
                </c:pt>
                <c:pt idx="15128">
                  <c:v>1.15279999999983</c:v>
                </c:pt>
                <c:pt idx="15129">
                  <c:v>1.1528999999998299</c:v>
                </c:pt>
                <c:pt idx="15130">
                  <c:v>1.1529999999998299</c:v>
                </c:pt>
                <c:pt idx="15131">
                  <c:v>1.1530999999998299</c:v>
                </c:pt>
                <c:pt idx="15132">
                  <c:v>1.1531999999998299</c:v>
                </c:pt>
                <c:pt idx="15133">
                  <c:v>1.1532999999998299</c:v>
                </c:pt>
                <c:pt idx="15134">
                  <c:v>1.1533999999998299</c:v>
                </c:pt>
                <c:pt idx="15135">
                  <c:v>1.1534999999998301</c:v>
                </c:pt>
                <c:pt idx="15136">
                  <c:v>1.1535999999998301</c:v>
                </c:pt>
                <c:pt idx="15137">
                  <c:v>1.1536999999998301</c:v>
                </c:pt>
                <c:pt idx="15138">
                  <c:v>1.1537999999998301</c:v>
                </c:pt>
                <c:pt idx="15139">
                  <c:v>1.1538999999998301</c:v>
                </c:pt>
                <c:pt idx="15140">
                  <c:v>1.1539999999998301</c:v>
                </c:pt>
                <c:pt idx="15141">
                  <c:v>1.15409999999983</c:v>
                </c:pt>
                <c:pt idx="15142">
                  <c:v>1.15419999999983</c:v>
                </c:pt>
                <c:pt idx="15143">
                  <c:v>1.15429999999983</c:v>
                </c:pt>
                <c:pt idx="15144">
                  <c:v>1.15439999999983</c:v>
                </c:pt>
                <c:pt idx="15145">
                  <c:v>1.15449999999983</c:v>
                </c:pt>
                <c:pt idx="15146">
                  <c:v>1.15459999999983</c:v>
                </c:pt>
                <c:pt idx="15147">
                  <c:v>1.15469999999983</c:v>
                </c:pt>
                <c:pt idx="15148">
                  <c:v>1.15479999999983</c:v>
                </c:pt>
                <c:pt idx="15149">
                  <c:v>1.15489999999983</c:v>
                </c:pt>
                <c:pt idx="15150">
                  <c:v>1.1549999999998299</c:v>
                </c:pt>
                <c:pt idx="15151">
                  <c:v>1.1550999999998299</c:v>
                </c:pt>
                <c:pt idx="15152">
                  <c:v>1.1551999999998299</c:v>
                </c:pt>
                <c:pt idx="15153">
                  <c:v>1.1552999999998299</c:v>
                </c:pt>
                <c:pt idx="15154">
                  <c:v>1.1553999999998299</c:v>
                </c:pt>
                <c:pt idx="15155">
                  <c:v>1.1554999999998301</c:v>
                </c:pt>
                <c:pt idx="15156">
                  <c:v>1.1555999999998301</c:v>
                </c:pt>
                <c:pt idx="15157">
                  <c:v>1.1556999999998301</c:v>
                </c:pt>
                <c:pt idx="15158">
                  <c:v>1.1557999999998301</c:v>
                </c:pt>
                <c:pt idx="15159">
                  <c:v>1.1558999999998301</c:v>
                </c:pt>
                <c:pt idx="15160">
                  <c:v>1.1559999999998301</c:v>
                </c:pt>
                <c:pt idx="15161">
                  <c:v>1.15609999999983</c:v>
                </c:pt>
                <c:pt idx="15162">
                  <c:v>1.15619999999983</c:v>
                </c:pt>
                <c:pt idx="15163">
                  <c:v>1.15629999999983</c:v>
                </c:pt>
                <c:pt idx="15164">
                  <c:v>1.15639999999983</c:v>
                </c:pt>
                <c:pt idx="15165">
                  <c:v>1.15649999999983</c:v>
                </c:pt>
                <c:pt idx="15166">
                  <c:v>1.15659999999983</c:v>
                </c:pt>
                <c:pt idx="15167">
                  <c:v>1.15669999999983</c:v>
                </c:pt>
                <c:pt idx="15168">
                  <c:v>1.15679999999983</c:v>
                </c:pt>
                <c:pt idx="15169">
                  <c:v>1.15689999999983</c:v>
                </c:pt>
                <c:pt idx="15170">
                  <c:v>1.1569999999998299</c:v>
                </c:pt>
                <c:pt idx="15171">
                  <c:v>1.1570999999998299</c:v>
                </c:pt>
                <c:pt idx="15172">
                  <c:v>1.1571999999998299</c:v>
                </c:pt>
                <c:pt idx="15173">
                  <c:v>1.1572999999998299</c:v>
                </c:pt>
                <c:pt idx="15174">
                  <c:v>1.1573999999998299</c:v>
                </c:pt>
                <c:pt idx="15175">
                  <c:v>1.1574999999998301</c:v>
                </c:pt>
                <c:pt idx="15176">
                  <c:v>1.1575999999998301</c:v>
                </c:pt>
                <c:pt idx="15177">
                  <c:v>1.1576999999998301</c:v>
                </c:pt>
                <c:pt idx="15178">
                  <c:v>1.1577999999998301</c:v>
                </c:pt>
                <c:pt idx="15179">
                  <c:v>1.1578999999998301</c:v>
                </c:pt>
                <c:pt idx="15180">
                  <c:v>1.1579999999998301</c:v>
                </c:pt>
                <c:pt idx="15181">
                  <c:v>1.15809999999983</c:v>
                </c:pt>
                <c:pt idx="15182">
                  <c:v>1.15819999999983</c:v>
                </c:pt>
                <c:pt idx="15183">
                  <c:v>1.15829999999983</c:v>
                </c:pt>
                <c:pt idx="15184">
                  <c:v>1.15839999999983</c:v>
                </c:pt>
                <c:pt idx="15185">
                  <c:v>1.15849999999983</c:v>
                </c:pt>
                <c:pt idx="15186">
                  <c:v>1.15859999999983</c:v>
                </c:pt>
                <c:pt idx="15187">
                  <c:v>1.15869999999983</c:v>
                </c:pt>
                <c:pt idx="15188">
                  <c:v>1.15879999999983</c:v>
                </c:pt>
                <c:pt idx="15189">
                  <c:v>1.15889999999983</c:v>
                </c:pt>
                <c:pt idx="15190">
                  <c:v>1.1589999999998299</c:v>
                </c:pt>
                <c:pt idx="15191">
                  <c:v>1.1590999999998299</c:v>
                </c:pt>
                <c:pt idx="15192">
                  <c:v>1.1591999999998299</c:v>
                </c:pt>
                <c:pt idx="15193">
                  <c:v>1.1592999999998299</c:v>
                </c:pt>
                <c:pt idx="15194">
                  <c:v>1.1593999999998299</c:v>
                </c:pt>
                <c:pt idx="15195">
                  <c:v>1.1594999999998299</c:v>
                </c:pt>
                <c:pt idx="15196">
                  <c:v>1.1595999999998301</c:v>
                </c:pt>
                <c:pt idx="15197">
                  <c:v>1.1596999999998301</c:v>
                </c:pt>
                <c:pt idx="15198">
                  <c:v>1.1597999999998301</c:v>
                </c:pt>
                <c:pt idx="15199">
                  <c:v>1.1598999999998301</c:v>
                </c:pt>
                <c:pt idx="15200">
                  <c:v>1.1599999999998301</c:v>
                </c:pt>
                <c:pt idx="15201">
                  <c:v>1.16009999999983</c:v>
                </c:pt>
                <c:pt idx="15202">
                  <c:v>1.16019999999983</c:v>
                </c:pt>
                <c:pt idx="15203">
                  <c:v>1.16029999999983</c:v>
                </c:pt>
                <c:pt idx="15204">
                  <c:v>1.16039999999983</c:v>
                </c:pt>
                <c:pt idx="15205">
                  <c:v>1.16049999999983</c:v>
                </c:pt>
                <c:pt idx="15206">
                  <c:v>1.16059999999983</c:v>
                </c:pt>
                <c:pt idx="15207">
                  <c:v>1.16069999999983</c:v>
                </c:pt>
                <c:pt idx="15208">
                  <c:v>1.16079999999983</c:v>
                </c:pt>
                <c:pt idx="15209">
                  <c:v>1.16089999999983</c:v>
                </c:pt>
                <c:pt idx="15210">
                  <c:v>1.1609999999998299</c:v>
                </c:pt>
                <c:pt idx="15211">
                  <c:v>1.1610999999998299</c:v>
                </c:pt>
                <c:pt idx="15212">
                  <c:v>1.1611999999998299</c:v>
                </c:pt>
                <c:pt idx="15213">
                  <c:v>1.1612999999998299</c:v>
                </c:pt>
                <c:pt idx="15214">
                  <c:v>1.1613999999998299</c:v>
                </c:pt>
                <c:pt idx="15215">
                  <c:v>1.1614999999998299</c:v>
                </c:pt>
                <c:pt idx="15216">
                  <c:v>1.1615999999998301</c:v>
                </c:pt>
                <c:pt idx="15217">
                  <c:v>1.1616999999998301</c:v>
                </c:pt>
                <c:pt idx="15218">
                  <c:v>1.1617999999998301</c:v>
                </c:pt>
                <c:pt idx="15219">
                  <c:v>1.1618999999998301</c:v>
                </c:pt>
                <c:pt idx="15220">
                  <c:v>1.1619999999998301</c:v>
                </c:pt>
                <c:pt idx="15221">
                  <c:v>1.16209999999983</c:v>
                </c:pt>
                <c:pt idx="15222">
                  <c:v>1.16219999999983</c:v>
                </c:pt>
                <c:pt idx="15223">
                  <c:v>1.16229999999983</c:v>
                </c:pt>
                <c:pt idx="15224">
                  <c:v>1.16239999999983</c:v>
                </c:pt>
                <c:pt idx="15225">
                  <c:v>1.16249999999983</c:v>
                </c:pt>
                <c:pt idx="15226">
                  <c:v>1.16259999999983</c:v>
                </c:pt>
                <c:pt idx="15227">
                  <c:v>1.16269999999983</c:v>
                </c:pt>
                <c:pt idx="15228">
                  <c:v>1.16279999999983</c:v>
                </c:pt>
                <c:pt idx="15229">
                  <c:v>1.16289999999983</c:v>
                </c:pt>
                <c:pt idx="15230">
                  <c:v>1.1629999999998299</c:v>
                </c:pt>
                <c:pt idx="15231">
                  <c:v>1.1630999999998299</c:v>
                </c:pt>
                <c:pt idx="15232">
                  <c:v>1.1631999999998299</c:v>
                </c:pt>
                <c:pt idx="15233">
                  <c:v>1.1632999999998299</c:v>
                </c:pt>
                <c:pt idx="15234">
                  <c:v>1.1633999999998299</c:v>
                </c:pt>
                <c:pt idx="15235">
                  <c:v>1.1634999999998299</c:v>
                </c:pt>
                <c:pt idx="15236">
                  <c:v>1.1635999999998301</c:v>
                </c:pt>
                <c:pt idx="15237">
                  <c:v>1.1636999999998301</c:v>
                </c:pt>
                <c:pt idx="15238">
                  <c:v>1.1637999999998301</c:v>
                </c:pt>
                <c:pt idx="15239">
                  <c:v>1.1638999999998301</c:v>
                </c:pt>
                <c:pt idx="15240">
                  <c:v>1.1639999999998301</c:v>
                </c:pt>
                <c:pt idx="15241">
                  <c:v>1.16409999999983</c:v>
                </c:pt>
                <c:pt idx="15242">
                  <c:v>1.16419999999983</c:v>
                </c:pt>
                <c:pt idx="15243">
                  <c:v>1.16429999999983</c:v>
                </c:pt>
                <c:pt idx="15244">
                  <c:v>1.16439999999983</c:v>
                </c:pt>
                <c:pt idx="15245">
                  <c:v>1.16449999999983</c:v>
                </c:pt>
                <c:pt idx="15246">
                  <c:v>1.16459999999983</c:v>
                </c:pt>
                <c:pt idx="15247">
                  <c:v>1.16469999999983</c:v>
                </c:pt>
                <c:pt idx="15248">
                  <c:v>1.16479999999983</c:v>
                </c:pt>
                <c:pt idx="15249">
                  <c:v>1.16489999999983</c:v>
                </c:pt>
                <c:pt idx="15250">
                  <c:v>1.1649999999998299</c:v>
                </c:pt>
                <c:pt idx="15251">
                  <c:v>1.1650999999998299</c:v>
                </c:pt>
                <c:pt idx="15252">
                  <c:v>1.1651999999998299</c:v>
                </c:pt>
                <c:pt idx="15253">
                  <c:v>1.1652999999998299</c:v>
                </c:pt>
                <c:pt idx="15254">
                  <c:v>1.1653999999998299</c:v>
                </c:pt>
                <c:pt idx="15255">
                  <c:v>1.1654999999998299</c:v>
                </c:pt>
                <c:pt idx="15256">
                  <c:v>1.1655999999998301</c:v>
                </c:pt>
                <c:pt idx="15257">
                  <c:v>1.1656999999998301</c:v>
                </c:pt>
                <c:pt idx="15258">
                  <c:v>1.1657999999998301</c:v>
                </c:pt>
                <c:pt idx="15259">
                  <c:v>1.1658999999998301</c:v>
                </c:pt>
                <c:pt idx="15260">
                  <c:v>1.1659999999998301</c:v>
                </c:pt>
                <c:pt idx="15261">
                  <c:v>1.1660999999998301</c:v>
                </c:pt>
                <c:pt idx="15262">
                  <c:v>1.16619999999983</c:v>
                </c:pt>
                <c:pt idx="15263">
                  <c:v>1.16629999999983</c:v>
                </c:pt>
                <c:pt idx="15264">
                  <c:v>1.16639999999983</c:v>
                </c:pt>
                <c:pt idx="15265">
                  <c:v>1.16649999999983</c:v>
                </c:pt>
                <c:pt idx="15266">
                  <c:v>1.16659999999983</c:v>
                </c:pt>
                <c:pt idx="15267">
                  <c:v>1.16669999999983</c:v>
                </c:pt>
                <c:pt idx="15268">
                  <c:v>1.16679999999983</c:v>
                </c:pt>
                <c:pt idx="15269">
                  <c:v>1.16689999999983</c:v>
                </c:pt>
                <c:pt idx="15270">
                  <c:v>1.16699999999983</c:v>
                </c:pt>
                <c:pt idx="15271">
                  <c:v>1.1670999999998299</c:v>
                </c:pt>
                <c:pt idx="15272">
                  <c:v>1.1671999999998299</c:v>
                </c:pt>
                <c:pt idx="15273">
                  <c:v>1.1672999999998299</c:v>
                </c:pt>
                <c:pt idx="15274">
                  <c:v>1.1673999999998299</c:v>
                </c:pt>
                <c:pt idx="15275">
                  <c:v>1.1674999999998299</c:v>
                </c:pt>
                <c:pt idx="15276">
                  <c:v>1.1675999999998301</c:v>
                </c:pt>
                <c:pt idx="15277">
                  <c:v>1.1676999999998301</c:v>
                </c:pt>
                <c:pt idx="15278">
                  <c:v>1.1677999999998301</c:v>
                </c:pt>
                <c:pt idx="15279">
                  <c:v>1.1678999999998301</c:v>
                </c:pt>
                <c:pt idx="15280">
                  <c:v>1.1679999999998301</c:v>
                </c:pt>
                <c:pt idx="15281">
                  <c:v>1.1680999999998301</c:v>
                </c:pt>
                <c:pt idx="15282">
                  <c:v>1.16819999999983</c:v>
                </c:pt>
                <c:pt idx="15283">
                  <c:v>1.16829999999983</c:v>
                </c:pt>
                <c:pt idx="15284">
                  <c:v>1.16839999999983</c:v>
                </c:pt>
                <c:pt idx="15285">
                  <c:v>1.16849999999983</c:v>
                </c:pt>
                <c:pt idx="15286">
                  <c:v>1.16859999999983</c:v>
                </c:pt>
                <c:pt idx="15287">
                  <c:v>1.16869999999983</c:v>
                </c:pt>
                <c:pt idx="15288">
                  <c:v>1.16879999999983</c:v>
                </c:pt>
                <c:pt idx="15289">
                  <c:v>1.16889999999983</c:v>
                </c:pt>
                <c:pt idx="15290">
                  <c:v>1.16899999999983</c:v>
                </c:pt>
                <c:pt idx="15291">
                  <c:v>1.1690999999998299</c:v>
                </c:pt>
                <c:pt idx="15292">
                  <c:v>1.1691999999998299</c:v>
                </c:pt>
                <c:pt idx="15293">
                  <c:v>1.1692999999998299</c:v>
                </c:pt>
                <c:pt idx="15294">
                  <c:v>1.1693999999998299</c:v>
                </c:pt>
                <c:pt idx="15295">
                  <c:v>1.1694999999998299</c:v>
                </c:pt>
                <c:pt idx="15296">
                  <c:v>1.1695999999998301</c:v>
                </c:pt>
                <c:pt idx="15297">
                  <c:v>1.1696999999998301</c:v>
                </c:pt>
                <c:pt idx="15298">
                  <c:v>1.1697999999998301</c:v>
                </c:pt>
                <c:pt idx="15299">
                  <c:v>1.1698999999998301</c:v>
                </c:pt>
                <c:pt idx="15300">
                  <c:v>1.1699999999998301</c:v>
                </c:pt>
                <c:pt idx="15301">
                  <c:v>1.1700999999998301</c:v>
                </c:pt>
                <c:pt idx="15302">
                  <c:v>1.17019999999983</c:v>
                </c:pt>
                <c:pt idx="15303">
                  <c:v>1.17029999999983</c:v>
                </c:pt>
                <c:pt idx="15304">
                  <c:v>1.17039999999983</c:v>
                </c:pt>
                <c:pt idx="15305">
                  <c:v>1.17049999999983</c:v>
                </c:pt>
                <c:pt idx="15306">
                  <c:v>1.17059999999983</c:v>
                </c:pt>
                <c:pt idx="15307">
                  <c:v>1.17069999999983</c:v>
                </c:pt>
                <c:pt idx="15308">
                  <c:v>1.17079999999983</c:v>
                </c:pt>
                <c:pt idx="15309">
                  <c:v>1.17089999999983</c:v>
                </c:pt>
                <c:pt idx="15310">
                  <c:v>1.17099999999983</c:v>
                </c:pt>
                <c:pt idx="15311">
                  <c:v>1.1710999999998299</c:v>
                </c:pt>
                <c:pt idx="15312">
                  <c:v>1.1711999999998299</c:v>
                </c:pt>
                <c:pt idx="15313">
                  <c:v>1.1712999999998299</c:v>
                </c:pt>
                <c:pt idx="15314">
                  <c:v>1.1713999999998299</c:v>
                </c:pt>
                <c:pt idx="15315">
                  <c:v>1.1714999999998299</c:v>
                </c:pt>
                <c:pt idx="15316">
                  <c:v>1.1715999999998301</c:v>
                </c:pt>
                <c:pt idx="15317">
                  <c:v>1.1716999999998301</c:v>
                </c:pt>
                <c:pt idx="15318">
                  <c:v>1.1717999999998301</c:v>
                </c:pt>
                <c:pt idx="15319">
                  <c:v>1.1718999999998301</c:v>
                </c:pt>
                <c:pt idx="15320">
                  <c:v>1.1719999999998301</c:v>
                </c:pt>
                <c:pt idx="15321">
                  <c:v>1.1720999999998301</c:v>
                </c:pt>
                <c:pt idx="15322">
                  <c:v>1.17219999999983</c:v>
                </c:pt>
                <c:pt idx="15323">
                  <c:v>1.17229999999983</c:v>
                </c:pt>
                <c:pt idx="15324">
                  <c:v>1.17239999999983</c:v>
                </c:pt>
                <c:pt idx="15325">
                  <c:v>1.17249999999983</c:v>
                </c:pt>
                <c:pt idx="15326">
                  <c:v>1.17259999999983</c:v>
                </c:pt>
                <c:pt idx="15327">
                  <c:v>1.17269999999983</c:v>
                </c:pt>
                <c:pt idx="15328">
                  <c:v>1.17279999999983</c:v>
                </c:pt>
                <c:pt idx="15329">
                  <c:v>1.17289999999983</c:v>
                </c:pt>
                <c:pt idx="15330">
                  <c:v>1.17299999999983</c:v>
                </c:pt>
                <c:pt idx="15331">
                  <c:v>1.1730999999998299</c:v>
                </c:pt>
                <c:pt idx="15332">
                  <c:v>1.1731999999998299</c:v>
                </c:pt>
                <c:pt idx="15333">
                  <c:v>1.1732999999998299</c:v>
                </c:pt>
                <c:pt idx="15334">
                  <c:v>1.1733999999998299</c:v>
                </c:pt>
                <c:pt idx="15335">
                  <c:v>1.1734999999998299</c:v>
                </c:pt>
                <c:pt idx="15336">
                  <c:v>1.1735999999998299</c:v>
                </c:pt>
                <c:pt idx="15337">
                  <c:v>1.1736999999998301</c:v>
                </c:pt>
                <c:pt idx="15338">
                  <c:v>1.1737999999998301</c:v>
                </c:pt>
                <c:pt idx="15339">
                  <c:v>1.1738999999998301</c:v>
                </c:pt>
                <c:pt idx="15340">
                  <c:v>1.1739999999998301</c:v>
                </c:pt>
                <c:pt idx="15341">
                  <c:v>1.1740999999998301</c:v>
                </c:pt>
                <c:pt idx="15342">
                  <c:v>1.17419999999983</c:v>
                </c:pt>
                <c:pt idx="15343">
                  <c:v>1.17429999999983</c:v>
                </c:pt>
                <c:pt idx="15344">
                  <c:v>1.17439999999983</c:v>
                </c:pt>
                <c:pt idx="15345">
                  <c:v>1.17449999999983</c:v>
                </c:pt>
                <c:pt idx="15346">
                  <c:v>1.17459999999983</c:v>
                </c:pt>
                <c:pt idx="15347">
                  <c:v>1.17469999999983</c:v>
                </c:pt>
                <c:pt idx="15348">
                  <c:v>1.17479999999983</c:v>
                </c:pt>
                <c:pt idx="15349">
                  <c:v>1.17489999999983</c:v>
                </c:pt>
                <c:pt idx="15350">
                  <c:v>1.17499999999983</c:v>
                </c:pt>
                <c:pt idx="15351">
                  <c:v>1.1750999999998299</c:v>
                </c:pt>
                <c:pt idx="15352">
                  <c:v>1.1751999999998299</c:v>
                </c:pt>
                <c:pt idx="15353">
                  <c:v>1.1752999999998299</c:v>
                </c:pt>
                <c:pt idx="15354">
                  <c:v>1.1753999999998299</c:v>
                </c:pt>
                <c:pt idx="15355">
                  <c:v>1.1754999999998299</c:v>
                </c:pt>
                <c:pt idx="15356">
                  <c:v>1.1755999999998299</c:v>
                </c:pt>
                <c:pt idx="15357">
                  <c:v>1.1756999999998301</c:v>
                </c:pt>
                <c:pt idx="15358">
                  <c:v>1.1757999999998301</c:v>
                </c:pt>
                <c:pt idx="15359">
                  <c:v>1.1758999999998301</c:v>
                </c:pt>
                <c:pt idx="15360">
                  <c:v>1.1759999999998301</c:v>
                </c:pt>
                <c:pt idx="15361">
                  <c:v>1.1760999999998301</c:v>
                </c:pt>
                <c:pt idx="15362">
                  <c:v>1.17619999999983</c:v>
                </c:pt>
                <c:pt idx="15363">
                  <c:v>1.17629999999983</c:v>
                </c:pt>
                <c:pt idx="15364">
                  <c:v>1.17639999999983</c:v>
                </c:pt>
                <c:pt idx="15365">
                  <c:v>1.17649999999983</c:v>
                </c:pt>
                <c:pt idx="15366">
                  <c:v>1.17659999999983</c:v>
                </c:pt>
                <c:pt idx="15367">
                  <c:v>1.17669999999983</c:v>
                </c:pt>
                <c:pt idx="15368">
                  <c:v>1.17679999999983</c:v>
                </c:pt>
                <c:pt idx="15369">
                  <c:v>1.17689999999983</c:v>
                </c:pt>
                <c:pt idx="15370">
                  <c:v>1.17699999999983</c:v>
                </c:pt>
                <c:pt idx="15371">
                  <c:v>1.1770999999998299</c:v>
                </c:pt>
                <c:pt idx="15372">
                  <c:v>1.1771999999998299</c:v>
                </c:pt>
                <c:pt idx="15373">
                  <c:v>1.1772999999998299</c:v>
                </c:pt>
                <c:pt idx="15374">
                  <c:v>1.1773999999998299</c:v>
                </c:pt>
                <c:pt idx="15375">
                  <c:v>1.1774999999998299</c:v>
                </c:pt>
                <c:pt idx="15376">
                  <c:v>1.1775999999998299</c:v>
                </c:pt>
                <c:pt idx="15377">
                  <c:v>1.1776999999998301</c:v>
                </c:pt>
                <c:pt idx="15378">
                  <c:v>1.1777999999998301</c:v>
                </c:pt>
                <c:pt idx="15379">
                  <c:v>1.1778999999998301</c:v>
                </c:pt>
                <c:pt idx="15380">
                  <c:v>1.1779999999998301</c:v>
                </c:pt>
                <c:pt idx="15381">
                  <c:v>1.1780999999998301</c:v>
                </c:pt>
                <c:pt idx="15382">
                  <c:v>1.17819999999983</c:v>
                </c:pt>
                <c:pt idx="15383">
                  <c:v>1.17829999999983</c:v>
                </c:pt>
                <c:pt idx="15384">
                  <c:v>1.17839999999983</c:v>
                </c:pt>
                <c:pt idx="15385">
                  <c:v>1.17849999999983</c:v>
                </c:pt>
                <c:pt idx="15386">
                  <c:v>1.17859999999983</c:v>
                </c:pt>
                <c:pt idx="15387">
                  <c:v>1.17869999999983</c:v>
                </c:pt>
                <c:pt idx="15388">
                  <c:v>1.17879999999983</c:v>
                </c:pt>
                <c:pt idx="15389">
                  <c:v>1.17889999999983</c:v>
                </c:pt>
                <c:pt idx="15390">
                  <c:v>1.17899999999983</c:v>
                </c:pt>
                <c:pt idx="15391">
                  <c:v>1.17909999999983</c:v>
                </c:pt>
                <c:pt idx="15392">
                  <c:v>1.1791999999998299</c:v>
                </c:pt>
                <c:pt idx="15393">
                  <c:v>1.1792999999998299</c:v>
                </c:pt>
                <c:pt idx="15394">
                  <c:v>1.1793999999998299</c:v>
                </c:pt>
                <c:pt idx="15395">
                  <c:v>1.1794999999998299</c:v>
                </c:pt>
                <c:pt idx="15396">
                  <c:v>1.1795999999998299</c:v>
                </c:pt>
                <c:pt idx="15397">
                  <c:v>1.1796999999998301</c:v>
                </c:pt>
                <c:pt idx="15398">
                  <c:v>1.1797999999998301</c:v>
                </c:pt>
                <c:pt idx="15399">
                  <c:v>1.1798999999998301</c:v>
                </c:pt>
                <c:pt idx="15400">
                  <c:v>1.1799999999998301</c:v>
                </c:pt>
                <c:pt idx="15401">
                  <c:v>1.1800999999998301</c:v>
                </c:pt>
                <c:pt idx="15402">
                  <c:v>1.1801999999998301</c:v>
                </c:pt>
                <c:pt idx="15403">
                  <c:v>1.18029999999983</c:v>
                </c:pt>
                <c:pt idx="15404">
                  <c:v>1.18039999999983</c:v>
                </c:pt>
                <c:pt idx="15405">
                  <c:v>1.18049999999983</c:v>
                </c:pt>
                <c:pt idx="15406">
                  <c:v>1.18059999999983</c:v>
                </c:pt>
                <c:pt idx="15407">
                  <c:v>1.18069999999983</c:v>
                </c:pt>
                <c:pt idx="15408">
                  <c:v>1.18079999999983</c:v>
                </c:pt>
                <c:pt idx="15409">
                  <c:v>1.18089999999983</c:v>
                </c:pt>
                <c:pt idx="15410">
                  <c:v>1.18099999999983</c:v>
                </c:pt>
                <c:pt idx="15411">
                  <c:v>1.18109999999983</c:v>
                </c:pt>
                <c:pt idx="15412">
                  <c:v>1.1811999999998299</c:v>
                </c:pt>
                <c:pt idx="15413">
                  <c:v>1.1812999999998299</c:v>
                </c:pt>
                <c:pt idx="15414">
                  <c:v>1.1813999999998299</c:v>
                </c:pt>
                <c:pt idx="15415">
                  <c:v>1.1814999999998299</c:v>
                </c:pt>
                <c:pt idx="15416">
                  <c:v>1.1815999999998299</c:v>
                </c:pt>
                <c:pt idx="15417">
                  <c:v>1.1816999999998301</c:v>
                </c:pt>
                <c:pt idx="15418">
                  <c:v>1.1817999999998301</c:v>
                </c:pt>
                <c:pt idx="15419">
                  <c:v>1.1818999999998301</c:v>
                </c:pt>
                <c:pt idx="15420">
                  <c:v>1.1819999999998301</c:v>
                </c:pt>
                <c:pt idx="15421">
                  <c:v>1.1820999999998301</c:v>
                </c:pt>
                <c:pt idx="15422">
                  <c:v>1.1821999999998301</c:v>
                </c:pt>
                <c:pt idx="15423">
                  <c:v>1.18229999999983</c:v>
                </c:pt>
                <c:pt idx="15424">
                  <c:v>1.18239999999983</c:v>
                </c:pt>
                <c:pt idx="15425">
                  <c:v>1.18249999999983</c:v>
                </c:pt>
                <c:pt idx="15426">
                  <c:v>1.18259999999983</c:v>
                </c:pt>
                <c:pt idx="15427">
                  <c:v>1.18269999999983</c:v>
                </c:pt>
                <c:pt idx="15428">
                  <c:v>1.18279999999983</c:v>
                </c:pt>
                <c:pt idx="15429">
                  <c:v>1.18289999999983</c:v>
                </c:pt>
                <c:pt idx="15430">
                  <c:v>1.18299999999983</c:v>
                </c:pt>
                <c:pt idx="15431">
                  <c:v>1.18309999999983</c:v>
                </c:pt>
                <c:pt idx="15432">
                  <c:v>1.1831999999998299</c:v>
                </c:pt>
                <c:pt idx="15433">
                  <c:v>1.1832999999998299</c:v>
                </c:pt>
                <c:pt idx="15434">
                  <c:v>1.1833999999998299</c:v>
                </c:pt>
                <c:pt idx="15435">
                  <c:v>1.1834999999998299</c:v>
                </c:pt>
                <c:pt idx="15436">
                  <c:v>1.1835999999998299</c:v>
                </c:pt>
                <c:pt idx="15437">
                  <c:v>1.1836999999998301</c:v>
                </c:pt>
                <c:pt idx="15438">
                  <c:v>1.1837999999998301</c:v>
                </c:pt>
                <c:pt idx="15439">
                  <c:v>1.1838999999998301</c:v>
                </c:pt>
                <c:pt idx="15440">
                  <c:v>1.1839999999998301</c:v>
                </c:pt>
                <c:pt idx="15441">
                  <c:v>1.1840999999998301</c:v>
                </c:pt>
                <c:pt idx="15442">
                  <c:v>1.1841999999998301</c:v>
                </c:pt>
                <c:pt idx="15443">
                  <c:v>1.18429999999983</c:v>
                </c:pt>
                <c:pt idx="15444">
                  <c:v>1.18439999999983</c:v>
                </c:pt>
                <c:pt idx="15445">
                  <c:v>1.18449999999983</c:v>
                </c:pt>
                <c:pt idx="15446">
                  <c:v>1.18459999999983</c:v>
                </c:pt>
                <c:pt idx="15447">
                  <c:v>1.18469999999983</c:v>
                </c:pt>
                <c:pt idx="15448">
                  <c:v>1.18479999999983</c:v>
                </c:pt>
                <c:pt idx="15449">
                  <c:v>1.18489999999983</c:v>
                </c:pt>
                <c:pt idx="15450">
                  <c:v>1.18499999999983</c:v>
                </c:pt>
                <c:pt idx="15451">
                  <c:v>1.18509999999983</c:v>
                </c:pt>
                <c:pt idx="15452">
                  <c:v>1.1851999999998299</c:v>
                </c:pt>
                <c:pt idx="15453">
                  <c:v>1.1852999999998299</c:v>
                </c:pt>
                <c:pt idx="15454">
                  <c:v>1.1853999999998299</c:v>
                </c:pt>
                <c:pt idx="15455">
                  <c:v>1.1854999999998299</c:v>
                </c:pt>
                <c:pt idx="15456">
                  <c:v>1.1855999999998299</c:v>
                </c:pt>
                <c:pt idx="15457">
                  <c:v>1.1856999999998299</c:v>
                </c:pt>
                <c:pt idx="15458">
                  <c:v>1.1857999999998301</c:v>
                </c:pt>
                <c:pt idx="15459">
                  <c:v>1.1858999999998301</c:v>
                </c:pt>
                <c:pt idx="15460">
                  <c:v>1.1859999999998301</c:v>
                </c:pt>
                <c:pt idx="15461">
                  <c:v>1.1860999999998301</c:v>
                </c:pt>
                <c:pt idx="15462">
                  <c:v>1.1861999999998301</c:v>
                </c:pt>
                <c:pt idx="15463">
                  <c:v>1.18629999999983</c:v>
                </c:pt>
                <c:pt idx="15464">
                  <c:v>1.18639999999983</c:v>
                </c:pt>
                <c:pt idx="15465">
                  <c:v>1.18649999999983</c:v>
                </c:pt>
                <c:pt idx="15466">
                  <c:v>1.18659999999983</c:v>
                </c:pt>
                <c:pt idx="15467">
                  <c:v>1.18669999999983</c:v>
                </c:pt>
                <c:pt idx="15468">
                  <c:v>1.18679999999983</c:v>
                </c:pt>
                <c:pt idx="15469">
                  <c:v>1.18689999999983</c:v>
                </c:pt>
                <c:pt idx="15470">
                  <c:v>1.18699999999983</c:v>
                </c:pt>
                <c:pt idx="15471">
                  <c:v>1.18709999999983</c:v>
                </c:pt>
                <c:pt idx="15472">
                  <c:v>1.1871999999998299</c:v>
                </c:pt>
                <c:pt idx="15473">
                  <c:v>1.1872999999998299</c:v>
                </c:pt>
                <c:pt idx="15474">
                  <c:v>1.1873999999998299</c:v>
                </c:pt>
                <c:pt idx="15475">
                  <c:v>1.1874999999998299</c:v>
                </c:pt>
                <c:pt idx="15476">
                  <c:v>1.1875999999998299</c:v>
                </c:pt>
                <c:pt idx="15477">
                  <c:v>1.1876999999998299</c:v>
                </c:pt>
                <c:pt idx="15478">
                  <c:v>1.1877999999998301</c:v>
                </c:pt>
                <c:pt idx="15479">
                  <c:v>1.1878999999998301</c:v>
                </c:pt>
                <c:pt idx="15480">
                  <c:v>1.1879999999998301</c:v>
                </c:pt>
                <c:pt idx="15481">
                  <c:v>1.1880999999998301</c:v>
                </c:pt>
                <c:pt idx="15482">
                  <c:v>1.1881999999998301</c:v>
                </c:pt>
                <c:pt idx="15483">
                  <c:v>1.18829999999983</c:v>
                </c:pt>
                <c:pt idx="15484">
                  <c:v>1.18839999999983</c:v>
                </c:pt>
                <c:pt idx="15485">
                  <c:v>1.18849999999983</c:v>
                </c:pt>
                <c:pt idx="15486">
                  <c:v>1.18859999999983</c:v>
                </c:pt>
                <c:pt idx="15487">
                  <c:v>1.18869999999983</c:v>
                </c:pt>
                <c:pt idx="15488">
                  <c:v>1.18879999999983</c:v>
                </c:pt>
                <c:pt idx="15489">
                  <c:v>1.18889999999983</c:v>
                </c:pt>
                <c:pt idx="15490">
                  <c:v>1.18899999999983</c:v>
                </c:pt>
                <c:pt idx="15491">
                  <c:v>1.18909999999983</c:v>
                </c:pt>
                <c:pt idx="15492">
                  <c:v>1.1891999999998299</c:v>
                </c:pt>
                <c:pt idx="15493">
                  <c:v>1.1892999999998299</c:v>
                </c:pt>
                <c:pt idx="15494">
                  <c:v>1.1893999999998299</c:v>
                </c:pt>
                <c:pt idx="15495">
                  <c:v>1.1894999999998299</c:v>
                </c:pt>
                <c:pt idx="15496">
                  <c:v>1.1895999999998299</c:v>
                </c:pt>
                <c:pt idx="15497">
                  <c:v>1.1896999999998299</c:v>
                </c:pt>
                <c:pt idx="15498">
                  <c:v>1.1897999999998301</c:v>
                </c:pt>
                <c:pt idx="15499">
                  <c:v>1.1898999999998301</c:v>
                </c:pt>
                <c:pt idx="15500">
                  <c:v>1.1899999999998301</c:v>
                </c:pt>
                <c:pt idx="15501">
                  <c:v>1.1900999999998301</c:v>
                </c:pt>
                <c:pt idx="15502">
                  <c:v>1.1901999999998301</c:v>
                </c:pt>
                <c:pt idx="15503">
                  <c:v>1.19029999999983</c:v>
                </c:pt>
                <c:pt idx="15504">
                  <c:v>1.19039999999983</c:v>
                </c:pt>
                <c:pt idx="15505">
                  <c:v>1.19049999999983</c:v>
                </c:pt>
                <c:pt idx="15506">
                  <c:v>1.19059999999983</c:v>
                </c:pt>
                <c:pt idx="15507">
                  <c:v>1.19069999999983</c:v>
                </c:pt>
                <c:pt idx="15508">
                  <c:v>1.19079999999983</c:v>
                </c:pt>
                <c:pt idx="15509">
                  <c:v>1.19089999999983</c:v>
                </c:pt>
                <c:pt idx="15510">
                  <c:v>1.19099999999983</c:v>
                </c:pt>
                <c:pt idx="15511">
                  <c:v>1.19109999999983</c:v>
                </c:pt>
                <c:pt idx="15512">
                  <c:v>1.19119999999983</c:v>
                </c:pt>
                <c:pt idx="15513">
                  <c:v>1.1912999999998299</c:v>
                </c:pt>
                <c:pt idx="15514">
                  <c:v>1.1913999999998299</c:v>
                </c:pt>
                <c:pt idx="15515">
                  <c:v>1.1914999999998299</c:v>
                </c:pt>
                <c:pt idx="15516">
                  <c:v>1.1915999999998299</c:v>
                </c:pt>
                <c:pt idx="15517">
                  <c:v>1.1916999999998299</c:v>
                </c:pt>
                <c:pt idx="15518">
                  <c:v>1.1917999999998301</c:v>
                </c:pt>
                <c:pt idx="15519">
                  <c:v>1.1918999999998301</c:v>
                </c:pt>
                <c:pt idx="15520">
                  <c:v>1.1919999999998301</c:v>
                </c:pt>
                <c:pt idx="15521">
                  <c:v>1.1920999999998301</c:v>
                </c:pt>
                <c:pt idx="15522">
                  <c:v>1.1921999999998301</c:v>
                </c:pt>
                <c:pt idx="15523">
                  <c:v>1.1922999999998301</c:v>
                </c:pt>
                <c:pt idx="15524">
                  <c:v>1.19239999999983</c:v>
                </c:pt>
                <c:pt idx="15525">
                  <c:v>1.19249999999983</c:v>
                </c:pt>
                <c:pt idx="15526">
                  <c:v>1.19259999999983</c:v>
                </c:pt>
                <c:pt idx="15527">
                  <c:v>1.19269999999983</c:v>
                </c:pt>
                <c:pt idx="15528">
                  <c:v>1.19279999999983</c:v>
                </c:pt>
                <c:pt idx="15529">
                  <c:v>1.19289999999983</c:v>
                </c:pt>
                <c:pt idx="15530">
                  <c:v>1.19299999999983</c:v>
                </c:pt>
                <c:pt idx="15531">
                  <c:v>1.19309999999983</c:v>
                </c:pt>
                <c:pt idx="15532">
                  <c:v>1.19319999999983</c:v>
                </c:pt>
                <c:pt idx="15533">
                  <c:v>1.1932999999998299</c:v>
                </c:pt>
                <c:pt idx="15534">
                  <c:v>1.1933999999998299</c:v>
                </c:pt>
                <c:pt idx="15535">
                  <c:v>1.1934999999998299</c:v>
                </c:pt>
                <c:pt idx="15536">
                  <c:v>1.1935999999998299</c:v>
                </c:pt>
                <c:pt idx="15537">
                  <c:v>1.1936999999998299</c:v>
                </c:pt>
                <c:pt idx="15538">
                  <c:v>1.1937999999998301</c:v>
                </c:pt>
                <c:pt idx="15539">
                  <c:v>1.1938999999998301</c:v>
                </c:pt>
                <c:pt idx="15540">
                  <c:v>1.1939999999998301</c:v>
                </c:pt>
                <c:pt idx="15541">
                  <c:v>1.1940999999998301</c:v>
                </c:pt>
                <c:pt idx="15542">
                  <c:v>1.1941999999998301</c:v>
                </c:pt>
                <c:pt idx="15543">
                  <c:v>1.1942999999998301</c:v>
                </c:pt>
                <c:pt idx="15544">
                  <c:v>1.19439999999983</c:v>
                </c:pt>
                <c:pt idx="15545">
                  <c:v>1.19449999999983</c:v>
                </c:pt>
                <c:pt idx="15546">
                  <c:v>1.19459999999983</c:v>
                </c:pt>
                <c:pt idx="15547">
                  <c:v>1.19469999999983</c:v>
                </c:pt>
                <c:pt idx="15548">
                  <c:v>1.19479999999983</c:v>
                </c:pt>
                <c:pt idx="15549">
                  <c:v>1.19489999999983</c:v>
                </c:pt>
                <c:pt idx="15550">
                  <c:v>1.19499999999983</c:v>
                </c:pt>
                <c:pt idx="15551">
                  <c:v>1.19509999999983</c:v>
                </c:pt>
                <c:pt idx="15552">
                  <c:v>1.19519999999983</c:v>
                </c:pt>
                <c:pt idx="15553">
                  <c:v>1.1952999999998299</c:v>
                </c:pt>
                <c:pt idx="15554">
                  <c:v>1.1953999999998299</c:v>
                </c:pt>
                <c:pt idx="15555">
                  <c:v>1.1954999999998299</c:v>
                </c:pt>
                <c:pt idx="15556">
                  <c:v>1.1955999999998299</c:v>
                </c:pt>
                <c:pt idx="15557">
                  <c:v>1.1956999999998299</c:v>
                </c:pt>
                <c:pt idx="15558">
                  <c:v>1.1957999999998301</c:v>
                </c:pt>
                <c:pt idx="15559">
                  <c:v>1.1958999999998301</c:v>
                </c:pt>
                <c:pt idx="15560">
                  <c:v>1.1959999999998301</c:v>
                </c:pt>
                <c:pt idx="15561">
                  <c:v>1.1960999999998301</c:v>
                </c:pt>
                <c:pt idx="15562">
                  <c:v>1.1961999999998301</c:v>
                </c:pt>
                <c:pt idx="15563">
                  <c:v>1.1962999999998301</c:v>
                </c:pt>
                <c:pt idx="15564">
                  <c:v>1.19639999999983</c:v>
                </c:pt>
                <c:pt idx="15565">
                  <c:v>1.19649999999983</c:v>
                </c:pt>
                <c:pt idx="15566">
                  <c:v>1.19659999999983</c:v>
                </c:pt>
                <c:pt idx="15567">
                  <c:v>1.19669999999983</c:v>
                </c:pt>
                <c:pt idx="15568">
                  <c:v>1.19679999999983</c:v>
                </c:pt>
                <c:pt idx="15569">
                  <c:v>1.19689999999983</c:v>
                </c:pt>
                <c:pt idx="15570">
                  <c:v>1.19699999999983</c:v>
                </c:pt>
                <c:pt idx="15571">
                  <c:v>1.19709999999983</c:v>
                </c:pt>
                <c:pt idx="15572">
                  <c:v>1.19719999999983</c:v>
                </c:pt>
                <c:pt idx="15573">
                  <c:v>1.1972999999998299</c:v>
                </c:pt>
                <c:pt idx="15574">
                  <c:v>1.1973999999998299</c:v>
                </c:pt>
                <c:pt idx="15575">
                  <c:v>1.1974999999998299</c:v>
                </c:pt>
                <c:pt idx="15576">
                  <c:v>1.1975999999998299</c:v>
                </c:pt>
                <c:pt idx="15577">
                  <c:v>1.1976999999998299</c:v>
                </c:pt>
                <c:pt idx="15578">
                  <c:v>1.1977999999998299</c:v>
                </c:pt>
                <c:pt idx="15579">
                  <c:v>1.1978999999998301</c:v>
                </c:pt>
                <c:pt idx="15580">
                  <c:v>1.1979999999998301</c:v>
                </c:pt>
                <c:pt idx="15581">
                  <c:v>1.1980999999998301</c:v>
                </c:pt>
                <c:pt idx="15582">
                  <c:v>1.1981999999998301</c:v>
                </c:pt>
                <c:pt idx="15583">
                  <c:v>1.1982999999998301</c:v>
                </c:pt>
                <c:pt idx="15584">
                  <c:v>1.19839999999983</c:v>
                </c:pt>
                <c:pt idx="15585">
                  <c:v>1.19849999999983</c:v>
                </c:pt>
                <c:pt idx="15586">
                  <c:v>1.19859999999983</c:v>
                </c:pt>
                <c:pt idx="15587">
                  <c:v>1.19869999999983</c:v>
                </c:pt>
                <c:pt idx="15588">
                  <c:v>1.19879999999983</c:v>
                </c:pt>
                <c:pt idx="15589">
                  <c:v>1.19889999999983</c:v>
                </c:pt>
                <c:pt idx="15590">
                  <c:v>1.19899999999983</c:v>
                </c:pt>
                <c:pt idx="15591">
                  <c:v>1.19909999999983</c:v>
                </c:pt>
                <c:pt idx="15592">
                  <c:v>1.19919999999983</c:v>
                </c:pt>
                <c:pt idx="15593">
                  <c:v>1.1992999999998299</c:v>
                </c:pt>
                <c:pt idx="15594">
                  <c:v>1.1993999999998299</c:v>
                </c:pt>
                <c:pt idx="15595">
                  <c:v>1.1994999999998299</c:v>
                </c:pt>
                <c:pt idx="15596">
                  <c:v>1.1995999999998299</c:v>
                </c:pt>
                <c:pt idx="15597">
                  <c:v>1.1996999999998299</c:v>
                </c:pt>
                <c:pt idx="15598">
                  <c:v>1.1997999999998299</c:v>
                </c:pt>
                <c:pt idx="15599">
                  <c:v>1.1998999999998301</c:v>
                </c:pt>
                <c:pt idx="15600">
                  <c:v>1.1999999999998301</c:v>
                </c:pt>
                <c:pt idx="15601">
                  <c:v>1.2000999999998301</c:v>
                </c:pt>
                <c:pt idx="15602">
                  <c:v>1.2001999999998301</c:v>
                </c:pt>
                <c:pt idx="15603">
                  <c:v>1.2002999999998301</c:v>
                </c:pt>
                <c:pt idx="15604">
                  <c:v>1.20039999999983</c:v>
                </c:pt>
                <c:pt idx="15605">
                  <c:v>1.20049999999983</c:v>
                </c:pt>
                <c:pt idx="15606">
                  <c:v>1.20059999999983</c:v>
                </c:pt>
                <c:pt idx="15607">
                  <c:v>1.20069999999983</c:v>
                </c:pt>
                <c:pt idx="15608">
                  <c:v>1.20079999999983</c:v>
                </c:pt>
                <c:pt idx="15609">
                  <c:v>1.20089999999983</c:v>
                </c:pt>
                <c:pt idx="15610">
                  <c:v>1.20099999999983</c:v>
                </c:pt>
                <c:pt idx="15611">
                  <c:v>1.20109999999983</c:v>
                </c:pt>
                <c:pt idx="15612">
                  <c:v>1.20119999999983</c:v>
                </c:pt>
                <c:pt idx="15613">
                  <c:v>1.2012999999998299</c:v>
                </c:pt>
                <c:pt idx="15614">
                  <c:v>1.2013999999998299</c:v>
                </c:pt>
                <c:pt idx="15615">
                  <c:v>1.2014999999998299</c:v>
                </c:pt>
                <c:pt idx="15616">
                  <c:v>1.2015999999998299</c:v>
                </c:pt>
                <c:pt idx="15617">
                  <c:v>1.2016999999998299</c:v>
                </c:pt>
                <c:pt idx="15618">
                  <c:v>1.2017999999998299</c:v>
                </c:pt>
                <c:pt idx="15619">
                  <c:v>1.2018999999998301</c:v>
                </c:pt>
                <c:pt idx="15620">
                  <c:v>1.2019999999998301</c:v>
                </c:pt>
                <c:pt idx="15621">
                  <c:v>1.2020999999998301</c:v>
                </c:pt>
                <c:pt idx="15622">
                  <c:v>1.2021999999998301</c:v>
                </c:pt>
                <c:pt idx="15623">
                  <c:v>1.2022999999998301</c:v>
                </c:pt>
                <c:pt idx="15624">
                  <c:v>1.20239999999983</c:v>
                </c:pt>
                <c:pt idx="15625">
                  <c:v>1.20249999999983</c:v>
                </c:pt>
                <c:pt idx="15626">
                  <c:v>1.20259999999983</c:v>
                </c:pt>
                <c:pt idx="15627">
                  <c:v>1.20269999999983</c:v>
                </c:pt>
                <c:pt idx="15628">
                  <c:v>1.20279999999983</c:v>
                </c:pt>
                <c:pt idx="15629">
                  <c:v>1.20289999999983</c:v>
                </c:pt>
                <c:pt idx="15630">
                  <c:v>1.20299999999983</c:v>
                </c:pt>
                <c:pt idx="15631">
                  <c:v>1.20309999999983</c:v>
                </c:pt>
                <c:pt idx="15632">
                  <c:v>1.20319999999983</c:v>
                </c:pt>
                <c:pt idx="15633">
                  <c:v>1.20329999999983</c:v>
                </c:pt>
                <c:pt idx="15634">
                  <c:v>1.2033999999998299</c:v>
                </c:pt>
                <c:pt idx="15635">
                  <c:v>1.2034999999998299</c:v>
                </c:pt>
                <c:pt idx="15636">
                  <c:v>1.2035999999998299</c:v>
                </c:pt>
                <c:pt idx="15637">
                  <c:v>1.2036999999998299</c:v>
                </c:pt>
                <c:pt idx="15638">
                  <c:v>1.2037999999998299</c:v>
                </c:pt>
                <c:pt idx="15639">
                  <c:v>1.2038999999998301</c:v>
                </c:pt>
                <c:pt idx="15640">
                  <c:v>1.2039999999998301</c:v>
                </c:pt>
                <c:pt idx="15641">
                  <c:v>1.2040999999998301</c:v>
                </c:pt>
                <c:pt idx="15642">
                  <c:v>1.2041999999998301</c:v>
                </c:pt>
                <c:pt idx="15643">
                  <c:v>1.2042999999998301</c:v>
                </c:pt>
                <c:pt idx="15644">
                  <c:v>1.2043999999998301</c:v>
                </c:pt>
                <c:pt idx="15645">
                  <c:v>1.20449999999983</c:v>
                </c:pt>
                <c:pt idx="15646">
                  <c:v>1.20459999999983</c:v>
                </c:pt>
                <c:pt idx="15647">
                  <c:v>1.20469999999983</c:v>
                </c:pt>
                <c:pt idx="15648">
                  <c:v>1.20479999999983</c:v>
                </c:pt>
                <c:pt idx="15649">
                  <c:v>1.20489999999983</c:v>
                </c:pt>
                <c:pt idx="15650">
                  <c:v>1.20499999999983</c:v>
                </c:pt>
                <c:pt idx="15651">
                  <c:v>1.20509999999983</c:v>
                </c:pt>
                <c:pt idx="15652">
                  <c:v>1.20519999999983</c:v>
                </c:pt>
                <c:pt idx="15653">
                  <c:v>1.20529999999983</c:v>
                </c:pt>
                <c:pt idx="15654">
                  <c:v>1.2053999999998299</c:v>
                </c:pt>
                <c:pt idx="15655">
                  <c:v>1.2054999999998299</c:v>
                </c:pt>
                <c:pt idx="15656">
                  <c:v>1.2055999999998299</c:v>
                </c:pt>
                <c:pt idx="15657">
                  <c:v>1.2056999999998299</c:v>
                </c:pt>
                <c:pt idx="15658">
                  <c:v>1.2057999999998299</c:v>
                </c:pt>
                <c:pt idx="15659">
                  <c:v>1.2058999999998301</c:v>
                </c:pt>
                <c:pt idx="15660">
                  <c:v>1.2059999999998301</c:v>
                </c:pt>
                <c:pt idx="15661">
                  <c:v>1.2060999999998301</c:v>
                </c:pt>
                <c:pt idx="15662">
                  <c:v>1.2061999999998301</c:v>
                </c:pt>
                <c:pt idx="15663">
                  <c:v>1.2062999999998301</c:v>
                </c:pt>
                <c:pt idx="15664">
                  <c:v>1.2063999999998301</c:v>
                </c:pt>
                <c:pt idx="15665">
                  <c:v>1.20649999999983</c:v>
                </c:pt>
                <c:pt idx="15666">
                  <c:v>1.20659999999983</c:v>
                </c:pt>
                <c:pt idx="15667">
                  <c:v>1.20669999999983</c:v>
                </c:pt>
                <c:pt idx="15668">
                  <c:v>1.20679999999983</c:v>
                </c:pt>
                <c:pt idx="15669">
                  <c:v>1.20689999999983</c:v>
                </c:pt>
                <c:pt idx="15670">
                  <c:v>1.20699999999983</c:v>
                </c:pt>
                <c:pt idx="15671">
                  <c:v>1.20709999999983</c:v>
                </c:pt>
                <c:pt idx="15672">
                  <c:v>1.20719999999983</c:v>
                </c:pt>
                <c:pt idx="15673">
                  <c:v>1.20729999999983</c:v>
                </c:pt>
                <c:pt idx="15674">
                  <c:v>1.2073999999998299</c:v>
                </c:pt>
                <c:pt idx="15675">
                  <c:v>1.2074999999998299</c:v>
                </c:pt>
                <c:pt idx="15676">
                  <c:v>1.2075999999998299</c:v>
                </c:pt>
                <c:pt idx="15677">
                  <c:v>1.2076999999998299</c:v>
                </c:pt>
                <c:pt idx="15678">
                  <c:v>1.2077999999998299</c:v>
                </c:pt>
                <c:pt idx="15679">
                  <c:v>1.2078999999998301</c:v>
                </c:pt>
                <c:pt idx="15680">
                  <c:v>1.2079999999998301</c:v>
                </c:pt>
                <c:pt idx="15681">
                  <c:v>1.2080999999998301</c:v>
                </c:pt>
                <c:pt idx="15682">
                  <c:v>1.2081999999998301</c:v>
                </c:pt>
                <c:pt idx="15683">
                  <c:v>1.2082999999998301</c:v>
                </c:pt>
                <c:pt idx="15684">
                  <c:v>1.2083999999998301</c:v>
                </c:pt>
                <c:pt idx="15685">
                  <c:v>1.20849999999983</c:v>
                </c:pt>
                <c:pt idx="15686">
                  <c:v>1.20859999999983</c:v>
                </c:pt>
                <c:pt idx="15687">
                  <c:v>1.20869999999983</c:v>
                </c:pt>
                <c:pt idx="15688">
                  <c:v>1.20879999999983</c:v>
                </c:pt>
                <c:pt idx="15689">
                  <c:v>1.20889999999983</c:v>
                </c:pt>
                <c:pt idx="15690">
                  <c:v>1.20899999999983</c:v>
                </c:pt>
                <c:pt idx="15691">
                  <c:v>1.20909999999983</c:v>
                </c:pt>
                <c:pt idx="15692">
                  <c:v>1.20919999999983</c:v>
                </c:pt>
                <c:pt idx="15693">
                  <c:v>1.20929999999983</c:v>
                </c:pt>
                <c:pt idx="15694">
                  <c:v>1.2093999999998299</c:v>
                </c:pt>
                <c:pt idx="15695">
                  <c:v>1.2094999999998299</c:v>
                </c:pt>
                <c:pt idx="15696">
                  <c:v>1.2095999999998299</c:v>
                </c:pt>
                <c:pt idx="15697">
                  <c:v>1.2096999999998299</c:v>
                </c:pt>
                <c:pt idx="15698">
                  <c:v>1.2097999999998299</c:v>
                </c:pt>
                <c:pt idx="15699">
                  <c:v>1.2098999999998299</c:v>
                </c:pt>
                <c:pt idx="15700">
                  <c:v>1.2099999999998301</c:v>
                </c:pt>
                <c:pt idx="15701">
                  <c:v>1.2100999999998301</c:v>
                </c:pt>
                <c:pt idx="15702">
                  <c:v>1.2101999999998301</c:v>
                </c:pt>
                <c:pt idx="15703">
                  <c:v>1.2102999999998301</c:v>
                </c:pt>
                <c:pt idx="15704">
                  <c:v>1.2103999999998301</c:v>
                </c:pt>
                <c:pt idx="15705">
                  <c:v>1.21049999999983</c:v>
                </c:pt>
                <c:pt idx="15706">
                  <c:v>1.21059999999983</c:v>
                </c:pt>
                <c:pt idx="15707">
                  <c:v>1.21069999999983</c:v>
                </c:pt>
                <c:pt idx="15708">
                  <c:v>1.21079999999983</c:v>
                </c:pt>
                <c:pt idx="15709">
                  <c:v>1.21089999999983</c:v>
                </c:pt>
                <c:pt idx="15710">
                  <c:v>1.21099999999983</c:v>
                </c:pt>
                <c:pt idx="15711">
                  <c:v>1.21109999999983</c:v>
                </c:pt>
                <c:pt idx="15712">
                  <c:v>1.21119999999983</c:v>
                </c:pt>
                <c:pt idx="15713">
                  <c:v>1.21129999999983</c:v>
                </c:pt>
                <c:pt idx="15714">
                  <c:v>1.2113999999998299</c:v>
                </c:pt>
                <c:pt idx="15715">
                  <c:v>1.2114999999998299</c:v>
                </c:pt>
                <c:pt idx="15716">
                  <c:v>1.2115999999998299</c:v>
                </c:pt>
                <c:pt idx="15717">
                  <c:v>1.2116999999998299</c:v>
                </c:pt>
                <c:pt idx="15718">
                  <c:v>1.2117999999998299</c:v>
                </c:pt>
                <c:pt idx="15719">
                  <c:v>1.2118999999998299</c:v>
                </c:pt>
                <c:pt idx="15720">
                  <c:v>1.2119999999998301</c:v>
                </c:pt>
                <c:pt idx="15721">
                  <c:v>1.2120999999998301</c:v>
                </c:pt>
                <c:pt idx="15722">
                  <c:v>1.2121999999998301</c:v>
                </c:pt>
                <c:pt idx="15723">
                  <c:v>1.2122999999998301</c:v>
                </c:pt>
                <c:pt idx="15724">
                  <c:v>1.2123999999998301</c:v>
                </c:pt>
                <c:pt idx="15725">
                  <c:v>1.21249999999983</c:v>
                </c:pt>
                <c:pt idx="15726">
                  <c:v>1.21259999999983</c:v>
                </c:pt>
                <c:pt idx="15727">
                  <c:v>1.21269999999983</c:v>
                </c:pt>
                <c:pt idx="15728">
                  <c:v>1.21279999999983</c:v>
                </c:pt>
                <c:pt idx="15729">
                  <c:v>1.21289999999983</c:v>
                </c:pt>
                <c:pt idx="15730">
                  <c:v>1.21299999999983</c:v>
                </c:pt>
                <c:pt idx="15731">
                  <c:v>1.21309999999983</c:v>
                </c:pt>
                <c:pt idx="15732">
                  <c:v>1.21319999999983</c:v>
                </c:pt>
                <c:pt idx="15733">
                  <c:v>1.21329999999983</c:v>
                </c:pt>
                <c:pt idx="15734">
                  <c:v>1.2133999999998299</c:v>
                </c:pt>
                <c:pt idx="15735">
                  <c:v>1.2134999999998299</c:v>
                </c:pt>
                <c:pt idx="15736">
                  <c:v>1.2135999999998299</c:v>
                </c:pt>
                <c:pt idx="15737">
                  <c:v>1.2136999999998299</c:v>
                </c:pt>
                <c:pt idx="15738">
                  <c:v>1.2137999999998299</c:v>
                </c:pt>
                <c:pt idx="15739">
                  <c:v>1.2138999999998299</c:v>
                </c:pt>
                <c:pt idx="15740">
                  <c:v>1.2139999999998301</c:v>
                </c:pt>
                <c:pt idx="15741">
                  <c:v>1.2140999999998301</c:v>
                </c:pt>
                <c:pt idx="15742">
                  <c:v>1.2141999999998301</c:v>
                </c:pt>
                <c:pt idx="15743">
                  <c:v>1.2142999999998301</c:v>
                </c:pt>
                <c:pt idx="15744">
                  <c:v>1.2143999999998301</c:v>
                </c:pt>
                <c:pt idx="15745">
                  <c:v>1.21449999999983</c:v>
                </c:pt>
                <c:pt idx="15746">
                  <c:v>1.21459999999983</c:v>
                </c:pt>
                <c:pt idx="15747">
                  <c:v>1.21469999999983</c:v>
                </c:pt>
                <c:pt idx="15748">
                  <c:v>1.21479999999983</c:v>
                </c:pt>
                <c:pt idx="15749">
                  <c:v>1.21489999999983</c:v>
                </c:pt>
                <c:pt idx="15750">
                  <c:v>1.21499999999983</c:v>
                </c:pt>
                <c:pt idx="15751">
                  <c:v>1.21509999999983</c:v>
                </c:pt>
                <c:pt idx="15752">
                  <c:v>1.21519999999983</c:v>
                </c:pt>
                <c:pt idx="15753">
                  <c:v>1.21529999999983</c:v>
                </c:pt>
                <c:pt idx="15754">
                  <c:v>1.2153999999998299</c:v>
                </c:pt>
                <c:pt idx="15755">
                  <c:v>1.2154999999998299</c:v>
                </c:pt>
                <c:pt idx="15756">
                  <c:v>1.2155999999998299</c:v>
                </c:pt>
                <c:pt idx="15757">
                  <c:v>1.2156999999998299</c:v>
                </c:pt>
                <c:pt idx="15758">
                  <c:v>1.2157999999998299</c:v>
                </c:pt>
                <c:pt idx="15759">
                  <c:v>1.2158999999998299</c:v>
                </c:pt>
                <c:pt idx="15760">
                  <c:v>1.2159999999998301</c:v>
                </c:pt>
                <c:pt idx="15761">
                  <c:v>1.2160999999998301</c:v>
                </c:pt>
                <c:pt idx="15762">
                  <c:v>1.2161999999998301</c:v>
                </c:pt>
                <c:pt idx="15763">
                  <c:v>1.2162999999998301</c:v>
                </c:pt>
                <c:pt idx="15764">
                  <c:v>1.2163999999998301</c:v>
                </c:pt>
                <c:pt idx="15765">
                  <c:v>1.2164999999998301</c:v>
                </c:pt>
                <c:pt idx="15766">
                  <c:v>1.21659999999983</c:v>
                </c:pt>
                <c:pt idx="15767">
                  <c:v>1.21669999999983</c:v>
                </c:pt>
                <c:pt idx="15768">
                  <c:v>1.21679999999983</c:v>
                </c:pt>
                <c:pt idx="15769">
                  <c:v>1.21689999999983</c:v>
                </c:pt>
                <c:pt idx="15770">
                  <c:v>1.21699999999983</c:v>
                </c:pt>
                <c:pt idx="15771">
                  <c:v>1.21709999999983</c:v>
                </c:pt>
                <c:pt idx="15772">
                  <c:v>1.21719999999983</c:v>
                </c:pt>
                <c:pt idx="15773">
                  <c:v>1.21729999999983</c:v>
                </c:pt>
                <c:pt idx="15774">
                  <c:v>1.21739999999983</c:v>
                </c:pt>
                <c:pt idx="15775">
                  <c:v>1.2174999999998299</c:v>
                </c:pt>
                <c:pt idx="15776">
                  <c:v>1.2175999999998299</c:v>
                </c:pt>
                <c:pt idx="15777">
                  <c:v>1.2176999999998299</c:v>
                </c:pt>
                <c:pt idx="15778">
                  <c:v>1.2177999999998299</c:v>
                </c:pt>
                <c:pt idx="15779">
                  <c:v>1.2178999999998299</c:v>
                </c:pt>
                <c:pt idx="15780">
                  <c:v>1.2179999999998301</c:v>
                </c:pt>
                <c:pt idx="15781">
                  <c:v>1.2180999999998301</c:v>
                </c:pt>
                <c:pt idx="15782">
                  <c:v>1.2181999999998301</c:v>
                </c:pt>
                <c:pt idx="15783">
                  <c:v>1.2182999999998301</c:v>
                </c:pt>
                <c:pt idx="15784">
                  <c:v>1.2183999999998301</c:v>
                </c:pt>
                <c:pt idx="15785">
                  <c:v>1.2184999999998301</c:v>
                </c:pt>
                <c:pt idx="15786">
                  <c:v>1.21859999999983</c:v>
                </c:pt>
                <c:pt idx="15787">
                  <c:v>1.21869999999983</c:v>
                </c:pt>
                <c:pt idx="15788">
                  <c:v>1.21879999999983</c:v>
                </c:pt>
                <c:pt idx="15789">
                  <c:v>1.21889999999983</c:v>
                </c:pt>
                <c:pt idx="15790">
                  <c:v>1.21899999999983</c:v>
                </c:pt>
                <c:pt idx="15791">
                  <c:v>1.21909999999983</c:v>
                </c:pt>
                <c:pt idx="15792">
                  <c:v>1.21919999999983</c:v>
                </c:pt>
                <c:pt idx="15793">
                  <c:v>1.21929999999983</c:v>
                </c:pt>
                <c:pt idx="15794">
                  <c:v>1.21939999999983</c:v>
                </c:pt>
                <c:pt idx="15795">
                  <c:v>1.2194999999998299</c:v>
                </c:pt>
                <c:pt idx="15796">
                  <c:v>1.2195999999998299</c:v>
                </c:pt>
                <c:pt idx="15797">
                  <c:v>1.2196999999998299</c:v>
                </c:pt>
                <c:pt idx="15798">
                  <c:v>1.2197999999998299</c:v>
                </c:pt>
                <c:pt idx="15799">
                  <c:v>1.2198999999998299</c:v>
                </c:pt>
                <c:pt idx="15800">
                  <c:v>1.2199999999998301</c:v>
                </c:pt>
                <c:pt idx="15801">
                  <c:v>1.2200999999998301</c:v>
                </c:pt>
                <c:pt idx="15802">
                  <c:v>1.2201999999998301</c:v>
                </c:pt>
                <c:pt idx="15803">
                  <c:v>1.2202999999998301</c:v>
                </c:pt>
                <c:pt idx="15804">
                  <c:v>1.2203999999998301</c:v>
                </c:pt>
                <c:pt idx="15805">
                  <c:v>1.2204999999998301</c:v>
                </c:pt>
                <c:pt idx="15806">
                  <c:v>1.22059999999983</c:v>
                </c:pt>
                <c:pt idx="15807">
                  <c:v>1.22069999999983</c:v>
                </c:pt>
                <c:pt idx="15808">
                  <c:v>1.22079999999983</c:v>
                </c:pt>
                <c:pt idx="15809">
                  <c:v>1.22089999999983</c:v>
                </c:pt>
                <c:pt idx="15810">
                  <c:v>1.22099999999983</c:v>
                </c:pt>
                <c:pt idx="15811">
                  <c:v>1.22109999999983</c:v>
                </c:pt>
                <c:pt idx="15812">
                  <c:v>1.22119999999983</c:v>
                </c:pt>
                <c:pt idx="15813">
                  <c:v>1.22129999999983</c:v>
                </c:pt>
                <c:pt idx="15814">
                  <c:v>1.22139999999983</c:v>
                </c:pt>
                <c:pt idx="15815">
                  <c:v>1.2214999999998299</c:v>
                </c:pt>
                <c:pt idx="15816">
                  <c:v>1.2215999999998299</c:v>
                </c:pt>
                <c:pt idx="15817">
                  <c:v>1.2216999999998299</c:v>
                </c:pt>
                <c:pt idx="15818">
                  <c:v>1.2217999999998299</c:v>
                </c:pt>
                <c:pt idx="15819">
                  <c:v>1.2218999999998299</c:v>
                </c:pt>
                <c:pt idx="15820">
                  <c:v>1.2219999999998299</c:v>
                </c:pt>
                <c:pt idx="15821">
                  <c:v>1.2220999999998301</c:v>
                </c:pt>
                <c:pt idx="15822">
                  <c:v>1.2221999999998301</c:v>
                </c:pt>
                <c:pt idx="15823">
                  <c:v>1.2222999999998301</c:v>
                </c:pt>
                <c:pt idx="15824">
                  <c:v>1.2223999999998301</c:v>
                </c:pt>
                <c:pt idx="15825">
                  <c:v>1.2224999999998301</c:v>
                </c:pt>
                <c:pt idx="15826">
                  <c:v>1.22259999999983</c:v>
                </c:pt>
                <c:pt idx="15827">
                  <c:v>1.22269999999983</c:v>
                </c:pt>
                <c:pt idx="15828">
                  <c:v>1.22279999999983</c:v>
                </c:pt>
                <c:pt idx="15829">
                  <c:v>1.22289999999983</c:v>
                </c:pt>
                <c:pt idx="15830">
                  <c:v>1.22299999999983</c:v>
                </c:pt>
                <c:pt idx="15831">
                  <c:v>1.22309999999983</c:v>
                </c:pt>
                <c:pt idx="15832">
                  <c:v>1.22319999999983</c:v>
                </c:pt>
                <c:pt idx="15833">
                  <c:v>1.22329999999983</c:v>
                </c:pt>
                <c:pt idx="15834">
                  <c:v>1.22339999999983</c:v>
                </c:pt>
                <c:pt idx="15835">
                  <c:v>1.2234999999998299</c:v>
                </c:pt>
                <c:pt idx="15836">
                  <c:v>1.2235999999998299</c:v>
                </c:pt>
                <c:pt idx="15837">
                  <c:v>1.2236999999998299</c:v>
                </c:pt>
                <c:pt idx="15838">
                  <c:v>1.2237999999998299</c:v>
                </c:pt>
                <c:pt idx="15839">
                  <c:v>1.2238999999998299</c:v>
                </c:pt>
                <c:pt idx="15840">
                  <c:v>1.2239999999998299</c:v>
                </c:pt>
                <c:pt idx="15841">
                  <c:v>1.2240999999998301</c:v>
                </c:pt>
                <c:pt idx="15842">
                  <c:v>1.2241999999998301</c:v>
                </c:pt>
                <c:pt idx="15843">
                  <c:v>1.2242999999998301</c:v>
                </c:pt>
                <c:pt idx="15844">
                  <c:v>1.2243999999998301</c:v>
                </c:pt>
                <c:pt idx="15845">
                  <c:v>1.2244999999998301</c:v>
                </c:pt>
                <c:pt idx="15846">
                  <c:v>1.22459999999983</c:v>
                </c:pt>
                <c:pt idx="15847">
                  <c:v>1.22469999999983</c:v>
                </c:pt>
                <c:pt idx="15848">
                  <c:v>1.22479999999983</c:v>
                </c:pt>
                <c:pt idx="15849">
                  <c:v>1.22489999999983</c:v>
                </c:pt>
                <c:pt idx="15850">
                  <c:v>1.22499999999983</c:v>
                </c:pt>
                <c:pt idx="15851">
                  <c:v>1.22509999999983</c:v>
                </c:pt>
                <c:pt idx="15852">
                  <c:v>1.22519999999983</c:v>
                </c:pt>
                <c:pt idx="15853">
                  <c:v>1.22529999999983</c:v>
                </c:pt>
                <c:pt idx="15854">
                  <c:v>1.22539999999983</c:v>
                </c:pt>
                <c:pt idx="15855">
                  <c:v>1.2254999999998299</c:v>
                </c:pt>
                <c:pt idx="15856">
                  <c:v>1.2255999999998299</c:v>
                </c:pt>
                <c:pt idx="15857">
                  <c:v>1.2256999999998299</c:v>
                </c:pt>
                <c:pt idx="15858">
                  <c:v>1.2257999999998299</c:v>
                </c:pt>
                <c:pt idx="15859">
                  <c:v>1.2258999999998299</c:v>
                </c:pt>
                <c:pt idx="15860">
                  <c:v>1.2259999999998299</c:v>
                </c:pt>
                <c:pt idx="15861">
                  <c:v>1.2260999999998301</c:v>
                </c:pt>
                <c:pt idx="15862">
                  <c:v>1.2261999999998301</c:v>
                </c:pt>
                <c:pt idx="15863">
                  <c:v>1.2262999999998301</c:v>
                </c:pt>
                <c:pt idx="15864">
                  <c:v>1.2263999999998301</c:v>
                </c:pt>
                <c:pt idx="15865">
                  <c:v>1.2264999999998301</c:v>
                </c:pt>
                <c:pt idx="15866">
                  <c:v>1.22659999999983</c:v>
                </c:pt>
                <c:pt idx="15867">
                  <c:v>1.22669999999983</c:v>
                </c:pt>
                <c:pt idx="15868">
                  <c:v>1.22679999999983</c:v>
                </c:pt>
                <c:pt idx="15869">
                  <c:v>1.22689999999983</c:v>
                </c:pt>
                <c:pt idx="15870">
                  <c:v>1.22699999999983</c:v>
                </c:pt>
                <c:pt idx="15871">
                  <c:v>1.22709999999983</c:v>
                </c:pt>
                <c:pt idx="15872">
                  <c:v>1.22719999999983</c:v>
                </c:pt>
                <c:pt idx="15873">
                  <c:v>1.22729999999983</c:v>
                </c:pt>
                <c:pt idx="15874">
                  <c:v>1.22739999999983</c:v>
                </c:pt>
                <c:pt idx="15875">
                  <c:v>1.2274999999998299</c:v>
                </c:pt>
                <c:pt idx="15876">
                  <c:v>1.2275999999998299</c:v>
                </c:pt>
                <c:pt idx="15877">
                  <c:v>1.2276999999998299</c:v>
                </c:pt>
                <c:pt idx="15878">
                  <c:v>1.2277999999998299</c:v>
                </c:pt>
                <c:pt idx="15879">
                  <c:v>1.2278999999998299</c:v>
                </c:pt>
                <c:pt idx="15880">
                  <c:v>1.2279999999998299</c:v>
                </c:pt>
                <c:pt idx="15881">
                  <c:v>1.2280999999998301</c:v>
                </c:pt>
                <c:pt idx="15882">
                  <c:v>1.2281999999998301</c:v>
                </c:pt>
                <c:pt idx="15883">
                  <c:v>1.2282999999998301</c:v>
                </c:pt>
                <c:pt idx="15884">
                  <c:v>1.2283999999998301</c:v>
                </c:pt>
                <c:pt idx="15885">
                  <c:v>1.2284999999998301</c:v>
                </c:pt>
                <c:pt idx="15886">
                  <c:v>1.2285999999998301</c:v>
                </c:pt>
                <c:pt idx="15887">
                  <c:v>1.22869999999983</c:v>
                </c:pt>
                <c:pt idx="15888">
                  <c:v>1.22879999999983</c:v>
                </c:pt>
                <c:pt idx="15889">
                  <c:v>1.22889999999983</c:v>
                </c:pt>
                <c:pt idx="15890">
                  <c:v>1.22899999999982</c:v>
                </c:pt>
                <c:pt idx="15891">
                  <c:v>1.22909999999982</c:v>
                </c:pt>
                <c:pt idx="15892">
                  <c:v>1.22919999999982</c:v>
                </c:pt>
                <c:pt idx="15893">
                  <c:v>1.22929999999982</c:v>
                </c:pt>
                <c:pt idx="15894">
                  <c:v>1.22939999999982</c:v>
                </c:pt>
                <c:pt idx="15895">
                  <c:v>1.22949999999982</c:v>
                </c:pt>
                <c:pt idx="15896">
                  <c:v>1.2295999999998199</c:v>
                </c:pt>
                <c:pt idx="15897">
                  <c:v>1.2296999999998199</c:v>
                </c:pt>
                <c:pt idx="15898">
                  <c:v>1.2297999999998199</c:v>
                </c:pt>
                <c:pt idx="15899">
                  <c:v>1.2298999999998199</c:v>
                </c:pt>
                <c:pt idx="15900">
                  <c:v>1.2299999999998199</c:v>
                </c:pt>
                <c:pt idx="15901">
                  <c:v>1.2300999999998199</c:v>
                </c:pt>
                <c:pt idx="15902">
                  <c:v>1.2301999999998201</c:v>
                </c:pt>
                <c:pt idx="15903">
                  <c:v>1.2302999999998201</c:v>
                </c:pt>
                <c:pt idx="15904">
                  <c:v>1.2303999999998201</c:v>
                </c:pt>
                <c:pt idx="15905">
                  <c:v>1.2304999999998201</c:v>
                </c:pt>
                <c:pt idx="15906">
                  <c:v>1.2305999999998201</c:v>
                </c:pt>
                <c:pt idx="15907">
                  <c:v>1.23069999999982</c:v>
                </c:pt>
                <c:pt idx="15908">
                  <c:v>1.23079999999982</c:v>
                </c:pt>
                <c:pt idx="15909">
                  <c:v>1.23089999999982</c:v>
                </c:pt>
                <c:pt idx="15910">
                  <c:v>1.23099999999982</c:v>
                </c:pt>
                <c:pt idx="15911">
                  <c:v>1.23109999999982</c:v>
                </c:pt>
                <c:pt idx="15912">
                  <c:v>1.23119999999982</c:v>
                </c:pt>
                <c:pt idx="15913">
                  <c:v>1.23129999999982</c:v>
                </c:pt>
                <c:pt idx="15914">
                  <c:v>1.23139999999982</c:v>
                </c:pt>
                <c:pt idx="15915">
                  <c:v>1.23149999999982</c:v>
                </c:pt>
                <c:pt idx="15916">
                  <c:v>1.2315999999998199</c:v>
                </c:pt>
                <c:pt idx="15917">
                  <c:v>1.2316999999998199</c:v>
                </c:pt>
                <c:pt idx="15918">
                  <c:v>1.2317999999998199</c:v>
                </c:pt>
                <c:pt idx="15919">
                  <c:v>1.2318999999998199</c:v>
                </c:pt>
                <c:pt idx="15920">
                  <c:v>1.2319999999998199</c:v>
                </c:pt>
                <c:pt idx="15921">
                  <c:v>1.2320999999998199</c:v>
                </c:pt>
                <c:pt idx="15922">
                  <c:v>1.2321999999998201</c:v>
                </c:pt>
                <c:pt idx="15923">
                  <c:v>1.2322999999998201</c:v>
                </c:pt>
                <c:pt idx="15924">
                  <c:v>1.2323999999998201</c:v>
                </c:pt>
                <c:pt idx="15925">
                  <c:v>1.2324999999998201</c:v>
                </c:pt>
                <c:pt idx="15926">
                  <c:v>1.2325999999998201</c:v>
                </c:pt>
                <c:pt idx="15927">
                  <c:v>1.2326999999998201</c:v>
                </c:pt>
                <c:pt idx="15928">
                  <c:v>1.23279999999982</c:v>
                </c:pt>
                <c:pt idx="15929">
                  <c:v>1.23289999999982</c:v>
                </c:pt>
                <c:pt idx="15930">
                  <c:v>1.23299999999982</c:v>
                </c:pt>
                <c:pt idx="15931">
                  <c:v>1.23309999999982</c:v>
                </c:pt>
                <c:pt idx="15932">
                  <c:v>1.23319999999982</c:v>
                </c:pt>
                <c:pt idx="15933">
                  <c:v>1.23329999999982</c:v>
                </c:pt>
                <c:pt idx="15934">
                  <c:v>1.23339999999982</c:v>
                </c:pt>
                <c:pt idx="15935">
                  <c:v>1.23349999999982</c:v>
                </c:pt>
                <c:pt idx="15936">
                  <c:v>1.23359999999982</c:v>
                </c:pt>
                <c:pt idx="15937">
                  <c:v>1.2336999999998199</c:v>
                </c:pt>
                <c:pt idx="15938">
                  <c:v>1.2337999999998199</c:v>
                </c:pt>
                <c:pt idx="15939">
                  <c:v>1.2338999999998199</c:v>
                </c:pt>
                <c:pt idx="15940">
                  <c:v>1.2339999999998199</c:v>
                </c:pt>
                <c:pt idx="15941">
                  <c:v>1.2340999999998199</c:v>
                </c:pt>
                <c:pt idx="15942">
                  <c:v>1.2341999999998201</c:v>
                </c:pt>
                <c:pt idx="15943">
                  <c:v>1.2342999999998201</c:v>
                </c:pt>
                <c:pt idx="15944">
                  <c:v>1.2343999999998201</c:v>
                </c:pt>
                <c:pt idx="15945">
                  <c:v>1.2344999999998201</c:v>
                </c:pt>
                <c:pt idx="15946">
                  <c:v>1.2345999999998201</c:v>
                </c:pt>
                <c:pt idx="15947">
                  <c:v>1.2346999999998201</c:v>
                </c:pt>
                <c:pt idx="15948">
                  <c:v>1.23479999999982</c:v>
                </c:pt>
                <c:pt idx="15949">
                  <c:v>1.23489999999982</c:v>
                </c:pt>
                <c:pt idx="15950">
                  <c:v>1.23499999999982</c:v>
                </c:pt>
                <c:pt idx="15951">
                  <c:v>1.23509999999982</c:v>
                </c:pt>
                <c:pt idx="15952">
                  <c:v>1.23519999999982</c:v>
                </c:pt>
                <c:pt idx="15953">
                  <c:v>1.23529999999982</c:v>
                </c:pt>
                <c:pt idx="15954">
                  <c:v>1.23539999999982</c:v>
                </c:pt>
                <c:pt idx="15955">
                  <c:v>1.23549999999982</c:v>
                </c:pt>
                <c:pt idx="15956">
                  <c:v>1.23559999999982</c:v>
                </c:pt>
                <c:pt idx="15957">
                  <c:v>1.2356999999998199</c:v>
                </c:pt>
                <c:pt idx="15958">
                  <c:v>1.2357999999998199</c:v>
                </c:pt>
                <c:pt idx="15959">
                  <c:v>1.2358999999998199</c:v>
                </c:pt>
                <c:pt idx="15960">
                  <c:v>1.2359999999998199</c:v>
                </c:pt>
                <c:pt idx="15961">
                  <c:v>1.2360999999998199</c:v>
                </c:pt>
                <c:pt idx="15962">
                  <c:v>1.2361999999998201</c:v>
                </c:pt>
                <c:pt idx="15963">
                  <c:v>1.2362999999998201</c:v>
                </c:pt>
                <c:pt idx="15964">
                  <c:v>1.2363999999998201</c:v>
                </c:pt>
                <c:pt idx="15965">
                  <c:v>1.2364999999998201</c:v>
                </c:pt>
                <c:pt idx="15966">
                  <c:v>1.2365999999998201</c:v>
                </c:pt>
                <c:pt idx="15967">
                  <c:v>1.2366999999998201</c:v>
                </c:pt>
                <c:pt idx="15968">
                  <c:v>1.23679999999982</c:v>
                </c:pt>
                <c:pt idx="15969">
                  <c:v>1.23689999999982</c:v>
                </c:pt>
                <c:pt idx="15970">
                  <c:v>1.23699999999982</c:v>
                </c:pt>
                <c:pt idx="15971">
                  <c:v>1.23709999999982</c:v>
                </c:pt>
                <c:pt idx="15972">
                  <c:v>1.23719999999982</c:v>
                </c:pt>
                <c:pt idx="15973">
                  <c:v>1.23729999999982</c:v>
                </c:pt>
                <c:pt idx="15974">
                  <c:v>1.23739999999982</c:v>
                </c:pt>
                <c:pt idx="15975">
                  <c:v>1.23749999999982</c:v>
                </c:pt>
                <c:pt idx="15976">
                  <c:v>1.23759999999982</c:v>
                </c:pt>
                <c:pt idx="15977">
                  <c:v>1.2376999999998199</c:v>
                </c:pt>
                <c:pt idx="15978">
                  <c:v>1.2377999999998199</c:v>
                </c:pt>
                <c:pt idx="15979">
                  <c:v>1.2378999999998199</c:v>
                </c:pt>
                <c:pt idx="15980">
                  <c:v>1.2379999999998199</c:v>
                </c:pt>
                <c:pt idx="15981">
                  <c:v>1.2380999999998199</c:v>
                </c:pt>
                <c:pt idx="15982">
                  <c:v>1.2381999999998199</c:v>
                </c:pt>
                <c:pt idx="15983">
                  <c:v>1.2382999999998201</c:v>
                </c:pt>
                <c:pt idx="15984">
                  <c:v>1.2383999999998201</c:v>
                </c:pt>
                <c:pt idx="15985">
                  <c:v>1.2384999999998201</c:v>
                </c:pt>
                <c:pt idx="15986">
                  <c:v>1.2385999999998201</c:v>
                </c:pt>
                <c:pt idx="15987">
                  <c:v>1.2386999999998201</c:v>
                </c:pt>
                <c:pt idx="15988">
                  <c:v>1.23879999999982</c:v>
                </c:pt>
                <c:pt idx="15989">
                  <c:v>1.23889999999982</c:v>
                </c:pt>
                <c:pt idx="15990">
                  <c:v>1.23899999999982</c:v>
                </c:pt>
                <c:pt idx="15991">
                  <c:v>1.23909999999982</c:v>
                </c:pt>
                <c:pt idx="15992">
                  <c:v>1.23919999999982</c:v>
                </c:pt>
                <c:pt idx="15993">
                  <c:v>1.23929999999982</c:v>
                </c:pt>
                <c:pt idx="15994">
                  <c:v>1.23939999999982</c:v>
                </c:pt>
                <c:pt idx="15995">
                  <c:v>1.23949999999982</c:v>
                </c:pt>
                <c:pt idx="15996">
                  <c:v>1.23959999999982</c:v>
                </c:pt>
                <c:pt idx="15997">
                  <c:v>1.2396999999998199</c:v>
                </c:pt>
                <c:pt idx="15998">
                  <c:v>1.2397999999998199</c:v>
                </c:pt>
                <c:pt idx="15999">
                  <c:v>1.2398999999998199</c:v>
                </c:pt>
                <c:pt idx="16000">
                  <c:v>1.2399999999998199</c:v>
                </c:pt>
                <c:pt idx="16001">
                  <c:v>1.2400999999998199</c:v>
                </c:pt>
                <c:pt idx="16002">
                  <c:v>1.2401999999998199</c:v>
                </c:pt>
                <c:pt idx="16003">
                  <c:v>1.2402999999998201</c:v>
                </c:pt>
                <c:pt idx="16004">
                  <c:v>1.2403999999998201</c:v>
                </c:pt>
                <c:pt idx="16005">
                  <c:v>1.2404999999998201</c:v>
                </c:pt>
                <c:pt idx="16006">
                  <c:v>1.2405999999998201</c:v>
                </c:pt>
                <c:pt idx="16007">
                  <c:v>1.2406999999998201</c:v>
                </c:pt>
                <c:pt idx="16008">
                  <c:v>1.24079999999982</c:v>
                </c:pt>
                <c:pt idx="16009">
                  <c:v>1.24089999999982</c:v>
                </c:pt>
                <c:pt idx="16010">
                  <c:v>1.24099999999982</c:v>
                </c:pt>
                <c:pt idx="16011">
                  <c:v>1.24109999999982</c:v>
                </c:pt>
                <c:pt idx="16012">
                  <c:v>1.24119999999982</c:v>
                </c:pt>
                <c:pt idx="16013">
                  <c:v>1.24129999999982</c:v>
                </c:pt>
                <c:pt idx="16014">
                  <c:v>1.24139999999982</c:v>
                </c:pt>
                <c:pt idx="16015">
                  <c:v>1.24149999999982</c:v>
                </c:pt>
                <c:pt idx="16016">
                  <c:v>1.24159999999982</c:v>
                </c:pt>
                <c:pt idx="16017">
                  <c:v>1.2416999999998199</c:v>
                </c:pt>
                <c:pt idx="16018">
                  <c:v>1.2417999999998199</c:v>
                </c:pt>
                <c:pt idx="16019">
                  <c:v>1.2418999999998199</c:v>
                </c:pt>
                <c:pt idx="16020">
                  <c:v>1.2419999999998199</c:v>
                </c:pt>
                <c:pt idx="16021">
                  <c:v>1.2420999999998199</c:v>
                </c:pt>
                <c:pt idx="16022">
                  <c:v>1.2421999999998199</c:v>
                </c:pt>
                <c:pt idx="16023">
                  <c:v>1.2422999999998201</c:v>
                </c:pt>
                <c:pt idx="16024">
                  <c:v>1.2423999999998201</c:v>
                </c:pt>
                <c:pt idx="16025">
                  <c:v>1.2424999999998201</c:v>
                </c:pt>
                <c:pt idx="16026">
                  <c:v>1.2425999999998201</c:v>
                </c:pt>
                <c:pt idx="16027">
                  <c:v>1.2426999999998201</c:v>
                </c:pt>
                <c:pt idx="16028">
                  <c:v>1.24279999999982</c:v>
                </c:pt>
                <c:pt idx="16029">
                  <c:v>1.24289999999982</c:v>
                </c:pt>
                <c:pt idx="16030">
                  <c:v>1.24299999999982</c:v>
                </c:pt>
                <c:pt idx="16031">
                  <c:v>1.24309999999982</c:v>
                </c:pt>
                <c:pt idx="16032">
                  <c:v>1.24319999999982</c:v>
                </c:pt>
                <c:pt idx="16033">
                  <c:v>1.24329999999982</c:v>
                </c:pt>
                <c:pt idx="16034">
                  <c:v>1.24339999999982</c:v>
                </c:pt>
                <c:pt idx="16035">
                  <c:v>1.24349999999982</c:v>
                </c:pt>
                <c:pt idx="16036">
                  <c:v>1.24359999999982</c:v>
                </c:pt>
                <c:pt idx="16037">
                  <c:v>1.2436999999998199</c:v>
                </c:pt>
                <c:pt idx="16038">
                  <c:v>1.2437999999998199</c:v>
                </c:pt>
                <c:pt idx="16039">
                  <c:v>1.2438999999998199</c:v>
                </c:pt>
                <c:pt idx="16040">
                  <c:v>1.2439999999998199</c:v>
                </c:pt>
                <c:pt idx="16041">
                  <c:v>1.2440999999998199</c:v>
                </c:pt>
                <c:pt idx="16042">
                  <c:v>1.2441999999998199</c:v>
                </c:pt>
                <c:pt idx="16043">
                  <c:v>1.2442999999998201</c:v>
                </c:pt>
                <c:pt idx="16044">
                  <c:v>1.2443999999998201</c:v>
                </c:pt>
                <c:pt idx="16045">
                  <c:v>1.2444999999998201</c:v>
                </c:pt>
                <c:pt idx="16046">
                  <c:v>1.2445999999998201</c:v>
                </c:pt>
                <c:pt idx="16047">
                  <c:v>1.2446999999998201</c:v>
                </c:pt>
                <c:pt idx="16048">
                  <c:v>1.2447999999998201</c:v>
                </c:pt>
                <c:pt idx="16049">
                  <c:v>1.24489999999982</c:v>
                </c:pt>
                <c:pt idx="16050">
                  <c:v>1.24499999999982</c:v>
                </c:pt>
                <c:pt idx="16051">
                  <c:v>1.24509999999982</c:v>
                </c:pt>
                <c:pt idx="16052">
                  <c:v>1.24519999999982</c:v>
                </c:pt>
                <c:pt idx="16053">
                  <c:v>1.24529999999982</c:v>
                </c:pt>
                <c:pt idx="16054">
                  <c:v>1.24539999999982</c:v>
                </c:pt>
                <c:pt idx="16055">
                  <c:v>1.24549999999982</c:v>
                </c:pt>
                <c:pt idx="16056">
                  <c:v>1.24559999999982</c:v>
                </c:pt>
                <c:pt idx="16057">
                  <c:v>1.24569999999982</c:v>
                </c:pt>
                <c:pt idx="16058">
                  <c:v>1.2457999999998199</c:v>
                </c:pt>
                <c:pt idx="16059">
                  <c:v>1.2458999999998199</c:v>
                </c:pt>
                <c:pt idx="16060">
                  <c:v>1.2459999999998199</c:v>
                </c:pt>
                <c:pt idx="16061">
                  <c:v>1.2460999999998199</c:v>
                </c:pt>
                <c:pt idx="16062">
                  <c:v>1.2461999999998199</c:v>
                </c:pt>
                <c:pt idx="16063">
                  <c:v>1.2462999999998201</c:v>
                </c:pt>
                <c:pt idx="16064">
                  <c:v>1.2463999999998201</c:v>
                </c:pt>
                <c:pt idx="16065">
                  <c:v>1.2464999999998201</c:v>
                </c:pt>
                <c:pt idx="16066">
                  <c:v>1.2465999999998201</c:v>
                </c:pt>
                <c:pt idx="16067">
                  <c:v>1.2466999999998201</c:v>
                </c:pt>
                <c:pt idx="16068">
                  <c:v>1.2467999999998201</c:v>
                </c:pt>
                <c:pt idx="16069">
                  <c:v>1.24689999999982</c:v>
                </c:pt>
                <c:pt idx="16070">
                  <c:v>1.24699999999982</c:v>
                </c:pt>
                <c:pt idx="16071">
                  <c:v>1.24709999999982</c:v>
                </c:pt>
                <c:pt idx="16072">
                  <c:v>1.24719999999982</c:v>
                </c:pt>
                <c:pt idx="16073">
                  <c:v>1.24729999999982</c:v>
                </c:pt>
                <c:pt idx="16074">
                  <c:v>1.24739999999982</c:v>
                </c:pt>
                <c:pt idx="16075">
                  <c:v>1.24749999999982</c:v>
                </c:pt>
                <c:pt idx="16076">
                  <c:v>1.24759999999982</c:v>
                </c:pt>
                <c:pt idx="16077">
                  <c:v>1.24769999999982</c:v>
                </c:pt>
                <c:pt idx="16078">
                  <c:v>1.2477999999998199</c:v>
                </c:pt>
                <c:pt idx="16079">
                  <c:v>1.2478999999998199</c:v>
                </c:pt>
                <c:pt idx="16080">
                  <c:v>1.2479999999998199</c:v>
                </c:pt>
                <c:pt idx="16081">
                  <c:v>1.2480999999998199</c:v>
                </c:pt>
                <c:pt idx="16082">
                  <c:v>1.2481999999998199</c:v>
                </c:pt>
                <c:pt idx="16083">
                  <c:v>1.2482999999998201</c:v>
                </c:pt>
                <c:pt idx="16084">
                  <c:v>1.2483999999998201</c:v>
                </c:pt>
                <c:pt idx="16085">
                  <c:v>1.2484999999998201</c:v>
                </c:pt>
                <c:pt idx="16086">
                  <c:v>1.2485999999998201</c:v>
                </c:pt>
                <c:pt idx="16087">
                  <c:v>1.2486999999998201</c:v>
                </c:pt>
                <c:pt idx="16088">
                  <c:v>1.2487999999998201</c:v>
                </c:pt>
                <c:pt idx="16089">
                  <c:v>1.24889999999982</c:v>
                </c:pt>
                <c:pt idx="16090">
                  <c:v>1.24899999999982</c:v>
                </c:pt>
                <c:pt idx="16091">
                  <c:v>1.24909999999982</c:v>
                </c:pt>
                <c:pt idx="16092">
                  <c:v>1.24919999999982</c:v>
                </c:pt>
                <c:pt idx="16093">
                  <c:v>1.24929999999982</c:v>
                </c:pt>
                <c:pt idx="16094">
                  <c:v>1.24939999999982</c:v>
                </c:pt>
                <c:pt idx="16095">
                  <c:v>1.24949999999982</c:v>
                </c:pt>
                <c:pt idx="16096">
                  <c:v>1.24959999999982</c:v>
                </c:pt>
                <c:pt idx="16097">
                  <c:v>1.24969999999982</c:v>
                </c:pt>
                <c:pt idx="16098">
                  <c:v>1.2497999999998199</c:v>
                </c:pt>
                <c:pt idx="16099">
                  <c:v>1.2498999999998199</c:v>
                </c:pt>
                <c:pt idx="16100">
                  <c:v>1.2499999999998199</c:v>
                </c:pt>
                <c:pt idx="16101">
                  <c:v>1.2500999999998199</c:v>
                </c:pt>
                <c:pt idx="16102">
                  <c:v>1.2501999999998199</c:v>
                </c:pt>
                <c:pt idx="16103">
                  <c:v>1.2502999999998201</c:v>
                </c:pt>
                <c:pt idx="16104">
                  <c:v>1.2503999999998201</c:v>
                </c:pt>
                <c:pt idx="16105">
                  <c:v>1.2504999999998201</c:v>
                </c:pt>
                <c:pt idx="16106">
                  <c:v>1.2505999999998201</c:v>
                </c:pt>
                <c:pt idx="16107">
                  <c:v>1.2506999999998201</c:v>
                </c:pt>
                <c:pt idx="16108">
                  <c:v>1.2507999999998201</c:v>
                </c:pt>
                <c:pt idx="16109">
                  <c:v>1.25089999999982</c:v>
                </c:pt>
                <c:pt idx="16110">
                  <c:v>1.25099999999982</c:v>
                </c:pt>
                <c:pt idx="16111">
                  <c:v>1.25109999999982</c:v>
                </c:pt>
                <c:pt idx="16112">
                  <c:v>1.25119999999982</c:v>
                </c:pt>
                <c:pt idx="16113">
                  <c:v>1.25129999999982</c:v>
                </c:pt>
                <c:pt idx="16114">
                  <c:v>1.25139999999982</c:v>
                </c:pt>
                <c:pt idx="16115">
                  <c:v>1.25149999999982</c:v>
                </c:pt>
                <c:pt idx="16116">
                  <c:v>1.25159999999982</c:v>
                </c:pt>
                <c:pt idx="16117">
                  <c:v>1.25169999999982</c:v>
                </c:pt>
                <c:pt idx="16118">
                  <c:v>1.2517999999998199</c:v>
                </c:pt>
                <c:pt idx="16119">
                  <c:v>1.2518999999998199</c:v>
                </c:pt>
                <c:pt idx="16120">
                  <c:v>1.2519999999998199</c:v>
                </c:pt>
                <c:pt idx="16121">
                  <c:v>1.2520999999998199</c:v>
                </c:pt>
                <c:pt idx="16122">
                  <c:v>1.2521999999998199</c:v>
                </c:pt>
                <c:pt idx="16123">
                  <c:v>1.2522999999998199</c:v>
                </c:pt>
                <c:pt idx="16124">
                  <c:v>1.2523999999998201</c:v>
                </c:pt>
                <c:pt idx="16125">
                  <c:v>1.2524999999998201</c:v>
                </c:pt>
                <c:pt idx="16126">
                  <c:v>1.2525999999998201</c:v>
                </c:pt>
                <c:pt idx="16127">
                  <c:v>1.2526999999998201</c:v>
                </c:pt>
                <c:pt idx="16128">
                  <c:v>1.2527999999998201</c:v>
                </c:pt>
                <c:pt idx="16129">
                  <c:v>1.25289999999982</c:v>
                </c:pt>
                <c:pt idx="16130">
                  <c:v>1.25299999999982</c:v>
                </c:pt>
                <c:pt idx="16131">
                  <c:v>1.25309999999982</c:v>
                </c:pt>
                <c:pt idx="16132">
                  <c:v>1.25319999999982</c:v>
                </c:pt>
                <c:pt idx="16133">
                  <c:v>1.25329999999982</c:v>
                </c:pt>
                <c:pt idx="16134">
                  <c:v>1.25339999999982</c:v>
                </c:pt>
                <c:pt idx="16135">
                  <c:v>1.25349999999982</c:v>
                </c:pt>
                <c:pt idx="16136">
                  <c:v>1.25359999999982</c:v>
                </c:pt>
                <c:pt idx="16137">
                  <c:v>1.25369999999982</c:v>
                </c:pt>
                <c:pt idx="16138">
                  <c:v>1.2537999999998199</c:v>
                </c:pt>
                <c:pt idx="16139">
                  <c:v>1.2538999999998199</c:v>
                </c:pt>
                <c:pt idx="16140">
                  <c:v>1.2539999999998199</c:v>
                </c:pt>
                <c:pt idx="16141">
                  <c:v>1.2540999999998199</c:v>
                </c:pt>
                <c:pt idx="16142">
                  <c:v>1.2541999999998199</c:v>
                </c:pt>
                <c:pt idx="16143">
                  <c:v>1.2542999999998199</c:v>
                </c:pt>
                <c:pt idx="16144">
                  <c:v>1.2543999999998201</c:v>
                </c:pt>
                <c:pt idx="16145">
                  <c:v>1.2544999999998201</c:v>
                </c:pt>
                <c:pt idx="16146">
                  <c:v>1.2545999999998201</c:v>
                </c:pt>
                <c:pt idx="16147">
                  <c:v>1.2546999999998201</c:v>
                </c:pt>
                <c:pt idx="16148">
                  <c:v>1.2547999999998201</c:v>
                </c:pt>
                <c:pt idx="16149">
                  <c:v>1.25489999999982</c:v>
                </c:pt>
                <c:pt idx="16150">
                  <c:v>1.25499999999982</c:v>
                </c:pt>
                <c:pt idx="16151">
                  <c:v>1.25509999999982</c:v>
                </c:pt>
                <c:pt idx="16152">
                  <c:v>1.25519999999982</c:v>
                </c:pt>
                <c:pt idx="16153">
                  <c:v>1.25529999999982</c:v>
                </c:pt>
                <c:pt idx="16154">
                  <c:v>1.25539999999982</c:v>
                </c:pt>
                <c:pt idx="16155">
                  <c:v>1.25549999999982</c:v>
                </c:pt>
                <c:pt idx="16156">
                  <c:v>1.25559999999982</c:v>
                </c:pt>
                <c:pt idx="16157">
                  <c:v>1.25569999999982</c:v>
                </c:pt>
                <c:pt idx="16158">
                  <c:v>1.2557999999998199</c:v>
                </c:pt>
                <c:pt idx="16159">
                  <c:v>1.2558999999998199</c:v>
                </c:pt>
                <c:pt idx="16160">
                  <c:v>1.2559999999998199</c:v>
                </c:pt>
                <c:pt idx="16161">
                  <c:v>1.2560999999998199</c:v>
                </c:pt>
                <c:pt idx="16162">
                  <c:v>1.2561999999998199</c:v>
                </c:pt>
                <c:pt idx="16163">
                  <c:v>1.2562999999998199</c:v>
                </c:pt>
                <c:pt idx="16164">
                  <c:v>1.2563999999998201</c:v>
                </c:pt>
                <c:pt idx="16165">
                  <c:v>1.2564999999998201</c:v>
                </c:pt>
                <c:pt idx="16166">
                  <c:v>1.2565999999998201</c:v>
                </c:pt>
                <c:pt idx="16167">
                  <c:v>1.2566999999998201</c:v>
                </c:pt>
                <c:pt idx="16168">
                  <c:v>1.2567999999998201</c:v>
                </c:pt>
                <c:pt idx="16169">
                  <c:v>1.2568999999998201</c:v>
                </c:pt>
                <c:pt idx="16170">
                  <c:v>1.25699999999982</c:v>
                </c:pt>
                <c:pt idx="16171">
                  <c:v>1.25709999999982</c:v>
                </c:pt>
                <c:pt idx="16172">
                  <c:v>1.25719999999982</c:v>
                </c:pt>
                <c:pt idx="16173">
                  <c:v>1.25729999999982</c:v>
                </c:pt>
                <c:pt idx="16174">
                  <c:v>1.25739999999982</c:v>
                </c:pt>
                <c:pt idx="16175">
                  <c:v>1.25749999999982</c:v>
                </c:pt>
                <c:pt idx="16176">
                  <c:v>1.25759999999982</c:v>
                </c:pt>
                <c:pt idx="16177">
                  <c:v>1.25769999999982</c:v>
                </c:pt>
                <c:pt idx="16178">
                  <c:v>1.25779999999982</c:v>
                </c:pt>
                <c:pt idx="16179">
                  <c:v>1.2578999999998199</c:v>
                </c:pt>
                <c:pt idx="16180">
                  <c:v>1.2579999999998199</c:v>
                </c:pt>
                <c:pt idx="16181">
                  <c:v>1.2580999999998199</c:v>
                </c:pt>
                <c:pt idx="16182">
                  <c:v>1.2581999999998199</c:v>
                </c:pt>
                <c:pt idx="16183">
                  <c:v>1.2582999999998199</c:v>
                </c:pt>
                <c:pt idx="16184">
                  <c:v>1.2583999999998201</c:v>
                </c:pt>
                <c:pt idx="16185">
                  <c:v>1.2584999999998201</c:v>
                </c:pt>
                <c:pt idx="16186">
                  <c:v>1.2585999999998201</c:v>
                </c:pt>
                <c:pt idx="16187">
                  <c:v>1.2586999999998201</c:v>
                </c:pt>
                <c:pt idx="16188">
                  <c:v>1.2587999999998201</c:v>
                </c:pt>
                <c:pt idx="16189">
                  <c:v>1.2588999999998201</c:v>
                </c:pt>
                <c:pt idx="16190">
                  <c:v>1.25899999999982</c:v>
                </c:pt>
                <c:pt idx="16191">
                  <c:v>1.25909999999982</c:v>
                </c:pt>
                <c:pt idx="16192">
                  <c:v>1.25919999999982</c:v>
                </c:pt>
                <c:pt idx="16193">
                  <c:v>1.25929999999982</c:v>
                </c:pt>
                <c:pt idx="16194">
                  <c:v>1.25939999999982</c:v>
                </c:pt>
                <c:pt idx="16195">
                  <c:v>1.25949999999982</c:v>
                </c:pt>
                <c:pt idx="16196">
                  <c:v>1.25959999999982</c:v>
                </c:pt>
                <c:pt idx="16197">
                  <c:v>1.25969999999982</c:v>
                </c:pt>
                <c:pt idx="16198">
                  <c:v>1.25979999999982</c:v>
                </c:pt>
                <c:pt idx="16199">
                  <c:v>1.2598999999998199</c:v>
                </c:pt>
                <c:pt idx="16200">
                  <c:v>1.2599999999998199</c:v>
                </c:pt>
                <c:pt idx="16201">
                  <c:v>1.2600999999998199</c:v>
                </c:pt>
                <c:pt idx="16202">
                  <c:v>1.2601999999998199</c:v>
                </c:pt>
                <c:pt idx="16203">
                  <c:v>1.2602999999998199</c:v>
                </c:pt>
                <c:pt idx="16204">
                  <c:v>1.2603999999998201</c:v>
                </c:pt>
                <c:pt idx="16205">
                  <c:v>1.2604999999998201</c:v>
                </c:pt>
                <c:pt idx="16206">
                  <c:v>1.2605999999998201</c:v>
                </c:pt>
                <c:pt idx="16207">
                  <c:v>1.2606999999998201</c:v>
                </c:pt>
                <c:pt idx="16208">
                  <c:v>1.2607999999998201</c:v>
                </c:pt>
                <c:pt idx="16209">
                  <c:v>1.2608999999998201</c:v>
                </c:pt>
                <c:pt idx="16210">
                  <c:v>1.26099999999982</c:v>
                </c:pt>
                <c:pt idx="16211">
                  <c:v>1.26109999999982</c:v>
                </c:pt>
                <c:pt idx="16212">
                  <c:v>1.26119999999982</c:v>
                </c:pt>
                <c:pt idx="16213">
                  <c:v>1.26129999999982</c:v>
                </c:pt>
                <c:pt idx="16214">
                  <c:v>1.26139999999982</c:v>
                </c:pt>
                <c:pt idx="16215">
                  <c:v>1.26149999999982</c:v>
                </c:pt>
                <c:pt idx="16216">
                  <c:v>1.26159999999982</c:v>
                </c:pt>
                <c:pt idx="16217">
                  <c:v>1.26169999999982</c:v>
                </c:pt>
                <c:pt idx="16218">
                  <c:v>1.26179999999982</c:v>
                </c:pt>
                <c:pt idx="16219">
                  <c:v>1.2618999999998199</c:v>
                </c:pt>
                <c:pt idx="16220">
                  <c:v>1.2619999999998199</c:v>
                </c:pt>
                <c:pt idx="16221">
                  <c:v>1.2620999999998199</c:v>
                </c:pt>
                <c:pt idx="16222">
                  <c:v>1.2621999999998199</c:v>
                </c:pt>
                <c:pt idx="16223">
                  <c:v>1.2622999999998199</c:v>
                </c:pt>
                <c:pt idx="16224">
                  <c:v>1.2623999999998201</c:v>
                </c:pt>
                <c:pt idx="16225">
                  <c:v>1.2624999999998201</c:v>
                </c:pt>
                <c:pt idx="16226">
                  <c:v>1.2625999999998201</c:v>
                </c:pt>
                <c:pt idx="16227">
                  <c:v>1.2626999999998201</c:v>
                </c:pt>
                <c:pt idx="16228">
                  <c:v>1.2627999999998201</c:v>
                </c:pt>
                <c:pt idx="16229">
                  <c:v>1.2628999999998201</c:v>
                </c:pt>
                <c:pt idx="16230">
                  <c:v>1.26299999999982</c:v>
                </c:pt>
                <c:pt idx="16231">
                  <c:v>1.26309999999982</c:v>
                </c:pt>
                <c:pt idx="16232">
                  <c:v>1.26319999999982</c:v>
                </c:pt>
                <c:pt idx="16233">
                  <c:v>1.26329999999982</c:v>
                </c:pt>
                <c:pt idx="16234">
                  <c:v>1.26339999999982</c:v>
                </c:pt>
                <c:pt idx="16235">
                  <c:v>1.26349999999982</c:v>
                </c:pt>
                <c:pt idx="16236">
                  <c:v>1.26359999999982</c:v>
                </c:pt>
                <c:pt idx="16237">
                  <c:v>1.26369999999982</c:v>
                </c:pt>
                <c:pt idx="16238">
                  <c:v>1.26379999999982</c:v>
                </c:pt>
                <c:pt idx="16239">
                  <c:v>1.2638999999998199</c:v>
                </c:pt>
                <c:pt idx="16240">
                  <c:v>1.2639999999998199</c:v>
                </c:pt>
                <c:pt idx="16241">
                  <c:v>1.2640999999998199</c:v>
                </c:pt>
                <c:pt idx="16242">
                  <c:v>1.2641999999998199</c:v>
                </c:pt>
                <c:pt idx="16243">
                  <c:v>1.2642999999998199</c:v>
                </c:pt>
                <c:pt idx="16244">
                  <c:v>1.2643999999998199</c:v>
                </c:pt>
                <c:pt idx="16245">
                  <c:v>1.2644999999998201</c:v>
                </c:pt>
                <c:pt idx="16246">
                  <c:v>1.2645999999998201</c:v>
                </c:pt>
                <c:pt idx="16247">
                  <c:v>1.2646999999998201</c:v>
                </c:pt>
                <c:pt idx="16248">
                  <c:v>1.2647999999998201</c:v>
                </c:pt>
                <c:pt idx="16249">
                  <c:v>1.2648999999998201</c:v>
                </c:pt>
                <c:pt idx="16250">
                  <c:v>1.26499999999982</c:v>
                </c:pt>
                <c:pt idx="16251">
                  <c:v>1.26509999999982</c:v>
                </c:pt>
                <c:pt idx="16252">
                  <c:v>1.26519999999982</c:v>
                </c:pt>
                <c:pt idx="16253">
                  <c:v>1.26529999999982</c:v>
                </c:pt>
                <c:pt idx="16254">
                  <c:v>1.26539999999982</c:v>
                </c:pt>
                <c:pt idx="16255">
                  <c:v>1.26549999999982</c:v>
                </c:pt>
                <c:pt idx="16256">
                  <c:v>1.26559999999982</c:v>
                </c:pt>
                <c:pt idx="16257">
                  <c:v>1.26569999999982</c:v>
                </c:pt>
                <c:pt idx="16258">
                  <c:v>1.26579999999982</c:v>
                </c:pt>
                <c:pt idx="16259">
                  <c:v>1.2658999999998199</c:v>
                </c:pt>
                <c:pt idx="16260">
                  <c:v>1.2659999999998199</c:v>
                </c:pt>
                <c:pt idx="16261">
                  <c:v>1.2660999999998199</c:v>
                </c:pt>
                <c:pt idx="16262">
                  <c:v>1.2661999999998199</c:v>
                </c:pt>
                <c:pt idx="16263">
                  <c:v>1.2662999999998199</c:v>
                </c:pt>
                <c:pt idx="16264">
                  <c:v>1.2663999999998199</c:v>
                </c:pt>
                <c:pt idx="16265">
                  <c:v>1.2664999999998201</c:v>
                </c:pt>
                <c:pt idx="16266">
                  <c:v>1.2665999999998201</c:v>
                </c:pt>
                <c:pt idx="16267">
                  <c:v>1.2666999999998201</c:v>
                </c:pt>
                <c:pt idx="16268">
                  <c:v>1.2667999999998201</c:v>
                </c:pt>
                <c:pt idx="16269">
                  <c:v>1.2668999999998201</c:v>
                </c:pt>
                <c:pt idx="16270">
                  <c:v>1.26699999999982</c:v>
                </c:pt>
                <c:pt idx="16271">
                  <c:v>1.26709999999982</c:v>
                </c:pt>
                <c:pt idx="16272">
                  <c:v>1.26719999999982</c:v>
                </c:pt>
                <c:pt idx="16273">
                  <c:v>1.26729999999982</c:v>
                </c:pt>
                <c:pt idx="16274">
                  <c:v>1.26739999999982</c:v>
                </c:pt>
                <c:pt idx="16275">
                  <c:v>1.26749999999982</c:v>
                </c:pt>
                <c:pt idx="16276">
                  <c:v>1.26759999999982</c:v>
                </c:pt>
                <c:pt idx="16277">
                  <c:v>1.26769999999982</c:v>
                </c:pt>
                <c:pt idx="16278">
                  <c:v>1.26779999999982</c:v>
                </c:pt>
                <c:pt idx="16279">
                  <c:v>1.2678999999998199</c:v>
                </c:pt>
                <c:pt idx="16280">
                  <c:v>1.2679999999998199</c:v>
                </c:pt>
                <c:pt idx="16281">
                  <c:v>1.2680999999998199</c:v>
                </c:pt>
                <c:pt idx="16282">
                  <c:v>1.2681999999998199</c:v>
                </c:pt>
                <c:pt idx="16283">
                  <c:v>1.2682999999998199</c:v>
                </c:pt>
                <c:pt idx="16284">
                  <c:v>1.2683999999998199</c:v>
                </c:pt>
                <c:pt idx="16285">
                  <c:v>1.2684999999998201</c:v>
                </c:pt>
                <c:pt idx="16286">
                  <c:v>1.2685999999998201</c:v>
                </c:pt>
                <c:pt idx="16287">
                  <c:v>1.2686999999998201</c:v>
                </c:pt>
                <c:pt idx="16288">
                  <c:v>1.2687999999998201</c:v>
                </c:pt>
                <c:pt idx="16289">
                  <c:v>1.2688999999998201</c:v>
                </c:pt>
                <c:pt idx="16290">
                  <c:v>1.26899999999982</c:v>
                </c:pt>
                <c:pt idx="16291">
                  <c:v>1.26909999999982</c:v>
                </c:pt>
                <c:pt idx="16292">
                  <c:v>1.26919999999982</c:v>
                </c:pt>
                <c:pt idx="16293">
                  <c:v>1.26929999999982</c:v>
                </c:pt>
                <c:pt idx="16294">
                  <c:v>1.26939999999982</c:v>
                </c:pt>
                <c:pt idx="16295">
                  <c:v>1.26949999999982</c:v>
                </c:pt>
                <c:pt idx="16296">
                  <c:v>1.26959999999982</c:v>
                </c:pt>
                <c:pt idx="16297">
                  <c:v>1.26969999999982</c:v>
                </c:pt>
                <c:pt idx="16298">
                  <c:v>1.26979999999982</c:v>
                </c:pt>
                <c:pt idx="16299">
                  <c:v>1.26989999999982</c:v>
                </c:pt>
                <c:pt idx="16300">
                  <c:v>1.2699999999998199</c:v>
                </c:pt>
                <c:pt idx="16301">
                  <c:v>1.2700999999998199</c:v>
                </c:pt>
                <c:pt idx="16302">
                  <c:v>1.2701999999998199</c:v>
                </c:pt>
                <c:pt idx="16303">
                  <c:v>1.2702999999998199</c:v>
                </c:pt>
                <c:pt idx="16304">
                  <c:v>1.2703999999998199</c:v>
                </c:pt>
                <c:pt idx="16305">
                  <c:v>1.2704999999998201</c:v>
                </c:pt>
                <c:pt idx="16306">
                  <c:v>1.2705999999998201</c:v>
                </c:pt>
                <c:pt idx="16307">
                  <c:v>1.2706999999998201</c:v>
                </c:pt>
                <c:pt idx="16308">
                  <c:v>1.2707999999998201</c:v>
                </c:pt>
                <c:pt idx="16309">
                  <c:v>1.2708999999998201</c:v>
                </c:pt>
                <c:pt idx="16310">
                  <c:v>1.2709999999998201</c:v>
                </c:pt>
                <c:pt idx="16311">
                  <c:v>1.27109999999982</c:v>
                </c:pt>
                <c:pt idx="16312">
                  <c:v>1.27119999999982</c:v>
                </c:pt>
                <c:pt idx="16313">
                  <c:v>1.27129999999982</c:v>
                </c:pt>
                <c:pt idx="16314">
                  <c:v>1.27139999999982</c:v>
                </c:pt>
                <c:pt idx="16315">
                  <c:v>1.27149999999982</c:v>
                </c:pt>
                <c:pt idx="16316">
                  <c:v>1.27159999999982</c:v>
                </c:pt>
                <c:pt idx="16317">
                  <c:v>1.27169999999982</c:v>
                </c:pt>
                <c:pt idx="16318">
                  <c:v>1.27179999999982</c:v>
                </c:pt>
                <c:pt idx="16319">
                  <c:v>1.27189999999982</c:v>
                </c:pt>
                <c:pt idx="16320">
                  <c:v>1.2719999999998199</c:v>
                </c:pt>
                <c:pt idx="16321">
                  <c:v>1.2720999999998199</c:v>
                </c:pt>
                <c:pt idx="16322">
                  <c:v>1.2721999999998199</c:v>
                </c:pt>
                <c:pt idx="16323">
                  <c:v>1.2722999999998199</c:v>
                </c:pt>
                <c:pt idx="16324">
                  <c:v>1.2723999999998199</c:v>
                </c:pt>
                <c:pt idx="16325">
                  <c:v>1.2724999999998201</c:v>
                </c:pt>
                <c:pt idx="16326">
                  <c:v>1.2725999999998201</c:v>
                </c:pt>
                <c:pt idx="16327">
                  <c:v>1.2726999999998201</c:v>
                </c:pt>
                <c:pt idx="16328">
                  <c:v>1.2727999999998201</c:v>
                </c:pt>
                <c:pt idx="16329">
                  <c:v>1.2728999999998201</c:v>
                </c:pt>
                <c:pt idx="16330">
                  <c:v>1.2729999999998201</c:v>
                </c:pt>
                <c:pt idx="16331">
                  <c:v>1.27309999999982</c:v>
                </c:pt>
                <c:pt idx="16332">
                  <c:v>1.27319999999982</c:v>
                </c:pt>
                <c:pt idx="16333">
                  <c:v>1.27329999999982</c:v>
                </c:pt>
                <c:pt idx="16334">
                  <c:v>1.27339999999982</c:v>
                </c:pt>
                <c:pt idx="16335">
                  <c:v>1.27349999999982</c:v>
                </c:pt>
                <c:pt idx="16336">
                  <c:v>1.27359999999982</c:v>
                </c:pt>
                <c:pt idx="16337">
                  <c:v>1.27369999999982</c:v>
                </c:pt>
                <c:pt idx="16338">
                  <c:v>1.27379999999982</c:v>
                </c:pt>
                <c:pt idx="16339">
                  <c:v>1.27389999999982</c:v>
                </c:pt>
                <c:pt idx="16340">
                  <c:v>1.2739999999998199</c:v>
                </c:pt>
                <c:pt idx="16341">
                  <c:v>1.2740999999998199</c:v>
                </c:pt>
                <c:pt idx="16342">
                  <c:v>1.2741999999998199</c:v>
                </c:pt>
                <c:pt idx="16343">
                  <c:v>1.2742999999998199</c:v>
                </c:pt>
                <c:pt idx="16344">
                  <c:v>1.2743999999998199</c:v>
                </c:pt>
                <c:pt idx="16345">
                  <c:v>1.2744999999998201</c:v>
                </c:pt>
                <c:pt idx="16346">
                  <c:v>1.2745999999998201</c:v>
                </c:pt>
                <c:pt idx="16347">
                  <c:v>1.2746999999998201</c:v>
                </c:pt>
                <c:pt idx="16348">
                  <c:v>1.2747999999998201</c:v>
                </c:pt>
                <c:pt idx="16349">
                  <c:v>1.2748999999998201</c:v>
                </c:pt>
                <c:pt idx="16350">
                  <c:v>1.2749999999998201</c:v>
                </c:pt>
                <c:pt idx="16351">
                  <c:v>1.27509999999982</c:v>
                </c:pt>
                <c:pt idx="16352">
                  <c:v>1.27519999999982</c:v>
                </c:pt>
                <c:pt idx="16353">
                  <c:v>1.27529999999982</c:v>
                </c:pt>
                <c:pt idx="16354">
                  <c:v>1.27539999999982</c:v>
                </c:pt>
                <c:pt idx="16355">
                  <c:v>1.27549999999982</c:v>
                </c:pt>
                <c:pt idx="16356">
                  <c:v>1.27559999999982</c:v>
                </c:pt>
                <c:pt idx="16357">
                  <c:v>1.27569999999982</c:v>
                </c:pt>
                <c:pt idx="16358">
                  <c:v>1.27579999999982</c:v>
                </c:pt>
                <c:pt idx="16359">
                  <c:v>1.27589999999982</c:v>
                </c:pt>
                <c:pt idx="16360">
                  <c:v>1.2759999999998199</c:v>
                </c:pt>
                <c:pt idx="16361">
                  <c:v>1.2760999999998199</c:v>
                </c:pt>
                <c:pt idx="16362">
                  <c:v>1.2761999999998199</c:v>
                </c:pt>
                <c:pt idx="16363">
                  <c:v>1.2762999999998199</c:v>
                </c:pt>
                <c:pt idx="16364">
                  <c:v>1.2763999999998199</c:v>
                </c:pt>
                <c:pt idx="16365">
                  <c:v>1.2764999999998199</c:v>
                </c:pt>
                <c:pt idx="16366">
                  <c:v>1.2765999999998201</c:v>
                </c:pt>
                <c:pt idx="16367">
                  <c:v>1.2766999999998201</c:v>
                </c:pt>
                <c:pt idx="16368">
                  <c:v>1.2767999999998201</c:v>
                </c:pt>
                <c:pt idx="16369">
                  <c:v>1.2768999999998201</c:v>
                </c:pt>
                <c:pt idx="16370">
                  <c:v>1.2769999999998201</c:v>
                </c:pt>
                <c:pt idx="16371">
                  <c:v>1.27709999999982</c:v>
                </c:pt>
                <c:pt idx="16372">
                  <c:v>1.27719999999982</c:v>
                </c:pt>
                <c:pt idx="16373">
                  <c:v>1.27729999999982</c:v>
                </c:pt>
                <c:pt idx="16374">
                  <c:v>1.27739999999982</c:v>
                </c:pt>
                <c:pt idx="16375">
                  <c:v>1.27749999999982</c:v>
                </c:pt>
                <c:pt idx="16376">
                  <c:v>1.27759999999982</c:v>
                </c:pt>
                <c:pt idx="16377">
                  <c:v>1.27769999999982</c:v>
                </c:pt>
                <c:pt idx="16378">
                  <c:v>1.27779999999982</c:v>
                </c:pt>
                <c:pt idx="16379">
                  <c:v>1.27789999999982</c:v>
                </c:pt>
                <c:pt idx="16380">
                  <c:v>1.2779999999998199</c:v>
                </c:pt>
                <c:pt idx="16381">
                  <c:v>1.2780999999998199</c:v>
                </c:pt>
                <c:pt idx="16382">
                  <c:v>1.2781999999998199</c:v>
                </c:pt>
                <c:pt idx="16383">
                  <c:v>1.2782999999998199</c:v>
                </c:pt>
                <c:pt idx="16384">
                  <c:v>1.2783999999998199</c:v>
                </c:pt>
                <c:pt idx="16385">
                  <c:v>1.2784999999998199</c:v>
                </c:pt>
                <c:pt idx="16386">
                  <c:v>1.2785999999998201</c:v>
                </c:pt>
                <c:pt idx="16387">
                  <c:v>1.2786999999998201</c:v>
                </c:pt>
                <c:pt idx="16388">
                  <c:v>1.2787999999998201</c:v>
                </c:pt>
                <c:pt idx="16389">
                  <c:v>1.2788999999998201</c:v>
                </c:pt>
                <c:pt idx="16390">
                  <c:v>1.2789999999998201</c:v>
                </c:pt>
                <c:pt idx="16391">
                  <c:v>1.27909999999982</c:v>
                </c:pt>
                <c:pt idx="16392">
                  <c:v>1.27919999999982</c:v>
                </c:pt>
                <c:pt idx="16393">
                  <c:v>1.27929999999982</c:v>
                </c:pt>
                <c:pt idx="16394">
                  <c:v>1.27939999999982</c:v>
                </c:pt>
                <c:pt idx="16395">
                  <c:v>1.27949999999982</c:v>
                </c:pt>
                <c:pt idx="16396">
                  <c:v>1.27959999999982</c:v>
                </c:pt>
                <c:pt idx="16397">
                  <c:v>1.27969999999982</c:v>
                </c:pt>
                <c:pt idx="16398">
                  <c:v>1.27979999999982</c:v>
                </c:pt>
                <c:pt idx="16399">
                  <c:v>1.27989999999982</c:v>
                </c:pt>
                <c:pt idx="16400">
                  <c:v>1.2799999999998199</c:v>
                </c:pt>
                <c:pt idx="16401">
                  <c:v>1.2800999999998199</c:v>
                </c:pt>
                <c:pt idx="16402">
                  <c:v>1.2801999999998199</c:v>
                </c:pt>
                <c:pt idx="16403">
                  <c:v>1.2802999999998199</c:v>
                </c:pt>
                <c:pt idx="16404">
                  <c:v>1.2803999999998199</c:v>
                </c:pt>
                <c:pt idx="16405">
                  <c:v>1.2804999999998199</c:v>
                </c:pt>
                <c:pt idx="16406">
                  <c:v>1.2805999999998201</c:v>
                </c:pt>
                <c:pt idx="16407">
                  <c:v>1.2806999999998201</c:v>
                </c:pt>
                <c:pt idx="16408">
                  <c:v>1.2807999999998201</c:v>
                </c:pt>
                <c:pt idx="16409">
                  <c:v>1.2808999999998201</c:v>
                </c:pt>
                <c:pt idx="16410">
                  <c:v>1.2809999999998201</c:v>
                </c:pt>
                <c:pt idx="16411">
                  <c:v>1.28109999999982</c:v>
                </c:pt>
                <c:pt idx="16412">
                  <c:v>1.28119999999982</c:v>
                </c:pt>
                <c:pt idx="16413">
                  <c:v>1.28129999999982</c:v>
                </c:pt>
                <c:pt idx="16414">
                  <c:v>1.28139999999982</c:v>
                </c:pt>
                <c:pt idx="16415">
                  <c:v>1.28149999999982</c:v>
                </c:pt>
                <c:pt idx="16416">
                  <c:v>1.28159999999982</c:v>
                </c:pt>
                <c:pt idx="16417">
                  <c:v>1.28169999999982</c:v>
                </c:pt>
                <c:pt idx="16418">
                  <c:v>1.28179999999982</c:v>
                </c:pt>
                <c:pt idx="16419">
                  <c:v>1.28189999999982</c:v>
                </c:pt>
                <c:pt idx="16420">
                  <c:v>1.28199999999982</c:v>
                </c:pt>
                <c:pt idx="16421">
                  <c:v>1.2820999999998199</c:v>
                </c:pt>
                <c:pt idx="16422">
                  <c:v>1.2821999999998199</c:v>
                </c:pt>
                <c:pt idx="16423">
                  <c:v>1.2822999999998199</c:v>
                </c:pt>
                <c:pt idx="16424">
                  <c:v>1.2823999999998199</c:v>
                </c:pt>
                <c:pt idx="16425">
                  <c:v>1.2824999999998199</c:v>
                </c:pt>
                <c:pt idx="16426">
                  <c:v>1.2825999999998201</c:v>
                </c:pt>
                <c:pt idx="16427">
                  <c:v>1.2826999999998201</c:v>
                </c:pt>
                <c:pt idx="16428">
                  <c:v>1.2827999999998201</c:v>
                </c:pt>
                <c:pt idx="16429">
                  <c:v>1.2828999999998201</c:v>
                </c:pt>
                <c:pt idx="16430">
                  <c:v>1.2829999999998201</c:v>
                </c:pt>
                <c:pt idx="16431">
                  <c:v>1.2830999999998201</c:v>
                </c:pt>
                <c:pt idx="16432">
                  <c:v>1.28319999999982</c:v>
                </c:pt>
                <c:pt idx="16433">
                  <c:v>1.28329999999982</c:v>
                </c:pt>
                <c:pt idx="16434">
                  <c:v>1.28339999999982</c:v>
                </c:pt>
                <c:pt idx="16435">
                  <c:v>1.28349999999982</c:v>
                </c:pt>
                <c:pt idx="16436">
                  <c:v>1.28359999999982</c:v>
                </c:pt>
                <c:pt idx="16437">
                  <c:v>1.28369999999982</c:v>
                </c:pt>
                <c:pt idx="16438">
                  <c:v>1.28379999999982</c:v>
                </c:pt>
                <c:pt idx="16439">
                  <c:v>1.28389999999982</c:v>
                </c:pt>
                <c:pt idx="16440">
                  <c:v>1.28399999999982</c:v>
                </c:pt>
                <c:pt idx="16441">
                  <c:v>1.2840999999998199</c:v>
                </c:pt>
                <c:pt idx="16442">
                  <c:v>1.2841999999998199</c:v>
                </c:pt>
                <c:pt idx="16443">
                  <c:v>1.2842999999998199</c:v>
                </c:pt>
                <c:pt idx="16444">
                  <c:v>1.2843999999998199</c:v>
                </c:pt>
                <c:pt idx="16445">
                  <c:v>1.2844999999998199</c:v>
                </c:pt>
                <c:pt idx="16446">
                  <c:v>1.2845999999998201</c:v>
                </c:pt>
                <c:pt idx="16447">
                  <c:v>1.2846999999998201</c:v>
                </c:pt>
                <c:pt idx="16448">
                  <c:v>1.2847999999998201</c:v>
                </c:pt>
                <c:pt idx="16449">
                  <c:v>1.2848999999998201</c:v>
                </c:pt>
                <c:pt idx="16450">
                  <c:v>1.2849999999998201</c:v>
                </c:pt>
                <c:pt idx="16451">
                  <c:v>1.2850999999998201</c:v>
                </c:pt>
                <c:pt idx="16452">
                  <c:v>1.28519999999982</c:v>
                </c:pt>
                <c:pt idx="16453">
                  <c:v>1.28529999999982</c:v>
                </c:pt>
                <c:pt idx="16454">
                  <c:v>1.28539999999982</c:v>
                </c:pt>
                <c:pt idx="16455">
                  <c:v>1.28549999999982</c:v>
                </c:pt>
                <c:pt idx="16456">
                  <c:v>1.28559999999982</c:v>
                </c:pt>
                <c:pt idx="16457">
                  <c:v>1.28569999999982</c:v>
                </c:pt>
                <c:pt idx="16458">
                  <c:v>1.28579999999982</c:v>
                </c:pt>
                <c:pt idx="16459">
                  <c:v>1.28589999999982</c:v>
                </c:pt>
                <c:pt idx="16460">
                  <c:v>1.28599999999982</c:v>
                </c:pt>
                <c:pt idx="16461">
                  <c:v>1.2860999999998199</c:v>
                </c:pt>
                <c:pt idx="16462">
                  <c:v>1.2861999999998199</c:v>
                </c:pt>
                <c:pt idx="16463">
                  <c:v>1.2862999999998199</c:v>
                </c:pt>
                <c:pt idx="16464">
                  <c:v>1.2863999999998199</c:v>
                </c:pt>
                <c:pt idx="16465">
                  <c:v>1.2864999999998199</c:v>
                </c:pt>
                <c:pt idx="16466">
                  <c:v>1.2865999999998201</c:v>
                </c:pt>
                <c:pt idx="16467">
                  <c:v>1.2866999999998201</c:v>
                </c:pt>
                <c:pt idx="16468">
                  <c:v>1.2867999999998201</c:v>
                </c:pt>
                <c:pt idx="16469">
                  <c:v>1.2868999999998201</c:v>
                </c:pt>
                <c:pt idx="16470">
                  <c:v>1.2869999999998201</c:v>
                </c:pt>
                <c:pt idx="16471">
                  <c:v>1.2870999999998201</c:v>
                </c:pt>
                <c:pt idx="16472">
                  <c:v>1.28719999999982</c:v>
                </c:pt>
                <c:pt idx="16473">
                  <c:v>1.28729999999982</c:v>
                </c:pt>
                <c:pt idx="16474">
                  <c:v>1.28739999999982</c:v>
                </c:pt>
                <c:pt idx="16475">
                  <c:v>1.28749999999982</c:v>
                </c:pt>
                <c:pt idx="16476">
                  <c:v>1.28759999999982</c:v>
                </c:pt>
                <c:pt idx="16477">
                  <c:v>1.28769999999982</c:v>
                </c:pt>
                <c:pt idx="16478">
                  <c:v>1.28779999999982</c:v>
                </c:pt>
                <c:pt idx="16479">
                  <c:v>1.28789999999982</c:v>
                </c:pt>
                <c:pt idx="16480">
                  <c:v>1.28799999999982</c:v>
                </c:pt>
                <c:pt idx="16481">
                  <c:v>1.2880999999998199</c:v>
                </c:pt>
                <c:pt idx="16482">
                  <c:v>1.2881999999998199</c:v>
                </c:pt>
                <c:pt idx="16483">
                  <c:v>1.2882999999998199</c:v>
                </c:pt>
                <c:pt idx="16484">
                  <c:v>1.2883999999998199</c:v>
                </c:pt>
                <c:pt idx="16485">
                  <c:v>1.2884999999998199</c:v>
                </c:pt>
                <c:pt idx="16486">
                  <c:v>1.2885999999998199</c:v>
                </c:pt>
                <c:pt idx="16487">
                  <c:v>1.2886999999998201</c:v>
                </c:pt>
                <c:pt idx="16488">
                  <c:v>1.2887999999998201</c:v>
                </c:pt>
                <c:pt idx="16489">
                  <c:v>1.2888999999998201</c:v>
                </c:pt>
                <c:pt idx="16490">
                  <c:v>1.2889999999998201</c:v>
                </c:pt>
                <c:pt idx="16491">
                  <c:v>1.2890999999998201</c:v>
                </c:pt>
                <c:pt idx="16492">
                  <c:v>1.28919999999982</c:v>
                </c:pt>
                <c:pt idx="16493">
                  <c:v>1.28929999999982</c:v>
                </c:pt>
                <c:pt idx="16494">
                  <c:v>1.28939999999982</c:v>
                </c:pt>
                <c:pt idx="16495">
                  <c:v>1.28949999999982</c:v>
                </c:pt>
                <c:pt idx="16496">
                  <c:v>1.28959999999982</c:v>
                </c:pt>
                <c:pt idx="16497">
                  <c:v>1.28969999999982</c:v>
                </c:pt>
                <c:pt idx="16498">
                  <c:v>1.28979999999982</c:v>
                </c:pt>
                <c:pt idx="16499">
                  <c:v>1.28989999999982</c:v>
                </c:pt>
                <c:pt idx="16500">
                  <c:v>1.28999999999982</c:v>
                </c:pt>
                <c:pt idx="16501">
                  <c:v>1.2900999999998199</c:v>
                </c:pt>
                <c:pt idx="16502">
                  <c:v>1.2901999999998199</c:v>
                </c:pt>
                <c:pt idx="16503">
                  <c:v>1.2902999999998199</c:v>
                </c:pt>
                <c:pt idx="16504">
                  <c:v>1.2903999999998199</c:v>
                </c:pt>
                <c:pt idx="16505">
                  <c:v>1.2904999999998199</c:v>
                </c:pt>
                <c:pt idx="16506">
                  <c:v>1.2905999999998199</c:v>
                </c:pt>
                <c:pt idx="16507">
                  <c:v>1.2906999999998201</c:v>
                </c:pt>
                <c:pt idx="16508">
                  <c:v>1.2907999999998201</c:v>
                </c:pt>
                <c:pt idx="16509">
                  <c:v>1.2908999999998201</c:v>
                </c:pt>
                <c:pt idx="16510">
                  <c:v>1.2909999999998201</c:v>
                </c:pt>
                <c:pt idx="16511">
                  <c:v>1.2910999999998201</c:v>
                </c:pt>
                <c:pt idx="16512">
                  <c:v>1.29119999999982</c:v>
                </c:pt>
                <c:pt idx="16513">
                  <c:v>1.29129999999982</c:v>
                </c:pt>
                <c:pt idx="16514">
                  <c:v>1.29139999999982</c:v>
                </c:pt>
                <c:pt idx="16515">
                  <c:v>1.29149999999982</c:v>
                </c:pt>
                <c:pt idx="16516">
                  <c:v>1.29159999999982</c:v>
                </c:pt>
                <c:pt idx="16517">
                  <c:v>1.29169999999982</c:v>
                </c:pt>
                <c:pt idx="16518">
                  <c:v>1.29179999999982</c:v>
                </c:pt>
                <c:pt idx="16519">
                  <c:v>1.29189999999982</c:v>
                </c:pt>
                <c:pt idx="16520">
                  <c:v>1.29199999999982</c:v>
                </c:pt>
                <c:pt idx="16521">
                  <c:v>1.2920999999998199</c:v>
                </c:pt>
                <c:pt idx="16522">
                  <c:v>1.2921999999998199</c:v>
                </c:pt>
                <c:pt idx="16523">
                  <c:v>1.2922999999998199</c:v>
                </c:pt>
                <c:pt idx="16524">
                  <c:v>1.2923999999998199</c:v>
                </c:pt>
                <c:pt idx="16525">
                  <c:v>1.2924999999998199</c:v>
                </c:pt>
                <c:pt idx="16526">
                  <c:v>1.2925999999998199</c:v>
                </c:pt>
                <c:pt idx="16527">
                  <c:v>1.2926999999998201</c:v>
                </c:pt>
                <c:pt idx="16528">
                  <c:v>1.2927999999998201</c:v>
                </c:pt>
                <c:pt idx="16529">
                  <c:v>1.2928999999998201</c:v>
                </c:pt>
                <c:pt idx="16530">
                  <c:v>1.2929999999998201</c:v>
                </c:pt>
                <c:pt idx="16531">
                  <c:v>1.2930999999998201</c:v>
                </c:pt>
                <c:pt idx="16532">
                  <c:v>1.29319999999982</c:v>
                </c:pt>
                <c:pt idx="16533">
                  <c:v>1.29329999999982</c:v>
                </c:pt>
                <c:pt idx="16534">
                  <c:v>1.29339999999982</c:v>
                </c:pt>
                <c:pt idx="16535">
                  <c:v>1.29349999999982</c:v>
                </c:pt>
                <c:pt idx="16536">
                  <c:v>1.29359999999982</c:v>
                </c:pt>
                <c:pt idx="16537">
                  <c:v>1.29369999999982</c:v>
                </c:pt>
                <c:pt idx="16538">
                  <c:v>1.29379999999982</c:v>
                </c:pt>
                <c:pt idx="16539">
                  <c:v>1.29389999999982</c:v>
                </c:pt>
                <c:pt idx="16540">
                  <c:v>1.29399999999982</c:v>
                </c:pt>
                <c:pt idx="16541">
                  <c:v>1.2940999999998199</c:v>
                </c:pt>
                <c:pt idx="16542">
                  <c:v>1.2941999999998199</c:v>
                </c:pt>
                <c:pt idx="16543">
                  <c:v>1.2942999999998199</c:v>
                </c:pt>
                <c:pt idx="16544">
                  <c:v>1.2943999999998199</c:v>
                </c:pt>
                <c:pt idx="16545">
                  <c:v>1.2944999999998199</c:v>
                </c:pt>
                <c:pt idx="16546">
                  <c:v>1.2945999999998199</c:v>
                </c:pt>
                <c:pt idx="16547">
                  <c:v>1.2946999999998201</c:v>
                </c:pt>
                <c:pt idx="16548">
                  <c:v>1.2947999999998201</c:v>
                </c:pt>
                <c:pt idx="16549">
                  <c:v>1.2948999999998201</c:v>
                </c:pt>
                <c:pt idx="16550">
                  <c:v>1.2949999999998201</c:v>
                </c:pt>
                <c:pt idx="16551">
                  <c:v>1.2950999999998201</c:v>
                </c:pt>
                <c:pt idx="16552">
                  <c:v>1.2951999999998201</c:v>
                </c:pt>
                <c:pt idx="16553">
                  <c:v>1.29529999999982</c:v>
                </c:pt>
                <c:pt idx="16554">
                  <c:v>1.29539999999982</c:v>
                </c:pt>
                <c:pt idx="16555">
                  <c:v>1.29549999999982</c:v>
                </c:pt>
                <c:pt idx="16556">
                  <c:v>1.29559999999982</c:v>
                </c:pt>
                <c:pt idx="16557">
                  <c:v>1.29569999999982</c:v>
                </c:pt>
                <c:pt idx="16558">
                  <c:v>1.29579999999982</c:v>
                </c:pt>
                <c:pt idx="16559">
                  <c:v>1.29589999999982</c:v>
                </c:pt>
                <c:pt idx="16560">
                  <c:v>1.29599999999982</c:v>
                </c:pt>
                <c:pt idx="16561">
                  <c:v>1.29609999999982</c:v>
                </c:pt>
                <c:pt idx="16562">
                  <c:v>1.2961999999998199</c:v>
                </c:pt>
                <c:pt idx="16563">
                  <c:v>1.2962999999998199</c:v>
                </c:pt>
                <c:pt idx="16564">
                  <c:v>1.2963999999998199</c:v>
                </c:pt>
                <c:pt idx="16565">
                  <c:v>1.2964999999998199</c:v>
                </c:pt>
                <c:pt idx="16566">
                  <c:v>1.2965999999998199</c:v>
                </c:pt>
                <c:pt idx="16567">
                  <c:v>1.2966999999998201</c:v>
                </c:pt>
                <c:pt idx="16568">
                  <c:v>1.2967999999998201</c:v>
                </c:pt>
                <c:pt idx="16569">
                  <c:v>1.2968999999998201</c:v>
                </c:pt>
                <c:pt idx="16570">
                  <c:v>1.2969999999998201</c:v>
                </c:pt>
                <c:pt idx="16571">
                  <c:v>1.2970999999998201</c:v>
                </c:pt>
                <c:pt idx="16572">
                  <c:v>1.2971999999998201</c:v>
                </c:pt>
                <c:pt idx="16573">
                  <c:v>1.29729999999982</c:v>
                </c:pt>
                <c:pt idx="16574">
                  <c:v>1.29739999999982</c:v>
                </c:pt>
                <c:pt idx="16575">
                  <c:v>1.29749999999982</c:v>
                </c:pt>
                <c:pt idx="16576">
                  <c:v>1.29759999999982</c:v>
                </c:pt>
                <c:pt idx="16577">
                  <c:v>1.29769999999982</c:v>
                </c:pt>
                <c:pt idx="16578">
                  <c:v>1.29779999999982</c:v>
                </c:pt>
                <c:pt idx="16579">
                  <c:v>1.29789999999982</c:v>
                </c:pt>
                <c:pt idx="16580">
                  <c:v>1.29799999999982</c:v>
                </c:pt>
                <c:pt idx="16581">
                  <c:v>1.29809999999982</c:v>
                </c:pt>
                <c:pt idx="16582">
                  <c:v>1.2981999999998199</c:v>
                </c:pt>
                <c:pt idx="16583">
                  <c:v>1.2982999999998199</c:v>
                </c:pt>
                <c:pt idx="16584">
                  <c:v>1.2983999999998199</c:v>
                </c:pt>
                <c:pt idx="16585">
                  <c:v>1.2984999999998199</c:v>
                </c:pt>
                <c:pt idx="16586">
                  <c:v>1.2985999999998199</c:v>
                </c:pt>
                <c:pt idx="16587">
                  <c:v>1.2986999999998201</c:v>
                </c:pt>
                <c:pt idx="16588">
                  <c:v>1.2987999999998201</c:v>
                </c:pt>
                <c:pt idx="16589">
                  <c:v>1.2988999999998201</c:v>
                </c:pt>
                <c:pt idx="16590">
                  <c:v>1.2989999999998201</c:v>
                </c:pt>
                <c:pt idx="16591">
                  <c:v>1.2990999999998201</c:v>
                </c:pt>
                <c:pt idx="16592">
                  <c:v>1.2991999999998201</c:v>
                </c:pt>
                <c:pt idx="16593">
                  <c:v>1.29929999999982</c:v>
                </c:pt>
                <c:pt idx="16594">
                  <c:v>1.29939999999982</c:v>
                </c:pt>
                <c:pt idx="16595">
                  <c:v>1.29949999999982</c:v>
                </c:pt>
                <c:pt idx="16596">
                  <c:v>1.29959999999982</c:v>
                </c:pt>
                <c:pt idx="16597">
                  <c:v>1.29969999999982</c:v>
                </c:pt>
                <c:pt idx="16598">
                  <c:v>1.29979999999982</c:v>
                </c:pt>
                <c:pt idx="16599">
                  <c:v>1.29989999999982</c:v>
                </c:pt>
                <c:pt idx="16600">
                  <c:v>1.29999999999982</c:v>
                </c:pt>
                <c:pt idx="16601">
                  <c:v>1.30009999999982</c:v>
                </c:pt>
                <c:pt idx="16602">
                  <c:v>1.3001999999998199</c:v>
                </c:pt>
                <c:pt idx="16603">
                  <c:v>1.3002999999998199</c:v>
                </c:pt>
                <c:pt idx="16604">
                  <c:v>1.3003999999998199</c:v>
                </c:pt>
                <c:pt idx="16605">
                  <c:v>1.3004999999998199</c:v>
                </c:pt>
                <c:pt idx="16606">
                  <c:v>1.3005999999998199</c:v>
                </c:pt>
                <c:pt idx="16607">
                  <c:v>1.3006999999998199</c:v>
                </c:pt>
                <c:pt idx="16608">
                  <c:v>1.3007999999998201</c:v>
                </c:pt>
                <c:pt idx="16609">
                  <c:v>1.3008999999998201</c:v>
                </c:pt>
                <c:pt idx="16610">
                  <c:v>1.3009999999998201</c:v>
                </c:pt>
                <c:pt idx="16611">
                  <c:v>1.3010999999998201</c:v>
                </c:pt>
                <c:pt idx="16612">
                  <c:v>1.3011999999998201</c:v>
                </c:pt>
                <c:pt idx="16613">
                  <c:v>1.30129999999982</c:v>
                </c:pt>
                <c:pt idx="16614">
                  <c:v>1.30139999999982</c:v>
                </c:pt>
                <c:pt idx="16615">
                  <c:v>1.30149999999982</c:v>
                </c:pt>
                <c:pt idx="16616">
                  <c:v>1.30159999999982</c:v>
                </c:pt>
                <c:pt idx="16617">
                  <c:v>1.30169999999982</c:v>
                </c:pt>
                <c:pt idx="16618">
                  <c:v>1.30179999999982</c:v>
                </c:pt>
                <c:pt idx="16619">
                  <c:v>1.30189999999982</c:v>
                </c:pt>
                <c:pt idx="16620">
                  <c:v>1.30199999999982</c:v>
                </c:pt>
                <c:pt idx="16621">
                  <c:v>1.30209999999982</c:v>
                </c:pt>
                <c:pt idx="16622">
                  <c:v>1.3021999999998199</c:v>
                </c:pt>
                <c:pt idx="16623">
                  <c:v>1.3022999999998199</c:v>
                </c:pt>
                <c:pt idx="16624">
                  <c:v>1.3023999999998199</c:v>
                </c:pt>
                <c:pt idx="16625">
                  <c:v>1.3024999999998199</c:v>
                </c:pt>
                <c:pt idx="16626">
                  <c:v>1.3025999999998199</c:v>
                </c:pt>
                <c:pt idx="16627">
                  <c:v>1.3026999999998199</c:v>
                </c:pt>
                <c:pt idx="16628">
                  <c:v>1.3027999999998201</c:v>
                </c:pt>
                <c:pt idx="16629">
                  <c:v>1.3028999999998201</c:v>
                </c:pt>
                <c:pt idx="16630">
                  <c:v>1.3029999999998201</c:v>
                </c:pt>
                <c:pt idx="16631">
                  <c:v>1.3030999999998201</c:v>
                </c:pt>
                <c:pt idx="16632">
                  <c:v>1.3031999999998201</c:v>
                </c:pt>
                <c:pt idx="16633">
                  <c:v>1.30329999999982</c:v>
                </c:pt>
                <c:pt idx="16634">
                  <c:v>1.30339999999982</c:v>
                </c:pt>
                <c:pt idx="16635">
                  <c:v>1.30349999999982</c:v>
                </c:pt>
                <c:pt idx="16636">
                  <c:v>1.30359999999982</c:v>
                </c:pt>
                <c:pt idx="16637">
                  <c:v>1.30369999999982</c:v>
                </c:pt>
                <c:pt idx="16638">
                  <c:v>1.30379999999982</c:v>
                </c:pt>
                <c:pt idx="16639">
                  <c:v>1.30389999999982</c:v>
                </c:pt>
                <c:pt idx="16640">
                  <c:v>1.30399999999982</c:v>
                </c:pt>
                <c:pt idx="16641">
                  <c:v>1.30409999999982</c:v>
                </c:pt>
                <c:pt idx="16642">
                  <c:v>1.3041999999998199</c:v>
                </c:pt>
                <c:pt idx="16643">
                  <c:v>1.3042999999998199</c:v>
                </c:pt>
                <c:pt idx="16644">
                  <c:v>1.3043999999998199</c:v>
                </c:pt>
                <c:pt idx="16645">
                  <c:v>1.3044999999998199</c:v>
                </c:pt>
                <c:pt idx="16646">
                  <c:v>1.3045999999998199</c:v>
                </c:pt>
                <c:pt idx="16647">
                  <c:v>1.3046999999998199</c:v>
                </c:pt>
                <c:pt idx="16648">
                  <c:v>1.3047999999998201</c:v>
                </c:pt>
                <c:pt idx="16649">
                  <c:v>1.3048999999998201</c:v>
                </c:pt>
                <c:pt idx="16650">
                  <c:v>1.3049999999998201</c:v>
                </c:pt>
                <c:pt idx="16651">
                  <c:v>1.3050999999998201</c:v>
                </c:pt>
                <c:pt idx="16652">
                  <c:v>1.3051999999998201</c:v>
                </c:pt>
                <c:pt idx="16653">
                  <c:v>1.30529999999982</c:v>
                </c:pt>
                <c:pt idx="16654">
                  <c:v>1.30539999999982</c:v>
                </c:pt>
                <c:pt idx="16655">
                  <c:v>1.30549999999982</c:v>
                </c:pt>
                <c:pt idx="16656">
                  <c:v>1.30559999999982</c:v>
                </c:pt>
                <c:pt idx="16657">
                  <c:v>1.30569999999982</c:v>
                </c:pt>
                <c:pt idx="16658">
                  <c:v>1.30579999999982</c:v>
                </c:pt>
                <c:pt idx="16659">
                  <c:v>1.30589999999982</c:v>
                </c:pt>
                <c:pt idx="16660">
                  <c:v>1.30599999999982</c:v>
                </c:pt>
                <c:pt idx="16661">
                  <c:v>1.30609999999982</c:v>
                </c:pt>
                <c:pt idx="16662">
                  <c:v>1.3061999999998199</c:v>
                </c:pt>
                <c:pt idx="16663">
                  <c:v>1.3062999999998199</c:v>
                </c:pt>
                <c:pt idx="16664">
                  <c:v>1.3063999999998199</c:v>
                </c:pt>
                <c:pt idx="16665">
                  <c:v>1.3064999999998199</c:v>
                </c:pt>
                <c:pt idx="16666">
                  <c:v>1.3065999999998199</c:v>
                </c:pt>
                <c:pt idx="16667">
                  <c:v>1.3066999999998199</c:v>
                </c:pt>
                <c:pt idx="16668">
                  <c:v>1.3067999999998201</c:v>
                </c:pt>
                <c:pt idx="16669">
                  <c:v>1.3068999999998201</c:v>
                </c:pt>
                <c:pt idx="16670">
                  <c:v>1.3069999999998201</c:v>
                </c:pt>
                <c:pt idx="16671">
                  <c:v>1.3070999999998201</c:v>
                </c:pt>
                <c:pt idx="16672">
                  <c:v>1.3071999999998201</c:v>
                </c:pt>
                <c:pt idx="16673">
                  <c:v>1.3072999999998201</c:v>
                </c:pt>
                <c:pt idx="16674">
                  <c:v>1.30739999999982</c:v>
                </c:pt>
                <c:pt idx="16675">
                  <c:v>1.30749999999982</c:v>
                </c:pt>
                <c:pt idx="16676">
                  <c:v>1.30759999999982</c:v>
                </c:pt>
                <c:pt idx="16677">
                  <c:v>1.30769999999982</c:v>
                </c:pt>
                <c:pt idx="16678">
                  <c:v>1.30779999999982</c:v>
                </c:pt>
                <c:pt idx="16679">
                  <c:v>1.30789999999982</c:v>
                </c:pt>
                <c:pt idx="16680">
                  <c:v>1.30799999999982</c:v>
                </c:pt>
                <c:pt idx="16681">
                  <c:v>1.30809999999982</c:v>
                </c:pt>
                <c:pt idx="16682">
                  <c:v>1.30819999999982</c:v>
                </c:pt>
                <c:pt idx="16683">
                  <c:v>1.3082999999998199</c:v>
                </c:pt>
                <c:pt idx="16684">
                  <c:v>1.3083999999998199</c:v>
                </c:pt>
                <c:pt idx="16685">
                  <c:v>1.3084999999998199</c:v>
                </c:pt>
                <c:pt idx="16686">
                  <c:v>1.3085999999998199</c:v>
                </c:pt>
                <c:pt idx="16687">
                  <c:v>1.3086999999998199</c:v>
                </c:pt>
                <c:pt idx="16688">
                  <c:v>1.3087999999998201</c:v>
                </c:pt>
                <c:pt idx="16689">
                  <c:v>1.3088999999998201</c:v>
                </c:pt>
                <c:pt idx="16690">
                  <c:v>1.3089999999998201</c:v>
                </c:pt>
                <c:pt idx="16691">
                  <c:v>1.3090999999998201</c:v>
                </c:pt>
                <c:pt idx="16692">
                  <c:v>1.3091999999998201</c:v>
                </c:pt>
                <c:pt idx="16693">
                  <c:v>1.3092999999998201</c:v>
                </c:pt>
                <c:pt idx="16694">
                  <c:v>1.30939999999982</c:v>
                </c:pt>
                <c:pt idx="16695">
                  <c:v>1.30949999999982</c:v>
                </c:pt>
                <c:pt idx="16696">
                  <c:v>1.30959999999982</c:v>
                </c:pt>
                <c:pt idx="16697">
                  <c:v>1.30969999999982</c:v>
                </c:pt>
                <c:pt idx="16698">
                  <c:v>1.30979999999982</c:v>
                </c:pt>
                <c:pt idx="16699">
                  <c:v>1.30989999999982</c:v>
                </c:pt>
                <c:pt idx="16700">
                  <c:v>1.30999999999982</c:v>
                </c:pt>
                <c:pt idx="16701">
                  <c:v>1.31009999999982</c:v>
                </c:pt>
                <c:pt idx="16702">
                  <c:v>1.31019999999982</c:v>
                </c:pt>
                <c:pt idx="16703">
                  <c:v>1.3102999999998199</c:v>
                </c:pt>
                <c:pt idx="16704">
                  <c:v>1.3103999999998199</c:v>
                </c:pt>
                <c:pt idx="16705">
                  <c:v>1.3104999999998199</c:v>
                </c:pt>
                <c:pt idx="16706">
                  <c:v>1.3105999999998199</c:v>
                </c:pt>
                <c:pt idx="16707">
                  <c:v>1.3106999999998199</c:v>
                </c:pt>
                <c:pt idx="16708">
                  <c:v>1.3107999999998201</c:v>
                </c:pt>
                <c:pt idx="16709">
                  <c:v>1.3108999999998201</c:v>
                </c:pt>
                <c:pt idx="16710">
                  <c:v>1.3109999999998201</c:v>
                </c:pt>
                <c:pt idx="16711">
                  <c:v>1.3110999999998201</c:v>
                </c:pt>
                <c:pt idx="16712">
                  <c:v>1.3111999999998201</c:v>
                </c:pt>
                <c:pt idx="16713">
                  <c:v>1.3112999999998201</c:v>
                </c:pt>
                <c:pt idx="16714">
                  <c:v>1.31139999999982</c:v>
                </c:pt>
                <c:pt idx="16715">
                  <c:v>1.31149999999982</c:v>
                </c:pt>
                <c:pt idx="16716">
                  <c:v>1.31159999999982</c:v>
                </c:pt>
                <c:pt idx="16717">
                  <c:v>1.31169999999982</c:v>
                </c:pt>
                <c:pt idx="16718">
                  <c:v>1.31179999999982</c:v>
                </c:pt>
                <c:pt idx="16719">
                  <c:v>1.31189999999982</c:v>
                </c:pt>
                <c:pt idx="16720">
                  <c:v>1.31199999999982</c:v>
                </c:pt>
                <c:pt idx="16721">
                  <c:v>1.31209999999982</c:v>
                </c:pt>
                <c:pt idx="16722">
                  <c:v>1.31219999999982</c:v>
                </c:pt>
                <c:pt idx="16723">
                  <c:v>1.3122999999998199</c:v>
                </c:pt>
                <c:pt idx="16724">
                  <c:v>1.3123999999998199</c:v>
                </c:pt>
                <c:pt idx="16725">
                  <c:v>1.3124999999998199</c:v>
                </c:pt>
                <c:pt idx="16726">
                  <c:v>1.3125999999998199</c:v>
                </c:pt>
                <c:pt idx="16727">
                  <c:v>1.3126999999998199</c:v>
                </c:pt>
                <c:pt idx="16728">
                  <c:v>1.3127999999998201</c:v>
                </c:pt>
                <c:pt idx="16729">
                  <c:v>1.3128999999998201</c:v>
                </c:pt>
                <c:pt idx="16730">
                  <c:v>1.3129999999998201</c:v>
                </c:pt>
                <c:pt idx="16731">
                  <c:v>1.3130999999998201</c:v>
                </c:pt>
                <c:pt idx="16732">
                  <c:v>1.3131999999998201</c:v>
                </c:pt>
                <c:pt idx="16733">
                  <c:v>1.3132999999998201</c:v>
                </c:pt>
                <c:pt idx="16734">
                  <c:v>1.31339999999982</c:v>
                </c:pt>
                <c:pt idx="16735">
                  <c:v>1.31349999999982</c:v>
                </c:pt>
                <c:pt idx="16736">
                  <c:v>1.31359999999982</c:v>
                </c:pt>
                <c:pt idx="16737">
                  <c:v>1.31369999999982</c:v>
                </c:pt>
                <c:pt idx="16738">
                  <c:v>1.31379999999982</c:v>
                </c:pt>
                <c:pt idx="16739">
                  <c:v>1.31389999999982</c:v>
                </c:pt>
                <c:pt idx="16740">
                  <c:v>1.31399999999982</c:v>
                </c:pt>
                <c:pt idx="16741">
                  <c:v>1.31409999999982</c:v>
                </c:pt>
                <c:pt idx="16742">
                  <c:v>1.31419999999982</c:v>
                </c:pt>
                <c:pt idx="16743">
                  <c:v>1.3142999999998199</c:v>
                </c:pt>
                <c:pt idx="16744">
                  <c:v>1.3143999999998199</c:v>
                </c:pt>
                <c:pt idx="16745">
                  <c:v>1.3144999999998199</c:v>
                </c:pt>
                <c:pt idx="16746">
                  <c:v>1.3145999999998199</c:v>
                </c:pt>
                <c:pt idx="16747">
                  <c:v>1.3146999999998199</c:v>
                </c:pt>
                <c:pt idx="16748">
                  <c:v>1.3147999999998199</c:v>
                </c:pt>
                <c:pt idx="16749">
                  <c:v>1.3148999999998201</c:v>
                </c:pt>
                <c:pt idx="16750">
                  <c:v>1.3149999999998201</c:v>
                </c:pt>
                <c:pt idx="16751">
                  <c:v>1.3150999999998201</c:v>
                </c:pt>
                <c:pt idx="16752">
                  <c:v>1.3151999999998201</c:v>
                </c:pt>
                <c:pt idx="16753">
                  <c:v>1.3152999999998201</c:v>
                </c:pt>
                <c:pt idx="16754">
                  <c:v>1.31539999999982</c:v>
                </c:pt>
                <c:pt idx="16755">
                  <c:v>1.31549999999982</c:v>
                </c:pt>
                <c:pt idx="16756">
                  <c:v>1.31559999999982</c:v>
                </c:pt>
                <c:pt idx="16757">
                  <c:v>1.31569999999982</c:v>
                </c:pt>
                <c:pt idx="16758">
                  <c:v>1.31579999999982</c:v>
                </c:pt>
                <c:pt idx="16759">
                  <c:v>1.31589999999982</c:v>
                </c:pt>
                <c:pt idx="16760">
                  <c:v>1.31599999999982</c:v>
                </c:pt>
                <c:pt idx="16761">
                  <c:v>1.31609999999982</c:v>
                </c:pt>
                <c:pt idx="16762">
                  <c:v>1.31619999999982</c:v>
                </c:pt>
                <c:pt idx="16763">
                  <c:v>1.3162999999998199</c:v>
                </c:pt>
                <c:pt idx="16764">
                  <c:v>1.3163999999998199</c:v>
                </c:pt>
                <c:pt idx="16765">
                  <c:v>1.3164999999998199</c:v>
                </c:pt>
                <c:pt idx="16766">
                  <c:v>1.3165999999998199</c:v>
                </c:pt>
                <c:pt idx="16767">
                  <c:v>1.3166999999998199</c:v>
                </c:pt>
                <c:pt idx="16768">
                  <c:v>1.3167999999998199</c:v>
                </c:pt>
                <c:pt idx="16769">
                  <c:v>1.3168999999998201</c:v>
                </c:pt>
                <c:pt idx="16770">
                  <c:v>1.3169999999998201</c:v>
                </c:pt>
                <c:pt idx="16771">
                  <c:v>1.3170999999998201</c:v>
                </c:pt>
                <c:pt idx="16772">
                  <c:v>1.3171999999998201</c:v>
                </c:pt>
                <c:pt idx="16773">
                  <c:v>1.3172999999998201</c:v>
                </c:pt>
                <c:pt idx="16774">
                  <c:v>1.31739999999982</c:v>
                </c:pt>
                <c:pt idx="16775">
                  <c:v>1.31749999999982</c:v>
                </c:pt>
                <c:pt idx="16776">
                  <c:v>1.31759999999982</c:v>
                </c:pt>
                <c:pt idx="16777">
                  <c:v>1.31769999999982</c:v>
                </c:pt>
                <c:pt idx="16778">
                  <c:v>1.31779999999982</c:v>
                </c:pt>
                <c:pt idx="16779">
                  <c:v>1.31789999999982</c:v>
                </c:pt>
                <c:pt idx="16780">
                  <c:v>1.31799999999982</c:v>
                </c:pt>
                <c:pt idx="16781">
                  <c:v>1.31809999999982</c:v>
                </c:pt>
                <c:pt idx="16782">
                  <c:v>1.31819999999982</c:v>
                </c:pt>
                <c:pt idx="16783">
                  <c:v>1.3182999999998199</c:v>
                </c:pt>
                <c:pt idx="16784">
                  <c:v>1.3183999999998199</c:v>
                </c:pt>
                <c:pt idx="16785">
                  <c:v>1.3184999999998199</c:v>
                </c:pt>
                <c:pt idx="16786">
                  <c:v>1.3185999999998199</c:v>
                </c:pt>
                <c:pt idx="16787">
                  <c:v>1.3186999999998199</c:v>
                </c:pt>
                <c:pt idx="16788">
                  <c:v>1.3187999999998199</c:v>
                </c:pt>
                <c:pt idx="16789">
                  <c:v>1.3188999999998201</c:v>
                </c:pt>
                <c:pt idx="16790">
                  <c:v>1.3189999999998201</c:v>
                </c:pt>
                <c:pt idx="16791">
                  <c:v>1.3190999999998201</c:v>
                </c:pt>
                <c:pt idx="16792">
                  <c:v>1.3191999999998201</c:v>
                </c:pt>
                <c:pt idx="16793">
                  <c:v>1.3192999999998201</c:v>
                </c:pt>
                <c:pt idx="16794">
                  <c:v>1.3193999999998201</c:v>
                </c:pt>
                <c:pt idx="16795">
                  <c:v>1.31949999999982</c:v>
                </c:pt>
                <c:pt idx="16796">
                  <c:v>1.31959999999982</c:v>
                </c:pt>
                <c:pt idx="16797">
                  <c:v>1.31969999999982</c:v>
                </c:pt>
                <c:pt idx="16798">
                  <c:v>1.31979999999981</c:v>
                </c:pt>
                <c:pt idx="16799">
                  <c:v>1.31989999999981</c:v>
                </c:pt>
                <c:pt idx="16800">
                  <c:v>1.31999999999981</c:v>
                </c:pt>
                <c:pt idx="16801">
                  <c:v>1.32009999999981</c:v>
                </c:pt>
                <c:pt idx="16802">
                  <c:v>1.32019999999981</c:v>
                </c:pt>
                <c:pt idx="16803">
                  <c:v>1.32029999999981</c:v>
                </c:pt>
                <c:pt idx="16804">
                  <c:v>1.3203999999998099</c:v>
                </c:pt>
                <c:pt idx="16805">
                  <c:v>1.3204999999998099</c:v>
                </c:pt>
                <c:pt idx="16806">
                  <c:v>1.3205999999998099</c:v>
                </c:pt>
                <c:pt idx="16807">
                  <c:v>1.3206999999998099</c:v>
                </c:pt>
                <c:pt idx="16808">
                  <c:v>1.3207999999998099</c:v>
                </c:pt>
                <c:pt idx="16809">
                  <c:v>1.3208999999998099</c:v>
                </c:pt>
                <c:pt idx="16810">
                  <c:v>1.3209999999998101</c:v>
                </c:pt>
                <c:pt idx="16811">
                  <c:v>1.3210999999998101</c:v>
                </c:pt>
                <c:pt idx="16812">
                  <c:v>1.3211999999998101</c:v>
                </c:pt>
                <c:pt idx="16813">
                  <c:v>1.3212999999998101</c:v>
                </c:pt>
                <c:pt idx="16814">
                  <c:v>1.3213999999998101</c:v>
                </c:pt>
                <c:pt idx="16815">
                  <c:v>1.32149999999981</c:v>
                </c:pt>
                <c:pt idx="16816">
                  <c:v>1.32159999999981</c:v>
                </c:pt>
                <c:pt idx="16817">
                  <c:v>1.32169999999981</c:v>
                </c:pt>
                <c:pt idx="16818">
                  <c:v>1.32179999999981</c:v>
                </c:pt>
                <c:pt idx="16819">
                  <c:v>1.32189999999981</c:v>
                </c:pt>
                <c:pt idx="16820">
                  <c:v>1.32199999999981</c:v>
                </c:pt>
                <c:pt idx="16821">
                  <c:v>1.32209999999981</c:v>
                </c:pt>
                <c:pt idx="16822">
                  <c:v>1.32219999999981</c:v>
                </c:pt>
                <c:pt idx="16823">
                  <c:v>1.32229999999981</c:v>
                </c:pt>
                <c:pt idx="16824">
                  <c:v>1.3223999999998099</c:v>
                </c:pt>
                <c:pt idx="16825">
                  <c:v>1.3224999999998099</c:v>
                </c:pt>
                <c:pt idx="16826">
                  <c:v>1.3225999999998099</c:v>
                </c:pt>
                <c:pt idx="16827">
                  <c:v>1.3226999999998099</c:v>
                </c:pt>
                <c:pt idx="16828">
                  <c:v>1.3227999999998099</c:v>
                </c:pt>
                <c:pt idx="16829">
                  <c:v>1.3228999999998099</c:v>
                </c:pt>
                <c:pt idx="16830">
                  <c:v>1.3229999999998101</c:v>
                </c:pt>
                <c:pt idx="16831">
                  <c:v>1.3230999999998101</c:v>
                </c:pt>
                <c:pt idx="16832">
                  <c:v>1.3231999999998101</c:v>
                </c:pt>
                <c:pt idx="16833">
                  <c:v>1.3232999999998101</c:v>
                </c:pt>
                <c:pt idx="16834">
                  <c:v>1.3233999999998101</c:v>
                </c:pt>
                <c:pt idx="16835">
                  <c:v>1.3234999999998101</c:v>
                </c:pt>
                <c:pt idx="16836">
                  <c:v>1.32359999999981</c:v>
                </c:pt>
                <c:pt idx="16837">
                  <c:v>1.32369999999981</c:v>
                </c:pt>
                <c:pt idx="16838">
                  <c:v>1.32379999999981</c:v>
                </c:pt>
                <c:pt idx="16839">
                  <c:v>1.32389999999981</c:v>
                </c:pt>
                <c:pt idx="16840">
                  <c:v>1.32399999999981</c:v>
                </c:pt>
                <c:pt idx="16841">
                  <c:v>1.32409999999981</c:v>
                </c:pt>
                <c:pt idx="16842">
                  <c:v>1.32419999999981</c:v>
                </c:pt>
                <c:pt idx="16843">
                  <c:v>1.32429999999981</c:v>
                </c:pt>
                <c:pt idx="16844">
                  <c:v>1.32439999999981</c:v>
                </c:pt>
                <c:pt idx="16845">
                  <c:v>1.3244999999998099</c:v>
                </c:pt>
                <c:pt idx="16846">
                  <c:v>1.3245999999998099</c:v>
                </c:pt>
                <c:pt idx="16847">
                  <c:v>1.3246999999998099</c:v>
                </c:pt>
                <c:pt idx="16848">
                  <c:v>1.3247999999998099</c:v>
                </c:pt>
                <c:pt idx="16849">
                  <c:v>1.3248999999998099</c:v>
                </c:pt>
                <c:pt idx="16850">
                  <c:v>1.3249999999998101</c:v>
                </c:pt>
                <c:pt idx="16851">
                  <c:v>1.3250999999998101</c:v>
                </c:pt>
                <c:pt idx="16852">
                  <c:v>1.3251999999998101</c:v>
                </c:pt>
                <c:pt idx="16853">
                  <c:v>1.3252999999998101</c:v>
                </c:pt>
                <c:pt idx="16854">
                  <c:v>1.3253999999998101</c:v>
                </c:pt>
                <c:pt idx="16855">
                  <c:v>1.3254999999998101</c:v>
                </c:pt>
                <c:pt idx="16856">
                  <c:v>1.32559999999981</c:v>
                </c:pt>
                <c:pt idx="16857">
                  <c:v>1.32569999999981</c:v>
                </c:pt>
                <c:pt idx="16858">
                  <c:v>1.32579999999981</c:v>
                </c:pt>
                <c:pt idx="16859">
                  <c:v>1.32589999999981</c:v>
                </c:pt>
                <c:pt idx="16860">
                  <c:v>1.32599999999981</c:v>
                </c:pt>
                <c:pt idx="16861">
                  <c:v>1.32609999999981</c:v>
                </c:pt>
                <c:pt idx="16862">
                  <c:v>1.32619999999981</c:v>
                </c:pt>
                <c:pt idx="16863">
                  <c:v>1.32629999999981</c:v>
                </c:pt>
                <c:pt idx="16864">
                  <c:v>1.32639999999981</c:v>
                </c:pt>
                <c:pt idx="16865">
                  <c:v>1.3264999999998099</c:v>
                </c:pt>
                <c:pt idx="16866">
                  <c:v>1.3265999999998099</c:v>
                </c:pt>
                <c:pt idx="16867">
                  <c:v>1.3266999999998099</c:v>
                </c:pt>
                <c:pt idx="16868">
                  <c:v>1.3267999999998099</c:v>
                </c:pt>
                <c:pt idx="16869">
                  <c:v>1.3268999999998099</c:v>
                </c:pt>
                <c:pt idx="16870">
                  <c:v>1.3269999999998101</c:v>
                </c:pt>
                <c:pt idx="16871">
                  <c:v>1.3270999999998101</c:v>
                </c:pt>
                <c:pt idx="16872">
                  <c:v>1.3271999999998101</c:v>
                </c:pt>
                <c:pt idx="16873">
                  <c:v>1.3272999999998101</c:v>
                </c:pt>
                <c:pt idx="16874">
                  <c:v>1.3273999999998101</c:v>
                </c:pt>
                <c:pt idx="16875">
                  <c:v>1.3274999999998101</c:v>
                </c:pt>
                <c:pt idx="16876">
                  <c:v>1.32759999999981</c:v>
                </c:pt>
                <c:pt idx="16877">
                  <c:v>1.32769999999981</c:v>
                </c:pt>
                <c:pt idx="16878">
                  <c:v>1.32779999999981</c:v>
                </c:pt>
                <c:pt idx="16879">
                  <c:v>1.32789999999981</c:v>
                </c:pt>
                <c:pt idx="16880">
                  <c:v>1.32799999999981</c:v>
                </c:pt>
                <c:pt idx="16881">
                  <c:v>1.32809999999981</c:v>
                </c:pt>
                <c:pt idx="16882">
                  <c:v>1.32819999999981</c:v>
                </c:pt>
                <c:pt idx="16883">
                  <c:v>1.32829999999981</c:v>
                </c:pt>
                <c:pt idx="16884">
                  <c:v>1.32839999999981</c:v>
                </c:pt>
                <c:pt idx="16885">
                  <c:v>1.3284999999998099</c:v>
                </c:pt>
                <c:pt idx="16886">
                  <c:v>1.3285999999998099</c:v>
                </c:pt>
                <c:pt idx="16887">
                  <c:v>1.3286999999998099</c:v>
                </c:pt>
                <c:pt idx="16888">
                  <c:v>1.3287999999998099</c:v>
                </c:pt>
                <c:pt idx="16889">
                  <c:v>1.3288999999998099</c:v>
                </c:pt>
                <c:pt idx="16890">
                  <c:v>1.3289999999998101</c:v>
                </c:pt>
                <c:pt idx="16891">
                  <c:v>1.3290999999998101</c:v>
                </c:pt>
                <c:pt idx="16892">
                  <c:v>1.3291999999998101</c:v>
                </c:pt>
                <c:pt idx="16893">
                  <c:v>1.3292999999998101</c:v>
                </c:pt>
                <c:pt idx="16894">
                  <c:v>1.3293999999998101</c:v>
                </c:pt>
                <c:pt idx="16895">
                  <c:v>1.3294999999998101</c:v>
                </c:pt>
                <c:pt idx="16896">
                  <c:v>1.32959999999981</c:v>
                </c:pt>
                <c:pt idx="16897">
                  <c:v>1.32969999999981</c:v>
                </c:pt>
                <c:pt idx="16898">
                  <c:v>1.32979999999981</c:v>
                </c:pt>
                <c:pt idx="16899">
                  <c:v>1.32989999999981</c:v>
                </c:pt>
                <c:pt idx="16900">
                  <c:v>1.32999999999981</c:v>
                </c:pt>
                <c:pt idx="16901">
                  <c:v>1.33009999999981</c:v>
                </c:pt>
                <c:pt idx="16902">
                  <c:v>1.33019999999981</c:v>
                </c:pt>
                <c:pt idx="16903">
                  <c:v>1.33029999999981</c:v>
                </c:pt>
                <c:pt idx="16904">
                  <c:v>1.33039999999981</c:v>
                </c:pt>
                <c:pt idx="16905">
                  <c:v>1.3304999999998099</c:v>
                </c:pt>
                <c:pt idx="16906">
                  <c:v>1.3305999999998099</c:v>
                </c:pt>
                <c:pt idx="16907">
                  <c:v>1.3306999999998099</c:v>
                </c:pt>
                <c:pt idx="16908">
                  <c:v>1.3307999999998099</c:v>
                </c:pt>
                <c:pt idx="16909">
                  <c:v>1.3308999999998099</c:v>
                </c:pt>
                <c:pt idx="16910">
                  <c:v>1.3309999999998099</c:v>
                </c:pt>
                <c:pt idx="16911">
                  <c:v>1.3310999999998101</c:v>
                </c:pt>
                <c:pt idx="16912">
                  <c:v>1.3311999999998101</c:v>
                </c:pt>
                <c:pt idx="16913">
                  <c:v>1.3312999999998101</c:v>
                </c:pt>
                <c:pt idx="16914">
                  <c:v>1.3313999999998101</c:v>
                </c:pt>
                <c:pt idx="16915">
                  <c:v>1.3314999999998101</c:v>
                </c:pt>
                <c:pt idx="16916">
                  <c:v>1.33159999999981</c:v>
                </c:pt>
                <c:pt idx="16917">
                  <c:v>1.33169999999981</c:v>
                </c:pt>
                <c:pt idx="16918">
                  <c:v>1.33179999999981</c:v>
                </c:pt>
                <c:pt idx="16919">
                  <c:v>1.33189999999981</c:v>
                </c:pt>
                <c:pt idx="16920">
                  <c:v>1.33199999999981</c:v>
                </c:pt>
                <c:pt idx="16921">
                  <c:v>1.33209999999981</c:v>
                </c:pt>
                <c:pt idx="16922">
                  <c:v>1.33219999999981</c:v>
                </c:pt>
                <c:pt idx="16923">
                  <c:v>1.33229999999981</c:v>
                </c:pt>
                <c:pt idx="16924">
                  <c:v>1.33239999999981</c:v>
                </c:pt>
                <c:pt idx="16925">
                  <c:v>1.3324999999998099</c:v>
                </c:pt>
                <c:pt idx="16926">
                  <c:v>1.3325999999998099</c:v>
                </c:pt>
                <c:pt idx="16927">
                  <c:v>1.3326999999998099</c:v>
                </c:pt>
                <c:pt idx="16928">
                  <c:v>1.3327999999998099</c:v>
                </c:pt>
                <c:pt idx="16929">
                  <c:v>1.3328999999998099</c:v>
                </c:pt>
                <c:pt idx="16930">
                  <c:v>1.3329999999998099</c:v>
                </c:pt>
                <c:pt idx="16931">
                  <c:v>1.3330999999998101</c:v>
                </c:pt>
                <c:pt idx="16932">
                  <c:v>1.3331999999998101</c:v>
                </c:pt>
                <c:pt idx="16933">
                  <c:v>1.3332999999998101</c:v>
                </c:pt>
                <c:pt idx="16934">
                  <c:v>1.3333999999998101</c:v>
                </c:pt>
                <c:pt idx="16935">
                  <c:v>1.3334999999998101</c:v>
                </c:pt>
                <c:pt idx="16936">
                  <c:v>1.33359999999981</c:v>
                </c:pt>
                <c:pt idx="16937">
                  <c:v>1.33369999999981</c:v>
                </c:pt>
                <c:pt idx="16938">
                  <c:v>1.33379999999981</c:v>
                </c:pt>
                <c:pt idx="16939">
                  <c:v>1.33389999999981</c:v>
                </c:pt>
                <c:pt idx="16940">
                  <c:v>1.33399999999981</c:v>
                </c:pt>
                <c:pt idx="16941">
                  <c:v>1.33409999999981</c:v>
                </c:pt>
                <c:pt idx="16942">
                  <c:v>1.33419999999981</c:v>
                </c:pt>
                <c:pt idx="16943">
                  <c:v>1.33429999999981</c:v>
                </c:pt>
                <c:pt idx="16944">
                  <c:v>1.33439999999981</c:v>
                </c:pt>
                <c:pt idx="16945">
                  <c:v>1.3344999999998099</c:v>
                </c:pt>
                <c:pt idx="16946">
                  <c:v>1.3345999999998099</c:v>
                </c:pt>
                <c:pt idx="16947">
                  <c:v>1.3346999999998099</c:v>
                </c:pt>
                <c:pt idx="16948">
                  <c:v>1.3347999999998099</c:v>
                </c:pt>
                <c:pt idx="16949">
                  <c:v>1.3348999999998099</c:v>
                </c:pt>
                <c:pt idx="16950">
                  <c:v>1.3349999999998099</c:v>
                </c:pt>
                <c:pt idx="16951">
                  <c:v>1.3350999999998101</c:v>
                </c:pt>
                <c:pt idx="16952">
                  <c:v>1.3351999999998101</c:v>
                </c:pt>
                <c:pt idx="16953">
                  <c:v>1.3352999999998101</c:v>
                </c:pt>
                <c:pt idx="16954">
                  <c:v>1.3353999999998101</c:v>
                </c:pt>
                <c:pt idx="16955">
                  <c:v>1.3354999999998101</c:v>
                </c:pt>
                <c:pt idx="16956">
                  <c:v>1.3355999999998101</c:v>
                </c:pt>
                <c:pt idx="16957">
                  <c:v>1.33569999999981</c:v>
                </c:pt>
                <c:pt idx="16958">
                  <c:v>1.33579999999981</c:v>
                </c:pt>
                <c:pt idx="16959">
                  <c:v>1.33589999999981</c:v>
                </c:pt>
                <c:pt idx="16960">
                  <c:v>1.33599999999981</c:v>
                </c:pt>
                <c:pt idx="16961">
                  <c:v>1.33609999999981</c:v>
                </c:pt>
                <c:pt idx="16962">
                  <c:v>1.33619999999981</c:v>
                </c:pt>
                <c:pt idx="16963">
                  <c:v>1.33629999999981</c:v>
                </c:pt>
                <c:pt idx="16964">
                  <c:v>1.33639999999981</c:v>
                </c:pt>
                <c:pt idx="16965">
                  <c:v>1.33649999999981</c:v>
                </c:pt>
                <c:pt idx="16966">
                  <c:v>1.3365999999998099</c:v>
                </c:pt>
                <c:pt idx="16967">
                  <c:v>1.3366999999998099</c:v>
                </c:pt>
                <c:pt idx="16968">
                  <c:v>1.3367999999998099</c:v>
                </c:pt>
                <c:pt idx="16969">
                  <c:v>1.3368999999998099</c:v>
                </c:pt>
                <c:pt idx="16970">
                  <c:v>1.3369999999998099</c:v>
                </c:pt>
                <c:pt idx="16971">
                  <c:v>1.3370999999998101</c:v>
                </c:pt>
                <c:pt idx="16972">
                  <c:v>1.3371999999998101</c:v>
                </c:pt>
                <c:pt idx="16973">
                  <c:v>1.3372999999998101</c:v>
                </c:pt>
                <c:pt idx="16974">
                  <c:v>1.3373999999998101</c:v>
                </c:pt>
                <c:pt idx="16975">
                  <c:v>1.3374999999998101</c:v>
                </c:pt>
                <c:pt idx="16976">
                  <c:v>1.3375999999998101</c:v>
                </c:pt>
                <c:pt idx="16977">
                  <c:v>1.33769999999981</c:v>
                </c:pt>
                <c:pt idx="16978">
                  <c:v>1.33779999999981</c:v>
                </c:pt>
                <c:pt idx="16979">
                  <c:v>1.33789999999981</c:v>
                </c:pt>
                <c:pt idx="16980">
                  <c:v>1.33799999999981</c:v>
                </c:pt>
                <c:pt idx="16981">
                  <c:v>1.33809999999981</c:v>
                </c:pt>
                <c:pt idx="16982">
                  <c:v>1.33819999999981</c:v>
                </c:pt>
                <c:pt idx="16983">
                  <c:v>1.33829999999981</c:v>
                </c:pt>
                <c:pt idx="16984">
                  <c:v>1.33839999999981</c:v>
                </c:pt>
                <c:pt idx="16985">
                  <c:v>1.33849999999981</c:v>
                </c:pt>
                <c:pt idx="16986">
                  <c:v>1.3385999999998099</c:v>
                </c:pt>
                <c:pt idx="16987">
                  <c:v>1.3386999999998099</c:v>
                </c:pt>
                <c:pt idx="16988">
                  <c:v>1.3387999999998099</c:v>
                </c:pt>
                <c:pt idx="16989">
                  <c:v>1.3388999999998099</c:v>
                </c:pt>
                <c:pt idx="16990">
                  <c:v>1.3389999999998099</c:v>
                </c:pt>
                <c:pt idx="16991">
                  <c:v>1.3390999999998101</c:v>
                </c:pt>
                <c:pt idx="16992">
                  <c:v>1.3391999999998101</c:v>
                </c:pt>
                <c:pt idx="16993">
                  <c:v>1.3392999999998101</c:v>
                </c:pt>
                <c:pt idx="16994">
                  <c:v>1.3393999999998101</c:v>
                </c:pt>
                <c:pt idx="16995">
                  <c:v>1.3394999999998101</c:v>
                </c:pt>
                <c:pt idx="16996">
                  <c:v>1.3395999999998101</c:v>
                </c:pt>
                <c:pt idx="16997">
                  <c:v>1.33969999999981</c:v>
                </c:pt>
                <c:pt idx="16998">
                  <c:v>1.33979999999981</c:v>
                </c:pt>
                <c:pt idx="16999">
                  <c:v>1.33989999999981</c:v>
                </c:pt>
                <c:pt idx="17000">
                  <c:v>1.33999999999981</c:v>
                </c:pt>
                <c:pt idx="17001">
                  <c:v>1.34009999999981</c:v>
                </c:pt>
                <c:pt idx="17002">
                  <c:v>1.34019999999981</c:v>
                </c:pt>
                <c:pt idx="17003">
                  <c:v>1.34029999999981</c:v>
                </c:pt>
                <c:pt idx="17004">
                  <c:v>1.34039999999981</c:v>
                </c:pt>
                <c:pt idx="17005">
                  <c:v>1.34049999999981</c:v>
                </c:pt>
                <c:pt idx="17006">
                  <c:v>1.3405999999998099</c:v>
                </c:pt>
                <c:pt idx="17007">
                  <c:v>1.3406999999998099</c:v>
                </c:pt>
                <c:pt idx="17008">
                  <c:v>1.3407999999998099</c:v>
                </c:pt>
                <c:pt idx="17009">
                  <c:v>1.3408999999998099</c:v>
                </c:pt>
                <c:pt idx="17010">
                  <c:v>1.3409999999998099</c:v>
                </c:pt>
                <c:pt idx="17011">
                  <c:v>1.3410999999998101</c:v>
                </c:pt>
                <c:pt idx="17012">
                  <c:v>1.3411999999998101</c:v>
                </c:pt>
                <c:pt idx="17013">
                  <c:v>1.3412999999998101</c:v>
                </c:pt>
                <c:pt idx="17014">
                  <c:v>1.3413999999998101</c:v>
                </c:pt>
                <c:pt idx="17015">
                  <c:v>1.3414999999998101</c:v>
                </c:pt>
                <c:pt idx="17016">
                  <c:v>1.3415999999998101</c:v>
                </c:pt>
                <c:pt idx="17017">
                  <c:v>1.34169999999981</c:v>
                </c:pt>
                <c:pt idx="17018">
                  <c:v>1.34179999999981</c:v>
                </c:pt>
                <c:pt idx="17019">
                  <c:v>1.34189999999981</c:v>
                </c:pt>
                <c:pt idx="17020">
                  <c:v>1.34199999999981</c:v>
                </c:pt>
                <c:pt idx="17021">
                  <c:v>1.34209999999981</c:v>
                </c:pt>
                <c:pt idx="17022">
                  <c:v>1.34219999999981</c:v>
                </c:pt>
                <c:pt idx="17023">
                  <c:v>1.34229999999981</c:v>
                </c:pt>
                <c:pt idx="17024">
                  <c:v>1.34239999999981</c:v>
                </c:pt>
                <c:pt idx="17025">
                  <c:v>1.34249999999981</c:v>
                </c:pt>
                <c:pt idx="17026">
                  <c:v>1.3425999999998099</c:v>
                </c:pt>
                <c:pt idx="17027">
                  <c:v>1.3426999999998099</c:v>
                </c:pt>
                <c:pt idx="17028">
                  <c:v>1.3427999999998099</c:v>
                </c:pt>
                <c:pt idx="17029">
                  <c:v>1.3428999999998099</c:v>
                </c:pt>
                <c:pt idx="17030">
                  <c:v>1.3429999999998099</c:v>
                </c:pt>
                <c:pt idx="17031">
                  <c:v>1.3430999999998099</c:v>
                </c:pt>
                <c:pt idx="17032">
                  <c:v>1.3431999999998101</c:v>
                </c:pt>
                <c:pt idx="17033">
                  <c:v>1.3432999999998101</c:v>
                </c:pt>
                <c:pt idx="17034">
                  <c:v>1.3433999999998101</c:v>
                </c:pt>
                <c:pt idx="17035">
                  <c:v>1.3434999999998101</c:v>
                </c:pt>
                <c:pt idx="17036">
                  <c:v>1.3435999999998101</c:v>
                </c:pt>
                <c:pt idx="17037">
                  <c:v>1.34369999999981</c:v>
                </c:pt>
                <c:pt idx="17038">
                  <c:v>1.34379999999981</c:v>
                </c:pt>
                <c:pt idx="17039">
                  <c:v>1.34389999999981</c:v>
                </c:pt>
                <c:pt idx="17040">
                  <c:v>1.34399999999981</c:v>
                </c:pt>
                <c:pt idx="17041">
                  <c:v>1.34409999999981</c:v>
                </c:pt>
                <c:pt idx="17042">
                  <c:v>1.34419999999981</c:v>
                </c:pt>
                <c:pt idx="17043">
                  <c:v>1.34429999999981</c:v>
                </c:pt>
                <c:pt idx="17044">
                  <c:v>1.34439999999981</c:v>
                </c:pt>
                <c:pt idx="17045">
                  <c:v>1.34449999999981</c:v>
                </c:pt>
                <c:pt idx="17046">
                  <c:v>1.3445999999998099</c:v>
                </c:pt>
                <c:pt idx="17047">
                  <c:v>1.3446999999998099</c:v>
                </c:pt>
                <c:pt idx="17048">
                  <c:v>1.3447999999998099</c:v>
                </c:pt>
                <c:pt idx="17049">
                  <c:v>1.3448999999998099</c:v>
                </c:pt>
                <c:pt idx="17050">
                  <c:v>1.3449999999998099</c:v>
                </c:pt>
                <c:pt idx="17051">
                  <c:v>1.3450999999998099</c:v>
                </c:pt>
                <c:pt idx="17052">
                  <c:v>1.3451999999998101</c:v>
                </c:pt>
                <c:pt idx="17053">
                  <c:v>1.3452999999998101</c:v>
                </c:pt>
                <c:pt idx="17054">
                  <c:v>1.3453999999998101</c:v>
                </c:pt>
                <c:pt idx="17055">
                  <c:v>1.3454999999998101</c:v>
                </c:pt>
                <c:pt idx="17056">
                  <c:v>1.3455999999998101</c:v>
                </c:pt>
                <c:pt idx="17057">
                  <c:v>1.34569999999981</c:v>
                </c:pt>
                <c:pt idx="17058">
                  <c:v>1.34579999999981</c:v>
                </c:pt>
                <c:pt idx="17059">
                  <c:v>1.34589999999981</c:v>
                </c:pt>
                <c:pt idx="17060">
                  <c:v>1.34599999999981</c:v>
                </c:pt>
                <c:pt idx="17061">
                  <c:v>1.34609999999981</c:v>
                </c:pt>
                <c:pt idx="17062">
                  <c:v>1.34619999999981</c:v>
                </c:pt>
                <c:pt idx="17063">
                  <c:v>1.34629999999981</c:v>
                </c:pt>
                <c:pt idx="17064">
                  <c:v>1.34639999999981</c:v>
                </c:pt>
                <c:pt idx="17065">
                  <c:v>1.34649999999981</c:v>
                </c:pt>
                <c:pt idx="17066">
                  <c:v>1.3465999999998099</c:v>
                </c:pt>
                <c:pt idx="17067">
                  <c:v>1.3466999999998099</c:v>
                </c:pt>
                <c:pt idx="17068">
                  <c:v>1.3467999999998099</c:v>
                </c:pt>
                <c:pt idx="17069">
                  <c:v>1.3468999999998099</c:v>
                </c:pt>
                <c:pt idx="17070">
                  <c:v>1.3469999999998099</c:v>
                </c:pt>
                <c:pt idx="17071">
                  <c:v>1.3470999999998099</c:v>
                </c:pt>
                <c:pt idx="17072">
                  <c:v>1.3471999999998101</c:v>
                </c:pt>
                <c:pt idx="17073">
                  <c:v>1.3472999999998101</c:v>
                </c:pt>
                <c:pt idx="17074">
                  <c:v>1.3473999999998101</c:v>
                </c:pt>
                <c:pt idx="17075">
                  <c:v>1.3474999999998101</c:v>
                </c:pt>
                <c:pt idx="17076">
                  <c:v>1.3475999999998101</c:v>
                </c:pt>
                <c:pt idx="17077">
                  <c:v>1.34769999999981</c:v>
                </c:pt>
                <c:pt idx="17078">
                  <c:v>1.34779999999981</c:v>
                </c:pt>
                <c:pt idx="17079">
                  <c:v>1.34789999999981</c:v>
                </c:pt>
                <c:pt idx="17080">
                  <c:v>1.34799999999981</c:v>
                </c:pt>
                <c:pt idx="17081">
                  <c:v>1.34809999999981</c:v>
                </c:pt>
                <c:pt idx="17082">
                  <c:v>1.34819999999981</c:v>
                </c:pt>
                <c:pt idx="17083">
                  <c:v>1.34829999999981</c:v>
                </c:pt>
                <c:pt idx="17084">
                  <c:v>1.34839999999981</c:v>
                </c:pt>
                <c:pt idx="17085">
                  <c:v>1.34849999999981</c:v>
                </c:pt>
                <c:pt idx="17086">
                  <c:v>1.34859999999981</c:v>
                </c:pt>
                <c:pt idx="17087">
                  <c:v>1.3486999999998099</c:v>
                </c:pt>
                <c:pt idx="17088">
                  <c:v>1.3487999999998099</c:v>
                </c:pt>
                <c:pt idx="17089">
                  <c:v>1.3488999999998099</c:v>
                </c:pt>
                <c:pt idx="17090">
                  <c:v>1.3489999999998099</c:v>
                </c:pt>
                <c:pt idx="17091">
                  <c:v>1.3490999999998099</c:v>
                </c:pt>
                <c:pt idx="17092">
                  <c:v>1.3491999999998101</c:v>
                </c:pt>
                <c:pt idx="17093">
                  <c:v>1.3492999999998101</c:v>
                </c:pt>
                <c:pt idx="17094">
                  <c:v>1.3493999999998101</c:v>
                </c:pt>
                <c:pt idx="17095">
                  <c:v>1.3494999999998101</c:v>
                </c:pt>
                <c:pt idx="17096">
                  <c:v>1.3495999999998101</c:v>
                </c:pt>
                <c:pt idx="17097">
                  <c:v>1.3496999999998101</c:v>
                </c:pt>
                <c:pt idx="17098">
                  <c:v>1.34979999999981</c:v>
                </c:pt>
                <c:pt idx="17099">
                  <c:v>1.34989999999981</c:v>
                </c:pt>
                <c:pt idx="17100">
                  <c:v>1.34999999999981</c:v>
                </c:pt>
                <c:pt idx="17101">
                  <c:v>1.35009999999981</c:v>
                </c:pt>
                <c:pt idx="17102">
                  <c:v>1.35019999999981</c:v>
                </c:pt>
                <c:pt idx="17103">
                  <c:v>1.35029999999981</c:v>
                </c:pt>
                <c:pt idx="17104">
                  <c:v>1.35039999999981</c:v>
                </c:pt>
                <c:pt idx="17105">
                  <c:v>1.35049999999981</c:v>
                </c:pt>
                <c:pt idx="17106">
                  <c:v>1.35059999999981</c:v>
                </c:pt>
                <c:pt idx="17107">
                  <c:v>1.3506999999998099</c:v>
                </c:pt>
                <c:pt idx="17108">
                  <c:v>1.3507999999998099</c:v>
                </c:pt>
                <c:pt idx="17109">
                  <c:v>1.3508999999998099</c:v>
                </c:pt>
                <c:pt idx="17110">
                  <c:v>1.3509999999998099</c:v>
                </c:pt>
                <c:pt idx="17111">
                  <c:v>1.3510999999998099</c:v>
                </c:pt>
                <c:pt idx="17112">
                  <c:v>1.3511999999998101</c:v>
                </c:pt>
                <c:pt idx="17113">
                  <c:v>1.3512999999998101</c:v>
                </c:pt>
                <c:pt idx="17114">
                  <c:v>1.3513999999998101</c:v>
                </c:pt>
                <c:pt idx="17115">
                  <c:v>1.3514999999998101</c:v>
                </c:pt>
                <c:pt idx="17116">
                  <c:v>1.3515999999998101</c:v>
                </c:pt>
                <c:pt idx="17117">
                  <c:v>1.3516999999998101</c:v>
                </c:pt>
                <c:pt idx="17118">
                  <c:v>1.35179999999981</c:v>
                </c:pt>
                <c:pt idx="17119">
                  <c:v>1.35189999999981</c:v>
                </c:pt>
                <c:pt idx="17120">
                  <c:v>1.35199999999981</c:v>
                </c:pt>
                <c:pt idx="17121">
                  <c:v>1.35209999999981</c:v>
                </c:pt>
                <c:pt idx="17122">
                  <c:v>1.35219999999981</c:v>
                </c:pt>
                <c:pt idx="17123">
                  <c:v>1.35229999999981</c:v>
                </c:pt>
                <c:pt idx="17124">
                  <c:v>1.35239999999981</c:v>
                </c:pt>
                <c:pt idx="17125">
                  <c:v>1.35249999999981</c:v>
                </c:pt>
                <c:pt idx="17126">
                  <c:v>1.35259999999981</c:v>
                </c:pt>
                <c:pt idx="17127">
                  <c:v>1.3526999999998099</c:v>
                </c:pt>
                <c:pt idx="17128">
                  <c:v>1.3527999999998099</c:v>
                </c:pt>
                <c:pt idx="17129">
                  <c:v>1.3528999999998099</c:v>
                </c:pt>
                <c:pt idx="17130">
                  <c:v>1.3529999999998099</c:v>
                </c:pt>
                <c:pt idx="17131">
                  <c:v>1.3530999999998099</c:v>
                </c:pt>
                <c:pt idx="17132">
                  <c:v>1.3531999999998101</c:v>
                </c:pt>
                <c:pt idx="17133">
                  <c:v>1.3532999999998101</c:v>
                </c:pt>
                <c:pt idx="17134">
                  <c:v>1.3533999999998101</c:v>
                </c:pt>
                <c:pt idx="17135">
                  <c:v>1.3534999999998101</c:v>
                </c:pt>
                <c:pt idx="17136">
                  <c:v>1.3535999999998101</c:v>
                </c:pt>
                <c:pt idx="17137">
                  <c:v>1.3536999999998101</c:v>
                </c:pt>
                <c:pt idx="17138">
                  <c:v>1.35379999999981</c:v>
                </c:pt>
                <c:pt idx="17139">
                  <c:v>1.35389999999981</c:v>
                </c:pt>
                <c:pt idx="17140">
                  <c:v>1.35399999999981</c:v>
                </c:pt>
                <c:pt idx="17141">
                  <c:v>1.35409999999981</c:v>
                </c:pt>
                <c:pt idx="17142">
                  <c:v>1.35419999999981</c:v>
                </c:pt>
                <c:pt idx="17143">
                  <c:v>1.35429999999981</c:v>
                </c:pt>
                <c:pt idx="17144">
                  <c:v>1.35439999999981</c:v>
                </c:pt>
                <c:pt idx="17145">
                  <c:v>1.35449999999981</c:v>
                </c:pt>
                <c:pt idx="17146">
                  <c:v>1.35459999999981</c:v>
                </c:pt>
                <c:pt idx="17147">
                  <c:v>1.3546999999998099</c:v>
                </c:pt>
                <c:pt idx="17148">
                  <c:v>1.3547999999998099</c:v>
                </c:pt>
                <c:pt idx="17149">
                  <c:v>1.3548999999998099</c:v>
                </c:pt>
                <c:pt idx="17150">
                  <c:v>1.3549999999998099</c:v>
                </c:pt>
                <c:pt idx="17151">
                  <c:v>1.3550999999998099</c:v>
                </c:pt>
                <c:pt idx="17152">
                  <c:v>1.3551999999998099</c:v>
                </c:pt>
                <c:pt idx="17153">
                  <c:v>1.3552999999998101</c:v>
                </c:pt>
                <c:pt idx="17154">
                  <c:v>1.3553999999998101</c:v>
                </c:pt>
                <c:pt idx="17155">
                  <c:v>1.3554999999998101</c:v>
                </c:pt>
                <c:pt idx="17156">
                  <c:v>1.3555999999998101</c:v>
                </c:pt>
                <c:pt idx="17157">
                  <c:v>1.3556999999998101</c:v>
                </c:pt>
                <c:pt idx="17158">
                  <c:v>1.35579999999981</c:v>
                </c:pt>
                <c:pt idx="17159">
                  <c:v>1.35589999999981</c:v>
                </c:pt>
                <c:pt idx="17160">
                  <c:v>1.35599999999981</c:v>
                </c:pt>
                <c:pt idx="17161">
                  <c:v>1.35609999999981</c:v>
                </c:pt>
                <c:pt idx="17162">
                  <c:v>1.35619999999981</c:v>
                </c:pt>
                <c:pt idx="17163">
                  <c:v>1.35629999999981</c:v>
                </c:pt>
                <c:pt idx="17164">
                  <c:v>1.35639999999981</c:v>
                </c:pt>
                <c:pt idx="17165">
                  <c:v>1.35649999999981</c:v>
                </c:pt>
                <c:pt idx="17166">
                  <c:v>1.35659999999981</c:v>
                </c:pt>
                <c:pt idx="17167">
                  <c:v>1.3566999999998099</c:v>
                </c:pt>
                <c:pt idx="17168">
                  <c:v>1.3567999999998099</c:v>
                </c:pt>
                <c:pt idx="17169">
                  <c:v>1.3568999999998099</c:v>
                </c:pt>
                <c:pt idx="17170">
                  <c:v>1.3569999999998099</c:v>
                </c:pt>
                <c:pt idx="17171">
                  <c:v>1.3570999999998099</c:v>
                </c:pt>
                <c:pt idx="17172">
                  <c:v>1.3571999999998099</c:v>
                </c:pt>
                <c:pt idx="17173">
                  <c:v>1.3572999999998101</c:v>
                </c:pt>
                <c:pt idx="17174">
                  <c:v>1.3573999999998101</c:v>
                </c:pt>
                <c:pt idx="17175">
                  <c:v>1.3574999999998101</c:v>
                </c:pt>
                <c:pt idx="17176">
                  <c:v>1.3575999999998101</c:v>
                </c:pt>
                <c:pt idx="17177">
                  <c:v>1.3576999999998101</c:v>
                </c:pt>
                <c:pt idx="17178">
                  <c:v>1.35779999999981</c:v>
                </c:pt>
                <c:pt idx="17179">
                  <c:v>1.35789999999981</c:v>
                </c:pt>
                <c:pt idx="17180">
                  <c:v>1.35799999999981</c:v>
                </c:pt>
                <c:pt idx="17181">
                  <c:v>1.35809999999981</c:v>
                </c:pt>
                <c:pt idx="17182">
                  <c:v>1.35819999999981</c:v>
                </c:pt>
                <c:pt idx="17183">
                  <c:v>1.35829999999981</c:v>
                </c:pt>
                <c:pt idx="17184">
                  <c:v>1.35839999999981</c:v>
                </c:pt>
                <c:pt idx="17185">
                  <c:v>1.35849999999981</c:v>
                </c:pt>
                <c:pt idx="17186">
                  <c:v>1.35859999999981</c:v>
                </c:pt>
                <c:pt idx="17187">
                  <c:v>1.3586999999998099</c:v>
                </c:pt>
                <c:pt idx="17188">
                  <c:v>1.3587999999998099</c:v>
                </c:pt>
                <c:pt idx="17189">
                  <c:v>1.3588999999998099</c:v>
                </c:pt>
                <c:pt idx="17190">
                  <c:v>1.3589999999998099</c:v>
                </c:pt>
                <c:pt idx="17191">
                  <c:v>1.3590999999998099</c:v>
                </c:pt>
                <c:pt idx="17192">
                  <c:v>1.3591999999998099</c:v>
                </c:pt>
                <c:pt idx="17193">
                  <c:v>1.3592999999998101</c:v>
                </c:pt>
                <c:pt idx="17194">
                  <c:v>1.3593999999998101</c:v>
                </c:pt>
                <c:pt idx="17195">
                  <c:v>1.3594999999998101</c:v>
                </c:pt>
                <c:pt idx="17196">
                  <c:v>1.3595999999998101</c:v>
                </c:pt>
                <c:pt idx="17197">
                  <c:v>1.3596999999998101</c:v>
                </c:pt>
                <c:pt idx="17198">
                  <c:v>1.35979999999981</c:v>
                </c:pt>
                <c:pt idx="17199">
                  <c:v>1.35989999999981</c:v>
                </c:pt>
                <c:pt idx="17200">
                  <c:v>1.35999999999981</c:v>
                </c:pt>
                <c:pt idx="17201">
                  <c:v>1.36009999999981</c:v>
                </c:pt>
                <c:pt idx="17202">
                  <c:v>1.36019999999981</c:v>
                </c:pt>
                <c:pt idx="17203">
                  <c:v>1.36029999999981</c:v>
                </c:pt>
                <c:pt idx="17204">
                  <c:v>1.36039999999981</c:v>
                </c:pt>
                <c:pt idx="17205">
                  <c:v>1.36049999999981</c:v>
                </c:pt>
                <c:pt idx="17206">
                  <c:v>1.36059999999981</c:v>
                </c:pt>
                <c:pt idx="17207">
                  <c:v>1.36069999999981</c:v>
                </c:pt>
                <c:pt idx="17208">
                  <c:v>1.3607999999998099</c:v>
                </c:pt>
                <c:pt idx="17209">
                  <c:v>1.3608999999998099</c:v>
                </c:pt>
                <c:pt idx="17210">
                  <c:v>1.3609999999998099</c:v>
                </c:pt>
                <c:pt idx="17211">
                  <c:v>1.3610999999998099</c:v>
                </c:pt>
                <c:pt idx="17212">
                  <c:v>1.3611999999998099</c:v>
                </c:pt>
                <c:pt idx="17213">
                  <c:v>1.3612999999998101</c:v>
                </c:pt>
                <c:pt idx="17214">
                  <c:v>1.3613999999998101</c:v>
                </c:pt>
                <c:pt idx="17215">
                  <c:v>1.3614999999998101</c:v>
                </c:pt>
                <c:pt idx="17216">
                  <c:v>1.3615999999998101</c:v>
                </c:pt>
                <c:pt idx="17217">
                  <c:v>1.3616999999998101</c:v>
                </c:pt>
                <c:pt idx="17218">
                  <c:v>1.3617999999998101</c:v>
                </c:pt>
                <c:pt idx="17219">
                  <c:v>1.36189999999981</c:v>
                </c:pt>
                <c:pt idx="17220">
                  <c:v>1.36199999999981</c:v>
                </c:pt>
                <c:pt idx="17221">
                  <c:v>1.36209999999981</c:v>
                </c:pt>
                <c:pt idx="17222">
                  <c:v>1.36219999999981</c:v>
                </c:pt>
                <c:pt idx="17223">
                  <c:v>1.36229999999981</c:v>
                </c:pt>
                <c:pt idx="17224">
                  <c:v>1.36239999999981</c:v>
                </c:pt>
                <c:pt idx="17225">
                  <c:v>1.36249999999981</c:v>
                </c:pt>
                <c:pt idx="17226">
                  <c:v>1.36259999999981</c:v>
                </c:pt>
                <c:pt idx="17227">
                  <c:v>1.36269999999981</c:v>
                </c:pt>
                <c:pt idx="17228">
                  <c:v>1.3627999999998099</c:v>
                </c:pt>
                <c:pt idx="17229">
                  <c:v>1.3628999999998099</c:v>
                </c:pt>
                <c:pt idx="17230">
                  <c:v>1.3629999999998099</c:v>
                </c:pt>
                <c:pt idx="17231">
                  <c:v>1.3630999999998099</c:v>
                </c:pt>
                <c:pt idx="17232">
                  <c:v>1.3631999999998099</c:v>
                </c:pt>
                <c:pt idx="17233">
                  <c:v>1.3632999999998101</c:v>
                </c:pt>
                <c:pt idx="17234">
                  <c:v>1.3633999999998101</c:v>
                </c:pt>
                <c:pt idx="17235">
                  <c:v>1.3634999999998101</c:v>
                </c:pt>
                <c:pt idx="17236">
                  <c:v>1.3635999999998101</c:v>
                </c:pt>
                <c:pt idx="17237">
                  <c:v>1.3636999999998101</c:v>
                </c:pt>
                <c:pt idx="17238">
                  <c:v>1.3637999999998101</c:v>
                </c:pt>
                <c:pt idx="17239">
                  <c:v>1.36389999999981</c:v>
                </c:pt>
                <c:pt idx="17240">
                  <c:v>1.36399999999981</c:v>
                </c:pt>
                <c:pt idx="17241">
                  <c:v>1.36409999999981</c:v>
                </c:pt>
                <c:pt idx="17242">
                  <c:v>1.36419999999981</c:v>
                </c:pt>
                <c:pt idx="17243">
                  <c:v>1.36429999999981</c:v>
                </c:pt>
                <c:pt idx="17244">
                  <c:v>1.36439999999981</c:v>
                </c:pt>
                <c:pt idx="17245">
                  <c:v>1.36449999999981</c:v>
                </c:pt>
                <c:pt idx="17246">
                  <c:v>1.36459999999981</c:v>
                </c:pt>
                <c:pt idx="17247">
                  <c:v>1.36469999999981</c:v>
                </c:pt>
                <c:pt idx="17248">
                  <c:v>1.3647999999998099</c:v>
                </c:pt>
                <c:pt idx="17249">
                  <c:v>1.3648999999998099</c:v>
                </c:pt>
                <c:pt idx="17250">
                  <c:v>1.3649999999998099</c:v>
                </c:pt>
                <c:pt idx="17251">
                  <c:v>1.3650999999998099</c:v>
                </c:pt>
                <c:pt idx="17252">
                  <c:v>1.3651999999998099</c:v>
                </c:pt>
                <c:pt idx="17253">
                  <c:v>1.3652999999998101</c:v>
                </c:pt>
                <c:pt idx="17254">
                  <c:v>1.3653999999998101</c:v>
                </c:pt>
                <c:pt idx="17255">
                  <c:v>1.3654999999998101</c:v>
                </c:pt>
                <c:pt idx="17256">
                  <c:v>1.3655999999998101</c:v>
                </c:pt>
                <c:pt idx="17257">
                  <c:v>1.3656999999998101</c:v>
                </c:pt>
                <c:pt idx="17258">
                  <c:v>1.3657999999998101</c:v>
                </c:pt>
                <c:pt idx="17259">
                  <c:v>1.36589999999981</c:v>
                </c:pt>
                <c:pt idx="17260">
                  <c:v>1.36599999999981</c:v>
                </c:pt>
                <c:pt idx="17261">
                  <c:v>1.36609999999981</c:v>
                </c:pt>
                <c:pt idx="17262">
                  <c:v>1.36619999999981</c:v>
                </c:pt>
                <c:pt idx="17263">
                  <c:v>1.36629999999981</c:v>
                </c:pt>
                <c:pt idx="17264">
                  <c:v>1.36639999999981</c:v>
                </c:pt>
                <c:pt idx="17265">
                  <c:v>1.36649999999981</c:v>
                </c:pt>
                <c:pt idx="17266">
                  <c:v>1.36659999999981</c:v>
                </c:pt>
                <c:pt idx="17267">
                  <c:v>1.36669999999981</c:v>
                </c:pt>
                <c:pt idx="17268">
                  <c:v>1.3667999999998099</c:v>
                </c:pt>
                <c:pt idx="17269">
                  <c:v>1.3668999999998099</c:v>
                </c:pt>
                <c:pt idx="17270">
                  <c:v>1.3669999999998099</c:v>
                </c:pt>
                <c:pt idx="17271">
                  <c:v>1.3670999999998099</c:v>
                </c:pt>
                <c:pt idx="17272">
                  <c:v>1.3671999999998099</c:v>
                </c:pt>
                <c:pt idx="17273">
                  <c:v>1.3672999999998099</c:v>
                </c:pt>
                <c:pt idx="17274">
                  <c:v>1.3673999999998101</c:v>
                </c:pt>
                <c:pt idx="17275">
                  <c:v>1.3674999999998101</c:v>
                </c:pt>
                <c:pt idx="17276">
                  <c:v>1.3675999999998101</c:v>
                </c:pt>
                <c:pt idx="17277">
                  <c:v>1.3676999999998101</c:v>
                </c:pt>
                <c:pt idx="17278">
                  <c:v>1.3677999999998101</c:v>
                </c:pt>
                <c:pt idx="17279">
                  <c:v>1.36789999999981</c:v>
                </c:pt>
                <c:pt idx="17280">
                  <c:v>1.36799999999981</c:v>
                </c:pt>
                <c:pt idx="17281">
                  <c:v>1.36809999999981</c:v>
                </c:pt>
                <c:pt idx="17282">
                  <c:v>1.36819999999981</c:v>
                </c:pt>
                <c:pt idx="17283">
                  <c:v>1.36829999999981</c:v>
                </c:pt>
                <c:pt idx="17284">
                  <c:v>1.36839999999981</c:v>
                </c:pt>
                <c:pt idx="17285">
                  <c:v>1.36849999999981</c:v>
                </c:pt>
                <c:pt idx="17286">
                  <c:v>1.36859999999981</c:v>
                </c:pt>
                <c:pt idx="17287">
                  <c:v>1.36869999999981</c:v>
                </c:pt>
                <c:pt idx="17288">
                  <c:v>1.3687999999998099</c:v>
                </c:pt>
                <c:pt idx="17289">
                  <c:v>1.3688999999998099</c:v>
                </c:pt>
                <c:pt idx="17290">
                  <c:v>1.3689999999998099</c:v>
                </c:pt>
                <c:pt idx="17291">
                  <c:v>1.3690999999998099</c:v>
                </c:pt>
                <c:pt idx="17292">
                  <c:v>1.3691999999998099</c:v>
                </c:pt>
                <c:pt idx="17293">
                  <c:v>1.3692999999998099</c:v>
                </c:pt>
                <c:pt idx="17294">
                  <c:v>1.3693999999998101</c:v>
                </c:pt>
                <c:pt idx="17295">
                  <c:v>1.3694999999998101</c:v>
                </c:pt>
                <c:pt idx="17296">
                  <c:v>1.3695999999998101</c:v>
                </c:pt>
                <c:pt idx="17297">
                  <c:v>1.3696999999998101</c:v>
                </c:pt>
                <c:pt idx="17298">
                  <c:v>1.3697999999998101</c:v>
                </c:pt>
                <c:pt idx="17299">
                  <c:v>1.36989999999981</c:v>
                </c:pt>
                <c:pt idx="17300">
                  <c:v>1.36999999999981</c:v>
                </c:pt>
                <c:pt idx="17301">
                  <c:v>1.37009999999981</c:v>
                </c:pt>
                <c:pt idx="17302">
                  <c:v>1.37019999999981</c:v>
                </c:pt>
                <c:pt idx="17303">
                  <c:v>1.37029999999981</c:v>
                </c:pt>
                <c:pt idx="17304">
                  <c:v>1.37039999999981</c:v>
                </c:pt>
                <c:pt idx="17305">
                  <c:v>1.37049999999981</c:v>
                </c:pt>
                <c:pt idx="17306">
                  <c:v>1.37059999999981</c:v>
                </c:pt>
                <c:pt idx="17307">
                  <c:v>1.37069999999981</c:v>
                </c:pt>
                <c:pt idx="17308">
                  <c:v>1.3707999999998099</c:v>
                </c:pt>
                <c:pt idx="17309">
                  <c:v>1.3708999999998099</c:v>
                </c:pt>
                <c:pt idx="17310">
                  <c:v>1.3709999999998099</c:v>
                </c:pt>
                <c:pt idx="17311">
                  <c:v>1.3710999999998099</c:v>
                </c:pt>
                <c:pt idx="17312">
                  <c:v>1.3711999999998099</c:v>
                </c:pt>
                <c:pt idx="17313">
                  <c:v>1.3712999999998099</c:v>
                </c:pt>
                <c:pt idx="17314">
                  <c:v>1.3713999999998101</c:v>
                </c:pt>
                <c:pt idx="17315">
                  <c:v>1.3714999999998101</c:v>
                </c:pt>
                <c:pt idx="17316">
                  <c:v>1.3715999999998101</c:v>
                </c:pt>
                <c:pt idx="17317">
                  <c:v>1.3716999999998101</c:v>
                </c:pt>
                <c:pt idx="17318">
                  <c:v>1.3717999999998101</c:v>
                </c:pt>
                <c:pt idx="17319">
                  <c:v>1.37189999999981</c:v>
                </c:pt>
                <c:pt idx="17320">
                  <c:v>1.37199999999981</c:v>
                </c:pt>
                <c:pt idx="17321">
                  <c:v>1.37209999999981</c:v>
                </c:pt>
                <c:pt idx="17322">
                  <c:v>1.37219999999981</c:v>
                </c:pt>
                <c:pt idx="17323">
                  <c:v>1.37229999999981</c:v>
                </c:pt>
                <c:pt idx="17324">
                  <c:v>1.37239999999981</c:v>
                </c:pt>
                <c:pt idx="17325">
                  <c:v>1.37249999999981</c:v>
                </c:pt>
                <c:pt idx="17326">
                  <c:v>1.37259999999981</c:v>
                </c:pt>
                <c:pt idx="17327">
                  <c:v>1.37269999999981</c:v>
                </c:pt>
                <c:pt idx="17328">
                  <c:v>1.37279999999981</c:v>
                </c:pt>
                <c:pt idx="17329">
                  <c:v>1.3728999999998099</c:v>
                </c:pt>
                <c:pt idx="17330">
                  <c:v>1.3729999999998099</c:v>
                </c:pt>
                <c:pt idx="17331">
                  <c:v>1.3730999999998099</c:v>
                </c:pt>
                <c:pt idx="17332">
                  <c:v>1.3731999999998099</c:v>
                </c:pt>
                <c:pt idx="17333">
                  <c:v>1.3732999999998099</c:v>
                </c:pt>
                <c:pt idx="17334">
                  <c:v>1.3733999999998101</c:v>
                </c:pt>
                <c:pt idx="17335">
                  <c:v>1.3734999999998101</c:v>
                </c:pt>
                <c:pt idx="17336">
                  <c:v>1.3735999999998101</c:v>
                </c:pt>
                <c:pt idx="17337">
                  <c:v>1.3736999999998101</c:v>
                </c:pt>
                <c:pt idx="17338">
                  <c:v>1.3737999999998101</c:v>
                </c:pt>
                <c:pt idx="17339">
                  <c:v>1.3738999999998101</c:v>
                </c:pt>
                <c:pt idx="17340">
                  <c:v>1.37399999999981</c:v>
                </c:pt>
                <c:pt idx="17341">
                  <c:v>1.37409999999981</c:v>
                </c:pt>
                <c:pt idx="17342">
                  <c:v>1.37419999999981</c:v>
                </c:pt>
                <c:pt idx="17343">
                  <c:v>1.37429999999981</c:v>
                </c:pt>
                <c:pt idx="17344">
                  <c:v>1.37439999999981</c:v>
                </c:pt>
                <c:pt idx="17345">
                  <c:v>1.37449999999981</c:v>
                </c:pt>
                <c:pt idx="17346">
                  <c:v>1.37459999999981</c:v>
                </c:pt>
                <c:pt idx="17347">
                  <c:v>1.37469999999981</c:v>
                </c:pt>
                <c:pt idx="17348">
                  <c:v>1.37479999999981</c:v>
                </c:pt>
                <c:pt idx="17349">
                  <c:v>1.3748999999998099</c:v>
                </c:pt>
                <c:pt idx="17350">
                  <c:v>1.3749999999998099</c:v>
                </c:pt>
                <c:pt idx="17351">
                  <c:v>1.3750999999998099</c:v>
                </c:pt>
                <c:pt idx="17352">
                  <c:v>1.3751999999998099</c:v>
                </c:pt>
                <c:pt idx="17353">
                  <c:v>1.3752999999998099</c:v>
                </c:pt>
                <c:pt idx="17354">
                  <c:v>1.3753999999998101</c:v>
                </c:pt>
                <c:pt idx="17355">
                  <c:v>1.3754999999998101</c:v>
                </c:pt>
                <c:pt idx="17356">
                  <c:v>1.3755999999998101</c:v>
                </c:pt>
                <c:pt idx="17357">
                  <c:v>1.3756999999998101</c:v>
                </c:pt>
                <c:pt idx="17358">
                  <c:v>1.3757999999998101</c:v>
                </c:pt>
                <c:pt idx="17359">
                  <c:v>1.3758999999998101</c:v>
                </c:pt>
                <c:pt idx="17360">
                  <c:v>1.37599999999981</c:v>
                </c:pt>
                <c:pt idx="17361">
                  <c:v>1.37609999999981</c:v>
                </c:pt>
                <c:pt idx="17362">
                  <c:v>1.37619999999981</c:v>
                </c:pt>
                <c:pt idx="17363">
                  <c:v>1.37629999999981</c:v>
                </c:pt>
                <c:pt idx="17364">
                  <c:v>1.37639999999981</c:v>
                </c:pt>
                <c:pt idx="17365">
                  <c:v>1.37649999999981</c:v>
                </c:pt>
                <c:pt idx="17366">
                  <c:v>1.37659999999981</c:v>
                </c:pt>
                <c:pt idx="17367">
                  <c:v>1.37669999999981</c:v>
                </c:pt>
                <c:pt idx="17368">
                  <c:v>1.37679999999981</c:v>
                </c:pt>
                <c:pt idx="17369">
                  <c:v>1.3768999999998099</c:v>
                </c:pt>
                <c:pt idx="17370">
                  <c:v>1.3769999999998099</c:v>
                </c:pt>
                <c:pt idx="17371">
                  <c:v>1.3770999999998099</c:v>
                </c:pt>
                <c:pt idx="17372">
                  <c:v>1.3771999999998099</c:v>
                </c:pt>
                <c:pt idx="17373">
                  <c:v>1.3772999999998099</c:v>
                </c:pt>
                <c:pt idx="17374">
                  <c:v>1.3773999999998101</c:v>
                </c:pt>
                <c:pt idx="17375">
                  <c:v>1.3774999999998101</c:v>
                </c:pt>
                <c:pt idx="17376">
                  <c:v>1.3775999999998101</c:v>
                </c:pt>
                <c:pt idx="17377">
                  <c:v>1.3776999999998101</c:v>
                </c:pt>
                <c:pt idx="17378">
                  <c:v>1.3777999999998101</c:v>
                </c:pt>
                <c:pt idx="17379">
                  <c:v>1.3778999999998101</c:v>
                </c:pt>
                <c:pt idx="17380">
                  <c:v>1.37799999999981</c:v>
                </c:pt>
                <c:pt idx="17381">
                  <c:v>1.37809999999981</c:v>
                </c:pt>
                <c:pt idx="17382">
                  <c:v>1.37819999999981</c:v>
                </c:pt>
                <c:pt idx="17383">
                  <c:v>1.37829999999981</c:v>
                </c:pt>
                <c:pt idx="17384">
                  <c:v>1.37839999999981</c:v>
                </c:pt>
                <c:pt idx="17385">
                  <c:v>1.37849999999981</c:v>
                </c:pt>
                <c:pt idx="17386">
                  <c:v>1.37859999999981</c:v>
                </c:pt>
                <c:pt idx="17387">
                  <c:v>1.37869999999981</c:v>
                </c:pt>
                <c:pt idx="17388">
                  <c:v>1.37879999999981</c:v>
                </c:pt>
                <c:pt idx="17389">
                  <c:v>1.3788999999998099</c:v>
                </c:pt>
                <c:pt idx="17390">
                  <c:v>1.3789999999998099</c:v>
                </c:pt>
                <c:pt idx="17391">
                  <c:v>1.3790999999998099</c:v>
                </c:pt>
                <c:pt idx="17392">
                  <c:v>1.3791999999998099</c:v>
                </c:pt>
                <c:pt idx="17393">
                  <c:v>1.3792999999998099</c:v>
                </c:pt>
                <c:pt idx="17394">
                  <c:v>1.3793999999998099</c:v>
                </c:pt>
                <c:pt idx="17395">
                  <c:v>1.3794999999998101</c:v>
                </c:pt>
                <c:pt idx="17396">
                  <c:v>1.3795999999998101</c:v>
                </c:pt>
                <c:pt idx="17397">
                  <c:v>1.3796999999998101</c:v>
                </c:pt>
                <c:pt idx="17398">
                  <c:v>1.3797999999998101</c:v>
                </c:pt>
                <c:pt idx="17399">
                  <c:v>1.3798999999998101</c:v>
                </c:pt>
                <c:pt idx="17400">
                  <c:v>1.37999999999981</c:v>
                </c:pt>
                <c:pt idx="17401">
                  <c:v>1.38009999999981</c:v>
                </c:pt>
                <c:pt idx="17402">
                  <c:v>1.38019999999981</c:v>
                </c:pt>
                <c:pt idx="17403">
                  <c:v>1.38029999999981</c:v>
                </c:pt>
                <c:pt idx="17404">
                  <c:v>1.38039999999981</c:v>
                </c:pt>
                <c:pt idx="17405">
                  <c:v>1.38049999999981</c:v>
                </c:pt>
                <c:pt idx="17406">
                  <c:v>1.38059999999981</c:v>
                </c:pt>
                <c:pt idx="17407">
                  <c:v>1.38069999999981</c:v>
                </c:pt>
                <c:pt idx="17408">
                  <c:v>1.38079999999981</c:v>
                </c:pt>
                <c:pt idx="17409">
                  <c:v>1.3808999999998099</c:v>
                </c:pt>
                <c:pt idx="17410">
                  <c:v>1.3809999999998099</c:v>
                </c:pt>
                <c:pt idx="17411">
                  <c:v>1.3810999999998099</c:v>
                </c:pt>
                <c:pt idx="17412">
                  <c:v>1.3811999999998099</c:v>
                </c:pt>
                <c:pt idx="17413">
                  <c:v>1.3812999999998099</c:v>
                </c:pt>
                <c:pt idx="17414">
                  <c:v>1.3813999999998099</c:v>
                </c:pt>
                <c:pt idx="17415">
                  <c:v>1.3814999999998101</c:v>
                </c:pt>
                <c:pt idx="17416">
                  <c:v>1.3815999999998101</c:v>
                </c:pt>
                <c:pt idx="17417">
                  <c:v>1.3816999999998101</c:v>
                </c:pt>
                <c:pt idx="17418">
                  <c:v>1.3817999999998101</c:v>
                </c:pt>
                <c:pt idx="17419">
                  <c:v>1.3818999999998101</c:v>
                </c:pt>
                <c:pt idx="17420">
                  <c:v>1.38199999999981</c:v>
                </c:pt>
                <c:pt idx="17421">
                  <c:v>1.38209999999981</c:v>
                </c:pt>
                <c:pt idx="17422">
                  <c:v>1.38219999999981</c:v>
                </c:pt>
                <c:pt idx="17423">
                  <c:v>1.38229999999981</c:v>
                </c:pt>
                <c:pt idx="17424">
                  <c:v>1.38239999999981</c:v>
                </c:pt>
                <c:pt idx="17425">
                  <c:v>1.38249999999981</c:v>
                </c:pt>
                <c:pt idx="17426">
                  <c:v>1.38259999999981</c:v>
                </c:pt>
                <c:pt idx="17427">
                  <c:v>1.38269999999981</c:v>
                </c:pt>
                <c:pt idx="17428">
                  <c:v>1.38279999999981</c:v>
                </c:pt>
                <c:pt idx="17429">
                  <c:v>1.3828999999998099</c:v>
                </c:pt>
                <c:pt idx="17430">
                  <c:v>1.3829999999998099</c:v>
                </c:pt>
                <c:pt idx="17431">
                  <c:v>1.3830999999998099</c:v>
                </c:pt>
                <c:pt idx="17432">
                  <c:v>1.3831999999998099</c:v>
                </c:pt>
                <c:pt idx="17433">
                  <c:v>1.3832999999998099</c:v>
                </c:pt>
                <c:pt idx="17434">
                  <c:v>1.3833999999998099</c:v>
                </c:pt>
                <c:pt idx="17435">
                  <c:v>1.3834999999998101</c:v>
                </c:pt>
                <c:pt idx="17436">
                  <c:v>1.3835999999998101</c:v>
                </c:pt>
                <c:pt idx="17437">
                  <c:v>1.3836999999998101</c:v>
                </c:pt>
                <c:pt idx="17438">
                  <c:v>1.3837999999998101</c:v>
                </c:pt>
                <c:pt idx="17439">
                  <c:v>1.3838999999998101</c:v>
                </c:pt>
                <c:pt idx="17440">
                  <c:v>1.38399999999981</c:v>
                </c:pt>
                <c:pt idx="17441">
                  <c:v>1.38409999999981</c:v>
                </c:pt>
                <c:pt idx="17442">
                  <c:v>1.38419999999981</c:v>
                </c:pt>
                <c:pt idx="17443">
                  <c:v>1.38429999999981</c:v>
                </c:pt>
                <c:pt idx="17444">
                  <c:v>1.38439999999981</c:v>
                </c:pt>
                <c:pt idx="17445">
                  <c:v>1.38449999999981</c:v>
                </c:pt>
                <c:pt idx="17446">
                  <c:v>1.38459999999981</c:v>
                </c:pt>
                <c:pt idx="17447">
                  <c:v>1.38469999999981</c:v>
                </c:pt>
                <c:pt idx="17448">
                  <c:v>1.38479999999981</c:v>
                </c:pt>
                <c:pt idx="17449">
                  <c:v>1.3848999999998099</c:v>
                </c:pt>
                <c:pt idx="17450">
                  <c:v>1.3849999999998099</c:v>
                </c:pt>
                <c:pt idx="17451">
                  <c:v>1.3850999999998099</c:v>
                </c:pt>
                <c:pt idx="17452">
                  <c:v>1.3851999999998099</c:v>
                </c:pt>
                <c:pt idx="17453">
                  <c:v>1.3852999999998099</c:v>
                </c:pt>
                <c:pt idx="17454">
                  <c:v>1.3853999999998099</c:v>
                </c:pt>
                <c:pt idx="17455">
                  <c:v>1.3854999999998101</c:v>
                </c:pt>
                <c:pt idx="17456">
                  <c:v>1.3855999999998101</c:v>
                </c:pt>
                <c:pt idx="17457">
                  <c:v>1.3856999999998101</c:v>
                </c:pt>
                <c:pt idx="17458">
                  <c:v>1.3857999999998101</c:v>
                </c:pt>
                <c:pt idx="17459">
                  <c:v>1.3858999999998101</c:v>
                </c:pt>
                <c:pt idx="17460">
                  <c:v>1.3859999999998101</c:v>
                </c:pt>
                <c:pt idx="17461">
                  <c:v>1.38609999999981</c:v>
                </c:pt>
                <c:pt idx="17462">
                  <c:v>1.38619999999981</c:v>
                </c:pt>
                <c:pt idx="17463">
                  <c:v>1.38629999999981</c:v>
                </c:pt>
                <c:pt idx="17464">
                  <c:v>1.38639999999981</c:v>
                </c:pt>
                <c:pt idx="17465">
                  <c:v>1.38649999999981</c:v>
                </c:pt>
                <c:pt idx="17466">
                  <c:v>1.38659999999981</c:v>
                </c:pt>
                <c:pt idx="17467">
                  <c:v>1.38669999999981</c:v>
                </c:pt>
                <c:pt idx="17468">
                  <c:v>1.38679999999981</c:v>
                </c:pt>
                <c:pt idx="17469">
                  <c:v>1.38689999999981</c:v>
                </c:pt>
                <c:pt idx="17470">
                  <c:v>1.3869999999998099</c:v>
                </c:pt>
                <c:pt idx="17471">
                  <c:v>1.3870999999998099</c:v>
                </c:pt>
                <c:pt idx="17472">
                  <c:v>1.3871999999998099</c:v>
                </c:pt>
                <c:pt idx="17473">
                  <c:v>1.3872999999998099</c:v>
                </c:pt>
                <c:pt idx="17474">
                  <c:v>1.3873999999998099</c:v>
                </c:pt>
                <c:pt idx="17475">
                  <c:v>1.3874999999998101</c:v>
                </c:pt>
                <c:pt idx="17476">
                  <c:v>1.3875999999998101</c:v>
                </c:pt>
                <c:pt idx="17477">
                  <c:v>1.3876999999998101</c:v>
                </c:pt>
                <c:pt idx="17478">
                  <c:v>1.3877999999998101</c:v>
                </c:pt>
                <c:pt idx="17479">
                  <c:v>1.3878999999998101</c:v>
                </c:pt>
                <c:pt idx="17480">
                  <c:v>1.3879999999998101</c:v>
                </c:pt>
                <c:pt idx="17481">
                  <c:v>1.38809999999981</c:v>
                </c:pt>
                <c:pt idx="17482">
                  <c:v>1.38819999999981</c:v>
                </c:pt>
                <c:pt idx="17483">
                  <c:v>1.38829999999981</c:v>
                </c:pt>
                <c:pt idx="17484">
                  <c:v>1.38839999999981</c:v>
                </c:pt>
                <c:pt idx="17485">
                  <c:v>1.38849999999981</c:v>
                </c:pt>
                <c:pt idx="17486">
                  <c:v>1.38859999999981</c:v>
                </c:pt>
                <c:pt idx="17487">
                  <c:v>1.38869999999981</c:v>
                </c:pt>
                <c:pt idx="17488">
                  <c:v>1.38879999999981</c:v>
                </c:pt>
                <c:pt idx="17489">
                  <c:v>1.38889999999981</c:v>
                </c:pt>
                <c:pt idx="17490">
                  <c:v>1.3889999999998099</c:v>
                </c:pt>
                <c:pt idx="17491">
                  <c:v>1.3890999999998099</c:v>
                </c:pt>
                <c:pt idx="17492">
                  <c:v>1.3891999999998099</c:v>
                </c:pt>
                <c:pt idx="17493">
                  <c:v>1.3892999999998099</c:v>
                </c:pt>
                <c:pt idx="17494">
                  <c:v>1.3893999999998099</c:v>
                </c:pt>
                <c:pt idx="17495">
                  <c:v>1.3894999999998101</c:v>
                </c:pt>
                <c:pt idx="17496">
                  <c:v>1.3895999999998101</c:v>
                </c:pt>
                <c:pt idx="17497">
                  <c:v>1.3896999999998101</c:v>
                </c:pt>
                <c:pt idx="17498">
                  <c:v>1.3897999999998101</c:v>
                </c:pt>
                <c:pt idx="17499">
                  <c:v>1.3898999999998101</c:v>
                </c:pt>
                <c:pt idx="17500">
                  <c:v>1.3899999999998101</c:v>
                </c:pt>
                <c:pt idx="17501">
                  <c:v>1.39009999999981</c:v>
                </c:pt>
                <c:pt idx="17502">
                  <c:v>1.39019999999981</c:v>
                </c:pt>
                <c:pt idx="17503">
                  <c:v>1.39029999999981</c:v>
                </c:pt>
                <c:pt idx="17504">
                  <c:v>1.39039999999981</c:v>
                </c:pt>
                <c:pt idx="17505">
                  <c:v>1.39049999999981</c:v>
                </c:pt>
                <c:pt idx="17506">
                  <c:v>1.39059999999981</c:v>
                </c:pt>
                <c:pt idx="17507">
                  <c:v>1.39069999999981</c:v>
                </c:pt>
                <c:pt idx="17508">
                  <c:v>1.39079999999981</c:v>
                </c:pt>
                <c:pt idx="17509">
                  <c:v>1.39089999999981</c:v>
                </c:pt>
                <c:pt idx="17510">
                  <c:v>1.3909999999998099</c:v>
                </c:pt>
                <c:pt idx="17511">
                  <c:v>1.3910999999998099</c:v>
                </c:pt>
                <c:pt idx="17512">
                  <c:v>1.3911999999998099</c:v>
                </c:pt>
                <c:pt idx="17513">
                  <c:v>1.3912999999998099</c:v>
                </c:pt>
                <c:pt idx="17514">
                  <c:v>1.3913999999998099</c:v>
                </c:pt>
                <c:pt idx="17515">
                  <c:v>1.3914999999998101</c:v>
                </c:pt>
                <c:pt idx="17516">
                  <c:v>1.3915999999998101</c:v>
                </c:pt>
                <c:pt idx="17517">
                  <c:v>1.3916999999998101</c:v>
                </c:pt>
                <c:pt idx="17518">
                  <c:v>1.3917999999998101</c:v>
                </c:pt>
                <c:pt idx="17519">
                  <c:v>1.3918999999998101</c:v>
                </c:pt>
                <c:pt idx="17520">
                  <c:v>1.3919999999998101</c:v>
                </c:pt>
                <c:pt idx="17521">
                  <c:v>1.39209999999981</c:v>
                </c:pt>
                <c:pt idx="17522">
                  <c:v>1.39219999999981</c:v>
                </c:pt>
                <c:pt idx="17523">
                  <c:v>1.39229999999981</c:v>
                </c:pt>
                <c:pt idx="17524">
                  <c:v>1.39239999999981</c:v>
                </c:pt>
                <c:pt idx="17525">
                  <c:v>1.39249999999981</c:v>
                </c:pt>
                <c:pt idx="17526">
                  <c:v>1.39259999999981</c:v>
                </c:pt>
                <c:pt idx="17527">
                  <c:v>1.39269999999981</c:v>
                </c:pt>
                <c:pt idx="17528">
                  <c:v>1.39279999999981</c:v>
                </c:pt>
                <c:pt idx="17529">
                  <c:v>1.39289999999981</c:v>
                </c:pt>
                <c:pt idx="17530">
                  <c:v>1.3929999999998099</c:v>
                </c:pt>
                <c:pt idx="17531">
                  <c:v>1.3930999999998099</c:v>
                </c:pt>
                <c:pt idx="17532">
                  <c:v>1.3931999999998099</c:v>
                </c:pt>
                <c:pt idx="17533">
                  <c:v>1.3932999999998099</c:v>
                </c:pt>
                <c:pt idx="17534">
                  <c:v>1.3933999999998099</c:v>
                </c:pt>
                <c:pt idx="17535">
                  <c:v>1.3934999999998099</c:v>
                </c:pt>
                <c:pt idx="17536">
                  <c:v>1.3935999999998101</c:v>
                </c:pt>
                <c:pt idx="17537">
                  <c:v>1.3936999999998101</c:v>
                </c:pt>
                <c:pt idx="17538">
                  <c:v>1.3937999999998101</c:v>
                </c:pt>
                <c:pt idx="17539">
                  <c:v>1.3938999999998101</c:v>
                </c:pt>
                <c:pt idx="17540">
                  <c:v>1.3939999999998101</c:v>
                </c:pt>
                <c:pt idx="17541">
                  <c:v>1.39409999999981</c:v>
                </c:pt>
                <c:pt idx="17542">
                  <c:v>1.39419999999981</c:v>
                </c:pt>
                <c:pt idx="17543">
                  <c:v>1.39429999999981</c:v>
                </c:pt>
                <c:pt idx="17544">
                  <c:v>1.39439999999981</c:v>
                </c:pt>
                <c:pt idx="17545">
                  <c:v>1.39449999999981</c:v>
                </c:pt>
                <c:pt idx="17546">
                  <c:v>1.39459999999981</c:v>
                </c:pt>
                <c:pt idx="17547">
                  <c:v>1.39469999999981</c:v>
                </c:pt>
                <c:pt idx="17548">
                  <c:v>1.39479999999981</c:v>
                </c:pt>
                <c:pt idx="17549">
                  <c:v>1.39489999999981</c:v>
                </c:pt>
                <c:pt idx="17550">
                  <c:v>1.3949999999998099</c:v>
                </c:pt>
                <c:pt idx="17551">
                  <c:v>1.3950999999998099</c:v>
                </c:pt>
                <c:pt idx="17552">
                  <c:v>1.3951999999998099</c:v>
                </c:pt>
                <c:pt idx="17553">
                  <c:v>1.3952999999998099</c:v>
                </c:pt>
                <c:pt idx="17554">
                  <c:v>1.3953999999998099</c:v>
                </c:pt>
                <c:pt idx="17555">
                  <c:v>1.3954999999998099</c:v>
                </c:pt>
                <c:pt idx="17556">
                  <c:v>1.3955999999998101</c:v>
                </c:pt>
                <c:pt idx="17557">
                  <c:v>1.3956999999998101</c:v>
                </c:pt>
                <c:pt idx="17558">
                  <c:v>1.3957999999998101</c:v>
                </c:pt>
                <c:pt idx="17559">
                  <c:v>1.3958999999998101</c:v>
                </c:pt>
                <c:pt idx="17560">
                  <c:v>1.3959999999998101</c:v>
                </c:pt>
                <c:pt idx="17561">
                  <c:v>1.39609999999981</c:v>
                </c:pt>
                <c:pt idx="17562">
                  <c:v>1.39619999999981</c:v>
                </c:pt>
                <c:pt idx="17563">
                  <c:v>1.39629999999981</c:v>
                </c:pt>
                <c:pt idx="17564">
                  <c:v>1.39639999999981</c:v>
                </c:pt>
                <c:pt idx="17565">
                  <c:v>1.39649999999981</c:v>
                </c:pt>
                <c:pt idx="17566">
                  <c:v>1.39659999999981</c:v>
                </c:pt>
                <c:pt idx="17567">
                  <c:v>1.39669999999981</c:v>
                </c:pt>
                <c:pt idx="17568">
                  <c:v>1.39679999999981</c:v>
                </c:pt>
                <c:pt idx="17569">
                  <c:v>1.39689999999981</c:v>
                </c:pt>
                <c:pt idx="17570">
                  <c:v>1.3969999999998099</c:v>
                </c:pt>
                <c:pt idx="17571">
                  <c:v>1.3970999999998099</c:v>
                </c:pt>
                <c:pt idx="17572">
                  <c:v>1.3971999999998099</c:v>
                </c:pt>
                <c:pt idx="17573">
                  <c:v>1.3972999999998099</c:v>
                </c:pt>
                <c:pt idx="17574">
                  <c:v>1.3973999999998099</c:v>
                </c:pt>
                <c:pt idx="17575">
                  <c:v>1.3974999999998099</c:v>
                </c:pt>
                <c:pt idx="17576">
                  <c:v>1.3975999999998101</c:v>
                </c:pt>
                <c:pt idx="17577">
                  <c:v>1.3976999999998101</c:v>
                </c:pt>
                <c:pt idx="17578">
                  <c:v>1.3977999999998101</c:v>
                </c:pt>
                <c:pt idx="17579">
                  <c:v>1.3978999999998101</c:v>
                </c:pt>
                <c:pt idx="17580">
                  <c:v>1.3979999999998101</c:v>
                </c:pt>
                <c:pt idx="17581">
                  <c:v>1.3980999999998101</c:v>
                </c:pt>
                <c:pt idx="17582">
                  <c:v>1.39819999999981</c:v>
                </c:pt>
                <c:pt idx="17583">
                  <c:v>1.39829999999981</c:v>
                </c:pt>
                <c:pt idx="17584">
                  <c:v>1.39839999999981</c:v>
                </c:pt>
                <c:pt idx="17585">
                  <c:v>1.39849999999981</c:v>
                </c:pt>
                <c:pt idx="17586">
                  <c:v>1.39859999999981</c:v>
                </c:pt>
                <c:pt idx="17587">
                  <c:v>1.39869999999981</c:v>
                </c:pt>
                <c:pt idx="17588">
                  <c:v>1.39879999999981</c:v>
                </c:pt>
                <c:pt idx="17589">
                  <c:v>1.39889999999981</c:v>
                </c:pt>
                <c:pt idx="17590">
                  <c:v>1.39899999999981</c:v>
                </c:pt>
                <c:pt idx="17591">
                  <c:v>1.3990999999998099</c:v>
                </c:pt>
                <c:pt idx="17592">
                  <c:v>1.3991999999998099</c:v>
                </c:pt>
                <c:pt idx="17593">
                  <c:v>1.3992999999998099</c:v>
                </c:pt>
                <c:pt idx="17594">
                  <c:v>1.3993999999998099</c:v>
                </c:pt>
                <c:pt idx="17595">
                  <c:v>1.3994999999998099</c:v>
                </c:pt>
                <c:pt idx="17596">
                  <c:v>1.3995999999998101</c:v>
                </c:pt>
                <c:pt idx="17597">
                  <c:v>1.3996999999998101</c:v>
                </c:pt>
                <c:pt idx="17598">
                  <c:v>1.3997999999998101</c:v>
                </c:pt>
                <c:pt idx="17599">
                  <c:v>1.3998999999998101</c:v>
                </c:pt>
                <c:pt idx="17600">
                  <c:v>1.3999999999998101</c:v>
                </c:pt>
                <c:pt idx="17601">
                  <c:v>1.4000999999998101</c:v>
                </c:pt>
                <c:pt idx="17602">
                  <c:v>1.40019999999981</c:v>
                </c:pt>
                <c:pt idx="17603">
                  <c:v>1.40029999999981</c:v>
                </c:pt>
                <c:pt idx="17604">
                  <c:v>1.40039999999981</c:v>
                </c:pt>
                <c:pt idx="17605">
                  <c:v>1.40049999999981</c:v>
                </c:pt>
                <c:pt idx="17606">
                  <c:v>1.40059999999981</c:v>
                </c:pt>
                <c:pt idx="17607">
                  <c:v>1.40069999999981</c:v>
                </c:pt>
                <c:pt idx="17608">
                  <c:v>1.40079999999981</c:v>
                </c:pt>
                <c:pt idx="17609">
                  <c:v>1.40089999999981</c:v>
                </c:pt>
                <c:pt idx="17610">
                  <c:v>1.40099999999981</c:v>
                </c:pt>
                <c:pt idx="17611">
                  <c:v>1.4010999999998099</c:v>
                </c:pt>
                <c:pt idx="17612">
                  <c:v>1.4011999999998099</c:v>
                </c:pt>
                <c:pt idx="17613">
                  <c:v>1.4012999999998099</c:v>
                </c:pt>
                <c:pt idx="17614">
                  <c:v>1.4013999999998099</c:v>
                </c:pt>
                <c:pt idx="17615">
                  <c:v>1.4014999999998099</c:v>
                </c:pt>
                <c:pt idx="17616">
                  <c:v>1.4015999999998101</c:v>
                </c:pt>
                <c:pt idx="17617">
                  <c:v>1.4016999999998101</c:v>
                </c:pt>
                <c:pt idx="17618">
                  <c:v>1.4017999999998101</c:v>
                </c:pt>
                <c:pt idx="17619">
                  <c:v>1.4018999999998101</c:v>
                </c:pt>
                <c:pt idx="17620">
                  <c:v>1.4019999999998101</c:v>
                </c:pt>
                <c:pt idx="17621">
                  <c:v>1.4020999999998101</c:v>
                </c:pt>
                <c:pt idx="17622">
                  <c:v>1.40219999999981</c:v>
                </c:pt>
                <c:pt idx="17623">
                  <c:v>1.40229999999981</c:v>
                </c:pt>
                <c:pt idx="17624">
                  <c:v>1.40239999999981</c:v>
                </c:pt>
                <c:pt idx="17625">
                  <c:v>1.40249999999981</c:v>
                </c:pt>
                <c:pt idx="17626">
                  <c:v>1.40259999999981</c:v>
                </c:pt>
                <c:pt idx="17627">
                  <c:v>1.40269999999981</c:v>
                </c:pt>
                <c:pt idx="17628">
                  <c:v>1.40279999999981</c:v>
                </c:pt>
                <c:pt idx="17629">
                  <c:v>1.40289999999981</c:v>
                </c:pt>
                <c:pt idx="17630">
                  <c:v>1.40299999999981</c:v>
                </c:pt>
                <c:pt idx="17631">
                  <c:v>1.4030999999998099</c:v>
                </c:pt>
                <c:pt idx="17632">
                  <c:v>1.4031999999998099</c:v>
                </c:pt>
                <c:pt idx="17633">
                  <c:v>1.4032999999998099</c:v>
                </c:pt>
                <c:pt idx="17634">
                  <c:v>1.4033999999998099</c:v>
                </c:pt>
                <c:pt idx="17635">
                  <c:v>1.4034999999998099</c:v>
                </c:pt>
                <c:pt idx="17636">
                  <c:v>1.4035999999998101</c:v>
                </c:pt>
                <c:pt idx="17637">
                  <c:v>1.4036999999998101</c:v>
                </c:pt>
                <c:pt idx="17638">
                  <c:v>1.4037999999998101</c:v>
                </c:pt>
                <c:pt idx="17639">
                  <c:v>1.4038999999998101</c:v>
                </c:pt>
                <c:pt idx="17640">
                  <c:v>1.4039999999998101</c:v>
                </c:pt>
                <c:pt idx="17641">
                  <c:v>1.4040999999998101</c:v>
                </c:pt>
                <c:pt idx="17642">
                  <c:v>1.40419999999981</c:v>
                </c:pt>
                <c:pt idx="17643">
                  <c:v>1.40429999999981</c:v>
                </c:pt>
                <c:pt idx="17644">
                  <c:v>1.40439999999981</c:v>
                </c:pt>
                <c:pt idx="17645">
                  <c:v>1.40449999999981</c:v>
                </c:pt>
                <c:pt idx="17646">
                  <c:v>1.40459999999981</c:v>
                </c:pt>
                <c:pt idx="17647">
                  <c:v>1.40469999999981</c:v>
                </c:pt>
                <c:pt idx="17648">
                  <c:v>1.40479999999981</c:v>
                </c:pt>
                <c:pt idx="17649">
                  <c:v>1.40489999999981</c:v>
                </c:pt>
                <c:pt idx="17650">
                  <c:v>1.40499999999981</c:v>
                </c:pt>
                <c:pt idx="17651">
                  <c:v>1.4050999999998099</c:v>
                </c:pt>
                <c:pt idx="17652">
                  <c:v>1.4051999999998099</c:v>
                </c:pt>
                <c:pt idx="17653">
                  <c:v>1.4052999999998099</c:v>
                </c:pt>
                <c:pt idx="17654">
                  <c:v>1.4053999999998099</c:v>
                </c:pt>
                <c:pt idx="17655">
                  <c:v>1.4054999999998099</c:v>
                </c:pt>
                <c:pt idx="17656">
                  <c:v>1.4055999999998099</c:v>
                </c:pt>
                <c:pt idx="17657">
                  <c:v>1.4056999999998101</c:v>
                </c:pt>
                <c:pt idx="17658">
                  <c:v>1.4057999999998101</c:v>
                </c:pt>
                <c:pt idx="17659">
                  <c:v>1.4058999999998101</c:v>
                </c:pt>
                <c:pt idx="17660">
                  <c:v>1.4059999999998101</c:v>
                </c:pt>
                <c:pt idx="17661">
                  <c:v>1.4060999999998101</c:v>
                </c:pt>
                <c:pt idx="17662">
                  <c:v>1.40619999999981</c:v>
                </c:pt>
                <c:pt idx="17663">
                  <c:v>1.40629999999981</c:v>
                </c:pt>
                <c:pt idx="17664">
                  <c:v>1.40639999999981</c:v>
                </c:pt>
                <c:pt idx="17665">
                  <c:v>1.40649999999981</c:v>
                </c:pt>
                <c:pt idx="17666">
                  <c:v>1.40659999999981</c:v>
                </c:pt>
                <c:pt idx="17667">
                  <c:v>1.40669999999981</c:v>
                </c:pt>
                <c:pt idx="17668">
                  <c:v>1.40679999999981</c:v>
                </c:pt>
                <c:pt idx="17669">
                  <c:v>1.40689999999981</c:v>
                </c:pt>
                <c:pt idx="17670">
                  <c:v>1.40699999999981</c:v>
                </c:pt>
                <c:pt idx="17671">
                  <c:v>1.4070999999998099</c:v>
                </c:pt>
                <c:pt idx="17672">
                  <c:v>1.4071999999998099</c:v>
                </c:pt>
                <c:pt idx="17673">
                  <c:v>1.4072999999998099</c:v>
                </c:pt>
                <c:pt idx="17674">
                  <c:v>1.4073999999998099</c:v>
                </c:pt>
                <c:pt idx="17675">
                  <c:v>1.4074999999998099</c:v>
                </c:pt>
                <c:pt idx="17676">
                  <c:v>1.4075999999998099</c:v>
                </c:pt>
                <c:pt idx="17677">
                  <c:v>1.4076999999998101</c:v>
                </c:pt>
                <c:pt idx="17678">
                  <c:v>1.4077999999998101</c:v>
                </c:pt>
                <c:pt idx="17679">
                  <c:v>1.4078999999998101</c:v>
                </c:pt>
                <c:pt idx="17680">
                  <c:v>1.4079999999998101</c:v>
                </c:pt>
                <c:pt idx="17681">
                  <c:v>1.4080999999998101</c:v>
                </c:pt>
                <c:pt idx="17682">
                  <c:v>1.40819999999981</c:v>
                </c:pt>
                <c:pt idx="17683">
                  <c:v>1.40829999999981</c:v>
                </c:pt>
                <c:pt idx="17684">
                  <c:v>1.40839999999981</c:v>
                </c:pt>
                <c:pt idx="17685">
                  <c:v>1.40849999999981</c:v>
                </c:pt>
                <c:pt idx="17686">
                  <c:v>1.40859999999981</c:v>
                </c:pt>
                <c:pt idx="17687">
                  <c:v>1.40869999999981</c:v>
                </c:pt>
                <c:pt idx="17688">
                  <c:v>1.40879999999981</c:v>
                </c:pt>
                <c:pt idx="17689">
                  <c:v>1.40889999999981</c:v>
                </c:pt>
                <c:pt idx="17690">
                  <c:v>1.40899999999981</c:v>
                </c:pt>
                <c:pt idx="17691">
                  <c:v>1.4090999999998099</c:v>
                </c:pt>
                <c:pt idx="17692">
                  <c:v>1.4091999999998099</c:v>
                </c:pt>
                <c:pt idx="17693">
                  <c:v>1.4092999999998099</c:v>
                </c:pt>
                <c:pt idx="17694">
                  <c:v>1.4093999999998099</c:v>
                </c:pt>
                <c:pt idx="17695">
                  <c:v>1.4094999999998099</c:v>
                </c:pt>
                <c:pt idx="17696">
                  <c:v>1.4095999999998099</c:v>
                </c:pt>
                <c:pt idx="17697">
                  <c:v>1.4096999999998101</c:v>
                </c:pt>
                <c:pt idx="17698">
                  <c:v>1.4097999999998101</c:v>
                </c:pt>
                <c:pt idx="17699">
                  <c:v>1.4098999999998101</c:v>
                </c:pt>
                <c:pt idx="17700">
                  <c:v>1.4099999999998101</c:v>
                </c:pt>
                <c:pt idx="17701">
                  <c:v>1.4100999999998101</c:v>
                </c:pt>
                <c:pt idx="17702">
                  <c:v>1.41019999999981</c:v>
                </c:pt>
                <c:pt idx="17703">
                  <c:v>1.41029999999981</c:v>
                </c:pt>
                <c:pt idx="17704">
                  <c:v>1.41039999999981</c:v>
                </c:pt>
                <c:pt idx="17705">
                  <c:v>1.41049999999981</c:v>
                </c:pt>
                <c:pt idx="17706">
                  <c:v>1.4105999999998</c:v>
                </c:pt>
                <c:pt idx="17707">
                  <c:v>1.4106999999998</c:v>
                </c:pt>
                <c:pt idx="17708">
                  <c:v>1.4107999999998</c:v>
                </c:pt>
                <c:pt idx="17709">
                  <c:v>1.4108999999998</c:v>
                </c:pt>
                <c:pt idx="17710">
                  <c:v>1.4109999999998</c:v>
                </c:pt>
                <c:pt idx="17711">
                  <c:v>1.4110999999998</c:v>
                </c:pt>
                <c:pt idx="17712">
                  <c:v>1.4111999999997999</c:v>
                </c:pt>
                <c:pt idx="17713">
                  <c:v>1.4112999999997999</c:v>
                </c:pt>
                <c:pt idx="17714">
                  <c:v>1.4113999999997999</c:v>
                </c:pt>
                <c:pt idx="17715">
                  <c:v>1.4114999999997999</c:v>
                </c:pt>
                <c:pt idx="17716">
                  <c:v>1.4115999999997999</c:v>
                </c:pt>
                <c:pt idx="17717">
                  <c:v>1.4116999999997999</c:v>
                </c:pt>
                <c:pt idx="17718">
                  <c:v>1.4117999999998001</c:v>
                </c:pt>
                <c:pt idx="17719">
                  <c:v>1.4118999999998001</c:v>
                </c:pt>
                <c:pt idx="17720">
                  <c:v>1.4119999999998001</c:v>
                </c:pt>
                <c:pt idx="17721">
                  <c:v>1.4120999999998001</c:v>
                </c:pt>
                <c:pt idx="17722">
                  <c:v>1.4121999999998001</c:v>
                </c:pt>
                <c:pt idx="17723">
                  <c:v>1.4122999999998</c:v>
                </c:pt>
                <c:pt idx="17724">
                  <c:v>1.4123999999998</c:v>
                </c:pt>
                <c:pt idx="17725">
                  <c:v>1.4124999999998</c:v>
                </c:pt>
                <c:pt idx="17726">
                  <c:v>1.4125999999998</c:v>
                </c:pt>
                <c:pt idx="17727">
                  <c:v>1.4126999999998</c:v>
                </c:pt>
                <c:pt idx="17728">
                  <c:v>1.4127999999998</c:v>
                </c:pt>
                <c:pt idx="17729">
                  <c:v>1.4128999999998</c:v>
                </c:pt>
                <c:pt idx="17730">
                  <c:v>1.4129999999998</c:v>
                </c:pt>
                <c:pt idx="17731">
                  <c:v>1.4130999999998</c:v>
                </c:pt>
                <c:pt idx="17732">
                  <c:v>1.4131999999997999</c:v>
                </c:pt>
                <c:pt idx="17733">
                  <c:v>1.4132999999997999</c:v>
                </c:pt>
                <c:pt idx="17734">
                  <c:v>1.4133999999997999</c:v>
                </c:pt>
                <c:pt idx="17735">
                  <c:v>1.4134999999997999</c:v>
                </c:pt>
                <c:pt idx="17736">
                  <c:v>1.4135999999997999</c:v>
                </c:pt>
                <c:pt idx="17737">
                  <c:v>1.4136999999997999</c:v>
                </c:pt>
                <c:pt idx="17738">
                  <c:v>1.4137999999998001</c:v>
                </c:pt>
                <c:pt idx="17739">
                  <c:v>1.4138999999998001</c:v>
                </c:pt>
                <c:pt idx="17740">
                  <c:v>1.4139999999998001</c:v>
                </c:pt>
                <c:pt idx="17741">
                  <c:v>1.4140999999998001</c:v>
                </c:pt>
                <c:pt idx="17742">
                  <c:v>1.4141999999998001</c:v>
                </c:pt>
                <c:pt idx="17743">
                  <c:v>1.4142999999998001</c:v>
                </c:pt>
                <c:pt idx="17744">
                  <c:v>1.4143999999998</c:v>
                </c:pt>
                <c:pt idx="17745">
                  <c:v>1.4144999999998</c:v>
                </c:pt>
                <c:pt idx="17746">
                  <c:v>1.4145999999998</c:v>
                </c:pt>
                <c:pt idx="17747">
                  <c:v>1.4146999999998</c:v>
                </c:pt>
                <c:pt idx="17748">
                  <c:v>1.4147999999998</c:v>
                </c:pt>
                <c:pt idx="17749">
                  <c:v>1.4148999999998</c:v>
                </c:pt>
                <c:pt idx="17750">
                  <c:v>1.4149999999998</c:v>
                </c:pt>
                <c:pt idx="17751">
                  <c:v>1.4150999999998</c:v>
                </c:pt>
                <c:pt idx="17752">
                  <c:v>1.4151999999998</c:v>
                </c:pt>
                <c:pt idx="17753">
                  <c:v>1.4152999999997999</c:v>
                </c:pt>
                <c:pt idx="17754">
                  <c:v>1.4153999999997999</c:v>
                </c:pt>
                <c:pt idx="17755">
                  <c:v>1.4154999999997999</c:v>
                </c:pt>
                <c:pt idx="17756">
                  <c:v>1.4155999999997999</c:v>
                </c:pt>
                <c:pt idx="17757">
                  <c:v>1.4156999999997999</c:v>
                </c:pt>
                <c:pt idx="17758">
                  <c:v>1.4157999999998001</c:v>
                </c:pt>
                <c:pt idx="17759">
                  <c:v>1.4158999999998001</c:v>
                </c:pt>
                <c:pt idx="17760">
                  <c:v>1.4159999999998001</c:v>
                </c:pt>
                <c:pt idx="17761">
                  <c:v>1.4160999999998001</c:v>
                </c:pt>
                <c:pt idx="17762">
                  <c:v>1.4161999999998001</c:v>
                </c:pt>
                <c:pt idx="17763">
                  <c:v>1.4162999999998001</c:v>
                </c:pt>
                <c:pt idx="17764">
                  <c:v>1.4163999999998</c:v>
                </c:pt>
                <c:pt idx="17765">
                  <c:v>1.4164999999998</c:v>
                </c:pt>
                <c:pt idx="17766">
                  <c:v>1.4165999999998</c:v>
                </c:pt>
                <c:pt idx="17767">
                  <c:v>1.4166999999998</c:v>
                </c:pt>
                <c:pt idx="17768">
                  <c:v>1.4167999999998</c:v>
                </c:pt>
                <c:pt idx="17769">
                  <c:v>1.4168999999998</c:v>
                </c:pt>
                <c:pt idx="17770">
                  <c:v>1.4169999999998</c:v>
                </c:pt>
                <c:pt idx="17771">
                  <c:v>1.4170999999998</c:v>
                </c:pt>
                <c:pt idx="17772">
                  <c:v>1.4171999999998</c:v>
                </c:pt>
                <c:pt idx="17773">
                  <c:v>1.4172999999997999</c:v>
                </c:pt>
                <c:pt idx="17774">
                  <c:v>1.4173999999997999</c:v>
                </c:pt>
                <c:pt idx="17775">
                  <c:v>1.4174999999997999</c:v>
                </c:pt>
                <c:pt idx="17776">
                  <c:v>1.4175999999997999</c:v>
                </c:pt>
                <c:pt idx="17777">
                  <c:v>1.4176999999997999</c:v>
                </c:pt>
                <c:pt idx="17778">
                  <c:v>1.4177999999998001</c:v>
                </c:pt>
                <c:pt idx="17779">
                  <c:v>1.4178999999998001</c:v>
                </c:pt>
                <c:pt idx="17780">
                  <c:v>1.4179999999998001</c:v>
                </c:pt>
                <c:pt idx="17781">
                  <c:v>1.4180999999998001</c:v>
                </c:pt>
                <c:pt idx="17782">
                  <c:v>1.4181999999998001</c:v>
                </c:pt>
                <c:pt idx="17783">
                  <c:v>1.4182999999998001</c:v>
                </c:pt>
                <c:pt idx="17784">
                  <c:v>1.4183999999998</c:v>
                </c:pt>
                <c:pt idx="17785">
                  <c:v>1.4184999999998</c:v>
                </c:pt>
                <c:pt idx="17786">
                  <c:v>1.4185999999998</c:v>
                </c:pt>
                <c:pt idx="17787">
                  <c:v>1.4186999999998</c:v>
                </c:pt>
                <c:pt idx="17788">
                  <c:v>1.4187999999998</c:v>
                </c:pt>
                <c:pt idx="17789">
                  <c:v>1.4188999999998</c:v>
                </c:pt>
                <c:pt idx="17790">
                  <c:v>1.4189999999998</c:v>
                </c:pt>
                <c:pt idx="17791">
                  <c:v>1.4190999999998</c:v>
                </c:pt>
                <c:pt idx="17792">
                  <c:v>1.4191999999998</c:v>
                </c:pt>
                <c:pt idx="17793">
                  <c:v>1.4192999999997999</c:v>
                </c:pt>
                <c:pt idx="17794">
                  <c:v>1.4193999999997999</c:v>
                </c:pt>
                <c:pt idx="17795">
                  <c:v>1.4194999999997999</c:v>
                </c:pt>
                <c:pt idx="17796">
                  <c:v>1.4195999999997999</c:v>
                </c:pt>
                <c:pt idx="17797">
                  <c:v>1.4196999999997999</c:v>
                </c:pt>
                <c:pt idx="17798">
                  <c:v>1.4197999999998001</c:v>
                </c:pt>
                <c:pt idx="17799">
                  <c:v>1.4198999999998001</c:v>
                </c:pt>
                <c:pt idx="17800">
                  <c:v>1.4199999999998001</c:v>
                </c:pt>
                <c:pt idx="17801">
                  <c:v>1.4200999999998001</c:v>
                </c:pt>
                <c:pt idx="17802">
                  <c:v>1.4201999999998001</c:v>
                </c:pt>
                <c:pt idx="17803">
                  <c:v>1.4202999999998001</c:v>
                </c:pt>
                <c:pt idx="17804">
                  <c:v>1.4203999999998</c:v>
                </c:pt>
                <c:pt idx="17805">
                  <c:v>1.4204999999998</c:v>
                </c:pt>
                <c:pt idx="17806">
                  <c:v>1.4205999999998</c:v>
                </c:pt>
                <c:pt idx="17807">
                  <c:v>1.4206999999998</c:v>
                </c:pt>
                <c:pt idx="17808">
                  <c:v>1.4207999999998</c:v>
                </c:pt>
                <c:pt idx="17809">
                  <c:v>1.4208999999998</c:v>
                </c:pt>
                <c:pt idx="17810">
                  <c:v>1.4209999999998</c:v>
                </c:pt>
                <c:pt idx="17811">
                  <c:v>1.4210999999998</c:v>
                </c:pt>
                <c:pt idx="17812">
                  <c:v>1.4211999999998</c:v>
                </c:pt>
                <c:pt idx="17813">
                  <c:v>1.4212999999997999</c:v>
                </c:pt>
                <c:pt idx="17814">
                  <c:v>1.4213999999997999</c:v>
                </c:pt>
                <c:pt idx="17815">
                  <c:v>1.4214999999997999</c:v>
                </c:pt>
                <c:pt idx="17816">
                  <c:v>1.4215999999997999</c:v>
                </c:pt>
                <c:pt idx="17817">
                  <c:v>1.4216999999997999</c:v>
                </c:pt>
                <c:pt idx="17818">
                  <c:v>1.4217999999997999</c:v>
                </c:pt>
                <c:pt idx="17819">
                  <c:v>1.4218999999998001</c:v>
                </c:pt>
                <c:pt idx="17820">
                  <c:v>1.4219999999998001</c:v>
                </c:pt>
                <c:pt idx="17821">
                  <c:v>1.4220999999998001</c:v>
                </c:pt>
                <c:pt idx="17822">
                  <c:v>1.4221999999998001</c:v>
                </c:pt>
                <c:pt idx="17823">
                  <c:v>1.4222999999998001</c:v>
                </c:pt>
                <c:pt idx="17824">
                  <c:v>1.4223999999998</c:v>
                </c:pt>
                <c:pt idx="17825">
                  <c:v>1.4224999999998</c:v>
                </c:pt>
                <c:pt idx="17826">
                  <c:v>1.4225999999998</c:v>
                </c:pt>
                <c:pt idx="17827">
                  <c:v>1.4226999999998</c:v>
                </c:pt>
                <c:pt idx="17828">
                  <c:v>1.4227999999998</c:v>
                </c:pt>
                <c:pt idx="17829">
                  <c:v>1.4228999999998</c:v>
                </c:pt>
                <c:pt idx="17830">
                  <c:v>1.4229999999998</c:v>
                </c:pt>
                <c:pt idx="17831">
                  <c:v>1.4230999999998</c:v>
                </c:pt>
                <c:pt idx="17832">
                  <c:v>1.4231999999998</c:v>
                </c:pt>
                <c:pt idx="17833">
                  <c:v>1.4232999999997999</c:v>
                </c:pt>
                <c:pt idx="17834">
                  <c:v>1.4233999999997999</c:v>
                </c:pt>
                <c:pt idx="17835">
                  <c:v>1.4234999999997999</c:v>
                </c:pt>
                <c:pt idx="17836">
                  <c:v>1.4235999999997999</c:v>
                </c:pt>
                <c:pt idx="17837">
                  <c:v>1.4236999999997999</c:v>
                </c:pt>
                <c:pt idx="17838">
                  <c:v>1.4237999999997999</c:v>
                </c:pt>
                <c:pt idx="17839">
                  <c:v>1.4238999999998001</c:v>
                </c:pt>
                <c:pt idx="17840">
                  <c:v>1.4239999999998001</c:v>
                </c:pt>
                <c:pt idx="17841">
                  <c:v>1.4240999999998001</c:v>
                </c:pt>
                <c:pt idx="17842">
                  <c:v>1.4241999999998001</c:v>
                </c:pt>
                <c:pt idx="17843">
                  <c:v>1.4242999999998001</c:v>
                </c:pt>
                <c:pt idx="17844">
                  <c:v>1.4243999999998</c:v>
                </c:pt>
                <c:pt idx="17845">
                  <c:v>1.4244999999998</c:v>
                </c:pt>
                <c:pt idx="17846">
                  <c:v>1.4245999999998</c:v>
                </c:pt>
                <c:pt idx="17847">
                  <c:v>1.4246999999998</c:v>
                </c:pt>
                <c:pt idx="17848">
                  <c:v>1.4247999999998</c:v>
                </c:pt>
                <c:pt idx="17849">
                  <c:v>1.4248999999998</c:v>
                </c:pt>
                <c:pt idx="17850">
                  <c:v>1.4249999999998</c:v>
                </c:pt>
                <c:pt idx="17851">
                  <c:v>1.4250999999998</c:v>
                </c:pt>
                <c:pt idx="17852">
                  <c:v>1.4251999999998</c:v>
                </c:pt>
                <c:pt idx="17853">
                  <c:v>1.4252999999997999</c:v>
                </c:pt>
                <c:pt idx="17854">
                  <c:v>1.4253999999997999</c:v>
                </c:pt>
                <c:pt idx="17855">
                  <c:v>1.4254999999997999</c:v>
                </c:pt>
                <c:pt idx="17856">
                  <c:v>1.4255999999997999</c:v>
                </c:pt>
                <c:pt idx="17857">
                  <c:v>1.4256999999997999</c:v>
                </c:pt>
                <c:pt idx="17858">
                  <c:v>1.4257999999997999</c:v>
                </c:pt>
                <c:pt idx="17859">
                  <c:v>1.4258999999998001</c:v>
                </c:pt>
                <c:pt idx="17860">
                  <c:v>1.4259999999998001</c:v>
                </c:pt>
                <c:pt idx="17861">
                  <c:v>1.4260999999998001</c:v>
                </c:pt>
                <c:pt idx="17862">
                  <c:v>1.4261999999998001</c:v>
                </c:pt>
                <c:pt idx="17863">
                  <c:v>1.4262999999998001</c:v>
                </c:pt>
                <c:pt idx="17864">
                  <c:v>1.4263999999998001</c:v>
                </c:pt>
                <c:pt idx="17865">
                  <c:v>1.4264999999998</c:v>
                </c:pt>
                <c:pt idx="17866">
                  <c:v>1.4265999999998</c:v>
                </c:pt>
                <c:pt idx="17867">
                  <c:v>1.4266999999998</c:v>
                </c:pt>
                <c:pt idx="17868">
                  <c:v>1.4267999999998</c:v>
                </c:pt>
                <c:pt idx="17869">
                  <c:v>1.4268999999998</c:v>
                </c:pt>
                <c:pt idx="17870">
                  <c:v>1.4269999999998</c:v>
                </c:pt>
                <c:pt idx="17871">
                  <c:v>1.4270999999998</c:v>
                </c:pt>
                <c:pt idx="17872">
                  <c:v>1.4271999999998</c:v>
                </c:pt>
                <c:pt idx="17873">
                  <c:v>1.4272999999998</c:v>
                </c:pt>
                <c:pt idx="17874">
                  <c:v>1.4273999999997999</c:v>
                </c:pt>
                <c:pt idx="17875">
                  <c:v>1.4274999999997999</c:v>
                </c:pt>
                <c:pt idx="17876">
                  <c:v>1.4275999999997999</c:v>
                </c:pt>
                <c:pt idx="17877">
                  <c:v>1.4276999999997999</c:v>
                </c:pt>
                <c:pt idx="17878">
                  <c:v>1.4277999999997999</c:v>
                </c:pt>
                <c:pt idx="17879">
                  <c:v>1.4278999999998001</c:v>
                </c:pt>
                <c:pt idx="17880">
                  <c:v>1.4279999999998001</c:v>
                </c:pt>
                <c:pt idx="17881">
                  <c:v>1.4280999999998001</c:v>
                </c:pt>
                <c:pt idx="17882">
                  <c:v>1.4281999999998001</c:v>
                </c:pt>
                <c:pt idx="17883">
                  <c:v>1.4282999999998001</c:v>
                </c:pt>
                <c:pt idx="17884">
                  <c:v>1.4283999999998001</c:v>
                </c:pt>
                <c:pt idx="17885">
                  <c:v>1.4284999999998</c:v>
                </c:pt>
                <c:pt idx="17886">
                  <c:v>1.4285999999998</c:v>
                </c:pt>
                <c:pt idx="17887">
                  <c:v>1.4286999999998</c:v>
                </c:pt>
                <c:pt idx="17888">
                  <c:v>1.4287999999998</c:v>
                </c:pt>
                <c:pt idx="17889">
                  <c:v>1.4288999999998</c:v>
                </c:pt>
                <c:pt idx="17890">
                  <c:v>1.4289999999998</c:v>
                </c:pt>
                <c:pt idx="17891">
                  <c:v>1.4290999999998</c:v>
                </c:pt>
                <c:pt idx="17892">
                  <c:v>1.4291999999998</c:v>
                </c:pt>
                <c:pt idx="17893">
                  <c:v>1.4292999999998</c:v>
                </c:pt>
                <c:pt idx="17894">
                  <c:v>1.4293999999997999</c:v>
                </c:pt>
                <c:pt idx="17895">
                  <c:v>1.4294999999997999</c:v>
                </c:pt>
                <c:pt idx="17896">
                  <c:v>1.4295999999997999</c:v>
                </c:pt>
                <c:pt idx="17897">
                  <c:v>1.4296999999997999</c:v>
                </c:pt>
                <c:pt idx="17898">
                  <c:v>1.4297999999997999</c:v>
                </c:pt>
                <c:pt idx="17899">
                  <c:v>1.4298999999998001</c:v>
                </c:pt>
                <c:pt idx="17900">
                  <c:v>1.4299999999998001</c:v>
                </c:pt>
                <c:pt idx="17901">
                  <c:v>1.4300999999998001</c:v>
                </c:pt>
                <c:pt idx="17902">
                  <c:v>1.4301999999998001</c:v>
                </c:pt>
                <c:pt idx="17903">
                  <c:v>1.4302999999998001</c:v>
                </c:pt>
                <c:pt idx="17904">
                  <c:v>1.4303999999998001</c:v>
                </c:pt>
                <c:pt idx="17905">
                  <c:v>1.4304999999998</c:v>
                </c:pt>
                <c:pt idx="17906">
                  <c:v>1.4305999999998</c:v>
                </c:pt>
                <c:pt idx="17907">
                  <c:v>1.4306999999998</c:v>
                </c:pt>
                <c:pt idx="17908">
                  <c:v>1.4307999999998</c:v>
                </c:pt>
                <c:pt idx="17909">
                  <c:v>1.4308999999998</c:v>
                </c:pt>
                <c:pt idx="17910">
                  <c:v>1.4309999999998</c:v>
                </c:pt>
                <c:pt idx="17911">
                  <c:v>1.4310999999998</c:v>
                </c:pt>
                <c:pt idx="17912">
                  <c:v>1.4311999999998</c:v>
                </c:pt>
                <c:pt idx="17913">
                  <c:v>1.4312999999998</c:v>
                </c:pt>
                <c:pt idx="17914">
                  <c:v>1.4313999999997999</c:v>
                </c:pt>
                <c:pt idx="17915">
                  <c:v>1.4314999999997999</c:v>
                </c:pt>
                <c:pt idx="17916">
                  <c:v>1.4315999999997999</c:v>
                </c:pt>
                <c:pt idx="17917">
                  <c:v>1.4316999999997999</c:v>
                </c:pt>
                <c:pt idx="17918">
                  <c:v>1.4317999999997999</c:v>
                </c:pt>
                <c:pt idx="17919">
                  <c:v>1.4318999999998001</c:v>
                </c:pt>
                <c:pt idx="17920">
                  <c:v>1.4319999999998001</c:v>
                </c:pt>
                <c:pt idx="17921">
                  <c:v>1.4320999999998001</c:v>
                </c:pt>
                <c:pt idx="17922">
                  <c:v>1.4321999999998001</c:v>
                </c:pt>
                <c:pt idx="17923">
                  <c:v>1.4322999999998001</c:v>
                </c:pt>
                <c:pt idx="17924">
                  <c:v>1.4323999999998001</c:v>
                </c:pt>
                <c:pt idx="17925">
                  <c:v>1.4324999999998</c:v>
                </c:pt>
                <c:pt idx="17926">
                  <c:v>1.4325999999998</c:v>
                </c:pt>
                <c:pt idx="17927">
                  <c:v>1.4326999999998</c:v>
                </c:pt>
                <c:pt idx="17928">
                  <c:v>1.4327999999998</c:v>
                </c:pt>
                <c:pt idx="17929">
                  <c:v>1.4328999999998</c:v>
                </c:pt>
                <c:pt idx="17930">
                  <c:v>1.4329999999998</c:v>
                </c:pt>
                <c:pt idx="17931">
                  <c:v>1.4330999999998</c:v>
                </c:pt>
                <c:pt idx="17932">
                  <c:v>1.4331999999998</c:v>
                </c:pt>
                <c:pt idx="17933">
                  <c:v>1.4332999999998</c:v>
                </c:pt>
                <c:pt idx="17934">
                  <c:v>1.4333999999997999</c:v>
                </c:pt>
                <c:pt idx="17935">
                  <c:v>1.4334999999997999</c:v>
                </c:pt>
                <c:pt idx="17936">
                  <c:v>1.4335999999997999</c:v>
                </c:pt>
                <c:pt idx="17937">
                  <c:v>1.4336999999997999</c:v>
                </c:pt>
                <c:pt idx="17938">
                  <c:v>1.4337999999997999</c:v>
                </c:pt>
                <c:pt idx="17939">
                  <c:v>1.4338999999997999</c:v>
                </c:pt>
                <c:pt idx="17940">
                  <c:v>1.4339999999998001</c:v>
                </c:pt>
                <c:pt idx="17941">
                  <c:v>1.4340999999998001</c:v>
                </c:pt>
                <c:pt idx="17942">
                  <c:v>1.4341999999998001</c:v>
                </c:pt>
                <c:pt idx="17943">
                  <c:v>1.4342999999998001</c:v>
                </c:pt>
                <c:pt idx="17944">
                  <c:v>1.4343999999998001</c:v>
                </c:pt>
                <c:pt idx="17945">
                  <c:v>1.4344999999998</c:v>
                </c:pt>
                <c:pt idx="17946">
                  <c:v>1.4345999999998</c:v>
                </c:pt>
                <c:pt idx="17947">
                  <c:v>1.4346999999998</c:v>
                </c:pt>
                <c:pt idx="17948">
                  <c:v>1.4347999999998</c:v>
                </c:pt>
                <c:pt idx="17949">
                  <c:v>1.4348999999998</c:v>
                </c:pt>
                <c:pt idx="17950">
                  <c:v>1.4349999999998</c:v>
                </c:pt>
                <c:pt idx="17951">
                  <c:v>1.4350999999998</c:v>
                </c:pt>
                <c:pt idx="17952">
                  <c:v>1.4351999999998</c:v>
                </c:pt>
                <c:pt idx="17953">
                  <c:v>1.4352999999998</c:v>
                </c:pt>
                <c:pt idx="17954">
                  <c:v>1.4353999999997999</c:v>
                </c:pt>
                <c:pt idx="17955">
                  <c:v>1.4354999999997999</c:v>
                </c:pt>
                <c:pt idx="17956">
                  <c:v>1.4355999999997999</c:v>
                </c:pt>
                <c:pt idx="17957">
                  <c:v>1.4356999999997999</c:v>
                </c:pt>
                <c:pt idx="17958">
                  <c:v>1.4357999999997999</c:v>
                </c:pt>
                <c:pt idx="17959">
                  <c:v>1.4358999999997999</c:v>
                </c:pt>
                <c:pt idx="17960">
                  <c:v>1.4359999999998001</c:v>
                </c:pt>
                <c:pt idx="17961">
                  <c:v>1.4360999999998001</c:v>
                </c:pt>
                <c:pt idx="17962">
                  <c:v>1.4361999999998001</c:v>
                </c:pt>
                <c:pt idx="17963">
                  <c:v>1.4362999999998001</c:v>
                </c:pt>
                <c:pt idx="17964">
                  <c:v>1.4363999999998001</c:v>
                </c:pt>
                <c:pt idx="17965">
                  <c:v>1.4364999999998</c:v>
                </c:pt>
                <c:pt idx="17966">
                  <c:v>1.4365999999998</c:v>
                </c:pt>
                <c:pt idx="17967">
                  <c:v>1.4366999999998</c:v>
                </c:pt>
                <c:pt idx="17968">
                  <c:v>1.4367999999998</c:v>
                </c:pt>
                <c:pt idx="17969">
                  <c:v>1.4368999999998</c:v>
                </c:pt>
                <c:pt idx="17970">
                  <c:v>1.4369999999998</c:v>
                </c:pt>
                <c:pt idx="17971">
                  <c:v>1.4370999999998</c:v>
                </c:pt>
                <c:pt idx="17972">
                  <c:v>1.4371999999998</c:v>
                </c:pt>
                <c:pt idx="17973">
                  <c:v>1.4372999999998</c:v>
                </c:pt>
                <c:pt idx="17974">
                  <c:v>1.4373999999997999</c:v>
                </c:pt>
                <c:pt idx="17975">
                  <c:v>1.4374999999997999</c:v>
                </c:pt>
                <c:pt idx="17976">
                  <c:v>1.4375999999997999</c:v>
                </c:pt>
                <c:pt idx="17977">
                  <c:v>1.4376999999997999</c:v>
                </c:pt>
                <c:pt idx="17978">
                  <c:v>1.4377999999997999</c:v>
                </c:pt>
                <c:pt idx="17979">
                  <c:v>1.4378999999997999</c:v>
                </c:pt>
                <c:pt idx="17980">
                  <c:v>1.4379999999998001</c:v>
                </c:pt>
                <c:pt idx="17981">
                  <c:v>1.4380999999998001</c:v>
                </c:pt>
                <c:pt idx="17982">
                  <c:v>1.4381999999998001</c:v>
                </c:pt>
                <c:pt idx="17983">
                  <c:v>1.4382999999998001</c:v>
                </c:pt>
                <c:pt idx="17984">
                  <c:v>1.4383999999998001</c:v>
                </c:pt>
                <c:pt idx="17985">
                  <c:v>1.4384999999998</c:v>
                </c:pt>
                <c:pt idx="17986">
                  <c:v>1.4385999999998</c:v>
                </c:pt>
                <c:pt idx="17987">
                  <c:v>1.4386999999998</c:v>
                </c:pt>
                <c:pt idx="17988">
                  <c:v>1.4387999999998</c:v>
                </c:pt>
                <c:pt idx="17989">
                  <c:v>1.4388999999998</c:v>
                </c:pt>
                <c:pt idx="17990">
                  <c:v>1.4389999999998</c:v>
                </c:pt>
                <c:pt idx="17991">
                  <c:v>1.4390999999998</c:v>
                </c:pt>
                <c:pt idx="17992">
                  <c:v>1.4391999999998</c:v>
                </c:pt>
                <c:pt idx="17993">
                  <c:v>1.4392999999998</c:v>
                </c:pt>
                <c:pt idx="17994">
                  <c:v>1.4393999999998</c:v>
                </c:pt>
                <c:pt idx="17995">
                  <c:v>1.4394999999997999</c:v>
                </c:pt>
                <c:pt idx="17996">
                  <c:v>1.4395999999997999</c:v>
                </c:pt>
                <c:pt idx="17997">
                  <c:v>1.4396999999997999</c:v>
                </c:pt>
                <c:pt idx="17998">
                  <c:v>1.4397999999997999</c:v>
                </c:pt>
                <c:pt idx="17999">
                  <c:v>1.4398999999997999</c:v>
                </c:pt>
                <c:pt idx="18000">
                  <c:v>1.4399999999998001</c:v>
                </c:pt>
                <c:pt idx="18001">
                  <c:v>1.4400999999998001</c:v>
                </c:pt>
                <c:pt idx="18002">
                  <c:v>1.4401999999998001</c:v>
                </c:pt>
                <c:pt idx="18003">
                  <c:v>1.4402999999998001</c:v>
                </c:pt>
                <c:pt idx="18004">
                  <c:v>1.4403999999998001</c:v>
                </c:pt>
                <c:pt idx="18005">
                  <c:v>1.4404999999998001</c:v>
                </c:pt>
                <c:pt idx="18006">
                  <c:v>1.4405999999998</c:v>
                </c:pt>
                <c:pt idx="18007">
                  <c:v>1.4406999999998</c:v>
                </c:pt>
                <c:pt idx="18008">
                  <c:v>1.4407999999998</c:v>
                </c:pt>
                <c:pt idx="18009">
                  <c:v>1.4408999999998</c:v>
                </c:pt>
                <c:pt idx="18010">
                  <c:v>1.4409999999998</c:v>
                </c:pt>
                <c:pt idx="18011">
                  <c:v>1.4410999999998</c:v>
                </c:pt>
                <c:pt idx="18012">
                  <c:v>1.4411999999998</c:v>
                </c:pt>
                <c:pt idx="18013">
                  <c:v>1.4412999999998</c:v>
                </c:pt>
                <c:pt idx="18014">
                  <c:v>1.4413999999998</c:v>
                </c:pt>
                <c:pt idx="18015">
                  <c:v>1.4414999999997999</c:v>
                </c:pt>
                <c:pt idx="18016">
                  <c:v>1.4415999999997999</c:v>
                </c:pt>
                <c:pt idx="18017">
                  <c:v>1.4416999999997999</c:v>
                </c:pt>
                <c:pt idx="18018">
                  <c:v>1.4417999999997999</c:v>
                </c:pt>
                <c:pt idx="18019">
                  <c:v>1.4418999999997999</c:v>
                </c:pt>
                <c:pt idx="18020">
                  <c:v>1.4419999999998001</c:v>
                </c:pt>
                <c:pt idx="18021">
                  <c:v>1.4420999999998001</c:v>
                </c:pt>
                <c:pt idx="18022">
                  <c:v>1.4421999999998001</c:v>
                </c:pt>
                <c:pt idx="18023">
                  <c:v>1.4422999999998001</c:v>
                </c:pt>
                <c:pt idx="18024">
                  <c:v>1.4423999999998001</c:v>
                </c:pt>
                <c:pt idx="18025">
                  <c:v>1.4424999999998001</c:v>
                </c:pt>
                <c:pt idx="18026">
                  <c:v>1.4425999999998</c:v>
                </c:pt>
                <c:pt idx="18027">
                  <c:v>1.4426999999998</c:v>
                </c:pt>
                <c:pt idx="18028">
                  <c:v>1.4427999999998</c:v>
                </c:pt>
                <c:pt idx="18029">
                  <c:v>1.4428999999998</c:v>
                </c:pt>
                <c:pt idx="18030">
                  <c:v>1.4429999999998</c:v>
                </c:pt>
                <c:pt idx="18031">
                  <c:v>1.4430999999998</c:v>
                </c:pt>
                <c:pt idx="18032">
                  <c:v>1.4431999999998</c:v>
                </c:pt>
                <c:pt idx="18033">
                  <c:v>1.4432999999998</c:v>
                </c:pt>
                <c:pt idx="18034">
                  <c:v>1.4433999999998</c:v>
                </c:pt>
                <c:pt idx="18035">
                  <c:v>1.4434999999997999</c:v>
                </c:pt>
                <c:pt idx="18036">
                  <c:v>1.4435999999997999</c:v>
                </c:pt>
                <c:pt idx="18037">
                  <c:v>1.4436999999997999</c:v>
                </c:pt>
                <c:pt idx="18038">
                  <c:v>1.4437999999997999</c:v>
                </c:pt>
                <c:pt idx="18039">
                  <c:v>1.4438999999997999</c:v>
                </c:pt>
                <c:pt idx="18040">
                  <c:v>1.4439999999998001</c:v>
                </c:pt>
                <c:pt idx="18041">
                  <c:v>1.4440999999998001</c:v>
                </c:pt>
                <c:pt idx="18042">
                  <c:v>1.4441999999998001</c:v>
                </c:pt>
                <c:pt idx="18043">
                  <c:v>1.4442999999998001</c:v>
                </c:pt>
                <c:pt idx="18044">
                  <c:v>1.4443999999998001</c:v>
                </c:pt>
                <c:pt idx="18045">
                  <c:v>1.4444999999998001</c:v>
                </c:pt>
                <c:pt idx="18046">
                  <c:v>1.4445999999998</c:v>
                </c:pt>
                <c:pt idx="18047">
                  <c:v>1.4446999999998</c:v>
                </c:pt>
                <c:pt idx="18048">
                  <c:v>1.4447999999998</c:v>
                </c:pt>
                <c:pt idx="18049">
                  <c:v>1.4448999999998</c:v>
                </c:pt>
                <c:pt idx="18050">
                  <c:v>1.4449999999998</c:v>
                </c:pt>
                <c:pt idx="18051">
                  <c:v>1.4450999999998</c:v>
                </c:pt>
                <c:pt idx="18052">
                  <c:v>1.4451999999998</c:v>
                </c:pt>
                <c:pt idx="18053">
                  <c:v>1.4452999999998</c:v>
                </c:pt>
                <c:pt idx="18054">
                  <c:v>1.4453999999998</c:v>
                </c:pt>
                <c:pt idx="18055">
                  <c:v>1.4454999999997999</c:v>
                </c:pt>
                <c:pt idx="18056">
                  <c:v>1.4455999999997999</c:v>
                </c:pt>
                <c:pt idx="18057">
                  <c:v>1.4456999999997999</c:v>
                </c:pt>
                <c:pt idx="18058">
                  <c:v>1.4457999999997999</c:v>
                </c:pt>
                <c:pt idx="18059">
                  <c:v>1.4458999999997999</c:v>
                </c:pt>
                <c:pt idx="18060">
                  <c:v>1.4459999999997999</c:v>
                </c:pt>
                <c:pt idx="18061">
                  <c:v>1.4460999999998001</c:v>
                </c:pt>
                <c:pt idx="18062">
                  <c:v>1.4461999999998001</c:v>
                </c:pt>
                <c:pt idx="18063">
                  <c:v>1.4462999999998001</c:v>
                </c:pt>
                <c:pt idx="18064">
                  <c:v>1.4463999999998001</c:v>
                </c:pt>
                <c:pt idx="18065">
                  <c:v>1.4464999999998001</c:v>
                </c:pt>
                <c:pt idx="18066">
                  <c:v>1.4465999999998</c:v>
                </c:pt>
                <c:pt idx="18067">
                  <c:v>1.4466999999998</c:v>
                </c:pt>
                <c:pt idx="18068">
                  <c:v>1.4467999999998</c:v>
                </c:pt>
                <c:pt idx="18069">
                  <c:v>1.4468999999998</c:v>
                </c:pt>
                <c:pt idx="18070">
                  <c:v>1.4469999999998</c:v>
                </c:pt>
                <c:pt idx="18071">
                  <c:v>1.4470999999998</c:v>
                </c:pt>
                <c:pt idx="18072">
                  <c:v>1.4471999999998</c:v>
                </c:pt>
                <c:pt idx="18073">
                  <c:v>1.4472999999998</c:v>
                </c:pt>
                <c:pt idx="18074">
                  <c:v>1.4473999999998</c:v>
                </c:pt>
                <c:pt idx="18075">
                  <c:v>1.4474999999997999</c:v>
                </c:pt>
                <c:pt idx="18076">
                  <c:v>1.4475999999997999</c:v>
                </c:pt>
                <c:pt idx="18077">
                  <c:v>1.4476999999997999</c:v>
                </c:pt>
                <c:pt idx="18078">
                  <c:v>1.4477999999997999</c:v>
                </c:pt>
                <c:pt idx="18079">
                  <c:v>1.4478999999997999</c:v>
                </c:pt>
                <c:pt idx="18080">
                  <c:v>1.4479999999997999</c:v>
                </c:pt>
                <c:pt idx="18081">
                  <c:v>1.4480999999998001</c:v>
                </c:pt>
                <c:pt idx="18082">
                  <c:v>1.4481999999998001</c:v>
                </c:pt>
                <c:pt idx="18083">
                  <c:v>1.4482999999998001</c:v>
                </c:pt>
                <c:pt idx="18084">
                  <c:v>1.4483999999998001</c:v>
                </c:pt>
                <c:pt idx="18085">
                  <c:v>1.4484999999998001</c:v>
                </c:pt>
                <c:pt idx="18086">
                  <c:v>1.4485999999998</c:v>
                </c:pt>
                <c:pt idx="18087">
                  <c:v>1.4486999999998</c:v>
                </c:pt>
                <c:pt idx="18088">
                  <c:v>1.4487999999998</c:v>
                </c:pt>
                <c:pt idx="18089">
                  <c:v>1.4488999999998</c:v>
                </c:pt>
                <c:pt idx="18090">
                  <c:v>1.4489999999998</c:v>
                </c:pt>
                <c:pt idx="18091">
                  <c:v>1.4490999999998</c:v>
                </c:pt>
                <c:pt idx="18092">
                  <c:v>1.4491999999998</c:v>
                </c:pt>
                <c:pt idx="18093">
                  <c:v>1.4492999999998</c:v>
                </c:pt>
                <c:pt idx="18094">
                  <c:v>1.4493999999998</c:v>
                </c:pt>
                <c:pt idx="18095">
                  <c:v>1.4494999999997999</c:v>
                </c:pt>
                <c:pt idx="18096">
                  <c:v>1.4495999999997999</c:v>
                </c:pt>
                <c:pt idx="18097">
                  <c:v>1.4496999999997999</c:v>
                </c:pt>
                <c:pt idx="18098">
                  <c:v>1.4497999999997999</c:v>
                </c:pt>
                <c:pt idx="18099">
                  <c:v>1.4498999999997999</c:v>
                </c:pt>
                <c:pt idx="18100">
                  <c:v>1.4499999999997999</c:v>
                </c:pt>
                <c:pt idx="18101">
                  <c:v>1.4500999999998001</c:v>
                </c:pt>
                <c:pt idx="18102">
                  <c:v>1.4501999999998001</c:v>
                </c:pt>
                <c:pt idx="18103">
                  <c:v>1.4502999999998001</c:v>
                </c:pt>
                <c:pt idx="18104">
                  <c:v>1.4503999999998001</c:v>
                </c:pt>
                <c:pt idx="18105">
                  <c:v>1.4504999999998001</c:v>
                </c:pt>
                <c:pt idx="18106">
                  <c:v>1.4505999999998</c:v>
                </c:pt>
                <c:pt idx="18107">
                  <c:v>1.4506999999998</c:v>
                </c:pt>
                <c:pt idx="18108">
                  <c:v>1.4507999999998</c:v>
                </c:pt>
                <c:pt idx="18109">
                  <c:v>1.4508999999998</c:v>
                </c:pt>
                <c:pt idx="18110">
                  <c:v>1.4509999999998</c:v>
                </c:pt>
                <c:pt idx="18111">
                  <c:v>1.4510999999998</c:v>
                </c:pt>
                <c:pt idx="18112">
                  <c:v>1.4511999999998</c:v>
                </c:pt>
                <c:pt idx="18113">
                  <c:v>1.4512999999998</c:v>
                </c:pt>
                <c:pt idx="18114">
                  <c:v>1.4513999999998</c:v>
                </c:pt>
                <c:pt idx="18115">
                  <c:v>1.4514999999998</c:v>
                </c:pt>
                <c:pt idx="18116">
                  <c:v>1.4515999999997999</c:v>
                </c:pt>
                <c:pt idx="18117">
                  <c:v>1.4516999999997999</c:v>
                </c:pt>
                <c:pt idx="18118">
                  <c:v>1.4517999999997999</c:v>
                </c:pt>
                <c:pt idx="18119">
                  <c:v>1.4518999999997999</c:v>
                </c:pt>
                <c:pt idx="18120">
                  <c:v>1.4519999999997999</c:v>
                </c:pt>
                <c:pt idx="18121">
                  <c:v>1.4520999999998001</c:v>
                </c:pt>
                <c:pt idx="18122">
                  <c:v>1.4521999999998001</c:v>
                </c:pt>
                <c:pt idx="18123">
                  <c:v>1.4522999999998001</c:v>
                </c:pt>
                <c:pt idx="18124">
                  <c:v>1.4523999999998001</c:v>
                </c:pt>
                <c:pt idx="18125">
                  <c:v>1.4524999999998001</c:v>
                </c:pt>
                <c:pt idx="18126">
                  <c:v>1.4525999999998001</c:v>
                </c:pt>
                <c:pt idx="18127">
                  <c:v>1.4526999999998</c:v>
                </c:pt>
                <c:pt idx="18128">
                  <c:v>1.4527999999998</c:v>
                </c:pt>
                <c:pt idx="18129">
                  <c:v>1.4528999999998</c:v>
                </c:pt>
                <c:pt idx="18130">
                  <c:v>1.4529999999998</c:v>
                </c:pt>
                <c:pt idx="18131">
                  <c:v>1.4530999999998</c:v>
                </c:pt>
                <c:pt idx="18132">
                  <c:v>1.4531999999998</c:v>
                </c:pt>
                <c:pt idx="18133">
                  <c:v>1.4532999999998</c:v>
                </c:pt>
                <c:pt idx="18134">
                  <c:v>1.4533999999998</c:v>
                </c:pt>
                <c:pt idx="18135">
                  <c:v>1.4534999999998</c:v>
                </c:pt>
                <c:pt idx="18136">
                  <c:v>1.4535999999997999</c:v>
                </c:pt>
                <c:pt idx="18137">
                  <c:v>1.4536999999997999</c:v>
                </c:pt>
                <c:pt idx="18138">
                  <c:v>1.4537999999997999</c:v>
                </c:pt>
                <c:pt idx="18139">
                  <c:v>1.4538999999997999</c:v>
                </c:pt>
                <c:pt idx="18140">
                  <c:v>1.4539999999997999</c:v>
                </c:pt>
                <c:pt idx="18141">
                  <c:v>1.4540999999998001</c:v>
                </c:pt>
                <c:pt idx="18142">
                  <c:v>1.4541999999998001</c:v>
                </c:pt>
                <c:pt idx="18143">
                  <c:v>1.4542999999998001</c:v>
                </c:pt>
                <c:pt idx="18144">
                  <c:v>1.4543999999998001</c:v>
                </c:pt>
                <c:pt idx="18145">
                  <c:v>1.4544999999998001</c:v>
                </c:pt>
                <c:pt idx="18146">
                  <c:v>1.4545999999998001</c:v>
                </c:pt>
                <c:pt idx="18147">
                  <c:v>1.4546999999998</c:v>
                </c:pt>
                <c:pt idx="18148">
                  <c:v>1.4547999999998</c:v>
                </c:pt>
                <c:pt idx="18149">
                  <c:v>1.4548999999998</c:v>
                </c:pt>
                <c:pt idx="18150">
                  <c:v>1.4549999999998</c:v>
                </c:pt>
                <c:pt idx="18151">
                  <c:v>1.4550999999998</c:v>
                </c:pt>
                <c:pt idx="18152">
                  <c:v>1.4551999999998</c:v>
                </c:pt>
                <c:pt idx="18153">
                  <c:v>1.4552999999998</c:v>
                </c:pt>
                <c:pt idx="18154">
                  <c:v>1.4553999999998</c:v>
                </c:pt>
                <c:pt idx="18155">
                  <c:v>1.4554999999998</c:v>
                </c:pt>
                <c:pt idx="18156">
                  <c:v>1.4555999999997999</c:v>
                </c:pt>
                <c:pt idx="18157">
                  <c:v>1.4556999999997999</c:v>
                </c:pt>
                <c:pt idx="18158">
                  <c:v>1.4557999999997999</c:v>
                </c:pt>
                <c:pt idx="18159">
                  <c:v>1.4558999999997999</c:v>
                </c:pt>
                <c:pt idx="18160">
                  <c:v>1.4559999999997999</c:v>
                </c:pt>
                <c:pt idx="18161">
                  <c:v>1.4560999999998001</c:v>
                </c:pt>
                <c:pt idx="18162">
                  <c:v>1.4561999999998001</c:v>
                </c:pt>
                <c:pt idx="18163">
                  <c:v>1.4562999999998001</c:v>
                </c:pt>
                <c:pt idx="18164">
                  <c:v>1.4563999999998001</c:v>
                </c:pt>
                <c:pt idx="18165">
                  <c:v>1.4564999999998001</c:v>
                </c:pt>
                <c:pt idx="18166">
                  <c:v>1.4565999999998001</c:v>
                </c:pt>
                <c:pt idx="18167">
                  <c:v>1.4566999999998</c:v>
                </c:pt>
                <c:pt idx="18168">
                  <c:v>1.4567999999998</c:v>
                </c:pt>
                <c:pt idx="18169">
                  <c:v>1.4568999999998</c:v>
                </c:pt>
                <c:pt idx="18170">
                  <c:v>1.4569999999998</c:v>
                </c:pt>
                <c:pt idx="18171">
                  <c:v>1.4570999999998</c:v>
                </c:pt>
                <c:pt idx="18172">
                  <c:v>1.4571999999998</c:v>
                </c:pt>
                <c:pt idx="18173">
                  <c:v>1.4572999999998</c:v>
                </c:pt>
                <c:pt idx="18174">
                  <c:v>1.4573999999998</c:v>
                </c:pt>
                <c:pt idx="18175">
                  <c:v>1.4574999999998</c:v>
                </c:pt>
                <c:pt idx="18176">
                  <c:v>1.4575999999997999</c:v>
                </c:pt>
                <c:pt idx="18177">
                  <c:v>1.4576999999997999</c:v>
                </c:pt>
                <c:pt idx="18178">
                  <c:v>1.4577999999997999</c:v>
                </c:pt>
                <c:pt idx="18179">
                  <c:v>1.4578999999997999</c:v>
                </c:pt>
                <c:pt idx="18180">
                  <c:v>1.4579999999997999</c:v>
                </c:pt>
                <c:pt idx="18181">
                  <c:v>1.4580999999997999</c:v>
                </c:pt>
                <c:pt idx="18182">
                  <c:v>1.4581999999998001</c:v>
                </c:pt>
                <c:pt idx="18183">
                  <c:v>1.4582999999998001</c:v>
                </c:pt>
                <c:pt idx="18184">
                  <c:v>1.4583999999998001</c:v>
                </c:pt>
                <c:pt idx="18185">
                  <c:v>1.4584999999998001</c:v>
                </c:pt>
                <c:pt idx="18186">
                  <c:v>1.4585999999998001</c:v>
                </c:pt>
                <c:pt idx="18187">
                  <c:v>1.4586999999998</c:v>
                </c:pt>
                <c:pt idx="18188">
                  <c:v>1.4587999999998</c:v>
                </c:pt>
                <c:pt idx="18189">
                  <c:v>1.4588999999998</c:v>
                </c:pt>
                <c:pt idx="18190">
                  <c:v>1.4589999999998</c:v>
                </c:pt>
                <c:pt idx="18191">
                  <c:v>1.4590999999998</c:v>
                </c:pt>
                <c:pt idx="18192">
                  <c:v>1.4591999999998</c:v>
                </c:pt>
                <c:pt idx="18193">
                  <c:v>1.4592999999998</c:v>
                </c:pt>
                <c:pt idx="18194">
                  <c:v>1.4593999999998</c:v>
                </c:pt>
                <c:pt idx="18195">
                  <c:v>1.4594999999998</c:v>
                </c:pt>
                <c:pt idx="18196">
                  <c:v>1.4595999999997999</c:v>
                </c:pt>
                <c:pt idx="18197">
                  <c:v>1.4596999999997999</c:v>
                </c:pt>
                <c:pt idx="18198">
                  <c:v>1.4597999999997999</c:v>
                </c:pt>
                <c:pt idx="18199">
                  <c:v>1.4598999999997999</c:v>
                </c:pt>
                <c:pt idx="18200">
                  <c:v>1.4599999999997999</c:v>
                </c:pt>
                <c:pt idx="18201">
                  <c:v>1.4600999999997999</c:v>
                </c:pt>
                <c:pt idx="18202">
                  <c:v>1.4601999999998001</c:v>
                </c:pt>
                <c:pt idx="18203">
                  <c:v>1.4602999999998001</c:v>
                </c:pt>
                <c:pt idx="18204">
                  <c:v>1.4603999999998001</c:v>
                </c:pt>
                <c:pt idx="18205">
                  <c:v>1.4604999999998001</c:v>
                </c:pt>
                <c:pt idx="18206">
                  <c:v>1.4605999999998001</c:v>
                </c:pt>
                <c:pt idx="18207">
                  <c:v>1.4606999999998</c:v>
                </c:pt>
                <c:pt idx="18208">
                  <c:v>1.4607999999998</c:v>
                </c:pt>
                <c:pt idx="18209">
                  <c:v>1.4608999999998</c:v>
                </c:pt>
                <c:pt idx="18210">
                  <c:v>1.4609999999998</c:v>
                </c:pt>
                <c:pt idx="18211">
                  <c:v>1.4610999999998</c:v>
                </c:pt>
                <c:pt idx="18212">
                  <c:v>1.4611999999998</c:v>
                </c:pt>
                <c:pt idx="18213">
                  <c:v>1.4612999999998</c:v>
                </c:pt>
                <c:pt idx="18214">
                  <c:v>1.4613999999998</c:v>
                </c:pt>
                <c:pt idx="18215">
                  <c:v>1.4614999999998</c:v>
                </c:pt>
                <c:pt idx="18216">
                  <c:v>1.4615999999997999</c:v>
                </c:pt>
                <c:pt idx="18217">
                  <c:v>1.4616999999997999</c:v>
                </c:pt>
                <c:pt idx="18218">
                  <c:v>1.4617999999997999</c:v>
                </c:pt>
                <c:pt idx="18219">
                  <c:v>1.4618999999997999</c:v>
                </c:pt>
                <c:pt idx="18220">
                  <c:v>1.4619999999997999</c:v>
                </c:pt>
                <c:pt idx="18221">
                  <c:v>1.4620999999997999</c:v>
                </c:pt>
                <c:pt idx="18222">
                  <c:v>1.4621999999998001</c:v>
                </c:pt>
                <c:pt idx="18223">
                  <c:v>1.4622999999998001</c:v>
                </c:pt>
                <c:pt idx="18224">
                  <c:v>1.4623999999998001</c:v>
                </c:pt>
                <c:pt idx="18225">
                  <c:v>1.4624999999998001</c:v>
                </c:pt>
                <c:pt idx="18226">
                  <c:v>1.4625999999998001</c:v>
                </c:pt>
                <c:pt idx="18227">
                  <c:v>1.4626999999998</c:v>
                </c:pt>
                <c:pt idx="18228">
                  <c:v>1.4627999999998</c:v>
                </c:pt>
                <c:pt idx="18229">
                  <c:v>1.4628999999998</c:v>
                </c:pt>
                <c:pt idx="18230">
                  <c:v>1.4629999999998</c:v>
                </c:pt>
                <c:pt idx="18231">
                  <c:v>1.4630999999998</c:v>
                </c:pt>
                <c:pt idx="18232">
                  <c:v>1.4631999999998</c:v>
                </c:pt>
                <c:pt idx="18233">
                  <c:v>1.4632999999998</c:v>
                </c:pt>
                <c:pt idx="18234">
                  <c:v>1.4633999999998</c:v>
                </c:pt>
                <c:pt idx="18235">
                  <c:v>1.4634999999998</c:v>
                </c:pt>
                <c:pt idx="18236">
                  <c:v>1.4635999999997999</c:v>
                </c:pt>
                <c:pt idx="18237">
                  <c:v>1.4636999999997999</c:v>
                </c:pt>
                <c:pt idx="18238">
                  <c:v>1.4637999999997999</c:v>
                </c:pt>
                <c:pt idx="18239">
                  <c:v>1.4638999999997999</c:v>
                </c:pt>
                <c:pt idx="18240">
                  <c:v>1.4639999999997999</c:v>
                </c:pt>
                <c:pt idx="18241">
                  <c:v>1.4640999999997999</c:v>
                </c:pt>
                <c:pt idx="18242">
                  <c:v>1.4641999999998001</c:v>
                </c:pt>
                <c:pt idx="18243">
                  <c:v>1.4642999999998001</c:v>
                </c:pt>
                <c:pt idx="18244">
                  <c:v>1.4643999999998001</c:v>
                </c:pt>
                <c:pt idx="18245">
                  <c:v>1.4644999999998001</c:v>
                </c:pt>
                <c:pt idx="18246">
                  <c:v>1.4645999999998001</c:v>
                </c:pt>
                <c:pt idx="18247">
                  <c:v>1.4646999999998001</c:v>
                </c:pt>
                <c:pt idx="18248">
                  <c:v>1.4647999999998</c:v>
                </c:pt>
                <c:pt idx="18249">
                  <c:v>1.4648999999998</c:v>
                </c:pt>
                <c:pt idx="18250">
                  <c:v>1.4649999999998</c:v>
                </c:pt>
                <c:pt idx="18251">
                  <c:v>1.4650999999998</c:v>
                </c:pt>
                <c:pt idx="18252">
                  <c:v>1.4651999999998</c:v>
                </c:pt>
                <c:pt idx="18253">
                  <c:v>1.4652999999998</c:v>
                </c:pt>
                <c:pt idx="18254">
                  <c:v>1.4653999999998</c:v>
                </c:pt>
                <c:pt idx="18255">
                  <c:v>1.4654999999998</c:v>
                </c:pt>
                <c:pt idx="18256">
                  <c:v>1.4655999999998</c:v>
                </c:pt>
                <c:pt idx="18257">
                  <c:v>1.4656999999997999</c:v>
                </c:pt>
                <c:pt idx="18258">
                  <c:v>1.4657999999997999</c:v>
                </c:pt>
                <c:pt idx="18259">
                  <c:v>1.4658999999997999</c:v>
                </c:pt>
                <c:pt idx="18260">
                  <c:v>1.4659999999997999</c:v>
                </c:pt>
                <c:pt idx="18261">
                  <c:v>1.4660999999997999</c:v>
                </c:pt>
                <c:pt idx="18262">
                  <c:v>1.4661999999998001</c:v>
                </c:pt>
                <c:pt idx="18263">
                  <c:v>1.4662999999998001</c:v>
                </c:pt>
                <c:pt idx="18264">
                  <c:v>1.4663999999998001</c:v>
                </c:pt>
                <c:pt idx="18265">
                  <c:v>1.4664999999998001</c:v>
                </c:pt>
                <c:pt idx="18266">
                  <c:v>1.4665999999998001</c:v>
                </c:pt>
                <c:pt idx="18267">
                  <c:v>1.4666999999998001</c:v>
                </c:pt>
                <c:pt idx="18268">
                  <c:v>1.4667999999998</c:v>
                </c:pt>
                <c:pt idx="18269">
                  <c:v>1.4668999999998</c:v>
                </c:pt>
                <c:pt idx="18270">
                  <c:v>1.4669999999998</c:v>
                </c:pt>
                <c:pt idx="18271">
                  <c:v>1.4670999999998</c:v>
                </c:pt>
                <c:pt idx="18272">
                  <c:v>1.4671999999998</c:v>
                </c:pt>
                <c:pt idx="18273">
                  <c:v>1.4672999999998</c:v>
                </c:pt>
                <c:pt idx="18274">
                  <c:v>1.4673999999998</c:v>
                </c:pt>
                <c:pt idx="18275">
                  <c:v>1.4674999999998</c:v>
                </c:pt>
                <c:pt idx="18276">
                  <c:v>1.4675999999998</c:v>
                </c:pt>
                <c:pt idx="18277">
                  <c:v>1.4676999999997999</c:v>
                </c:pt>
                <c:pt idx="18278">
                  <c:v>1.4677999999997999</c:v>
                </c:pt>
                <c:pt idx="18279">
                  <c:v>1.4678999999997999</c:v>
                </c:pt>
                <c:pt idx="18280">
                  <c:v>1.4679999999997999</c:v>
                </c:pt>
                <c:pt idx="18281">
                  <c:v>1.4680999999997999</c:v>
                </c:pt>
                <c:pt idx="18282">
                  <c:v>1.4681999999998001</c:v>
                </c:pt>
                <c:pt idx="18283">
                  <c:v>1.4682999999998001</c:v>
                </c:pt>
                <c:pt idx="18284">
                  <c:v>1.4683999999998001</c:v>
                </c:pt>
                <c:pt idx="18285">
                  <c:v>1.4684999999998001</c:v>
                </c:pt>
                <c:pt idx="18286">
                  <c:v>1.4685999999998001</c:v>
                </c:pt>
                <c:pt idx="18287">
                  <c:v>1.4686999999998001</c:v>
                </c:pt>
                <c:pt idx="18288">
                  <c:v>1.4687999999998</c:v>
                </c:pt>
                <c:pt idx="18289">
                  <c:v>1.4688999999998</c:v>
                </c:pt>
                <c:pt idx="18290">
                  <c:v>1.4689999999998</c:v>
                </c:pt>
                <c:pt idx="18291">
                  <c:v>1.4690999999998</c:v>
                </c:pt>
                <c:pt idx="18292">
                  <c:v>1.4691999999998</c:v>
                </c:pt>
                <c:pt idx="18293">
                  <c:v>1.4692999999998</c:v>
                </c:pt>
                <c:pt idx="18294">
                  <c:v>1.4693999999998</c:v>
                </c:pt>
                <c:pt idx="18295">
                  <c:v>1.4694999999998</c:v>
                </c:pt>
                <c:pt idx="18296">
                  <c:v>1.4695999999998</c:v>
                </c:pt>
                <c:pt idx="18297">
                  <c:v>1.4696999999997999</c:v>
                </c:pt>
                <c:pt idx="18298">
                  <c:v>1.4697999999997999</c:v>
                </c:pt>
                <c:pt idx="18299">
                  <c:v>1.4698999999997999</c:v>
                </c:pt>
                <c:pt idx="18300">
                  <c:v>1.4699999999997999</c:v>
                </c:pt>
                <c:pt idx="18301">
                  <c:v>1.4700999999997999</c:v>
                </c:pt>
                <c:pt idx="18302">
                  <c:v>1.4701999999997999</c:v>
                </c:pt>
                <c:pt idx="18303">
                  <c:v>1.4702999999998001</c:v>
                </c:pt>
                <c:pt idx="18304">
                  <c:v>1.4703999999998001</c:v>
                </c:pt>
                <c:pt idx="18305">
                  <c:v>1.4704999999998001</c:v>
                </c:pt>
                <c:pt idx="18306">
                  <c:v>1.4705999999998001</c:v>
                </c:pt>
                <c:pt idx="18307">
                  <c:v>1.4706999999998001</c:v>
                </c:pt>
                <c:pt idx="18308">
                  <c:v>1.4707999999998</c:v>
                </c:pt>
                <c:pt idx="18309">
                  <c:v>1.4708999999998</c:v>
                </c:pt>
                <c:pt idx="18310">
                  <c:v>1.4709999999998</c:v>
                </c:pt>
                <c:pt idx="18311">
                  <c:v>1.4710999999998</c:v>
                </c:pt>
                <c:pt idx="18312">
                  <c:v>1.4711999999998</c:v>
                </c:pt>
                <c:pt idx="18313">
                  <c:v>1.4712999999998</c:v>
                </c:pt>
                <c:pt idx="18314">
                  <c:v>1.4713999999998</c:v>
                </c:pt>
                <c:pt idx="18315">
                  <c:v>1.4714999999998</c:v>
                </c:pt>
                <c:pt idx="18316">
                  <c:v>1.4715999999998</c:v>
                </c:pt>
                <c:pt idx="18317">
                  <c:v>1.4716999999997999</c:v>
                </c:pt>
                <c:pt idx="18318">
                  <c:v>1.4717999999997999</c:v>
                </c:pt>
                <c:pt idx="18319">
                  <c:v>1.4718999999997999</c:v>
                </c:pt>
                <c:pt idx="18320">
                  <c:v>1.4719999999997999</c:v>
                </c:pt>
                <c:pt idx="18321">
                  <c:v>1.4720999999997999</c:v>
                </c:pt>
                <c:pt idx="18322">
                  <c:v>1.4721999999997999</c:v>
                </c:pt>
                <c:pt idx="18323">
                  <c:v>1.4722999999998001</c:v>
                </c:pt>
                <c:pt idx="18324">
                  <c:v>1.4723999999998001</c:v>
                </c:pt>
                <c:pt idx="18325">
                  <c:v>1.4724999999998001</c:v>
                </c:pt>
                <c:pt idx="18326">
                  <c:v>1.4725999999998001</c:v>
                </c:pt>
                <c:pt idx="18327">
                  <c:v>1.4726999999998001</c:v>
                </c:pt>
                <c:pt idx="18328">
                  <c:v>1.4727999999998</c:v>
                </c:pt>
                <c:pt idx="18329">
                  <c:v>1.4728999999998</c:v>
                </c:pt>
                <c:pt idx="18330">
                  <c:v>1.4729999999998</c:v>
                </c:pt>
                <c:pt idx="18331">
                  <c:v>1.4730999999998</c:v>
                </c:pt>
                <c:pt idx="18332">
                  <c:v>1.4731999999998</c:v>
                </c:pt>
                <c:pt idx="18333">
                  <c:v>1.4732999999998</c:v>
                </c:pt>
                <c:pt idx="18334">
                  <c:v>1.4733999999998</c:v>
                </c:pt>
                <c:pt idx="18335">
                  <c:v>1.4734999999998</c:v>
                </c:pt>
                <c:pt idx="18336">
                  <c:v>1.4735999999998</c:v>
                </c:pt>
                <c:pt idx="18337">
                  <c:v>1.4736999999997999</c:v>
                </c:pt>
                <c:pt idx="18338">
                  <c:v>1.4737999999997999</c:v>
                </c:pt>
                <c:pt idx="18339">
                  <c:v>1.4738999999997999</c:v>
                </c:pt>
                <c:pt idx="18340">
                  <c:v>1.4739999999997999</c:v>
                </c:pt>
                <c:pt idx="18341">
                  <c:v>1.4740999999997999</c:v>
                </c:pt>
                <c:pt idx="18342">
                  <c:v>1.4741999999997999</c:v>
                </c:pt>
                <c:pt idx="18343">
                  <c:v>1.4742999999998001</c:v>
                </c:pt>
                <c:pt idx="18344">
                  <c:v>1.4743999999998001</c:v>
                </c:pt>
                <c:pt idx="18345">
                  <c:v>1.4744999999998001</c:v>
                </c:pt>
                <c:pt idx="18346">
                  <c:v>1.4745999999998001</c:v>
                </c:pt>
                <c:pt idx="18347">
                  <c:v>1.4746999999998001</c:v>
                </c:pt>
                <c:pt idx="18348">
                  <c:v>1.4747999999998</c:v>
                </c:pt>
                <c:pt idx="18349">
                  <c:v>1.4748999999998</c:v>
                </c:pt>
                <c:pt idx="18350">
                  <c:v>1.4749999999998</c:v>
                </c:pt>
                <c:pt idx="18351">
                  <c:v>1.4750999999998</c:v>
                </c:pt>
                <c:pt idx="18352">
                  <c:v>1.4751999999998</c:v>
                </c:pt>
                <c:pt idx="18353">
                  <c:v>1.4752999999998</c:v>
                </c:pt>
                <c:pt idx="18354">
                  <c:v>1.4753999999998</c:v>
                </c:pt>
                <c:pt idx="18355">
                  <c:v>1.4754999999998</c:v>
                </c:pt>
                <c:pt idx="18356">
                  <c:v>1.4755999999998</c:v>
                </c:pt>
                <c:pt idx="18357">
                  <c:v>1.4756999999997999</c:v>
                </c:pt>
                <c:pt idx="18358">
                  <c:v>1.4757999999997999</c:v>
                </c:pt>
                <c:pt idx="18359">
                  <c:v>1.4758999999997999</c:v>
                </c:pt>
                <c:pt idx="18360">
                  <c:v>1.4759999999997999</c:v>
                </c:pt>
                <c:pt idx="18361">
                  <c:v>1.4760999999997999</c:v>
                </c:pt>
                <c:pt idx="18362">
                  <c:v>1.4761999999997999</c:v>
                </c:pt>
                <c:pt idx="18363">
                  <c:v>1.4762999999998001</c:v>
                </c:pt>
                <c:pt idx="18364">
                  <c:v>1.4763999999998001</c:v>
                </c:pt>
                <c:pt idx="18365">
                  <c:v>1.4764999999998001</c:v>
                </c:pt>
                <c:pt idx="18366">
                  <c:v>1.4765999999998001</c:v>
                </c:pt>
                <c:pt idx="18367">
                  <c:v>1.4766999999998001</c:v>
                </c:pt>
                <c:pt idx="18368">
                  <c:v>1.4767999999998001</c:v>
                </c:pt>
                <c:pt idx="18369">
                  <c:v>1.4768999999998</c:v>
                </c:pt>
                <c:pt idx="18370">
                  <c:v>1.4769999999998</c:v>
                </c:pt>
                <c:pt idx="18371">
                  <c:v>1.4770999999998</c:v>
                </c:pt>
                <c:pt idx="18372">
                  <c:v>1.4771999999998</c:v>
                </c:pt>
                <c:pt idx="18373">
                  <c:v>1.4772999999998</c:v>
                </c:pt>
                <c:pt idx="18374">
                  <c:v>1.4773999999998</c:v>
                </c:pt>
                <c:pt idx="18375">
                  <c:v>1.4774999999998</c:v>
                </c:pt>
                <c:pt idx="18376">
                  <c:v>1.4775999999998</c:v>
                </c:pt>
                <c:pt idx="18377">
                  <c:v>1.4776999999998</c:v>
                </c:pt>
                <c:pt idx="18378">
                  <c:v>1.4777999999997999</c:v>
                </c:pt>
                <c:pt idx="18379">
                  <c:v>1.4778999999997999</c:v>
                </c:pt>
                <c:pt idx="18380">
                  <c:v>1.4779999999997999</c:v>
                </c:pt>
                <c:pt idx="18381">
                  <c:v>1.4780999999997999</c:v>
                </c:pt>
                <c:pt idx="18382">
                  <c:v>1.4781999999997999</c:v>
                </c:pt>
                <c:pt idx="18383">
                  <c:v>1.4782999999998001</c:v>
                </c:pt>
                <c:pt idx="18384">
                  <c:v>1.4783999999998001</c:v>
                </c:pt>
                <c:pt idx="18385">
                  <c:v>1.4784999999998001</c:v>
                </c:pt>
                <c:pt idx="18386">
                  <c:v>1.4785999999998001</c:v>
                </c:pt>
                <c:pt idx="18387">
                  <c:v>1.4786999999998001</c:v>
                </c:pt>
                <c:pt idx="18388">
                  <c:v>1.4787999999998001</c:v>
                </c:pt>
                <c:pt idx="18389">
                  <c:v>1.4788999999998</c:v>
                </c:pt>
                <c:pt idx="18390">
                  <c:v>1.4789999999998</c:v>
                </c:pt>
                <c:pt idx="18391">
                  <c:v>1.4790999999998</c:v>
                </c:pt>
                <c:pt idx="18392">
                  <c:v>1.4791999999998</c:v>
                </c:pt>
                <c:pt idx="18393">
                  <c:v>1.4792999999998</c:v>
                </c:pt>
                <c:pt idx="18394">
                  <c:v>1.4793999999998</c:v>
                </c:pt>
                <c:pt idx="18395">
                  <c:v>1.4794999999998</c:v>
                </c:pt>
                <c:pt idx="18396">
                  <c:v>1.4795999999998</c:v>
                </c:pt>
                <c:pt idx="18397">
                  <c:v>1.4796999999998</c:v>
                </c:pt>
                <c:pt idx="18398">
                  <c:v>1.4797999999997999</c:v>
                </c:pt>
                <c:pt idx="18399">
                  <c:v>1.4798999999997999</c:v>
                </c:pt>
                <c:pt idx="18400">
                  <c:v>1.4799999999997999</c:v>
                </c:pt>
                <c:pt idx="18401">
                  <c:v>1.4800999999997999</c:v>
                </c:pt>
                <c:pt idx="18402">
                  <c:v>1.4801999999997999</c:v>
                </c:pt>
                <c:pt idx="18403">
                  <c:v>1.4802999999998001</c:v>
                </c:pt>
                <c:pt idx="18404">
                  <c:v>1.4803999999998001</c:v>
                </c:pt>
                <c:pt idx="18405">
                  <c:v>1.4804999999998001</c:v>
                </c:pt>
                <c:pt idx="18406">
                  <c:v>1.4805999999998001</c:v>
                </c:pt>
                <c:pt idx="18407">
                  <c:v>1.4806999999998001</c:v>
                </c:pt>
                <c:pt idx="18408">
                  <c:v>1.4807999999998001</c:v>
                </c:pt>
                <c:pt idx="18409">
                  <c:v>1.4808999999998</c:v>
                </c:pt>
                <c:pt idx="18410">
                  <c:v>1.4809999999998</c:v>
                </c:pt>
                <c:pt idx="18411">
                  <c:v>1.4810999999998</c:v>
                </c:pt>
                <c:pt idx="18412">
                  <c:v>1.4811999999998</c:v>
                </c:pt>
                <c:pt idx="18413">
                  <c:v>1.4812999999998</c:v>
                </c:pt>
                <c:pt idx="18414">
                  <c:v>1.4813999999998</c:v>
                </c:pt>
                <c:pt idx="18415">
                  <c:v>1.4814999999998</c:v>
                </c:pt>
                <c:pt idx="18416">
                  <c:v>1.4815999999998</c:v>
                </c:pt>
                <c:pt idx="18417">
                  <c:v>1.4816999999998</c:v>
                </c:pt>
                <c:pt idx="18418">
                  <c:v>1.4817999999997999</c:v>
                </c:pt>
                <c:pt idx="18419">
                  <c:v>1.4818999999997999</c:v>
                </c:pt>
                <c:pt idx="18420">
                  <c:v>1.4819999999997999</c:v>
                </c:pt>
                <c:pt idx="18421">
                  <c:v>1.4820999999997999</c:v>
                </c:pt>
                <c:pt idx="18422">
                  <c:v>1.4821999999997999</c:v>
                </c:pt>
                <c:pt idx="18423">
                  <c:v>1.4822999999998001</c:v>
                </c:pt>
                <c:pt idx="18424">
                  <c:v>1.4823999999998001</c:v>
                </c:pt>
                <c:pt idx="18425">
                  <c:v>1.4824999999998001</c:v>
                </c:pt>
                <c:pt idx="18426">
                  <c:v>1.4825999999998001</c:v>
                </c:pt>
                <c:pt idx="18427">
                  <c:v>1.4826999999998001</c:v>
                </c:pt>
                <c:pt idx="18428">
                  <c:v>1.4827999999998001</c:v>
                </c:pt>
                <c:pt idx="18429">
                  <c:v>1.4828999999998</c:v>
                </c:pt>
                <c:pt idx="18430">
                  <c:v>1.4829999999998</c:v>
                </c:pt>
                <c:pt idx="18431">
                  <c:v>1.4830999999998</c:v>
                </c:pt>
                <c:pt idx="18432">
                  <c:v>1.4831999999998</c:v>
                </c:pt>
                <c:pt idx="18433">
                  <c:v>1.4832999999998</c:v>
                </c:pt>
                <c:pt idx="18434">
                  <c:v>1.4833999999998</c:v>
                </c:pt>
                <c:pt idx="18435">
                  <c:v>1.4834999999998</c:v>
                </c:pt>
                <c:pt idx="18436">
                  <c:v>1.4835999999998</c:v>
                </c:pt>
                <c:pt idx="18437">
                  <c:v>1.4836999999998</c:v>
                </c:pt>
                <c:pt idx="18438">
                  <c:v>1.4837999999997999</c:v>
                </c:pt>
                <c:pt idx="18439">
                  <c:v>1.4838999999997999</c:v>
                </c:pt>
                <c:pt idx="18440">
                  <c:v>1.4839999999997999</c:v>
                </c:pt>
                <c:pt idx="18441">
                  <c:v>1.4840999999997999</c:v>
                </c:pt>
                <c:pt idx="18442">
                  <c:v>1.4841999999997999</c:v>
                </c:pt>
                <c:pt idx="18443">
                  <c:v>1.4842999999997999</c:v>
                </c:pt>
                <c:pt idx="18444">
                  <c:v>1.4843999999998001</c:v>
                </c:pt>
                <c:pt idx="18445">
                  <c:v>1.4844999999998001</c:v>
                </c:pt>
                <c:pt idx="18446">
                  <c:v>1.4845999999998001</c:v>
                </c:pt>
                <c:pt idx="18447">
                  <c:v>1.4846999999998001</c:v>
                </c:pt>
                <c:pt idx="18448">
                  <c:v>1.4847999999998001</c:v>
                </c:pt>
                <c:pt idx="18449">
                  <c:v>1.4848999999998</c:v>
                </c:pt>
                <c:pt idx="18450">
                  <c:v>1.4849999999998</c:v>
                </c:pt>
                <c:pt idx="18451">
                  <c:v>1.4850999999998</c:v>
                </c:pt>
                <c:pt idx="18452">
                  <c:v>1.4851999999998</c:v>
                </c:pt>
                <c:pt idx="18453">
                  <c:v>1.4852999999998</c:v>
                </c:pt>
                <c:pt idx="18454">
                  <c:v>1.4853999999998</c:v>
                </c:pt>
                <c:pt idx="18455">
                  <c:v>1.4854999999998</c:v>
                </c:pt>
                <c:pt idx="18456">
                  <c:v>1.4855999999998</c:v>
                </c:pt>
                <c:pt idx="18457">
                  <c:v>1.4856999999998</c:v>
                </c:pt>
                <c:pt idx="18458">
                  <c:v>1.4857999999997999</c:v>
                </c:pt>
                <c:pt idx="18459">
                  <c:v>1.4858999999997999</c:v>
                </c:pt>
                <c:pt idx="18460">
                  <c:v>1.4859999999997999</c:v>
                </c:pt>
                <c:pt idx="18461">
                  <c:v>1.4860999999997999</c:v>
                </c:pt>
                <c:pt idx="18462">
                  <c:v>1.4861999999997999</c:v>
                </c:pt>
                <c:pt idx="18463">
                  <c:v>1.4862999999997999</c:v>
                </c:pt>
                <c:pt idx="18464">
                  <c:v>1.4863999999998001</c:v>
                </c:pt>
                <c:pt idx="18465">
                  <c:v>1.4864999999998001</c:v>
                </c:pt>
                <c:pt idx="18466">
                  <c:v>1.4865999999998001</c:v>
                </c:pt>
                <c:pt idx="18467">
                  <c:v>1.4866999999998001</c:v>
                </c:pt>
                <c:pt idx="18468">
                  <c:v>1.4867999999998001</c:v>
                </c:pt>
                <c:pt idx="18469">
                  <c:v>1.4868999999998</c:v>
                </c:pt>
                <c:pt idx="18470">
                  <c:v>1.4869999999998</c:v>
                </c:pt>
                <c:pt idx="18471">
                  <c:v>1.4870999999998</c:v>
                </c:pt>
                <c:pt idx="18472">
                  <c:v>1.4871999999998</c:v>
                </c:pt>
                <c:pt idx="18473">
                  <c:v>1.4872999999998</c:v>
                </c:pt>
                <c:pt idx="18474">
                  <c:v>1.4873999999998</c:v>
                </c:pt>
                <c:pt idx="18475">
                  <c:v>1.4874999999998</c:v>
                </c:pt>
                <c:pt idx="18476">
                  <c:v>1.4875999999998</c:v>
                </c:pt>
                <c:pt idx="18477">
                  <c:v>1.4876999999998</c:v>
                </c:pt>
                <c:pt idx="18478">
                  <c:v>1.4877999999997999</c:v>
                </c:pt>
                <c:pt idx="18479">
                  <c:v>1.4878999999997999</c:v>
                </c:pt>
                <c:pt idx="18480">
                  <c:v>1.4879999999997999</c:v>
                </c:pt>
                <c:pt idx="18481">
                  <c:v>1.4880999999997999</c:v>
                </c:pt>
                <c:pt idx="18482">
                  <c:v>1.4881999999997999</c:v>
                </c:pt>
                <c:pt idx="18483">
                  <c:v>1.4882999999997999</c:v>
                </c:pt>
                <c:pt idx="18484">
                  <c:v>1.4883999999998001</c:v>
                </c:pt>
                <c:pt idx="18485">
                  <c:v>1.4884999999998001</c:v>
                </c:pt>
                <c:pt idx="18486">
                  <c:v>1.4885999999998001</c:v>
                </c:pt>
                <c:pt idx="18487">
                  <c:v>1.4886999999998001</c:v>
                </c:pt>
                <c:pt idx="18488">
                  <c:v>1.4887999999998001</c:v>
                </c:pt>
                <c:pt idx="18489">
                  <c:v>1.4888999999998001</c:v>
                </c:pt>
                <c:pt idx="18490">
                  <c:v>1.4889999999998</c:v>
                </c:pt>
                <c:pt idx="18491">
                  <c:v>1.4890999999998</c:v>
                </c:pt>
                <c:pt idx="18492">
                  <c:v>1.4891999999998</c:v>
                </c:pt>
                <c:pt idx="18493">
                  <c:v>1.4892999999998</c:v>
                </c:pt>
                <c:pt idx="18494">
                  <c:v>1.4893999999998</c:v>
                </c:pt>
                <c:pt idx="18495">
                  <c:v>1.4894999999998</c:v>
                </c:pt>
                <c:pt idx="18496">
                  <c:v>1.4895999999998</c:v>
                </c:pt>
                <c:pt idx="18497">
                  <c:v>1.4896999999998</c:v>
                </c:pt>
                <c:pt idx="18498">
                  <c:v>1.4897999999998</c:v>
                </c:pt>
                <c:pt idx="18499">
                  <c:v>1.4898999999997999</c:v>
                </c:pt>
                <c:pt idx="18500">
                  <c:v>1.4899999999997999</c:v>
                </c:pt>
                <c:pt idx="18501">
                  <c:v>1.4900999999997999</c:v>
                </c:pt>
                <c:pt idx="18502">
                  <c:v>1.4901999999997999</c:v>
                </c:pt>
                <c:pt idx="18503">
                  <c:v>1.4902999999997999</c:v>
                </c:pt>
                <c:pt idx="18504">
                  <c:v>1.4903999999998001</c:v>
                </c:pt>
                <c:pt idx="18505">
                  <c:v>1.4904999999998001</c:v>
                </c:pt>
                <c:pt idx="18506">
                  <c:v>1.4905999999998001</c:v>
                </c:pt>
                <c:pt idx="18507">
                  <c:v>1.4906999999998001</c:v>
                </c:pt>
                <c:pt idx="18508">
                  <c:v>1.4907999999998001</c:v>
                </c:pt>
                <c:pt idx="18509">
                  <c:v>1.4908999999998001</c:v>
                </c:pt>
                <c:pt idx="18510">
                  <c:v>1.4909999999998</c:v>
                </c:pt>
                <c:pt idx="18511">
                  <c:v>1.4910999999998</c:v>
                </c:pt>
                <c:pt idx="18512">
                  <c:v>1.4911999999998</c:v>
                </c:pt>
                <c:pt idx="18513">
                  <c:v>1.4912999999998</c:v>
                </c:pt>
                <c:pt idx="18514">
                  <c:v>1.4913999999998</c:v>
                </c:pt>
                <c:pt idx="18515">
                  <c:v>1.4914999999998</c:v>
                </c:pt>
                <c:pt idx="18516">
                  <c:v>1.4915999999998</c:v>
                </c:pt>
                <c:pt idx="18517">
                  <c:v>1.4916999999998</c:v>
                </c:pt>
                <c:pt idx="18518">
                  <c:v>1.4917999999998</c:v>
                </c:pt>
                <c:pt idx="18519">
                  <c:v>1.4918999999997999</c:v>
                </c:pt>
                <c:pt idx="18520">
                  <c:v>1.4919999999997999</c:v>
                </c:pt>
                <c:pt idx="18521">
                  <c:v>1.4920999999997999</c:v>
                </c:pt>
                <c:pt idx="18522">
                  <c:v>1.4921999999997999</c:v>
                </c:pt>
                <c:pt idx="18523">
                  <c:v>1.4922999999997999</c:v>
                </c:pt>
                <c:pt idx="18524">
                  <c:v>1.4923999999998001</c:v>
                </c:pt>
                <c:pt idx="18525">
                  <c:v>1.4924999999998001</c:v>
                </c:pt>
                <c:pt idx="18526">
                  <c:v>1.4925999999998001</c:v>
                </c:pt>
                <c:pt idx="18527">
                  <c:v>1.4926999999998001</c:v>
                </c:pt>
                <c:pt idx="18528">
                  <c:v>1.4927999999998001</c:v>
                </c:pt>
                <c:pt idx="18529">
                  <c:v>1.4928999999998001</c:v>
                </c:pt>
                <c:pt idx="18530">
                  <c:v>1.4929999999998</c:v>
                </c:pt>
                <c:pt idx="18531">
                  <c:v>1.4930999999998</c:v>
                </c:pt>
                <c:pt idx="18532">
                  <c:v>1.4931999999998</c:v>
                </c:pt>
                <c:pt idx="18533">
                  <c:v>1.4932999999998</c:v>
                </c:pt>
                <c:pt idx="18534">
                  <c:v>1.4933999999998</c:v>
                </c:pt>
                <c:pt idx="18535">
                  <c:v>1.4934999999998</c:v>
                </c:pt>
                <c:pt idx="18536">
                  <c:v>1.4935999999998</c:v>
                </c:pt>
                <c:pt idx="18537">
                  <c:v>1.4936999999998</c:v>
                </c:pt>
                <c:pt idx="18538">
                  <c:v>1.4937999999998</c:v>
                </c:pt>
                <c:pt idx="18539">
                  <c:v>1.4938999999997999</c:v>
                </c:pt>
                <c:pt idx="18540">
                  <c:v>1.4939999999997999</c:v>
                </c:pt>
                <c:pt idx="18541">
                  <c:v>1.4940999999997999</c:v>
                </c:pt>
                <c:pt idx="18542">
                  <c:v>1.4941999999997999</c:v>
                </c:pt>
                <c:pt idx="18543">
                  <c:v>1.4942999999997999</c:v>
                </c:pt>
                <c:pt idx="18544">
                  <c:v>1.4943999999998001</c:v>
                </c:pt>
                <c:pt idx="18545">
                  <c:v>1.4944999999998001</c:v>
                </c:pt>
                <c:pt idx="18546">
                  <c:v>1.4945999999998001</c:v>
                </c:pt>
                <c:pt idx="18547">
                  <c:v>1.4946999999998001</c:v>
                </c:pt>
                <c:pt idx="18548">
                  <c:v>1.4947999999998001</c:v>
                </c:pt>
                <c:pt idx="18549">
                  <c:v>1.4948999999998001</c:v>
                </c:pt>
                <c:pt idx="18550">
                  <c:v>1.4949999999998</c:v>
                </c:pt>
                <c:pt idx="18551">
                  <c:v>1.4950999999998</c:v>
                </c:pt>
                <c:pt idx="18552">
                  <c:v>1.4951999999998</c:v>
                </c:pt>
                <c:pt idx="18553">
                  <c:v>1.4952999999998</c:v>
                </c:pt>
                <c:pt idx="18554">
                  <c:v>1.4953999999998</c:v>
                </c:pt>
                <c:pt idx="18555">
                  <c:v>1.4954999999998</c:v>
                </c:pt>
                <c:pt idx="18556">
                  <c:v>1.4955999999998</c:v>
                </c:pt>
                <c:pt idx="18557">
                  <c:v>1.4956999999998</c:v>
                </c:pt>
                <c:pt idx="18558">
                  <c:v>1.4957999999998</c:v>
                </c:pt>
                <c:pt idx="18559">
                  <c:v>1.4958999999997999</c:v>
                </c:pt>
                <c:pt idx="18560">
                  <c:v>1.4959999999997999</c:v>
                </c:pt>
                <c:pt idx="18561">
                  <c:v>1.4960999999997999</c:v>
                </c:pt>
                <c:pt idx="18562">
                  <c:v>1.4961999999997999</c:v>
                </c:pt>
                <c:pt idx="18563">
                  <c:v>1.4962999999997999</c:v>
                </c:pt>
                <c:pt idx="18564">
                  <c:v>1.4963999999997999</c:v>
                </c:pt>
                <c:pt idx="18565">
                  <c:v>1.4964999999998001</c:v>
                </c:pt>
                <c:pt idx="18566">
                  <c:v>1.4965999999998001</c:v>
                </c:pt>
                <c:pt idx="18567">
                  <c:v>1.4966999999998001</c:v>
                </c:pt>
                <c:pt idx="18568">
                  <c:v>1.4967999999998001</c:v>
                </c:pt>
                <c:pt idx="18569">
                  <c:v>1.4968999999998001</c:v>
                </c:pt>
                <c:pt idx="18570">
                  <c:v>1.4969999999998</c:v>
                </c:pt>
                <c:pt idx="18571">
                  <c:v>1.4970999999998</c:v>
                </c:pt>
                <c:pt idx="18572">
                  <c:v>1.4971999999998</c:v>
                </c:pt>
                <c:pt idx="18573">
                  <c:v>1.4972999999998</c:v>
                </c:pt>
                <c:pt idx="18574">
                  <c:v>1.4973999999998</c:v>
                </c:pt>
                <c:pt idx="18575">
                  <c:v>1.4974999999998</c:v>
                </c:pt>
                <c:pt idx="18576">
                  <c:v>1.4975999999998</c:v>
                </c:pt>
                <c:pt idx="18577">
                  <c:v>1.4976999999998</c:v>
                </c:pt>
                <c:pt idx="18578">
                  <c:v>1.4977999999998</c:v>
                </c:pt>
                <c:pt idx="18579">
                  <c:v>1.4978999999997999</c:v>
                </c:pt>
                <c:pt idx="18580">
                  <c:v>1.4979999999997999</c:v>
                </c:pt>
                <c:pt idx="18581">
                  <c:v>1.4980999999997999</c:v>
                </c:pt>
                <c:pt idx="18582">
                  <c:v>1.4981999999997999</c:v>
                </c:pt>
                <c:pt idx="18583">
                  <c:v>1.4982999999997999</c:v>
                </c:pt>
                <c:pt idx="18584">
                  <c:v>1.4983999999997999</c:v>
                </c:pt>
                <c:pt idx="18585">
                  <c:v>1.4984999999998001</c:v>
                </c:pt>
                <c:pt idx="18586">
                  <c:v>1.4985999999998001</c:v>
                </c:pt>
                <c:pt idx="18587">
                  <c:v>1.4986999999998001</c:v>
                </c:pt>
                <c:pt idx="18588">
                  <c:v>1.4987999999998001</c:v>
                </c:pt>
                <c:pt idx="18589">
                  <c:v>1.4988999999998001</c:v>
                </c:pt>
                <c:pt idx="18590">
                  <c:v>1.4989999999998</c:v>
                </c:pt>
                <c:pt idx="18591">
                  <c:v>1.4990999999998</c:v>
                </c:pt>
                <c:pt idx="18592">
                  <c:v>1.4991999999998</c:v>
                </c:pt>
                <c:pt idx="18593">
                  <c:v>1.4992999999998</c:v>
                </c:pt>
                <c:pt idx="18594">
                  <c:v>1.4993999999998</c:v>
                </c:pt>
                <c:pt idx="18595">
                  <c:v>1.4994999999998</c:v>
                </c:pt>
                <c:pt idx="18596">
                  <c:v>1.4995999999998</c:v>
                </c:pt>
                <c:pt idx="18597">
                  <c:v>1.4996999999998</c:v>
                </c:pt>
                <c:pt idx="18598">
                  <c:v>1.4997999999998</c:v>
                </c:pt>
                <c:pt idx="18599">
                  <c:v>1.4998999999997999</c:v>
                </c:pt>
                <c:pt idx="18600">
                  <c:v>1.4999999999997999</c:v>
                </c:pt>
                <c:pt idx="18601">
                  <c:v>1.5000999999997999</c:v>
                </c:pt>
                <c:pt idx="18602">
                  <c:v>1.5001999999997999</c:v>
                </c:pt>
                <c:pt idx="18603">
                  <c:v>1.5002999999997999</c:v>
                </c:pt>
                <c:pt idx="18604">
                  <c:v>1.5003999999997999</c:v>
                </c:pt>
                <c:pt idx="18605">
                  <c:v>1.5004999999998001</c:v>
                </c:pt>
                <c:pt idx="18606">
                  <c:v>1.5005999999998001</c:v>
                </c:pt>
                <c:pt idx="18607">
                  <c:v>1.5006999999998001</c:v>
                </c:pt>
                <c:pt idx="18608">
                  <c:v>1.5007999999998001</c:v>
                </c:pt>
                <c:pt idx="18609">
                  <c:v>1.5008999999998001</c:v>
                </c:pt>
                <c:pt idx="18610">
                  <c:v>1.5009999999998</c:v>
                </c:pt>
                <c:pt idx="18611">
                  <c:v>1.5010999999998</c:v>
                </c:pt>
                <c:pt idx="18612">
                  <c:v>1.5011999999998</c:v>
                </c:pt>
                <c:pt idx="18613">
                  <c:v>1.5012999999998</c:v>
                </c:pt>
                <c:pt idx="18614">
                  <c:v>1.50139999999979</c:v>
                </c:pt>
                <c:pt idx="18615">
                  <c:v>1.50149999999979</c:v>
                </c:pt>
                <c:pt idx="18616">
                  <c:v>1.50159999999979</c:v>
                </c:pt>
                <c:pt idx="18617">
                  <c:v>1.50169999999979</c:v>
                </c:pt>
                <c:pt idx="18618">
                  <c:v>1.50179999999979</c:v>
                </c:pt>
                <c:pt idx="18619">
                  <c:v>1.50189999999979</c:v>
                </c:pt>
                <c:pt idx="18620">
                  <c:v>1.5019999999997899</c:v>
                </c:pt>
                <c:pt idx="18621">
                  <c:v>1.5020999999997899</c:v>
                </c:pt>
                <c:pt idx="18622">
                  <c:v>1.5021999999997899</c:v>
                </c:pt>
                <c:pt idx="18623">
                  <c:v>1.5022999999997899</c:v>
                </c:pt>
                <c:pt idx="18624">
                  <c:v>1.5023999999997899</c:v>
                </c:pt>
                <c:pt idx="18625">
                  <c:v>1.5024999999997899</c:v>
                </c:pt>
                <c:pt idx="18626">
                  <c:v>1.5025999999997901</c:v>
                </c:pt>
                <c:pt idx="18627">
                  <c:v>1.5026999999997901</c:v>
                </c:pt>
                <c:pt idx="18628">
                  <c:v>1.5027999999997901</c:v>
                </c:pt>
                <c:pt idx="18629">
                  <c:v>1.5028999999997901</c:v>
                </c:pt>
                <c:pt idx="18630">
                  <c:v>1.5029999999997901</c:v>
                </c:pt>
                <c:pt idx="18631">
                  <c:v>1.50309999999979</c:v>
                </c:pt>
                <c:pt idx="18632">
                  <c:v>1.50319999999979</c:v>
                </c:pt>
                <c:pt idx="18633">
                  <c:v>1.50329999999979</c:v>
                </c:pt>
                <c:pt idx="18634">
                  <c:v>1.50339999999979</c:v>
                </c:pt>
                <c:pt idx="18635">
                  <c:v>1.50349999999979</c:v>
                </c:pt>
                <c:pt idx="18636">
                  <c:v>1.50359999999979</c:v>
                </c:pt>
                <c:pt idx="18637">
                  <c:v>1.50369999999979</c:v>
                </c:pt>
                <c:pt idx="18638">
                  <c:v>1.50379999999979</c:v>
                </c:pt>
                <c:pt idx="18639">
                  <c:v>1.50389999999979</c:v>
                </c:pt>
                <c:pt idx="18640">
                  <c:v>1.5039999999997899</c:v>
                </c:pt>
                <c:pt idx="18641">
                  <c:v>1.5040999999997899</c:v>
                </c:pt>
                <c:pt idx="18642">
                  <c:v>1.5041999999997899</c:v>
                </c:pt>
                <c:pt idx="18643">
                  <c:v>1.5042999999997899</c:v>
                </c:pt>
                <c:pt idx="18644">
                  <c:v>1.5043999999997899</c:v>
                </c:pt>
                <c:pt idx="18645">
                  <c:v>1.5044999999997899</c:v>
                </c:pt>
                <c:pt idx="18646">
                  <c:v>1.5045999999997901</c:v>
                </c:pt>
                <c:pt idx="18647">
                  <c:v>1.5046999999997901</c:v>
                </c:pt>
                <c:pt idx="18648">
                  <c:v>1.5047999999997901</c:v>
                </c:pt>
                <c:pt idx="18649">
                  <c:v>1.5048999999997901</c:v>
                </c:pt>
                <c:pt idx="18650">
                  <c:v>1.5049999999997901</c:v>
                </c:pt>
                <c:pt idx="18651">
                  <c:v>1.5050999999997901</c:v>
                </c:pt>
                <c:pt idx="18652">
                  <c:v>1.50519999999979</c:v>
                </c:pt>
                <c:pt idx="18653">
                  <c:v>1.50529999999979</c:v>
                </c:pt>
                <c:pt idx="18654">
                  <c:v>1.50539999999979</c:v>
                </c:pt>
                <c:pt idx="18655">
                  <c:v>1.50549999999979</c:v>
                </c:pt>
                <c:pt idx="18656">
                  <c:v>1.50559999999979</c:v>
                </c:pt>
                <c:pt idx="18657">
                  <c:v>1.50569999999979</c:v>
                </c:pt>
                <c:pt idx="18658">
                  <c:v>1.50579999999979</c:v>
                </c:pt>
                <c:pt idx="18659">
                  <c:v>1.50589999999979</c:v>
                </c:pt>
                <c:pt idx="18660">
                  <c:v>1.50599999999979</c:v>
                </c:pt>
                <c:pt idx="18661">
                  <c:v>1.5060999999997899</c:v>
                </c:pt>
                <c:pt idx="18662">
                  <c:v>1.5061999999997899</c:v>
                </c:pt>
                <c:pt idx="18663">
                  <c:v>1.5062999999997899</c:v>
                </c:pt>
                <c:pt idx="18664">
                  <c:v>1.5063999999997899</c:v>
                </c:pt>
                <c:pt idx="18665">
                  <c:v>1.5064999999997899</c:v>
                </c:pt>
                <c:pt idx="18666">
                  <c:v>1.5065999999997901</c:v>
                </c:pt>
                <c:pt idx="18667">
                  <c:v>1.5066999999997901</c:v>
                </c:pt>
                <c:pt idx="18668">
                  <c:v>1.5067999999997901</c:v>
                </c:pt>
                <c:pt idx="18669">
                  <c:v>1.5068999999997901</c:v>
                </c:pt>
                <c:pt idx="18670">
                  <c:v>1.5069999999997901</c:v>
                </c:pt>
                <c:pt idx="18671">
                  <c:v>1.5070999999997901</c:v>
                </c:pt>
                <c:pt idx="18672">
                  <c:v>1.50719999999979</c:v>
                </c:pt>
                <c:pt idx="18673">
                  <c:v>1.50729999999979</c:v>
                </c:pt>
                <c:pt idx="18674">
                  <c:v>1.50739999999979</c:v>
                </c:pt>
                <c:pt idx="18675">
                  <c:v>1.50749999999979</c:v>
                </c:pt>
                <c:pt idx="18676">
                  <c:v>1.50759999999979</c:v>
                </c:pt>
                <c:pt idx="18677">
                  <c:v>1.50769999999979</c:v>
                </c:pt>
                <c:pt idx="18678">
                  <c:v>1.50779999999979</c:v>
                </c:pt>
                <c:pt idx="18679">
                  <c:v>1.50789999999979</c:v>
                </c:pt>
                <c:pt idx="18680">
                  <c:v>1.50799999999979</c:v>
                </c:pt>
                <c:pt idx="18681">
                  <c:v>1.5080999999997899</c:v>
                </c:pt>
                <c:pt idx="18682">
                  <c:v>1.5081999999997899</c:v>
                </c:pt>
                <c:pt idx="18683">
                  <c:v>1.5082999999997899</c:v>
                </c:pt>
                <c:pt idx="18684">
                  <c:v>1.5083999999997899</c:v>
                </c:pt>
                <c:pt idx="18685">
                  <c:v>1.5084999999997899</c:v>
                </c:pt>
                <c:pt idx="18686">
                  <c:v>1.5085999999997901</c:v>
                </c:pt>
                <c:pt idx="18687">
                  <c:v>1.5086999999997901</c:v>
                </c:pt>
                <c:pt idx="18688">
                  <c:v>1.5087999999997901</c:v>
                </c:pt>
                <c:pt idx="18689">
                  <c:v>1.5088999999997901</c:v>
                </c:pt>
                <c:pt idx="18690">
                  <c:v>1.5089999999997901</c:v>
                </c:pt>
                <c:pt idx="18691">
                  <c:v>1.5090999999997901</c:v>
                </c:pt>
                <c:pt idx="18692">
                  <c:v>1.50919999999979</c:v>
                </c:pt>
                <c:pt idx="18693">
                  <c:v>1.50929999999979</c:v>
                </c:pt>
                <c:pt idx="18694">
                  <c:v>1.50939999999979</c:v>
                </c:pt>
                <c:pt idx="18695">
                  <c:v>1.50949999999979</c:v>
                </c:pt>
                <c:pt idx="18696">
                  <c:v>1.50959999999979</c:v>
                </c:pt>
                <c:pt idx="18697">
                  <c:v>1.50969999999979</c:v>
                </c:pt>
                <c:pt idx="18698">
                  <c:v>1.50979999999979</c:v>
                </c:pt>
                <c:pt idx="18699">
                  <c:v>1.50989999999979</c:v>
                </c:pt>
                <c:pt idx="18700">
                  <c:v>1.50999999999979</c:v>
                </c:pt>
                <c:pt idx="18701">
                  <c:v>1.5100999999997899</c:v>
                </c:pt>
                <c:pt idx="18702">
                  <c:v>1.5101999999997899</c:v>
                </c:pt>
                <c:pt idx="18703">
                  <c:v>1.5102999999997899</c:v>
                </c:pt>
                <c:pt idx="18704">
                  <c:v>1.5103999999997899</c:v>
                </c:pt>
                <c:pt idx="18705">
                  <c:v>1.5104999999997899</c:v>
                </c:pt>
                <c:pt idx="18706">
                  <c:v>1.5105999999997901</c:v>
                </c:pt>
                <c:pt idx="18707">
                  <c:v>1.5106999999997901</c:v>
                </c:pt>
                <c:pt idx="18708">
                  <c:v>1.5107999999997901</c:v>
                </c:pt>
                <c:pt idx="18709">
                  <c:v>1.5108999999997901</c:v>
                </c:pt>
                <c:pt idx="18710">
                  <c:v>1.5109999999997901</c:v>
                </c:pt>
                <c:pt idx="18711">
                  <c:v>1.5110999999997901</c:v>
                </c:pt>
                <c:pt idx="18712">
                  <c:v>1.51119999999979</c:v>
                </c:pt>
                <c:pt idx="18713">
                  <c:v>1.51129999999979</c:v>
                </c:pt>
                <c:pt idx="18714">
                  <c:v>1.51139999999979</c:v>
                </c:pt>
                <c:pt idx="18715">
                  <c:v>1.51149999999979</c:v>
                </c:pt>
                <c:pt idx="18716">
                  <c:v>1.51159999999979</c:v>
                </c:pt>
                <c:pt idx="18717">
                  <c:v>1.51169999999979</c:v>
                </c:pt>
                <c:pt idx="18718">
                  <c:v>1.51179999999979</c:v>
                </c:pt>
                <c:pt idx="18719">
                  <c:v>1.51189999999979</c:v>
                </c:pt>
                <c:pt idx="18720">
                  <c:v>1.51199999999979</c:v>
                </c:pt>
                <c:pt idx="18721">
                  <c:v>1.5120999999997899</c:v>
                </c:pt>
                <c:pt idx="18722">
                  <c:v>1.5121999999997899</c:v>
                </c:pt>
                <c:pt idx="18723">
                  <c:v>1.5122999999997899</c:v>
                </c:pt>
                <c:pt idx="18724">
                  <c:v>1.5123999999997899</c:v>
                </c:pt>
                <c:pt idx="18725">
                  <c:v>1.5124999999997899</c:v>
                </c:pt>
                <c:pt idx="18726">
                  <c:v>1.5125999999997899</c:v>
                </c:pt>
                <c:pt idx="18727">
                  <c:v>1.5126999999997901</c:v>
                </c:pt>
                <c:pt idx="18728">
                  <c:v>1.5127999999997901</c:v>
                </c:pt>
                <c:pt idx="18729">
                  <c:v>1.5128999999997901</c:v>
                </c:pt>
                <c:pt idx="18730">
                  <c:v>1.5129999999997901</c:v>
                </c:pt>
                <c:pt idx="18731">
                  <c:v>1.5130999999997901</c:v>
                </c:pt>
                <c:pt idx="18732">
                  <c:v>1.51319999999979</c:v>
                </c:pt>
                <c:pt idx="18733">
                  <c:v>1.51329999999979</c:v>
                </c:pt>
                <c:pt idx="18734">
                  <c:v>1.51339999999979</c:v>
                </c:pt>
                <c:pt idx="18735">
                  <c:v>1.51349999999979</c:v>
                </c:pt>
                <c:pt idx="18736">
                  <c:v>1.51359999999979</c:v>
                </c:pt>
                <c:pt idx="18737">
                  <c:v>1.51369999999979</c:v>
                </c:pt>
                <c:pt idx="18738">
                  <c:v>1.51379999999979</c:v>
                </c:pt>
                <c:pt idx="18739">
                  <c:v>1.51389999999979</c:v>
                </c:pt>
                <c:pt idx="18740">
                  <c:v>1.51399999999979</c:v>
                </c:pt>
                <c:pt idx="18741">
                  <c:v>1.5140999999997899</c:v>
                </c:pt>
                <c:pt idx="18742">
                  <c:v>1.5141999999997899</c:v>
                </c:pt>
                <c:pt idx="18743">
                  <c:v>1.5142999999997899</c:v>
                </c:pt>
                <c:pt idx="18744">
                  <c:v>1.5143999999997899</c:v>
                </c:pt>
                <c:pt idx="18745">
                  <c:v>1.5144999999997899</c:v>
                </c:pt>
                <c:pt idx="18746">
                  <c:v>1.5145999999997899</c:v>
                </c:pt>
                <c:pt idx="18747">
                  <c:v>1.5146999999997901</c:v>
                </c:pt>
                <c:pt idx="18748">
                  <c:v>1.5147999999997901</c:v>
                </c:pt>
                <c:pt idx="18749">
                  <c:v>1.5148999999997901</c:v>
                </c:pt>
                <c:pt idx="18750">
                  <c:v>1.5149999999997901</c:v>
                </c:pt>
                <c:pt idx="18751">
                  <c:v>1.5150999999997901</c:v>
                </c:pt>
                <c:pt idx="18752">
                  <c:v>1.51519999999979</c:v>
                </c:pt>
                <c:pt idx="18753">
                  <c:v>1.51529999999979</c:v>
                </c:pt>
                <c:pt idx="18754">
                  <c:v>1.51539999999979</c:v>
                </c:pt>
                <c:pt idx="18755">
                  <c:v>1.51549999999979</c:v>
                </c:pt>
                <c:pt idx="18756">
                  <c:v>1.51559999999979</c:v>
                </c:pt>
                <c:pt idx="18757">
                  <c:v>1.51569999999979</c:v>
                </c:pt>
                <c:pt idx="18758">
                  <c:v>1.51579999999979</c:v>
                </c:pt>
                <c:pt idx="18759">
                  <c:v>1.51589999999979</c:v>
                </c:pt>
                <c:pt idx="18760">
                  <c:v>1.51599999999979</c:v>
                </c:pt>
                <c:pt idx="18761">
                  <c:v>1.5160999999997899</c:v>
                </c:pt>
                <c:pt idx="18762">
                  <c:v>1.5161999999997899</c:v>
                </c:pt>
                <c:pt idx="18763">
                  <c:v>1.5162999999997899</c:v>
                </c:pt>
                <c:pt idx="18764">
                  <c:v>1.5163999999997899</c:v>
                </c:pt>
                <c:pt idx="18765">
                  <c:v>1.5164999999997899</c:v>
                </c:pt>
                <c:pt idx="18766">
                  <c:v>1.5165999999997899</c:v>
                </c:pt>
                <c:pt idx="18767">
                  <c:v>1.5166999999997901</c:v>
                </c:pt>
                <c:pt idx="18768">
                  <c:v>1.5167999999997901</c:v>
                </c:pt>
                <c:pt idx="18769">
                  <c:v>1.5168999999997901</c:v>
                </c:pt>
                <c:pt idx="18770">
                  <c:v>1.5169999999997901</c:v>
                </c:pt>
                <c:pt idx="18771">
                  <c:v>1.5170999999997901</c:v>
                </c:pt>
                <c:pt idx="18772">
                  <c:v>1.51719999999979</c:v>
                </c:pt>
                <c:pt idx="18773">
                  <c:v>1.51729999999979</c:v>
                </c:pt>
                <c:pt idx="18774">
                  <c:v>1.51739999999979</c:v>
                </c:pt>
                <c:pt idx="18775">
                  <c:v>1.51749999999979</c:v>
                </c:pt>
                <c:pt idx="18776">
                  <c:v>1.51759999999979</c:v>
                </c:pt>
                <c:pt idx="18777">
                  <c:v>1.51769999999979</c:v>
                </c:pt>
                <c:pt idx="18778">
                  <c:v>1.51779999999979</c:v>
                </c:pt>
                <c:pt idx="18779">
                  <c:v>1.51789999999979</c:v>
                </c:pt>
                <c:pt idx="18780">
                  <c:v>1.51799999999979</c:v>
                </c:pt>
                <c:pt idx="18781">
                  <c:v>1.51809999999979</c:v>
                </c:pt>
                <c:pt idx="18782">
                  <c:v>1.5181999999997899</c:v>
                </c:pt>
                <c:pt idx="18783">
                  <c:v>1.5182999999997899</c:v>
                </c:pt>
                <c:pt idx="18784">
                  <c:v>1.5183999999997899</c:v>
                </c:pt>
                <c:pt idx="18785">
                  <c:v>1.5184999999997899</c:v>
                </c:pt>
                <c:pt idx="18786">
                  <c:v>1.5185999999997899</c:v>
                </c:pt>
                <c:pt idx="18787">
                  <c:v>1.5186999999997901</c:v>
                </c:pt>
                <c:pt idx="18788">
                  <c:v>1.5187999999997901</c:v>
                </c:pt>
                <c:pt idx="18789">
                  <c:v>1.5188999999997901</c:v>
                </c:pt>
                <c:pt idx="18790">
                  <c:v>1.5189999999997901</c:v>
                </c:pt>
                <c:pt idx="18791">
                  <c:v>1.5190999999997901</c:v>
                </c:pt>
                <c:pt idx="18792">
                  <c:v>1.5191999999997901</c:v>
                </c:pt>
                <c:pt idx="18793">
                  <c:v>1.51929999999979</c:v>
                </c:pt>
                <c:pt idx="18794">
                  <c:v>1.51939999999979</c:v>
                </c:pt>
                <c:pt idx="18795">
                  <c:v>1.51949999999979</c:v>
                </c:pt>
                <c:pt idx="18796">
                  <c:v>1.51959999999979</c:v>
                </c:pt>
                <c:pt idx="18797">
                  <c:v>1.51969999999979</c:v>
                </c:pt>
                <c:pt idx="18798">
                  <c:v>1.51979999999979</c:v>
                </c:pt>
                <c:pt idx="18799">
                  <c:v>1.51989999999979</c:v>
                </c:pt>
                <c:pt idx="18800">
                  <c:v>1.51999999999979</c:v>
                </c:pt>
                <c:pt idx="18801">
                  <c:v>1.52009999999979</c:v>
                </c:pt>
                <c:pt idx="18802">
                  <c:v>1.5201999999997899</c:v>
                </c:pt>
                <c:pt idx="18803">
                  <c:v>1.5202999999997899</c:v>
                </c:pt>
                <c:pt idx="18804">
                  <c:v>1.5203999999997899</c:v>
                </c:pt>
                <c:pt idx="18805">
                  <c:v>1.5204999999997899</c:v>
                </c:pt>
                <c:pt idx="18806">
                  <c:v>1.5205999999997899</c:v>
                </c:pt>
                <c:pt idx="18807">
                  <c:v>1.5206999999997901</c:v>
                </c:pt>
                <c:pt idx="18808">
                  <c:v>1.5207999999997901</c:v>
                </c:pt>
                <c:pt idx="18809">
                  <c:v>1.5208999999997901</c:v>
                </c:pt>
                <c:pt idx="18810">
                  <c:v>1.5209999999997901</c:v>
                </c:pt>
                <c:pt idx="18811">
                  <c:v>1.5210999999997901</c:v>
                </c:pt>
                <c:pt idx="18812">
                  <c:v>1.5211999999997901</c:v>
                </c:pt>
                <c:pt idx="18813">
                  <c:v>1.52129999999979</c:v>
                </c:pt>
                <c:pt idx="18814">
                  <c:v>1.52139999999979</c:v>
                </c:pt>
                <c:pt idx="18815">
                  <c:v>1.52149999999979</c:v>
                </c:pt>
                <c:pt idx="18816">
                  <c:v>1.52159999999979</c:v>
                </c:pt>
                <c:pt idx="18817">
                  <c:v>1.52169999999979</c:v>
                </c:pt>
                <c:pt idx="18818">
                  <c:v>1.52179999999979</c:v>
                </c:pt>
                <c:pt idx="18819">
                  <c:v>1.52189999999979</c:v>
                </c:pt>
                <c:pt idx="18820">
                  <c:v>1.52199999999979</c:v>
                </c:pt>
                <c:pt idx="18821">
                  <c:v>1.52209999999979</c:v>
                </c:pt>
                <c:pt idx="18822">
                  <c:v>1.5221999999997899</c:v>
                </c:pt>
                <c:pt idx="18823">
                  <c:v>1.5222999999997899</c:v>
                </c:pt>
                <c:pt idx="18824">
                  <c:v>1.5223999999997899</c:v>
                </c:pt>
                <c:pt idx="18825">
                  <c:v>1.5224999999997899</c:v>
                </c:pt>
                <c:pt idx="18826">
                  <c:v>1.5225999999997899</c:v>
                </c:pt>
                <c:pt idx="18827">
                  <c:v>1.5226999999997901</c:v>
                </c:pt>
                <c:pt idx="18828">
                  <c:v>1.5227999999997901</c:v>
                </c:pt>
                <c:pt idx="18829">
                  <c:v>1.5228999999997901</c:v>
                </c:pt>
                <c:pt idx="18830">
                  <c:v>1.5229999999997901</c:v>
                </c:pt>
                <c:pt idx="18831">
                  <c:v>1.5230999999997901</c:v>
                </c:pt>
                <c:pt idx="18832">
                  <c:v>1.5231999999997901</c:v>
                </c:pt>
                <c:pt idx="18833">
                  <c:v>1.52329999999979</c:v>
                </c:pt>
                <c:pt idx="18834">
                  <c:v>1.52339999999979</c:v>
                </c:pt>
                <c:pt idx="18835">
                  <c:v>1.52349999999979</c:v>
                </c:pt>
                <c:pt idx="18836">
                  <c:v>1.52359999999979</c:v>
                </c:pt>
                <c:pt idx="18837">
                  <c:v>1.52369999999979</c:v>
                </c:pt>
                <c:pt idx="18838">
                  <c:v>1.52379999999979</c:v>
                </c:pt>
                <c:pt idx="18839">
                  <c:v>1.52389999999979</c:v>
                </c:pt>
                <c:pt idx="18840">
                  <c:v>1.52399999999979</c:v>
                </c:pt>
                <c:pt idx="18841">
                  <c:v>1.52409999999979</c:v>
                </c:pt>
                <c:pt idx="18842">
                  <c:v>1.5241999999997899</c:v>
                </c:pt>
                <c:pt idx="18843">
                  <c:v>1.5242999999997899</c:v>
                </c:pt>
                <c:pt idx="18844">
                  <c:v>1.5243999999997899</c:v>
                </c:pt>
                <c:pt idx="18845">
                  <c:v>1.5244999999997899</c:v>
                </c:pt>
                <c:pt idx="18846">
                  <c:v>1.5245999999997899</c:v>
                </c:pt>
                <c:pt idx="18847">
                  <c:v>1.5246999999997899</c:v>
                </c:pt>
                <c:pt idx="18848">
                  <c:v>1.5247999999997901</c:v>
                </c:pt>
                <c:pt idx="18849">
                  <c:v>1.5248999999997901</c:v>
                </c:pt>
                <c:pt idx="18850">
                  <c:v>1.5249999999997901</c:v>
                </c:pt>
                <c:pt idx="18851">
                  <c:v>1.5250999999997901</c:v>
                </c:pt>
                <c:pt idx="18852">
                  <c:v>1.5251999999997901</c:v>
                </c:pt>
                <c:pt idx="18853">
                  <c:v>1.52529999999979</c:v>
                </c:pt>
                <c:pt idx="18854">
                  <c:v>1.52539999999979</c:v>
                </c:pt>
                <c:pt idx="18855">
                  <c:v>1.52549999999979</c:v>
                </c:pt>
                <c:pt idx="18856">
                  <c:v>1.52559999999979</c:v>
                </c:pt>
                <c:pt idx="18857">
                  <c:v>1.52569999999979</c:v>
                </c:pt>
                <c:pt idx="18858">
                  <c:v>1.52579999999979</c:v>
                </c:pt>
                <c:pt idx="18859">
                  <c:v>1.52589999999979</c:v>
                </c:pt>
                <c:pt idx="18860">
                  <c:v>1.52599999999979</c:v>
                </c:pt>
                <c:pt idx="18861">
                  <c:v>1.52609999999979</c:v>
                </c:pt>
                <c:pt idx="18862">
                  <c:v>1.5261999999997899</c:v>
                </c:pt>
                <c:pt idx="18863">
                  <c:v>1.5262999999997899</c:v>
                </c:pt>
                <c:pt idx="18864">
                  <c:v>1.5263999999997899</c:v>
                </c:pt>
                <c:pt idx="18865">
                  <c:v>1.5264999999997899</c:v>
                </c:pt>
                <c:pt idx="18866">
                  <c:v>1.5265999999997899</c:v>
                </c:pt>
                <c:pt idx="18867">
                  <c:v>1.5266999999997899</c:v>
                </c:pt>
                <c:pt idx="18868">
                  <c:v>1.5267999999997901</c:v>
                </c:pt>
                <c:pt idx="18869">
                  <c:v>1.5268999999997901</c:v>
                </c:pt>
                <c:pt idx="18870">
                  <c:v>1.5269999999997901</c:v>
                </c:pt>
                <c:pt idx="18871">
                  <c:v>1.5270999999997901</c:v>
                </c:pt>
                <c:pt idx="18872">
                  <c:v>1.5271999999997901</c:v>
                </c:pt>
                <c:pt idx="18873">
                  <c:v>1.52729999999979</c:v>
                </c:pt>
                <c:pt idx="18874">
                  <c:v>1.52739999999979</c:v>
                </c:pt>
                <c:pt idx="18875">
                  <c:v>1.52749999999979</c:v>
                </c:pt>
                <c:pt idx="18876">
                  <c:v>1.52759999999979</c:v>
                </c:pt>
                <c:pt idx="18877">
                  <c:v>1.52769999999979</c:v>
                </c:pt>
                <c:pt idx="18878">
                  <c:v>1.52779999999979</c:v>
                </c:pt>
                <c:pt idx="18879">
                  <c:v>1.52789999999979</c:v>
                </c:pt>
                <c:pt idx="18880">
                  <c:v>1.52799999999979</c:v>
                </c:pt>
                <c:pt idx="18881">
                  <c:v>1.52809999999979</c:v>
                </c:pt>
                <c:pt idx="18882">
                  <c:v>1.5281999999997899</c:v>
                </c:pt>
                <c:pt idx="18883">
                  <c:v>1.5282999999997899</c:v>
                </c:pt>
                <c:pt idx="18884">
                  <c:v>1.5283999999997899</c:v>
                </c:pt>
                <c:pt idx="18885">
                  <c:v>1.5284999999997899</c:v>
                </c:pt>
                <c:pt idx="18886">
                  <c:v>1.5285999999997899</c:v>
                </c:pt>
                <c:pt idx="18887">
                  <c:v>1.5286999999997899</c:v>
                </c:pt>
                <c:pt idx="18888">
                  <c:v>1.5287999999997901</c:v>
                </c:pt>
                <c:pt idx="18889">
                  <c:v>1.5288999999997901</c:v>
                </c:pt>
                <c:pt idx="18890">
                  <c:v>1.5289999999997901</c:v>
                </c:pt>
                <c:pt idx="18891">
                  <c:v>1.5290999999997901</c:v>
                </c:pt>
                <c:pt idx="18892">
                  <c:v>1.5291999999997901</c:v>
                </c:pt>
                <c:pt idx="18893">
                  <c:v>1.52929999999979</c:v>
                </c:pt>
                <c:pt idx="18894">
                  <c:v>1.52939999999979</c:v>
                </c:pt>
                <c:pt idx="18895">
                  <c:v>1.52949999999979</c:v>
                </c:pt>
                <c:pt idx="18896">
                  <c:v>1.52959999999979</c:v>
                </c:pt>
                <c:pt idx="18897">
                  <c:v>1.52969999999979</c:v>
                </c:pt>
                <c:pt idx="18898">
                  <c:v>1.52979999999979</c:v>
                </c:pt>
                <c:pt idx="18899">
                  <c:v>1.52989999999979</c:v>
                </c:pt>
                <c:pt idx="18900">
                  <c:v>1.52999999999979</c:v>
                </c:pt>
                <c:pt idx="18901">
                  <c:v>1.53009999999979</c:v>
                </c:pt>
                <c:pt idx="18902">
                  <c:v>1.53019999999979</c:v>
                </c:pt>
                <c:pt idx="18903">
                  <c:v>1.5302999999997899</c:v>
                </c:pt>
                <c:pt idx="18904">
                  <c:v>1.5303999999997899</c:v>
                </c:pt>
                <c:pt idx="18905">
                  <c:v>1.5304999999997899</c:v>
                </c:pt>
                <c:pt idx="18906">
                  <c:v>1.5305999999997899</c:v>
                </c:pt>
                <c:pt idx="18907">
                  <c:v>1.5306999999997899</c:v>
                </c:pt>
                <c:pt idx="18908">
                  <c:v>1.5307999999997901</c:v>
                </c:pt>
                <c:pt idx="18909">
                  <c:v>1.5308999999997901</c:v>
                </c:pt>
                <c:pt idx="18910">
                  <c:v>1.5309999999997901</c:v>
                </c:pt>
                <c:pt idx="18911">
                  <c:v>1.5310999999997901</c:v>
                </c:pt>
                <c:pt idx="18912">
                  <c:v>1.5311999999997901</c:v>
                </c:pt>
                <c:pt idx="18913">
                  <c:v>1.5312999999997901</c:v>
                </c:pt>
                <c:pt idx="18914">
                  <c:v>1.53139999999979</c:v>
                </c:pt>
                <c:pt idx="18915">
                  <c:v>1.53149999999979</c:v>
                </c:pt>
                <c:pt idx="18916">
                  <c:v>1.53159999999979</c:v>
                </c:pt>
                <c:pt idx="18917">
                  <c:v>1.53169999999979</c:v>
                </c:pt>
                <c:pt idx="18918">
                  <c:v>1.53179999999979</c:v>
                </c:pt>
                <c:pt idx="18919">
                  <c:v>1.53189999999979</c:v>
                </c:pt>
                <c:pt idx="18920">
                  <c:v>1.53199999999979</c:v>
                </c:pt>
                <c:pt idx="18921">
                  <c:v>1.53209999999979</c:v>
                </c:pt>
                <c:pt idx="18922">
                  <c:v>1.53219999999979</c:v>
                </c:pt>
                <c:pt idx="18923">
                  <c:v>1.5322999999997899</c:v>
                </c:pt>
                <c:pt idx="18924">
                  <c:v>1.5323999999997899</c:v>
                </c:pt>
                <c:pt idx="18925">
                  <c:v>1.5324999999997899</c:v>
                </c:pt>
                <c:pt idx="18926">
                  <c:v>1.5325999999997899</c:v>
                </c:pt>
                <c:pt idx="18927">
                  <c:v>1.5326999999997899</c:v>
                </c:pt>
                <c:pt idx="18928">
                  <c:v>1.5327999999997901</c:v>
                </c:pt>
                <c:pt idx="18929">
                  <c:v>1.5328999999997901</c:v>
                </c:pt>
                <c:pt idx="18930">
                  <c:v>1.5329999999997901</c:v>
                </c:pt>
                <c:pt idx="18931">
                  <c:v>1.5330999999997901</c:v>
                </c:pt>
                <c:pt idx="18932">
                  <c:v>1.5331999999997901</c:v>
                </c:pt>
                <c:pt idx="18933">
                  <c:v>1.5332999999997901</c:v>
                </c:pt>
                <c:pt idx="18934">
                  <c:v>1.53339999999979</c:v>
                </c:pt>
                <c:pt idx="18935">
                  <c:v>1.53349999999979</c:v>
                </c:pt>
                <c:pt idx="18936">
                  <c:v>1.53359999999979</c:v>
                </c:pt>
                <c:pt idx="18937">
                  <c:v>1.53369999999979</c:v>
                </c:pt>
                <c:pt idx="18938">
                  <c:v>1.53379999999979</c:v>
                </c:pt>
                <c:pt idx="18939">
                  <c:v>1.53389999999979</c:v>
                </c:pt>
                <c:pt idx="18940">
                  <c:v>1.53399999999979</c:v>
                </c:pt>
                <c:pt idx="18941">
                  <c:v>1.53409999999979</c:v>
                </c:pt>
                <c:pt idx="18942">
                  <c:v>1.53419999999979</c:v>
                </c:pt>
                <c:pt idx="18943">
                  <c:v>1.5342999999997899</c:v>
                </c:pt>
                <c:pt idx="18944">
                  <c:v>1.5343999999997899</c:v>
                </c:pt>
                <c:pt idx="18945">
                  <c:v>1.5344999999997899</c:v>
                </c:pt>
                <c:pt idx="18946">
                  <c:v>1.5345999999997899</c:v>
                </c:pt>
                <c:pt idx="18947">
                  <c:v>1.5346999999997899</c:v>
                </c:pt>
                <c:pt idx="18948">
                  <c:v>1.5347999999997901</c:v>
                </c:pt>
                <c:pt idx="18949">
                  <c:v>1.5348999999997901</c:v>
                </c:pt>
                <c:pt idx="18950">
                  <c:v>1.5349999999997901</c:v>
                </c:pt>
                <c:pt idx="18951">
                  <c:v>1.5350999999997901</c:v>
                </c:pt>
                <c:pt idx="18952">
                  <c:v>1.5351999999997901</c:v>
                </c:pt>
                <c:pt idx="18953">
                  <c:v>1.5352999999997901</c:v>
                </c:pt>
                <c:pt idx="18954">
                  <c:v>1.53539999999979</c:v>
                </c:pt>
                <c:pt idx="18955">
                  <c:v>1.53549999999979</c:v>
                </c:pt>
                <c:pt idx="18956">
                  <c:v>1.53559999999979</c:v>
                </c:pt>
                <c:pt idx="18957">
                  <c:v>1.53569999999979</c:v>
                </c:pt>
                <c:pt idx="18958">
                  <c:v>1.53579999999979</c:v>
                </c:pt>
                <c:pt idx="18959">
                  <c:v>1.53589999999979</c:v>
                </c:pt>
                <c:pt idx="18960">
                  <c:v>1.53599999999979</c:v>
                </c:pt>
                <c:pt idx="18961">
                  <c:v>1.53609999999979</c:v>
                </c:pt>
                <c:pt idx="18962">
                  <c:v>1.53619999999979</c:v>
                </c:pt>
                <c:pt idx="18963">
                  <c:v>1.5362999999997899</c:v>
                </c:pt>
                <c:pt idx="18964">
                  <c:v>1.5363999999997899</c:v>
                </c:pt>
                <c:pt idx="18965">
                  <c:v>1.5364999999997899</c:v>
                </c:pt>
                <c:pt idx="18966">
                  <c:v>1.5365999999997899</c:v>
                </c:pt>
                <c:pt idx="18967">
                  <c:v>1.5366999999997899</c:v>
                </c:pt>
                <c:pt idx="18968">
                  <c:v>1.5367999999997899</c:v>
                </c:pt>
                <c:pt idx="18969">
                  <c:v>1.5368999999997901</c:v>
                </c:pt>
                <c:pt idx="18970">
                  <c:v>1.5369999999997901</c:v>
                </c:pt>
                <c:pt idx="18971">
                  <c:v>1.5370999999997901</c:v>
                </c:pt>
                <c:pt idx="18972">
                  <c:v>1.5371999999997901</c:v>
                </c:pt>
                <c:pt idx="18973">
                  <c:v>1.5372999999997901</c:v>
                </c:pt>
                <c:pt idx="18974">
                  <c:v>1.53739999999979</c:v>
                </c:pt>
                <c:pt idx="18975">
                  <c:v>1.53749999999979</c:v>
                </c:pt>
                <c:pt idx="18976">
                  <c:v>1.53759999999979</c:v>
                </c:pt>
                <c:pt idx="18977">
                  <c:v>1.53769999999979</c:v>
                </c:pt>
                <c:pt idx="18978">
                  <c:v>1.53779999999979</c:v>
                </c:pt>
                <c:pt idx="18979">
                  <c:v>1.53789999999979</c:v>
                </c:pt>
                <c:pt idx="18980">
                  <c:v>1.53799999999979</c:v>
                </c:pt>
                <c:pt idx="18981">
                  <c:v>1.53809999999979</c:v>
                </c:pt>
                <c:pt idx="18982">
                  <c:v>1.53819999999979</c:v>
                </c:pt>
                <c:pt idx="18983">
                  <c:v>1.5382999999997899</c:v>
                </c:pt>
                <c:pt idx="18984">
                  <c:v>1.5383999999997899</c:v>
                </c:pt>
                <c:pt idx="18985">
                  <c:v>1.5384999999997899</c:v>
                </c:pt>
                <c:pt idx="18986">
                  <c:v>1.5385999999997899</c:v>
                </c:pt>
                <c:pt idx="18987">
                  <c:v>1.5386999999997899</c:v>
                </c:pt>
                <c:pt idx="18988">
                  <c:v>1.5387999999997899</c:v>
                </c:pt>
                <c:pt idx="18989">
                  <c:v>1.5388999999997901</c:v>
                </c:pt>
                <c:pt idx="18990">
                  <c:v>1.5389999999997901</c:v>
                </c:pt>
                <c:pt idx="18991">
                  <c:v>1.5390999999997901</c:v>
                </c:pt>
                <c:pt idx="18992">
                  <c:v>1.5391999999997901</c:v>
                </c:pt>
                <c:pt idx="18993">
                  <c:v>1.5392999999997901</c:v>
                </c:pt>
                <c:pt idx="18994">
                  <c:v>1.53939999999979</c:v>
                </c:pt>
                <c:pt idx="18995">
                  <c:v>1.53949999999979</c:v>
                </c:pt>
                <c:pt idx="18996">
                  <c:v>1.53959999999979</c:v>
                </c:pt>
                <c:pt idx="18997">
                  <c:v>1.53969999999979</c:v>
                </c:pt>
                <c:pt idx="18998">
                  <c:v>1.53979999999979</c:v>
                </c:pt>
                <c:pt idx="18999">
                  <c:v>1.53989999999979</c:v>
                </c:pt>
                <c:pt idx="19000">
                  <c:v>1.53999999999979</c:v>
                </c:pt>
                <c:pt idx="19001">
                  <c:v>1.54009999999979</c:v>
                </c:pt>
                <c:pt idx="19002">
                  <c:v>1.54019999999979</c:v>
                </c:pt>
                <c:pt idx="19003">
                  <c:v>1.5402999999997899</c:v>
                </c:pt>
                <c:pt idx="19004">
                  <c:v>1.5403999999997899</c:v>
                </c:pt>
                <c:pt idx="19005">
                  <c:v>1.5404999999997899</c:v>
                </c:pt>
                <c:pt idx="19006">
                  <c:v>1.5405999999997899</c:v>
                </c:pt>
                <c:pt idx="19007">
                  <c:v>1.5406999999997899</c:v>
                </c:pt>
                <c:pt idx="19008">
                  <c:v>1.5407999999997899</c:v>
                </c:pt>
                <c:pt idx="19009">
                  <c:v>1.5408999999997901</c:v>
                </c:pt>
                <c:pt idx="19010">
                  <c:v>1.5409999999997901</c:v>
                </c:pt>
                <c:pt idx="19011">
                  <c:v>1.5410999999997901</c:v>
                </c:pt>
                <c:pt idx="19012">
                  <c:v>1.5411999999997901</c:v>
                </c:pt>
                <c:pt idx="19013">
                  <c:v>1.5412999999997901</c:v>
                </c:pt>
                <c:pt idx="19014">
                  <c:v>1.54139999999979</c:v>
                </c:pt>
                <c:pt idx="19015">
                  <c:v>1.54149999999979</c:v>
                </c:pt>
                <c:pt idx="19016">
                  <c:v>1.54159999999979</c:v>
                </c:pt>
                <c:pt idx="19017">
                  <c:v>1.54169999999979</c:v>
                </c:pt>
                <c:pt idx="19018">
                  <c:v>1.54179999999979</c:v>
                </c:pt>
                <c:pt idx="19019">
                  <c:v>1.54189999999979</c:v>
                </c:pt>
                <c:pt idx="19020">
                  <c:v>1.54199999999979</c:v>
                </c:pt>
                <c:pt idx="19021">
                  <c:v>1.54209999999979</c:v>
                </c:pt>
                <c:pt idx="19022">
                  <c:v>1.54219999999979</c:v>
                </c:pt>
                <c:pt idx="19023">
                  <c:v>1.54229999999979</c:v>
                </c:pt>
                <c:pt idx="19024">
                  <c:v>1.5423999999997899</c:v>
                </c:pt>
                <c:pt idx="19025">
                  <c:v>1.5424999999997899</c:v>
                </c:pt>
                <c:pt idx="19026">
                  <c:v>1.5425999999997899</c:v>
                </c:pt>
                <c:pt idx="19027">
                  <c:v>1.5426999999997899</c:v>
                </c:pt>
                <c:pt idx="19028">
                  <c:v>1.5427999999997899</c:v>
                </c:pt>
                <c:pt idx="19029">
                  <c:v>1.5428999999997901</c:v>
                </c:pt>
                <c:pt idx="19030">
                  <c:v>1.5429999999997901</c:v>
                </c:pt>
                <c:pt idx="19031">
                  <c:v>1.5430999999997901</c:v>
                </c:pt>
                <c:pt idx="19032">
                  <c:v>1.5431999999997901</c:v>
                </c:pt>
                <c:pt idx="19033">
                  <c:v>1.5432999999997901</c:v>
                </c:pt>
                <c:pt idx="19034">
                  <c:v>1.5433999999997901</c:v>
                </c:pt>
                <c:pt idx="19035">
                  <c:v>1.54349999999979</c:v>
                </c:pt>
                <c:pt idx="19036">
                  <c:v>1.54359999999979</c:v>
                </c:pt>
                <c:pt idx="19037">
                  <c:v>1.54369999999979</c:v>
                </c:pt>
                <c:pt idx="19038">
                  <c:v>1.54379999999979</c:v>
                </c:pt>
                <c:pt idx="19039">
                  <c:v>1.54389999999979</c:v>
                </c:pt>
                <c:pt idx="19040">
                  <c:v>1.54399999999979</c:v>
                </c:pt>
                <c:pt idx="19041">
                  <c:v>1.54409999999979</c:v>
                </c:pt>
                <c:pt idx="19042">
                  <c:v>1.54419999999979</c:v>
                </c:pt>
                <c:pt idx="19043">
                  <c:v>1.54429999999979</c:v>
                </c:pt>
                <c:pt idx="19044">
                  <c:v>1.5443999999997899</c:v>
                </c:pt>
                <c:pt idx="19045">
                  <c:v>1.5444999999997899</c:v>
                </c:pt>
                <c:pt idx="19046">
                  <c:v>1.5445999999997899</c:v>
                </c:pt>
                <c:pt idx="19047">
                  <c:v>1.5446999999997899</c:v>
                </c:pt>
                <c:pt idx="19048">
                  <c:v>1.5447999999997899</c:v>
                </c:pt>
                <c:pt idx="19049">
                  <c:v>1.5448999999997901</c:v>
                </c:pt>
                <c:pt idx="19050">
                  <c:v>1.5449999999997901</c:v>
                </c:pt>
                <c:pt idx="19051">
                  <c:v>1.5450999999997901</c:v>
                </c:pt>
                <c:pt idx="19052">
                  <c:v>1.5451999999997901</c:v>
                </c:pt>
                <c:pt idx="19053">
                  <c:v>1.5452999999997901</c:v>
                </c:pt>
                <c:pt idx="19054">
                  <c:v>1.5453999999997901</c:v>
                </c:pt>
                <c:pt idx="19055">
                  <c:v>1.54549999999979</c:v>
                </c:pt>
                <c:pt idx="19056">
                  <c:v>1.54559999999979</c:v>
                </c:pt>
                <c:pt idx="19057">
                  <c:v>1.54569999999979</c:v>
                </c:pt>
                <c:pt idx="19058">
                  <c:v>1.54579999999979</c:v>
                </c:pt>
                <c:pt idx="19059">
                  <c:v>1.54589999999979</c:v>
                </c:pt>
                <c:pt idx="19060">
                  <c:v>1.54599999999979</c:v>
                </c:pt>
                <c:pt idx="19061">
                  <c:v>1.54609999999979</c:v>
                </c:pt>
                <c:pt idx="19062">
                  <c:v>1.54619999999979</c:v>
                </c:pt>
                <c:pt idx="19063">
                  <c:v>1.54629999999979</c:v>
                </c:pt>
                <c:pt idx="19064">
                  <c:v>1.5463999999997899</c:v>
                </c:pt>
                <c:pt idx="19065">
                  <c:v>1.5464999999997899</c:v>
                </c:pt>
                <c:pt idx="19066">
                  <c:v>1.5465999999997899</c:v>
                </c:pt>
                <c:pt idx="19067">
                  <c:v>1.5466999999997899</c:v>
                </c:pt>
                <c:pt idx="19068">
                  <c:v>1.5467999999997899</c:v>
                </c:pt>
                <c:pt idx="19069">
                  <c:v>1.5468999999997901</c:v>
                </c:pt>
                <c:pt idx="19070">
                  <c:v>1.5469999999997901</c:v>
                </c:pt>
                <c:pt idx="19071">
                  <c:v>1.5470999999997901</c:v>
                </c:pt>
                <c:pt idx="19072">
                  <c:v>1.5471999999997901</c:v>
                </c:pt>
                <c:pt idx="19073">
                  <c:v>1.5472999999997901</c:v>
                </c:pt>
                <c:pt idx="19074">
                  <c:v>1.5473999999997901</c:v>
                </c:pt>
                <c:pt idx="19075">
                  <c:v>1.54749999999979</c:v>
                </c:pt>
                <c:pt idx="19076">
                  <c:v>1.54759999999979</c:v>
                </c:pt>
                <c:pt idx="19077">
                  <c:v>1.54769999999979</c:v>
                </c:pt>
                <c:pt idx="19078">
                  <c:v>1.54779999999979</c:v>
                </c:pt>
                <c:pt idx="19079">
                  <c:v>1.54789999999979</c:v>
                </c:pt>
                <c:pt idx="19080">
                  <c:v>1.54799999999979</c:v>
                </c:pt>
                <c:pt idx="19081">
                  <c:v>1.54809999999979</c:v>
                </c:pt>
                <c:pt idx="19082">
                  <c:v>1.54819999999979</c:v>
                </c:pt>
                <c:pt idx="19083">
                  <c:v>1.54829999999979</c:v>
                </c:pt>
                <c:pt idx="19084">
                  <c:v>1.5483999999997899</c:v>
                </c:pt>
                <c:pt idx="19085">
                  <c:v>1.5484999999997899</c:v>
                </c:pt>
                <c:pt idx="19086">
                  <c:v>1.5485999999997899</c:v>
                </c:pt>
                <c:pt idx="19087">
                  <c:v>1.5486999999997899</c:v>
                </c:pt>
                <c:pt idx="19088">
                  <c:v>1.5487999999997899</c:v>
                </c:pt>
                <c:pt idx="19089">
                  <c:v>1.5488999999997899</c:v>
                </c:pt>
                <c:pt idx="19090">
                  <c:v>1.5489999999997901</c:v>
                </c:pt>
                <c:pt idx="19091">
                  <c:v>1.5490999999997901</c:v>
                </c:pt>
                <c:pt idx="19092">
                  <c:v>1.5491999999997901</c:v>
                </c:pt>
                <c:pt idx="19093">
                  <c:v>1.5492999999997901</c:v>
                </c:pt>
                <c:pt idx="19094">
                  <c:v>1.5493999999997901</c:v>
                </c:pt>
                <c:pt idx="19095">
                  <c:v>1.54949999999979</c:v>
                </c:pt>
                <c:pt idx="19096">
                  <c:v>1.54959999999979</c:v>
                </c:pt>
                <c:pt idx="19097">
                  <c:v>1.54969999999979</c:v>
                </c:pt>
                <c:pt idx="19098">
                  <c:v>1.54979999999979</c:v>
                </c:pt>
                <c:pt idx="19099">
                  <c:v>1.54989999999979</c:v>
                </c:pt>
                <c:pt idx="19100">
                  <c:v>1.54999999999979</c:v>
                </c:pt>
                <c:pt idx="19101">
                  <c:v>1.55009999999979</c:v>
                </c:pt>
                <c:pt idx="19102">
                  <c:v>1.55019999999979</c:v>
                </c:pt>
                <c:pt idx="19103">
                  <c:v>1.55029999999979</c:v>
                </c:pt>
                <c:pt idx="19104">
                  <c:v>1.5503999999997899</c:v>
                </c:pt>
                <c:pt idx="19105">
                  <c:v>1.5504999999997899</c:v>
                </c:pt>
                <c:pt idx="19106">
                  <c:v>1.5505999999997899</c:v>
                </c:pt>
                <c:pt idx="19107">
                  <c:v>1.5506999999997899</c:v>
                </c:pt>
                <c:pt idx="19108">
                  <c:v>1.5507999999997899</c:v>
                </c:pt>
                <c:pt idx="19109">
                  <c:v>1.5508999999997899</c:v>
                </c:pt>
                <c:pt idx="19110">
                  <c:v>1.5509999999997901</c:v>
                </c:pt>
                <c:pt idx="19111">
                  <c:v>1.5510999999997901</c:v>
                </c:pt>
                <c:pt idx="19112">
                  <c:v>1.5511999999997901</c:v>
                </c:pt>
                <c:pt idx="19113">
                  <c:v>1.5512999999997901</c:v>
                </c:pt>
                <c:pt idx="19114">
                  <c:v>1.5513999999997901</c:v>
                </c:pt>
                <c:pt idx="19115">
                  <c:v>1.55149999999979</c:v>
                </c:pt>
                <c:pt idx="19116">
                  <c:v>1.55159999999979</c:v>
                </c:pt>
                <c:pt idx="19117">
                  <c:v>1.55169999999979</c:v>
                </c:pt>
                <c:pt idx="19118">
                  <c:v>1.55179999999979</c:v>
                </c:pt>
                <c:pt idx="19119">
                  <c:v>1.55189999999979</c:v>
                </c:pt>
                <c:pt idx="19120">
                  <c:v>1.55199999999979</c:v>
                </c:pt>
                <c:pt idx="19121">
                  <c:v>1.55209999999979</c:v>
                </c:pt>
                <c:pt idx="19122">
                  <c:v>1.55219999999979</c:v>
                </c:pt>
                <c:pt idx="19123">
                  <c:v>1.55229999999979</c:v>
                </c:pt>
                <c:pt idx="19124">
                  <c:v>1.5523999999997899</c:v>
                </c:pt>
                <c:pt idx="19125">
                  <c:v>1.5524999999997899</c:v>
                </c:pt>
                <c:pt idx="19126">
                  <c:v>1.5525999999997899</c:v>
                </c:pt>
                <c:pt idx="19127">
                  <c:v>1.5526999999997899</c:v>
                </c:pt>
                <c:pt idx="19128">
                  <c:v>1.5527999999997899</c:v>
                </c:pt>
                <c:pt idx="19129">
                  <c:v>1.5528999999997899</c:v>
                </c:pt>
                <c:pt idx="19130">
                  <c:v>1.5529999999997901</c:v>
                </c:pt>
                <c:pt idx="19131">
                  <c:v>1.5530999999997901</c:v>
                </c:pt>
                <c:pt idx="19132">
                  <c:v>1.5531999999997901</c:v>
                </c:pt>
                <c:pt idx="19133">
                  <c:v>1.5532999999997901</c:v>
                </c:pt>
                <c:pt idx="19134">
                  <c:v>1.5533999999997901</c:v>
                </c:pt>
                <c:pt idx="19135">
                  <c:v>1.55349999999979</c:v>
                </c:pt>
                <c:pt idx="19136">
                  <c:v>1.55359999999979</c:v>
                </c:pt>
                <c:pt idx="19137">
                  <c:v>1.55369999999979</c:v>
                </c:pt>
                <c:pt idx="19138">
                  <c:v>1.55379999999979</c:v>
                </c:pt>
                <c:pt idx="19139">
                  <c:v>1.55389999999979</c:v>
                </c:pt>
                <c:pt idx="19140">
                  <c:v>1.55399999999979</c:v>
                </c:pt>
                <c:pt idx="19141">
                  <c:v>1.55409999999979</c:v>
                </c:pt>
                <c:pt idx="19142">
                  <c:v>1.55419999999979</c:v>
                </c:pt>
                <c:pt idx="19143">
                  <c:v>1.55429999999979</c:v>
                </c:pt>
                <c:pt idx="19144">
                  <c:v>1.5543999999997899</c:v>
                </c:pt>
                <c:pt idx="19145">
                  <c:v>1.5544999999997899</c:v>
                </c:pt>
                <c:pt idx="19146">
                  <c:v>1.5545999999997899</c:v>
                </c:pt>
                <c:pt idx="19147">
                  <c:v>1.5546999999997899</c:v>
                </c:pt>
                <c:pt idx="19148">
                  <c:v>1.5547999999997899</c:v>
                </c:pt>
                <c:pt idx="19149">
                  <c:v>1.5548999999997899</c:v>
                </c:pt>
                <c:pt idx="19150">
                  <c:v>1.5549999999997901</c:v>
                </c:pt>
                <c:pt idx="19151">
                  <c:v>1.5550999999997901</c:v>
                </c:pt>
                <c:pt idx="19152">
                  <c:v>1.5551999999997901</c:v>
                </c:pt>
                <c:pt idx="19153">
                  <c:v>1.5552999999997901</c:v>
                </c:pt>
                <c:pt idx="19154">
                  <c:v>1.5553999999997901</c:v>
                </c:pt>
                <c:pt idx="19155">
                  <c:v>1.5554999999997901</c:v>
                </c:pt>
                <c:pt idx="19156">
                  <c:v>1.55559999999979</c:v>
                </c:pt>
                <c:pt idx="19157">
                  <c:v>1.55569999999979</c:v>
                </c:pt>
                <c:pt idx="19158">
                  <c:v>1.55579999999979</c:v>
                </c:pt>
                <c:pt idx="19159">
                  <c:v>1.55589999999979</c:v>
                </c:pt>
                <c:pt idx="19160">
                  <c:v>1.55599999999979</c:v>
                </c:pt>
                <c:pt idx="19161">
                  <c:v>1.55609999999979</c:v>
                </c:pt>
                <c:pt idx="19162">
                  <c:v>1.55619999999979</c:v>
                </c:pt>
                <c:pt idx="19163">
                  <c:v>1.55629999999979</c:v>
                </c:pt>
                <c:pt idx="19164">
                  <c:v>1.55639999999979</c:v>
                </c:pt>
                <c:pt idx="19165">
                  <c:v>1.5564999999997899</c:v>
                </c:pt>
                <c:pt idx="19166">
                  <c:v>1.5565999999997899</c:v>
                </c:pt>
                <c:pt idx="19167">
                  <c:v>1.5566999999997899</c:v>
                </c:pt>
                <c:pt idx="19168">
                  <c:v>1.5567999999997899</c:v>
                </c:pt>
                <c:pt idx="19169">
                  <c:v>1.5568999999997899</c:v>
                </c:pt>
                <c:pt idx="19170">
                  <c:v>1.5569999999997901</c:v>
                </c:pt>
                <c:pt idx="19171">
                  <c:v>1.5570999999997901</c:v>
                </c:pt>
                <c:pt idx="19172">
                  <c:v>1.5571999999997901</c:v>
                </c:pt>
                <c:pt idx="19173">
                  <c:v>1.5572999999997901</c:v>
                </c:pt>
                <c:pt idx="19174">
                  <c:v>1.5573999999997901</c:v>
                </c:pt>
                <c:pt idx="19175">
                  <c:v>1.5574999999997901</c:v>
                </c:pt>
                <c:pt idx="19176">
                  <c:v>1.55759999999979</c:v>
                </c:pt>
                <c:pt idx="19177">
                  <c:v>1.55769999999979</c:v>
                </c:pt>
                <c:pt idx="19178">
                  <c:v>1.55779999999979</c:v>
                </c:pt>
                <c:pt idx="19179">
                  <c:v>1.55789999999979</c:v>
                </c:pt>
                <c:pt idx="19180">
                  <c:v>1.55799999999979</c:v>
                </c:pt>
                <c:pt idx="19181">
                  <c:v>1.55809999999979</c:v>
                </c:pt>
                <c:pt idx="19182">
                  <c:v>1.55819999999979</c:v>
                </c:pt>
                <c:pt idx="19183">
                  <c:v>1.55829999999979</c:v>
                </c:pt>
                <c:pt idx="19184">
                  <c:v>1.55839999999979</c:v>
                </c:pt>
                <c:pt idx="19185">
                  <c:v>1.5584999999997899</c:v>
                </c:pt>
                <c:pt idx="19186">
                  <c:v>1.5585999999997899</c:v>
                </c:pt>
                <c:pt idx="19187">
                  <c:v>1.5586999999997899</c:v>
                </c:pt>
                <c:pt idx="19188">
                  <c:v>1.5587999999997899</c:v>
                </c:pt>
                <c:pt idx="19189">
                  <c:v>1.5588999999997899</c:v>
                </c:pt>
                <c:pt idx="19190">
                  <c:v>1.5589999999997901</c:v>
                </c:pt>
                <c:pt idx="19191">
                  <c:v>1.5590999999997901</c:v>
                </c:pt>
                <c:pt idx="19192">
                  <c:v>1.5591999999997901</c:v>
                </c:pt>
                <c:pt idx="19193">
                  <c:v>1.5592999999997901</c:v>
                </c:pt>
                <c:pt idx="19194">
                  <c:v>1.5593999999997901</c:v>
                </c:pt>
                <c:pt idx="19195">
                  <c:v>1.5594999999997901</c:v>
                </c:pt>
                <c:pt idx="19196">
                  <c:v>1.55959999999979</c:v>
                </c:pt>
                <c:pt idx="19197">
                  <c:v>1.55969999999979</c:v>
                </c:pt>
                <c:pt idx="19198">
                  <c:v>1.55979999999979</c:v>
                </c:pt>
                <c:pt idx="19199">
                  <c:v>1.55989999999979</c:v>
                </c:pt>
                <c:pt idx="19200">
                  <c:v>1.55999999999979</c:v>
                </c:pt>
                <c:pt idx="19201">
                  <c:v>1.56009999999979</c:v>
                </c:pt>
                <c:pt idx="19202">
                  <c:v>1.56019999999979</c:v>
                </c:pt>
                <c:pt idx="19203">
                  <c:v>1.56029999999979</c:v>
                </c:pt>
                <c:pt idx="19204">
                  <c:v>1.56039999999979</c:v>
                </c:pt>
                <c:pt idx="19205">
                  <c:v>1.5604999999997899</c:v>
                </c:pt>
                <c:pt idx="19206">
                  <c:v>1.5605999999997899</c:v>
                </c:pt>
                <c:pt idx="19207">
                  <c:v>1.5606999999997899</c:v>
                </c:pt>
                <c:pt idx="19208">
                  <c:v>1.5607999999997899</c:v>
                </c:pt>
                <c:pt idx="19209">
                  <c:v>1.5608999999997899</c:v>
                </c:pt>
                <c:pt idx="19210">
                  <c:v>1.5609999999997899</c:v>
                </c:pt>
                <c:pt idx="19211">
                  <c:v>1.5610999999997901</c:v>
                </c:pt>
                <c:pt idx="19212">
                  <c:v>1.5611999999997901</c:v>
                </c:pt>
                <c:pt idx="19213">
                  <c:v>1.5612999999997901</c:v>
                </c:pt>
                <c:pt idx="19214">
                  <c:v>1.5613999999997901</c:v>
                </c:pt>
                <c:pt idx="19215">
                  <c:v>1.5614999999997901</c:v>
                </c:pt>
                <c:pt idx="19216">
                  <c:v>1.56159999999979</c:v>
                </c:pt>
                <c:pt idx="19217">
                  <c:v>1.56169999999979</c:v>
                </c:pt>
                <c:pt idx="19218">
                  <c:v>1.56179999999979</c:v>
                </c:pt>
                <c:pt idx="19219">
                  <c:v>1.56189999999979</c:v>
                </c:pt>
                <c:pt idx="19220">
                  <c:v>1.56199999999979</c:v>
                </c:pt>
                <c:pt idx="19221">
                  <c:v>1.56209999999979</c:v>
                </c:pt>
                <c:pt idx="19222">
                  <c:v>1.56219999999979</c:v>
                </c:pt>
                <c:pt idx="19223">
                  <c:v>1.56229999999979</c:v>
                </c:pt>
                <c:pt idx="19224">
                  <c:v>1.56239999999979</c:v>
                </c:pt>
                <c:pt idx="19225">
                  <c:v>1.5624999999997899</c:v>
                </c:pt>
                <c:pt idx="19226">
                  <c:v>1.5625999999997899</c:v>
                </c:pt>
                <c:pt idx="19227">
                  <c:v>1.5626999999997899</c:v>
                </c:pt>
                <c:pt idx="19228">
                  <c:v>1.5627999999997899</c:v>
                </c:pt>
                <c:pt idx="19229">
                  <c:v>1.5628999999997899</c:v>
                </c:pt>
                <c:pt idx="19230">
                  <c:v>1.5629999999997899</c:v>
                </c:pt>
                <c:pt idx="19231">
                  <c:v>1.5630999999997901</c:v>
                </c:pt>
                <c:pt idx="19232">
                  <c:v>1.5631999999997901</c:v>
                </c:pt>
                <c:pt idx="19233">
                  <c:v>1.5632999999997901</c:v>
                </c:pt>
                <c:pt idx="19234">
                  <c:v>1.5633999999997901</c:v>
                </c:pt>
                <c:pt idx="19235">
                  <c:v>1.5634999999997901</c:v>
                </c:pt>
                <c:pt idx="19236">
                  <c:v>1.56359999999979</c:v>
                </c:pt>
                <c:pt idx="19237">
                  <c:v>1.56369999999979</c:v>
                </c:pt>
                <c:pt idx="19238">
                  <c:v>1.56379999999979</c:v>
                </c:pt>
                <c:pt idx="19239">
                  <c:v>1.56389999999979</c:v>
                </c:pt>
                <c:pt idx="19240">
                  <c:v>1.56399999999979</c:v>
                </c:pt>
                <c:pt idx="19241">
                  <c:v>1.56409999999979</c:v>
                </c:pt>
                <c:pt idx="19242">
                  <c:v>1.56419999999979</c:v>
                </c:pt>
                <c:pt idx="19243">
                  <c:v>1.56429999999979</c:v>
                </c:pt>
                <c:pt idx="19244">
                  <c:v>1.56439999999979</c:v>
                </c:pt>
                <c:pt idx="19245">
                  <c:v>1.5644999999997899</c:v>
                </c:pt>
                <c:pt idx="19246">
                  <c:v>1.5645999999997899</c:v>
                </c:pt>
                <c:pt idx="19247">
                  <c:v>1.5646999999997899</c:v>
                </c:pt>
                <c:pt idx="19248">
                  <c:v>1.5647999999997899</c:v>
                </c:pt>
                <c:pt idx="19249">
                  <c:v>1.5648999999997899</c:v>
                </c:pt>
                <c:pt idx="19250">
                  <c:v>1.5649999999997899</c:v>
                </c:pt>
                <c:pt idx="19251">
                  <c:v>1.5650999999997901</c:v>
                </c:pt>
                <c:pt idx="19252">
                  <c:v>1.5651999999997901</c:v>
                </c:pt>
                <c:pt idx="19253">
                  <c:v>1.5652999999997901</c:v>
                </c:pt>
                <c:pt idx="19254">
                  <c:v>1.5653999999997901</c:v>
                </c:pt>
                <c:pt idx="19255">
                  <c:v>1.5654999999997901</c:v>
                </c:pt>
                <c:pt idx="19256">
                  <c:v>1.56559999999979</c:v>
                </c:pt>
                <c:pt idx="19257">
                  <c:v>1.56569999999979</c:v>
                </c:pt>
                <c:pt idx="19258">
                  <c:v>1.56579999999979</c:v>
                </c:pt>
                <c:pt idx="19259">
                  <c:v>1.56589999999979</c:v>
                </c:pt>
                <c:pt idx="19260">
                  <c:v>1.56599999999979</c:v>
                </c:pt>
                <c:pt idx="19261">
                  <c:v>1.56609999999979</c:v>
                </c:pt>
                <c:pt idx="19262">
                  <c:v>1.56619999999979</c:v>
                </c:pt>
                <c:pt idx="19263">
                  <c:v>1.56629999999979</c:v>
                </c:pt>
                <c:pt idx="19264">
                  <c:v>1.56639999999979</c:v>
                </c:pt>
                <c:pt idx="19265">
                  <c:v>1.5664999999997899</c:v>
                </c:pt>
                <c:pt idx="19266">
                  <c:v>1.5665999999997899</c:v>
                </c:pt>
                <c:pt idx="19267">
                  <c:v>1.5666999999997899</c:v>
                </c:pt>
                <c:pt idx="19268">
                  <c:v>1.5667999999997899</c:v>
                </c:pt>
                <c:pt idx="19269">
                  <c:v>1.5668999999997899</c:v>
                </c:pt>
                <c:pt idx="19270">
                  <c:v>1.5669999999997899</c:v>
                </c:pt>
                <c:pt idx="19271">
                  <c:v>1.5670999999997901</c:v>
                </c:pt>
                <c:pt idx="19272">
                  <c:v>1.5671999999997901</c:v>
                </c:pt>
                <c:pt idx="19273">
                  <c:v>1.5672999999997901</c:v>
                </c:pt>
                <c:pt idx="19274">
                  <c:v>1.5673999999997901</c:v>
                </c:pt>
                <c:pt idx="19275">
                  <c:v>1.5674999999997901</c:v>
                </c:pt>
                <c:pt idx="19276">
                  <c:v>1.5675999999997901</c:v>
                </c:pt>
                <c:pt idx="19277">
                  <c:v>1.56769999999979</c:v>
                </c:pt>
                <c:pt idx="19278">
                  <c:v>1.56779999999979</c:v>
                </c:pt>
                <c:pt idx="19279">
                  <c:v>1.56789999999979</c:v>
                </c:pt>
                <c:pt idx="19280">
                  <c:v>1.56799999999979</c:v>
                </c:pt>
                <c:pt idx="19281">
                  <c:v>1.56809999999979</c:v>
                </c:pt>
                <c:pt idx="19282">
                  <c:v>1.56819999999979</c:v>
                </c:pt>
                <c:pt idx="19283">
                  <c:v>1.56829999999979</c:v>
                </c:pt>
                <c:pt idx="19284">
                  <c:v>1.56839999999979</c:v>
                </c:pt>
                <c:pt idx="19285">
                  <c:v>1.56849999999979</c:v>
                </c:pt>
                <c:pt idx="19286">
                  <c:v>1.5685999999997899</c:v>
                </c:pt>
                <c:pt idx="19287">
                  <c:v>1.5686999999997899</c:v>
                </c:pt>
                <c:pt idx="19288">
                  <c:v>1.5687999999997899</c:v>
                </c:pt>
                <c:pt idx="19289">
                  <c:v>1.5688999999997899</c:v>
                </c:pt>
                <c:pt idx="19290">
                  <c:v>1.5689999999997899</c:v>
                </c:pt>
                <c:pt idx="19291">
                  <c:v>1.5690999999997901</c:v>
                </c:pt>
                <c:pt idx="19292">
                  <c:v>1.5691999999997901</c:v>
                </c:pt>
                <c:pt idx="19293">
                  <c:v>1.5692999999997901</c:v>
                </c:pt>
                <c:pt idx="19294">
                  <c:v>1.5693999999997901</c:v>
                </c:pt>
                <c:pt idx="19295">
                  <c:v>1.5694999999997901</c:v>
                </c:pt>
                <c:pt idx="19296">
                  <c:v>1.5695999999997901</c:v>
                </c:pt>
                <c:pt idx="19297">
                  <c:v>1.56969999999979</c:v>
                </c:pt>
                <c:pt idx="19298">
                  <c:v>1.56979999999979</c:v>
                </c:pt>
                <c:pt idx="19299">
                  <c:v>1.56989999999979</c:v>
                </c:pt>
                <c:pt idx="19300">
                  <c:v>1.56999999999979</c:v>
                </c:pt>
                <c:pt idx="19301">
                  <c:v>1.57009999999979</c:v>
                </c:pt>
                <c:pt idx="19302">
                  <c:v>1.57019999999979</c:v>
                </c:pt>
                <c:pt idx="19303">
                  <c:v>1.57029999999979</c:v>
                </c:pt>
                <c:pt idx="19304">
                  <c:v>1.57039999999979</c:v>
                </c:pt>
                <c:pt idx="19305">
                  <c:v>1.57049999999979</c:v>
                </c:pt>
                <c:pt idx="19306">
                  <c:v>1.5705999999997899</c:v>
                </c:pt>
                <c:pt idx="19307">
                  <c:v>1.5706999999997899</c:v>
                </c:pt>
                <c:pt idx="19308">
                  <c:v>1.5707999999997899</c:v>
                </c:pt>
                <c:pt idx="19309">
                  <c:v>1.5708999999997899</c:v>
                </c:pt>
                <c:pt idx="19310">
                  <c:v>1.5709999999997899</c:v>
                </c:pt>
                <c:pt idx="19311">
                  <c:v>1.5710999999997901</c:v>
                </c:pt>
                <c:pt idx="19312">
                  <c:v>1.5711999999997901</c:v>
                </c:pt>
                <c:pt idx="19313">
                  <c:v>1.5712999999997901</c:v>
                </c:pt>
                <c:pt idx="19314">
                  <c:v>1.5713999999997901</c:v>
                </c:pt>
                <c:pt idx="19315">
                  <c:v>1.5714999999997901</c:v>
                </c:pt>
                <c:pt idx="19316">
                  <c:v>1.5715999999997901</c:v>
                </c:pt>
                <c:pt idx="19317">
                  <c:v>1.57169999999979</c:v>
                </c:pt>
                <c:pt idx="19318">
                  <c:v>1.57179999999979</c:v>
                </c:pt>
                <c:pt idx="19319">
                  <c:v>1.57189999999979</c:v>
                </c:pt>
                <c:pt idx="19320">
                  <c:v>1.57199999999979</c:v>
                </c:pt>
                <c:pt idx="19321">
                  <c:v>1.57209999999979</c:v>
                </c:pt>
                <c:pt idx="19322">
                  <c:v>1.57219999999979</c:v>
                </c:pt>
                <c:pt idx="19323">
                  <c:v>1.57229999999979</c:v>
                </c:pt>
                <c:pt idx="19324">
                  <c:v>1.57239999999979</c:v>
                </c:pt>
                <c:pt idx="19325">
                  <c:v>1.57249999999979</c:v>
                </c:pt>
                <c:pt idx="19326">
                  <c:v>1.5725999999997899</c:v>
                </c:pt>
                <c:pt idx="19327">
                  <c:v>1.5726999999997899</c:v>
                </c:pt>
                <c:pt idx="19328">
                  <c:v>1.5727999999997899</c:v>
                </c:pt>
                <c:pt idx="19329">
                  <c:v>1.5728999999997899</c:v>
                </c:pt>
                <c:pt idx="19330">
                  <c:v>1.5729999999997899</c:v>
                </c:pt>
                <c:pt idx="19331">
                  <c:v>1.5730999999997901</c:v>
                </c:pt>
                <c:pt idx="19332">
                  <c:v>1.5731999999997901</c:v>
                </c:pt>
                <c:pt idx="19333">
                  <c:v>1.5732999999997901</c:v>
                </c:pt>
                <c:pt idx="19334">
                  <c:v>1.5733999999997901</c:v>
                </c:pt>
                <c:pt idx="19335">
                  <c:v>1.5734999999997901</c:v>
                </c:pt>
                <c:pt idx="19336">
                  <c:v>1.5735999999997901</c:v>
                </c:pt>
                <c:pt idx="19337">
                  <c:v>1.57369999999979</c:v>
                </c:pt>
                <c:pt idx="19338">
                  <c:v>1.57379999999979</c:v>
                </c:pt>
                <c:pt idx="19339">
                  <c:v>1.57389999999979</c:v>
                </c:pt>
                <c:pt idx="19340">
                  <c:v>1.57399999999979</c:v>
                </c:pt>
                <c:pt idx="19341">
                  <c:v>1.57409999999979</c:v>
                </c:pt>
                <c:pt idx="19342">
                  <c:v>1.57419999999979</c:v>
                </c:pt>
                <c:pt idx="19343">
                  <c:v>1.57429999999979</c:v>
                </c:pt>
                <c:pt idx="19344">
                  <c:v>1.57439999999979</c:v>
                </c:pt>
                <c:pt idx="19345">
                  <c:v>1.57449999999979</c:v>
                </c:pt>
                <c:pt idx="19346">
                  <c:v>1.5745999999997899</c:v>
                </c:pt>
                <c:pt idx="19347">
                  <c:v>1.5746999999997899</c:v>
                </c:pt>
                <c:pt idx="19348">
                  <c:v>1.5747999999997899</c:v>
                </c:pt>
                <c:pt idx="19349">
                  <c:v>1.5748999999997899</c:v>
                </c:pt>
                <c:pt idx="19350">
                  <c:v>1.5749999999997899</c:v>
                </c:pt>
                <c:pt idx="19351">
                  <c:v>1.5750999999997899</c:v>
                </c:pt>
                <c:pt idx="19352">
                  <c:v>1.5751999999997901</c:v>
                </c:pt>
                <c:pt idx="19353">
                  <c:v>1.5752999999997901</c:v>
                </c:pt>
                <c:pt idx="19354">
                  <c:v>1.5753999999997901</c:v>
                </c:pt>
                <c:pt idx="19355">
                  <c:v>1.5754999999997901</c:v>
                </c:pt>
                <c:pt idx="19356">
                  <c:v>1.5755999999997901</c:v>
                </c:pt>
                <c:pt idx="19357">
                  <c:v>1.57569999999979</c:v>
                </c:pt>
                <c:pt idx="19358">
                  <c:v>1.57579999999979</c:v>
                </c:pt>
                <c:pt idx="19359">
                  <c:v>1.57589999999979</c:v>
                </c:pt>
                <c:pt idx="19360">
                  <c:v>1.57599999999979</c:v>
                </c:pt>
                <c:pt idx="19361">
                  <c:v>1.57609999999979</c:v>
                </c:pt>
                <c:pt idx="19362">
                  <c:v>1.57619999999979</c:v>
                </c:pt>
                <c:pt idx="19363">
                  <c:v>1.57629999999979</c:v>
                </c:pt>
                <c:pt idx="19364">
                  <c:v>1.57639999999979</c:v>
                </c:pt>
                <c:pt idx="19365">
                  <c:v>1.57649999999979</c:v>
                </c:pt>
                <c:pt idx="19366">
                  <c:v>1.5765999999997899</c:v>
                </c:pt>
                <c:pt idx="19367">
                  <c:v>1.5766999999997899</c:v>
                </c:pt>
                <c:pt idx="19368">
                  <c:v>1.5767999999997899</c:v>
                </c:pt>
                <c:pt idx="19369">
                  <c:v>1.5768999999997899</c:v>
                </c:pt>
                <c:pt idx="19370">
                  <c:v>1.5769999999997899</c:v>
                </c:pt>
                <c:pt idx="19371">
                  <c:v>1.5770999999997899</c:v>
                </c:pt>
                <c:pt idx="19372">
                  <c:v>1.5771999999997901</c:v>
                </c:pt>
                <c:pt idx="19373">
                  <c:v>1.5772999999997901</c:v>
                </c:pt>
                <c:pt idx="19374">
                  <c:v>1.5773999999997901</c:v>
                </c:pt>
                <c:pt idx="19375">
                  <c:v>1.5774999999997901</c:v>
                </c:pt>
                <c:pt idx="19376">
                  <c:v>1.5775999999997901</c:v>
                </c:pt>
                <c:pt idx="19377">
                  <c:v>1.57769999999979</c:v>
                </c:pt>
                <c:pt idx="19378">
                  <c:v>1.57779999999979</c:v>
                </c:pt>
                <c:pt idx="19379">
                  <c:v>1.57789999999979</c:v>
                </c:pt>
                <c:pt idx="19380">
                  <c:v>1.57799999999979</c:v>
                </c:pt>
                <c:pt idx="19381">
                  <c:v>1.57809999999979</c:v>
                </c:pt>
                <c:pt idx="19382">
                  <c:v>1.57819999999979</c:v>
                </c:pt>
                <c:pt idx="19383">
                  <c:v>1.57829999999979</c:v>
                </c:pt>
                <c:pt idx="19384">
                  <c:v>1.57839999999979</c:v>
                </c:pt>
                <c:pt idx="19385">
                  <c:v>1.57849999999979</c:v>
                </c:pt>
                <c:pt idx="19386">
                  <c:v>1.5785999999997899</c:v>
                </c:pt>
                <c:pt idx="19387">
                  <c:v>1.5786999999997899</c:v>
                </c:pt>
                <c:pt idx="19388">
                  <c:v>1.5787999999997899</c:v>
                </c:pt>
                <c:pt idx="19389">
                  <c:v>1.5788999999997899</c:v>
                </c:pt>
                <c:pt idx="19390">
                  <c:v>1.5789999999997899</c:v>
                </c:pt>
                <c:pt idx="19391">
                  <c:v>1.5790999999997899</c:v>
                </c:pt>
                <c:pt idx="19392">
                  <c:v>1.5791999999997901</c:v>
                </c:pt>
                <c:pt idx="19393">
                  <c:v>1.5792999999997901</c:v>
                </c:pt>
                <c:pt idx="19394">
                  <c:v>1.5793999999997901</c:v>
                </c:pt>
                <c:pt idx="19395">
                  <c:v>1.5794999999997901</c:v>
                </c:pt>
                <c:pt idx="19396">
                  <c:v>1.5795999999997901</c:v>
                </c:pt>
                <c:pt idx="19397">
                  <c:v>1.57969999999979</c:v>
                </c:pt>
                <c:pt idx="19398">
                  <c:v>1.57979999999979</c:v>
                </c:pt>
                <c:pt idx="19399">
                  <c:v>1.57989999999979</c:v>
                </c:pt>
                <c:pt idx="19400">
                  <c:v>1.57999999999979</c:v>
                </c:pt>
                <c:pt idx="19401">
                  <c:v>1.58009999999979</c:v>
                </c:pt>
                <c:pt idx="19402">
                  <c:v>1.58019999999979</c:v>
                </c:pt>
                <c:pt idx="19403">
                  <c:v>1.58029999999979</c:v>
                </c:pt>
                <c:pt idx="19404">
                  <c:v>1.58039999999979</c:v>
                </c:pt>
                <c:pt idx="19405">
                  <c:v>1.58049999999979</c:v>
                </c:pt>
                <c:pt idx="19406">
                  <c:v>1.58059999999979</c:v>
                </c:pt>
                <c:pt idx="19407">
                  <c:v>1.5806999999997899</c:v>
                </c:pt>
                <c:pt idx="19408">
                  <c:v>1.5807999999997899</c:v>
                </c:pt>
                <c:pt idx="19409">
                  <c:v>1.5808999999997899</c:v>
                </c:pt>
                <c:pt idx="19410">
                  <c:v>1.5809999999997899</c:v>
                </c:pt>
                <c:pt idx="19411">
                  <c:v>1.5810999999997899</c:v>
                </c:pt>
                <c:pt idx="19412">
                  <c:v>1.5811999999997901</c:v>
                </c:pt>
                <c:pt idx="19413">
                  <c:v>1.5812999999997901</c:v>
                </c:pt>
                <c:pt idx="19414">
                  <c:v>1.5813999999997901</c:v>
                </c:pt>
                <c:pt idx="19415">
                  <c:v>1.5814999999997901</c:v>
                </c:pt>
                <c:pt idx="19416">
                  <c:v>1.5815999999997901</c:v>
                </c:pt>
                <c:pt idx="19417">
                  <c:v>1.5816999999997901</c:v>
                </c:pt>
                <c:pt idx="19418">
                  <c:v>1.58179999999979</c:v>
                </c:pt>
                <c:pt idx="19419">
                  <c:v>1.58189999999979</c:v>
                </c:pt>
                <c:pt idx="19420">
                  <c:v>1.58199999999979</c:v>
                </c:pt>
                <c:pt idx="19421">
                  <c:v>1.58209999999979</c:v>
                </c:pt>
                <c:pt idx="19422">
                  <c:v>1.58219999999979</c:v>
                </c:pt>
                <c:pt idx="19423">
                  <c:v>1.58229999999979</c:v>
                </c:pt>
                <c:pt idx="19424">
                  <c:v>1.58239999999979</c:v>
                </c:pt>
                <c:pt idx="19425">
                  <c:v>1.58249999999979</c:v>
                </c:pt>
                <c:pt idx="19426">
                  <c:v>1.58259999999979</c:v>
                </c:pt>
                <c:pt idx="19427">
                  <c:v>1.5826999999997899</c:v>
                </c:pt>
                <c:pt idx="19428">
                  <c:v>1.5827999999997899</c:v>
                </c:pt>
                <c:pt idx="19429">
                  <c:v>1.5828999999997899</c:v>
                </c:pt>
                <c:pt idx="19430">
                  <c:v>1.5829999999997899</c:v>
                </c:pt>
                <c:pt idx="19431">
                  <c:v>1.5830999999997899</c:v>
                </c:pt>
                <c:pt idx="19432">
                  <c:v>1.5831999999997901</c:v>
                </c:pt>
                <c:pt idx="19433">
                  <c:v>1.5832999999997901</c:v>
                </c:pt>
                <c:pt idx="19434">
                  <c:v>1.5833999999997901</c:v>
                </c:pt>
                <c:pt idx="19435">
                  <c:v>1.5834999999997901</c:v>
                </c:pt>
                <c:pt idx="19436">
                  <c:v>1.5835999999997901</c:v>
                </c:pt>
                <c:pt idx="19437">
                  <c:v>1.5836999999997901</c:v>
                </c:pt>
                <c:pt idx="19438">
                  <c:v>1.58379999999979</c:v>
                </c:pt>
                <c:pt idx="19439">
                  <c:v>1.58389999999979</c:v>
                </c:pt>
                <c:pt idx="19440">
                  <c:v>1.58399999999979</c:v>
                </c:pt>
                <c:pt idx="19441">
                  <c:v>1.58409999999979</c:v>
                </c:pt>
                <c:pt idx="19442">
                  <c:v>1.58419999999979</c:v>
                </c:pt>
                <c:pt idx="19443">
                  <c:v>1.58429999999979</c:v>
                </c:pt>
                <c:pt idx="19444">
                  <c:v>1.58439999999979</c:v>
                </c:pt>
                <c:pt idx="19445">
                  <c:v>1.58449999999979</c:v>
                </c:pt>
                <c:pt idx="19446">
                  <c:v>1.58459999999979</c:v>
                </c:pt>
                <c:pt idx="19447">
                  <c:v>1.5846999999997899</c:v>
                </c:pt>
                <c:pt idx="19448">
                  <c:v>1.5847999999997899</c:v>
                </c:pt>
                <c:pt idx="19449">
                  <c:v>1.5848999999997899</c:v>
                </c:pt>
                <c:pt idx="19450">
                  <c:v>1.5849999999997899</c:v>
                </c:pt>
                <c:pt idx="19451">
                  <c:v>1.5850999999997899</c:v>
                </c:pt>
                <c:pt idx="19452">
                  <c:v>1.5851999999997901</c:v>
                </c:pt>
                <c:pt idx="19453">
                  <c:v>1.5852999999997901</c:v>
                </c:pt>
                <c:pt idx="19454">
                  <c:v>1.5853999999997901</c:v>
                </c:pt>
                <c:pt idx="19455">
                  <c:v>1.5854999999997901</c:v>
                </c:pt>
                <c:pt idx="19456">
                  <c:v>1.5855999999997901</c:v>
                </c:pt>
                <c:pt idx="19457">
                  <c:v>1.5856999999997901</c:v>
                </c:pt>
                <c:pt idx="19458">
                  <c:v>1.58579999999979</c:v>
                </c:pt>
                <c:pt idx="19459">
                  <c:v>1.58589999999979</c:v>
                </c:pt>
                <c:pt idx="19460">
                  <c:v>1.58599999999979</c:v>
                </c:pt>
                <c:pt idx="19461">
                  <c:v>1.58609999999979</c:v>
                </c:pt>
                <c:pt idx="19462">
                  <c:v>1.58619999999979</c:v>
                </c:pt>
                <c:pt idx="19463">
                  <c:v>1.58629999999979</c:v>
                </c:pt>
                <c:pt idx="19464">
                  <c:v>1.58639999999979</c:v>
                </c:pt>
                <c:pt idx="19465">
                  <c:v>1.58649999999979</c:v>
                </c:pt>
                <c:pt idx="19466">
                  <c:v>1.58659999999979</c:v>
                </c:pt>
                <c:pt idx="19467">
                  <c:v>1.5866999999997899</c:v>
                </c:pt>
                <c:pt idx="19468">
                  <c:v>1.5867999999997899</c:v>
                </c:pt>
                <c:pt idx="19469">
                  <c:v>1.5868999999997899</c:v>
                </c:pt>
                <c:pt idx="19470">
                  <c:v>1.5869999999997899</c:v>
                </c:pt>
                <c:pt idx="19471">
                  <c:v>1.5870999999997899</c:v>
                </c:pt>
                <c:pt idx="19472">
                  <c:v>1.5871999999997899</c:v>
                </c:pt>
                <c:pt idx="19473">
                  <c:v>1.5872999999997901</c:v>
                </c:pt>
                <c:pt idx="19474">
                  <c:v>1.5873999999997901</c:v>
                </c:pt>
                <c:pt idx="19475">
                  <c:v>1.5874999999997901</c:v>
                </c:pt>
                <c:pt idx="19476">
                  <c:v>1.5875999999997901</c:v>
                </c:pt>
                <c:pt idx="19477">
                  <c:v>1.5876999999997901</c:v>
                </c:pt>
                <c:pt idx="19478">
                  <c:v>1.58779999999979</c:v>
                </c:pt>
                <c:pt idx="19479">
                  <c:v>1.58789999999979</c:v>
                </c:pt>
                <c:pt idx="19480">
                  <c:v>1.58799999999979</c:v>
                </c:pt>
                <c:pt idx="19481">
                  <c:v>1.58809999999979</c:v>
                </c:pt>
                <c:pt idx="19482">
                  <c:v>1.58819999999979</c:v>
                </c:pt>
                <c:pt idx="19483">
                  <c:v>1.58829999999979</c:v>
                </c:pt>
                <c:pt idx="19484">
                  <c:v>1.58839999999979</c:v>
                </c:pt>
                <c:pt idx="19485">
                  <c:v>1.58849999999979</c:v>
                </c:pt>
                <c:pt idx="19486">
                  <c:v>1.58859999999979</c:v>
                </c:pt>
                <c:pt idx="19487">
                  <c:v>1.5886999999997899</c:v>
                </c:pt>
                <c:pt idx="19488">
                  <c:v>1.5887999999997899</c:v>
                </c:pt>
                <c:pt idx="19489">
                  <c:v>1.5888999999997899</c:v>
                </c:pt>
                <c:pt idx="19490">
                  <c:v>1.5889999999997899</c:v>
                </c:pt>
                <c:pt idx="19491">
                  <c:v>1.5890999999997899</c:v>
                </c:pt>
                <c:pt idx="19492">
                  <c:v>1.5891999999997899</c:v>
                </c:pt>
                <c:pt idx="19493">
                  <c:v>1.5892999999997901</c:v>
                </c:pt>
                <c:pt idx="19494">
                  <c:v>1.5893999999997901</c:v>
                </c:pt>
                <c:pt idx="19495">
                  <c:v>1.5894999999997901</c:v>
                </c:pt>
                <c:pt idx="19496">
                  <c:v>1.5895999999997901</c:v>
                </c:pt>
                <c:pt idx="19497">
                  <c:v>1.5896999999997901</c:v>
                </c:pt>
                <c:pt idx="19498">
                  <c:v>1.58979999999979</c:v>
                </c:pt>
                <c:pt idx="19499">
                  <c:v>1.58989999999979</c:v>
                </c:pt>
                <c:pt idx="19500">
                  <c:v>1.58999999999979</c:v>
                </c:pt>
                <c:pt idx="19501">
                  <c:v>1.59009999999979</c:v>
                </c:pt>
                <c:pt idx="19502">
                  <c:v>1.59019999999979</c:v>
                </c:pt>
                <c:pt idx="19503">
                  <c:v>1.59029999999979</c:v>
                </c:pt>
                <c:pt idx="19504">
                  <c:v>1.59039999999979</c:v>
                </c:pt>
                <c:pt idx="19505">
                  <c:v>1.59049999999979</c:v>
                </c:pt>
                <c:pt idx="19506">
                  <c:v>1.59059999999979</c:v>
                </c:pt>
                <c:pt idx="19507">
                  <c:v>1.5906999999997899</c:v>
                </c:pt>
                <c:pt idx="19508">
                  <c:v>1.5907999999997899</c:v>
                </c:pt>
                <c:pt idx="19509">
                  <c:v>1.5908999999997899</c:v>
                </c:pt>
                <c:pt idx="19510">
                  <c:v>1.5909999999997899</c:v>
                </c:pt>
                <c:pt idx="19511">
                  <c:v>1.5910999999997899</c:v>
                </c:pt>
                <c:pt idx="19512">
                  <c:v>1.5911999999997899</c:v>
                </c:pt>
                <c:pt idx="19513">
                  <c:v>1.5912999999997901</c:v>
                </c:pt>
                <c:pt idx="19514">
                  <c:v>1.5913999999997901</c:v>
                </c:pt>
                <c:pt idx="19515">
                  <c:v>1.5914999999997901</c:v>
                </c:pt>
                <c:pt idx="19516">
                  <c:v>1.5915999999997901</c:v>
                </c:pt>
                <c:pt idx="19517">
                  <c:v>1.5916999999997901</c:v>
                </c:pt>
                <c:pt idx="19518">
                  <c:v>1.59179999999979</c:v>
                </c:pt>
                <c:pt idx="19519">
                  <c:v>1.59189999999979</c:v>
                </c:pt>
                <c:pt idx="19520">
                  <c:v>1.59199999999979</c:v>
                </c:pt>
                <c:pt idx="19521">
                  <c:v>1.59209999999979</c:v>
                </c:pt>
                <c:pt idx="19522">
                  <c:v>1.59219999999978</c:v>
                </c:pt>
                <c:pt idx="19523">
                  <c:v>1.59229999999978</c:v>
                </c:pt>
                <c:pt idx="19524">
                  <c:v>1.59239999999978</c:v>
                </c:pt>
                <c:pt idx="19525">
                  <c:v>1.59249999999978</c:v>
                </c:pt>
                <c:pt idx="19526">
                  <c:v>1.59259999999978</c:v>
                </c:pt>
                <c:pt idx="19527">
                  <c:v>1.59269999999978</c:v>
                </c:pt>
                <c:pt idx="19528">
                  <c:v>1.5927999999997799</c:v>
                </c:pt>
                <c:pt idx="19529">
                  <c:v>1.5928999999997799</c:v>
                </c:pt>
                <c:pt idx="19530">
                  <c:v>1.5929999999997799</c:v>
                </c:pt>
                <c:pt idx="19531">
                  <c:v>1.5930999999997799</c:v>
                </c:pt>
                <c:pt idx="19532">
                  <c:v>1.5931999999997799</c:v>
                </c:pt>
                <c:pt idx="19533">
                  <c:v>1.5932999999997799</c:v>
                </c:pt>
                <c:pt idx="19534">
                  <c:v>1.5933999999997801</c:v>
                </c:pt>
                <c:pt idx="19535">
                  <c:v>1.5934999999997801</c:v>
                </c:pt>
                <c:pt idx="19536">
                  <c:v>1.5935999999997801</c:v>
                </c:pt>
                <c:pt idx="19537">
                  <c:v>1.5936999999997801</c:v>
                </c:pt>
                <c:pt idx="19538">
                  <c:v>1.5937999999997801</c:v>
                </c:pt>
                <c:pt idx="19539">
                  <c:v>1.59389999999978</c:v>
                </c:pt>
                <c:pt idx="19540">
                  <c:v>1.59399999999978</c:v>
                </c:pt>
                <c:pt idx="19541">
                  <c:v>1.59409999999978</c:v>
                </c:pt>
                <c:pt idx="19542">
                  <c:v>1.59419999999978</c:v>
                </c:pt>
                <c:pt idx="19543">
                  <c:v>1.59429999999978</c:v>
                </c:pt>
                <c:pt idx="19544">
                  <c:v>1.59439999999978</c:v>
                </c:pt>
                <c:pt idx="19545">
                  <c:v>1.59449999999978</c:v>
                </c:pt>
                <c:pt idx="19546">
                  <c:v>1.59459999999978</c:v>
                </c:pt>
                <c:pt idx="19547">
                  <c:v>1.59469999999978</c:v>
                </c:pt>
                <c:pt idx="19548">
                  <c:v>1.5947999999997799</c:v>
                </c:pt>
                <c:pt idx="19549">
                  <c:v>1.5948999999997799</c:v>
                </c:pt>
                <c:pt idx="19550">
                  <c:v>1.5949999999997799</c:v>
                </c:pt>
                <c:pt idx="19551">
                  <c:v>1.5950999999997799</c:v>
                </c:pt>
                <c:pt idx="19552">
                  <c:v>1.5951999999997799</c:v>
                </c:pt>
                <c:pt idx="19553">
                  <c:v>1.5952999999997799</c:v>
                </c:pt>
                <c:pt idx="19554">
                  <c:v>1.5953999999997801</c:v>
                </c:pt>
                <c:pt idx="19555">
                  <c:v>1.5954999999997801</c:v>
                </c:pt>
                <c:pt idx="19556">
                  <c:v>1.5955999999997801</c:v>
                </c:pt>
                <c:pt idx="19557">
                  <c:v>1.5956999999997801</c:v>
                </c:pt>
                <c:pt idx="19558">
                  <c:v>1.5957999999997801</c:v>
                </c:pt>
                <c:pt idx="19559">
                  <c:v>1.5958999999997801</c:v>
                </c:pt>
                <c:pt idx="19560">
                  <c:v>1.59599999999978</c:v>
                </c:pt>
                <c:pt idx="19561">
                  <c:v>1.59609999999978</c:v>
                </c:pt>
                <c:pt idx="19562">
                  <c:v>1.59619999999978</c:v>
                </c:pt>
                <c:pt idx="19563">
                  <c:v>1.59629999999978</c:v>
                </c:pt>
                <c:pt idx="19564">
                  <c:v>1.59639999999978</c:v>
                </c:pt>
                <c:pt idx="19565">
                  <c:v>1.59649999999978</c:v>
                </c:pt>
                <c:pt idx="19566">
                  <c:v>1.59659999999978</c:v>
                </c:pt>
                <c:pt idx="19567">
                  <c:v>1.59669999999978</c:v>
                </c:pt>
                <c:pt idx="19568">
                  <c:v>1.59679999999978</c:v>
                </c:pt>
                <c:pt idx="19569">
                  <c:v>1.5968999999997799</c:v>
                </c:pt>
                <c:pt idx="19570">
                  <c:v>1.5969999999997799</c:v>
                </c:pt>
                <c:pt idx="19571">
                  <c:v>1.5970999999997799</c:v>
                </c:pt>
                <c:pt idx="19572">
                  <c:v>1.5971999999997799</c:v>
                </c:pt>
                <c:pt idx="19573">
                  <c:v>1.5972999999997799</c:v>
                </c:pt>
                <c:pt idx="19574">
                  <c:v>1.5973999999997801</c:v>
                </c:pt>
                <c:pt idx="19575">
                  <c:v>1.5974999999997801</c:v>
                </c:pt>
                <c:pt idx="19576">
                  <c:v>1.5975999999997801</c:v>
                </c:pt>
                <c:pt idx="19577">
                  <c:v>1.5976999999997801</c:v>
                </c:pt>
                <c:pt idx="19578">
                  <c:v>1.5977999999997801</c:v>
                </c:pt>
                <c:pt idx="19579">
                  <c:v>1.5978999999997801</c:v>
                </c:pt>
                <c:pt idx="19580">
                  <c:v>1.59799999999978</c:v>
                </c:pt>
                <c:pt idx="19581">
                  <c:v>1.59809999999978</c:v>
                </c:pt>
                <c:pt idx="19582">
                  <c:v>1.59819999999978</c:v>
                </c:pt>
                <c:pt idx="19583">
                  <c:v>1.59829999999978</c:v>
                </c:pt>
                <c:pt idx="19584">
                  <c:v>1.59839999999978</c:v>
                </c:pt>
                <c:pt idx="19585">
                  <c:v>1.59849999999978</c:v>
                </c:pt>
                <c:pt idx="19586">
                  <c:v>1.59859999999978</c:v>
                </c:pt>
                <c:pt idx="19587">
                  <c:v>1.59869999999978</c:v>
                </c:pt>
                <c:pt idx="19588">
                  <c:v>1.59879999999978</c:v>
                </c:pt>
                <c:pt idx="19589">
                  <c:v>1.5988999999997799</c:v>
                </c:pt>
                <c:pt idx="19590">
                  <c:v>1.5989999999997799</c:v>
                </c:pt>
                <c:pt idx="19591">
                  <c:v>1.5990999999997799</c:v>
                </c:pt>
                <c:pt idx="19592">
                  <c:v>1.5991999999997799</c:v>
                </c:pt>
                <c:pt idx="19593">
                  <c:v>1.5992999999997799</c:v>
                </c:pt>
                <c:pt idx="19594">
                  <c:v>1.5993999999997801</c:v>
                </c:pt>
                <c:pt idx="19595">
                  <c:v>1.5994999999997801</c:v>
                </c:pt>
                <c:pt idx="19596">
                  <c:v>1.5995999999997801</c:v>
                </c:pt>
                <c:pt idx="19597">
                  <c:v>1.5996999999997801</c:v>
                </c:pt>
                <c:pt idx="19598">
                  <c:v>1.5997999999997801</c:v>
                </c:pt>
                <c:pt idx="19599">
                  <c:v>1.5998999999997801</c:v>
                </c:pt>
                <c:pt idx="19600">
                  <c:v>1.59999999999978</c:v>
                </c:pt>
                <c:pt idx="19601">
                  <c:v>1.60009999999978</c:v>
                </c:pt>
                <c:pt idx="19602">
                  <c:v>1.60019999999978</c:v>
                </c:pt>
                <c:pt idx="19603">
                  <c:v>1.60029999999978</c:v>
                </c:pt>
                <c:pt idx="19604">
                  <c:v>1.60039999999978</c:v>
                </c:pt>
                <c:pt idx="19605">
                  <c:v>1.60049999999978</c:v>
                </c:pt>
                <c:pt idx="19606">
                  <c:v>1.60059999999978</c:v>
                </c:pt>
                <c:pt idx="19607">
                  <c:v>1.60069999999978</c:v>
                </c:pt>
                <c:pt idx="19608">
                  <c:v>1.60079999999978</c:v>
                </c:pt>
                <c:pt idx="19609">
                  <c:v>1.6008999999997799</c:v>
                </c:pt>
                <c:pt idx="19610">
                  <c:v>1.6009999999997799</c:v>
                </c:pt>
                <c:pt idx="19611">
                  <c:v>1.6010999999997799</c:v>
                </c:pt>
                <c:pt idx="19612">
                  <c:v>1.6011999999997799</c:v>
                </c:pt>
                <c:pt idx="19613">
                  <c:v>1.6012999999997799</c:v>
                </c:pt>
                <c:pt idx="19614">
                  <c:v>1.6013999999997801</c:v>
                </c:pt>
                <c:pt idx="19615">
                  <c:v>1.6014999999997801</c:v>
                </c:pt>
                <c:pt idx="19616">
                  <c:v>1.6015999999997801</c:v>
                </c:pt>
                <c:pt idx="19617">
                  <c:v>1.6016999999997801</c:v>
                </c:pt>
                <c:pt idx="19618">
                  <c:v>1.6017999999997801</c:v>
                </c:pt>
                <c:pt idx="19619">
                  <c:v>1.6018999999997801</c:v>
                </c:pt>
                <c:pt idx="19620">
                  <c:v>1.60199999999978</c:v>
                </c:pt>
                <c:pt idx="19621">
                  <c:v>1.60209999999978</c:v>
                </c:pt>
                <c:pt idx="19622">
                  <c:v>1.60219999999978</c:v>
                </c:pt>
                <c:pt idx="19623">
                  <c:v>1.60229999999978</c:v>
                </c:pt>
                <c:pt idx="19624">
                  <c:v>1.60239999999978</c:v>
                </c:pt>
                <c:pt idx="19625">
                  <c:v>1.60249999999978</c:v>
                </c:pt>
                <c:pt idx="19626">
                  <c:v>1.60259999999978</c:v>
                </c:pt>
                <c:pt idx="19627">
                  <c:v>1.60269999999978</c:v>
                </c:pt>
                <c:pt idx="19628">
                  <c:v>1.60279999999978</c:v>
                </c:pt>
                <c:pt idx="19629">
                  <c:v>1.6028999999997799</c:v>
                </c:pt>
                <c:pt idx="19630">
                  <c:v>1.6029999999997799</c:v>
                </c:pt>
                <c:pt idx="19631">
                  <c:v>1.6030999999997799</c:v>
                </c:pt>
                <c:pt idx="19632">
                  <c:v>1.6031999999997799</c:v>
                </c:pt>
                <c:pt idx="19633">
                  <c:v>1.6032999999997799</c:v>
                </c:pt>
                <c:pt idx="19634">
                  <c:v>1.6033999999997799</c:v>
                </c:pt>
                <c:pt idx="19635">
                  <c:v>1.6034999999997801</c:v>
                </c:pt>
                <c:pt idx="19636">
                  <c:v>1.6035999999997801</c:v>
                </c:pt>
                <c:pt idx="19637">
                  <c:v>1.6036999999997801</c:v>
                </c:pt>
                <c:pt idx="19638">
                  <c:v>1.6037999999997801</c:v>
                </c:pt>
                <c:pt idx="19639">
                  <c:v>1.6038999999997801</c:v>
                </c:pt>
                <c:pt idx="19640">
                  <c:v>1.60399999999978</c:v>
                </c:pt>
                <c:pt idx="19641">
                  <c:v>1.60409999999978</c:v>
                </c:pt>
                <c:pt idx="19642">
                  <c:v>1.60419999999978</c:v>
                </c:pt>
                <c:pt idx="19643">
                  <c:v>1.60429999999978</c:v>
                </c:pt>
                <c:pt idx="19644">
                  <c:v>1.60439999999978</c:v>
                </c:pt>
                <c:pt idx="19645">
                  <c:v>1.60449999999978</c:v>
                </c:pt>
                <c:pt idx="19646">
                  <c:v>1.60459999999978</c:v>
                </c:pt>
                <c:pt idx="19647">
                  <c:v>1.60469999999978</c:v>
                </c:pt>
                <c:pt idx="19648">
                  <c:v>1.60479999999978</c:v>
                </c:pt>
                <c:pt idx="19649">
                  <c:v>1.6048999999997799</c:v>
                </c:pt>
                <c:pt idx="19650">
                  <c:v>1.6049999999997799</c:v>
                </c:pt>
                <c:pt idx="19651">
                  <c:v>1.6050999999997799</c:v>
                </c:pt>
                <c:pt idx="19652">
                  <c:v>1.6051999999997799</c:v>
                </c:pt>
                <c:pt idx="19653">
                  <c:v>1.6052999999997799</c:v>
                </c:pt>
                <c:pt idx="19654">
                  <c:v>1.6053999999997799</c:v>
                </c:pt>
                <c:pt idx="19655">
                  <c:v>1.6054999999997801</c:v>
                </c:pt>
                <c:pt idx="19656">
                  <c:v>1.6055999999997801</c:v>
                </c:pt>
                <c:pt idx="19657">
                  <c:v>1.6056999999997801</c:v>
                </c:pt>
                <c:pt idx="19658">
                  <c:v>1.6057999999997801</c:v>
                </c:pt>
                <c:pt idx="19659">
                  <c:v>1.6058999999997801</c:v>
                </c:pt>
                <c:pt idx="19660">
                  <c:v>1.60599999999978</c:v>
                </c:pt>
                <c:pt idx="19661">
                  <c:v>1.60609999999978</c:v>
                </c:pt>
                <c:pt idx="19662">
                  <c:v>1.60619999999978</c:v>
                </c:pt>
                <c:pt idx="19663">
                  <c:v>1.60629999999978</c:v>
                </c:pt>
                <c:pt idx="19664">
                  <c:v>1.60639999999978</c:v>
                </c:pt>
                <c:pt idx="19665">
                  <c:v>1.60649999999978</c:v>
                </c:pt>
                <c:pt idx="19666">
                  <c:v>1.60659999999978</c:v>
                </c:pt>
                <c:pt idx="19667">
                  <c:v>1.60669999999978</c:v>
                </c:pt>
                <c:pt idx="19668">
                  <c:v>1.60679999999978</c:v>
                </c:pt>
                <c:pt idx="19669">
                  <c:v>1.6068999999997799</c:v>
                </c:pt>
                <c:pt idx="19670">
                  <c:v>1.6069999999997799</c:v>
                </c:pt>
                <c:pt idx="19671">
                  <c:v>1.6070999999997799</c:v>
                </c:pt>
                <c:pt idx="19672">
                  <c:v>1.6071999999997799</c:v>
                </c:pt>
                <c:pt idx="19673">
                  <c:v>1.6072999999997799</c:v>
                </c:pt>
                <c:pt idx="19674">
                  <c:v>1.6073999999997799</c:v>
                </c:pt>
                <c:pt idx="19675">
                  <c:v>1.6074999999997801</c:v>
                </c:pt>
                <c:pt idx="19676">
                  <c:v>1.6075999999997801</c:v>
                </c:pt>
                <c:pt idx="19677">
                  <c:v>1.6076999999997801</c:v>
                </c:pt>
                <c:pt idx="19678">
                  <c:v>1.6077999999997801</c:v>
                </c:pt>
                <c:pt idx="19679">
                  <c:v>1.6078999999997801</c:v>
                </c:pt>
                <c:pt idx="19680">
                  <c:v>1.60799999999978</c:v>
                </c:pt>
                <c:pt idx="19681">
                  <c:v>1.60809999999978</c:v>
                </c:pt>
                <c:pt idx="19682">
                  <c:v>1.60819999999978</c:v>
                </c:pt>
                <c:pt idx="19683">
                  <c:v>1.60829999999978</c:v>
                </c:pt>
                <c:pt idx="19684">
                  <c:v>1.60839999999978</c:v>
                </c:pt>
                <c:pt idx="19685">
                  <c:v>1.60849999999978</c:v>
                </c:pt>
                <c:pt idx="19686">
                  <c:v>1.60859999999978</c:v>
                </c:pt>
                <c:pt idx="19687">
                  <c:v>1.60869999999978</c:v>
                </c:pt>
                <c:pt idx="19688">
                  <c:v>1.60879999999978</c:v>
                </c:pt>
                <c:pt idx="19689">
                  <c:v>1.60889999999978</c:v>
                </c:pt>
                <c:pt idx="19690">
                  <c:v>1.6089999999997799</c:v>
                </c:pt>
                <c:pt idx="19691">
                  <c:v>1.6090999999997799</c:v>
                </c:pt>
                <c:pt idx="19692">
                  <c:v>1.6091999999997799</c:v>
                </c:pt>
                <c:pt idx="19693">
                  <c:v>1.6092999999997799</c:v>
                </c:pt>
                <c:pt idx="19694">
                  <c:v>1.6093999999997799</c:v>
                </c:pt>
                <c:pt idx="19695">
                  <c:v>1.6094999999997801</c:v>
                </c:pt>
                <c:pt idx="19696">
                  <c:v>1.6095999999997801</c:v>
                </c:pt>
                <c:pt idx="19697">
                  <c:v>1.6096999999997801</c:v>
                </c:pt>
                <c:pt idx="19698">
                  <c:v>1.6097999999997801</c:v>
                </c:pt>
                <c:pt idx="19699">
                  <c:v>1.6098999999997801</c:v>
                </c:pt>
                <c:pt idx="19700">
                  <c:v>1.6099999999997801</c:v>
                </c:pt>
                <c:pt idx="19701">
                  <c:v>1.61009999999978</c:v>
                </c:pt>
                <c:pt idx="19702">
                  <c:v>1.61019999999978</c:v>
                </c:pt>
                <c:pt idx="19703">
                  <c:v>1.61029999999978</c:v>
                </c:pt>
                <c:pt idx="19704">
                  <c:v>1.61039999999978</c:v>
                </c:pt>
                <c:pt idx="19705">
                  <c:v>1.61049999999978</c:v>
                </c:pt>
                <c:pt idx="19706">
                  <c:v>1.61059999999978</c:v>
                </c:pt>
                <c:pt idx="19707">
                  <c:v>1.61069999999978</c:v>
                </c:pt>
                <c:pt idx="19708">
                  <c:v>1.61079999999978</c:v>
                </c:pt>
                <c:pt idx="19709">
                  <c:v>1.61089999999978</c:v>
                </c:pt>
                <c:pt idx="19710">
                  <c:v>1.6109999999997799</c:v>
                </c:pt>
                <c:pt idx="19711">
                  <c:v>1.6110999999997799</c:v>
                </c:pt>
                <c:pt idx="19712">
                  <c:v>1.6111999999997799</c:v>
                </c:pt>
                <c:pt idx="19713">
                  <c:v>1.6112999999997799</c:v>
                </c:pt>
                <c:pt idx="19714">
                  <c:v>1.6113999999997799</c:v>
                </c:pt>
                <c:pt idx="19715">
                  <c:v>1.6114999999997801</c:v>
                </c:pt>
                <c:pt idx="19716">
                  <c:v>1.6115999999997801</c:v>
                </c:pt>
                <c:pt idx="19717">
                  <c:v>1.6116999999997801</c:v>
                </c:pt>
                <c:pt idx="19718">
                  <c:v>1.6117999999997801</c:v>
                </c:pt>
                <c:pt idx="19719">
                  <c:v>1.6118999999997801</c:v>
                </c:pt>
                <c:pt idx="19720">
                  <c:v>1.6119999999997801</c:v>
                </c:pt>
                <c:pt idx="19721">
                  <c:v>1.61209999999978</c:v>
                </c:pt>
                <c:pt idx="19722">
                  <c:v>1.61219999999978</c:v>
                </c:pt>
                <c:pt idx="19723">
                  <c:v>1.61229999999978</c:v>
                </c:pt>
                <c:pt idx="19724">
                  <c:v>1.61239999999978</c:v>
                </c:pt>
                <c:pt idx="19725">
                  <c:v>1.61249999999978</c:v>
                </c:pt>
                <c:pt idx="19726">
                  <c:v>1.61259999999978</c:v>
                </c:pt>
                <c:pt idx="19727">
                  <c:v>1.61269999999978</c:v>
                </c:pt>
                <c:pt idx="19728">
                  <c:v>1.61279999999978</c:v>
                </c:pt>
                <c:pt idx="19729">
                  <c:v>1.61289999999978</c:v>
                </c:pt>
                <c:pt idx="19730">
                  <c:v>1.6129999999997799</c:v>
                </c:pt>
                <c:pt idx="19731">
                  <c:v>1.6130999999997799</c:v>
                </c:pt>
                <c:pt idx="19732">
                  <c:v>1.6131999999997799</c:v>
                </c:pt>
                <c:pt idx="19733">
                  <c:v>1.6132999999997799</c:v>
                </c:pt>
                <c:pt idx="19734">
                  <c:v>1.6133999999997799</c:v>
                </c:pt>
                <c:pt idx="19735">
                  <c:v>1.6134999999997801</c:v>
                </c:pt>
                <c:pt idx="19736">
                  <c:v>1.6135999999997801</c:v>
                </c:pt>
                <c:pt idx="19737">
                  <c:v>1.6136999999997801</c:v>
                </c:pt>
                <c:pt idx="19738">
                  <c:v>1.6137999999997801</c:v>
                </c:pt>
                <c:pt idx="19739">
                  <c:v>1.6138999999997801</c:v>
                </c:pt>
                <c:pt idx="19740">
                  <c:v>1.6139999999997801</c:v>
                </c:pt>
                <c:pt idx="19741">
                  <c:v>1.61409999999978</c:v>
                </c:pt>
                <c:pt idx="19742">
                  <c:v>1.61419999999978</c:v>
                </c:pt>
                <c:pt idx="19743">
                  <c:v>1.61429999999978</c:v>
                </c:pt>
                <c:pt idx="19744">
                  <c:v>1.61439999999978</c:v>
                </c:pt>
                <c:pt idx="19745">
                  <c:v>1.61449999999978</c:v>
                </c:pt>
                <c:pt idx="19746">
                  <c:v>1.61459999999978</c:v>
                </c:pt>
                <c:pt idx="19747">
                  <c:v>1.61469999999978</c:v>
                </c:pt>
                <c:pt idx="19748">
                  <c:v>1.61479999999978</c:v>
                </c:pt>
                <c:pt idx="19749">
                  <c:v>1.61489999999978</c:v>
                </c:pt>
                <c:pt idx="19750">
                  <c:v>1.6149999999997799</c:v>
                </c:pt>
                <c:pt idx="19751">
                  <c:v>1.6150999999997799</c:v>
                </c:pt>
                <c:pt idx="19752">
                  <c:v>1.6151999999997799</c:v>
                </c:pt>
                <c:pt idx="19753">
                  <c:v>1.6152999999997799</c:v>
                </c:pt>
                <c:pt idx="19754">
                  <c:v>1.6153999999997799</c:v>
                </c:pt>
                <c:pt idx="19755">
                  <c:v>1.6154999999997799</c:v>
                </c:pt>
                <c:pt idx="19756">
                  <c:v>1.6155999999997801</c:v>
                </c:pt>
                <c:pt idx="19757">
                  <c:v>1.6156999999997801</c:v>
                </c:pt>
                <c:pt idx="19758">
                  <c:v>1.6157999999997801</c:v>
                </c:pt>
                <c:pt idx="19759">
                  <c:v>1.6158999999997801</c:v>
                </c:pt>
                <c:pt idx="19760">
                  <c:v>1.6159999999997801</c:v>
                </c:pt>
                <c:pt idx="19761">
                  <c:v>1.61609999999978</c:v>
                </c:pt>
                <c:pt idx="19762">
                  <c:v>1.61619999999978</c:v>
                </c:pt>
                <c:pt idx="19763">
                  <c:v>1.61629999999978</c:v>
                </c:pt>
                <c:pt idx="19764">
                  <c:v>1.61639999999978</c:v>
                </c:pt>
                <c:pt idx="19765">
                  <c:v>1.61649999999978</c:v>
                </c:pt>
                <c:pt idx="19766">
                  <c:v>1.61659999999978</c:v>
                </c:pt>
                <c:pt idx="19767">
                  <c:v>1.61669999999978</c:v>
                </c:pt>
                <c:pt idx="19768">
                  <c:v>1.61679999999978</c:v>
                </c:pt>
                <c:pt idx="19769">
                  <c:v>1.61689999999978</c:v>
                </c:pt>
                <c:pt idx="19770">
                  <c:v>1.6169999999997799</c:v>
                </c:pt>
                <c:pt idx="19771">
                  <c:v>1.6170999999997799</c:v>
                </c:pt>
                <c:pt idx="19772">
                  <c:v>1.6171999999997799</c:v>
                </c:pt>
                <c:pt idx="19773">
                  <c:v>1.6172999999997799</c:v>
                </c:pt>
                <c:pt idx="19774">
                  <c:v>1.6173999999997799</c:v>
                </c:pt>
                <c:pt idx="19775">
                  <c:v>1.6174999999997799</c:v>
                </c:pt>
                <c:pt idx="19776">
                  <c:v>1.6175999999997801</c:v>
                </c:pt>
                <c:pt idx="19777">
                  <c:v>1.6176999999997801</c:v>
                </c:pt>
                <c:pt idx="19778">
                  <c:v>1.6177999999997801</c:v>
                </c:pt>
                <c:pt idx="19779">
                  <c:v>1.6178999999997801</c:v>
                </c:pt>
                <c:pt idx="19780">
                  <c:v>1.6179999999997801</c:v>
                </c:pt>
                <c:pt idx="19781">
                  <c:v>1.61809999999978</c:v>
                </c:pt>
                <c:pt idx="19782">
                  <c:v>1.61819999999978</c:v>
                </c:pt>
                <c:pt idx="19783">
                  <c:v>1.61829999999978</c:v>
                </c:pt>
                <c:pt idx="19784">
                  <c:v>1.61839999999978</c:v>
                </c:pt>
                <c:pt idx="19785">
                  <c:v>1.61849999999978</c:v>
                </c:pt>
                <c:pt idx="19786">
                  <c:v>1.61859999999978</c:v>
                </c:pt>
                <c:pt idx="19787">
                  <c:v>1.61869999999978</c:v>
                </c:pt>
                <c:pt idx="19788">
                  <c:v>1.61879999999978</c:v>
                </c:pt>
                <c:pt idx="19789">
                  <c:v>1.61889999999978</c:v>
                </c:pt>
                <c:pt idx="19790">
                  <c:v>1.6189999999997799</c:v>
                </c:pt>
                <c:pt idx="19791">
                  <c:v>1.6190999999997799</c:v>
                </c:pt>
                <c:pt idx="19792">
                  <c:v>1.6191999999997799</c:v>
                </c:pt>
                <c:pt idx="19793">
                  <c:v>1.6192999999997799</c:v>
                </c:pt>
                <c:pt idx="19794">
                  <c:v>1.6193999999997799</c:v>
                </c:pt>
                <c:pt idx="19795">
                  <c:v>1.6194999999997799</c:v>
                </c:pt>
                <c:pt idx="19796">
                  <c:v>1.6195999999997801</c:v>
                </c:pt>
                <c:pt idx="19797">
                  <c:v>1.6196999999997801</c:v>
                </c:pt>
                <c:pt idx="19798">
                  <c:v>1.6197999999997801</c:v>
                </c:pt>
                <c:pt idx="19799">
                  <c:v>1.6198999999997801</c:v>
                </c:pt>
                <c:pt idx="19800">
                  <c:v>1.6199999999997801</c:v>
                </c:pt>
                <c:pt idx="19801">
                  <c:v>1.62009999999978</c:v>
                </c:pt>
                <c:pt idx="19802">
                  <c:v>1.62019999999978</c:v>
                </c:pt>
                <c:pt idx="19803">
                  <c:v>1.62029999999978</c:v>
                </c:pt>
                <c:pt idx="19804">
                  <c:v>1.62039999999978</c:v>
                </c:pt>
                <c:pt idx="19805">
                  <c:v>1.62049999999978</c:v>
                </c:pt>
                <c:pt idx="19806">
                  <c:v>1.62059999999978</c:v>
                </c:pt>
                <c:pt idx="19807">
                  <c:v>1.62069999999978</c:v>
                </c:pt>
                <c:pt idx="19808">
                  <c:v>1.62079999999978</c:v>
                </c:pt>
                <c:pt idx="19809">
                  <c:v>1.62089999999978</c:v>
                </c:pt>
                <c:pt idx="19810">
                  <c:v>1.62099999999978</c:v>
                </c:pt>
                <c:pt idx="19811">
                  <c:v>1.6210999999997799</c:v>
                </c:pt>
                <c:pt idx="19812">
                  <c:v>1.6211999999997799</c:v>
                </c:pt>
                <c:pt idx="19813">
                  <c:v>1.6212999999997799</c:v>
                </c:pt>
                <c:pt idx="19814">
                  <c:v>1.6213999999997799</c:v>
                </c:pt>
                <c:pt idx="19815">
                  <c:v>1.6214999999997799</c:v>
                </c:pt>
                <c:pt idx="19816">
                  <c:v>1.6215999999997801</c:v>
                </c:pt>
                <c:pt idx="19817">
                  <c:v>1.6216999999997801</c:v>
                </c:pt>
                <c:pt idx="19818">
                  <c:v>1.6217999999997801</c:v>
                </c:pt>
                <c:pt idx="19819">
                  <c:v>1.6218999999997801</c:v>
                </c:pt>
                <c:pt idx="19820">
                  <c:v>1.6219999999997801</c:v>
                </c:pt>
                <c:pt idx="19821">
                  <c:v>1.6220999999997801</c:v>
                </c:pt>
                <c:pt idx="19822">
                  <c:v>1.62219999999978</c:v>
                </c:pt>
                <c:pt idx="19823">
                  <c:v>1.62229999999978</c:v>
                </c:pt>
                <c:pt idx="19824">
                  <c:v>1.62239999999978</c:v>
                </c:pt>
                <c:pt idx="19825">
                  <c:v>1.62249999999978</c:v>
                </c:pt>
                <c:pt idx="19826">
                  <c:v>1.62259999999978</c:v>
                </c:pt>
                <c:pt idx="19827">
                  <c:v>1.62269999999978</c:v>
                </c:pt>
                <c:pt idx="19828">
                  <c:v>1.62279999999978</c:v>
                </c:pt>
                <c:pt idx="19829">
                  <c:v>1.62289999999978</c:v>
                </c:pt>
                <c:pt idx="19830">
                  <c:v>1.62299999999978</c:v>
                </c:pt>
                <c:pt idx="19831">
                  <c:v>1.6230999999997799</c:v>
                </c:pt>
                <c:pt idx="19832">
                  <c:v>1.6231999999997799</c:v>
                </c:pt>
                <c:pt idx="19833">
                  <c:v>1.6232999999997799</c:v>
                </c:pt>
                <c:pt idx="19834">
                  <c:v>1.6233999999997799</c:v>
                </c:pt>
                <c:pt idx="19835">
                  <c:v>1.6234999999997799</c:v>
                </c:pt>
                <c:pt idx="19836">
                  <c:v>1.6235999999997801</c:v>
                </c:pt>
                <c:pt idx="19837">
                  <c:v>1.6236999999997801</c:v>
                </c:pt>
                <c:pt idx="19838">
                  <c:v>1.6237999999997801</c:v>
                </c:pt>
                <c:pt idx="19839">
                  <c:v>1.6238999999997801</c:v>
                </c:pt>
                <c:pt idx="19840">
                  <c:v>1.6239999999997801</c:v>
                </c:pt>
                <c:pt idx="19841">
                  <c:v>1.6240999999997801</c:v>
                </c:pt>
                <c:pt idx="19842">
                  <c:v>1.62419999999978</c:v>
                </c:pt>
                <c:pt idx="19843">
                  <c:v>1.62429999999978</c:v>
                </c:pt>
                <c:pt idx="19844">
                  <c:v>1.62439999999978</c:v>
                </c:pt>
                <c:pt idx="19845">
                  <c:v>1.62449999999978</c:v>
                </c:pt>
                <c:pt idx="19846">
                  <c:v>1.62459999999978</c:v>
                </c:pt>
                <c:pt idx="19847">
                  <c:v>1.62469999999978</c:v>
                </c:pt>
                <c:pt idx="19848">
                  <c:v>1.62479999999978</c:v>
                </c:pt>
                <c:pt idx="19849">
                  <c:v>1.62489999999978</c:v>
                </c:pt>
                <c:pt idx="19850">
                  <c:v>1.62499999999978</c:v>
                </c:pt>
                <c:pt idx="19851">
                  <c:v>1.6250999999997799</c:v>
                </c:pt>
                <c:pt idx="19852">
                  <c:v>1.6251999999997799</c:v>
                </c:pt>
                <c:pt idx="19853">
                  <c:v>1.6252999999997799</c:v>
                </c:pt>
                <c:pt idx="19854">
                  <c:v>1.6253999999997799</c:v>
                </c:pt>
                <c:pt idx="19855">
                  <c:v>1.6254999999997799</c:v>
                </c:pt>
                <c:pt idx="19856">
                  <c:v>1.6255999999997801</c:v>
                </c:pt>
                <c:pt idx="19857">
                  <c:v>1.6256999999997801</c:v>
                </c:pt>
                <c:pt idx="19858">
                  <c:v>1.6257999999997801</c:v>
                </c:pt>
                <c:pt idx="19859">
                  <c:v>1.6258999999997801</c:v>
                </c:pt>
                <c:pt idx="19860">
                  <c:v>1.6259999999997801</c:v>
                </c:pt>
                <c:pt idx="19861">
                  <c:v>1.6260999999997801</c:v>
                </c:pt>
                <c:pt idx="19862">
                  <c:v>1.62619999999978</c:v>
                </c:pt>
                <c:pt idx="19863">
                  <c:v>1.62629999999978</c:v>
                </c:pt>
                <c:pt idx="19864">
                  <c:v>1.62639999999978</c:v>
                </c:pt>
                <c:pt idx="19865">
                  <c:v>1.62649999999978</c:v>
                </c:pt>
                <c:pt idx="19866">
                  <c:v>1.62659999999978</c:v>
                </c:pt>
                <c:pt idx="19867">
                  <c:v>1.62669999999978</c:v>
                </c:pt>
                <c:pt idx="19868">
                  <c:v>1.62679999999978</c:v>
                </c:pt>
                <c:pt idx="19869">
                  <c:v>1.62689999999978</c:v>
                </c:pt>
                <c:pt idx="19870">
                  <c:v>1.62699999999978</c:v>
                </c:pt>
                <c:pt idx="19871">
                  <c:v>1.6270999999997799</c:v>
                </c:pt>
                <c:pt idx="19872">
                  <c:v>1.6271999999997799</c:v>
                </c:pt>
                <c:pt idx="19873">
                  <c:v>1.6272999999997799</c:v>
                </c:pt>
                <c:pt idx="19874">
                  <c:v>1.6273999999997799</c:v>
                </c:pt>
                <c:pt idx="19875">
                  <c:v>1.6274999999997799</c:v>
                </c:pt>
                <c:pt idx="19876">
                  <c:v>1.6275999999997799</c:v>
                </c:pt>
                <c:pt idx="19877">
                  <c:v>1.6276999999997801</c:v>
                </c:pt>
                <c:pt idx="19878">
                  <c:v>1.6277999999997801</c:v>
                </c:pt>
                <c:pt idx="19879">
                  <c:v>1.6278999999997801</c:v>
                </c:pt>
                <c:pt idx="19880">
                  <c:v>1.6279999999997801</c:v>
                </c:pt>
                <c:pt idx="19881">
                  <c:v>1.6280999999997801</c:v>
                </c:pt>
                <c:pt idx="19882">
                  <c:v>1.62819999999978</c:v>
                </c:pt>
                <c:pt idx="19883">
                  <c:v>1.62829999999978</c:v>
                </c:pt>
                <c:pt idx="19884">
                  <c:v>1.62839999999978</c:v>
                </c:pt>
                <c:pt idx="19885">
                  <c:v>1.62849999999978</c:v>
                </c:pt>
                <c:pt idx="19886">
                  <c:v>1.62859999999978</c:v>
                </c:pt>
                <c:pt idx="19887">
                  <c:v>1.62869999999978</c:v>
                </c:pt>
                <c:pt idx="19888">
                  <c:v>1.62879999999978</c:v>
                </c:pt>
                <c:pt idx="19889">
                  <c:v>1.62889999999978</c:v>
                </c:pt>
                <c:pt idx="19890">
                  <c:v>1.62899999999978</c:v>
                </c:pt>
                <c:pt idx="19891">
                  <c:v>1.6290999999997799</c:v>
                </c:pt>
                <c:pt idx="19892">
                  <c:v>1.6291999999997799</c:v>
                </c:pt>
                <c:pt idx="19893">
                  <c:v>1.6292999999997799</c:v>
                </c:pt>
                <c:pt idx="19894">
                  <c:v>1.6293999999997799</c:v>
                </c:pt>
                <c:pt idx="19895">
                  <c:v>1.6294999999997799</c:v>
                </c:pt>
                <c:pt idx="19896">
                  <c:v>1.6295999999997799</c:v>
                </c:pt>
                <c:pt idx="19897">
                  <c:v>1.6296999999997801</c:v>
                </c:pt>
                <c:pt idx="19898">
                  <c:v>1.6297999999997801</c:v>
                </c:pt>
                <c:pt idx="19899">
                  <c:v>1.6298999999997801</c:v>
                </c:pt>
                <c:pt idx="19900">
                  <c:v>1.6299999999997801</c:v>
                </c:pt>
                <c:pt idx="19901">
                  <c:v>1.6300999999997801</c:v>
                </c:pt>
                <c:pt idx="19902">
                  <c:v>1.63019999999978</c:v>
                </c:pt>
                <c:pt idx="19903">
                  <c:v>1.63029999999978</c:v>
                </c:pt>
                <c:pt idx="19904">
                  <c:v>1.63039999999978</c:v>
                </c:pt>
                <c:pt idx="19905">
                  <c:v>1.63049999999978</c:v>
                </c:pt>
                <c:pt idx="19906">
                  <c:v>1.63059999999978</c:v>
                </c:pt>
                <c:pt idx="19907">
                  <c:v>1.63069999999978</c:v>
                </c:pt>
                <c:pt idx="19908">
                  <c:v>1.63079999999978</c:v>
                </c:pt>
                <c:pt idx="19909">
                  <c:v>1.63089999999978</c:v>
                </c:pt>
                <c:pt idx="19910">
                  <c:v>1.63099999999978</c:v>
                </c:pt>
                <c:pt idx="19911">
                  <c:v>1.6310999999997799</c:v>
                </c:pt>
                <c:pt idx="19912">
                  <c:v>1.6311999999997799</c:v>
                </c:pt>
                <c:pt idx="19913">
                  <c:v>1.6312999999997799</c:v>
                </c:pt>
                <c:pt idx="19914">
                  <c:v>1.6313999999997799</c:v>
                </c:pt>
                <c:pt idx="19915">
                  <c:v>1.6314999999997799</c:v>
                </c:pt>
                <c:pt idx="19916">
                  <c:v>1.6315999999997799</c:v>
                </c:pt>
                <c:pt idx="19917">
                  <c:v>1.6316999999997801</c:v>
                </c:pt>
                <c:pt idx="19918">
                  <c:v>1.6317999999997801</c:v>
                </c:pt>
                <c:pt idx="19919">
                  <c:v>1.6318999999997801</c:v>
                </c:pt>
                <c:pt idx="19920">
                  <c:v>1.6319999999997801</c:v>
                </c:pt>
                <c:pt idx="19921">
                  <c:v>1.6320999999997801</c:v>
                </c:pt>
                <c:pt idx="19922">
                  <c:v>1.63219999999978</c:v>
                </c:pt>
                <c:pt idx="19923">
                  <c:v>1.63229999999978</c:v>
                </c:pt>
                <c:pt idx="19924">
                  <c:v>1.63239999999978</c:v>
                </c:pt>
                <c:pt idx="19925">
                  <c:v>1.63249999999978</c:v>
                </c:pt>
                <c:pt idx="19926">
                  <c:v>1.63259999999978</c:v>
                </c:pt>
                <c:pt idx="19927">
                  <c:v>1.63269999999978</c:v>
                </c:pt>
                <c:pt idx="19928">
                  <c:v>1.63279999999978</c:v>
                </c:pt>
                <c:pt idx="19929">
                  <c:v>1.63289999999978</c:v>
                </c:pt>
                <c:pt idx="19930">
                  <c:v>1.63299999999978</c:v>
                </c:pt>
                <c:pt idx="19931">
                  <c:v>1.6330999999997799</c:v>
                </c:pt>
                <c:pt idx="19932">
                  <c:v>1.6331999999997799</c:v>
                </c:pt>
                <c:pt idx="19933">
                  <c:v>1.6332999999997799</c:v>
                </c:pt>
                <c:pt idx="19934">
                  <c:v>1.6333999999997799</c:v>
                </c:pt>
                <c:pt idx="19935">
                  <c:v>1.6334999999997799</c:v>
                </c:pt>
                <c:pt idx="19936">
                  <c:v>1.6335999999997799</c:v>
                </c:pt>
                <c:pt idx="19937">
                  <c:v>1.6336999999997801</c:v>
                </c:pt>
                <c:pt idx="19938">
                  <c:v>1.6337999999997801</c:v>
                </c:pt>
                <c:pt idx="19939">
                  <c:v>1.6338999999997801</c:v>
                </c:pt>
                <c:pt idx="19940">
                  <c:v>1.6339999999997801</c:v>
                </c:pt>
                <c:pt idx="19941">
                  <c:v>1.6340999999997801</c:v>
                </c:pt>
                <c:pt idx="19942">
                  <c:v>1.6341999999997801</c:v>
                </c:pt>
                <c:pt idx="19943">
                  <c:v>1.63429999999978</c:v>
                </c:pt>
                <c:pt idx="19944">
                  <c:v>1.63439999999978</c:v>
                </c:pt>
                <c:pt idx="19945">
                  <c:v>1.63449999999978</c:v>
                </c:pt>
                <c:pt idx="19946">
                  <c:v>1.63459999999978</c:v>
                </c:pt>
                <c:pt idx="19947">
                  <c:v>1.63469999999978</c:v>
                </c:pt>
                <c:pt idx="19948">
                  <c:v>1.63479999999978</c:v>
                </c:pt>
                <c:pt idx="19949">
                  <c:v>1.63489999999978</c:v>
                </c:pt>
                <c:pt idx="19950">
                  <c:v>1.63499999999978</c:v>
                </c:pt>
                <c:pt idx="19951">
                  <c:v>1.63509999999978</c:v>
                </c:pt>
                <c:pt idx="19952">
                  <c:v>1.6351999999997799</c:v>
                </c:pt>
                <c:pt idx="19953">
                  <c:v>1.6352999999997799</c:v>
                </c:pt>
                <c:pt idx="19954">
                  <c:v>1.6353999999997799</c:v>
                </c:pt>
                <c:pt idx="19955">
                  <c:v>1.6354999999997799</c:v>
                </c:pt>
                <c:pt idx="19956">
                  <c:v>1.6355999999997799</c:v>
                </c:pt>
                <c:pt idx="19957">
                  <c:v>1.6356999999997801</c:v>
                </c:pt>
                <c:pt idx="19958">
                  <c:v>1.6357999999997801</c:v>
                </c:pt>
                <c:pt idx="19959">
                  <c:v>1.6358999999997801</c:v>
                </c:pt>
                <c:pt idx="19960">
                  <c:v>1.6359999999997801</c:v>
                </c:pt>
                <c:pt idx="19961">
                  <c:v>1.6360999999997801</c:v>
                </c:pt>
                <c:pt idx="19962">
                  <c:v>1.6361999999997801</c:v>
                </c:pt>
                <c:pt idx="19963">
                  <c:v>1.63629999999978</c:v>
                </c:pt>
                <c:pt idx="19964">
                  <c:v>1.63639999999978</c:v>
                </c:pt>
                <c:pt idx="19965">
                  <c:v>1.63649999999978</c:v>
                </c:pt>
                <c:pt idx="19966">
                  <c:v>1.63659999999978</c:v>
                </c:pt>
                <c:pt idx="19967">
                  <c:v>1.63669999999978</c:v>
                </c:pt>
                <c:pt idx="19968">
                  <c:v>1.63679999999978</c:v>
                </c:pt>
                <c:pt idx="19969">
                  <c:v>1.63689999999978</c:v>
                </c:pt>
                <c:pt idx="19970">
                  <c:v>1.63699999999978</c:v>
                </c:pt>
                <c:pt idx="19971">
                  <c:v>1.63709999999978</c:v>
                </c:pt>
                <c:pt idx="19972">
                  <c:v>1.6371999999997799</c:v>
                </c:pt>
                <c:pt idx="19973">
                  <c:v>1.6372999999997799</c:v>
                </c:pt>
                <c:pt idx="19974">
                  <c:v>1.6373999999997799</c:v>
                </c:pt>
                <c:pt idx="19975">
                  <c:v>1.6374999999997799</c:v>
                </c:pt>
                <c:pt idx="19976">
                  <c:v>1.6375999999997799</c:v>
                </c:pt>
                <c:pt idx="19977">
                  <c:v>1.6376999999997801</c:v>
                </c:pt>
                <c:pt idx="19978">
                  <c:v>1.6377999999997801</c:v>
                </c:pt>
                <c:pt idx="19979">
                  <c:v>1.6378999999997801</c:v>
                </c:pt>
                <c:pt idx="19980">
                  <c:v>1.6379999999997801</c:v>
                </c:pt>
                <c:pt idx="19981">
                  <c:v>1.6380999999997801</c:v>
                </c:pt>
                <c:pt idx="19982">
                  <c:v>1.6381999999997801</c:v>
                </c:pt>
                <c:pt idx="19983">
                  <c:v>1.63829999999978</c:v>
                </c:pt>
                <c:pt idx="19984">
                  <c:v>1.63839999999978</c:v>
                </c:pt>
                <c:pt idx="19985">
                  <c:v>1.63849999999978</c:v>
                </c:pt>
                <c:pt idx="19986">
                  <c:v>1.63859999999978</c:v>
                </c:pt>
                <c:pt idx="19987">
                  <c:v>1.63869999999978</c:v>
                </c:pt>
                <c:pt idx="19988">
                  <c:v>1.63879999999978</c:v>
                </c:pt>
                <c:pt idx="19989">
                  <c:v>1.63889999999978</c:v>
                </c:pt>
                <c:pt idx="19990">
                  <c:v>1.63899999999978</c:v>
                </c:pt>
                <c:pt idx="19991">
                  <c:v>1.63909999999978</c:v>
                </c:pt>
                <c:pt idx="19992">
                  <c:v>1.6391999999997799</c:v>
                </c:pt>
                <c:pt idx="19993">
                  <c:v>1.6392999999997799</c:v>
                </c:pt>
                <c:pt idx="19994">
                  <c:v>1.6393999999997799</c:v>
                </c:pt>
                <c:pt idx="19995">
                  <c:v>1.6394999999997799</c:v>
                </c:pt>
                <c:pt idx="19996">
                  <c:v>1.6395999999997799</c:v>
                </c:pt>
                <c:pt idx="19997">
                  <c:v>1.6396999999997799</c:v>
                </c:pt>
                <c:pt idx="19998">
                  <c:v>1.6397999999997801</c:v>
                </c:pt>
                <c:pt idx="19999">
                  <c:v>1.6398999999997801</c:v>
                </c:pt>
                <c:pt idx="20000">
                  <c:v>1.6399999999997801</c:v>
                </c:pt>
                <c:pt idx="20001">
                  <c:v>1.6400999999997801</c:v>
                </c:pt>
                <c:pt idx="20002">
                  <c:v>1.6401999999997801</c:v>
                </c:pt>
                <c:pt idx="20003">
                  <c:v>1.64029999999978</c:v>
                </c:pt>
                <c:pt idx="20004">
                  <c:v>1.64039999999978</c:v>
                </c:pt>
                <c:pt idx="20005">
                  <c:v>1.64049999999978</c:v>
                </c:pt>
                <c:pt idx="20006">
                  <c:v>1.64059999999978</c:v>
                </c:pt>
                <c:pt idx="20007">
                  <c:v>1.64069999999978</c:v>
                </c:pt>
                <c:pt idx="20008">
                  <c:v>1.64079999999978</c:v>
                </c:pt>
                <c:pt idx="20009">
                  <c:v>1.64089999999978</c:v>
                </c:pt>
                <c:pt idx="20010">
                  <c:v>1.64099999999978</c:v>
                </c:pt>
                <c:pt idx="20011">
                  <c:v>1.64109999999978</c:v>
                </c:pt>
                <c:pt idx="20012">
                  <c:v>1.6411999999997799</c:v>
                </c:pt>
                <c:pt idx="20013">
                  <c:v>1.6412999999997799</c:v>
                </c:pt>
                <c:pt idx="20014">
                  <c:v>1.6413999999997799</c:v>
                </c:pt>
                <c:pt idx="20015">
                  <c:v>1.6414999999997799</c:v>
                </c:pt>
                <c:pt idx="20016">
                  <c:v>1.6415999999997799</c:v>
                </c:pt>
                <c:pt idx="20017">
                  <c:v>1.6416999999997799</c:v>
                </c:pt>
                <c:pt idx="20018">
                  <c:v>1.6417999999997801</c:v>
                </c:pt>
                <c:pt idx="20019">
                  <c:v>1.6418999999997801</c:v>
                </c:pt>
                <c:pt idx="20020">
                  <c:v>1.6419999999997801</c:v>
                </c:pt>
                <c:pt idx="20021">
                  <c:v>1.6420999999997801</c:v>
                </c:pt>
                <c:pt idx="20022">
                  <c:v>1.6421999999997801</c:v>
                </c:pt>
                <c:pt idx="20023">
                  <c:v>1.64229999999978</c:v>
                </c:pt>
                <c:pt idx="20024">
                  <c:v>1.64239999999978</c:v>
                </c:pt>
                <c:pt idx="20025">
                  <c:v>1.64249999999978</c:v>
                </c:pt>
                <c:pt idx="20026">
                  <c:v>1.64259999999978</c:v>
                </c:pt>
                <c:pt idx="20027">
                  <c:v>1.64269999999978</c:v>
                </c:pt>
                <c:pt idx="20028">
                  <c:v>1.64279999999978</c:v>
                </c:pt>
                <c:pt idx="20029">
                  <c:v>1.64289999999978</c:v>
                </c:pt>
                <c:pt idx="20030">
                  <c:v>1.64299999999978</c:v>
                </c:pt>
                <c:pt idx="20031">
                  <c:v>1.64309999999978</c:v>
                </c:pt>
                <c:pt idx="20032">
                  <c:v>1.6431999999997799</c:v>
                </c:pt>
                <c:pt idx="20033">
                  <c:v>1.6432999999997799</c:v>
                </c:pt>
                <c:pt idx="20034">
                  <c:v>1.6433999999997799</c:v>
                </c:pt>
                <c:pt idx="20035">
                  <c:v>1.6434999999997799</c:v>
                </c:pt>
                <c:pt idx="20036">
                  <c:v>1.6435999999997799</c:v>
                </c:pt>
                <c:pt idx="20037">
                  <c:v>1.6436999999997799</c:v>
                </c:pt>
                <c:pt idx="20038">
                  <c:v>1.6437999999997801</c:v>
                </c:pt>
                <c:pt idx="20039">
                  <c:v>1.6438999999997801</c:v>
                </c:pt>
                <c:pt idx="20040">
                  <c:v>1.6439999999997801</c:v>
                </c:pt>
                <c:pt idx="20041">
                  <c:v>1.6440999999997801</c:v>
                </c:pt>
                <c:pt idx="20042">
                  <c:v>1.6441999999997801</c:v>
                </c:pt>
                <c:pt idx="20043">
                  <c:v>1.64429999999978</c:v>
                </c:pt>
                <c:pt idx="20044">
                  <c:v>1.64439999999978</c:v>
                </c:pt>
                <c:pt idx="20045">
                  <c:v>1.64449999999978</c:v>
                </c:pt>
                <c:pt idx="20046">
                  <c:v>1.64459999999978</c:v>
                </c:pt>
                <c:pt idx="20047">
                  <c:v>1.64469999999978</c:v>
                </c:pt>
                <c:pt idx="20048">
                  <c:v>1.64479999999978</c:v>
                </c:pt>
                <c:pt idx="20049">
                  <c:v>1.64489999999978</c:v>
                </c:pt>
                <c:pt idx="20050">
                  <c:v>1.64499999999978</c:v>
                </c:pt>
                <c:pt idx="20051">
                  <c:v>1.64509999999978</c:v>
                </c:pt>
                <c:pt idx="20052">
                  <c:v>1.6451999999997799</c:v>
                </c:pt>
                <c:pt idx="20053">
                  <c:v>1.6452999999997799</c:v>
                </c:pt>
                <c:pt idx="20054">
                  <c:v>1.6453999999997799</c:v>
                </c:pt>
                <c:pt idx="20055">
                  <c:v>1.6454999999997799</c:v>
                </c:pt>
                <c:pt idx="20056">
                  <c:v>1.6455999999997799</c:v>
                </c:pt>
                <c:pt idx="20057">
                  <c:v>1.6456999999997799</c:v>
                </c:pt>
                <c:pt idx="20058">
                  <c:v>1.6457999999997801</c:v>
                </c:pt>
                <c:pt idx="20059">
                  <c:v>1.6458999999997801</c:v>
                </c:pt>
                <c:pt idx="20060">
                  <c:v>1.6459999999997801</c:v>
                </c:pt>
                <c:pt idx="20061">
                  <c:v>1.6460999999997801</c:v>
                </c:pt>
                <c:pt idx="20062">
                  <c:v>1.6461999999997801</c:v>
                </c:pt>
                <c:pt idx="20063">
                  <c:v>1.6462999999997801</c:v>
                </c:pt>
                <c:pt idx="20064">
                  <c:v>1.64639999999978</c:v>
                </c:pt>
                <c:pt idx="20065">
                  <c:v>1.64649999999978</c:v>
                </c:pt>
                <c:pt idx="20066">
                  <c:v>1.64659999999978</c:v>
                </c:pt>
                <c:pt idx="20067">
                  <c:v>1.64669999999978</c:v>
                </c:pt>
                <c:pt idx="20068">
                  <c:v>1.64679999999978</c:v>
                </c:pt>
                <c:pt idx="20069">
                  <c:v>1.64689999999978</c:v>
                </c:pt>
                <c:pt idx="20070">
                  <c:v>1.64699999999978</c:v>
                </c:pt>
                <c:pt idx="20071">
                  <c:v>1.64709999999978</c:v>
                </c:pt>
                <c:pt idx="20072">
                  <c:v>1.64719999999978</c:v>
                </c:pt>
                <c:pt idx="20073">
                  <c:v>1.6472999999997799</c:v>
                </c:pt>
                <c:pt idx="20074">
                  <c:v>1.6473999999997799</c:v>
                </c:pt>
                <c:pt idx="20075">
                  <c:v>1.6474999999997799</c:v>
                </c:pt>
                <c:pt idx="20076">
                  <c:v>1.6475999999997799</c:v>
                </c:pt>
                <c:pt idx="20077">
                  <c:v>1.6476999999997799</c:v>
                </c:pt>
                <c:pt idx="20078">
                  <c:v>1.6477999999997801</c:v>
                </c:pt>
                <c:pt idx="20079">
                  <c:v>1.6478999999997801</c:v>
                </c:pt>
                <c:pt idx="20080">
                  <c:v>1.6479999999997801</c:v>
                </c:pt>
                <c:pt idx="20081">
                  <c:v>1.6480999999997801</c:v>
                </c:pt>
                <c:pt idx="20082">
                  <c:v>1.6481999999997801</c:v>
                </c:pt>
                <c:pt idx="20083">
                  <c:v>1.6482999999997801</c:v>
                </c:pt>
                <c:pt idx="20084">
                  <c:v>1.64839999999978</c:v>
                </c:pt>
                <c:pt idx="20085">
                  <c:v>1.64849999999978</c:v>
                </c:pt>
                <c:pt idx="20086">
                  <c:v>1.64859999999978</c:v>
                </c:pt>
                <c:pt idx="20087">
                  <c:v>1.64869999999978</c:v>
                </c:pt>
                <c:pt idx="20088">
                  <c:v>1.64879999999978</c:v>
                </c:pt>
                <c:pt idx="20089">
                  <c:v>1.64889999999978</c:v>
                </c:pt>
                <c:pt idx="20090">
                  <c:v>1.64899999999978</c:v>
                </c:pt>
                <c:pt idx="20091">
                  <c:v>1.64909999999978</c:v>
                </c:pt>
                <c:pt idx="20092">
                  <c:v>1.64919999999978</c:v>
                </c:pt>
                <c:pt idx="20093">
                  <c:v>1.6492999999997799</c:v>
                </c:pt>
                <c:pt idx="20094">
                  <c:v>1.6493999999997799</c:v>
                </c:pt>
                <c:pt idx="20095">
                  <c:v>1.6494999999997799</c:v>
                </c:pt>
                <c:pt idx="20096">
                  <c:v>1.6495999999997799</c:v>
                </c:pt>
                <c:pt idx="20097">
                  <c:v>1.6496999999997799</c:v>
                </c:pt>
                <c:pt idx="20098">
                  <c:v>1.6497999999997801</c:v>
                </c:pt>
                <c:pt idx="20099">
                  <c:v>1.6498999999997801</c:v>
                </c:pt>
                <c:pt idx="20100">
                  <c:v>1.6499999999997801</c:v>
                </c:pt>
                <c:pt idx="20101">
                  <c:v>1.6500999999997801</c:v>
                </c:pt>
                <c:pt idx="20102">
                  <c:v>1.6501999999997801</c:v>
                </c:pt>
                <c:pt idx="20103">
                  <c:v>1.6502999999997801</c:v>
                </c:pt>
                <c:pt idx="20104">
                  <c:v>1.65039999999978</c:v>
                </c:pt>
                <c:pt idx="20105">
                  <c:v>1.65049999999978</c:v>
                </c:pt>
                <c:pt idx="20106">
                  <c:v>1.65059999999978</c:v>
                </c:pt>
                <c:pt idx="20107">
                  <c:v>1.65069999999978</c:v>
                </c:pt>
                <c:pt idx="20108">
                  <c:v>1.65079999999978</c:v>
                </c:pt>
                <c:pt idx="20109">
                  <c:v>1.65089999999978</c:v>
                </c:pt>
                <c:pt idx="20110">
                  <c:v>1.65099999999978</c:v>
                </c:pt>
                <c:pt idx="20111">
                  <c:v>1.65109999999978</c:v>
                </c:pt>
                <c:pt idx="20112">
                  <c:v>1.65119999999978</c:v>
                </c:pt>
                <c:pt idx="20113">
                  <c:v>1.6512999999997799</c:v>
                </c:pt>
                <c:pt idx="20114">
                  <c:v>1.6513999999997799</c:v>
                </c:pt>
                <c:pt idx="20115">
                  <c:v>1.6514999999997799</c:v>
                </c:pt>
                <c:pt idx="20116">
                  <c:v>1.6515999999997799</c:v>
                </c:pt>
                <c:pt idx="20117">
                  <c:v>1.6516999999997799</c:v>
                </c:pt>
                <c:pt idx="20118">
                  <c:v>1.6517999999997801</c:v>
                </c:pt>
                <c:pt idx="20119">
                  <c:v>1.6518999999997801</c:v>
                </c:pt>
                <c:pt idx="20120">
                  <c:v>1.6519999999997801</c:v>
                </c:pt>
                <c:pt idx="20121">
                  <c:v>1.6520999999997801</c:v>
                </c:pt>
                <c:pt idx="20122">
                  <c:v>1.6521999999997801</c:v>
                </c:pt>
                <c:pt idx="20123">
                  <c:v>1.6522999999997801</c:v>
                </c:pt>
                <c:pt idx="20124">
                  <c:v>1.65239999999978</c:v>
                </c:pt>
                <c:pt idx="20125">
                  <c:v>1.65249999999978</c:v>
                </c:pt>
                <c:pt idx="20126">
                  <c:v>1.65259999999978</c:v>
                </c:pt>
                <c:pt idx="20127">
                  <c:v>1.65269999999978</c:v>
                </c:pt>
                <c:pt idx="20128">
                  <c:v>1.65279999999978</c:v>
                </c:pt>
                <c:pt idx="20129">
                  <c:v>1.65289999999978</c:v>
                </c:pt>
                <c:pt idx="20130">
                  <c:v>1.65299999999978</c:v>
                </c:pt>
                <c:pt idx="20131">
                  <c:v>1.65309999999978</c:v>
                </c:pt>
                <c:pt idx="20132">
                  <c:v>1.65319999999978</c:v>
                </c:pt>
                <c:pt idx="20133">
                  <c:v>1.6532999999997799</c:v>
                </c:pt>
                <c:pt idx="20134">
                  <c:v>1.6533999999997799</c:v>
                </c:pt>
                <c:pt idx="20135">
                  <c:v>1.6534999999997799</c:v>
                </c:pt>
                <c:pt idx="20136">
                  <c:v>1.6535999999997799</c:v>
                </c:pt>
                <c:pt idx="20137">
                  <c:v>1.6536999999997799</c:v>
                </c:pt>
                <c:pt idx="20138">
                  <c:v>1.6537999999997799</c:v>
                </c:pt>
                <c:pt idx="20139">
                  <c:v>1.6538999999997801</c:v>
                </c:pt>
                <c:pt idx="20140">
                  <c:v>1.6539999999997801</c:v>
                </c:pt>
                <c:pt idx="20141">
                  <c:v>1.6540999999997801</c:v>
                </c:pt>
                <c:pt idx="20142">
                  <c:v>1.6541999999997801</c:v>
                </c:pt>
                <c:pt idx="20143">
                  <c:v>1.6542999999997801</c:v>
                </c:pt>
                <c:pt idx="20144">
                  <c:v>1.65439999999978</c:v>
                </c:pt>
                <c:pt idx="20145">
                  <c:v>1.65449999999978</c:v>
                </c:pt>
                <c:pt idx="20146">
                  <c:v>1.65459999999978</c:v>
                </c:pt>
                <c:pt idx="20147">
                  <c:v>1.65469999999978</c:v>
                </c:pt>
                <c:pt idx="20148">
                  <c:v>1.65479999999978</c:v>
                </c:pt>
                <c:pt idx="20149">
                  <c:v>1.65489999999978</c:v>
                </c:pt>
                <c:pt idx="20150">
                  <c:v>1.65499999999978</c:v>
                </c:pt>
                <c:pt idx="20151">
                  <c:v>1.65509999999978</c:v>
                </c:pt>
                <c:pt idx="20152">
                  <c:v>1.65519999999978</c:v>
                </c:pt>
                <c:pt idx="20153">
                  <c:v>1.6552999999997799</c:v>
                </c:pt>
                <c:pt idx="20154">
                  <c:v>1.6553999999997799</c:v>
                </c:pt>
                <c:pt idx="20155">
                  <c:v>1.6554999999997799</c:v>
                </c:pt>
                <c:pt idx="20156">
                  <c:v>1.6555999999997799</c:v>
                </c:pt>
                <c:pt idx="20157">
                  <c:v>1.6556999999997799</c:v>
                </c:pt>
                <c:pt idx="20158">
                  <c:v>1.6557999999997799</c:v>
                </c:pt>
                <c:pt idx="20159">
                  <c:v>1.6558999999997801</c:v>
                </c:pt>
                <c:pt idx="20160">
                  <c:v>1.6559999999997801</c:v>
                </c:pt>
                <c:pt idx="20161">
                  <c:v>1.6560999999997801</c:v>
                </c:pt>
                <c:pt idx="20162">
                  <c:v>1.6561999999997801</c:v>
                </c:pt>
                <c:pt idx="20163">
                  <c:v>1.6562999999997801</c:v>
                </c:pt>
                <c:pt idx="20164">
                  <c:v>1.65639999999978</c:v>
                </c:pt>
                <c:pt idx="20165">
                  <c:v>1.65649999999978</c:v>
                </c:pt>
                <c:pt idx="20166">
                  <c:v>1.65659999999978</c:v>
                </c:pt>
                <c:pt idx="20167">
                  <c:v>1.65669999999978</c:v>
                </c:pt>
                <c:pt idx="20168">
                  <c:v>1.65679999999978</c:v>
                </c:pt>
                <c:pt idx="20169">
                  <c:v>1.65689999999978</c:v>
                </c:pt>
                <c:pt idx="20170">
                  <c:v>1.65699999999978</c:v>
                </c:pt>
                <c:pt idx="20171">
                  <c:v>1.65709999999978</c:v>
                </c:pt>
                <c:pt idx="20172">
                  <c:v>1.65719999999978</c:v>
                </c:pt>
                <c:pt idx="20173">
                  <c:v>1.6572999999997799</c:v>
                </c:pt>
                <c:pt idx="20174">
                  <c:v>1.6573999999997799</c:v>
                </c:pt>
                <c:pt idx="20175">
                  <c:v>1.6574999999997799</c:v>
                </c:pt>
                <c:pt idx="20176">
                  <c:v>1.6575999999997799</c:v>
                </c:pt>
                <c:pt idx="20177">
                  <c:v>1.6576999999997799</c:v>
                </c:pt>
                <c:pt idx="20178">
                  <c:v>1.6577999999997799</c:v>
                </c:pt>
                <c:pt idx="20179">
                  <c:v>1.6578999999997801</c:v>
                </c:pt>
                <c:pt idx="20180">
                  <c:v>1.6579999999997801</c:v>
                </c:pt>
                <c:pt idx="20181">
                  <c:v>1.6580999999997801</c:v>
                </c:pt>
                <c:pt idx="20182">
                  <c:v>1.6581999999997801</c:v>
                </c:pt>
                <c:pt idx="20183">
                  <c:v>1.6582999999997801</c:v>
                </c:pt>
                <c:pt idx="20184">
                  <c:v>1.6583999999997801</c:v>
                </c:pt>
                <c:pt idx="20185">
                  <c:v>1.65849999999978</c:v>
                </c:pt>
                <c:pt idx="20186">
                  <c:v>1.65859999999978</c:v>
                </c:pt>
                <c:pt idx="20187">
                  <c:v>1.65869999999978</c:v>
                </c:pt>
                <c:pt idx="20188">
                  <c:v>1.65879999999978</c:v>
                </c:pt>
                <c:pt idx="20189">
                  <c:v>1.65889999999978</c:v>
                </c:pt>
                <c:pt idx="20190">
                  <c:v>1.65899999999978</c:v>
                </c:pt>
                <c:pt idx="20191">
                  <c:v>1.65909999999978</c:v>
                </c:pt>
                <c:pt idx="20192">
                  <c:v>1.65919999999978</c:v>
                </c:pt>
                <c:pt idx="20193">
                  <c:v>1.65929999999978</c:v>
                </c:pt>
                <c:pt idx="20194">
                  <c:v>1.6593999999997799</c:v>
                </c:pt>
                <c:pt idx="20195">
                  <c:v>1.6594999999997799</c:v>
                </c:pt>
                <c:pt idx="20196">
                  <c:v>1.6595999999997799</c:v>
                </c:pt>
                <c:pt idx="20197">
                  <c:v>1.6596999999997799</c:v>
                </c:pt>
                <c:pt idx="20198">
                  <c:v>1.6597999999997799</c:v>
                </c:pt>
                <c:pt idx="20199">
                  <c:v>1.6598999999997801</c:v>
                </c:pt>
                <c:pt idx="20200">
                  <c:v>1.6599999999997801</c:v>
                </c:pt>
                <c:pt idx="20201">
                  <c:v>1.6600999999997801</c:v>
                </c:pt>
                <c:pt idx="20202">
                  <c:v>1.6601999999997801</c:v>
                </c:pt>
                <c:pt idx="20203">
                  <c:v>1.6602999999997801</c:v>
                </c:pt>
                <c:pt idx="20204">
                  <c:v>1.6603999999997801</c:v>
                </c:pt>
                <c:pt idx="20205">
                  <c:v>1.66049999999978</c:v>
                </c:pt>
                <c:pt idx="20206">
                  <c:v>1.66059999999978</c:v>
                </c:pt>
                <c:pt idx="20207">
                  <c:v>1.66069999999978</c:v>
                </c:pt>
                <c:pt idx="20208">
                  <c:v>1.66079999999978</c:v>
                </c:pt>
                <c:pt idx="20209">
                  <c:v>1.66089999999978</c:v>
                </c:pt>
                <c:pt idx="20210">
                  <c:v>1.66099999999978</c:v>
                </c:pt>
                <c:pt idx="20211">
                  <c:v>1.66109999999978</c:v>
                </c:pt>
                <c:pt idx="20212">
                  <c:v>1.66119999999978</c:v>
                </c:pt>
                <c:pt idx="20213">
                  <c:v>1.66129999999978</c:v>
                </c:pt>
                <c:pt idx="20214">
                  <c:v>1.6613999999997799</c:v>
                </c:pt>
                <c:pt idx="20215">
                  <c:v>1.6614999999997799</c:v>
                </c:pt>
                <c:pt idx="20216">
                  <c:v>1.6615999999997799</c:v>
                </c:pt>
                <c:pt idx="20217">
                  <c:v>1.6616999999997799</c:v>
                </c:pt>
                <c:pt idx="20218">
                  <c:v>1.6617999999997799</c:v>
                </c:pt>
                <c:pt idx="20219">
                  <c:v>1.6618999999997801</c:v>
                </c:pt>
                <c:pt idx="20220">
                  <c:v>1.6619999999997801</c:v>
                </c:pt>
                <c:pt idx="20221">
                  <c:v>1.6620999999997801</c:v>
                </c:pt>
                <c:pt idx="20222">
                  <c:v>1.6621999999997801</c:v>
                </c:pt>
                <c:pt idx="20223">
                  <c:v>1.6622999999997801</c:v>
                </c:pt>
                <c:pt idx="20224">
                  <c:v>1.6623999999997801</c:v>
                </c:pt>
                <c:pt idx="20225">
                  <c:v>1.66249999999978</c:v>
                </c:pt>
                <c:pt idx="20226">
                  <c:v>1.66259999999978</c:v>
                </c:pt>
                <c:pt idx="20227">
                  <c:v>1.66269999999978</c:v>
                </c:pt>
                <c:pt idx="20228">
                  <c:v>1.66279999999978</c:v>
                </c:pt>
                <c:pt idx="20229">
                  <c:v>1.66289999999978</c:v>
                </c:pt>
                <c:pt idx="20230">
                  <c:v>1.66299999999978</c:v>
                </c:pt>
                <c:pt idx="20231">
                  <c:v>1.66309999999978</c:v>
                </c:pt>
                <c:pt idx="20232">
                  <c:v>1.66319999999978</c:v>
                </c:pt>
                <c:pt idx="20233">
                  <c:v>1.66329999999978</c:v>
                </c:pt>
                <c:pt idx="20234">
                  <c:v>1.6633999999997799</c:v>
                </c:pt>
                <c:pt idx="20235">
                  <c:v>1.6634999999997799</c:v>
                </c:pt>
                <c:pt idx="20236">
                  <c:v>1.6635999999997799</c:v>
                </c:pt>
                <c:pt idx="20237">
                  <c:v>1.6636999999997799</c:v>
                </c:pt>
                <c:pt idx="20238">
                  <c:v>1.6637999999997799</c:v>
                </c:pt>
                <c:pt idx="20239">
                  <c:v>1.6638999999997801</c:v>
                </c:pt>
                <c:pt idx="20240">
                  <c:v>1.6639999999997801</c:v>
                </c:pt>
                <c:pt idx="20241">
                  <c:v>1.6640999999997801</c:v>
                </c:pt>
                <c:pt idx="20242">
                  <c:v>1.6641999999997801</c:v>
                </c:pt>
                <c:pt idx="20243">
                  <c:v>1.6642999999997801</c:v>
                </c:pt>
                <c:pt idx="20244">
                  <c:v>1.6643999999997801</c:v>
                </c:pt>
                <c:pt idx="20245">
                  <c:v>1.66449999999978</c:v>
                </c:pt>
                <c:pt idx="20246">
                  <c:v>1.66459999999978</c:v>
                </c:pt>
                <c:pt idx="20247">
                  <c:v>1.66469999999978</c:v>
                </c:pt>
                <c:pt idx="20248">
                  <c:v>1.66479999999978</c:v>
                </c:pt>
                <c:pt idx="20249">
                  <c:v>1.66489999999978</c:v>
                </c:pt>
                <c:pt idx="20250">
                  <c:v>1.66499999999978</c:v>
                </c:pt>
                <c:pt idx="20251">
                  <c:v>1.66509999999978</c:v>
                </c:pt>
                <c:pt idx="20252">
                  <c:v>1.66519999999978</c:v>
                </c:pt>
                <c:pt idx="20253">
                  <c:v>1.66529999999978</c:v>
                </c:pt>
                <c:pt idx="20254">
                  <c:v>1.6653999999997799</c:v>
                </c:pt>
                <c:pt idx="20255">
                  <c:v>1.6654999999997799</c:v>
                </c:pt>
                <c:pt idx="20256">
                  <c:v>1.6655999999997799</c:v>
                </c:pt>
                <c:pt idx="20257">
                  <c:v>1.6656999999997799</c:v>
                </c:pt>
                <c:pt idx="20258">
                  <c:v>1.6657999999997799</c:v>
                </c:pt>
                <c:pt idx="20259">
                  <c:v>1.6658999999997799</c:v>
                </c:pt>
                <c:pt idx="20260">
                  <c:v>1.6659999999997801</c:v>
                </c:pt>
                <c:pt idx="20261">
                  <c:v>1.6660999999997801</c:v>
                </c:pt>
                <c:pt idx="20262">
                  <c:v>1.6661999999997801</c:v>
                </c:pt>
                <c:pt idx="20263">
                  <c:v>1.6662999999997801</c:v>
                </c:pt>
                <c:pt idx="20264">
                  <c:v>1.6663999999997801</c:v>
                </c:pt>
                <c:pt idx="20265">
                  <c:v>1.66649999999978</c:v>
                </c:pt>
                <c:pt idx="20266">
                  <c:v>1.66659999999978</c:v>
                </c:pt>
                <c:pt idx="20267">
                  <c:v>1.66669999999978</c:v>
                </c:pt>
                <c:pt idx="20268">
                  <c:v>1.66679999999978</c:v>
                </c:pt>
                <c:pt idx="20269">
                  <c:v>1.66689999999978</c:v>
                </c:pt>
                <c:pt idx="20270">
                  <c:v>1.66699999999978</c:v>
                </c:pt>
                <c:pt idx="20271">
                  <c:v>1.66709999999978</c:v>
                </c:pt>
                <c:pt idx="20272">
                  <c:v>1.66719999999978</c:v>
                </c:pt>
                <c:pt idx="20273">
                  <c:v>1.66729999999978</c:v>
                </c:pt>
                <c:pt idx="20274">
                  <c:v>1.6673999999997799</c:v>
                </c:pt>
                <c:pt idx="20275">
                  <c:v>1.6674999999997799</c:v>
                </c:pt>
                <c:pt idx="20276">
                  <c:v>1.6675999999997799</c:v>
                </c:pt>
                <c:pt idx="20277">
                  <c:v>1.6676999999997799</c:v>
                </c:pt>
                <c:pt idx="20278">
                  <c:v>1.6677999999997799</c:v>
                </c:pt>
                <c:pt idx="20279">
                  <c:v>1.6678999999997799</c:v>
                </c:pt>
                <c:pt idx="20280">
                  <c:v>1.6679999999997801</c:v>
                </c:pt>
                <c:pt idx="20281">
                  <c:v>1.6680999999997801</c:v>
                </c:pt>
                <c:pt idx="20282">
                  <c:v>1.6681999999997801</c:v>
                </c:pt>
                <c:pt idx="20283">
                  <c:v>1.6682999999997801</c:v>
                </c:pt>
                <c:pt idx="20284">
                  <c:v>1.6683999999997801</c:v>
                </c:pt>
                <c:pt idx="20285">
                  <c:v>1.66849999999978</c:v>
                </c:pt>
                <c:pt idx="20286">
                  <c:v>1.66859999999978</c:v>
                </c:pt>
                <c:pt idx="20287">
                  <c:v>1.66869999999978</c:v>
                </c:pt>
                <c:pt idx="20288">
                  <c:v>1.66879999999978</c:v>
                </c:pt>
                <c:pt idx="20289">
                  <c:v>1.66889999999978</c:v>
                </c:pt>
                <c:pt idx="20290">
                  <c:v>1.66899999999978</c:v>
                </c:pt>
                <c:pt idx="20291">
                  <c:v>1.66909999999978</c:v>
                </c:pt>
                <c:pt idx="20292">
                  <c:v>1.66919999999978</c:v>
                </c:pt>
                <c:pt idx="20293">
                  <c:v>1.66929999999978</c:v>
                </c:pt>
                <c:pt idx="20294">
                  <c:v>1.6693999999997799</c:v>
                </c:pt>
                <c:pt idx="20295">
                  <c:v>1.6694999999997799</c:v>
                </c:pt>
                <c:pt idx="20296">
                  <c:v>1.6695999999997799</c:v>
                </c:pt>
                <c:pt idx="20297">
                  <c:v>1.6696999999997799</c:v>
                </c:pt>
                <c:pt idx="20298">
                  <c:v>1.6697999999997799</c:v>
                </c:pt>
                <c:pt idx="20299">
                  <c:v>1.6698999999997799</c:v>
                </c:pt>
                <c:pt idx="20300">
                  <c:v>1.6699999999997801</c:v>
                </c:pt>
                <c:pt idx="20301">
                  <c:v>1.6700999999997801</c:v>
                </c:pt>
                <c:pt idx="20302">
                  <c:v>1.6701999999997801</c:v>
                </c:pt>
                <c:pt idx="20303">
                  <c:v>1.6702999999997801</c:v>
                </c:pt>
                <c:pt idx="20304">
                  <c:v>1.6703999999997801</c:v>
                </c:pt>
                <c:pt idx="20305">
                  <c:v>1.67049999999978</c:v>
                </c:pt>
                <c:pt idx="20306">
                  <c:v>1.67059999999978</c:v>
                </c:pt>
                <c:pt idx="20307">
                  <c:v>1.67069999999978</c:v>
                </c:pt>
                <c:pt idx="20308">
                  <c:v>1.67079999999978</c:v>
                </c:pt>
                <c:pt idx="20309">
                  <c:v>1.67089999999978</c:v>
                </c:pt>
                <c:pt idx="20310">
                  <c:v>1.67099999999978</c:v>
                </c:pt>
                <c:pt idx="20311">
                  <c:v>1.67109999999978</c:v>
                </c:pt>
                <c:pt idx="20312">
                  <c:v>1.67119999999978</c:v>
                </c:pt>
                <c:pt idx="20313">
                  <c:v>1.67129999999978</c:v>
                </c:pt>
                <c:pt idx="20314">
                  <c:v>1.67139999999978</c:v>
                </c:pt>
                <c:pt idx="20315">
                  <c:v>1.6714999999997799</c:v>
                </c:pt>
                <c:pt idx="20316">
                  <c:v>1.6715999999997799</c:v>
                </c:pt>
                <c:pt idx="20317">
                  <c:v>1.6716999999997799</c:v>
                </c:pt>
                <c:pt idx="20318">
                  <c:v>1.6717999999997799</c:v>
                </c:pt>
                <c:pt idx="20319">
                  <c:v>1.6718999999997799</c:v>
                </c:pt>
                <c:pt idx="20320">
                  <c:v>1.6719999999997801</c:v>
                </c:pt>
                <c:pt idx="20321">
                  <c:v>1.6720999999997801</c:v>
                </c:pt>
                <c:pt idx="20322">
                  <c:v>1.6721999999997801</c:v>
                </c:pt>
                <c:pt idx="20323">
                  <c:v>1.6722999999997801</c:v>
                </c:pt>
                <c:pt idx="20324">
                  <c:v>1.6723999999997801</c:v>
                </c:pt>
                <c:pt idx="20325">
                  <c:v>1.6724999999997801</c:v>
                </c:pt>
                <c:pt idx="20326">
                  <c:v>1.67259999999978</c:v>
                </c:pt>
                <c:pt idx="20327">
                  <c:v>1.67269999999978</c:v>
                </c:pt>
                <c:pt idx="20328">
                  <c:v>1.67279999999978</c:v>
                </c:pt>
                <c:pt idx="20329">
                  <c:v>1.67289999999978</c:v>
                </c:pt>
                <c:pt idx="20330">
                  <c:v>1.67299999999978</c:v>
                </c:pt>
                <c:pt idx="20331">
                  <c:v>1.67309999999978</c:v>
                </c:pt>
                <c:pt idx="20332">
                  <c:v>1.67319999999978</c:v>
                </c:pt>
                <c:pt idx="20333">
                  <c:v>1.67329999999978</c:v>
                </c:pt>
                <c:pt idx="20334">
                  <c:v>1.67339999999978</c:v>
                </c:pt>
                <c:pt idx="20335">
                  <c:v>1.6734999999997799</c:v>
                </c:pt>
                <c:pt idx="20336">
                  <c:v>1.6735999999997799</c:v>
                </c:pt>
                <c:pt idx="20337">
                  <c:v>1.6736999999997799</c:v>
                </c:pt>
                <c:pt idx="20338">
                  <c:v>1.6737999999997799</c:v>
                </c:pt>
                <c:pt idx="20339">
                  <c:v>1.6738999999997799</c:v>
                </c:pt>
                <c:pt idx="20340">
                  <c:v>1.6739999999997801</c:v>
                </c:pt>
                <c:pt idx="20341">
                  <c:v>1.6740999999997801</c:v>
                </c:pt>
                <c:pt idx="20342">
                  <c:v>1.6741999999997801</c:v>
                </c:pt>
                <c:pt idx="20343">
                  <c:v>1.6742999999997801</c:v>
                </c:pt>
                <c:pt idx="20344">
                  <c:v>1.6743999999997801</c:v>
                </c:pt>
                <c:pt idx="20345">
                  <c:v>1.6744999999997801</c:v>
                </c:pt>
                <c:pt idx="20346">
                  <c:v>1.67459999999978</c:v>
                </c:pt>
                <c:pt idx="20347">
                  <c:v>1.67469999999978</c:v>
                </c:pt>
                <c:pt idx="20348">
                  <c:v>1.67479999999978</c:v>
                </c:pt>
                <c:pt idx="20349">
                  <c:v>1.67489999999978</c:v>
                </c:pt>
                <c:pt idx="20350">
                  <c:v>1.67499999999978</c:v>
                </c:pt>
                <c:pt idx="20351">
                  <c:v>1.67509999999978</c:v>
                </c:pt>
                <c:pt idx="20352">
                  <c:v>1.67519999999978</c:v>
                </c:pt>
                <c:pt idx="20353">
                  <c:v>1.67529999999978</c:v>
                </c:pt>
                <c:pt idx="20354">
                  <c:v>1.67539999999978</c:v>
                </c:pt>
                <c:pt idx="20355">
                  <c:v>1.6754999999997799</c:v>
                </c:pt>
                <c:pt idx="20356">
                  <c:v>1.6755999999997799</c:v>
                </c:pt>
                <c:pt idx="20357">
                  <c:v>1.6756999999997799</c:v>
                </c:pt>
                <c:pt idx="20358">
                  <c:v>1.6757999999997799</c:v>
                </c:pt>
                <c:pt idx="20359">
                  <c:v>1.6758999999997799</c:v>
                </c:pt>
                <c:pt idx="20360">
                  <c:v>1.6759999999997801</c:v>
                </c:pt>
                <c:pt idx="20361">
                  <c:v>1.6760999999997801</c:v>
                </c:pt>
                <c:pt idx="20362">
                  <c:v>1.6761999999997801</c:v>
                </c:pt>
                <c:pt idx="20363">
                  <c:v>1.6762999999997801</c:v>
                </c:pt>
                <c:pt idx="20364">
                  <c:v>1.6763999999997801</c:v>
                </c:pt>
                <c:pt idx="20365">
                  <c:v>1.6764999999997801</c:v>
                </c:pt>
                <c:pt idx="20366">
                  <c:v>1.67659999999978</c:v>
                </c:pt>
                <c:pt idx="20367">
                  <c:v>1.67669999999978</c:v>
                </c:pt>
                <c:pt idx="20368">
                  <c:v>1.67679999999978</c:v>
                </c:pt>
                <c:pt idx="20369">
                  <c:v>1.67689999999978</c:v>
                </c:pt>
                <c:pt idx="20370">
                  <c:v>1.67699999999978</c:v>
                </c:pt>
                <c:pt idx="20371">
                  <c:v>1.67709999999978</c:v>
                </c:pt>
                <c:pt idx="20372">
                  <c:v>1.67719999999978</c:v>
                </c:pt>
                <c:pt idx="20373">
                  <c:v>1.67729999999978</c:v>
                </c:pt>
                <c:pt idx="20374">
                  <c:v>1.67739999999978</c:v>
                </c:pt>
                <c:pt idx="20375">
                  <c:v>1.6774999999997799</c:v>
                </c:pt>
                <c:pt idx="20376">
                  <c:v>1.6775999999997799</c:v>
                </c:pt>
                <c:pt idx="20377">
                  <c:v>1.6776999999997799</c:v>
                </c:pt>
                <c:pt idx="20378">
                  <c:v>1.6777999999997799</c:v>
                </c:pt>
                <c:pt idx="20379">
                  <c:v>1.6778999999997799</c:v>
                </c:pt>
                <c:pt idx="20380">
                  <c:v>1.6779999999997799</c:v>
                </c:pt>
                <c:pt idx="20381">
                  <c:v>1.6780999999997801</c:v>
                </c:pt>
                <c:pt idx="20382">
                  <c:v>1.6781999999997801</c:v>
                </c:pt>
                <c:pt idx="20383">
                  <c:v>1.6782999999997801</c:v>
                </c:pt>
                <c:pt idx="20384">
                  <c:v>1.6783999999997801</c:v>
                </c:pt>
                <c:pt idx="20385">
                  <c:v>1.6784999999997801</c:v>
                </c:pt>
                <c:pt idx="20386">
                  <c:v>1.67859999999978</c:v>
                </c:pt>
                <c:pt idx="20387">
                  <c:v>1.67869999999978</c:v>
                </c:pt>
                <c:pt idx="20388">
                  <c:v>1.67879999999978</c:v>
                </c:pt>
                <c:pt idx="20389">
                  <c:v>1.67889999999978</c:v>
                </c:pt>
                <c:pt idx="20390">
                  <c:v>1.67899999999978</c:v>
                </c:pt>
                <c:pt idx="20391">
                  <c:v>1.67909999999978</c:v>
                </c:pt>
                <c:pt idx="20392">
                  <c:v>1.67919999999978</c:v>
                </c:pt>
                <c:pt idx="20393">
                  <c:v>1.67929999999978</c:v>
                </c:pt>
                <c:pt idx="20394">
                  <c:v>1.67939999999978</c:v>
                </c:pt>
                <c:pt idx="20395">
                  <c:v>1.6794999999997799</c:v>
                </c:pt>
                <c:pt idx="20396">
                  <c:v>1.6795999999997799</c:v>
                </c:pt>
                <c:pt idx="20397">
                  <c:v>1.6796999999997799</c:v>
                </c:pt>
                <c:pt idx="20398">
                  <c:v>1.6797999999997799</c:v>
                </c:pt>
                <c:pt idx="20399">
                  <c:v>1.6798999999997799</c:v>
                </c:pt>
                <c:pt idx="20400">
                  <c:v>1.6799999999997799</c:v>
                </c:pt>
                <c:pt idx="20401">
                  <c:v>1.6800999999997801</c:v>
                </c:pt>
                <c:pt idx="20402">
                  <c:v>1.6801999999997801</c:v>
                </c:pt>
                <c:pt idx="20403">
                  <c:v>1.6802999999997801</c:v>
                </c:pt>
                <c:pt idx="20404">
                  <c:v>1.6803999999997801</c:v>
                </c:pt>
                <c:pt idx="20405">
                  <c:v>1.6804999999997801</c:v>
                </c:pt>
                <c:pt idx="20406">
                  <c:v>1.68059999999978</c:v>
                </c:pt>
                <c:pt idx="20407">
                  <c:v>1.68069999999978</c:v>
                </c:pt>
                <c:pt idx="20408">
                  <c:v>1.68079999999978</c:v>
                </c:pt>
                <c:pt idx="20409">
                  <c:v>1.68089999999978</c:v>
                </c:pt>
                <c:pt idx="20410">
                  <c:v>1.68099999999978</c:v>
                </c:pt>
                <c:pt idx="20411">
                  <c:v>1.68109999999978</c:v>
                </c:pt>
                <c:pt idx="20412">
                  <c:v>1.68119999999978</c:v>
                </c:pt>
                <c:pt idx="20413">
                  <c:v>1.68129999999977</c:v>
                </c:pt>
                <c:pt idx="20414">
                  <c:v>1.68139999999978</c:v>
                </c:pt>
                <c:pt idx="20415">
                  <c:v>1.6814999999997799</c:v>
                </c:pt>
                <c:pt idx="20416">
                  <c:v>1.6815999999997799</c:v>
                </c:pt>
                <c:pt idx="20417">
                  <c:v>1.6816999999997699</c:v>
                </c:pt>
                <c:pt idx="20418">
                  <c:v>1.6817999999997799</c:v>
                </c:pt>
                <c:pt idx="20419">
                  <c:v>1.6818999999997799</c:v>
                </c:pt>
                <c:pt idx="20420">
                  <c:v>1.6819999999997799</c:v>
                </c:pt>
                <c:pt idx="20421">
                  <c:v>1.6820999999997699</c:v>
                </c:pt>
                <c:pt idx="20422">
                  <c:v>1.6821999999997801</c:v>
                </c:pt>
                <c:pt idx="20423">
                  <c:v>1.6822999999997801</c:v>
                </c:pt>
                <c:pt idx="20424">
                  <c:v>1.6823999999997801</c:v>
                </c:pt>
                <c:pt idx="20425">
                  <c:v>1.6824999999997701</c:v>
                </c:pt>
                <c:pt idx="20426">
                  <c:v>1.68259999999978</c:v>
                </c:pt>
                <c:pt idx="20427">
                  <c:v>1.68269999999978</c:v>
                </c:pt>
                <c:pt idx="20428">
                  <c:v>1.68279999999978</c:v>
                </c:pt>
                <c:pt idx="20429">
                  <c:v>1.68289999999977</c:v>
                </c:pt>
                <c:pt idx="20430">
                  <c:v>1.68299999999977</c:v>
                </c:pt>
                <c:pt idx="20431">
                  <c:v>1.68309999999978</c:v>
                </c:pt>
                <c:pt idx="20432">
                  <c:v>1.68319999999977</c:v>
                </c:pt>
                <c:pt idx="20433">
                  <c:v>1.68329999999977</c:v>
                </c:pt>
                <c:pt idx="20434">
                  <c:v>1.68339999999977</c:v>
                </c:pt>
                <c:pt idx="20435">
                  <c:v>1.68349999999978</c:v>
                </c:pt>
                <c:pt idx="20436">
                  <c:v>1.6835999999997699</c:v>
                </c:pt>
                <c:pt idx="20437">
                  <c:v>1.6836999999997699</c:v>
                </c:pt>
                <c:pt idx="20438">
                  <c:v>1.6837999999997699</c:v>
                </c:pt>
                <c:pt idx="20439">
                  <c:v>1.6838999999997799</c:v>
                </c:pt>
                <c:pt idx="20440">
                  <c:v>1.6839999999997699</c:v>
                </c:pt>
                <c:pt idx="20441">
                  <c:v>1.6840999999997699</c:v>
                </c:pt>
                <c:pt idx="20442">
                  <c:v>1.6841999999997701</c:v>
                </c:pt>
                <c:pt idx="20443">
                  <c:v>1.6842999999997801</c:v>
                </c:pt>
                <c:pt idx="20444">
                  <c:v>1.6843999999997701</c:v>
                </c:pt>
                <c:pt idx="20445">
                  <c:v>1.6844999999997701</c:v>
                </c:pt>
                <c:pt idx="20446">
                  <c:v>1.6845999999997701</c:v>
                </c:pt>
                <c:pt idx="20447">
                  <c:v>1.68469999999978</c:v>
                </c:pt>
                <c:pt idx="20448">
                  <c:v>1.68479999999977</c:v>
                </c:pt>
                <c:pt idx="20449">
                  <c:v>1.68489999999977</c:v>
                </c:pt>
                <c:pt idx="20450">
                  <c:v>1.68499999999977</c:v>
                </c:pt>
                <c:pt idx="20451">
                  <c:v>1.68509999999977</c:v>
                </c:pt>
                <c:pt idx="20452">
                  <c:v>1.68519999999977</c:v>
                </c:pt>
                <c:pt idx="20453">
                  <c:v>1.68529999999977</c:v>
                </c:pt>
                <c:pt idx="20454">
                  <c:v>1.68539999999977</c:v>
                </c:pt>
                <c:pt idx="20455">
                  <c:v>1.68549999999977</c:v>
                </c:pt>
                <c:pt idx="20456">
                  <c:v>1.6855999999997699</c:v>
                </c:pt>
                <c:pt idx="20457">
                  <c:v>1.6856999999997699</c:v>
                </c:pt>
                <c:pt idx="20458">
                  <c:v>1.6857999999997699</c:v>
                </c:pt>
                <c:pt idx="20459">
                  <c:v>1.6858999999997699</c:v>
                </c:pt>
                <c:pt idx="20460">
                  <c:v>1.6859999999997699</c:v>
                </c:pt>
                <c:pt idx="20461">
                  <c:v>1.6860999999997699</c:v>
                </c:pt>
                <c:pt idx="20462">
                  <c:v>1.6861999999997701</c:v>
                </c:pt>
                <c:pt idx="20463">
                  <c:v>1.6862999999997701</c:v>
                </c:pt>
                <c:pt idx="20464">
                  <c:v>1.6863999999997701</c:v>
                </c:pt>
                <c:pt idx="20465">
                  <c:v>1.6864999999997701</c:v>
                </c:pt>
                <c:pt idx="20466">
                  <c:v>1.6865999999997701</c:v>
                </c:pt>
                <c:pt idx="20467">
                  <c:v>1.68669999999977</c:v>
                </c:pt>
                <c:pt idx="20468">
                  <c:v>1.68679999999977</c:v>
                </c:pt>
                <c:pt idx="20469">
                  <c:v>1.68689999999977</c:v>
                </c:pt>
                <c:pt idx="20470">
                  <c:v>1.68699999999977</c:v>
                </c:pt>
                <c:pt idx="20471">
                  <c:v>1.68709999999977</c:v>
                </c:pt>
                <c:pt idx="20472">
                  <c:v>1.68719999999977</c:v>
                </c:pt>
                <c:pt idx="20473">
                  <c:v>1.68729999999977</c:v>
                </c:pt>
                <c:pt idx="20474">
                  <c:v>1.68739999999977</c:v>
                </c:pt>
                <c:pt idx="20475">
                  <c:v>1.68749999999977</c:v>
                </c:pt>
                <c:pt idx="20476">
                  <c:v>1.68759999999977</c:v>
                </c:pt>
                <c:pt idx="20477">
                  <c:v>1.6876999999997699</c:v>
                </c:pt>
                <c:pt idx="20478">
                  <c:v>1.6877999999997699</c:v>
                </c:pt>
                <c:pt idx="20479">
                  <c:v>1.6878999999997699</c:v>
                </c:pt>
                <c:pt idx="20480">
                  <c:v>1.6879999999997699</c:v>
                </c:pt>
                <c:pt idx="20481">
                  <c:v>1.6880999999997699</c:v>
                </c:pt>
                <c:pt idx="20482">
                  <c:v>1.6881999999997701</c:v>
                </c:pt>
                <c:pt idx="20483">
                  <c:v>1.6882999999997701</c:v>
                </c:pt>
                <c:pt idx="20484">
                  <c:v>1.6883999999997701</c:v>
                </c:pt>
                <c:pt idx="20485">
                  <c:v>1.6884999999997701</c:v>
                </c:pt>
                <c:pt idx="20486">
                  <c:v>1.6885999999997701</c:v>
                </c:pt>
                <c:pt idx="20487">
                  <c:v>1.6886999999997701</c:v>
                </c:pt>
                <c:pt idx="20488">
                  <c:v>1.68879999999977</c:v>
                </c:pt>
                <c:pt idx="20489">
                  <c:v>1.68889999999977</c:v>
                </c:pt>
                <c:pt idx="20490">
                  <c:v>1.68899999999977</c:v>
                </c:pt>
                <c:pt idx="20491">
                  <c:v>1.68909999999977</c:v>
                </c:pt>
                <c:pt idx="20492">
                  <c:v>1.68919999999977</c:v>
                </c:pt>
                <c:pt idx="20493">
                  <c:v>1.68929999999977</c:v>
                </c:pt>
                <c:pt idx="20494">
                  <c:v>1.68939999999977</c:v>
                </c:pt>
                <c:pt idx="20495">
                  <c:v>1.68949999999977</c:v>
                </c:pt>
                <c:pt idx="20496">
                  <c:v>1.68959999999977</c:v>
                </c:pt>
                <c:pt idx="20497">
                  <c:v>1.6896999999997699</c:v>
                </c:pt>
                <c:pt idx="20498">
                  <c:v>1.6897999999997699</c:v>
                </c:pt>
                <c:pt idx="20499">
                  <c:v>1.6898999999997699</c:v>
                </c:pt>
                <c:pt idx="20500">
                  <c:v>1.6899999999997699</c:v>
                </c:pt>
                <c:pt idx="20501">
                  <c:v>1.6900999999997699</c:v>
                </c:pt>
                <c:pt idx="20502">
                  <c:v>1.6901999999997701</c:v>
                </c:pt>
                <c:pt idx="20503">
                  <c:v>1.6902999999997701</c:v>
                </c:pt>
                <c:pt idx="20504">
                  <c:v>1.6903999999997701</c:v>
                </c:pt>
                <c:pt idx="20505">
                  <c:v>1.6904999999997701</c:v>
                </c:pt>
                <c:pt idx="20506">
                  <c:v>1.6905999999997701</c:v>
                </c:pt>
                <c:pt idx="20507">
                  <c:v>1.6906999999997701</c:v>
                </c:pt>
                <c:pt idx="20508">
                  <c:v>1.69079999999977</c:v>
                </c:pt>
                <c:pt idx="20509">
                  <c:v>1.69089999999977</c:v>
                </c:pt>
                <c:pt idx="20510">
                  <c:v>1.69099999999977</c:v>
                </c:pt>
                <c:pt idx="20511">
                  <c:v>1.69109999999977</c:v>
                </c:pt>
                <c:pt idx="20512">
                  <c:v>1.69119999999977</c:v>
                </c:pt>
                <c:pt idx="20513">
                  <c:v>1.69129999999977</c:v>
                </c:pt>
                <c:pt idx="20514">
                  <c:v>1.69139999999977</c:v>
                </c:pt>
                <c:pt idx="20515">
                  <c:v>1.69149999999977</c:v>
                </c:pt>
                <c:pt idx="20516">
                  <c:v>1.69159999999977</c:v>
                </c:pt>
                <c:pt idx="20517">
                  <c:v>1.6916999999997699</c:v>
                </c:pt>
                <c:pt idx="20518">
                  <c:v>1.6917999999997699</c:v>
                </c:pt>
                <c:pt idx="20519">
                  <c:v>1.6918999999997699</c:v>
                </c:pt>
                <c:pt idx="20520">
                  <c:v>1.6919999999997699</c:v>
                </c:pt>
                <c:pt idx="20521">
                  <c:v>1.6920999999997699</c:v>
                </c:pt>
                <c:pt idx="20522">
                  <c:v>1.6921999999997701</c:v>
                </c:pt>
                <c:pt idx="20523">
                  <c:v>1.6922999999997701</c:v>
                </c:pt>
                <c:pt idx="20524">
                  <c:v>1.6923999999997701</c:v>
                </c:pt>
                <c:pt idx="20525">
                  <c:v>1.6924999999997701</c:v>
                </c:pt>
                <c:pt idx="20526">
                  <c:v>1.6925999999997701</c:v>
                </c:pt>
                <c:pt idx="20527">
                  <c:v>1.6926999999997701</c:v>
                </c:pt>
                <c:pt idx="20528">
                  <c:v>1.69279999999977</c:v>
                </c:pt>
                <c:pt idx="20529">
                  <c:v>1.69289999999977</c:v>
                </c:pt>
                <c:pt idx="20530">
                  <c:v>1.69299999999977</c:v>
                </c:pt>
                <c:pt idx="20531">
                  <c:v>1.69309999999977</c:v>
                </c:pt>
                <c:pt idx="20532">
                  <c:v>1.69319999999977</c:v>
                </c:pt>
                <c:pt idx="20533">
                  <c:v>1.69329999999977</c:v>
                </c:pt>
                <c:pt idx="20534">
                  <c:v>1.69339999999977</c:v>
                </c:pt>
                <c:pt idx="20535">
                  <c:v>1.69349999999977</c:v>
                </c:pt>
                <c:pt idx="20536">
                  <c:v>1.69359999999977</c:v>
                </c:pt>
                <c:pt idx="20537">
                  <c:v>1.6936999999997699</c:v>
                </c:pt>
                <c:pt idx="20538">
                  <c:v>1.6937999999997699</c:v>
                </c:pt>
                <c:pt idx="20539">
                  <c:v>1.6938999999997699</c:v>
                </c:pt>
                <c:pt idx="20540">
                  <c:v>1.6939999999997699</c:v>
                </c:pt>
                <c:pt idx="20541">
                  <c:v>1.6940999999997699</c:v>
                </c:pt>
                <c:pt idx="20542">
                  <c:v>1.6941999999997699</c:v>
                </c:pt>
                <c:pt idx="20543">
                  <c:v>1.6942999999997701</c:v>
                </c:pt>
                <c:pt idx="20544">
                  <c:v>1.6943999999997701</c:v>
                </c:pt>
                <c:pt idx="20545">
                  <c:v>1.6944999999997701</c:v>
                </c:pt>
                <c:pt idx="20546">
                  <c:v>1.6945999999997701</c:v>
                </c:pt>
                <c:pt idx="20547">
                  <c:v>1.6946999999997701</c:v>
                </c:pt>
                <c:pt idx="20548">
                  <c:v>1.69479999999977</c:v>
                </c:pt>
                <c:pt idx="20549">
                  <c:v>1.69489999999977</c:v>
                </c:pt>
                <c:pt idx="20550">
                  <c:v>1.69499999999977</c:v>
                </c:pt>
                <c:pt idx="20551">
                  <c:v>1.69509999999977</c:v>
                </c:pt>
                <c:pt idx="20552">
                  <c:v>1.69519999999977</c:v>
                </c:pt>
                <c:pt idx="20553">
                  <c:v>1.69529999999977</c:v>
                </c:pt>
                <c:pt idx="20554">
                  <c:v>1.69539999999977</c:v>
                </c:pt>
                <c:pt idx="20555">
                  <c:v>1.69549999999977</c:v>
                </c:pt>
                <c:pt idx="20556">
                  <c:v>1.69559999999977</c:v>
                </c:pt>
                <c:pt idx="20557">
                  <c:v>1.6956999999997699</c:v>
                </c:pt>
                <c:pt idx="20558">
                  <c:v>1.6957999999997699</c:v>
                </c:pt>
                <c:pt idx="20559">
                  <c:v>1.6958999999997699</c:v>
                </c:pt>
                <c:pt idx="20560">
                  <c:v>1.6959999999997699</c:v>
                </c:pt>
                <c:pt idx="20561">
                  <c:v>1.6960999999997699</c:v>
                </c:pt>
                <c:pt idx="20562">
                  <c:v>1.6961999999997699</c:v>
                </c:pt>
                <c:pt idx="20563">
                  <c:v>1.6962999999997701</c:v>
                </c:pt>
                <c:pt idx="20564">
                  <c:v>1.6963999999997701</c:v>
                </c:pt>
                <c:pt idx="20565">
                  <c:v>1.6964999999997701</c:v>
                </c:pt>
                <c:pt idx="20566">
                  <c:v>1.6965999999997701</c:v>
                </c:pt>
                <c:pt idx="20567">
                  <c:v>1.6966999999997701</c:v>
                </c:pt>
                <c:pt idx="20568">
                  <c:v>1.69679999999977</c:v>
                </c:pt>
                <c:pt idx="20569">
                  <c:v>1.69689999999977</c:v>
                </c:pt>
                <c:pt idx="20570">
                  <c:v>1.69699999999977</c:v>
                </c:pt>
                <c:pt idx="20571">
                  <c:v>1.69709999999977</c:v>
                </c:pt>
                <c:pt idx="20572">
                  <c:v>1.69719999999977</c:v>
                </c:pt>
                <c:pt idx="20573">
                  <c:v>1.69729999999977</c:v>
                </c:pt>
                <c:pt idx="20574">
                  <c:v>1.69739999999977</c:v>
                </c:pt>
                <c:pt idx="20575">
                  <c:v>1.69749999999977</c:v>
                </c:pt>
                <c:pt idx="20576">
                  <c:v>1.69759999999977</c:v>
                </c:pt>
                <c:pt idx="20577">
                  <c:v>1.6976999999997699</c:v>
                </c:pt>
                <c:pt idx="20578">
                  <c:v>1.6977999999997699</c:v>
                </c:pt>
                <c:pt idx="20579">
                  <c:v>1.6978999999997699</c:v>
                </c:pt>
                <c:pt idx="20580">
                  <c:v>1.6979999999997699</c:v>
                </c:pt>
                <c:pt idx="20581">
                  <c:v>1.6980999999997699</c:v>
                </c:pt>
                <c:pt idx="20582">
                  <c:v>1.6981999999997699</c:v>
                </c:pt>
                <c:pt idx="20583">
                  <c:v>1.6982999999997701</c:v>
                </c:pt>
                <c:pt idx="20584">
                  <c:v>1.6983999999997701</c:v>
                </c:pt>
                <c:pt idx="20585">
                  <c:v>1.6984999999997701</c:v>
                </c:pt>
                <c:pt idx="20586">
                  <c:v>1.6985999999997701</c:v>
                </c:pt>
                <c:pt idx="20587">
                  <c:v>1.6986999999997701</c:v>
                </c:pt>
                <c:pt idx="20588">
                  <c:v>1.69879999999977</c:v>
                </c:pt>
                <c:pt idx="20589">
                  <c:v>1.69889999999977</c:v>
                </c:pt>
                <c:pt idx="20590">
                  <c:v>1.69899999999977</c:v>
                </c:pt>
                <c:pt idx="20591">
                  <c:v>1.69909999999977</c:v>
                </c:pt>
                <c:pt idx="20592">
                  <c:v>1.69919999999977</c:v>
                </c:pt>
                <c:pt idx="20593">
                  <c:v>1.69929999999977</c:v>
                </c:pt>
                <c:pt idx="20594">
                  <c:v>1.69939999999977</c:v>
                </c:pt>
                <c:pt idx="20595">
                  <c:v>1.69949999999977</c:v>
                </c:pt>
                <c:pt idx="20596">
                  <c:v>1.69959999999977</c:v>
                </c:pt>
                <c:pt idx="20597">
                  <c:v>1.69969999999977</c:v>
                </c:pt>
                <c:pt idx="20598">
                  <c:v>1.6997999999997699</c:v>
                </c:pt>
                <c:pt idx="20599">
                  <c:v>1.6998999999997699</c:v>
                </c:pt>
                <c:pt idx="20600">
                  <c:v>1.6999999999997699</c:v>
                </c:pt>
                <c:pt idx="20601">
                  <c:v>1.7000999999997699</c:v>
                </c:pt>
                <c:pt idx="20602">
                  <c:v>1.7001999999997699</c:v>
                </c:pt>
                <c:pt idx="20603">
                  <c:v>1.7002999999997701</c:v>
                </c:pt>
                <c:pt idx="20604">
                  <c:v>1.7003999999997701</c:v>
                </c:pt>
                <c:pt idx="20605">
                  <c:v>1.7004999999997701</c:v>
                </c:pt>
                <c:pt idx="20606">
                  <c:v>1.7005999999997701</c:v>
                </c:pt>
                <c:pt idx="20607">
                  <c:v>1.7006999999997701</c:v>
                </c:pt>
                <c:pt idx="20608">
                  <c:v>1.7007999999997701</c:v>
                </c:pt>
                <c:pt idx="20609">
                  <c:v>1.70089999999977</c:v>
                </c:pt>
                <c:pt idx="20610">
                  <c:v>1.70099999999977</c:v>
                </c:pt>
                <c:pt idx="20611">
                  <c:v>1.70109999999977</c:v>
                </c:pt>
                <c:pt idx="20612">
                  <c:v>1.70119999999977</c:v>
                </c:pt>
                <c:pt idx="20613">
                  <c:v>1.70129999999977</c:v>
                </c:pt>
                <c:pt idx="20614">
                  <c:v>1.70139999999977</c:v>
                </c:pt>
                <c:pt idx="20615">
                  <c:v>1.70149999999977</c:v>
                </c:pt>
                <c:pt idx="20616">
                  <c:v>1.70159999999977</c:v>
                </c:pt>
                <c:pt idx="20617">
                  <c:v>1.70169999999977</c:v>
                </c:pt>
                <c:pt idx="20618">
                  <c:v>1.7017999999997699</c:v>
                </c:pt>
                <c:pt idx="20619">
                  <c:v>1.7018999999997699</c:v>
                </c:pt>
                <c:pt idx="20620">
                  <c:v>1.7019999999997699</c:v>
                </c:pt>
                <c:pt idx="20621">
                  <c:v>1.7020999999997699</c:v>
                </c:pt>
                <c:pt idx="20622">
                  <c:v>1.7021999999997699</c:v>
                </c:pt>
                <c:pt idx="20623">
                  <c:v>1.7022999999997701</c:v>
                </c:pt>
                <c:pt idx="20624">
                  <c:v>1.7023999999997701</c:v>
                </c:pt>
                <c:pt idx="20625">
                  <c:v>1.7024999999997701</c:v>
                </c:pt>
                <c:pt idx="20626">
                  <c:v>1.7025999999997701</c:v>
                </c:pt>
                <c:pt idx="20627">
                  <c:v>1.7026999999997701</c:v>
                </c:pt>
                <c:pt idx="20628">
                  <c:v>1.7027999999997701</c:v>
                </c:pt>
                <c:pt idx="20629">
                  <c:v>1.70289999999977</c:v>
                </c:pt>
                <c:pt idx="20630">
                  <c:v>1.70299999999977</c:v>
                </c:pt>
                <c:pt idx="20631">
                  <c:v>1.70309999999977</c:v>
                </c:pt>
                <c:pt idx="20632">
                  <c:v>1.70319999999977</c:v>
                </c:pt>
                <c:pt idx="20633">
                  <c:v>1.70329999999977</c:v>
                </c:pt>
                <c:pt idx="20634">
                  <c:v>1.70339999999977</c:v>
                </c:pt>
                <c:pt idx="20635">
                  <c:v>1.70349999999977</c:v>
                </c:pt>
                <c:pt idx="20636">
                  <c:v>1.70359999999977</c:v>
                </c:pt>
                <c:pt idx="20637">
                  <c:v>1.70369999999977</c:v>
                </c:pt>
                <c:pt idx="20638">
                  <c:v>1.7037999999997699</c:v>
                </c:pt>
                <c:pt idx="20639">
                  <c:v>1.7038999999997699</c:v>
                </c:pt>
                <c:pt idx="20640">
                  <c:v>1.7039999999997699</c:v>
                </c:pt>
                <c:pt idx="20641">
                  <c:v>1.7040999999997699</c:v>
                </c:pt>
                <c:pt idx="20642">
                  <c:v>1.7041999999997699</c:v>
                </c:pt>
                <c:pt idx="20643">
                  <c:v>1.7042999999997701</c:v>
                </c:pt>
                <c:pt idx="20644">
                  <c:v>1.7043999999997701</c:v>
                </c:pt>
                <c:pt idx="20645">
                  <c:v>1.7044999999997701</c:v>
                </c:pt>
                <c:pt idx="20646">
                  <c:v>1.7045999999997701</c:v>
                </c:pt>
                <c:pt idx="20647">
                  <c:v>1.7046999999997701</c:v>
                </c:pt>
                <c:pt idx="20648">
                  <c:v>1.7047999999997701</c:v>
                </c:pt>
                <c:pt idx="20649">
                  <c:v>1.70489999999977</c:v>
                </c:pt>
                <c:pt idx="20650">
                  <c:v>1.70499999999977</c:v>
                </c:pt>
                <c:pt idx="20651">
                  <c:v>1.70509999999977</c:v>
                </c:pt>
                <c:pt idx="20652">
                  <c:v>1.70519999999977</c:v>
                </c:pt>
                <c:pt idx="20653">
                  <c:v>1.70529999999977</c:v>
                </c:pt>
                <c:pt idx="20654">
                  <c:v>1.70539999999977</c:v>
                </c:pt>
                <c:pt idx="20655">
                  <c:v>1.70549999999977</c:v>
                </c:pt>
                <c:pt idx="20656">
                  <c:v>1.70559999999977</c:v>
                </c:pt>
                <c:pt idx="20657">
                  <c:v>1.70569999999977</c:v>
                </c:pt>
                <c:pt idx="20658">
                  <c:v>1.7057999999997699</c:v>
                </c:pt>
                <c:pt idx="20659">
                  <c:v>1.7058999999997699</c:v>
                </c:pt>
                <c:pt idx="20660">
                  <c:v>1.7059999999997699</c:v>
                </c:pt>
                <c:pt idx="20661">
                  <c:v>1.7060999999997699</c:v>
                </c:pt>
                <c:pt idx="20662">
                  <c:v>1.7061999999997699</c:v>
                </c:pt>
                <c:pt idx="20663">
                  <c:v>1.7062999999997699</c:v>
                </c:pt>
                <c:pt idx="20664">
                  <c:v>1.7063999999997701</c:v>
                </c:pt>
                <c:pt idx="20665">
                  <c:v>1.7064999999997701</c:v>
                </c:pt>
                <c:pt idx="20666">
                  <c:v>1.7065999999997701</c:v>
                </c:pt>
                <c:pt idx="20667">
                  <c:v>1.7066999999997701</c:v>
                </c:pt>
                <c:pt idx="20668">
                  <c:v>1.7067999999997701</c:v>
                </c:pt>
                <c:pt idx="20669">
                  <c:v>1.70689999999977</c:v>
                </c:pt>
                <c:pt idx="20670">
                  <c:v>1.70699999999977</c:v>
                </c:pt>
                <c:pt idx="20671">
                  <c:v>1.70709999999977</c:v>
                </c:pt>
                <c:pt idx="20672">
                  <c:v>1.70719999999977</c:v>
                </c:pt>
                <c:pt idx="20673">
                  <c:v>1.70729999999977</c:v>
                </c:pt>
                <c:pt idx="20674">
                  <c:v>1.70739999999977</c:v>
                </c:pt>
                <c:pt idx="20675">
                  <c:v>1.70749999999977</c:v>
                </c:pt>
                <c:pt idx="20676">
                  <c:v>1.70759999999977</c:v>
                </c:pt>
                <c:pt idx="20677">
                  <c:v>1.70769999999977</c:v>
                </c:pt>
                <c:pt idx="20678">
                  <c:v>1.7077999999997699</c:v>
                </c:pt>
                <c:pt idx="20679">
                  <c:v>1.7078999999997699</c:v>
                </c:pt>
                <c:pt idx="20680">
                  <c:v>1.7079999999997699</c:v>
                </c:pt>
                <c:pt idx="20681">
                  <c:v>1.7080999999997699</c:v>
                </c:pt>
                <c:pt idx="20682">
                  <c:v>1.7081999999997699</c:v>
                </c:pt>
                <c:pt idx="20683">
                  <c:v>1.7082999999997699</c:v>
                </c:pt>
                <c:pt idx="20684">
                  <c:v>1.7083999999997701</c:v>
                </c:pt>
                <c:pt idx="20685">
                  <c:v>1.7084999999997701</c:v>
                </c:pt>
                <c:pt idx="20686">
                  <c:v>1.7085999999997701</c:v>
                </c:pt>
                <c:pt idx="20687">
                  <c:v>1.7086999999997701</c:v>
                </c:pt>
                <c:pt idx="20688">
                  <c:v>1.7087999999997701</c:v>
                </c:pt>
                <c:pt idx="20689">
                  <c:v>1.70889999999977</c:v>
                </c:pt>
                <c:pt idx="20690">
                  <c:v>1.70899999999977</c:v>
                </c:pt>
                <c:pt idx="20691">
                  <c:v>1.70909999999977</c:v>
                </c:pt>
                <c:pt idx="20692">
                  <c:v>1.70919999999977</c:v>
                </c:pt>
                <c:pt idx="20693">
                  <c:v>1.70929999999977</c:v>
                </c:pt>
                <c:pt idx="20694">
                  <c:v>1.70939999999977</c:v>
                </c:pt>
                <c:pt idx="20695">
                  <c:v>1.70949999999977</c:v>
                </c:pt>
                <c:pt idx="20696">
                  <c:v>1.70959999999977</c:v>
                </c:pt>
                <c:pt idx="20697">
                  <c:v>1.70969999999977</c:v>
                </c:pt>
                <c:pt idx="20698">
                  <c:v>1.7097999999997699</c:v>
                </c:pt>
                <c:pt idx="20699">
                  <c:v>1.7098999999997699</c:v>
                </c:pt>
                <c:pt idx="20700">
                  <c:v>1.7099999999997699</c:v>
                </c:pt>
                <c:pt idx="20701">
                  <c:v>1.7100999999997699</c:v>
                </c:pt>
                <c:pt idx="20702">
                  <c:v>1.7101999999997699</c:v>
                </c:pt>
                <c:pt idx="20703">
                  <c:v>1.7102999999997699</c:v>
                </c:pt>
                <c:pt idx="20704">
                  <c:v>1.7103999999997701</c:v>
                </c:pt>
                <c:pt idx="20705">
                  <c:v>1.7104999999997701</c:v>
                </c:pt>
                <c:pt idx="20706">
                  <c:v>1.7105999999997701</c:v>
                </c:pt>
                <c:pt idx="20707">
                  <c:v>1.7106999999997701</c:v>
                </c:pt>
                <c:pt idx="20708">
                  <c:v>1.7107999999997701</c:v>
                </c:pt>
                <c:pt idx="20709">
                  <c:v>1.71089999999977</c:v>
                </c:pt>
                <c:pt idx="20710">
                  <c:v>1.71099999999977</c:v>
                </c:pt>
                <c:pt idx="20711">
                  <c:v>1.71109999999977</c:v>
                </c:pt>
                <c:pt idx="20712">
                  <c:v>1.71119999999977</c:v>
                </c:pt>
                <c:pt idx="20713">
                  <c:v>1.71129999999977</c:v>
                </c:pt>
                <c:pt idx="20714">
                  <c:v>1.71139999999977</c:v>
                </c:pt>
                <c:pt idx="20715">
                  <c:v>1.71149999999977</c:v>
                </c:pt>
                <c:pt idx="20716">
                  <c:v>1.71159999999977</c:v>
                </c:pt>
                <c:pt idx="20717">
                  <c:v>1.71169999999977</c:v>
                </c:pt>
                <c:pt idx="20718">
                  <c:v>1.71179999999977</c:v>
                </c:pt>
                <c:pt idx="20719">
                  <c:v>1.7118999999997699</c:v>
                </c:pt>
                <c:pt idx="20720">
                  <c:v>1.7119999999997699</c:v>
                </c:pt>
                <c:pt idx="20721">
                  <c:v>1.7120999999997699</c:v>
                </c:pt>
                <c:pt idx="20722">
                  <c:v>1.7121999999997699</c:v>
                </c:pt>
                <c:pt idx="20723">
                  <c:v>1.7122999999997699</c:v>
                </c:pt>
                <c:pt idx="20724">
                  <c:v>1.7123999999997701</c:v>
                </c:pt>
                <c:pt idx="20725">
                  <c:v>1.7124999999997701</c:v>
                </c:pt>
                <c:pt idx="20726">
                  <c:v>1.7125999999997701</c:v>
                </c:pt>
                <c:pt idx="20727">
                  <c:v>1.7126999999997701</c:v>
                </c:pt>
                <c:pt idx="20728">
                  <c:v>1.7127999999997701</c:v>
                </c:pt>
                <c:pt idx="20729">
                  <c:v>1.7128999999997701</c:v>
                </c:pt>
                <c:pt idx="20730">
                  <c:v>1.71299999999977</c:v>
                </c:pt>
                <c:pt idx="20731">
                  <c:v>1.71309999999977</c:v>
                </c:pt>
                <c:pt idx="20732">
                  <c:v>1.71319999999977</c:v>
                </c:pt>
                <c:pt idx="20733">
                  <c:v>1.71329999999977</c:v>
                </c:pt>
                <c:pt idx="20734">
                  <c:v>1.71339999999977</c:v>
                </c:pt>
                <c:pt idx="20735">
                  <c:v>1.71349999999977</c:v>
                </c:pt>
                <c:pt idx="20736">
                  <c:v>1.71359999999977</c:v>
                </c:pt>
                <c:pt idx="20737">
                  <c:v>1.71369999999977</c:v>
                </c:pt>
                <c:pt idx="20738">
                  <c:v>1.71379999999977</c:v>
                </c:pt>
                <c:pt idx="20739">
                  <c:v>1.7138999999997699</c:v>
                </c:pt>
                <c:pt idx="20740">
                  <c:v>1.7139999999997699</c:v>
                </c:pt>
                <c:pt idx="20741">
                  <c:v>1.7140999999997699</c:v>
                </c:pt>
                <c:pt idx="20742">
                  <c:v>1.7141999999997699</c:v>
                </c:pt>
                <c:pt idx="20743">
                  <c:v>1.7142999999997699</c:v>
                </c:pt>
                <c:pt idx="20744">
                  <c:v>1.7143999999997701</c:v>
                </c:pt>
                <c:pt idx="20745">
                  <c:v>1.7144999999997701</c:v>
                </c:pt>
                <c:pt idx="20746">
                  <c:v>1.7145999999997701</c:v>
                </c:pt>
                <c:pt idx="20747">
                  <c:v>1.7146999999997701</c:v>
                </c:pt>
                <c:pt idx="20748">
                  <c:v>1.7147999999997701</c:v>
                </c:pt>
                <c:pt idx="20749">
                  <c:v>1.7148999999997701</c:v>
                </c:pt>
                <c:pt idx="20750">
                  <c:v>1.71499999999977</c:v>
                </c:pt>
                <c:pt idx="20751">
                  <c:v>1.71509999999977</c:v>
                </c:pt>
                <c:pt idx="20752">
                  <c:v>1.71519999999977</c:v>
                </c:pt>
                <c:pt idx="20753">
                  <c:v>1.71529999999977</c:v>
                </c:pt>
                <c:pt idx="20754">
                  <c:v>1.71539999999977</c:v>
                </c:pt>
                <c:pt idx="20755">
                  <c:v>1.71549999999977</c:v>
                </c:pt>
                <c:pt idx="20756">
                  <c:v>1.71559999999977</c:v>
                </c:pt>
                <c:pt idx="20757">
                  <c:v>1.71569999999977</c:v>
                </c:pt>
                <c:pt idx="20758">
                  <c:v>1.71579999999977</c:v>
                </c:pt>
                <c:pt idx="20759">
                  <c:v>1.7158999999997699</c:v>
                </c:pt>
                <c:pt idx="20760">
                  <c:v>1.7159999999997699</c:v>
                </c:pt>
                <c:pt idx="20761">
                  <c:v>1.7160999999997699</c:v>
                </c:pt>
                <c:pt idx="20762">
                  <c:v>1.7161999999997699</c:v>
                </c:pt>
                <c:pt idx="20763">
                  <c:v>1.7162999999997699</c:v>
                </c:pt>
                <c:pt idx="20764">
                  <c:v>1.7163999999997701</c:v>
                </c:pt>
                <c:pt idx="20765">
                  <c:v>1.7164999999997701</c:v>
                </c:pt>
                <c:pt idx="20766">
                  <c:v>1.7165999999997701</c:v>
                </c:pt>
                <c:pt idx="20767">
                  <c:v>1.7166999999997701</c:v>
                </c:pt>
                <c:pt idx="20768">
                  <c:v>1.7167999999997701</c:v>
                </c:pt>
                <c:pt idx="20769">
                  <c:v>1.7168999999997701</c:v>
                </c:pt>
                <c:pt idx="20770">
                  <c:v>1.71699999999977</c:v>
                </c:pt>
                <c:pt idx="20771">
                  <c:v>1.71709999999977</c:v>
                </c:pt>
                <c:pt idx="20772">
                  <c:v>1.71719999999977</c:v>
                </c:pt>
                <c:pt idx="20773">
                  <c:v>1.71729999999977</c:v>
                </c:pt>
                <c:pt idx="20774">
                  <c:v>1.71739999999977</c:v>
                </c:pt>
                <c:pt idx="20775">
                  <c:v>1.71749999999977</c:v>
                </c:pt>
                <c:pt idx="20776">
                  <c:v>1.71759999999977</c:v>
                </c:pt>
                <c:pt idx="20777">
                  <c:v>1.71769999999977</c:v>
                </c:pt>
                <c:pt idx="20778">
                  <c:v>1.71779999999977</c:v>
                </c:pt>
                <c:pt idx="20779">
                  <c:v>1.7178999999997699</c:v>
                </c:pt>
                <c:pt idx="20780">
                  <c:v>1.7179999999997699</c:v>
                </c:pt>
                <c:pt idx="20781">
                  <c:v>1.7180999999997699</c:v>
                </c:pt>
                <c:pt idx="20782">
                  <c:v>1.7181999999997699</c:v>
                </c:pt>
                <c:pt idx="20783">
                  <c:v>1.7182999999997699</c:v>
                </c:pt>
                <c:pt idx="20784">
                  <c:v>1.7183999999997699</c:v>
                </c:pt>
                <c:pt idx="20785">
                  <c:v>1.7184999999997701</c:v>
                </c:pt>
                <c:pt idx="20786">
                  <c:v>1.7185999999997701</c:v>
                </c:pt>
                <c:pt idx="20787">
                  <c:v>1.7186999999997701</c:v>
                </c:pt>
                <c:pt idx="20788">
                  <c:v>1.7187999999997701</c:v>
                </c:pt>
                <c:pt idx="20789">
                  <c:v>1.7188999999997701</c:v>
                </c:pt>
                <c:pt idx="20790">
                  <c:v>1.71899999999977</c:v>
                </c:pt>
                <c:pt idx="20791">
                  <c:v>1.71909999999977</c:v>
                </c:pt>
                <c:pt idx="20792">
                  <c:v>1.71919999999977</c:v>
                </c:pt>
                <c:pt idx="20793">
                  <c:v>1.71929999999977</c:v>
                </c:pt>
                <c:pt idx="20794">
                  <c:v>1.71939999999977</c:v>
                </c:pt>
                <c:pt idx="20795">
                  <c:v>1.71949999999977</c:v>
                </c:pt>
                <c:pt idx="20796">
                  <c:v>1.71959999999977</c:v>
                </c:pt>
                <c:pt idx="20797">
                  <c:v>1.71969999999977</c:v>
                </c:pt>
                <c:pt idx="20798">
                  <c:v>1.71979999999977</c:v>
                </c:pt>
                <c:pt idx="20799">
                  <c:v>1.7198999999997699</c:v>
                </c:pt>
                <c:pt idx="20800">
                  <c:v>1.7199999999997699</c:v>
                </c:pt>
                <c:pt idx="20801">
                  <c:v>1.7200999999997699</c:v>
                </c:pt>
                <c:pt idx="20802">
                  <c:v>1.7201999999997699</c:v>
                </c:pt>
                <c:pt idx="20803">
                  <c:v>1.7202999999997699</c:v>
                </c:pt>
                <c:pt idx="20804">
                  <c:v>1.7203999999997699</c:v>
                </c:pt>
                <c:pt idx="20805">
                  <c:v>1.7204999999997701</c:v>
                </c:pt>
                <c:pt idx="20806">
                  <c:v>1.7205999999997701</c:v>
                </c:pt>
                <c:pt idx="20807">
                  <c:v>1.7206999999997701</c:v>
                </c:pt>
                <c:pt idx="20808">
                  <c:v>1.7207999999997701</c:v>
                </c:pt>
                <c:pt idx="20809">
                  <c:v>1.7208999999997701</c:v>
                </c:pt>
                <c:pt idx="20810">
                  <c:v>1.72099999999977</c:v>
                </c:pt>
                <c:pt idx="20811">
                  <c:v>1.72109999999977</c:v>
                </c:pt>
                <c:pt idx="20812">
                  <c:v>1.72119999999977</c:v>
                </c:pt>
                <c:pt idx="20813">
                  <c:v>1.72129999999977</c:v>
                </c:pt>
                <c:pt idx="20814">
                  <c:v>1.72139999999977</c:v>
                </c:pt>
                <c:pt idx="20815">
                  <c:v>1.72149999999977</c:v>
                </c:pt>
                <c:pt idx="20816">
                  <c:v>1.72159999999977</c:v>
                </c:pt>
                <c:pt idx="20817">
                  <c:v>1.72169999999977</c:v>
                </c:pt>
                <c:pt idx="20818">
                  <c:v>1.72179999999977</c:v>
                </c:pt>
                <c:pt idx="20819">
                  <c:v>1.7218999999997699</c:v>
                </c:pt>
                <c:pt idx="20820">
                  <c:v>1.7219999999997699</c:v>
                </c:pt>
                <c:pt idx="20821">
                  <c:v>1.7220999999997699</c:v>
                </c:pt>
                <c:pt idx="20822">
                  <c:v>1.7221999999997699</c:v>
                </c:pt>
                <c:pt idx="20823">
                  <c:v>1.7222999999997699</c:v>
                </c:pt>
                <c:pt idx="20824">
                  <c:v>1.7223999999997699</c:v>
                </c:pt>
                <c:pt idx="20825">
                  <c:v>1.7224999999997701</c:v>
                </c:pt>
                <c:pt idx="20826">
                  <c:v>1.7225999999997701</c:v>
                </c:pt>
                <c:pt idx="20827">
                  <c:v>1.7226999999997701</c:v>
                </c:pt>
                <c:pt idx="20828">
                  <c:v>1.7227999999997701</c:v>
                </c:pt>
                <c:pt idx="20829">
                  <c:v>1.7228999999997701</c:v>
                </c:pt>
                <c:pt idx="20830">
                  <c:v>1.72299999999977</c:v>
                </c:pt>
                <c:pt idx="20831">
                  <c:v>1.72309999999977</c:v>
                </c:pt>
                <c:pt idx="20832">
                  <c:v>1.72319999999977</c:v>
                </c:pt>
                <c:pt idx="20833">
                  <c:v>1.72329999999977</c:v>
                </c:pt>
                <c:pt idx="20834">
                  <c:v>1.72339999999977</c:v>
                </c:pt>
                <c:pt idx="20835">
                  <c:v>1.72349999999977</c:v>
                </c:pt>
                <c:pt idx="20836">
                  <c:v>1.72359999999977</c:v>
                </c:pt>
                <c:pt idx="20837">
                  <c:v>1.72369999999977</c:v>
                </c:pt>
                <c:pt idx="20838">
                  <c:v>1.72379999999977</c:v>
                </c:pt>
                <c:pt idx="20839">
                  <c:v>1.7238999999997699</c:v>
                </c:pt>
                <c:pt idx="20840">
                  <c:v>1.7239999999997699</c:v>
                </c:pt>
                <c:pt idx="20841">
                  <c:v>1.7240999999997699</c:v>
                </c:pt>
                <c:pt idx="20842">
                  <c:v>1.7241999999997699</c:v>
                </c:pt>
                <c:pt idx="20843">
                  <c:v>1.7242999999997699</c:v>
                </c:pt>
                <c:pt idx="20844">
                  <c:v>1.7243999999997699</c:v>
                </c:pt>
                <c:pt idx="20845">
                  <c:v>1.7244999999997701</c:v>
                </c:pt>
                <c:pt idx="20846">
                  <c:v>1.7245999999997701</c:v>
                </c:pt>
                <c:pt idx="20847">
                  <c:v>1.7246999999997701</c:v>
                </c:pt>
                <c:pt idx="20848">
                  <c:v>1.7247999999997701</c:v>
                </c:pt>
                <c:pt idx="20849">
                  <c:v>1.7248999999997701</c:v>
                </c:pt>
                <c:pt idx="20850">
                  <c:v>1.7249999999997701</c:v>
                </c:pt>
                <c:pt idx="20851">
                  <c:v>1.72509999999977</c:v>
                </c:pt>
                <c:pt idx="20852">
                  <c:v>1.72519999999977</c:v>
                </c:pt>
                <c:pt idx="20853">
                  <c:v>1.72529999999977</c:v>
                </c:pt>
                <c:pt idx="20854">
                  <c:v>1.72539999999977</c:v>
                </c:pt>
                <c:pt idx="20855">
                  <c:v>1.72549999999977</c:v>
                </c:pt>
                <c:pt idx="20856">
                  <c:v>1.72559999999977</c:v>
                </c:pt>
                <c:pt idx="20857">
                  <c:v>1.72569999999977</c:v>
                </c:pt>
                <c:pt idx="20858">
                  <c:v>1.72579999999977</c:v>
                </c:pt>
                <c:pt idx="20859">
                  <c:v>1.72589999999977</c:v>
                </c:pt>
                <c:pt idx="20860">
                  <c:v>1.7259999999997699</c:v>
                </c:pt>
                <c:pt idx="20861">
                  <c:v>1.7260999999997699</c:v>
                </c:pt>
                <c:pt idx="20862">
                  <c:v>1.7261999999997699</c:v>
                </c:pt>
                <c:pt idx="20863">
                  <c:v>1.7262999999997699</c:v>
                </c:pt>
                <c:pt idx="20864">
                  <c:v>1.7263999999997699</c:v>
                </c:pt>
                <c:pt idx="20865">
                  <c:v>1.7264999999997701</c:v>
                </c:pt>
                <c:pt idx="20866">
                  <c:v>1.7265999999997701</c:v>
                </c:pt>
                <c:pt idx="20867">
                  <c:v>1.7266999999997701</c:v>
                </c:pt>
                <c:pt idx="20868">
                  <c:v>1.7267999999997701</c:v>
                </c:pt>
                <c:pt idx="20869">
                  <c:v>1.7268999999997701</c:v>
                </c:pt>
                <c:pt idx="20870">
                  <c:v>1.7269999999997701</c:v>
                </c:pt>
                <c:pt idx="20871">
                  <c:v>1.72709999999977</c:v>
                </c:pt>
                <c:pt idx="20872">
                  <c:v>1.72719999999977</c:v>
                </c:pt>
                <c:pt idx="20873">
                  <c:v>1.72729999999977</c:v>
                </c:pt>
                <c:pt idx="20874">
                  <c:v>1.72739999999977</c:v>
                </c:pt>
                <c:pt idx="20875">
                  <c:v>1.72749999999977</c:v>
                </c:pt>
                <c:pt idx="20876">
                  <c:v>1.72759999999977</c:v>
                </c:pt>
                <c:pt idx="20877">
                  <c:v>1.72769999999977</c:v>
                </c:pt>
                <c:pt idx="20878">
                  <c:v>1.72779999999977</c:v>
                </c:pt>
                <c:pt idx="20879">
                  <c:v>1.72789999999977</c:v>
                </c:pt>
                <c:pt idx="20880">
                  <c:v>1.7279999999997699</c:v>
                </c:pt>
                <c:pt idx="20881">
                  <c:v>1.7280999999997699</c:v>
                </c:pt>
                <c:pt idx="20882">
                  <c:v>1.7281999999997699</c:v>
                </c:pt>
                <c:pt idx="20883">
                  <c:v>1.7282999999997699</c:v>
                </c:pt>
                <c:pt idx="20884">
                  <c:v>1.7283999999997699</c:v>
                </c:pt>
                <c:pt idx="20885">
                  <c:v>1.7284999999997701</c:v>
                </c:pt>
                <c:pt idx="20886">
                  <c:v>1.7285999999997701</c:v>
                </c:pt>
                <c:pt idx="20887">
                  <c:v>1.7286999999997701</c:v>
                </c:pt>
                <c:pt idx="20888">
                  <c:v>1.7287999999997701</c:v>
                </c:pt>
                <c:pt idx="20889">
                  <c:v>1.7288999999997701</c:v>
                </c:pt>
                <c:pt idx="20890">
                  <c:v>1.7289999999997701</c:v>
                </c:pt>
                <c:pt idx="20891">
                  <c:v>1.72909999999977</c:v>
                </c:pt>
                <c:pt idx="20892">
                  <c:v>1.72919999999977</c:v>
                </c:pt>
                <c:pt idx="20893">
                  <c:v>1.72929999999977</c:v>
                </c:pt>
                <c:pt idx="20894">
                  <c:v>1.72939999999977</c:v>
                </c:pt>
                <c:pt idx="20895">
                  <c:v>1.72949999999977</c:v>
                </c:pt>
                <c:pt idx="20896">
                  <c:v>1.72959999999977</c:v>
                </c:pt>
                <c:pt idx="20897">
                  <c:v>1.72969999999977</c:v>
                </c:pt>
                <c:pt idx="20898">
                  <c:v>1.72979999999977</c:v>
                </c:pt>
                <c:pt idx="20899">
                  <c:v>1.72989999999977</c:v>
                </c:pt>
                <c:pt idx="20900">
                  <c:v>1.7299999999997699</c:v>
                </c:pt>
                <c:pt idx="20901">
                  <c:v>1.7300999999997699</c:v>
                </c:pt>
                <c:pt idx="20902">
                  <c:v>1.7301999999997699</c:v>
                </c:pt>
                <c:pt idx="20903">
                  <c:v>1.7302999999997699</c:v>
                </c:pt>
                <c:pt idx="20904">
                  <c:v>1.7303999999997699</c:v>
                </c:pt>
                <c:pt idx="20905">
                  <c:v>1.7304999999997701</c:v>
                </c:pt>
                <c:pt idx="20906">
                  <c:v>1.7305999999997701</c:v>
                </c:pt>
                <c:pt idx="20907">
                  <c:v>1.7306999999997701</c:v>
                </c:pt>
                <c:pt idx="20908">
                  <c:v>1.7307999999997701</c:v>
                </c:pt>
                <c:pt idx="20909">
                  <c:v>1.7308999999997701</c:v>
                </c:pt>
                <c:pt idx="20910">
                  <c:v>1.7309999999997701</c:v>
                </c:pt>
                <c:pt idx="20911">
                  <c:v>1.73109999999977</c:v>
                </c:pt>
                <c:pt idx="20912">
                  <c:v>1.73119999999977</c:v>
                </c:pt>
                <c:pt idx="20913">
                  <c:v>1.73129999999977</c:v>
                </c:pt>
                <c:pt idx="20914">
                  <c:v>1.73139999999977</c:v>
                </c:pt>
                <c:pt idx="20915">
                  <c:v>1.73149999999977</c:v>
                </c:pt>
                <c:pt idx="20916">
                  <c:v>1.73159999999977</c:v>
                </c:pt>
                <c:pt idx="20917">
                  <c:v>1.73169999999977</c:v>
                </c:pt>
                <c:pt idx="20918">
                  <c:v>1.73179999999977</c:v>
                </c:pt>
                <c:pt idx="20919">
                  <c:v>1.73189999999977</c:v>
                </c:pt>
                <c:pt idx="20920">
                  <c:v>1.7319999999997699</c:v>
                </c:pt>
                <c:pt idx="20921">
                  <c:v>1.7320999999997699</c:v>
                </c:pt>
                <c:pt idx="20922">
                  <c:v>1.7321999999997699</c:v>
                </c:pt>
                <c:pt idx="20923">
                  <c:v>1.7322999999997699</c:v>
                </c:pt>
                <c:pt idx="20924">
                  <c:v>1.7323999999997699</c:v>
                </c:pt>
                <c:pt idx="20925">
                  <c:v>1.7324999999997699</c:v>
                </c:pt>
                <c:pt idx="20926">
                  <c:v>1.7325999999997701</c:v>
                </c:pt>
                <c:pt idx="20927">
                  <c:v>1.7326999999997701</c:v>
                </c:pt>
                <c:pt idx="20928">
                  <c:v>1.7327999999997701</c:v>
                </c:pt>
                <c:pt idx="20929">
                  <c:v>1.7328999999997701</c:v>
                </c:pt>
                <c:pt idx="20930">
                  <c:v>1.7329999999997701</c:v>
                </c:pt>
                <c:pt idx="20931">
                  <c:v>1.73309999999977</c:v>
                </c:pt>
                <c:pt idx="20932">
                  <c:v>1.73319999999977</c:v>
                </c:pt>
                <c:pt idx="20933">
                  <c:v>1.73329999999977</c:v>
                </c:pt>
                <c:pt idx="20934">
                  <c:v>1.73339999999977</c:v>
                </c:pt>
                <c:pt idx="20935">
                  <c:v>1.73349999999977</c:v>
                </c:pt>
                <c:pt idx="20936">
                  <c:v>1.73359999999977</c:v>
                </c:pt>
                <c:pt idx="20937">
                  <c:v>1.73369999999977</c:v>
                </c:pt>
                <c:pt idx="20938">
                  <c:v>1.73379999999977</c:v>
                </c:pt>
                <c:pt idx="20939">
                  <c:v>1.73389999999977</c:v>
                </c:pt>
                <c:pt idx="20940">
                  <c:v>1.7339999999997699</c:v>
                </c:pt>
                <c:pt idx="20941">
                  <c:v>1.7340999999997699</c:v>
                </c:pt>
                <c:pt idx="20942">
                  <c:v>1.7341999999997699</c:v>
                </c:pt>
                <c:pt idx="20943">
                  <c:v>1.7342999999997699</c:v>
                </c:pt>
                <c:pt idx="20944">
                  <c:v>1.7343999999997699</c:v>
                </c:pt>
                <c:pt idx="20945">
                  <c:v>1.7344999999997699</c:v>
                </c:pt>
                <c:pt idx="20946">
                  <c:v>1.7345999999997701</c:v>
                </c:pt>
                <c:pt idx="20947">
                  <c:v>1.7346999999997701</c:v>
                </c:pt>
                <c:pt idx="20948">
                  <c:v>1.7347999999997701</c:v>
                </c:pt>
                <c:pt idx="20949">
                  <c:v>1.7348999999997701</c:v>
                </c:pt>
                <c:pt idx="20950">
                  <c:v>1.7349999999997701</c:v>
                </c:pt>
                <c:pt idx="20951">
                  <c:v>1.73509999999977</c:v>
                </c:pt>
                <c:pt idx="20952">
                  <c:v>1.73519999999977</c:v>
                </c:pt>
                <c:pt idx="20953">
                  <c:v>1.73529999999977</c:v>
                </c:pt>
                <c:pt idx="20954">
                  <c:v>1.73539999999977</c:v>
                </c:pt>
                <c:pt idx="20955">
                  <c:v>1.73549999999977</c:v>
                </c:pt>
                <c:pt idx="20956">
                  <c:v>1.73559999999977</c:v>
                </c:pt>
                <c:pt idx="20957">
                  <c:v>1.73569999999977</c:v>
                </c:pt>
                <c:pt idx="20958">
                  <c:v>1.73579999999977</c:v>
                </c:pt>
                <c:pt idx="20959">
                  <c:v>1.73589999999977</c:v>
                </c:pt>
                <c:pt idx="20960">
                  <c:v>1.7359999999997699</c:v>
                </c:pt>
                <c:pt idx="20961">
                  <c:v>1.7360999999997699</c:v>
                </c:pt>
                <c:pt idx="20962">
                  <c:v>1.7361999999997699</c:v>
                </c:pt>
                <c:pt idx="20963">
                  <c:v>1.7362999999997699</c:v>
                </c:pt>
                <c:pt idx="20964">
                  <c:v>1.7363999999997699</c:v>
                </c:pt>
                <c:pt idx="20965">
                  <c:v>1.7364999999997699</c:v>
                </c:pt>
                <c:pt idx="20966">
                  <c:v>1.7365999999997701</c:v>
                </c:pt>
                <c:pt idx="20967">
                  <c:v>1.7366999999997701</c:v>
                </c:pt>
                <c:pt idx="20968">
                  <c:v>1.7367999999997701</c:v>
                </c:pt>
                <c:pt idx="20969">
                  <c:v>1.7368999999997701</c:v>
                </c:pt>
                <c:pt idx="20970">
                  <c:v>1.7369999999997701</c:v>
                </c:pt>
                <c:pt idx="20971">
                  <c:v>1.7370999999997701</c:v>
                </c:pt>
                <c:pt idx="20972">
                  <c:v>1.73719999999977</c:v>
                </c:pt>
                <c:pt idx="20973">
                  <c:v>1.73729999999977</c:v>
                </c:pt>
                <c:pt idx="20974">
                  <c:v>1.73739999999977</c:v>
                </c:pt>
                <c:pt idx="20975">
                  <c:v>1.73749999999977</c:v>
                </c:pt>
                <c:pt idx="20976">
                  <c:v>1.73759999999977</c:v>
                </c:pt>
                <c:pt idx="20977">
                  <c:v>1.73769999999977</c:v>
                </c:pt>
                <c:pt idx="20978">
                  <c:v>1.73779999999977</c:v>
                </c:pt>
                <c:pt idx="20979">
                  <c:v>1.73789999999977</c:v>
                </c:pt>
                <c:pt idx="20980">
                  <c:v>1.73799999999977</c:v>
                </c:pt>
                <c:pt idx="20981">
                  <c:v>1.7380999999997699</c:v>
                </c:pt>
                <c:pt idx="20982">
                  <c:v>1.7381999999997699</c:v>
                </c:pt>
                <c:pt idx="20983">
                  <c:v>1.7382999999997699</c:v>
                </c:pt>
                <c:pt idx="20984">
                  <c:v>1.7383999999997699</c:v>
                </c:pt>
                <c:pt idx="20985">
                  <c:v>1.7384999999997699</c:v>
                </c:pt>
                <c:pt idx="20986">
                  <c:v>1.7385999999997701</c:v>
                </c:pt>
                <c:pt idx="20987">
                  <c:v>1.7386999999997701</c:v>
                </c:pt>
                <c:pt idx="20988">
                  <c:v>1.7387999999997701</c:v>
                </c:pt>
                <c:pt idx="20989">
                  <c:v>1.7388999999997701</c:v>
                </c:pt>
                <c:pt idx="20990">
                  <c:v>1.7389999999997701</c:v>
                </c:pt>
                <c:pt idx="20991">
                  <c:v>1.7390999999997701</c:v>
                </c:pt>
                <c:pt idx="20992">
                  <c:v>1.73919999999977</c:v>
                </c:pt>
                <c:pt idx="20993">
                  <c:v>1.73929999999977</c:v>
                </c:pt>
                <c:pt idx="20994">
                  <c:v>1.73939999999977</c:v>
                </c:pt>
                <c:pt idx="20995">
                  <c:v>1.73949999999977</c:v>
                </c:pt>
                <c:pt idx="20996">
                  <c:v>1.73959999999977</c:v>
                </c:pt>
                <c:pt idx="20997">
                  <c:v>1.73969999999977</c:v>
                </c:pt>
                <c:pt idx="20998">
                  <c:v>1.73979999999977</c:v>
                </c:pt>
                <c:pt idx="20999">
                  <c:v>1.73989999999977</c:v>
                </c:pt>
                <c:pt idx="21000">
                  <c:v>1.73999999999977</c:v>
                </c:pt>
                <c:pt idx="21001">
                  <c:v>1.7400999999997699</c:v>
                </c:pt>
                <c:pt idx="21002">
                  <c:v>1.7401999999997699</c:v>
                </c:pt>
                <c:pt idx="21003">
                  <c:v>1.7402999999997699</c:v>
                </c:pt>
                <c:pt idx="21004">
                  <c:v>1.7403999999997699</c:v>
                </c:pt>
                <c:pt idx="21005">
                  <c:v>1.7404999999997699</c:v>
                </c:pt>
                <c:pt idx="21006">
                  <c:v>1.7405999999997701</c:v>
                </c:pt>
                <c:pt idx="21007">
                  <c:v>1.7406999999997701</c:v>
                </c:pt>
                <c:pt idx="21008">
                  <c:v>1.7407999999997701</c:v>
                </c:pt>
                <c:pt idx="21009">
                  <c:v>1.7408999999997701</c:v>
                </c:pt>
                <c:pt idx="21010">
                  <c:v>1.7409999999997701</c:v>
                </c:pt>
                <c:pt idx="21011">
                  <c:v>1.7410999999997701</c:v>
                </c:pt>
                <c:pt idx="21012">
                  <c:v>1.74119999999977</c:v>
                </c:pt>
                <c:pt idx="21013">
                  <c:v>1.74129999999977</c:v>
                </c:pt>
                <c:pt idx="21014">
                  <c:v>1.74139999999977</c:v>
                </c:pt>
                <c:pt idx="21015">
                  <c:v>1.74149999999977</c:v>
                </c:pt>
                <c:pt idx="21016">
                  <c:v>1.74159999999977</c:v>
                </c:pt>
                <c:pt idx="21017">
                  <c:v>1.74169999999977</c:v>
                </c:pt>
                <c:pt idx="21018">
                  <c:v>1.74179999999977</c:v>
                </c:pt>
                <c:pt idx="21019">
                  <c:v>1.74189999999977</c:v>
                </c:pt>
                <c:pt idx="21020">
                  <c:v>1.74199999999977</c:v>
                </c:pt>
                <c:pt idx="21021">
                  <c:v>1.7420999999997699</c:v>
                </c:pt>
                <c:pt idx="21022">
                  <c:v>1.7421999999997699</c:v>
                </c:pt>
                <c:pt idx="21023">
                  <c:v>1.7422999999997699</c:v>
                </c:pt>
                <c:pt idx="21024">
                  <c:v>1.7423999999997699</c:v>
                </c:pt>
                <c:pt idx="21025">
                  <c:v>1.7424999999997699</c:v>
                </c:pt>
                <c:pt idx="21026">
                  <c:v>1.7425999999997701</c:v>
                </c:pt>
                <c:pt idx="21027">
                  <c:v>1.7426999999997701</c:v>
                </c:pt>
                <c:pt idx="21028">
                  <c:v>1.7427999999997701</c:v>
                </c:pt>
                <c:pt idx="21029">
                  <c:v>1.7428999999997701</c:v>
                </c:pt>
                <c:pt idx="21030">
                  <c:v>1.7429999999997701</c:v>
                </c:pt>
                <c:pt idx="21031">
                  <c:v>1.7430999999997701</c:v>
                </c:pt>
                <c:pt idx="21032">
                  <c:v>1.74319999999977</c:v>
                </c:pt>
                <c:pt idx="21033">
                  <c:v>1.74329999999977</c:v>
                </c:pt>
                <c:pt idx="21034">
                  <c:v>1.74339999999977</c:v>
                </c:pt>
                <c:pt idx="21035">
                  <c:v>1.74349999999977</c:v>
                </c:pt>
                <c:pt idx="21036">
                  <c:v>1.74359999999977</c:v>
                </c:pt>
                <c:pt idx="21037">
                  <c:v>1.74369999999977</c:v>
                </c:pt>
                <c:pt idx="21038">
                  <c:v>1.74379999999977</c:v>
                </c:pt>
                <c:pt idx="21039">
                  <c:v>1.74389999999977</c:v>
                </c:pt>
                <c:pt idx="21040">
                  <c:v>1.74399999999977</c:v>
                </c:pt>
                <c:pt idx="21041">
                  <c:v>1.7440999999997699</c:v>
                </c:pt>
                <c:pt idx="21042">
                  <c:v>1.7441999999997699</c:v>
                </c:pt>
                <c:pt idx="21043">
                  <c:v>1.7442999999997699</c:v>
                </c:pt>
                <c:pt idx="21044">
                  <c:v>1.7443999999997699</c:v>
                </c:pt>
                <c:pt idx="21045">
                  <c:v>1.7444999999997699</c:v>
                </c:pt>
                <c:pt idx="21046">
                  <c:v>1.7445999999997699</c:v>
                </c:pt>
                <c:pt idx="21047">
                  <c:v>1.7446999999997701</c:v>
                </c:pt>
                <c:pt idx="21048">
                  <c:v>1.7447999999997701</c:v>
                </c:pt>
                <c:pt idx="21049">
                  <c:v>1.7448999999997701</c:v>
                </c:pt>
                <c:pt idx="21050">
                  <c:v>1.7449999999997701</c:v>
                </c:pt>
                <c:pt idx="21051">
                  <c:v>1.7450999999997701</c:v>
                </c:pt>
                <c:pt idx="21052">
                  <c:v>1.74519999999977</c:v>
                </c:pt>
                <c:pt idx="21053">
                  <c:v>1.74529999999977</c:v>
                </c:pt>
                <c:pt idx="21054">
                  <c:v>1.74539999999977</c:v>
                </c:pt>
                <c:pt idx="21055">
                  <c:v>1.74549999999977</c:v>
                </c:pt>
                <c:pt idx="21056">
                  <c:v>1.74559999999977</c:v>
                </c:pt>
                <c:pt idx="21057">
                  <c:v>1.74569999999977</c:v>
                </c:pt>
                <c:pt idx="21058">
                  <c:v>1.74579999999977</c:v>
                </c:pt>
                <c:pt idx="21059">
                  <c:v>1.74589999999977</c:v>
                </c:pt>
                <c:pt idx="21060">
                  <c:v>1.74599999999977</c:v>
                </c:pt>
                <c:pt idx="21061">
                  <c:v>1.7460999999997699</c:v>
                </c:pt>
                <c:pt idx="21062">
                  <c:v>1.7461999999997699</c:v>
                </c:pt>
                <c:pt idx="21063">
                  <c:v>1.7462999999997699</c:v>
                </c:pt>
                <c:pt idx="21064">
                  <c:v>1.7463999999997699</c:v>
                </c:pt>
                <c:pt idx="21065">
                  <c:v>1.7464999999997699</c:v>
                </c:pt>
                <c:pt idx="21066">
                  <c:v>1.7465999999997699</c:v>
                </c:pt>
                <c:pt idx="21067">
                  <c:v>1.7466999999997701</c:v>
                </c:pt>
                <c:pt idx="21068">
                  <c:v>1.7467999999997701</c:v>
                </c:pt>
                <c:pt idx="21069">
                  <c:v>1.7468999999997701</c:v>
                </c:pt>
                <c:pt idx="21070">
                  <c:v>1.7469999999997701</c:v>
                </c:pt>
                <c:pt idx="21071">
                  <c:v>1.7470999999997701</c:v>
                </c:pt>
                <c:pt idx="21072">
                  <c:v>1.74719999999977</c:v>
                </c:pt>
                <c:pt idx="21073">
                  <c:v>1.74729999999977</c:v>
                </c:pt>
                <c:pt idx="21074">
                  <c:v>1.74739999999977</c:v>
                </c:pt>
                <c:pt idx="21075">
                  <c:v>1.74749999999977</c:v>
                </c:pt>
                <c:pt idx="21076">
                  <c:v>1.74759999999977</c:v>
                </c:pt>
                <c:pt idx="21077">
                  <c:v>1.74769999999977</c:v>
                </c:pt>
                <c:pt idx="21078">
                  <c:v>1.74779999999977</c:v>
                </c:pt>
                <c:pt idx="21079">
                  <c:v>1.74789999999977</c:v>
                </c:pt>
                <c:pt idx="21080">
                  <c:v>1.74799999999977</c:v>
                </c:pt>
                <c:pt idx="21081">
                  <c:v>1.7480999999997699</c:v>
                </c:pt>
                <c:pt idx="21082">
                  <c:v>1.7481999999997699</c:v>
                </c:pt>
                <c:pt idx="21083">
                  <c:v>1.7482999999997699</c:v>
                </c:pt>
                <c:pt idx="21084">
                  <c:v>1.7483999999997699</c:v>
                </c:pt>
                <c:pt idx="21085">
                  <c:v>1.7484999999997699</c:v>
                </c:pt>
                <c:pt idx="21086">
                  <c:v>1.7485999999997699</c:v>
                </c:pt>
                <c:pt idx="21087">
                  <c:v>1.7486999999997701</c:v>
                </c:pt>
                <c:pt idx="21088">
                  <c:v>1.7487999999997701</c:v>
                </c:pt>
                <c:pt idx="21089">
                  <c:v>1.7488999999997701</c:v>
                </c:pt>
                <c:pt idx="21090">
                  <c:v>1.7489999999997701</c:v>
                </c:pt>
                <c:pt idx="21091">
                  <c:v>1.7490999999997701</c:v>
                </c:pt>
                <c:pt idx="21092">
                  <c:v>1.74919999999977</c:v>
                </c:pt>
                <c:pt idx="21093">
                  <c:v>1.74929999999977</c:v>
                </c:pt>
                <c:pt idx="21094">
                  <c:v>1.74939999999977</c:v>
                </c:pt>
                <c:pt idx="21095">
                  <c:v>1.74949999999977</c:v>
                </c:pt>
                <c:pt idx="21096">
                  <c:v>1.74959999999977</c:v>
                </c:pt>
                <c:pt idx="21097">
                  <c:v>1.74969999999977</c:v>
                </c:pt>
                <c:pt idx="21098">
                  <c:v>1.74979999999977</c:v>
                </c:pt>
                <c:pt idx="21099">
                  <c:v>1.74989999999977</c:v>
                </c:pt>
                <c:pt idx="21100">
                  <c:v>1.74999999999977</c:v>
                </c:pt>
                <c:pt idx="21101">
                  <c:v>1.75009999999977</c:v>
                </c:pt>
                <c:pt idx="21102">
                  <c:v>1.7501999999997699</c:v>
                </c:pt>
                <c:pt idx="21103">
                  <c:v>1.7502999999997699</c:v>
                </c:pt>
                <c:pt idx="21104">
                  <c:v>1.7503999999997699</c:v>
                </c:pt>
                <c:pt idx="21105">
                  <c:v>1.7504999999997699</c:v>
                </c:pt>
                <c:pt idx="21106">
                  <c:v>1.7505999999997699</c:v>
                </c:pt>
                <c:pt idx="21107">
                  <c:v>1.7506999999997701</c:v>
                </c:pt>
                <c:pt idx="21108">
                  <c:v>1.7507999999997701</c:v>
                </c:pt>
                <c:pt idx="21109">
                  <c:v>1.7508999999997701</c:v>
                </c:pt>
                <c:pt idx="21110">
                  <c:v>1.7509999999997701</c:v>
                </c:pt>
                <c:pt idx="21111">
                  <c:v>1.7510999999997701</c:v>
                </c:pt>
                <c:pt idx="21112">
                  <c:v>1.7511999999997701</c:v>
                </c:pt>
                <c:pt idx="21113">
                  <c:v>1.75129999999977</c:v>
                </c:pt>
                <c:pt idx="21114">
                  <c:v>1.75139999999977</c:v>
                </c:pt>
                <c:pt idx="21115">
                  <c:v>1.75149999999977</c:v>
                </c:pt>
                <c:pt idx="21116">
                  <c:v>1.75159999999977</c:v>
                </c:pt>
                <c:pt idx="21117">
                  <c:v>1.75169999999977</c:v>
                </c:pt>
                <c:pt idx="21118">
                  <c:v>1.75179999999977</c:v>
                </c:pt>
                <c:pt idx="21119">
                  <c:v>1.75189999999977</c:v>
                </c:pt>
                <c:pt idx="21120">
                  <c:v>1.75199999999977</c:v>
                </c:pt>
                <c:pt idx="21121">
                  <c:v>1.75209999999977</c:v>
                </c:pt>
                <c:pt idx="21122">
                  <c:v>1.7521999999997699</c:v>
                </c:pt>
                <c:pt idx="21123">
                  <c:v>1.7522999999997699</c:v>
                </c:pt>
                <c:pt idx="21124">
                  <c:v>1.7523999999997699</c:v>
                </c:pt>
                <c:pt idx="21125">
                  <c:v>1.7524999999997699</c:v>
                </c:pt>
                <c:pt idx="21126">
                  <c:v>1.7525999999997699</c:v>
                </c:pt>
                <c:pt idx="21127">
                  <c:v>1.7526999999997701</c:v>
                </c:pt>
                <c:pt idx="21128">
                  <c:v>1.7527999999997701</c:v>
                </c:pt>
                <c:pt idx="21129">
                  <c:v>1.7528999999997701</c:v>
                </c:pt>
                <c:pt idx="21130">
                  <c:v>1.7529999999997701</c:v>
                </c:pt>
                <c:pt idx="21131">
                  <c:v>1.7530999999997701</c:v>
                </c:pt>
                <c:pt idx="21132">
                  <c:v>1.7531999999997701</c:v>
                </c:pt>
                <c:pt idx="21133">
                  <c:v>1.75329999999977</c:v>
                </c:pt>
                <c:pt idx="21134">
                  <c:v>1.75339999999977</c:v>
                </c:pt>
                <c:pt idx="21135">
                  <c:v>1.75349999999977</c:v>
                </c:pt>
                <c:pt idx="21136">
                  <c:v>1.75359999999977</c:v>
                </c:pt>
                <c:pt idx="21137">
                  <c:v>1.75369999999977</c:v>
                </c:pt>
                <c:pt idx="21138">
                  <c:v>1.75379999999977</c:v>
                </c:pt>
                <c:pt idx="21139">
                  <c:v>1.75389999999977</c:v>
                </c:pt>
                <c:pt idx="21140">
                  <c:v>1.75399999999977</c:v>
                </c:pt>
                <c:pt idx="21141">
                  <c:v>1.75409999999977</c:v>
                </c:pt>
                <c:pt idx="21142">
                  <c:v>1.7541999999997699</c:v>
                </c:pt>
                <c:pt idx="21143">
                  <c:v>1.7542999999997699</c:v>
                </c:pt>
                <c:pt idx="21144">
                  <c:v>1.7543999999997699</c:v>
                </c:pt>
                <c:pt idx="21145">
                  <c:v>1.7544999999997699</c:v>
                </c:pt>
                <c:pt idx="21146">
                  <c:v>1.7545999999997699</c:v>
                </c:pt>
                <c:pt idx="21147">
                  <c:v>1.7546999999997701</c:v>
                </c:pt>
                <c:pt idx="21148">
                  <c:v>1.7547999999997701</c:v>
                </c:pt>
                <c:pt idx="21149">
                  <c:v>1.7548999999997701</c:v>
                </c:pt>
                <c:pt idx="21150">
                  <c:v>1.7549999999997701</c:v>
                </c:pt>
                <c:pt idx="21151">
                  <c:v>1.7550999999997701</c:v>
                </c:pt>
                <c:pt idx="21152">
                  <c:v>1.7551999999997701</c:v>
                </c:pt>
                <c:pt idx="21153">
                  <c:v>1.75529999999977</c:v>
                </c:pt>
                <c:pt idx="21154">
                  <c:v>1.75539999999977</c:v>
                </c:pt>
                <c:pt idx="21155">
                  <c:v>1.75549999999977</c:v>
                </c:pt>
                <c:pt idx="21156">
                  <c:v>1.75559999999977</c:v>
                </c:pt>
                <c:pt idx="21157">
                  <c:v>1.75569999999977</c:v>
                </c:pt>
                <c:pt idx="21158">
                  <c:v>1.75579999999977</c:v>
                </c:pt>
                <c:pt idx="21159">
                  <c:v>1.75589999999977</c:v>
                </c:pt>
                <c:pt idx="21160">
                  <c:v>1.75599999999977</c:v>
                </c:pt>
                <c:pt idx="21161">
                  <c:v>1.75609999999977</c:v>
                </c:pt>
                <c:pt idx="21162">
                  <c:v>1.7561999999997699</c:v>
                </c:pt>
                <c:pt idx="21163">
                  <c:v>1.7562999999997699</c:v>
                </c:pt>
                <c:pt idx="21164">
                  <c:v>1.7563999999997699</c:v>
                </c:pt>
                <c:pt idx="21165">
                  <c:v>1.7564999999997699</c:v>
                </c:pt>
                <c:pt idx="21166">
                  <c:v>1.7565999999997699</c:v>
                </c:pt>
                <c:pt idx="21167">
                  <c:v>1.7566999999997699</c:v>
                </c:pt>
                <c:pt idx="21168">
                  <c:v>1.7567999999997701</c:v>
                </c:pt>
                <c:pt idx="21169">
                  <c:v>1.7568999999997701</c:v>
                </c:pt>
                <c:pt idx="21170">
                  <c:v>1.7569999999997701</c:v>
                </c:pt>
                <c:pt idx="21171">
                  <c:v>1.7570999999997701</c:v>
                </c:pt>
                <c:pt idx="21172">
                  <c:v>1.7571999999997701</c:v>
                </c:pt>
                <c:pt idx="21173">
                  <c:v>1.75729999999977</c:v>
                </c:pt>
                <c:pt idx="21174">
                  <c:v>1.75739999999977</c:v>
                </c:pt>
                <c:pt idx="21175">
                  <c:v>1.75749999999977</c:v>
                </c:pt>
                <c:pt idx="21176">
                  <c:v>1.75759999999977</c:v>
                </c:pt>
                <c:pt idx="21177">
                  <c:v>1.75769999999977</c:v>
                </c:pt>
                <c:pt idx="21178">
                  <c:v>1.75779999999977</c:v>
                </c:pt>
                <c:pt idx="21179">
                  <c:v>1.75789999999977</c:v>
                </c:pt>
                <c:pt idx="21180">
                  <c:v>1.75799999999977</c:v>
                </c:pt>
                <c:pt idx="21181">
                  <c:v>1.75809999999977</c:v>
                </c:pt>
                <c:pt idx="21182">
                  <c:v>1.7581999999997699</c:v>
                </c:pt>
                <c:pt idx="21183">
                  <c:v>1.7582999999997699</c:v>
                </c:pt>
                <c:pt idx="21184">
                  <c:v>1.7583999999997699</c:v>
                </c:pt>
                <c:pt idx="21185">
                  <c:v>1.7584999999997699</c:v>
                </c:pt>
                <c:pt idx="21186">
                  <c:v>1.7585999999997699</c:v>
                </c:pt>
                <c:pt idx="21187">
                  <c:v>1.7586999999997699</c:v>
                </c:pt>
                <c:pt idx="21188">
                  <c:v>1.7587999999997701</c:v>
                </c:pt>
                <c:pt idx="21189">
                  <c:v>1.7588999999997701</c:v>
                </c:pt>
                <c:pt idx="21190">
                  <c:v>1.7589999999997701</c:v>
                </c:pt>
                <c:pt idx="21191">
                  <c:v>1.7590999999997701</c:v>
                </c:pt>
                <c:pt idx="21192">
                  <c:v>1.7591999999997701</c:v>
                </c:pt>
                <c:pt idx="21193">
                  <c:v>1.75929999999977</c:v>
                </c:pt>
                <c:pt idx="21194">
                  <c:v>1.75939999999977</c:v>
                </c:pt>
                <c:pt idx="21195">
                  <c:v>1.75949999999977</c:v>
                </c:pt>
                <c:pt idx="21196">
                  <c:v>1.75959999999977</c:v>
                </c:pt>
                <c:pt idx="21197">
                  <c:v>1.75969999999977</c:v>
                </c:pt>
                <c:pt idx="21198">
                  <c:v>1.75979999999977</c:v>
                </c:pt>
                <c:pt idx="21199">
                  <c:v>1.75989999999977</c:v>
                </c:pt>
                <c:pt idx="21200">
                  <c:v>1.75999999999977</c:v>
                </c:pt>
                <c:pt idx="21201">
                  <c:v>1.76009999999977</c:v>
                </c:pt>
                <c:pt idx="21202">
                  <c:v>1.7601999999997699</c:v>
                </c:pt>
                <c:pt idx="21203">
                  <c:v>1.7602999999997699</c:v>
                </c:pt>
                <c:pt idx="21204">
                  <c:v>1.7603999999997699</c:v>
                </c:pt>
                <c:pt idx="21205">
                  <c:v>1.7604999999997699</c:v>
                </c:pt>
                <c:pt idx="21206">
                  <c:v>1.7605999999997699</c:v>
                </c:pt>
                <c:pt idx="21207">
                  <c:v>1.7606999999997699</c:v>
                </c:pt>
                <c:pt idx="21208">
                  <c:v>1.7607999999997701</c:v>
                </c:pt>
                <c:pt idx="21209">
                  <c:v>1.7608999999997701</c:v>
                </c:pt>
                <c:pt idx="21210">
                  <c:v>1.7609999999997701</c:v>
                </c:pt>
                <c:pt idx="21211">
                  <c:v>1.7610999999997701</c:v>
                </c:pt>
                <c:pt idx="21212">
                  <c:v>1.7611999999997701</c:v>
                </c:pt>
                <c:pt idx="21213">
                  <c:v>1.76129999999977</c:v>
                </c:pt>
                <c:pt idx="21214">
                  <c:v>1.76139999999977</c:v>
                </c:pt>
                <c:pt idx="21215">
                  <c:v>1.76149999999977</c:v>
                </c:pt>
                <c:pt idx="21216">
                  <c:v>1.76159999999977</c:v>
                </c:pt>
                <c:pt idx="21217">
                  <c:v>1.76169999999977</c:v>
                </c:pt>
                <c:pt idx="21218">
                  <c:v>1.76179999999977</c:v>
                </c:pt>
                <c:pt idx="21219">
                  <c:v>1.76189999999977</c:v>
                </c:pt>
                <c:pt idx="21220">
                  <c:v>1.76199999999977</c:v>
                </c:pt>
                <c:pt idx="21221">
                  <c:v>1.76209999999977</c:v>
                </c:pt>
                <c:pt idx="21222">
                  <c:v>1.76219999999977</c:v>
                </c:pt>
                <c:pt idx="21223">
                  <c:v>1.7622999999997699</c:v>
                </c:pt>
                <c:pt idx="21224">
                  <c:v>1.7623999999997699</c:v>
                </c:pt>
                <c:pt idx="21225">
                  <c:v>1.7624999999997699</c:v>
                </c:pt>
                <c:pt idx="21226">
                  <c:v>1.7625999999997699</c:v>
                </c:pt>
                <c:pt idx="21227">
                  <c:v>1.7626999999997699</c:v>
                </c:pt>
                <c:pt idx="21228">
                  <c:v>1.7627999999997701</c:v>
                </c:pt>
                <c:pt idx="21229">
                  <c:v>1.7628999999997701</c:v>
                </c:pt>
                <c:pt idx="21230">
                  <c:v>1.7629999999997701</c:v>
                </c:pt>
                <c:pt idx="21231">
                  <c:v>1.7630999999997701</c:v>
                </c:pt>
                <c:pt idx="21232">
                  <c:v>1.7631999999997701</c:v>
                </c:pt>
                <c:pt idx="21233">
                  <c:v>1.7632999999997701</c:v>
                </c:pt>
                <c:pt idx="21234">
                  <c:v>1.76339999999977</c:v>
                </c:pt>
                <c:pt idx="21235">
                  <c:v>1.76349999999977</c:v>
                </c:pt>
                <c:pt idx="21236">
                  <c:v>1.76359999999977</c:v>
                </c:pt>
                <c:pt idx="21237">
                  <c:v>1.76369999999977</c:v>
                </c:pt>
                <c:pt idx="21238">
                  <c:v>1.76379999999977</c:v>
                </c:pt>
                <c:pt idx="21239">
                  <c:v>1.76389999999977</c:v>
                </c:pt>
                <c:pt idx="21240">
                  <c:v>1.76399999999977</c:v>
                </c:pt>
                <c:pt idx="21241">
                  <c:v>1.76409999999977</c:v>
                </c:pt>
                <c:pt idx="21242">
                  <c:v>1.76419999999977</c:v>
                </c:pt>
                <c:pt idx="21243">
                  <c:v>1.7642999999997699</c:v>
                </c:pt>
                <c:pt idx="21244">
                  <c:v>1.7643999999997699</c:v>
                </c:pt>
                <c:pt idx="21245">
                  <c:v>1.7644999999997699</c:v>
                </c:pt>
                <c:pt idx="21246">
                  <c:v>1.7645999999997699</c:v>
                </c:pt>
                <c:pt idx="21247">
                  <c:v>1.7646999999997699</c:v>
                </c:pt>
                <c:pt idx="21248">
                  <c:v>1.7647999999997701</c:v>
                </c:pt>
                <c:pt idx="21249">
                  <c:v>1.7648999999997701</c:v>
                </c:pt>
                <c:pt idx="21250">
                  <c:v>1.7649999999997701</c:v>
                </c:pt>
                <c:pt idx="21251">
                  <c:v>1.7650999999997701</c:v>
                </c:pt>
                <c:pt idx="21252">
                  <c:v>1.7651999999997701</c:v>
                </c:pt>
                <c:pt idx="21253">
                  <c:v>1.7652999999997701</c:v>
                </c:pt>
                <c:pt idx="21254">
                  <c:v>1.76539999999977</c:v>
                </c:pt>
                <c:pt idx="21255">
                  <c:v>1.76549999999977</c:v>
                </c:pt>
                <c:pt idx="21256">
                  <c:v>1.76559999999977</c:v>
                </c:pt>
                <c:pt idx="21257">
                  <c:v>1.76569999999977</c:v>
                </c:pt>
                <c:pt idx="21258">
                  <c:v>1.76579999999977</c:v>
                </c:pt>
                <c:pt idx="21259">
                  <c:v>1.76589999999977</c:v>
                </c:pt>
                <c:pt idx="21260">
                  <c:v>1.76599999999977</c:v>
                </c:pt>
                <c:pt idx="21261">
                  <c:v>1.76609999999977</c:v>
                </c:pt>
                <c:pt idx="21262">
                  <c:v>1.76619999999977</c:v>
                </c:pt>
                <c:pt idx="21263">
                  <c:v>1.7662999999997699</c:v>
                </c:pt>
                <c:pt idx="21264">
                  <c:v>1.7663999999997699</c:v>
                </c:pt>
                <c:pt idx="21265">
                  <c:v>1.7664999999997699</c:v>
                </c:pt>
                <c:pt idx="21266">
                  <c:v>1.7665999999997699</c:v>
                </c:pt>
                <c:pt idx="21267">
                  <c:v>1.7666999999997699</c:v>
                </c:pt>
                <c:pt idx="21268">
                  <c:v>1.7667999999997701</c:v>
                </c:pt>
                <c:pt idx="21269">
                  <c:v>1.7668999999997701</c:v>
                </c:pt>
                <c:pt idx="21270">
                  <c:v>1.7669999999997701</c:v>
                </c:pt>
                <c:pt idx="21271">
                  <c:v>1.7670999999997701</c:v>
                </c:pt>
                <c:pt idx="21272">
                  <c:v>1.7671999999997701</c:v>
                </c:pt>
                <c:pt idx="21273">
                  <c:v>1.7672999999997701</c:v>
                </c:pt>
                <c:pt idx="21274">
                  <c:v>1.76739999999977</c:v>
                </c:pt>
                <c:pt idx="21275">
                  <c:v>1.76749999999977</c:v>
                </c:pt>
                <c:pt idx="21276">
                  <c:v>1.76759999999977</c:v>
                </c:pt>
                <c:pt idx="21277">
                  <c:v>1.76769999999977</c:v>
                </c:pt>
                <c:pt idx="21278">
                  <c:v>1.76779999999977</c:v>
                </c:pt>
                <c:pt idx="21279">
                  <c:v>1.76789999999977</c:v>
                </c:pt>
                <c:pt idx="21280">
                  <c:v>1.76799999999977</c:v>
                </c:pt>
                <c:pt idx="21281">
                  <c:v>1.76809999999977</c:v>
                </c:pt>
                <c:pt idx="21282">
                  <c:v>1.76819999999977</c:v>
                </c:pt>
                <c:pt idx="21283">
                  <c:v>1.7682999999997699</c:v>
                </c:pt>
                <c:pt idx="21284">
                  <c:v>1.7683999999997699</c:v>
                </c:pt>
                <c:pt idx="21285">
                  <c:v>1.7684999999997699</c:v>
                </c:pt>
                <c:pt idx="21286">
                  <c:v>1.7685999999997699</c:v>
                </c:pt>
                <c:pt idx="21287">
                  <c:v>1.7686999999997699</c:v>
                </c:pt>
                <c:pt idx="21288">
                  <c:v>1.7687999999997699</c:v>
                </c:pt>
                <c:pt idx="21289">
                  <c:v>1.7688999999997701</c:v>
                </c:pt>
                <c:pt idx="21290">
                  <c:v>1.7689999999997701</c:v>
                </c:pt>
                <c:pt idx="21291">
                  <c:v>1.7690999999997701</c:v>
                </c:pt>
                <c:pt idx="21292">
                  <c:v>1.7691999999997701</c:v>
                </c:pt>
                <c:pt idx="21293">
                  <c:v>1.7692999999997701</c:v>
                </c:pt>
                <c:pt idx="21294">
                  <c:v>1.76939999999977</c:v>
                </c:pt>
                <c:pt idx="21295">
                  <c:v>1.76949999999977</c:v>
                </c:pt>
                <c:pt idx="21296">
                  <c:v>1.76959999999977</c:v>
                </c:pt>
                <c:pt idx="21297">
                  <c:v>1.76969999999977</c:v>
                </c:pt>
                <c:pt idx="21298">
                  <c:v>1.76979999999977</c:v>
                </c:pt>
                <c:pt idx="21299">
                  <c:v>1.76989999999977</c:v>
                </c:pt>
                <c:pt idx="21300">
                  <c:v>1.76999999999977</c:v>
                </c:pt>
                <c:pt idx="21301">
                  <c:v>1.77009999999977</c:v>
                </c:pt>
                <c:pt idx="21302">
                  <c:v>1.77019999999977</c:v>
                </c:pt>
                <c:pt idx="21303">
                  <c:v>1.7702999999997699</c:v>
                </c:pt>
                <c:pt idx="21304">
                  <c:v>1.7703999999997699</c:v>
                </c:pt>
                <c:pt idx="21305">
                  <c:v>1.7704999999997699</c:v>
                </c:pt>
                <c:pt idx="21306">
                  <c:v>1.7705999999997699</c:v>
                </c:pt>
                <c:pt idx="21307">
                  <c:v>1.7706999999997699</c:v>
                </c:pt>
                <c:pt idx="21308">
                  <c:v>1.7707999999997699</c:v>
                </c:pt>
                <c:pt idx="21309">
                  <c:v>1.7708999999997701</c:v>
                </c:pt>
                <c:pt idx="21310">
                  <c:v>1.7709999999997701</c:v>
                </c:pt>
                <c:pt idx="21311">
                  <c:v>1.7710999999997701</c:v>
                </c:pt>
                <c:pt idx="21312">
                  <c:v>1.7711999999997701</c:v>
                </c:pt>
                <c:pt idx="21313">
                  <c:v>1.7712999999997701</c:v>
                </c:pt>
                <c:pt idx="21314">
                  <c:v>1.77139999999977</c:v>
                </c:pt>
                <c:pt idx="21315">
                  <c:v>1.77149999999977</c:v>
                </c:pt>
                <c:pt idx="21316">
                  <c:v>1.77159999999977</c:v>
                </c:pt>
                <c:pt idx="21317">
                  <c:v>1.77169999999977</c:v>
                </c:pt>
                <c:pt idx="21318">
                  <c:v>1.77179999999977</c:v>
                </c:pt>
                <c:pt idx="21319">
                  <c:v>1.77189999999977</c:v>
                </c:pt>
                <c:pt idx="21320">
                  <c:v>1.77199999999977</c:v>
                </c:pt>
                <c:pt idx="21321">
                  <c:v>1.77209999999976</c:v>
                </c:pt>
                <c:pt idx="21322">
                  <c:v>1.77219999999977</c:v>
                </c:pt>
                <c:pt idx="21323">
                  <c:v>1.7722999999997699</c:v>
                </c:pt>
                <c:pt idx="21324">
                  <c:v>1.7723999999997699</c:v>
                </c:pt>
                <c:pt idx="21325">
                  <c:v>1.7724999999997599</c:v>
                </c:pt>
                <c:pt idx="21326">
                  <c:v>1.7725999999997699</c:v>
                </c:pt>
                <c:pt idx="21327">
                  <c:v>1.7726999999997699</c:v>
                </c:pt>
                <c:pt idx="21328">
                  <c:v>1.7727999999997699</c:v>
                </c:pt>
                <c:pt idx="21329">
                  <c:v>1.7728999999997599</c:v>
                </c:pt>
                <c:pt idx="21330">
                  <c:v>1.7729999999997701</c:v>
                </c:pt>
                <c:pt idx="21331">
                  <c:v>1.7730999999997701</c:v>
                </c:pt>
                <c:pt idx="21332">
                  <c:v>1.7731999999997701</c:v>
                </c:pt>
                <c:pt idx="21333">
                  <c:v>1.7732999999997601</c:v>
                </c:pt>
                <c:pt idx="21334">
                  <c:v>1.77339999999977</c:v>
                </c:pt>
                <c:pt idx="21335">
                  <c:v>1.77349999999977</c:v>
                </c:pt>
                <c:pt idx="21336">
                  <c:v>1.77359999999977</c:v>
                </c:pt>
                <c:pt idx="21337">
                  <c:v>1.77369999999976</c:v>
                </c:pt>
                <c:pt idx="21338">
                  <c:v>1.77379999999976</c:v>
                </c:pt>
                <c:pt idx="21339">
                  <c:v>1.77389999999977</c:v>
                </c:pt>
                <c:pt idx="21340">
                  <c:v>1.77399999999976</c:v>
                </c:pt>
                <c:pt idx="21341">
                  <c:v>1.77409999999976</c:v>
                </c:pt>
                <c:pt idx="21342">
                  <c:v>1.77419999999976</c:v>
                </c:pt>
                <c:pt idx="21343">
                  <c:v>1.77429999999977</c:v>
                </c:pt>
                <c:pt idx="21344">
                  <c:v>1.7743999999997599</c:v>
                </c:pt>
                <c:pt idx="21345">
                  <c:v>1.7744999999997599</c:v>
                </c:pt>
                <c:pt idx="21346">
                  <c:v>1.7745999999997599</c:v>
                </c:pt>
                <c:pt idx="21347">
                  <c:v>1.7746999999997699</c:v>
                </c:pt>
                <c:pt idx="21348">
                  <c:v>1.7747999999997599</c:v>
                </c:pt>
                <c:pt idx="21349">
                  <c:v>1.7748999999997599</c:v>
                </c:pt>
                <c:pt idx="21350">
                  <c:v>1.7749999999997601</c:v>
                </c:pt>
                <c:pt idx="21351">
                  <c:v>1.7750999999997701</c:v>
                </c:pt>
                <c:pt idx="21352">
                  <c:v>1.7751999999997601</c:v>
                </c:pt>
                <c:pt idx="21353">
                  <c:v>1.7752999999997601</c:v>
                </c:pt>
                <c:pt idx="21354">
                  <c:v>1.7753999999997601</c:v>
                </c:pt>
                <c:pt idx="21355">
                  <c:v>1.77549999999977</c:v>
                </c:pt>
                <c:pt idx="21356">
                  <c:v>1.77559999999976</c:v>
                </c:pt>
                <c:pt idx="21357">
                  <c:v>1.77569999999976</c:v>
                </c:pt>
                <c:pt idx="21358">
                  <c:v>1.77579999999976</c:v>
                </c:pt>
                <c:pt idx="21359">
                  <c:v>1.77589999999976</c:v>
                </c:pt>
                <c:pt idx="21360">
                  <c:v>1.77599999999976</c:v>
                </c:pt>
                <c:pt idx="21361">
                  <c:v>1.77609999999976</c:v>
                </c:pt>
                <c:pt idx="21362">
                  <c:v>1.77619999999976</c:v>
                </c:pt>
                <c:pt idx="21363">
                  <c:v>1.77629999999976</c:v>
                </c:pt>
                <c:pt idx="21364">
                  <c:v>1.7763999999997599</c:v>
                </c:pt>
                <c:pt idx="21365">
                  <c:v>1.7764999999997599</c:v>
                </c:pt>
                <c:pt idx="21366">
                  <c:v>1.7765999999997599</c:v>
                </c:pt>
                <c:pt idx="21367">
                  <c:v>1.7766999999997599</c:v>
                </c:pt>
                <c:pt idx="21368">
                  <c:v>1.7767999999997599</c:v>
                </c:pt>
                <c:pt idx="21369">
                  <c:v>1.7768999999997599</c:v>
                </c:pt>
                <c:pt idx="21370">
                  <c:v>1.7769999999997601</c:v>
                </c:pt>
                <c:pt idx="21371">
                  <c:v>1.7770999999997601</c:v>
                </c:pt>
                <c:pt idx="21372">
                  <c:v>1.7771999999997601</c:v>
                </c:pt>
                <c:pt idx="21373">
                  <c:v>1.7772999999997601</c:v>
                </c:pt>
                <c:pt idx="21374">
                  <c:v>1.7773999999997601</c:v>
                </c:pt>
                <c:pt idx="21375">
                  <c:v>1.77749999999976</c:v>
                </c:pt>
                <c:pt idx="21376">
                  <c:v>1.77759999999976</c:v>
                </c:pt>
                <c:pt idx="21377">
                  <c:v>1.77769999999976</c:v>
                </c:pt>
                <c:pt idx="21378">
                  <c:v>1.77779999999976</c:v>
                </c:pt>
                <c:pt idx="21379">
                  <c:v>1.77789999999976</c:v>
                </c:pt>
                <c:pt idx="21380">
                  <c:v>1.77799999999976</c:v>
                </c:pt>
                <c:pt idx="21381">
                  <c:v>1.77809999999976</c:v>
                </c:pt>
                <c:pt idx="21382">
                  <c:v>1.77819999999976</c:v>
                </c:pt>
                <c:pt idx="21383">
                  <c:v>1.77829999999976</c:v>
                </c:pt>
                <c:pt idx="21384">
                  <c:v>1.77839999999976</c:v>
                </c:pt>
                <c:pt idx="21385">
                  <c:v>1.7784999999997599</c:v>
                </c:pt>
                <c:pt idx="21386">
                  <c:v>1.7785999999997599</c:v>
                </c:pt>
                <c:pt idx="21387">
                  <c:v>1.7786999999997599</c:v>
                </c:pt>
                <c:pt idx="21388">
                  <c:v>1.7787999999997599</c:v>
                </c:pt>
                <c:pt idx="21389">
                  <c:v>1.7788999999997599</c:v>
                </c:pt>
                <c:pt idx="21390">
                  <c:v>1.7789999999997601</c:v>
                </c:pt>
                <c:pt idx="21391">
                  <c:v>1.7790999999997601</c:v>
                </c:pt>
                <c:pt idx="21392">
                  <c:v>1.7791999999997601</c:v>
                </c:pt>
                <c:pt idx="21393">
                  <c:v>1.7792999999997601</c:v>
                </c:pt>
                <c:pt idx="21394">
                  <c:v>1.7793999999997601</c:v>
                </c:pt>
                <c:pt idx="21395">
                  <c:v>1.7794999999997601</c:v>
                </c:pt>
                <c:pt idx="21396">
                  <c:v>1.77959999999976</c:v>
                </c:pt>
                <c:pt idx="21397">
                  <c:v>1.77969999999976</c:v>
                </c:pt>
                <c:pt idx="21398">
                  <c:v>1.77979999999976</c:v>
                </c:pt>
                <c:pt idx="21399">
                  <c:v>1.77989999999976</c:v>
                </c:pt>
                <c:pt idx="21400">
                  <c:v>1.77999999999976</c:v>
                </c:pt>
                <c:pt idx="21401">
                  <c:v>1.78009999999976</c:v>
                </c:pt>
                <c:pt idx="21402">
                  <c:v>1.78019999999976</c:v>
                </c:pt>
                <c:pt idx="21403">
                  <c:v>1.78029999999976</c:v>
                </c:pt>
                <c:pt idx="21404">
                  <c:v>1.78039999999976</c:v>
                </c:pt>
                <c:pt idx="21405">
                  <c:v>1.7804999999997599</c:v>
                </c:pt>
                <c:pt idx="21406">
                  <c:v>1.7805999999997599</c:v>
                </c:pt>
                <c:pt idx="21407">
                  <c:v>1.7806999999997599</c:v>
                </c:pt>
                <c:pt idx="21408">
                  <c:v>1.7807999999997599</c:v>
                </c:pt>
                <c:pt idx="21409">
                  <c:v>1.7808999999997599</c:v>
                </c:pt>
                <c:pt idx="21410">
                  <c:v>1.7809999999997601</c:v>
                </c:pt>
                <c:pt idx="21411">
                  <c:v>1.7810999999997601</c:v>
                </c:pt>
                <c:pt idx="21412">
                  <c:v>1.7811999999997601</c:v>
                </c:pt>
                <c:pt idx="21413">
                  <c:v>1.7812999999997601</c:v>
                </c:pt>
                <c:pt idx="21414">
                  <c:v>1.7813999999997601</c:v>
                </c:pt>
                <c:pt idx="21415">
                  <c:v>1.7814999999997601</c:v>
                </c:pt>
                <c:pt idx="21416">
                  <c:v>1.78159999999976</c:v>
                </c:pt>
                <c:pt idx="21417">
                  <c:v>1.78169999999976</c:v>
                </c:pt>
                <c:pt idx="21418">
                  <c:v>1.78179999999976</c:v>
                </c:pt>
                <c:pt idx="21419">
                  <c:v>1.78189999999976</c:v>
                </c:pt>
                <c:pt idx="21420">
                  <c:v>1.78199999999976</c:v>
                </c:pt>
                <c:pt idx="21421">
                  <c:v>1.78209999999976</c:v>
                </c:pt>
                <c:pt idx="21422">
                  <c:v>1.78219999999976</c:v>
                </c:pt>
                <c:pt idx="21423">
                  <c:v>1.78229999999976</c:v>
                </c:pt>
                <c:pt idx="21424">
                  <c:v>1.78239999999976</c:v>
                </c:pt>
                <c:pt idx="21425">
                  <c:v>1.7824999999997599</c:v>
                </c:pt>
                <c:pt idx="21426">
                  <c:v>1.7825999999997599</c:v>
                </c:pt>
                <c:pt idx="21427">
                  <c:v>1.7826999999997599</c:v>
                </c:pt>
                <c:pt idx="21428">
                  <c:v>1.7827999999997599</c:v>
                </c:pt>
                <c:pt idx="21429">
                  <c:v>1.7828999999997599</c:v>
                </c:pt>
                <c:pt idx="21430">
                  <c:v>1.7829999999997601</c:v>
                </c:pt>
                <c:pt idx="21431">
                  <c:v>1.7830999999997601</c:v>
                </c:pt>
                <c:pt idx="21432">
                  <c:v>1.7831999999997601</c:v>
                </c:pt>
                <c:pt idx="21433">
                  <c:v>1.7832999999997601</c:v>
                </c:pt>
                <c:pt idx="21434">
                  <c:v>1.7833999999997601</c:v>
                </c:pt>
                <c:pt idx="21435">
                  <c:v>1.7834999999997601</c:v>
                </c:pt>
                <c:pt idx="21436">
                  <c:v>1.78359999999976</c:v>
                </c:pt>
                <c:pt idx="21437">
                  <c:v>1.78369999999976</c:v>
                </c:pt>
                <c:pt idx="21438">
                  <c:v>1.78379999999976</c:v>
                </c:pt>
                <c:pt idx="21439">
                  <c:v>1.78389999999976</c:v>
                </c:pt>
                <c:pt idx="21440">
                  <c:v>1.78399999999976</c:v>
                </c:pt>
                <c:pt idx="21441">
                  <c:v>1.78409999999976</c:v>
                </c:pt>
                <c:pt idx="21442">
                  <c:v>1.78419999999976</c:v>
                </c:pt>
                <c:pt idx="21443">
                  <c:v>1.78429999999976</c:v>
                </c:pt>
                <c:pt idx="21444">
                  <c:v>1.78439999999976</c:v>
                </c:pt>
                <c:pt idx="21445">
                  <c:v>1.7844999999997599</c:v>
                </c:pt>
                <c:pt idx="21446">
                  <c:v>1.7845999999997599</c:v>
                </c:pt>
                <c:pt idx="21447">
                  <c:v>1.7846999999997599</c:v>
                </c:pt>
                <c:pt idx="21448">
                  <c:v>1.7847999999997599</c:v>
                </c:pt>
                <c:pt idx="21449">
                  <c:v>1.7848999999997599</c:v>
                </c:pt>
                <c:pt idx="21450">
                  <c:v>1.7849999999997599</c:v>
                </c:pt>
                <c:pt idx="21451">
                  <c:v>1.7850999999997601</c:v>
                </c:pt>
                <c:pt idx="21452">
                  <c:v>1.7851999999997601</c:v>
                </c:pt>
                <c:pt idx="21453">
                  <c:v>1.7852999999997601</c:v>
                </c:pt>
                <c:pt idx="21454">
                  <c:v>1.7853999999997601</c:v>
                </c:pt>
                <c:pt idx="21455">
                  <c:v>1.7854999999997601</c:v>
                </c:pt>
                <c:pt idx="21456">
                  <c:v>1.78559999999976</c:v>
                </c:pt>
                <c:pt idx="21457">
                  <c:v>1.78569999999976</c:v>
                </c:pt>
                <c:pt idx="21458">
                  <c:v>1.78579999999976</c:v>
                </c:pt>
                <c:pt idx="21459">
                  <c:v>1.78589999999976</c:v>
                </c:pt>
                <c:pt idx="21460">
                  <c:v>1.78599999999976</c:v>
                </c:pt>
                <c:pt idx="21461">
                  <c:v>1.78609999999976</c:v>
                </c:pt>
                <c:pt idx="21462">
                  <c:v>1.78619999999976</c:v>
                </c:pt>
                <c:pt idx="21463">
                  <c:v>1.78629999999976</c:v>
                </c:pt>
                <c:pt idx="21464">
                  <c:v>1.78639999999976</c:v>
                </c:pt>
                <c:pt idx="21465">
                  <c:v>1.7864999999997599</c:v>
                </c:pt>
                <c:pt idx="21466">
                  <c:v>1.7865999999997599</c:v>
                </c:pt>
                <c:pt idx="21467">
                  <c:v>1.7866999999997599</c:v>
                </c:pt>
                <c:pt idx="21468">
                  <c:v>1.7867999999997599</c:v>
                </c:pt>
                <c:pt idx="21469">
                  <c:v>1.7868999999997599</c:v>
                </c:pt>
                <c:pt idx="21470">
                  <c:v>1.7869999999997599</c:v>
                </c:pt>
                <c:pt idx="21471">
                  <c:v>1.7870999999997601</c:v>
                </c:pt>
                <c:pt idx="21472">
                  <c:v>1.7871999999997601</c:v>
                </c:pt>
                <c:pt idx="21473">
                  <c:v>1.7872999999997601</c:v>
                </c:pt>
                <c:pt idx="21474">
                  <c:v>1.7873999999997601</c:v>
                </c:pt>
                <c:pt idx="21475">
                  <c:v>1.7874999999997601</c:v>
                </c:pt>
                <c:pt idx="21476">
                  <c:v>1.78759999999976</c:v>
                </c:pt>
                <c:pt idx="21477">
                  <c:v>1.78769999999976</c:v>
                </c:pt>
                <c:pt idx="21478">
                  <c:v>1.78779999999976</c:v>
                </c:pt>
                <c:pt idx="21479">
                  <c:v>1.78789999999976</c:v>
                </c:pt>
                <c:pt idx="21480">
                  <c:v>1.78799999999976</c:v>
                </c:pt>
                <c:pt idx="21481">
                  <c:v>1.78809999999976</c:v>
                </c:pt>
                <c:pt idx="21482">
                  <c:v>1.78819999999976</c:v>
                </c:pt>
                <c:pt idx="21483">
                  <c:v>1.78829999999976</c:v>
                </c:pt>
                <c:pt idx="21484">
                  <c:v>1.78839999999976</c:v>
                </c:pt>
                <c:pt idx="21485">
                  <c:v>1.7884999999997599</c:v>
                </c:pt>
                <c:pt idx="21486">
                  <c:v>1.7885999999997599</c:v>
                </c:pt>
                <c:pt idx="21487">
                  <c:v>1.7886999999997599</c:v>
                </c:pt>
                <c:pt idx="21488">
                  <c:v>1.7887999999997599</c:v>
                </c:pt>
                <c:pt idx="21489">
                  <c:v>1.7888999999997599</c:v>
                </c:pt>
                <c:pt idx="21490">
                  <c:v>1.7889999999997599</c:v>
                </c:pt>
                <c:pt idx="21491">
                  <c:v>1.7890999999997601</c:v>
                </c:pt>
                <c:pt idx="21492">
                  <c:v>1.7891999999997601</c:v>
                </c:pt>
                <c:pt idx="21493">
                  <c:v>1.7892999999997601</c:v>
                </c:pt>
                <c:pt idx="21494">
                  <c:v>1.7893999999997601</c:v>
                </c:pt>
                <c:pt idx="21495">
                  <c:v>1.7894999999997601</c:v>
                </c:pt>
                <c:pt idx="21496">
                  <c:v>1.78959999999976</c:v>
                </c:pt>
                <c:pt idx="21497">
                  <c:v>1.78969999999976</c:v>
                </c:pt>
                <c:pt idx="21498">
                  <c:v>1.78979999999976</c:v>
                </c:pt>
                <c:pt idx="21499">
                  <c:v>1.78989999999976</c:v>
                </c:pt>
                <c:pt idx="21500">
                  <c:v>1.78999999999976</c:v>
                </c:pt>
                <c:pt idx="21501">
                  <c:v>1.79009999999976</c:v>
                </c:pt>
                <c:pt idx="21502">
                  <c:v>1.79019999999976</c:v>
                </c:pt>
                <c:pt idx="21503">
                  <c:v>1.79029999999976</c:v>
                </c:pt>
                <c:pt idx="21504">
                  <c:v>1.79039999999976</c:v>
                </c:pt>
                <c:pt idx="21505">
                  <c:v>1.79049999999976</c:v>
                </c:pt>
                <c:pt idx="21506">
                  <c:v>1.7905999999997599</c:v>
                </c:pt>
                <c:pt idx="21507">
                  <c:v>1.7906999999997599</c:v>
                </c:pt>
                <c:pt idx="21508">
                  <c:v>1.7907999999997599</c:v>
                </c:pt>
                <c:pt idx="21509">
                  <c:v>1.7908999999997599</c:v>
                </c:pt>
                <c:pt idx="21510">
                  <c:v>1.7909999999997599</c:v>
                </c:pt>
                <c:pt idx="21511">
                  <c:v>1.7910999999997601</c:v>
                </c:pt>
                <c:pt idx="21512">
                  <c:v>1.7911999999997601</c:v>
                </c:pt>
                <c:pt idx="21513">
                  <c:v>1.7912999999997601</c:v>
                </c:pt>
                <c:pt idx="21514">
                  <c:v>1.7913999999997601</c:v>
                </c:pt>
                <c:pt idx="21515">
                  <c:v>1.7914999999997601</c:v>
                </c:pt>
                <c:pt idx="21516">
                  <c:v>1.7915999999997601</c:v>
                </c:pt>
                <c:pt idx="21517">
                  <c:v>1.79169999999976</c:v>
                </c:pt>
                <c:pt idx="21518">
                  <c:v>1.79179999999976</c:v>
                </c:pt>
                <c:pt idx="21519">
                  <c:v>1.79189999999976</c:v>
                </c:pt>
                <c:pt idx="21520">
                  <c:v>1.79199999999976</c:v>
                </c:pt>
                <c:pt idx="21521">
                  <c:v>1.79209999999976</c:v>
                </c:pt>
                <c:pt idx="21522">
                  <c:v>1.79219999999976</c:v>
                </c:pt>
                <c:pt idx="21523">
                  <c:v>1.79229999999976</c:v>
                </c:pt>
                <c:pt idx="21524">
                  <c:v>1.79239999999976</c:v>
                </c:pt>
                <c:pt idx="21525">
                  <c:v>1.79249999999976</c:v>
                </c:pt>
                <c:pt idx="21526">
                  <c:v>1.7925999999997599</c:v>
                </c:pt>
                <c:pt idx="21527">
                  <c:v>1.7926999999997599</c:v>
                </c:pt>
                <c:pt idx="21528">
                  <c:v>1.7927999999997599</c:v>
                </c:pt>
                <c:pt idx="21529">
                  <c:v>1.7928999999997599</c:v>
                </c:pt>
                <c:pt idx="21530">
                  <c:v>1.7929999999997599</c:v>
                </c:pt>
                <c:pt idx="21531">
                  <c:v>1.7930999999997601</c:v>
                </c:pt>
                <c:pt idx="21532">
                  <c:v>1.7931999999997601</c:v>
                </c:pt>
                <c:pt idx="21533">
                  <c:v>1.7932999999997601</c:v>
                </c:pt>
                <c:pt idx="21534">
                  <c:v>1.7933999999997601</c:v>
                </c:pt>
                <c:pt idx="21535">
                  <c:v>1.7934999999997601</c:v>
                </c:pt>
                <c:pt idx="21536">
                  <c:v>1.7935999999997601</c:v>
                </c:pt>
                <c:pt idx="21537">
                  <c:v>1.79369999999976</c:v>
                </c:pt>
                <c:pt idx="21538">
                  <c:v>1.79379999999976</c:v>
                </c:pt>
                <c:pt idx="21539">
                  <c:v>1.79389999999976</c:v>
                </c:pt>
                <c:pt idx="21540">
                  <c:v>1.79399999999976</c:v>
                </c:pt>
                <c:pt idx="21541">
                  <c:v>1.79409999999976</c:v>
                </c:pt>
                <c:pt idx="21542">
                  <c:v>1.79419999999976</c:v>
                </c:pt>
                <c:pt idx="21543">
                  <c:v>1.79429999999976</c:v>
                </c:pt>
                <c:pt idx="21544">
                  <c:v>1.79439999999976</c:v>
                </c:pt>
                <c:pt idx="21545">
                  <c:v>1.79449999999976</c:v>
                </c:pt>
                <c:pt idx="21546">
                  <c:v>1.7945999999997599</c:v>
                </c:pt>
                <c:pt idx="21547">
                  <c:v>1.7946999999997599</c:v>
                </c:pt>
                <c:pt idx="21548">
                  <c:v>1.7947999999997599</c:v>
                </c:pt>
                <c:pt idx="21549">
                  <c:v>1.7948999999997599</c:v>
                </c:pt>
                <c:pt idx="21550">
                  <c:v>1.7949999999997599</c:v>
                </c:pt>
                <c:pt idx="21551">
                  <c:v>1.7950999999997601</c:v>
                </c:pt>
                <c:pt idx="21552">
                  <c:v>1.7951999999997601</c:v>
                </c:pt>
                <c:pt idx="21553">
                  <c:v>1.7952999999997601</c:v>
                </c:pt>
                <c:pt idx="21554">
                  <c:v>1.7953999999997601</c:v>
                </c:pt>
                <c:pt idx="21555">
                  <c:v>1.7954999999997601</c:v>
                </c:pt>
                <c:pt idx="21556">
                  <c:v>1.7955999999997601</c:v>
                </c:pt>
                <c:pt idx="21557">
                  <c:v>1.79569999999976</c:v>
                </c:pt>
                <c:pt idx="21558">
                  <c:v>1.79579999999976</c:v>
                </c:pt>
                <c:pt idx="21559">
                  <c:v>1.79589999999976</c:v>
                </c:pt>
                <c:pt idx="21560">
                  <c:v>1.79599999999976</c:v>
                </c:pt>
                <c:pt idx="21561">
                  <c:v>1.79609999999976</c:v>
                </c:pt>
                <c:pt idx="21562">
                  <c:v>1.79619999999976</c:v>
                </c:pt>
                <c:pt idx="21563">
                  <c:v>1.79629999999976</c:v>
                </c:pt>
                <c:pt idx="21564">
                  <c:v>1.79639999999976</c:v>
                </c:pt>
                <c:pt idx="21565">
                  <c:v>1.79649999999976</c:v>
                </c:pt>
                <c:pt idx="21566">
                  <c:v>1.7965999999997599</c:v>
                </c:pt>
                <c:pt idx="21567">
                  <c:v>1.7966999999997599</c:v>
                </c:pt>
                <c:pt idx="21568">
                  <c:v>1.7967999999997599</c:v>
                </c:pt>
                <c:pt idx="21569">
                  <c:v>1.7968999999997599</c:v>
                </c:pt>
                <c:pt idx="21570">
                  <c:v>1.7969999999997599</c:v>
                </c:pt>
                <c:pt idx="21571">
                  <c:v>1.7970999999997599</c:v>
                </c:pt>
                <c:pt idx="21572">
                  <c:v>1.7971999999997601</c:v>
                </c:pt>
                <c:pt idx="21573">
                  <c:v>1.7972999999997601</c:v>
                </c:pt>
                <c:pt idx="21574">
                  <c:v>1.7973999999997601</c:v>
                </c:pt>
                <c:pt idx="21575">
                  <c:v>1.7974999999997601</c:v>
                </c:pt>
                <c:pt idx="21576">
                  <c:v>1.7975999999997601</c:v>
                </c:pt>
                <c:pt idx="21577">
                  <c:v>1.79769999999976</c:v>
                </c:pt>
                <c:pt idx="21578">
                  <c:v>1.79779999999976</c:v>
                </c:pt>
                <c:pt idx="21579">
                  <c:v>1.79789999999976</c:v>
                </c:pt>
                <c:pt idx="21580">
                  <c:v>1.79799999999976</c:v>
                </c:pt>
                <c:pt idx="21581">
                  <c:v>1.79809999999976</c:v>
                </c:pt>
                <c:pt idx="21582">
                  <c:v>1.79819999999976</c:v>
                </c:pt>
                <c:pt idx="21583">
                  <c:v>1.79829999999976</c:v>
                </c:pt>
                <c:pt idx="21584">
                  <c:v>1.79839999999976</c:v>
                </c:pt>
                <c:pt idx="21585">
                  <c:v>1.79849999999976</c:v>
                </c:pt>
                <c:pt idx="21586">
                  <c:v>1.7985999999997599</c:v>
                </c:pt>
                <c:pt idx="21587">
                  <c:v>1.7986999999997599</c:v>
                </c:pt>
                <c:pt idx="21588">
                  <c:v>1.7987999999997599</c:v>
                </c:pt>
                <c:pt idx="21589">
                  <c:v>1.7988999999997599</c:v>
                </c:pt>
                <c:pt idx="21590">
                  <c:v>1.7989999999997599</c:v>
                </c:pt>
                <c:pt idx="21591">
                  <c:v>1.7990999999997599</c:v>
                </c:pt>
                <c:pt idx="21592">
                  <c:v>1.7991999999997601</c:v>
                </c:pt>
                <c:pt idx="21593">
                  <c:v>1.7992999999997601</c:v>
                </c:pt>
                <c:pt idx="21594">
                  <c:v>1.7993999999997601</c:v>
                </c:pt>
                <c:pt idx="21595">
                  <c:v>1.7994999999997601</c:v>
                </c:pt>
                <c:pt idx="21596">
                  <c:v>1.7995999999997601</c:v>
                </c:pt>
                <c:pt idx="21597">
                  <c:v>1.79969999999976</c:v>
                </c:pt>
                <c:pt idx="21598">
                  <c:v>1.79979999999976</c:v>
                </c:pt>
                <c:pt idx="21599">
                  <c:v>1.79989999999976</c:v>
                </c:pt>
                <c:pt idx="21600">
                  <c:v>1.79999999999976</c:v>
                </c:pt>
                <c:pt idx="21601">
                  <c:v>1.80009999999976</c:v>
                </c:pt>
                <c:pt idx="21602">
                  <c:v>1.80019999999976</c:v>
                </c:pt>
                <c:pt idx="21603">
                  <c:v>1.80029999999976</c:v>
                </c:pt>
                <c:pt idx="21604">
                  <c:v>1.80039999999976</c:v>
                </c:pt>
                <c:pt idx="21605">
                  <c:v>1.80049999999976</c:v>
                </c:pt>
                <c:pt idx="21606">
                  <c:v>1.8005999999997599</c:v>
                </c:pt>
                <c:pt idx="21607">
                  <c:v>1.8006999999997599</c:v>
                </c:pt>
                <c:pt idx="21608">
                  <c:v>1.8007999999997599</c:v>
                </c:pt>
                <c:pt idx="21609">
                  <c:v>1.8008999999997599</c:v>
                </c:pt>
                <c:pt idx="21610">
                  <c:v>1.8009999999997599</c:v>
                </c:pt>
                <c:pt idx="21611">
                  <c:v>1.8010999999997599</c:v>
                </c:pt>
                <c:pt idx="21612">
                  <c:v>1.8011999999997601</c:v>
                </c:pt>
                <c:pt idx="21613">
                  <c:v>1.8012999999997601</c:v>
                </c:pt>
                <c:pt idx="21614">
                  <c:v>1.8013999999997601</c:v>
                </c:pt>
                <c:pt idx="21615">
                  <c:v>1.8014999999997601</c:v>
                </c:pt>
                <c:pt idx="21616">
                  <c:v>1.8015999999997601</c:v>
                </c:pt>
                <c:pt idx="21617">
                  <c:v>1.80169999999976</c:v>
                </c:pt>
                <c:pt idx="21618">
                  <c:v>1.80179999999976</c:v>
                </c:pt>
                <c:pt idx="21619">
                  <c:v>1.80189999999976</c:v>
                </c:pt>
                <c:pt idx="21620">
                  <c:v>1.80199999999976</c:v>
                </c:pt>
                <c:pt idx="21621">
                  <c:v>1.80209999999976</c:v>
                </c:pt>
                <c:pt idx="21622">
                  <c:v>1.80219999999976</c:v>
                </c:pt>
                <c:pt idx="21623">
                  <c:v>1.80229999999976</c:v>
                </c:pt>
                <c:pt idx="21624">
                  <c:v>1.80239999999976</c:v>
                </c:pt>
                <c:pt idx="21625">
                  <c:v>1.80249999999976</c:v>
                </c:pt>
                <c:pt idx="21626">
                  <c:v>1.8025999999997599</c:v>
                </c:pt>
                <c:pt idx="21627">
                  <c:v>1.8026999999997599</c:v>
                </c:pt>
                <c:pt idx="21628">
                  <c:v>1.8027999999997599</c:v>
                </c:pt>
                <c:pt idx="21629">
                  <c:v>1.8028999999997599</c:v>
                </c:pt>
                <c:pt idx="21630">
                  <c:v>1.8029999999997599</c:v>
                </c:pt>
                <c:pt idx="21631">
                  <c:v>1.8030999999997599</c:v>
                </c:pt>
                <c:pt idx="21632">
                  <c:v>1.8031999999997601</c:v>
                </c:pt>
                <c:pt idx="21633">
                  <c:v>1.8032999999997601</c:v>
                </c:pt>
                <c:pt idx="21634">
                  <c:v>1.8033999999997601</c:v>
                </c:pt>
                <c:pt idx="21635">
                  <c:v>1.8034999999997601</c:v>
                </c:pt>
                <c:pt idx="21636">
                  <c:v>1.8035999999997601</c:v>
                </c:pt>
                <c:pt idx="21637">
                  <c:v>1.8036999999997601</c:v>
                </c:pt>
                <c:pt idx="21638">
                  <c:v>1.80379999999976</c:v>
                </c:pt>
                <c:pt idx="21639">
                  <c:v>1.80389999999976</c:v>
                </c:pt>
                <c:pt idx="21640">
                  <c:v>1.80399999999976</c:v>
                </c:pt>
                <c:pt idx="21641">
                  <c:v>1.80409999999976</c:v>
                </c:pt>
                <c:pt idx="21642">
                  <c:v>1.80419999999976</c:v>
                </c:pt>
                <c:pt idx="21643">
                  <c:v>1.80429999999976</c:v>
                </c:pt>
                <c:pt idx="21644">
                  <c:v>1.80439999999976</c:v>
                </c:pt>
                <c:pt idx="21645">
                  <c:v>1.80449999999976</c:v>
                </c:pt>
                <c:pt idx="21646">
                  <c:v>1.80459999999976</c:v>
                </c:pt>
                <c:pt idx="21647">
                  <c:v>1.8046999999997599</c:v>
                </c:pt>
                <c:pt idx="21648">
                  <c:v>1.8047999999997599</c:v>
                </c:pt>
                <c:pt idx="21649">
                  <c:v>1.8048999999997599</c:v>
                </c:pt>
                <c:pt idx="21650">
                  <c:v>1.8049999999997599</c:v>
                </c:pt>
                <c:pt idx="21651">
                  <c:v>1.8050999999997599</c:v>
                </c:pt>
                <c:pt idx="21652">
                  <c:v>1.8051999999997601</c:v>
                </c:pt>
                <c:pt idx="21653">
                  <c:v>1.8052999999997601</c:v>
                </c:pt>
                <c:pt idx="21654">
                  <c:v>1.8053999999997601</c:v>
                </c:pt>
                <c:pt idx="21655">
                  <c:v>1.8054999999997601</c:v>
                </c:pt>
                <c:pt idx="21656">
                  <c:v>1.8055999999997601</c:v>
                </c:pt>
                <c:pt idx="21657">
                  <c:v>1.8056999999997601</c:v>
                </c:pt>
                <c:pt idx="21658">
                  <c:v>1.80579999999976</c:v>
                </c:pt>
                <c:pt idx="21659">
                  <c:v>1.80589999999976</c:v>
                </c:pt>
                <c:pt idx="21660">
                  <c:v>1.80599999999976</c:v>
                </c:pt>
                <c:pt idx="21661">
                  <c:v>1.80609999999976</c:v>
                </c:pt>
                <c:pt idx="21662">
                  <c:v>1.80619999999976</c:v>
                </c:pt>
                <c:pt idx="21663">
                  <c:v>1.80629999999976</c:v>
                </c:pt>
                <c:pt idx="21664">
                  <c:v>1.80639999999976</c:v>
                </c:pt>
                <c:pt idx="21665">
                  <c:v>1.80649999999976</c:v>
                </c:pt>
                <c:pt idx="21666">
                  <c:v>1.80659999999976</c:v>
                </c:pt>
                <c:pt idx="21667">
                  <c:v>1.8066999999997599</c:v>
                </c:pt>
                <c:pt idx="21668">
                  <c:v>1.8067999999997599</c:v>
                </c:pt>
                <c:pt idx="21669">
                  <c:v>1.8068999999997599</c:v>
                </c:pt>
                <c:pt idx="21670">
                  <c:v>1.8069999999997599</c:v>
                </c:pt>
                <c:pt idx="21671">
                  <c:v>1.8070999999997599</c:v>
                </c:pt>
                <c:pt idx="21672">
                  <c:v>1.8071999999997601</c:v>
                </c:pt>
                <c:pt idx="21673">
                  <c:v>1.8072999999997601</c:v>
                </c:pt>
                <c:pt idx="21674">
                  <c:v>1.8073999999997601</c:v>
                </c:pt>
                <c:pt idx="21675">
                  <c:v>1.8074999999997601</c:v>
                </c:pt>
                <c:pt idx="21676">
                  <c:v>1.8075999999997601</c:v>
                </c:pt>
                <c:pt idx="21677">
                  <c:v>1.8076999999997601</c:v>
                </c:pt>
                <c:pt idx="21678">
                  <c:v>1.80779999999976</c:v>
                </c:pt>
                <c:pt idx="21679">
                  <c:v>1.80789999999976</c:v>
                </c:pt>
                <c:pt idx="21680">
                  <c:v>1.80799999999976</c:v>
                </c:pt>
                <c:pt idx="21681">
                  <c:v>1.80809999999976</c:v>
                </c:pt>
                <c:pt idx="21682">
                  <c:v>1.80819999999976</c:v>
                </c:pt>
                <c:pt idx="21683">
                  <c:v>1.80829999999976</c:v>
                </c:pt>
                <c:pt idx="21684">
                  <c:v>1.80839999999976</c:v>
                </c:pt>
                <c:pt idx="21685">
                  <c:v>1.80849999999976</c:v>
                </c:pt>
                <c:pt idx="21686">
                  <c:v>1.80859999999976</c:v>
                </c:pt>
                <c:pt idx="21687">
                  <c:v>1.8086999999997599</c:v>
                </c:pt>
                <c:pt idx="21688">
                  <c:v>1.8087999999997599</c:v>
                </c:pt>
                <c:pt idx="21689">
                  <c:v>1.8088999999997599</c:v>
                </c:pt>
                <c:pt idx="21690">
                  <c:v>1.8089999999997599</c:v>
                </c:pt>
                <c:pt idx="21691">
                  <c:v>1.8090999999997599</c:v>
                </c:pt>
                <c:pt idx="21692">
                  <c:v>1.8091999999997599</c:v>
                </c:pt>
                <c:pt idx="21693">
                  <c:v>1.8092999999997601</c:v>
                </c:pt>
                <c:pt idx="21694">
                  <c:v>1.8093999999997601</c:v>
                </c:pt>
                <c:pt idx="21695">
                  <c:v>1.8094999999997601</c:v>
                </c:pt>
                <c:pt idx="21696">
                  <c:v>1.8095999999997601</c:v>
                </c:pt>
                <c:pt idx="21697">
                  <c:v>1.8096999999997601</c:v>
                </c:pt>
                <c:pt idx="21698">
                  <c:v>1.80979999999976</c:v>
                </c:pt>
                <c:pt idx="21699">
                  <c:v>1.80989999999976</c:v>
                </c:pt>
                <c:pt idx="21700">
                  <c:v>1.80999999999976</c:v>
                </c:pt>
                <c:pt idx="21701">
                  <c:v>1.81009999999976</c:v>
                </c:pt>
                <c:pt idx="21702">
                  <c:v>1.81019999999976</c:v>
                </c:pt>
                <c:pt idx="21703">
                  <c:v>1.81029999999976</c:v>
                </c:pt>
                <c:pt idx="21704">
                  <c:v>1.81039999999976</c:v>
                </c:pt>
                <c:pt idx="21705">
                  <c:v>1.81049999999976</c:v>
                </c:pt>
                <c:pt idx="21706">
                  <c:v>1.81059999999976</c:v>
                </c:pt>
                <c:pt idx="21707">
                  <c:v>1.8106999999997599</c:v>
                </c:pt>
                <c:pt idx="21708">
                  <c:v>1.8107999999997599</c:v>
                </c:pt>
                <c:pt idx="21709">
                  <c:v>1.8108999999997599</c:v>
                </c:pt>
                <c:pt idx="21710">
                  <c:v>1.8109999999997599</c:v>
                </c:pt>
                <c:pt idx="21711">
                  <c:v>1.8110999999997599</c:v>
                </c:pt>
                <c:pt idx="21712">
                  <c:v>1.8111999999997599</c:v>
                </c:pt>
                <c:pt idx="21713">
                  <c:v>1.8112999999997601</c:v>
                </c:pt>
                <c:pt idx="21714">
                  <c:v>1.8113999999997601</c:v>
                </c:pt>
                <c:pt idx="21715">
                  <c:v>1.8114999999997601</c:v>
                </c:pt>
                <c:pt idx="21716">
                  <c:v>1.8115999999997601</c:v>
                </c:pt>
                <c:pt idx="21717">
                  <c:v>1.8116999999997601</c:v>
                </c:pt>
                <c:pt idx="21718">
                  <c:v>1.81179999999976</c:v>
                </c:pt>
                <c:pt idx="21719">
                  <c:v>1.81189999999976</c:v>
                </c:pt>
                <c:pt idx="21720">
                  <c:v>1.81199999999976</c:v>
                </c:pt>
                <c:pt idx="21721">
                  <c:v>1.81209999999976</c:v>
                </c:pt>
                <c:pt idx="21722">
                  <c:v>1.81219999999976</c:v>
                </c:pt>
                <c:pt idx="21723">
                  <c:v>1.81229999999976</c:v>
                </c:pt>
                <c:pt idx="21724">
                  <c:v>1.81239999999976</c:v>
                </c:pt>
                <c:pt idx="21725">
                  <c:v>1.81249999999976</c:v>
                </c:pt>
                <c:pt idx="21726">
                  <c:v>1.81259999999976</c:v>
                </c:pt>
                <c:pt idx="21727">
                  <c:v>1.8126999999997599</c:v>
                </c:pt>
                <c:pt idx="21728">
                  <c:v>1.8127999999997599</c:v>
                </c:pt>
                <c:pt idx="21729">
                  <c:v>1.8128999999997599</c:v>
                </c:pt>
                <c:pt idx="21730">
                  <c:v>1.8129999999997599</c:v>
                </c:pt>
                <c:pt idx="21731">
                  <c:v>1.8130999999997599</c:v>
                </c:pt>
                <c:pt idx="21732">
                  <c:v>1.8131999999997599</c:v>
                </c:pt>
                <c:pt idx="21733">
                  <c:v>1.8132999999997601</c:v>
                </c:pt>
                <c:pt idx="21734">
                  <c:v>1.8133999999997601</c:v>
                </c:pt>
                <c:pt idx="21735">
                  <c:v>1.8134999999997601</c:v>
                </c:pt>
                <c:pt idx="21736">
                  <c:v>1.8135999999997601</c:v>
                </c:pt>
                <c:pt idx="21737">
                  <c:v>1.8136999999997601</c:v>
                </c:pt>
                <c:pt idx="21738">
                  <c:v>1.81379999999976</c:v>
                </c:pt>
                <c:pt idx="21739">
                  <c:v>1.81389999999976</c:v>
                </c:pt>
                <c:pt idx="21740">
                  <c:v>1.81399999999976</c:v>
                </c:pt>
                <c:pt idx="21741">
                  <c:v>1.81409999999976</c:v>
                </c:pt>
                <c:pt idx="21742">
                  <c:v>1.81419999999976</c:v>
                </c:pt>
                <c:pt idx="21743">
                  <c:v>1.81429999999976</c:v>
                </c:pt>
                <c:pt idx="21744">
                  <c:v>1.81439999999976</c:v>
                </c:pt>
                <c:pt idx="21745">
                  <c:v>1.81449999999976</c:v>
                </c:pt>
                <c:pt idx="21746">
                  <c:v>1.81459999999976</c:v>
                </c:pt>
                <c:pt idx="21747">
                  <c:v>1.8146999999997599</c:v>
                </c:pt>
                <c:pt idx="21748">
                  <c:v>1.8147999999997599</c:v>
                </c:pt>
                <c:pt idx="21749">
                  <c:v>1.8148999999997599</c:v>
                </c:pt>
                <c:pt idx="21750">
                  <c:v>1.8149999999997599</c:v>
                </c:pt>
                <c:pt idx="21751">
                  <c:v>1.8150999999997599</c:v>
                </c:pt>
                <c:pt idx="21752">
                  <c:v>1.8151999999997599</c:v>
                </c:pt>
                <c:pt idx="21753">
                  <c:v>1.8152999999997601</c:v>
                </c:pt>
                <c:pt idx="21754">
                  <c:v>1.8153999999997601</c:v>
                </c:pt>
                <c:pt idx="21755">
                  <c:v>1.8154999999997601</c:v>
                </c:pt>
                <c:pt idx="21756">
                  <c:v>1.8155999999997601</c:v>
                </c:pt>
                <c:pt idx="21757">
                  <c:v>1.8156999999997601</c:v>
                </c:pt>
                <c:pt idx="21758">
                  <c:v>1.8157999999997601</c:v>
                </c:pt>
                <c:pt idx="21759">
                  <c:v>1.81589999999976</c:v>
                </c:pt>
                <c:pt idx="21760">
                  <c:v>1.81599999999976</c:v>
                </c:pt>
                <c:pt idx="21761">
                  <c:v>1.81609999999976</c:v>
                </c:pt>
                <c:pt idx="21762">
                  <c:v>1.81619999999976</c:v>
                </c:pt>
                <c:pt idx="21763">
                  <c:v>1.81629999999976</c:v>
                </c:pt>
                <c:pt idx="21764">
                  <c:v>1.81639999999976</c:v>
                </c:pt>
                <c:pt idx="21765">
                  <c:v>1.81649999999976</c:v>
                </c:pt>
                <c:pt idx="21766">
                  <c:v>1.81659999999976</c:v>
                </c:pt>
                <c:pt idx="21767">
                  <c:v>1.81669999999976</c:v>
                </c:pt>
                <c:pt idx="21768">
                  <c:v>1.8167999999997599</c:v>
                </c:pt>
                <c:pt idx="21769">
                  <c:v>1.8168999999997599</c:v>
                </c:pt>
                <c:pt idx="21770">
                  <c:v>1.8169999999997599</c:v>
                </c:pt>
                <c:pt idx="21771">
                  <c:v>1.8170999999997599</c:v>
                </c:pt>
                <c:pt idx="21772">
                  <c:v>1.8171999999997599</c:v>
                </c:pt>
                <c:pt idx="21773">
                  <c:v>1.8172999999997601</c:v>
                </c:pt>
                <c:pt idx="21774">
                  <c:v>1.8173999999997601</c:v>
                </c:pt>
                <c:pt idx="21775">
                  <c:v>1.8174999999997601</c:v>
                </c:pt>
                <c:pt idx="21776">
                  <c:v>1.8175999999997601</c:v>
                </c:pt>
                <c:pt idx="21777">
                  <c:v>1.8176999999997601</c:v>
                </c:pt>
                <c:pt idx="21778">
                  <c:v>1.8177999999997601</c:v>
                </c:pt>
                <c:pt idx="21779">
                  <c:v>1.81789999999976</c:v>
                </c:pt>
                <c:pt idx="21780">
                  <c:v>1.81799999999976</c:v>
                </c:pt>
                <c:pt idx="21781">
                  <c:v>1.81809999999976</c:v>
                </c:pt>
                <c:pt idx="21782">
                  <c:v>1.81819999999976</c:v>
                </c:pt>
                <c:pt idx="21783">
                  <c:v>1.81829999999976</c:v>
                </c:pt>
                <c:pt idx="21784">
                  <c:v>1.81839999999976</c:v>
                </c:pt>
                <c:pt idx="21785">
                  <c:v>1.81849999999976</c:v>
                </c:pt>
                <c:pt idx="21786">
                  <c:v>1.81859999999976</c:v>
                </c:pt>
                <c:pt idx="21787">
                  <c:v>1.81869999999976</c:v>
                </c:pt>
                <c:pt idx="21788">
                  <c:v>1.8187999999997599</c:v>
                </c:pt>
                <c:pt idx="21789">
                  <c:v>1.8188999999997599</c:v>
                </c:pt>
                <c:pt idx="21790">
                  <c:v>1.8189999999997599</c:v>
                </c:pt>
                <c:pt idx="21791">
                  <c:v>1.8190999999997599</c:v>
                </c:pt>
                <c:pt idx="21792">
                  <c:v>1.8191999999997599</c:v>
                </c:pt>
                <c:pt idx="21793">
                  <c:v>1.8192999999997601</c:v>
                </c:pt>
                <c:pt idx="21794">
                  <c:v>1.8193999999997601</c:v>
                </c:pt>
                <c:pt idx="21795">
                  <c:v>1.8194999999997601</c:v>
                </c:pt>
                <c:pt idx="21796">
                  <c:v>1.8195999999997601</c:v>
                </c:pt>
                <c:pt idx="21797">
                  <c:v>1.8196999999997601</c:v>
                </c:pt>
                <c:pt idx="21798">
                  <c:v>1.8197999999997601</c:v>
                </c:pt>
                <c:pt idx="21799">
                  <c:v>1.81989999999976</c:v>
                </c:pt>
                <c:pt idx="21800">
                  <c:v>1.81999999999976</c:v>
                </c:pt>
                <c:pt idx="21801">
                  <c:v>1.82009999999976</c:v>
                </c:pt>
                <c:pt idx="21802">
                  <c:v>1.82019999999976</c:v>
                </c:pt>
                <c:pt idx="21803">
                  <c:v>1.82029999999976</c:v>
                </c:pt>
                <c:pt idx="21804">
                  <c:v>1.82039999999976</c:v>
                </c:pt>
                <c:pt idx="21805">
                  <c:v>1.82049999999976</c:v>
                </c:pt>
                <c:pt idx="21806">
                  <c:v>1.82059999999976</c:v>
                </c:pt>
                <c:pt idx="21807">
                  <c:v>1.82069999999976</c:v>
                </c:pt>
                <c:pt idx="21808">
                  <c:v>1.8207999999997599</c:v>
                </c:pt>
                <c:pt idx="21809">
                  <c:v>1.8208999999997599</c:v>
                </c:pt>
                <c:pt idx="21810">
                  <c:v>1.8209999999997599</c:v>
                </c:pt>
                <c:pt idx="21811">
                  <c:v>1.8210999999997599</c:v>
                </c:pt>
                <c:pt idx="21812">
                  <c:v>1.8211999999997599</c:v>
                </c:pt>
                <c:pt idx="21813">
                  <c:v>1.8212999999997601</c:v>
                </c:pt>
                <c:pt idx="21814">
                  <c:v>1.8213999999997601</c:v>
                </c:pt>
                <c:pt idx="21815">
                  <c:v>1.8214999999997601</c:v>
                </c:pt>
                <c:pt idx="21816">
                  <c:v>1.8215999999997601</c:v>
                </c:pt>
                <c:pt idx="21817">
                  <c:v>1.8216999999997601</c:v>
                </c:pt>
                <c:pt idx="21818">
                  <c:v>1.8217999999997601</c:v>
                </c:pt>
                <c:pt idx="21819">
                  <c:v>1.82189999999976</c:v>
                </c:pt>
                <c:pt idx="21820">
                  <c:v>1.82199999999976</c:v>
                </c:pt>
                <c:pt idx="21821">
                  <c:v>1.82209999999976</c:v>
                </c:pt>
                <c:pt idx="21822">
                  <c:v>1.82219999999976</c:v>
                </c:pt>
                <c:pt idx="21823">
                  <c:v>1.82229999999976</c:v>
                </c:pt>
                <c:pt idx="21824">
                  <c:v>1.82239999999976</c:v>
                </c:pt>
                <c:pt idx="21825">
                  <c:v>1.82249999999976</c:v>
                </c:pt>
                <c:pt idx="21826">
                  <c:v>1.82259999999976</c:v>
                </c:pt>
                <c:pt idx="21827">
                  <c:v>1.82269999999976</c:v>
                </c:pt>
                <c:pt idx="21828">
                  <c:v>1.8227999999997599</c:v>
                </c:pt>
                <c:pt idx="21829">
                  <c:v>1.8228999999997599</c:v>
                </c:pt>
                <c:pt idx="21830">
                  <c:v>1.8229999999997599</c:v>
                </c:pt>
                <c:pt idx="21831">
                  <c:v>1.8230999999997599</c:v>
                </c:pt>
                <c:pt idx="21832">
                  <c:v>1.8231999999997599</c:v>
                </c:pt>
                <c:pt idx="21833">
                  <c:v>1.8232999999997599</c:v>
                </c:pt>
                <c:pt idx="21834">
                  <c:v>1.8233999999997601</c:v>
                </c:pt>
                <c:pt idx="21835">
                  <c:v>1.8234999999997601</c:v>
                </c:pt>
                <c:pt idx="21836">
                  <c:v>1.8235999999997601</c:v>
                </c:pt>
                <c:pt idx="21837">
                  <c:v>1.8236999999997601</c:v>
                </c:pt>
                <c:pt idx="21838">
                  <c:v>1.8237999999997601</c:v>
                </c:pt>
                <c:pt idx="21839">
                  <c:v>1.82389999999976</c:v>
                </c:pt>
                <c:pt idx="21840">
                  <c:v>1.82399999999976</c:v>
                </c:pt>
                <c:pt idx="21841">
                  <c:v>1.82409999999976</c:v>
                </c:pt>
                <c:pt idx="21842">
                  <c:v>1.82419999999976</c:v>
                </c:pt>
                <c:pt idx="21843">
                  <c:v>1.82429999999976</c:v>
                </c:pt>
                <c:pt idx="21844">
                  <c:v>1.82439999999976</c:v>
                </c:pt>
                <c:pt idx="21845">
                  <c:v>1.82449999999976</c:v>
                </c:pt>
                <c:pt idx="21846">
                  <c:v>1.82459999999976</c:v>
                </c:pt>
                <c:pt idx="21847">
                  <c:v>1.82469999999976</c:v>
                </c:pt>
                <c:pt idx="21848">
                  <c:v>1.8247999999997599</c:v>
                </c:pt>
                <c:pt idx="21849">
                  <c:v>1.8248999999997599</c:v>
                </c:pt>
                <c:pt idx="21850">
                  <c:v>1.8249999999997599</c:v>
                </c:pt>
                <c:pt idx="21851">
                  <c:v>1.8250999999997599</c:v>
                </c:pt>
                <c:pt idx="21852">
                  <c:v>1.8251999999997599</c:v>
                </c:pt>
                <c:pt idx="21853">
                  <c:v>1.8252999999997599</c:v>
                </c:pt>
                <c:pt idx="21854">
                  <c:v>1.8253999999997601</c:v>
                </c:pt>
                <c:pt idx="21855">
                  <c:v>1.8254999999997601</c:v>
                </c:pt>
                <c:pt idx="21856">
                  <c:v>1.8255999999997601</c:v>
                </c:pt>
                <c:pt idx="21857">
                  <c:v>1.8256999999997601</c:v>
                </c:pt>
                <c:pt idx="21858">
                  <c:v>1.8257999999997601</c:v>
                </c:pt>
                <c:pt idx="21859">
                  <c:v>1.82589999999976</c:v>
                </c:pt>
                <c:pt idx="21860">
                  <c:v>1.82599999999976</c:v>
                </c:pt>
                <c:pt idx="21861">
                  <c:v>1.82609999999976</c:v>
                </c:pt>
                <c:pt idx="21862">
                  <c:v>1.82619999999976</c:v>
                </c:pt>
                <c:pt idx="21863">
                  <c:v>1.82629999999976</c:v>
                </c:pt>
                <c:pt idx="21864">
                  <c:v>1.82639999999976</c:v>
                </c:pt>
                <c:pt idx="21865">
                  <c:v>1.82649999999976</c:v>
                </c:pt>
                <c:pt idx="21866">
                  <c:v>1.82659999999976</c:v>
                </c:pt>
                <c:pt idx="21867">
                  <c:v>1.82669999999976</c:v>
                </c:pt>
                <c:pt idx="21868">
                  <c:v>1.8267999999997599</c:v>
                </c:pt>
                <c:pt idx="21869">
                  <c:v>1.8268999999997599</c:v>
                </c:pt>
                <c:pt idx="21870">
                  <c:v>1.8269999999997599</c:v>
                </c:pt>
                <c:pt idx="21871">
                  <c:v>1.8270999999997599</c:v>
                </c:pt>
                <c:pt idx="21872">
                  <c:v>1.8271999999997599</c:v>
                </c:pt>
                <c:pt idx="21873">
                  <c:v>1.8272999999997599</c:v>
                </c:pt>
                <c:pt idx="21874">
                  <c:v>1.8273999999997601</c:v>
                </c:pt>
                <c:pt idx="21875">
                  <c:v>1.8274999999997601</c:v>
                </c:pt>
                <c:pt idx="21876">
                  <c:v>1.8275999999997601</c:v>
                </c:pt>
                <c:pt idx="21877">
                  <c:v>1.8276999999997601</c:v>
                </c:pt>
                <c:pt idx="21878">
                  <c:v>1.8277999999997601</c:v>
                </c:pt>
                <c:pt idx="21879">
                  <c:v>1.8278999999997601</c:v>
                </c:pt>
                <c:pt idx="21880">
                  <c:v>1.82799999999976</c:v>
                </c:pt>
                <c:pt idx="21881">
                  <c:v>1.82809999999976</c:v>
                </c:pt>
                <c:pt idx="21882">
                  <c:v>1.82819999999976</c:v>
                </c:pt>
                <c:pt idx="21883">
                  <c:v>1.82829999999976</c:v>
                </c:pt>
                <c:pt idx="21884">
                  <c:v>1.82839999999976</c:v>
                </c:pt>
                <c:pt idx="21885">
                  <c:v>1.82849999999976</c:v>
                </c:pt>
                <c:pt idx="21886">
                  <c:v>1.82859999999976</c:v>
                </c:pt>
                <c:pt idx="21887">
                  <c:v>1.82869999999976</c:v>
                </c:pt>
                <c:pt idx="21888">
                  <c:v>1.82879999999976</c:v>
                </c:pt>
                <c:pt idx="21889">
                  <c:v>1.8288999999997599</c:v>
                </c:pt>
                <c:pt idx="21890">
                  <c:v>1.8289999999997599</c:v>
                </c:pt>
                <c:pt idx="21891">
                  <c:v>1.8290999999997599</c:v>
                </c:pt>
                <c:pt idx="21892">
                  <c:v>1.8291999999997599</c:v>
                </c:pt>
                <c:pt idx="21893">
                  <c:v>1.8292999999997599</c:v>
                </c:pt>
                <c:pt idx="21894">
                  <c:v>1.8293999999997601</c:v>
                </c:pt>
                <c:pt idx="21895">
                  <c:v>1.8294999999997601</c:v>
                </c:pt>
                <c:pt idx="21896">
                  <c:v>1.8295999999997601</c:v>
                </c:pt>
                <c:pt idx="21897">
                  <c:v>1.8296999999997601</c:v>
                </c:pt>
                <c:pt idx="21898">
                  <c:v>1.8297999999997601</c:v>
                </c:pt>
                <c:pt idx="21899">
                  <c:v>1.8298999999997601</c:v>
                </c:pt>
                <c:pt idx="21900">
                  <c:v>1.82999999999976</c:v>
                </c:pt>
                <c:pt idx="21901">
                  <c:v>1.83009999999976</c:v>
                </c:pt>
                <c:pt idx="21902">
                  <c:v>1.83019999999976</c:v>
                </c:pt>
                <c:pt idx="21903">
                  <c:v>1.83029999999976</c:v>
                </c:pt>
                <c:pt idx="21904">
                  <c:v>1.83039999999976</c:v>
                </c:pt>
                <c:pt idx="21905">
                  <c:v>1.83049999999976</c:v>
                </c:pt>
                <c:pt idx="21906">
                  <c:v>1.83059999999976</c:v>
                </c:pt>
                <c:pt idx="21907">
                  <c:v>1.83069999999976</c:v>
                </c:pt>
                <c:pt idx="21908">
                  <c:v>1.83079999999976</c:v>
                </c:pt>
                <c:pt idx="21909">
                  <c:v>1.8308999999997599</c:v>
                </c:pt>
                <c:pt idx="21910">
                  <c:v>1.8309999999997599</c:v>
                </c:pt>
                <c:pt idx="21911">
                  <c:v>1.8310999999997599</c:v>
                </c:pt>
                <c:pt idx="21912">
                  <c:v>1.8311999999997599</c:v>
                </c:pt>
                <c:pt idx="21913">
                  <c:v>1.8312999999997599</c:v>
                </c:pt>
                <c:pt idx="21914">
                  <c:v>1.8313999999997601</c:v>
                </c:pt>
                <c:pt idx="21915">
                  <c:v>1.8314999999997601</c:v>
                </c:pt>
                <c:pt idx="21916">
                  <c:v>1.8315999999997601</c:v>
                </c:pt>
                <c:pt idx="21917">
                  <c:v>1.8316999999997601</c:v>
                </c:pt>
                <c:pt idx="21918">
                  <c:v>1.8317999999997601</c:v>
                </c:pt>
                <c:pt idx="21919">
                  <c:v>1.8318999999997601</c:v>
                </c:pt>
                <c:pt idx="21920">
                  <c:v>1.83199999999976</c:v>
                </c:pt>
                <c:pt idx="21921">
                  <c:v>1.83209999999976</c:v>
                </c:pt>
                <c:pt idx="21922">
                  <c:v>1.83219999999976</c:v>
                </c:pt>
                <c:pt idx="21923">
                  <c:v>1.83229999999976</c:v>
                </c:pt>
                <c:pt idx="21924">
                  <c:v>1.83239999999976</c:v>
                </c:pt>
                <c:pt idx="21925">
                  <c:v>1.83249999999976</c:v>
                </c:pt>
                <c:pt idx="21926">
                  <c:v>1.83259999999976</c:v>
                </c:pt>
                <c:pt idx="21927">
                  <c:v>1.83269999999976</c:v>
                </c:pt>
                <c:pt idx="21928">
                  <c:v>1.83279999999976</c:v>
                </c:pt>
                <c:pt idx="21929">
                  <c:v>1.8328999999997599</c:v>
                </c:pt>
                <c:pt idx="21930">
                  <c:v>1.8329999999997599</c:v>
                </c:pt>
                <c:pt idx="21931">
                  <c:v>1.8330999999997599</c:v>
                </c:pt>
                <c:pt idx="21932">
                  <c:v>1.8331999999997599</c:v>
                </c:pt>
                <c:pt idx="21933">
                  <c:v>1.8332999999997599</c:v>
                </c:pt>
                <c:pt idx="21934">
                  <c:v>1.8333999999997601</c:v>
                </c:pt>
                <c:pt idx="21935">
                  <c:v>1.8334999999997601</c:v>
                </c:pt>
                <c:pt idx="21936">
                  <c:v>1.8335999999997601</c:v>
                </c:pt>
                <c:pt idx="21937">
                  <c:v>1.8336999999997601</c:v>
                </c:pt>
                <c:pt idx="21938">
                  <c:v>1.8337999999997601</c:v>
                </c:pt>
                <c:pt idx="21939">
                  <c:v>1.8338999999997601</c:v>
                </c:pt>
                <c:pt idx="21940">
                  <c:v>1.83399999999976</c:v>
                </c:pt>
                <c:pt idx="21941">
                  <c:v>1.83409999999976</c:v>
                </c:pt>
                <c:pt idx="21942">
                  <c:v>1.83419999999976</c:v>
                </c:pt>
                <c:pt idx="21943">
                  <c:v>1.83429999999976</c:v>
                </c:pt>
                <c:pt idx="21944">
                  <c:v>1.83439999999976</c:v>
                </c:pt>
                <c:pt idx="21945">
                  <c:v>1.83449999999976</c:v>
                </c:pt>
                <c:pt idx="21946">
                  <c:v>1.83459999999976</c:v>
                </c:pt>
                <c:pt idx="21947">
                  <c:v>1.83469999999976</c:v>
                </c:pt>
                <c:pt idx="21948">
                  <c:v>1.83479999999976</c:v>
                </c:pt>
                <c:pt idx="21949">
                  <c:v>1.8348999999997599</c:v>
                </c:pt>
                <c:pt idx="21950">
                  <c:v>1.8349999999997599</c:v>
                </c:pt>
                <c:pt idx="21951">
                  <c:v>1.8350999999997599</c:v>
                </c:pt>
                <c:pt idx="21952">
                  <c:v>1.8351999999997599</c:v>
                </c:pt>
                <c:pt idx="21953">
                  <c:v>1.8352999999997599</c:v>
                </c:pt>
                <c:pt idx="21954">
                  <c:v>1.8353999999997599</c:v>
                </c:pt>
                <c:pt idx="21955">
                  <c:v>1.8354999999997601</c:v>
                </c:pt>
                <c:pt idx="21956">
                  <c:v>1.8355999999997601</c:v>
                </c:pt>
                <c:pt idx="21957">
                  <c:v>1.8356999999997601</c:v>
                </c:pt>
                <c:pt idx="21958">
                  <c:v>1.8357999999997601</c:v>
                </c:pt>
                <c:pt idx="21959">
                  <c:v>1.8358999999997601</c:v>
                </c:pt>
                <c:pt idx="21960">
                  <c:v>1.83599999999976</c:v>
                </c:pt>
                <c:pt idx="21961">
                  <c:v>1.83609999999976</c:v>
                </c:pt>
                <c:pt idx="21962">
                  <c:v>1.83619999999976</c:v>
                </c:pt>
                <c:pt idx="21963">
                  <c:v>1.83629999999976</c:v>
                </c:pt>
                <c:pt idx="21964">
                  <c:v>1.83639999999976</c:v>
                </c:pt>
                <c:pt idx="21965">
                  <c:v>1.83649999999976</c:v>
                </c:pt>
                <c:pt idx="21966">
                  <c:v>1.83659999999976</c:v>
                </c:pt>
                <c:pt idx="21967">
                  <c:v>1.83669999999976</c:v>
                </c:pt>
                <c:pt idx="21968">
                  <c:v>1.83679999999976</c:v>
                </c:pt>
                <c:pt idx="21969">
                  <c:v>1.8368999999997599</c:v>
                </c:pt>
                <c:pt idx="21970">
                  <c:v>1.8369999999997599</c:v>
                </c:pt>
                <c:pt idx="21971">
                  <c:v>1.8370999999997599</c:v>
                </c:pt>
                <c:pt idx="21972">
                  <c:v>1.8371999999997599</c:v>
                </c:pt>
                <c:pt idx="21973">
                  <c:v>1.8372999999997599</c:v>
                </c:pt>
                <c:pt idx="21974">
                  <c:v>1.8373999999997599</c:v>
                </c:pt>
                <c:pt idx="21975">
                  <c:v>1.8374999999997601</c:v>
                </c:pt>
                <c:pt idx="21976">
                  <c:v>1.8375999999997601</c:v>
                </c:pt>
                <c:pt idx="21977">
                  <c:v>1.8376999999997601</c:v>
                </c:pt>
                <c:pt idx="21978">
                  <c:v>1.8377999999997601</c:v>
                </c:pt>
                <c:pt idx="21979">
                  <c:v>1.8378999999997601</c:v>
                </c:pt>
                <c:pt idx="21980">
                  <c:v>1.83799999999976</c:v>
                </c:pt>
                <c:pt idx="21981">
                  <c:v>1.83809999999976</c:v>
                </c:pt>
                <c:pt idx="21982">
                  <c:v>1.83819999999976</c:v>
                </c:pt>
                <c:pt idx="21983">
                  <c:v>1.83829999999976</c:v>
                </c:pt>
                <c:pt idx="21984">
                  <c:v>1.83839999999976</c:v>
                </c:pt>
                <c:pt idx="21985">
                  <c:v>1.83849999999976</c:v>
                </c:pt>
                <c:pt idx="21986">
                  <c:v>1.83859999999976</c:v>
                </c:pt>
                <c:pt idx="21987">
                  <c:v>1.83869999999976</c:v>
                </c:pt>
                <c:pt idx="21988">
                  <c:v>1.83879999999976</c:v>
                </c:pt>
                <c:pt idx="21989">
                  <c:v>1.8388999999997599</c:v>
                </c:pt>
                <c:pt idx="21990">
                  <c:v>1.8389999999997599</c:v>
                </c:pt>
                <c:pt idx="21991">
                  <c:v>1.8390999999997599</c:v>
                </c:pt>
                <c:pt idx="21992">
                  <c:v>1.8391999999997599</c:v>
                </c:pt>
                <c:pt idx="21993">
                  <c:v>1.8392999999997599</c:v>
                </c:pt>
                <c:pt idx="21994">
                  <c:v>1.8393999999997599</c:v>
                </c:pt>
                <c:pt idx="21995">
                  <c:v>1.8394999999997601</c:v>
                </c:pt>
                <c:pt idx="21996">
                  <c:v>1.8395999999997601</c:v>
                </c:pt>
                <c:pt idx="21997">
                  <c:v>1.8396999999997601</c:v>
                </c:pt>
                <c:pt idx="21998">
                  <c:v>1.8397999999997601</c:v>
                </c:pt>
                <c:pt idx="21999">
                  <c:v>1.8398999999997601</c:v>
                </c:pt>
                <c:pt idx="22000">
                  <c:v>1.83999999999976</c:v>
                </c:pt>
                <c:pt idx="22001">
                  <c:v>1.84009999999976</c:v>
                </c:pt>
                <c:pt idx="22002">
                  <c:v>1.84019999999976</c:v>
                </c:pt>
                <c:pt idx="22003">
                  <c:v>1.84029999999976</c:v>
                </c:pt>
                <c:pt idx="22004">
                  <c:v>1.84039999999976</c:v>
                </c:pt>
                <c:pt idx="22005">
                  <c:v>1.84049999999976</c:v>
                </c:pt>
                <c:pt idx="22006">
                  <c:v>1.84059999999976</c:v>
                </c:pt>
                <c:pt idx="22007">
                  <c:v>1.84069999999976</c:v>
                </c:pt>
                <c:pt idx="22008">
                  <c:v>1.84079999999976</c:v>
                </c:pt>
                <c:pt idx="22009">
                  <c:v>1.84089999999976</c:v>
                </c:pt>
                <c:pt idx="22010">
                  <c:v>1.8409999999997599</c:v>
                </c:pt>
                <c:pt idx="22011">
                  <c:v>1.8410999999997599</c:v>
                </c:pt>
                <c:pt idx="22012">
                  <c:v>1.8411999999997599</c:v>
                </c:pt>
                <c:pt idx="22013">
                  <c:v>1.8412999999997599</c:v>
                </c:pt>
                <c:pt idx="22014">
                  <c:v>1.8413999999997599</c:v>
                </c:pt>
                <c:pt idx="22015">
                  <c:v>1.8414999999997601</c:v>
                </c:pt>
                <c:pt idx="22016">
                  <c:v>1.8415999999997601</c:v>
                </c:pt>
                <c:pt idx="22017">
                  <c:v>1.8416999999997601</c:v>
                </c:pt>
                <c:pt idx="22018">
                  <c:v>1.8417999999997601</c:v>
                </c:pt>
                <c:pt idx="22019">
                  <c:v>1.8418999999997601</c:v>
                </c:pt>
                <c:pt idx="22020">
                  <c:v>1.8419999999997601</c:v>
                </c:pt>
                <c:pt idx="22021">
                  <c:v>1.84209999999976</c:v>
                </c:pt>
                <c:pt idx="22022">
                  <c:v>1.84219999999976</c:v>
                </c:pt>
                <c:pt idx="22023">
                  <c:v>1.84229999999976</c:v>
                </c:pt>
                <c:pt idx="22024">
                  <c:v>1.84239999999976</c:v>
                </c:pt>
                <c:pt idx="22025">
                  <c:v>1.84249999999976</c:v>
                </c:pt>
                <c:pt idx="22026">
                  <c:v>1.84259999999976</c:v>
                </c:pt>
                <c:pt idx="22027">
                  <c:v>1.84269999999976</c:v>
                </c:pt>
                <c:pt idx="22028">
                  <c:v>1.84279999999976</c:v>
                </c:pt>
                <c:pt idx="22029">
                  <c:v>1.84289999999976</c:v>
                </c:pt>
                <c:pt idx="22030">
                  <c:v>1.8429999999997599</c:v>
                </c:pt>
                <c:pt idx="22031">
                  <c:v>1.8430999999997599</c:v>
                </c:pt>
                <c:pt idx="22032">
                  <c:v>1.8431999999997599</c:v>
                </c:pt>
                <c:pt idx="22033">
                  <c:v>1.8432999999997599</c:v>
                </c:pt>
                <c:pt idx="22034">
                  <c:v>1.8433999999997599</c:v>
                </c:pt>
                <c:pt idx="22035">
                  <c:v>1.8434999999997601</c:v>
                </c:pt>
                <c:pt idx="22036">
                  <c:v>1.8435999999997601</c:v>
                </c:pt>
                <c:pt idx="22037">
                  <c:v>1.8436999999997601</c:v>
                </c:pt>
                <c:pt idx="22038">
                  <c:v>1.8437999999997601</c:v>
                </c:pt>
                <c:pt idx="22039">
                  <c:v>1.8438999999997601</c:v>
                </c:pt>
                <c:pt idx="22040">
                  <c:v>1.8439999999997601</c:v>
                </c:pt>
                <c:pt idx="22041">
                  <c:v>1.84409999999976</c:v>
                </c:pt>
                <c:pt idx="22042">
                  <c:v>1.84419999999976</c:v>
                </c:pt>
                <c:pt idx="22043">
                  <c:v>1.84429999999976</c:v>
                </c:pt>
                <c:pt idx="22044">
                  <c:v>1.84439999999976</c:v>
                </c:pt>
                <c:pt idx="22045">
                  <c:v>1.84449999999976</c:v>
                </c:pt>
                <c:pt idx="22046">
                  <c:v>1.84459999999976</c:v>
                </c:pt>
                <c:pt idx="22047">
                  <c:v>1.84469999999976</c:v>
                </c:pt>
                <c:pt idx="22048">
                  <c:v>1.84479999999976</c:v>
                </c:pt>
                <c:pt idx="22049">
                  <c:v>1.84489999999976</c:v>
                </c:pt>
                <c:pt idx="22050">
                  <c:v>1.8449999999997599</c:v>
                </c:pt>
                <c:pt idx="22051">
                  <c:v>1.8450999999997599</c:v>
                </c:pt>
                <c:pt idx="22052">
                  <c:v>1.8451999999997599</c:v>
                </c:pt>
                <c:pt idx="22053">
                  <c:v>1.8452999999997599</c:v>
                </c:pt>
                <c:pt idx="22054">
                  <c:v>1.8453999999997599</c:v>
                </c:pt>
                <c:pt idx="22055">
                  <c:v>1.8454999999997601</c:v>
                </c:pt>
                <c:pt idx="22056">
                  <c:v>1.8455999999997601</c:v>
                </c:pt>
                <c:pt idx="22057">
                  <c:v>1.8456999999997601</c:v>
                </c:pt>
                <c:pt idx="22058">
                  <c:v>1.8457999999997601</c:v>
                </c:pt>
                <c:pt idx="22059">
                  <c:v>1.8458999999997601</c:v>
                </c:pt>
                <c:pt idx="22060">
                  <c:v>1.8459999999997601</c:v>
                </c:pt>
                <c:pt idx="22061">
                  <c:v>1.84609999999976</c:v>
                </c:pt>
                <c:pt idx="22062">
                  <c:v>1.84619999999976</c:v>
                </c:pt>
                <c:pt idx="22063">
                  <c:v>1.84629999999976</c:v>
                </c:pt>
                <c:pt idx="22064">
                  <c:v>1.84639999999976</c:v>
                </c:pt>
                <c:pt idx="22065">
                  <c:v>1.84649999999976</c:v>
                </c:pt>
                <c:pt idx="22066">
                  <c:v>1.84659999999976</c:v>
                </c:pt>
                <c:pt idx="22067">
                  <c:v>1.84669999999976</c:v>
                </c:pt>
                <c:pt idx="22068">
                  <c:v>1.84679999999976</c:v>
                </c:pt>
                <c:pt idx="22069">
                  <c:v>1.84689999999976</c:v>
                </c:pt>
                <c:pt idx="22070">
                  <c:v>1.8469999999997599</c:v>
                </c:pt>
                <c:pt idx="22071">
                  <c:v>1.8470999999997599</c:v>
                </c:pt>
                <c:pt idx="22072">
                  <c:v>1.8471999999997599</c:v>
                </c:pt>
                <c:pt idx="22073">
                  <c:v>1.8472999999997599</c:v>
                </c:pt>
                <c:pt idx="22074">
                  <c:v>1.8473999999997599</c:v>
                </c:pt>
                <c:pt idx="22075">
                  <c:v>1.8474999999997599</c:v>
                </c:pt>
                <c:pt idx="22076">
                  <c:v>1.8475999999997601</c:v>
                </c:pt>
                <c:pt idx="22077">
                  <c:v>1.8476999999997601</c:v>
                </c:pt>
                <c:pt idx="22078">
                  <c:v>1.8477999999997601</c:v>
                </c:pt>
                <c:pt idx="22079">
                  <c:v>1.8478999999997601</c:v>
                </c:pt>
                <c:pt idx="22080">
                  <c:v>1.8479999999997601</c:v>
                </c:pt>
                <c:pt idx="22081">
                  <c:v>1.84809999999976</c:v>
                </c:pt>
                <c:pt idx="22082">
                  <c:v>1.84819999999976</c:v>
                </c:pt>
                <c:pt idx="22083">
                  <c:v>1.84829999999976</c:v>
                </c:pt>
                <c:pt idx="22084">
                  <c:v>1.84839999999976</c:v>
                </c:pt>
                <c:pt idx="22085">
                  <c:v>1.84849999999976</c:v>
                </c:pt>
                <c:pt idx="22086">
                  <c:v>1.84859999999976</c:v>
                </c:pt>
                <c:pt idx="22087">
                  <c:v>1.84869999999976</c:v>
                </c:pt>
                <c:pt idx="22088">
                  <c:v>1.84879999999976</c:v>
                </c:pt>
                <c:pt idx="22089">
                  <c:v>1.84889999999976</c:v>
                </c:pt>
                <c:pt idx="22090">
                  <c:v>1.8489999999997599</c:v>
                </c:pt>
                <c:pt idx="22091">
                  <c:v>1.8490999999997599</c:v>
                </c:pt>
                <c:pt idx="22092">
                  <c:v>1.8491999999997599</c:v>
                </c:pt>
                <c:pt idx="22093">
                  <c:v>1.8492999999997599</c:v>
                </c:pt>
                <c:pt idx="22094">
                  <c:v>1.8493999999997599</c:v>
                </c:pt>
                <c:pt idx="22095">
                  <c:v>1.8494999999997599</c:v>
                </c:pt>
                <c:pt idx="22096">
                  <c:v>1.8495999999997601</c:v>
                </c:pt>
                <c:pt idx="22097">
                  <c:v>1.8496999999997601</c:v>
                </c:pt>
                <c:pt idx="22098">
                  <c:v>1.8497999999997601</c:v>
                </c:pt>
                <c:pt idx="22099">
                  <c:v>1.8498999999997601</c:v>
                </c:pt>
                <c:pt idx="22100">
                  <c:v>1.8499999999997601</c:v>
                </c:pt>
                <c:pt idx="22101">
                  <c:v>1.85009999999976</c:v>
                </c:pt>
                <c:pt idx="22102">
                  <c:v>1.85019999999976</c:v>
                </c:pt>
                <c:pt idx="22103">
                  <c:v>1.85029999999976</c:v>
                </c:pt>
                <c:pt idx="22104">
                  <c:v>1.85039999999976</c:v>
                </c:pt>
                <c:pt idx="22105">
                  <c:v>1.85049999999976</c:v>
                </c:pt>
                <c:pt idx="22106">
                  <c:v>1.85059999999976</c:v>
                </c:pt>
                <c:pt idx="22107">
                  <c:v>1.85069999999976</c:v>
                </c:pt>
                <c:pt idx="22108">
                  <c:v>1.85079999999976</c:v>
                </c:pt>
                <c:pt idx="22109">
                  <c:v>1.85089999999976</c:v>
                </c:pt>
                <c:pt idx="22110">
                  <c:v>1.8509999999997599</c:v>
                </c:pt>
                <c:pt idx="22111">
                  <c:v>1.8510999999997599</c:v>
                </c:pt>
                <c:pt idx="22112">
                  <c:v>1.8511999999997599</c:v>
                </c:pt>
                <c:pt idx="22113">
                  <c:v>1.8512999999997599</c:v>
                </c:pt>
                <c:pt idx="22114">
                  <c:v>1.8513999999997599</c:v>
                </c:pt>
                <c:pt idx="22115">
                  <c:v>1.8514999999997599</c:v>
                </c:pt>
                <c:pt idx="22116">
                  <c:v>1.8515999999997601</c:v>
                </c:pt>
                <c:pt idx="22117">
                  <c:v>1.8516999999997601</c:v>
                </c:pt>
                <c:pt idx="22118">
                  <c:v>1.8517999999997601</c:v>
                </c:pt>
                <c:pt idx="22119">
                  <c:v>1.8518999999997601</c:v>
                </c:pt>
                <c:pt idx="22120">
                  <c:v>1.8519999999997601</c:v>
                </c:pt>
                <c:pt idx="22121">
                  <c:v>1.85209999999976</c:v>
                </c:pt>
                <c:pt idx="22122">
                  <c:v>1.85219999999976</c:v>
                </c:pt>
                <c:pt idx="22123">
                  <c:v>1.85229999999976</c:v>
                </c:pt>
                <c:pt idx="22124">
                  <c:v>1.85239999999976</c:v>
                </c:pt>
                <c:pt idx="22125">
                  <c:v>1.85249999999976</c:v>
                </c:pt>
                <c:pt idx="22126">
                  <c:v>1.85259999999976</c:v>
                </c:pt>
                <c:pt idx="22127">
                  <c:v>1.85269999999976</c:v>
                </c:pt>
                <c:pt idx="22128">
                  <c:v>1.85279999999976</c:v>
                </c:pt>
                <c:pt idx="22129">
                  <c:v>1.85289999999976</c:v>
                </c:pt>
                <c:pt idx="22130">
                  <c:v>1.85299999999976</c:v>
                </c:pt>
                <c:pt idx="22131">
                  <c:v>1.8530999999997599</c:v>
                </c:pt>
                <c:pt idx="22132">
                  <c:v>1.8531999999997599</c:v>
                </c:pt>
                <c:pt idx="22133">
                  <c:v>1.8532999999997599</c:v>
                </c:pt>
                <c:pt idx="22134">
                  <c:v>1.8533999999997599</c:v>
                </c:pt>
                <c:pt idx="22135">
                  <c:v>1.8534999999997599</c:v>
                </c:pt>
                <c:pt idx="22136">
                  <c:v>1.8535999999997601</c:v>
                </c:pt>
                <c:pt idx="22137">
                  <c:v>1.8536999999997601</c:v>
                </c:pt>
                <c:pt idx="22138">
                  <c:v>1.8537999999997601</c:v>
                </c:pt>
                <c:pt idx="22139">
                  <c:v>1.8538999999997601</c:v>
                </c:pt>
                <c:pt idx="22140">
                  <c:v>1.8539999999997601</c:v>
                </c:pt>
                <c:pt idx="22141">
                  <c:v>1.8540999999997601</c:v>
                </c:pt>
                <c:pt idx="22142">
                  <c:v>1.85419999999976</c:v>
                </c:pt>
                <c:pt idx="22143">
                  <c:v>1.85429999999976</c:v>
                </c:pt>
                <c:pt idx="22144">
                  <c:v>1.85439999999976</c:v>
                </c:pt>
                <c:pt idx="22145">
                  <c:v>1.85449999999976</c:v>
                </c:pt>
                <c:pt idx="22146">
                  <c:v>1.85459999999976</c:v>
                </c:pt>
                <c:pt idx="22147">
                  <c:v>1.85469999999976</c:v>
                </c:pt>
                <c:pt idx="22148">
                  <c:v>1.85479999999976</c:v>
                </c:pt>
                <c:pt idx="22149">
                  <c:v>1.85489999999976</c:v>
                </c:pt>
                <c:pt idx="22150">
                  <c:v>1.85499999999976</c:v>
                </c:pt>
                <c:pt idx="22151">
                  <c:v>1.8550999999997599</c:v>
                </c:pt>
                <c:pt idx="22152">
                  <c:v>1.8551999999997599</c:v>
                </c:pt>
                <c:pt idx="22153">
                  <c:v>1.8552999999997599</c:v>
                </c:pt>
                <c:pt idx="22154">
                  <c:v>1.8553999999997599</c:v>
                </c:pt>
                <c:pt idx="22155">
                  <c:v>1.8554999999997599</c:v>
                </c:pt>
                <c:pt idx="22156">
                  <c:v>1.8555999999997601</c:v>
                </c:pt>
                <c:pt idx="22157">
                  <c:v>1.8556999999997601</c:v>
                </c:pt>
                <c:pt idx="22158">
                  <c:v>1.8557999999997601</c:v>
                </c:pt>
                <c:pt idx="22159">
                  <c:v>1.8558999999997601</c:v>
                </c:pt>
                <c:pt idx="22160">
                  <c:v>1.8559999999997601</c:v>
                </c:pt>
                <c:pt idx="22161">
                  <c:v>1.8560999999997601</c:v>
                </c:pt>
                <c:pt idx="22162">
                  <c:v>1.85619999999976</c:v>
                </c:pt>
                <c:pt idx="22163">
                  <c:v>1.85629999999976</c:v>
                </c:pt>
                <c:pt idx="22164">
                  <c:v>1.85639999999976</c:v>
                </c:pt>
                <c:pt idx="22165">
                  <c:v>1.85649999999976</c:v>
                </c:pt>
                <c:pt idx="22166">
                  <c:v>1.85659999999976</c:v>
                </c:pt>
                <c:pt idx="22167">
                  <c:v>1.85669999999976</c:v>
                </c:pt>
                <c:pt idx="22168">
                  <c:v>1.85679999999976</c:v>
                </c:pt>
                <c:pt idx="22169">
                  <c:v>1.85689999999976</c:v>
                </c:pt>
                <c:pt idx="22170">
                  <c:v>1.85699999999976</c:v>
                </c:pt>
                <c:pt idx="22171">
                  <c:v>1.8570999999997599</c:v>
                </c:pt>
                <c:pt idx="22172">
                  <c:v>1.8571999999997599</c:v>
                </c:pt>
                <c:pt idx="22173">
                  <c:v>1.8572999999997599</c:v>
                </c:pt>
                <c:pt idx="22174">
                  <c:v>1.8573999999997599</c:v>
                </c:pt>
                <c:pt idx="22175">
                  <c:v>1.8574999999997599</c:v>
                </c:pt>
                <c:pt idx="22176">
                  <c:v>1.8575999999997601</c:v>
                </c:pt>
                <c:pt idx="22177">
                  <c:v>1.8576999999997601</c:v>
                </c:pt>
                <c:pt idx="22178">
                  <c:v>1.8577999999997601</c:v>
                </c:pt>
                <c:pt idx="22179">
                  <c:v>1.8578999999997601</c:v>
                </c:pt>
                <c:pt idx="22180">
                  <c:v>1.8579999999997601</c:v>
                </c:pt>
                <c:pt idx="22181">
                  <c:v>1.8580999999997601</c:v>
                </c:pt>
                <c:pt idx="22182">
                  <c:v>1.85819999999976</c:v>
                </c:pt>
                <c:pt idx="22183">
                  <c:v>1.85829999999976</c:v>
                </c:pt>
                <c:pt idx="22184">
                  <c:v>1.85839999999976</c:v>
                </c:pt>
                <c:pt idx="22185">
                  <c:v>1.85849999999976</c:v>
                </c:pt>
                <c:pt idx="22186">
                  <c:v>1.85859999999976</c:v>
                </c:pt>
                <c:pt idx="22187">
                  <c:v>1.85869999999976</c:v>
                </c:pt>
                <c:pt idx="22188">
                  <c:v>1.85879999999976</c:v>
                </c:pt>
                <c:pt idx="22189">
                  <c:v>1.85889999999976</c:v>
                </c:pt>
                <c:pt idx="22190">
                  <c:v>1.85899999999976</c:v>
                </c:pt>
                <c:pt idx="22191">
                  <c:v>1.8590999999997599</c:v>
                </c:pt>
                <c:pt idx="22192">
                  <c:v>1.8591999999997599</c:v>
                </c:pt>
                <c:pt idx="22193">
                  <c:v>1.8592999999997599</c:v>
                </c:pt>
                <c:pt idx="22194">
                  <c:v>1.8593999999997599</c:v>
                </c:pt>
                <c:pt idx="22195">
                  <c:v>1.8594999999997599</c:v>
                </c:pt>
                <c:pt idx="22196">
                  <c:v>1.8595999999997599</c:v>
                </c:pt>
                <c:pt idx="22197">
                  <c:v>1.8596999999997601</c:v>
                </c:pt>
                <c:pt idx="22198">
                  <c:v>1.8597999999997601</c:v>
                </c:pt>
                <c:pt idx="22199">
                  <c:v>1.8598999999997601</c:v>
                </c:pt>
                <c:pt idx="22200">
                  <c:v>1.8599999999997601</c:v>
                </c:pt>
                <c:pt idx="22201">
                  <c:v>1.8600999999997601</c:v>
                </c:pt>
                <c:pt idx="22202">
                  <c:v>1.86019999999976</c:v>
                </c:pt>
                <c:pt idx="22203">
                  <c:v>1.86029999999976</c:v>
                </c:pt>
                <c:pt idx="22204">
                  <c:v>1.86039999999976</c:v>
                </c:pt>
                <c:pt idx="22205">
                  <c:v>1.86049999999976</c:v>
                </c:pt>
                <c:pt idx="22206">
                  <c:v>1.86059999999976</c:v>
                </c:pt>
                <c:pt idx="22207">
                  <c:v>1.86069999999976</c:v>
                </c:pt>
                <c:pt idx="22208">
                  <c:v>1.86079999999976</c:v>
                </c:pt>
                <c:pt idx="22209">
                  <c:v>1.86089999999976</c:v>
                </c:pt>
                <c:pt idx="22210">
                  <c:v>1.86099999999976</c:v>
                </c:pt>
                <c:pt idx="22211">
                  <c:v>1.8610999999997599</c:v>
                </c:pt>
                <c:pt idx="22212">
                  <c:v>1.8611999999997599</c:v>
                </c:pt>
                <c:pt idx="22213">
                  <c:v>1.8612999999997599</c:v>
                </c:pt>
                <c:pt idx="22214">
                  <c:v>1.8613999999997599</c:v>
                </c:pt>
                <c:pt idx="22215">
                  <c:v>1.8614999999997599</c:v>
                </c:pt>
                <c:pt idx="22216">
                  <c:v>1.8615999999997599</c:v>
                </c:pt>
                <c:pt idx="22217">
                  <c:v>1.8616999999997601</c:v>
                </c:pt>
                <c:pt idx="22218">
                  <c:v>1.8617999999997601</c:v>
                </c:pt>
                <c:pt idx="22219">
                  <c:v>1.8618999999997601</c:v>
                </c:pt>
                <c:pt idx="22220">
                  <c:v>1.8619999999997601</c:v>
                </c:pt>
                <c:pt idx="22221">
                  <c:v>1.8620999999997601</c:v>
                </c:pt>
                <c:pt idx="22222">
                  <c:v>1.86219999999976</c:v>
                </c:pt>
                <c:pt idx="22223">
                  <c:v>1.86229999999976</c:v>
                </c:pt>
                <c:pt idx="22224">
                  <c:v>1.86239999999976</c:v>
                </c:pt>
                <c:pt idx="22225">
                  <c:v>1.86249999999976</c:v>
                </c:pt>
                <c:pt idx="22226">
                  <c:v>1.86259999999976</c:v>
                </c:pt>
                <c:pt idx="22227">
                  <c:v>1.86269999999976</c:v>
                </c:pt>
                <c:pt idx="22228">
                  <c:v>1.86279999999976</c:v>
                </c:pt>
                <c:pt idx="22229">
                  <c:v>1.86289999999975</c:v>
                </c:pt>
                <c:pt idx="22230">
                  <c:v>1.86299999999976</c:v>
                </c:pt>
                <c:pt idx="22231">
                  <c:v>1.8630999999997599</c:v>
                </c:pt>
                <c:pt idx="22232">
                  <c:v>1.8631999999997599</c:v>
                </c:pt>
                <c:pt idx="22233">
                  <c:v>1.8632999999997499</c:v>
                </c:pt>
                <c:pt idx="22234">
                  <c:v>1.8633999999997599</c:v>
                </c:pt>
                <c:pt idx="22235">
                  <c:v>1.8634999999997599</c:v>
                </c:pt>
                <c:pt idx="22236">
                  <c:v>1.8635999999997599</c:v>
                </c:pt>
                <c:pt idx="22237">
                  <c:v>1.8636999999997499</c:v>
                </c:pt>
                <c:pt idx="22238">
                  <c:v>1.8637999999997601</c:v>
                </c:pt>
                <c:pt idx="22239">
                  <c:v>1.8638999999997601</c:v>
                </c:pt>
                <c:pt idx="22240">
                  <c:v>1.8639999999997601</c:v>
                </c:pt>
                <c:pt idx="22241">
                  <c:v>1.8640999999997501</c:v>
                </c:pt>
                <c:pt idx="22242">
                  <c:v>1.86419999999976</c:v>
                </c:pt>
                <c:pt idx="22243">
                  <c:v>1.86429999999976</c:v>
                </c:pt>
                <c:pt idx="22244">
                  <c:v>1.86439999999976</c:v>
                </c:pt>
                <c:pt idx="22245">
                  <c:v>1.86449999999975</c:v>
                </c:pt>
                <c:pt idx="22246">
                  <c:v>1.86459999999975</c:v>
                </c:pt>
                <c:pt idx="22247">
                  <c:v>1.86469999999976</c:v>
                </c:pt>
                <c:pt idx="22248">
                  <c:v>1.86479999999975</c:v>
                </c:pt>
                <c:pt idx="22249">
                  <c:v>1.86489999999975</c:v>
                </c:pt>
                <c:pt idx="22250">
                  <c:v>1.86499999999975</c:v>
                </c:pt>
                <c:pt idx="22251">
                  <c:v>1.8650999999997599</c:v>
                </c:pt>
                <c:pt idx="22252">
                  <c:v>1.8651999999997499</c:v>
                </c:pt>
                <c:pt idx="22253">
                  <c:v>1.8652999999997499</c:v>
                </c:pt>
                <c:pt idx="22254">
                  <c:v>1.8653999999997499</c:v>
                </c:pt>
                <c:pt idx="22255">
                  <c:v>1.8654999999997599</c:v>
                </c:pt>
                <c:pt idx="22256">
                  <c:v>1.8655999999997499</c:v>
                </c:pt>
                <c:pt idx="22257">
                  <c:v>1.8656999999997499</c:v>
                </c:pt>
                <c:pt idx="22258">
                  <c:v>1.8657999999997501</c:v>
                </c:pt>
                <c:pt idx="22259">
                  <c:v>1.8658999999997601</c:v>
                </c:pt>
                <c:pt idx="22260">
                  <c:v>1.8659999999997501</c:v>
                </c:pt>
                <c:pt idx="22261">
                  <c:v>1.8660999999997501</c:v>
                </c:pt>
                <c:pt idx="22262">
                  <c:v>1.8661999999997501</c:v>
                </c:pt>
                <c:pt idx="22263">
                  <c:v>1.86629999999976</c:v>
                </c:pt>
                <c:pt idx="22264">
                  <c:v>1.86639999999975</c:v>
                </c:pt>
                <c:pt idx="22265">
                  <c:v>1.86649999999975</c:v>
                </c:pt>
                <c:pt idx="22266">
                  <c:v>1.86659999999975</c:v>
                </c:pt>
                <c:pt idx="22267">
                  <c:v>1.86669999999975</c:v>
                </c:pt>
                <c:pt idx="22268">
                  <c:v>1.86679999999975</c:v>
                </c:pt>
                <c:pt idx="22269">
                  <c:v>1.86689999999975</c:v>
                </c:pt>
                <c:pt idx="22270">
                  <c:v>1.86699999999975</c:v>
                </c:pt>
                <c:pt idx="22271">
                  <c:v>1.86709999999975</c:v>
                </c:pt>
                <c:pt idx="22272">
                  <c:v>1.8671999999997499</c:v>
                </c:pt>
                <c:pt idx="22273">
                  <c:v>1.8672999999997499</c:v>
                </c:pt>
                <c:pt idx="22274">
                  <c:v>1.8673999999997499</c:v>
                </c:pt>
                <c:pt idx="22275">
                  <c:v>1.8674999999997499</c:v>
                </c:pt>
                <c:pt idx="22276">
                  <c:v>1.8675999999997499</c:v>
                </c:pt>
                <c:pt idx="22277">
                  <c:v>1.8676999999997499</c:v>
                </c:pt>
                <c:pt idx="22278">
                  <c:v>1.8677999999997501</c:v>
                </c:pt>
                <c:pt idx="22279">
                  <c:v>1.8678999999997501</c:v>
                </c:pt>
                <c:pt idx="22280">
                  <c:v>1.8679999999997501</c:v>
                </c:pt>
                <c:pt idx="22281">
                  <c:v>1.8680999999997501</c:v>
                </c:pt>
                <c:pt idx="22282">
                  <c:v>1.8681999999997501</c:v>
                </c:pt>
                <c:pt idx="22283">
                  <c:v>1.86829999999975</c:v>
                </c:pt>
                <c:pt idx="22284">
                  <c:v>1.86839999999975</c:v>
                </c:pt>
                <c:pt idx="22285">
                  <c:v>1.86849999999975</c:v>
                </c:pt>
                <c:pt idx="22286">
                  <c:v>1.86859999999975</c:v>
                </c:pt>
                <c:pt idx="22287">
                  <c:v>1.86869999999975</c:v>
                </c:pt>
                <c:pt idx="22288">
                  <c:v>1.86879999999975</c:v>
                </c:pt>
                <c:pt idx="22289">
                  <c:v>1.86889999999975</c:v>
                </c:pt>
                <c:pt idx="22290">
                  <c:v>1.86899999999975</c:v>
                </c:pt>
                <c:pt idx="22291">
                  <c:v>1.86909999999975</c:v>
                </c:pt>
                <c:pt idx="22292">
                  <c:v>1.86919999999975</c:v>
                </c:pt>
                <c:pt idx="22293">
                  <c:v>1.8692999999997499</c:v>
                </c:pt>
                <c:pt idx="22294">
                  <c:v>1.8693999999997499</c:v>
                </c:pt>
                <c:pt idx="22295">
                  <c:v>1.8694999999997499</c:v>
                </c:pt>
                <c:pt idx="22296">
                  <c:v>1.8695999999997499</c:v>
                </c:pt>
                <c:pt idx="22297">
                  <c:v>1.8696999999997499</c:v>
                </c:pt>
                <c:pt idx="22298">
                  <c:v>1.8697999999997501</c:v>
                </c:pt>
                <c:pt idx="22299">
                  <c:v>1.8698999999997501</c:v>
                </c:pt>
                <c:pt idx="22300">
                  <c:v>1.8699999999997501</c:v>
                </c:pt>
                <c:pt idx="22301">
                  <c:v>1.8700999999997501</c:v>
                </c:pt>
                <c:pt idx="22302">
                  <c:v>1.8701999999997501</c:v>
                </c:pt>
                <c:pt idx="22303">
                  <c:v>1.8702999999997501</c:v>
                </c:pt>
                <c:pt idx="22304">
                  <c:v>1.87039999999975</c:v>
                </c:pt>
                <c:pt idx="22305">
                  <c:v>1.87049999999975</c:v>
                </c:pt>
                <c:pt idx="22306">
                  <c:v>1.87059999999975</c:v>
                </c:pt>
                <c:pt idx="22307">
                  <c:v>1.87069999999975</c:v>
                </c:pt>
                <c:pt idx="22308">
                  <c:v>1.87079999999975</c:v>
                </c:pt>
                <c:pt idx="22309">
                  <c:v>1.87089999999975</c:v>
                </c:pt>
                <c:pt idx="22310">
                  <c:v>1.87099999999975</c:v>
                </c:pt>
                <c:pt idx="22311">
                  <c:v>1.87109999999975</c:v>
                </c:pt>
                <c:pt idx="22312">
                  <c:v>1.87119999999975</c:v>
                </c:pt>
                <c:pt idx="22313">
                  <c:v>1.8712999999997499</c:v>
                </c:pt>
                <c:pt idx="22314">
                  <c:v>1.8713999999997499</c:v>
                </c:pt>
                <c:pt idx="22315">
                  <c:v>1.8714999999997499</c:v>
                </c:pt>
                <c:pt idx="22316">
                  <c:v>1.8715999999997499</c:v>
                </c:pt>
                <c:pt idx="22317">
                  <c:v>1.8716999999997499</c:v>
                </c:pt>
                <c:pt idx="22318">
                  <c:v>1.8717999999997501</c:v>
                </c:pt>
                <c:pt idx="22319">
                  <c:v>1.8718999999997501</c:v>
                </c:pt>
                <c:pt idx="22320">
                  <c:v>1.8719999999997501</c:v>
                </c:pt>
                <c:pt idx="22321">
                  <c:v>1.8720999999997501</c:v>
                </c:pt>
                <c:pt idx="22322">
                  <c:v>1.8721999999997501</c:v>
                </c:pt>
                <c:pt idx="22323">
                  <c:v>1.8722999999997501</c:v>
                </c:pt>
                <c:pt idx="22324">
                  <c:v>1.87239999999975</c:v>
                </c:pt>
                <c:pt idx="22325">
                  <c:v>1.87249999999975</c:v>
                </c:pt>
                <c:pt idx="22326">
                  <c:v>1.87259999999975</c:v>
                </c:pt>
                <c:pt idx="22327">
                  <c:v>1.87269999999975</c:v>
                </c:pt>
                <c:pt idx="22328">
                  <c:v>1.87279999999975</c:v>
                </c:pt>
                <c:pt idx="22329">
                  <c:v>1.87289999999975</c:v>
                </c:pt>
                <c:pt idx="22330">
                  <c:v>1.87299999999975</c:v>
                </c:pt>
                <c:pt idx="22331">
                  <c:v>1.87309999999975</c:v>
                </c:pt>
                <c:pt idx="22332">
                  <c:v>1.87319999999975</c:v>
                </c:pt>
                <c:pt idx="22333">
                  <c:v>1.8732999999997499</c:v>
                </c:pt>
                <c:pt idx="22334">
                  <c:v>1.8733999999997499</c:v>
                </c:pt>
                <c:pt idx="22335">
                  <c:v>1.8734999999997499</c:v>
                </c:pt>
                <c:pt idx="22336">
                  <c:v>1.8735999999997499</c:v>
                </c:pt>
                <c:pt idx="22337">
                  <c:v>1.8736999999997499</c:v>
                </c:pt>
                <c:pt idx="22338">
                  <c:v>1.8737999999997501</c:v>
                </c:pt>
                <c:pt idx="22339">
                  <c:v>1.8738999999997501</c:v>
                </c:pt>
                <c:pt idx="22340">
                  <c:v>1.8739999999997501</c:v>
                </c:pt>
                <c:pt idx="22341">
                  <c:v>1.8740999999997501</c:v>
                </c:pt>
                <c:pt idx="22342">
                  <c:v>1.8741999999997501</c:v>
                </c:pt>
                <c:pt idx="22343">
                  <c:v>1.8742999999997501</c:v>
                </c:pt>
                <c:pt idx="22344">
                  <c:v>1.87439999999975</c:v>
                </c:pt>
                <c:pt idx="22345">
                  <c:v>1.87449999999975</c:v>
                </c:pt>
                <c:pt idx="22346">
                  <c:v>1.87459999999975</c:v>
                </c:pt>
                <c:pt idx="22347">
                  <c:v>1.87469999999975</c:v>
                </c:pt>
                <c:pt idx="22348">
                  <c:v>1.87479999999975</c:v>
                </c:pt>
                <c:pt idx="22349">
                  <c:v>1.87489999999975</c:v>
                </c:pt>
                <c:pt idx="22350">
                  <c:v>1.87499999999975</c:v>
                </c:pt>
                <c:pt idx="22351">
                  <c:v>1.87509999999975</c:v>
                </c:pt>
                <c:pt idx="22352">
                  <c:v>1.87519999999975</c:v>
                </c:pt>
                <c:pt idx="22353">
                  <c:v>1.8752999999997499</c:v>
                </c:pt>
                <c:pt idx="22354">
                  <c:v>1.8753999999997499</c:v>
                </c:pt>
                <c:pt idx="22355">
                  <c:v>1.8754999999997499</c:v>
                </c:pt>
                <c:pt idx="22356">
                  <c:v>1.8755999999997499</c:v>
                </c:pt>
                <c:pt idx="22357">
                  <c:v>1.8756999999997499</c:v>
                </c:pt>
                <c:pt idx="22358">
                  <c:v>1.8757999999997499</c:v>
                </c:pt>
                <c:pt idx="22359">
                  <c:v>1.8758999999997501</c:v>
                </c:pt>
                <c:pt idx="22360">
                  <c:v>1.8759999999997501</c:v>
                </c:pt>
                <c:pt idx="22361">
                  <c:v>1.8760999999997501</c:v>
                </c:pt>
                <c:pt idx="22362">
                  <c:v>1.8761999999997501</c:v>
                </c:pt>
                <c:pt idx="22363">
                  <c:v>1.8762999999997501</c:v>
                </c:pt>
                <c:pt idx="22364">
                  <c:v>1.87639999999975</c:v>
                </c:pt>
                <c:pt idx="22365">
                  <c:v>1.87649999999975</c:v>
                </c:pt>
                <c:pt idx="22366">
                  <c:v>1.87659999999975</c:v>
                </c:pt>
                <c:pt idx="22367">
                  <c:v>1.87669999999975</c:v>
                </c:pt>
                <c:pt idx="22368">
                  <c:v>1.87679999999975</c:v>
                </c:pt>
                <c:pt idx="22369">
                  <c:v>1.87689999999975</c:v>
                </c:pt>
                <c:pt idx="22370">
                  <c:v>1.87699999999975</c:v>
                </c:pt>
                <c:pt idx="22371">
                  <c:v>1.87709999999975</c:v>
                </c:pt>
                <c:pt idx="22372">
                  <c:v>1.87719999999975</c:v>
                </c:pt>
                <c:pt idx="22373">
                  <c:v>1.8772999999997499</c:v>
                </c:pt>
                <c:pt idx="22374">
                  <c:v>1.8773999999997499</c:v>
                </c:pt>
                <c:pt idx="22375">
                  <c:v>1.8774999999997499</c:v>
                </c:pt>
                <c:pt idx="22376">
                  <c:v>1.8775999999997499</c:v>
                </c:pt>
                <c:pt idx="22377">
                  <c:v>1.8776999999997499</c:v>
                </c:pt>
                <c:pt idx="22378">
                  <c:v>1.8777999999997499</c:v>
                </c:pt>
                <c:pt idx="22379">
                  <c:v>1.8778999999997501</c:v>
                </c:pt>
                <c:pt idx="22380">
                  <c:v>1.8779999999997501</c:v>
                </c:pt>
                <c:pt idx="22381">
                  <c:v>1.8780999999997501</c:v>
                </c:pt>
                <c:pt idx="22382">
                  <c:v>1.8781999999997501</c:v>
                </c:pt>
                <c:pt idx="22383">
                  <c:v>1.8782999999997501</c:v>
                </c:pt>
                <c:pt idx="22384">
                  <c:v>1.87839999999975</c:v>
                </c:pt>
                <c:pt idx="22385">
                  <c:v>1.87849999999975</c:v>
                </c:pt>
                <c:pt idx="22386">
                  <c:v>1.87859999999975</c:v>
                </c:pt>
                <c:pt idx="22387">
                  <c:v>1.87869999999975</c:v>
                </c:pt>
                <c:pt idx="22388">
                  <c:v>1.87879999999975</c:v>
                </c:pt>
                <c:pt idx="22389">
                  <c:v>1.87889999999975</c:v>
                </c:pt>
                <c:pt idx="22390">
                  <c:v>1.87899999999975</c:v>
                </c:pt>
                <c:pt idx="22391">
                  <c:v>1.87909999999975</c:v>
                </c:pt>
                <c:pt idx="22392">
                  <c:v>1.87919999999975</c:v>
                </c:pt>
                <c:pt idx="22393">
                  <c:v>1.8792999999997499</c:v>
                </c:pt>
                <c:pt idx="22394">
                  <c:v>1.8793999999997499</c:v>
                </c:pt>
                <c:pt idx="22395">
                  <c:v>1.8794999999997499</c:v>
                </c:pt>
                <c:pt idx="22396">
                  <c:v>1.8795999999997499</c:v>
                </c:pt>
                <c:pt idx="22397">
                  <c:v>1.8796999999997499</c:v>
                </c:pt>
                <c:pt idx="22398">
                  <c:v>1.8797999999997499</c:v>
                </c:pt>
                <c:pt idx="22399">
                  <c:v>1.8798999999997501</c:v>
                </c:pt>
                <c:pt idx="22400">
                  <c:v>1.8799999999997501</c:v>
                </c:pt>
                <c:pt idx="22401">
                  <c:v>1.8800999999997501</c:v>
                </c:pt>
                <c:pt idx="22402">
                  <c:v>1.8801999999997501</c:v>
                </c:pt>
                <c:pt idx="22403">
                  <c:v>1.8802999999997501</c:v>
                </c:pt>
                <c:pt idx="22404">
                  <c:v>1.88039999999975</c:v>
                </c:pt>
                <c:pt idx="22405">
                  <c:v>1.88049999999975</c:v>
                </c:pt>
                <c:pt idx="22406">
                  <c:v>1.88059999999975</c:v>
                </c:pt>
                <c:pt idx="22407">
                  <c:v>1.88069999999975</c:v>
                </c:pt>
                <c:pt idx="22408">
                  <c:v>1.88079999999975</c:v>
                </c:pt>
                <c:pt idx="22409">
                  <c:v>1.88089999999975</c:v>
                </c:pt>
                <c:pt idx="22410">
                  <c:v>1.88099999999975</c:v>
                </c:pt>
                <c:pt idx="22411">
                  <c:v>1.88109999999975</c:v>
                </c:pt>
                <c:pt idx="22412">
                  <c:v>1.88119999999975</c:v>
                </c:pt>
                <c:pt idx="22413">
                  <c:v>1.88129999999975</c:v>
                </c:pt>
                <c:pt idx="22414">
                  <c:v>1.8813999999997499</c:v>
                </c:pt>
                <c:pt idx="22415">
                  <c:v>1.8814999999997499</c:v>
                </c:pt>
                <c:pt idx="22416">
                  <c:v>1.8815999999997499</c:v>
                </c:pt>
                <c:pt idx="22417">
                  <c:v>1.8816999999997499</c:v>
                </c:pt>
                <c:pt idx="22418">
                  <c:v>1.8817999999997499</c:v>
                </c:pt>
                <c:pt idx="22419">
                  <c:v>1.8818999999997501</c:v>
                </c:pt>
                <c:pt idx="22420">
                  <c:v>1.8819999999997501</c:v>
                </c:pt>
                <c:pt idx="22421">
                  <c:v>1.8820999999997501</c:v>
                </c:pt>
                <c:pt idx="22422">
                  <c:v>1.8821999999997501</c:v>
                </c:pt>
                <c:pt idx="22423">
                  <c:v>1.8822999999997501</c:v>
                </c:pt>
                <c:pt idx="22424">
                  <c:v>1.8823999999997501</c:v>
                </c:pt>
                <c:pt idx="22425">
                  <c:v>1.88249999999975</c:v>
                </c:pt>
                <c:pt idx="22426">
                  <c:v>1.88259999999975</c:v>
                </c:pt>
                <c:pt idx="22427">
                  <c:v>1.88269999999975</c:v>
                </c:pt>
                <c:pt idx="22428">
                  <c:v>1.88279999999975</c:v>
                </c:pt>
                <c:pt idx="22429">
                  <c:v>1.88289999999975</c:v>
                </c:pt>
                <c:pt idx="22430">
                  <c:v>1.88299999999975</c:v>
                </c:pt>
                <c:pt idx="22431">
                  <c:v>1.88309999999975</c:v>
                </c:pt>
                <c:pt idx="22432">
                  <c:v>1.88319999999975</c:v>
                </c:pt>
                <c:pt idx="22433">
                  <c:v>1.88329999999975</c:v>
                </c:pt>
                <c:pt idx="22434">
                  <c:v>1.8833999999997499</c:v>
                </c:pt>
                <c:pt idx="22435">
                  <c:v>1.8834999999997499</c:v>
                </c:pt>
                <c:pt idx="22436">
                  <c:v>1.8835999999997499</c:v>
                </c:pt>
                <c:pt idx="22437">
                  <c:v>1.8836999999997499</c:v>
                </c:pt>
                <c:pt idx="22438">
                  <c:v>1.8837999999997499</c:v>
                </c:pt>
                <c:pt idx="22439">
                  <c:v>1.8838999999997501</c:v>
                </c:pt>
                <c:pt idx="22440">
                  <c:v>1.8839999999997501</c:v>
                </c:pt>
                <c:pt idx="22441">
                  <c:v>1.8840999999997501</c:v>
                </c:pt>
                <c:pt idx="22442">
                  <c:v>1.8841999999997501</c:v>
                </c:pt>
                <c:pt idx="22443">
                  <c:v>1.8842999999997501</c:v>
                </c:pt>
                <c:pt idx="22444">
                  <c:v>1.8843999999997501</c:v>
                </c:pt>
                <c:pt idx="22445">
                  <c:v>1.88449999999975</c:v>
                </c:pt>
                <c:pt idx="22446">
                  <c:v>1.88459999999975</c:v>
                </c:pt>
                <c:pt idx="22447">
                  <c:v>1.88469999999975</c:v>
                </c:pt>
                <c:pt idx="22448">
                  <c:v>1.88479999999975</c:v>
                </c:pt>
                <c:pt idx="22449">
                  <c:v>1.88489999999975</c:v>
                </c:pt>
                <c:pt idx="22450">
                  <c:v>1.88499999999975</c:v>
                </c:pt>
                <c:pt idx="22451">
                  <c:v>1.88509999999975</c:v>
                </c:pt>
                <c:pt idx="22452">
                  <c:v>1.88519999999975</c:v>
                </c:pt>
                <c:pt idx="22453">
                  <c:v>1.88529999999975</c:v>
                </c:pt>
                <c:pt idx="22454">
                  <c:v>1.8853999999997499</c:v>
                </c:pt>
                <c:pt idx="22455">
                  <c:v>1.8854999999997499</c:v>
                </c:pt>
                <c:pt idx="22456">
                  <c:v>1.8855999999997499</c:v>
                </c:pt>
                <c:pt idx="22457">
                  <c:v>1.8856999999997499</c:v>
                </c:pt>
                <c:pt idx="22458">
                  <c:v>1.8857999999997499</c:v>
                </c:pt>
                <c:pt idx="22459">
                  <c:v>1.8858999999997501</c:v>
                </c:pt>
                <c:pt idx="22460">
                  <c:v>1.8859999999997501</c:v>
                </c:pt>
                <c:pt idx="22461">
                  <c:v>1.8860999999997501</c:v>
                </c:pt>
                <c:pt idx="22462">
                  <c:v>1.8861999999997501</c:v>
                </c:pt>
                <c:pt idx="22463">
                  <c:v>1.8862999999997501</c:v>
                </c:pt>
                <c:pt idx="22464">
                  <c:v>1.8863999999997501</c:v>
                </c:pt>
                <c:pt idx="22465">
                  <c:v>1.88649999999975</c:v>
                </c:pt>
                <c:pt idx="22466">
                  <c:v>1.88659999999975</c:v>
                </c:pt>
                <c:pt idx="22467">
                  <c:v>1.88669999999975</c:v>
                </c:pt>
                <c:pt idx="22468">
                  <c:v>1.88679999999975</c:v>
                </c:pt>
                <c:pt idx="22469">
                  <c:v>1.88689999999975</c:v>
                </c:pt>
                <c:pt idx="22470">
                  <c:v>1.88699999999975</c:v>
                </c:pt>
                <c:pt idx="22471">
                  <c:v>1.88709999999975</c:v>
                </c:pt>
                <c:pt idx="22472">
                  <c:v>1.88719999999975</c:v>
                </c:pt>
                <c:pt idx="22473">
                  <c:v>1.88729999999975</c:v>
                </c:pt>
                <c:pt idx="22474">
                  <c:v>1.8873999999997499</c:v>
                </c:pt>
                <c:pt idx="22475">
                  <c:v>1.8874999999997499</c:v>
                </c:pt>
                <c:pt idx="22476">
                  <c:v>1.8875999999997499</c:v>
                </c:pt>
                <c:pt idx="22477">
                  <c:v>1.8876999999997499</c:v>
                </c:pt>
                <c:pt idx="22478">
                  <c:v>1.8877999999997499</c:v>
                </c:pt>
                <c:pt idx="22479">
                  <c:v>1.8878999999997499</c:v>
                </c:pt>
                <c:pt idx="22480">
                  <c:v>1.8879999999997501</c:v>
                </c:pt>
                <c:pt idx="22481">
                  <c:v>1.8880999999997501</c:v>
                </c:pt>
                <c:pt idx="22482">
                  <c:v>1.8881999999997501</c:v>
                </c:pt>
                <c:pt idx="22483">
                  <c:v>1.8882999999997501</c:v>
                </c:pt>
                <c:pt idx="22484">
                  <c:v>1.8883999999997501</c:v>
                </c:pt>
                <c:pt idx="22485">
                  <c:v>1.88849999999975</c:v>
                </c:pt>
                <c:pt idx="22486">
                  <c:v>1.88859999999975</c:v>
                </c:pt>
                <c:pt idx="22487">
                  <c:v>1.88869999999975</c:v>
                </c:pt>
                <c:pt idx="22488">
                  <c:v>1.88879999999975</c:v>
                </c:pt>
                <c:pt idx="22489">
                  <c:v>1.88889999999975</c:v>
                </c:pt>
                <c:pt idx="22490">
                  <c:v>1.88899999999975</c:v>
                </c:pt>
                <c:pt idx="22491">
                  <c:v>1.88909999999975</c:v>
                </c:pt>
                <c:pt idx="22492">
                  <c:v>1.88919999999975</c:v>
                </c:pt>
                <c:pt idx="22493">
                  <c:v>1.88929999999975</c:v>
                </c:pt>
                <c:pt idx="22494">
                  <c:v>1.8893999999997499</c:v>
                </c:pt>
                <c:pt idx="22495">
                  <c:v>1.8894999999997499</c:v>
                </c:pt>
                <c:pt idx="22496">
                  <c:v>1.8895999999997499</c:v>
                </c:pt>
                <c:pt idx="22497">
                  <c:v>1.8896999999997499</c:v>
                </c:pt>
                <c:pt idx="22498">
                  <c:v>1.8897999999997499</c:v>
                </c:pt>
                <c:pt idx="22499">
                  <c:v>1.8898999999997499</c:v>
                </c:pt>
                <c:pt idx="22500">
                  <c:v>1.8899999999997501</c:v>
                </c:pt>
                <c:pt idx="22501">
                  <c:v>1.8900999999997501</c:v>
                </c:pt>
                <c:pt idx="22502">
                  <c:v>1.8901999999997501</c:v>
                </c:pt>
                <c:pt idx="22503">
                  <c:v>1.8902999999997501</c:v>
                </c:pt>
                <c:pt idx="22504">
                  <c:v>1.8903999999997501</c:v>
                </c:pt>
                <c:pt idx="22505">
                  <c:v>1.89049999999975</c:v>
                </c:pt>
                <c:pt idx="22506">
                  <c:v>1.89059999999975</c:v>
                </c:pt>
                <c:pt idx="22507">
                  <c:v>1.89069999999975</c:v>
                </c:pt>
                <c:pt idx="22508">
                  <c:v>1.89079999999975</c:v>
                </c:pt>
                <c:pt idx="22509">
                  <c:v>1.89089999999975</c:v>
                </c:pt>
                <c:pt idx="22510">
                  <c:v>1.89099999999975</c:v>
                </c:pt>
                <c:pt idx="22511">
                  <c:v>1.89109999999975</c:v>
                </c:pt>
                <c:pt idx="22512">
                  <c:v>1.89119999999975</c:v>
                </c:pt>
                <c:pt idx="22513">
                  <c:v>1.89129999999975</c:v>
                </c:pt>
                <c:pt idx="22514">
                  <c:v>1.8913999999997499</c:v>
                </c:pt>
                <c:pt idx="22515">
                  <c:v>1.8914999999997499</c:v>
                </c:pt>
                <c:pt idx="22516">
                  <c:v>1.8915999999997499</c:v>
                </c:pt>
                <c:pt idx="22517">
                  <c:v>1.8916999999997499</c:v>
                </c:pt>
                <c:pt idx="22518">
                  <c:v>1.8917999999997499</c:v>
                </c:pt>
                <c:pt idx="22519">
                  <c:v>1.8918999999997499</c:v>
                </c:pt>
                <c:pt idx="22520">
                  <c:v>1.8919999999997501</c:v>
                </c:pt>
                <c:pt idx="22521">
                  <c:v>1.8920999999997501</c:v>
                </c:pt>
                <c:pt idx="22522">
                  <c:v>1.8921999999997501</c:v>
                </c:pt>
                <c:pt idx="22523">
                  <c:v>1.8922999999997501</c:v>
                </c:pt>
                <c:pt idx="22524">
                  <c:v>1.8923999999997501</c:v>
                </c:pt>
                <c:pt idx="22525">
                  <c:v>1.89249999999975</c:v>
                </c:pt>
                <c:pt idx="22526">
                  <c:v>1.89259999999975</c:v>
                </c:pt>
                <c:pt idx="22527">
                  <c:v>1.89269999999975</c:v>
                </c:pt>
                <c:pt idx="22528">
                  <c:v>1.89279999999975</c:v>
                </c:pt>
                <c:pt idx="22529">
                  <c:v>1.89289999999975</c:v>
                </c:pt>
                <c:pt idx="22530">
                  <c:v>1.89299999999975</c:v>
                </c:pt>
                <c:pt idx="22531">
                  <c:v>1.89309999999975</c:v>
                </c:pt>
                <c:pt idx="22532">
                  <c:v>1.89319999999975</c:v>
                </c:pt>
                <c:pt idx="22533">
                  <c:v>1.89329999999975</c:v>
                </c:pt>
                <c:pt idx="22534">
                  <c:v>1.8933999999997499</c:v>
                </c:pt>
                <c:pt idx="22535">
                  <c:v>1.8934999999997499</c:v>
                </c:pt>
                <c:pt idx="22536">
                  <c:v>1.8935999999997499</c:v>
                </c:pt>
                <c:pt idx="22537">
                  <c:v>1.8936999999997499</c:v>
                </c:pt>
                <c:pt idx="22538">
                  <c:v>1.8937999999997499</c:v>
                </c:pt>
                <c:pt idx="22539">
                  <c:v>1.8938999999997499</c:v>
                </c:pt>
                <c:pt idx="22540">
                  <c:v>1.8939999999997501</c:v>
                </c:pt>
                <c:pt idx="22541">
                  <c:v>1.8940999999997501</c:v>
                </c:pt>
                <c:pt idx="22542">
                  <c:v>1.8941999999997501</c:v>
                </c:pt>
                <c:pt idx="22543">
                  <c:v>1.8942999999997501</c:v>
                </c:pt>
                <c:pt idx="22544">
                  <c:v>1.8943999999997501</c:v>
                </c:pt>
                <c:pt idx="22545">
                  <c:v>1.8944999999997501</c:v>
                </c:pt>
                <c:pt idx="22546">
                  <c:v>1.89459999999975</c:v>
                </c:pt>
                <c:pt idx="22547">
                  <c:v>1.89469999999975</c:v>
                </c:pt>
                <c:pt idx="22548">
                  <c:v>1.89479999999975</c:v>
                </c:pt>
                <c:pt idx="22549">
                  <c:v>1.89489999999975</c:v>
                </c:pt>
                <c:pt idx="22550">
                  <c:v>1.89499999999975</c:v>
                </c:pt>
                <c:pt idx="22551">
                  <c:v>1.89509999999975</c:v>
                </c:pt>
                <c:pt idx="22552">
                  <c:v>1.89519999999975</c:v>
                </c:pt>
                <c:pt idx="22553">
                  <c:v>1.89529999999975</c:v>
                </c:pt>
                <c:pt idx="22554">
                  <c:v>1.89539999999975</c:v>
                </c:pt>
                <c:pt idx="22555">
                  <c:v>1.8954999999997499</c:v>
                </c:pt>
                <c:pt idx="22556">
                  <c:v>1.8955999999997499</c:v>
                </c:pt>
                <c:pt idx="22557">
                  <c:v>1.8956999999997499</c:v>
                </c:pt>
                <c:pt idx="22558">
                  <c:v>1.8957999999997499</c:v>
                </c:pt>
                <c:pt idx="22559">
                  <c:v>1.8958999999997499</c:v>
                </c:pt>
                <c:pt idx="22560">
                  <c:v>1.8959999999997501</c:v>
                </c:pt>
                <c:pt idx="22561">
                  <c:v>1.8960999999997501</c:v>
                </c:pt>
                <c:pt idx="22562">
                  <c:v>1.8961999999997501</c:v>
                </c:pt>
                <c:pt idx="22563">
                  <c:v>1.8962999999997501</c:v>
                </c:pt>
                <c:pt idx="22564">
                  <c:v>1.8963999999997501</c:v>
                </c:pt>
                <c:pt idx="22565">
                  <c:v>1.8964999999997501</c:v>
                </c:pt>
                <c:pt idx="22566">
                  <c:v>1.89659999999975</c:v>
                </c:pt>
                <c:pt idx="22567">
                  <c:v>1.89669999999975</c:v>
                </c:pt>
                <c:pt idx="22568">
                  <c:v>1.89679999999975</c:v>
                </c:pt>
                <c:pt idx="22569">
                  <c:v>1.89689999999975</c:v>
                </c:pt>
                <c:pt idx="22570">
                  <c:v>1.89699999999975</c:v>
                </c:pt>
                <c:pt idx="22571">
                  <c:v>1.89709999999975</c:v>
                </c:pt>
                <c:pt idx="22572">
                  <c:v>1.89719999999975</c:v>
                </c:pt>
                <c:pt idx="22573">
                  <c:v>1.89729999999975</c:v>
                </c:pt>
                <c:pt idx="22574">
                  <c:v>1.89739999999975</c:v>
                </c:pt>
                <c:pt idx="22575">
                  <c:v>1.8974999999997499</c:v>
                </c:pt>
                <c:pt idx="22576">
                  <c:v>1.8975999999997499</c:v>
                </c:pt>
                <c:pt idx="22577">
                  <c:v>1.8976999999997499</c:v>
                </c:pt>
                <c:pt idx="22578">
                  <c:v>1.8977999999997499</c:v>
                </c:pt>
                <c:pt idx="22579">
                  <c:v>1.8978999999997499</c:v>
                </c:pt>
                <c:pt idx="22580">
                  <c:v>1.8979999999997501</c:v>
                </c:pt>
                <c:pt idx="22581">
                  <c:v>1.8980999999997501</c:v>
                </c:pt>
                <c:pt idx="22582">
                  <c:v>1.8981999999997501</c:v>
                </c:pt>
                <c:pt idx="22583">
                  <c:v>1.8982999999997501</c:v>
                </c:pt>
                <c:pt idx="22584">
                  <c:v>1.8983999999997501</c:v>
                </c:pt>
                <c:pt idx="22585">
                  <c:v>1.8984999999997501</c:v>
                </c:pt>
                <c:pt idx="22586">
                  <c:v>1.89859999999975</c:v>
                </c:pt>
                <c:pt idx="22587">
                  <c:v>1.89869999999975</c:v>
                </c:pt>
                <c:pt idx="22588">
                  <c:v>1.89879999999975</c:v>
                </c:pt>
                <c:pt idx="22589">
                  <c:v>1.89889999999975</c:v>
                </c:pt>
                <c:pt idx="22590">
                  <c:v>1.89899999999975</c:v>
                </c:pt>
                <c:pt idx="22591">
                  <c:v>1.89909999999975</c:v>
                </c:pt>
                <c:pt idx="22592">
                  <c:v>1.89919999999975</c:v>
                </c:pt>
                <c:pt idx="22593">
                  <c:v>1.89929999999975</c:v>
                </c:pt>
                <c:pt idx="22594">
                  <c:v>1.89939999999975</c:v>
                </c:pt>
                <c:pt idx="22595">
                  <c:v>1.8994999999997499</c:v>
                </c:pt>
                <c:pt idx="22596">
                  <c:v>1.8995999999997499</c:v>
                </c:pt>
                <c:pt idx="22597">
                  <c:v>1.8996999999997499</c:v>
                </c:pt>
                <c:pt idx="22598">
                  <c:v>1.8997999999997499</c:v>
                </c:pt>
                <c:pt idx="22599">
                  <c:v>1.8998999999997499</c:v>
                </c:pt>
                <c:pt idx="22600">
                  <c:v>1.8999999999997499</c:v>
                </c:pt>
                <c:pt idx="22601">
                  <c:v>1.9000999999997501</c:v>
                </c:pt>
                <c:pt idx="22602">
                  <c:v>1.9001999999997501</c:v>
                </c:pt>
                <c:pt idx="22603">
                  <c:v>1.9002999999997501</c:v>
                </c:pt>
                <c:pt idx="22604">
                  <c:v>1.9003999999997501</c:v>
                </c:pt>
                <c:pt idx="22605">
                  <c:v>1.9004999999997501</c:v>
                </c:pt>
                <c:pt idx="22606">
                  <c:v>1.90059999999975</c:v>
                </c:pt>
                <c:pt idx="22607">
                  <c:v>1.90069999999975</c:v>
                </c:pt>
                <c:pt idx="22608">
                  <c:v>1.90079999999975</c:v>
                </c:pt>
                <c:pt idx="22609">
                  <c:v>1.90089999999975</c:v>
                </c:pt>
                <c:pt idx="22610">
                  <c:v>1.90099999999975</c:v>
                </c:pt>
                <c:pt idx="22611">
                  <c:v>1.90109999999975</c:v>
                </c:pt>
                <c:pt idx="22612">
                  <c:v>1.90119999999975</c:v>
                </c:pt>
                <c:pt idx="22613">
                  <c:v>1.90129999999975</c:v>
                </c:pt>
                <c:pt idx="22614">
                  <c:v>1.90139999999975</c:v>
                </c:pt>
                <c:pt idx="22615">
                  <c:v>1.9014999999997499</c:v>
                </c:pt>
                <c:pt idx="22616">
                  <c:v>1.9015999999997499</c:v>
                </c:pt>
                <c:pt idx="22617">
                  <c:v>1.9016999999997499</c:v>
                </c:pt>
                <c:pt idx="22618">
                  <c:v>1.9017999999997499</c:v>
                </c:pt>
                <c:pt idx="22619">
                  <c:v>1.9018999999997499</c:v>
                </c:pt>
                <c:pt idx="22620">
                  <c:v>1.9019999999997499</c:v>
                </c:pt>
                <c:pt idx="22621">
                  <c:v>1.9020999999997501</c:v>
                </c:pt>
                <c:pt idx="22622">
                  <c:v>1.9021999999997501</c:v>
                </c:pt>
                <c:pt idx="22623">
                  <c:v>1.9022999999997501</c:v>
                </c:pt>
                <c:pt idx="22624">
                  <c:v>1.9023999999997501</c:v>
                </c:pt>
                <c:pt idx="22625">
                  <c:v>1.9024999999997501</c:v>
                </c:pt>
                <c:pt idx="22626">
                  <c:v>1.90259999999975</c:v>
                </c:pt>
                <c:pt idx="22627">
                  <c:v>1.90269999999975</c:v>
                </c:pt>
                <c:pt idx="22628">
                  <c:v>1.90279999999975</c:v>
                </c:pt>
                <c:pt idx="22629">
                  <c:v>1.90289999999975</c:v>
                </c:pt>
                <c:pt idx="22630">
                  <c:v>1.90299999999975</c:v>
                </c:pt>
                <c:pt idx="22631">
                  <c:v>1.90309999999975</c:v>
                </c:pt>
                <c:pt idx="22632">
                  <c:v>1.90319999999975</c:v>
                </c:pt>
                <c:pt idx="22633">
                  <c:v>1.90329999999975</c:v>
                </c:pt>
                <c:pt idx="22634">
                  <c:v>1.90339999999975</c:v>
                </c:pt>
                <c:pt idx="22635">
                  <c:v>1.9034999999997499</c:v>
                </c:pt>
                <c:pt idx="22636">
                  <c:v>1.9035999999997499</c:v>
                </c:pt>
                <c:pt idx="22637">
                  <c:v>1.9036999999997499</c:v>
                </c:pt>
                <c:pt idx="22638">
                  <c:v>1.9037999999997499</c:v>
                </c:pt>
                <c:pt idx="22639">
                  <c:v>1.9038999999997499</c:v>
                </c:pt>
                <c:pt idx="22640">
                  <c:v>1.9039999999997499</c:v>
                </c:pt>
                <c:pt idx="22641">
                  <c:v>1.9040999999997501</c:v>
                </c:pt>
                <c:pt idx="22642">
                  <c:v>1.9041999999997501</c:v>
                </c:pt>
                <c:pt idx="22643">
                  <c:v>1.9042999999997501</c:v>
                </c:pt>
                <c:pt idx="22644">
                  <c:v>1.9043999999997501</c:v>
                </c:pt>
                <c:pt idx="22645">
                  <c:v>1.9044999999997501</c:v>
                </c:pt>
                <c:pt idx="22646">
                  <c:v>1.90459999999975</c:v>
                </c:pt>
                <c:pt idx="22647">
                  <c:v>1.90469999999975</c:v>
                </c:pt>
                <c:pt idx="22648">
                  <c:v>1.90479999999975</c:v>
                </c:pt>
                <c:pt idx="22649">
                  <c:v>1.90489999999975</c:v>
                </c:pt>
                <c:pt idx="22650">
                  <c:v>1.90499999999975</c:v>
                </c:pt>
                <c:pt idx="22651">
                  <c:v>1.90509999999975</c:v>
                </c:pt>
                <c:pt idx="22652">
                  <c:v>1.90519999999975</c:v>
                </c:pt>
                <c:pt idx="22653">
                  <c:v>1.90529999999975</c:v>
                </c:pt>
                <c:pt idx="22654">
                  <c:v>1.90539999999975</c:v>
                </c:pt>
                <c:pt idx="22655">
                  <c:v>1.9054999999997499</c:v>
                </c:pt>
                <c:pt idx="22656">
                  <c:v>1.9055999999997499</c:v>
                </c:pt>
                <c:pt idx="22657">
                  <c:v>1.9056999999997499</c:v>
                </c:pt>
                <c:pt idx="22658">
                  <c:v>1.9057999999997499</c:v>
                </c:pt>
                <c:pt idx="22659">
                  <c:v>1.9058999999997499</c:v>
                </c:pt>
                <c:pt idx="22660">
                  <c:v>1.9059999999997499</c:v>
                </c:pt>
                <c:pt idx="22661">
                  <c:v>1.9060999999997501</c:v>
                </c:pt>
                <c:pt idx="22662">
                  <c:v>1.9061999999997501</c:v>
                </c:pt>
                <c:pt idx="22663">
                  <c:v>1.9062999999997501</c:v>
                </c:pt>
                <c:pt idx="22664">
                  <c:v>1.9063999999997501</c:v>
                </c:pt>
                <c:pt idx="22665">
                  <c:v>1.9064999999997501</c:v>
                </c:pt>
                <c:pt idx="22666">
                  <c:v>1.9065999999997501</c:v>
                </c:pt>
                <c:pt idx="22667">
                  <c:v>1.90669999999975</c:v>
                </c:pt>
                <c:pt idx="22668">
                  <c:v>1.90679999999975</c:v>
                </c:pt>
                <c:pt idx="22669">
                  <c:v>1.90689999999975</c:v>
                </c:pt>
                <c:pt idx="22670">
                  <c:v>1.90699999999975</c:v>
                </c:pt>
                <c:pt idx="22671">
                  <c:v>1.90709999999975</c:v>
                </c:pt>
                <c:pt idx="22672">
                  <c:v>1.90719999999975</c:v>
                </c:pt>
                <c:pt idx="22673">
                  <c:v>1.90729999999975</c:v>
                </c:pt>
                <c:pt idx="22674">
                  <c:v>1.90739999999975</c:v>
                </c:pt>
                <c:pt idx="22675">
                  <c:v>1.90749999999975</c:v>
                </c:pt>
                <c:pt idx="22676">
                  <c:v>1.9075999999997499</c:v>
                </c:pt>
                <c:pt idx="22677">
                  <c:v>1.9076999999997499</c:v>
                </c:pt>
                <c:pt idx="22678">
                  <c:v>1.9077999999997499</c:v>
                </c:pt>
                <c:pt idx="22679">
                  <c:v>1.9078999999997499</c:v>
                </c:pt>
                <c:pt idx="22680">
                  <c:v>1.9079999999997499</c:v>
                </c:pt>
                <c:pt idx="22681">
                  <c:v>1.9080999999997501</c:v>
                </c:pt>
                <c:pt idx="22682">
                  <c:v>1.9081999999997501</c:v>
                </c:pt>
                <c:pt idx="22683">
                  <c:v>1.9082999999997501</c:v>
                </c:pt>
                <c:pt idx="22684">
                  <c:v>1.9083999999997501</c:v>
                </c:pt>
                <c:pt idx="22685">
                  <c:v>1.9084999999997501</c:v>
                </c:pt>
                <c:pt idx="22686">
                  <c:v>1.9085999999997501</c:v>
                </c:pt>
                <c:pt idx="22687">
                  <c:v>1.90869999999975</c:v>
                </c:pt>
                <c:pt idx="22688">
                  <c:v>1.90879999999975</c:v>
                </c:pt>
                <c:pt idx="22689">
                  <c:v>1.90889999999975</c:v>
                </c:pt>
                <c:pt idx="22690">
                  <c:v>1.90899999999975</c:v>
                </c:pt>
                <c:pt idx="22691">
                  <c:v>1.90909999999975</c:v>
                </c:pt>
                <c:pt idx="22692">
                  <c:v>1.90919999999975</c:v>
                </c:pt>
                <c:pt idx="22693">
                  <c:v>1.90929999999975</c:v>
                </c:pt>
                <c:pt idx="22694">
                  <c:v>1.90939999999975</c:v>
                </c:pt>
                <c:pt idx="22695">
                  <c:v>1.90949999999975</c:v>
                </c:pt>
                <c:pt idx="22696">
                  <c:v>1.9095999999997499</c:v>
                </c:pt>
                <c:pt idx="22697">
                  <c:v>1.9096999999997499</c:v>
                </c:pt>
                <c:pt idx="22698">
                  <c:v>1.9097999999997499</c:v>
                </c:pt>
                <c:pt idx="22699">
                  <c:v>1.9098999999997499</c:v>
                </c:pt>
                <c:pt idx="22700">
                  <c:v>1.9099999999997499</c:v>
                </c:pt>
                <c:pt idx="22701">
                  <c:v>1.9100999999997501</c:v>
                </c:pt>
                <c:pt idx="22702">
                  <c:v>1.9101999999997501</c:v>
                </c:pt>
                <c:pt idx="22703">
                  <c:v>1.9102999999997501</c:v>
                </c:pt>
                <c:pt idx="22704">
                  <c:v>1.9103999999997501</c:v>
                </c:pt>
                <c:pt idx="22705">
                  <c:v>1.9104999999997501</c:v>
                </c:pt>
                <c:pt idx="22706">
                  <c:v>1.9105999999997501</c:v>
                </c:pt>
                <c:pt idx="22707">
                  <c:v>1.91069999999975</c:v>
                </c:pt>
                <c:pt idx="22708">
                  <c:v>1.91079999999975</c:v>
                </c:pt>
                <c:pt idx="22709">
                  <c:v>1.91089999999975</c:v>
                </c:pt>
                <c:pt idx="22710">
                  <c:v>1.91099999999975</c:v>
                </c:pt>
                <c:pt idx="22711">
                  <c:v>1.91109999999975</c:v>
                </c:pt>
                <c:pt idx="22712">
                  <c:v>1.91119999999975</c:v>
                </c:pt>
                <c:pt idx="22713">
                  <c:v>1.91129999999975</c:v>
                </c:pt>
                <c:pt idx="22714">
                  <c:v>1.91139999999975</c:v>
                </c:pt>
                <c:pt idx="22715">
                  <c:v>1.91149999999975</c:v>
                </c:pt>
                <c:pt idx="22716">
                  <c:v>1.9115999999997499</c:v>
                </c:pt>
                <c:pt idx="22717">
                  <c:v>1.9116999999997499</c:v>
                </c:pt>
                <c:pt idx="22718">
                  <c:v>1.9117999999997499</c:v>
                </c:pt>
                <c:pt idx="22719">
                  <c:v>1.9118999999997499</c:v>
                </c:pt>
                <c:pt idx="22720">
                  <c:v>1.9119999999997499</c:v>
                </c:pt>
                <c:pt idx="22721">
                  <c:v>1.9120999999997501</c:v>
                </c:pt>
                <c:pt idx="22722">
                  <c:v>1.9121999999997501</c:v>
                </c:pt>
                <c:pt idx="22723">
                  <c:v>1.9122999999997501</c:v>
                </c:pt>
                <c:pt idx="22724">
                  <c:v>1.9123999999997501</c:v>
                </c:pt>
                <c:pt idx="22725">
                  <c:v>1.9124999999997501</c:v>
                </c:pt>
                <c:pt idx="22726">
                  <c:v>1.9125999999997501</c:v>
                </c:pt>
                <c:pt idx="22727">
                  <c:v>1.91269999999975</c:v>
                </c:pt>
                <c:pt idx="22728">
                  <c:v>1.91279999999975</c:v>
                </c:pt>
                <c:pt idx="22729">
                  <c:v>1.91289999999975</c:v>
                </c:pt>
                <c:pt idx="22730">
                  <c:v>1.91299999999975</c:v>
                </c:pt>
                <c:pt idx="22731">
                  <c:v>1.91309999999975</c:v>
                </c:pt>
                <c:pt idx="22732">
                  <c:v>1.91319999999975</c:v>
                </c:pt>
                <c:pt idx="22733">
                  <c:v>1.91329999999975</c:v>
                </c:pt>
                <c:pt idx="22734">
                  <c:v>1.91339999999975</c:v>
                </c:pt>
                <c:pt idx="22735">
                  <c:v>1.91349999999975</c:v>
                </c:pt>
                <c:pt idx="22736">
                  <c:v>1.9135999999997499</c:v>
                </c:pt>
                <c:pt idx="22737">
                  <c:v>1.9136999999997499</c:v>
                </c:pt>
                <c:pt idx="22738">
                  <c:v>1.9137999999997499</c:v>
                </c:pt>
                <c:pt idx="22739">
                  <c:v>1.9138999999997499</c:v>
                </c:pt>
                <c:pt idx="22740">
                  <c:v>1.9139999999997499</c:v>
                </c:pt>
                <c:pt idx="22741">
                  <c:v>1.9140999999997499</c:v>
                </c:pt>
                <c:pt idx="22742">
                  <c:v>1.9141999999997501</c:v>
                </c:pt>
                <c:pt idx="22743">
                  <c:v>1.9142999999997501</c:v>
                </c:pt>
                <c:pt idx="22744">
                  <c:v>1.9143999999997501</c:v>
                </c:pt>
                <c:pt idx="22745">
                  <c:v>1.9144999999997501</c:v>
                </c:pt>
                <c:pt idx="22746">
                  <c:v>1.9145999999997501</c:v>
                </c:pt>
                <c:pt idx="22747">
                  <c:v>1.91469999999975</c:v>
                </c:pt>
                <c:pt idx="22748">
                  <c:v>1.91479999999975</c:v>
                </c:pt>
                <c:pt idx="22749">
                  <c:v>1.91489999999975</c:v>
                </c:pt>
                <c:pt idx="22750">
                  <c:v>1.91499999999975</c:v>
                </c:pt>
                <c:pt idx="22751">
                  <c:v>1.91509999999975</c:v>
                </c:pt>
                <c:pt idx="22752">
                  <c:v>1.91519999999975</c:v>
                </c:pt>
                <c:pt idx="22753">
                  <c:v>1.91529999999975</c:v>
                </c:pt>
                <c:pt idx="22754">
                  <c:v>1.91539999999975</c:v>
                </c:pt>
                <c:pt idx="22755">
                  <c:v>1.91549999999975</c:v>
                </c:pt>
                <c:pt idx="22756">
                  <c:v>1.9155999999997499</c:v>
                </c:pt>
                <c:pt idx="22757">
                  <c:v>1.9156999999997499</c:v>
                </c:pt>
                <c:pt idx="22758">
                  <c:v>1.9157999999997499</c:v>
                </c:pt>
                <c:pt idx="22759">
                  <c:v>1.9158999999997499</c:v>
                </c:pt>
                <c:pt idx="22760">
                  <c:v>1.9159999999997499</c:v>
                </c:pt>
                <c:pt idx="22761">
                  <c:v>1.9160999999997499</c:v>
                </c:pt>
                <c:pt idx="22762">
                  <c:v>1.9161999999997501</c:v>
                </c:pt>
                <c:pt idx="22763">
                  <c:v>1.9162999999997501</c:v>
                </c:pt>
                <c:pt idx="22764">
                  <c:v>1.9163999999997501</c:v>
                </c:pt>
                <c:pt idx="22765">
                  <c:v>1.9164999999997501</c:v>
                </c:pt>
                <c:pt idx="22766">
                  <c:v>1.9165999999997501</c:v>
                </c:pt>
                <c:pt idx="22767">
                  <c:v>1.91669999999975</c:v>
                </c:pt>
                <c:pt idx="22768">
                  <c:v>1.91679999999975</c:v>
                </c:pt>
                <c:pt idx="22769">
                  <c:v>1.91689999999975</c:v>
                </c:pt>
                <c:pt idx="22770">
                  <c:v>1.91699999999975</c:v>
                </c:pt>
                <c:pt idx="22771">
                  <c:v>1.91709999999975</c:v>
                </c:pt>
                <c:pt idx="22772">
                  <c:v>1.91719999999975</c:v>
                </c:pt>
                <c:pt idx="22773">
                  <c:v>1.91729999999975</c:v>
                </c:pt>
                <c:pt idx="22774">
                  <c:v>1.91739999999975</c:v>
                </c:pt>
                <c:pt idx="22775">
                  <c:v>1.91749999999975</c:v>
                </c:pt>
                <c:pt idx="22776">
                  <c:v>1.9175999999997499</c:v>
                </c:pt>
                <c:pt idx="22777">
                  <c:v>1.9176999999997499</c:v>
                </c:pt>
                <c:pt idx="22778">
                  <c:v>1.9177999999997499</c:v>
                </c:pt>
                <c:pt idx="22779">
                  <c:v>1.9178999999997499</c:v>
                </c:pt>
                <c:pt idx="22780">
                  <c:v>1.9179999999997499</c:v>
                </c:pt>
                <c:pt idx="22781">
                  <c:v>1.9180999999997499</c:v>
                </c:pt>
                <c:pt idx="22782">
                  <c:v>1.9181999999997501</c:v>
                </c:pt>
                <c:pt idx="22783">
                  <c:v>1.9182999999997501</c:v>
                </c:pt>
                <c:pt idx="22784">
                  <c:v>1.9183999999997501</c:v>
                </c:pt>
                <c:pt idx="22785">
                  <c:v>1.9184999999997501</c:v>
                </c:pt>
                <c:pt idx="22786">
                  <c:v>1.9185999999997501</c:v>
                </c:pt>
                <c:pt idx="22787">
                  <c:v>1.91869999999975</c:v>
                </c:pt>
                <c:pt idx="22788">
                  <c:v>1.91879999999975</c:v>
                </c:pt>
                <c:pt idx="22789">
                  <c:v>1.91889999999975</c:v>
                </c:pt>
                <c:pt idx="22790">
                  <c:v>1.91899999999975</c:v>
                </c:pt>
                <c:pt idx="22791">
                  <c:v>1.91909999999975</c:v>
                </c:pt>
                <c:pt idx="22792">
                  <c:v>1.91919999999975</c:v>
                </c:pt>
                <c:pt idx="22793">
                  <c:v>1.91929999999975</c:v>
                </c:pt>
                <c:pt idx="22794">
                  <c:v>1.91939999999975</c:v>
                </c:pt>
                <c:pt idx="22795">
                  <c:v>1.91949999999975</c:v>
                </c:pt>
                <c:pt idx="22796">
                  <c:v>1.91959999999975</c:v>
                </c:pt>
                <c:pt idx="22797">
                  <c:v>1.9196999999997499</c:v>
                </c:pt>
                <c:pt idx="22798">
                  <c:v>1.9197999999997499</c:v>
                </c:pt>
                <c:pt idx="22799">
                  <c:v>1.9198999999997499</c:v>
                </c:pt>
                <c:pt idx="22800">
                  <c:v>1.9199999999997499</c:v>
                </c:pt>
                <c:pt idx="22801">
                  <c:v>1.9200999999997499</c:v>
                </c:pt>
                <c:pt idx="22802">
                  <c:v>1.9201999999997501</c:v>
                </c:pt>
                <c:pt idx="22803">
                  <c:v>1.9202999999997501</c:v>
                </c:pt>
                <c:pt idx="22804">
                  <c:v>1.9203999999997501</c:v>
                </c:pt>
                <c:pt idx="22805">
                  <c:v>1.9204999999997501</c:v>
                </c:pt>
                <c:pt idx="22806">
                  <c:v>1.9205999999997501</c:v>
                </c:pt>
                <c:pt idx="22807">
                  <c:v>1.9206999999997501</c:v>
                </c:pt>
                <c:pt idx="22808">
                  <c:v>1.92079999999975</c:v>
                </c:pt>
                <c:pt idx="22809">
                  <c:v>1.92089999999975</c:v>
                </c:pt>
                <c:pt idx="22810">
                  <c:v>1.92099999999975</c:v>
                </c:pt>
                <c:pt idx="22811">
                  <c:v>1.92109999999975</c:v>
                </c:pt>
                <c:pt idx="22812">
                  <c:v>1.92119999999975</c:v>
                </c:pt>
                <c:pt idx="22813">
                  <c:v>1.92129999999975</c:v>
                </c:pt>
                <c:pt idx="22814">
                  <c:v>1.92139999999975</c:v>
                </c:pt>
                <c:pt idx="22815">
                  <c:v>1.92149999999975</c:v>
                </c:pt>
                <c:pt idx="22816">
                  <c:v>1.92159999999975</c:v>
                </c:pt>
                <c:pt idx="22817">
                  <c:v>1.9216999999997499</c:v>
                </c:pt>
                <c:pt idx="22818">
                  <c:v>1.9217999999997499</c:v>
                </c:pt>
                <c:pt idx="22819">
                  <c:v>1.9218999999997499</c:v>
                </c:pt>
                <c:pt idx="22820">
                  <c:v>1.9219999999997499</c:v>
                </c:pt>
                <c:pt idx="22821">
                  <c:v>1.9220999999997499</c:v>
                </c:pt>
                <c:pt idx="22822">
                  <c:v>1.9221999999997501</c:v>
                </c:pt>
                <c:pt idx="22823">
                  <c:v>1.9222999999997501</c:v>
                </c:pt>
                <c:pt idx="22824">
                  <c:v>1.9223999999997501</c:v>
                </c:pt>
                <c:pt idx="22825">
                  <c:v>1.9224999999997501</c:v>
                </c:pt>
                <c:pt idx="22826">
                  <c:v>1.9225999999997501</c:v>
                </c:pt>
                <c:pt idx="22827">
                  <c:v>1.9226999999997501</c:v>
                </c:pt>
                <c:pt idx="22828">
                  <c:v>1.92279999999975</c:v>
                </c:pt>
                <c:pt idx="22829">
                  <c:v>1.92289999999975</c:v>
                </c:pt>
                <c:pt idx="22830">
                  <c:v>1.92299999999975</c:v>
                </c:pt>
                <c:pt idx="22831">
                  <c:v>1.92309999999975</c:v>
                </c:pt>
                <c:pt idx="22832">
                  <c:v>1.92319999999975</c:v>
                </c:pt>
                <c:pt idx="22833">
                  <c:v>1.92329999999975</c:v>
                </c:pt>
                <c:pt idx="22834">
                  <c:v>1.92339999999975</c:v>
                </c:pt>
                <c:pt idx="22835">
                  <c:v>1.92349999999975</c:v>
                </c:pt>
                <c:pt idx="22836">
                  <c:v>1.92359999999975</c:v>
                </c:pt>
                <c:pt idx="22837">
                  <c:v>1.9236999999997499</c:v>
                </c:pt>
                <c:pt idx="22838">
                  <c:v>1.9237999999997499</c:v>
                </c:pt>
                <c:pt idx="22839">
                  <c:v>1.9238999999997499</c:v>
                </c:pt>
                <c:pt idx="22840">
                  <c:v>1.9239999999997499</c:v>
                </c:pt>
                <c:pt idx="22841">
                  <c:v>1.9240999999997499</c:v>
                </c:pt>
                <c:pt idx="22842">
                  <c:v>1.9241999999997501</c:v>
                </c:pt>
                <c:pt idx="22843">
                  <c:v>1.9242999999997501</c:v>
                </c:pt>
                <c:pt idx="22844">
                  <c:v>1.9243999999997501</c:v>
                </c:pt>
                <c:pt idx="22845">
                  <c:v>1.9244999999997501</c:v>
                </c:pt>
                <c:pt idx="22846">
                  <c:v>1.9245999999997501</c:v>
                </c:pt>
                <c:pt idx="22847">
                  <c:v>1.9246999999997501</c:v>
                </c:pt>
                <c:pt idx="22848">
                  <c:v>1.92479999999975</c:v>
                </c:pt>
                <c:pt idx="22849">
                  <c:v>1.92489999999975</c:v>
                </c:pt>
                <c:pt idx="22850">
                  <c:v>1.92499999999975</c:v>
                </c:pt>
                <c:pt idx="22851">
                  <c:v>1.92509999999975</c:v>
                </c:pt>
                <c:pt idx="22852">
                  <c:v>1.92519999999975</c:v>
                </c:pt>
                <c:pt idx="22853">
                  <c:v>1.92529999999975</c:v>
                </c:pt>
                <c:pt idx="22854">
                  <c:v>1.92539999999975</c:v>
                </c:pt>
                <c:pt idx="22855">
                  <c:v>1.92549999999975</c:v>
                </c:pt>
                <c:pt idx="22856">
                  <c:v>1.92559999999975</c:v>
                </c:pt>
                <c:pt idx="22857">
                  <c:v>1.9256999999997499</c:v>
                </c:pt>
                <c:pt idx="22858">
                  <c:v>1.9257999999997499</c:v>
                </c:pt>
                <c:pt idx="22859">
                  <c:v>1.9258999999997499</c:v>
                </c:pt>
                <c:pt idx="22860">
                  <c:v>1.9259999999997499</c:v>
                </c:pt>
                <c:pt idx="22861">
                  <c:v>1.9260999999997499</c:v>
                </c:pt>
                <c:pt idx="22862">
                  <c:v>1.9261999999997499</c:v>
                </c:pt>
                <c:pt idx="22863">
                  <c:v>1.9262999999997501</c:v>
                </c:pt>
                <c:pt idx="22864">
                  <c:v>1.9263999999997501</c:v>
                </c:pt>
                <c:pt idx="22865">
                  <c:v>1.9264999999997501</c:v>
                </c:pt>
                <c:pt idx="22866">
                  <c:v>1.9265999999997501</c:v>
                </c:pt>
                <c:pt idx="22867">
                  <c:v>1.9266999999997501</c:v>
                </c:pt>
                <c:pt idx="22868">
                  <c:v>1.92679999999975</c:v>
                </c:pt>
                <c:pt idx="22869">
                  <c:v>1.92689999999975</c:v>
                </c:pt>
                <c:pt idx="22870">
                  <c:v>1.92699999999975</c:v>
                </c:pt>
                <c:pt idx="22871">
                  <c:v>1.92709999999975</c:v>
                </c:pt>
                <c:pt idx="22872">
                  <c:v>1.92719999999975</c:v>
                </c:pt>
                <c:pt idx="22873">
                  <c:v>1.92729999999975</c:v>
                </c:pt>
                <c:pt idx="22874">
                  <c:v>1.92739999999975</c:v>
                </c:pt>
                <c:pt idx="22875">
                  <c:v>1.92749999999975</c:v>
                </c:pt>
                <c:pt idx="22876">
                  <c:v>1.92759999999975</c:v>
                </c:pt>
                <c:pt idx="22877">
                  <c:v>1.9276999999997499</c:v>
                </c:pt>
                <c:pt idx="22878">
                  <c:v>1.9277999999997499</c:v>
                </c:pt>
                <c:pt idx="22879">
                  <c:v>1.9278999999997499</c:v>
                </c:pt>
                <c:pt idx="22880">
                  <c:v>1.9279999999997499</c:v>
                </c:pt>
                <c:pt idx="22881">
                  <c:v>1.9280999999997499</c:v>
                </c:pt>
                <c:pt idx="22882">
                  <c:v>1.9281999999997499</c:v>
                </c:pt>
                <c:pt idx="22883">
                  <c:v>1.9282999999997501</c:v>
                </c:pt>
                <c:pt idx="22884">
                  <c:v>1.9283999999997501</c:v>
                </c:pt>
                <c:pt idx="22885">
                  <c:v>1.9284999999997501</c:v>
                </c:pt>
                <c:pt idx="22886">
                  <c:v>1.9285999999997501</c:v>
                </c:pt>
                <c:pt idx="22887">
                  <c:v>1.9286999999997501</c:v>
                </c:pt>
                <c:pt idx="22888">
                  <c:v>1.92879999999975</c:v>
                </c:pt>
                <c:pt idx="22889">
                  <c:v>1.92889999999975</c:v>
                </c:pt>
                <c:pt idx="22890">
                  <c:v>1.92899999999975</c:v>
                </c:pt>
                <c:pt idx="22891">
                  <c:v>1.92909999999975</c:v>
                </c:pt>
                <c:pt idx="22892">
                  <c:v>1.92919999999975</c:v>
                </c:pt>
                <c:pt idx="22893">
                  <c:v>1.92929999999975</c:v>
                </c:pt>
                <c:pt idx="22894">
                  <c:v>1.92939999999975</c:v>
                </c:pt>
                <c:pt idx="22895">
                  <c:v>1.92949999999975</c:v>
                </c:pt>
                <c:pt idx="22896">
                  <c:v>1.92959999999975</c:v>
                </c:pt>
                <c:pt idx="22897">
                  <c:v>1.9296999999997499</c:v>
                </c:pt>
                <c:pt idx="22898">
                  <c:v>1.9297999999997499</c:v>
                </c:pt>
                <c:pt idx="22899">
                  <c:v>1.9298999999997499</c:v>
                </c:pt>
                <c:pt idx="22900">
                  <c:v>1.9299999999997499</c:v>
                </c:pt>
                <c:pt idx="22901">
                  <c:v>1.9300999999997499</c:v>
                </c:pt>
                <c:pt idx="22902">
                  <c:v>1.9301999999997499</c:v>
                </c:pt>
                <c:pt idx="22903">
                  <c:v>1.9302999999997501</c:v>
                </c:pt>
                <c:pt idx="22904">
                  <c:v>1.9303999999997501</c:v>
                </c:pt>
                <c:pt idx="22905">
                  <c:v>1.9304999999997501</c:v>
                </c:pt>
                <c:pt idx="22906">
                  <c:v>1.9305999999997501</c:v>
                </c:pt>
                <c:pt idx="22907">
                  <c:v>1.9306999999997501</c:v>
                </c:pt>
                <c:pt idx="22908">
                  <c:v>1.93079999999975</c:v>
                </c:pt>
                <c:pt idx="22909">
                  <c:v>1.93089999999975</c:v>
                </c:pt>
                <c:pt idx="22910">
                  <c:v>1.93099999999975</c:v>
                </c:pt>
                <c:pt idx="22911">
                  <c:v>1.93109999999975</c:v>
                </c:pt>
                <c:pt idx="22912">
                  <c:v>1.93119999999975</c:v>
                </c:pt>
                <c:pt idx="22913">
                  <c:v>1.93129999999975</c:v>
                </c:pt>
                <c:pt idx="22914">
                  <c:v>1.93139999999975</c:v>
                </c:pt>
                <c:pt idx="22915">
                  <c:v>1.93149999999975</c:v>
                </c:pt>
                <c:pt idx="22916">
                  <c:v>1.93159999999975</c:v>
                </c:pt>
                <c:pt idx="22917">
                  <c:v>1.93169999999975</c:v>
                </c:pt>
                <c:pt idx="22918">
                  <c:v>1.9317999999997499</c:v>
                </c:pt>
                <c:pt idx="22919">
                  <c:v>1.9318999999997499</c:v>
                </c:pt>
                <c:pt idx="22920">
                  <c:v>1.9319999999997499</c:v>
                </c:pt>
                <c:pt idx="22921">
                  <c:v>1.9320999999997499</c:v>
                </c:pt>
                <c:pt idx="22922">
                  <c:v>1.9321999999997499</c:v>
                </c:pt>
                <c:pt idx="22923">
                  <c:v>1.9322999999997501</c:v>
                </c:pt>
                <c:pt idx="22924">
                  <c:v>1.9323999999997501</c:v>
                </c:pt>
                <c:pt idx="22925">
                  <c:v>1.9324999999997501</c:v>
                </c:pt>
                <c:pt idx="22926">
                  <c:v>1.9325999999997501</c:v>
                </c:pt>
                <c:pt idx="22927">
                  <c:v>1.9326999999997501</c:v>
                </c:pt>
                <c:pt idx="22928">
                  <c:v>1.9327999999997501</c:v>
                </c:pt>
                <c:pt idx="22929">
                  <c:v>1.93289999999975</c:v>
                </c:pt>
                <c:pt idx="22930">
                  <c:v>1.93299999999975</c:v>
                </c:pt>
                <c:pt idx="22931">
                  <c:v>1.93309999999975</c:v>
                </c:pt>
                <c:pt idx="22932">
                  <c:v>1.93319999999975</c:v>
                </c:pt>
                <c:pt idx="22933">
                  <c:v>1.93329999999975</c:v>
                </c:pt>
                <c:pt idx="22934">
                  <c:v>1.93339999999975</c:v>
                </c:pt>
                <c:pt idx="22935">
                  <c:v>1.93349999999975</c:v>
                </c:pt>
                <c:pt idx="22936">
                  <c:v>1.93359999999975</c:v>
                </c:pt>
                <c:pt idx="22937">
                  <c:v>1.93369999999975</c:v>
                </c:pt>
                <c:pt idx="22938">
                  <c:v>1.9337999999997499</c:v>
                </c:pt>
                <c:pt idx="22939">
                  <c:v>1.9338999999997499</c:v>
                </c:pt>
                <c:pt idx="22940">
                  <c:v>1.9339999999997499</c:v>
                </c:pt>
                <c:pt idx="22941">
                  <c:v>1.9340999999997499</c:v>
                </c:pt>
                <c:pt idx="22942">
                  <c:v>1.9341999999997499</c:v>
                </c:pt>
                <c:pt idx="22943">
                  <c:v>1.9342999999997501</c:v>
                </c:pt>
                <c:pt idx="22944">
                  <c:v>1.9343999999997501</c:v>
                </c:pt>
                <c:pt idx="22945">
                  <c:v>1.9344999999997501</c:v>
                </c:pt>
                <c:pt idx="22946">
                  <c:v>1.9345999999997501</c:v>
                </c:pt>
                <c:pt idx="22947">
                  <c:v>1.9346999999997501</c:v>
                </c:pt>
                <c:pt idx="22948">
                  <c:v>1.9347999999997501</c:v>
                </c:pt>
                <c:pt idx="22949">
                  <c:v>1.93489999999975</c:v>
                </c:pt>
                <c:pt idx="22950">
                  <c:v>1.93499999999975</c:v>
                </c:pt>
                <c:pt idx="22951">
                  <c:v>1.93509999999975</c:v>
                </c:pt>
                <c:pt idx="22952">
                  <c:v>1.93519999999975</c:v>
                </c:pt>
                <c:pt idx="22953">
                  <c:v>1.93529999999975</c:v>
                </c:pt>
                <c:pt idx="22954">
                  <c:v>1.93539999999975</c:v>
                </c:pt>
                <c:pt idx="22955">
                  <c:v>1.93549999999975</c:v>
                </c:pt>
                <c:pt idx="22956">
                  <c:v>1.93559999999975</c:v>
                </c:pt>
                <c:pt idx="22957">
                  <c:v>1.93569999999975</c:v>
                </c:pt>
                <c:pt idx="22958">
                  <c:v>1.9357999999997499</c:v>
                </c:pt>
                <c:pt idx="22959">
                  <c:v>1.9358999999997499</c:v>
                </c:pt>
                <c:pt idx="22960">
                  <c:v>1.9359999999997499</c:v>
                </c:pt>
                <c:pt idx="22961">
                  <c:v>1.9360999999997499</c:v>
                </c:pt>
                <c:pt idx="22962">
                  <c:v>1.9361999999997499</c:v>
                </c:pt>
                <c:pt idx="22963">
                  <c:v>1.9362999999997501</c:v>
                </c:pt>
                <c:pt idx="22964">
                  <c:v>1.9363999999997501</c:v>
                </c:pt>
                <c:pt idx="22965">
                  <c:v>1.9364999999997501</c:v>
                </c:pt>
                <c:pt idx="22966">
                  <c:v>1.9365999999997501</c:v>
                </c:pt>
                <c:pt idx="22967">
                  <c:v>1.9366999999997501</c:v>
                </c:pt>
                <c:pt idx="22968">
                  <c:v>1.9367999999997501</c:v>
                </c:pt>
                <c:pt idx="22969">
                  <c:v>1.93689999999975</c:v>
                </c:pt>
                <c:pt idx="22970">
                  <c:v>1.93699999999975</c:v>
                </c:pt>
                <c:pt idx="22971">
                  <c:v>1.93709999999975</c:v>
                </c:pt>
                <c:pt idx="22972">
                  <c:v>1.93719999999975</c:v>
                </c:pt>
                <c:pt idx="22973">
                  <c:v>1.93729999999975</c:v>
                </c:pt>
                <c:pt idx="22974">
                  <c:v>1.93739999999975</c:v>
                </c:pt>
                <c:pt idx="22975">
                  <c:v>1.93749999999975</c:v>
                </c:pt>
                <c:pt idx="22976">
                  <c:v>1.93759999999975</c:v>
                </c:pt>
                <c:pt idx="22977">
                  <c:v>1.93769999999975</c:v>
                </c:pt>
                <c:pt idx="22978">
                  <c:v>1.9377999999997499</c:v>
                </c:pt>
                <c:pt idx="22979">
                  <c:v>1.9378999999997499</c:v>
                </c:pt>
                <c:pt idx="22980">
                  <c:v>1.9379999999997499</c:v>
                </c:pt>
                <c:pt idx="22981">
                  <c:v>1.9380999999997499</c:v>
                </c:pt>
                <c:pt idx="22982">
                  <c:v>1.9381999999997499</c:v>
                </c:pt>
                <c:pt idx="22983">
                  <c:v>1.9382999999997499</c:v>
                </c:pt>
                <c:pt idx="22984">
                  <c:v>1.9383999999997501</c:v>
                </c:pt>
                <c:pt idx="22985">
                  <c:v>1.9384999999997501</c:v>
                </c:pt>
                <c:pt idx="22986">
                  <c:v>1.9385999999997501</c:v>
                </c:pt>
                <c:pt idx="22987">
                  <c:v>1.9386999999997501</c:v>
                </c:pt>
                <c:pt idx="22988">
                  <c:v>1.9387999999997501</c:v>
                </c:pt>
                <c:pt idx="22989">
                  <c:v>1.93889999999975</c:v>
                </c:pt>
                <c:pt idx="22990">
                  <c:v>1.93899999999975</c:v>
                </c:pt>
                <c:pt idx="22991">
                  <c:v>1.93909999999975</c:v>
                </c:pt>
                <c:pt idx="22992">
                  <c:v>1.93919999999975</c:v>
                </c:pt>
                <c:pt idx="22993">
                  <c:v>1.93929999999975</c:v>
                </c:pt>
                <c:pt idx="22994">
                  <c:v>1.93939999999975</c:v>
                </c:pt>
                <c:pt idx="22995">
                  <c:v>1.93949999999975</c:v>
                </c:pt>
                <c:pt idx="22996">
                  <c:v>1.93959999999975</c:v>
                </c:pt>
                <c:pt idx="22997">
                  <c:v>1.93969999999975</c:v>
                </c:pt>
                <c:pt idx="22998">
                  <c:v>1.9397999999997499</c:v>
                </c:pt>
                <c:pt idx="22999">
                  <c:v>1.9398999999997499</c:v>
                </c:pt>
                <c:pt idx="23000">
                  <c:v>1.9399999999997499</c:v>
                </c:pt>
                <c:pt idx="23001">
                  <c:v>1.9400999999997499</c:v>
                </c:pt>
                <c:pt idx="23002">
                  <c:v>1.9401999999997499</c:v>
                </c:pt>
                <c:pt idx="23003">
                  <c:v>1.9402999999997499</c:v>
                </c:pt>
                <c:pt idx="23004">
                  <c:v>1.9403999999997501</c:v>
                </c:pt>
                <c:pt idx="23005">
                  <c:v>1.9404999999997501</c:v>
                </c:pt>
                <c:pt idx="23006">
                  <c:v>1.9405999999997501</c:v>
                </c:pt>
                <c:pt idx="23007">
                  <c:v>1.9406999999997501</c:v>
                </c:pt>
                <c:pt idx="23008">
                  <c:v>1.9407999999997501</c:v>
                </c:pt>
                <c:pt idx="23009">
                  <c:v>1.94089999999975</c:v>
                </c:pt>
                <c:pt idx="23010">
                  <c:v>1.94099999999975</c:v>
                </c:pt>
                <c:pt idx="23011">
                  <c:v>1.94109999999975</c:v>
                </c:pt>
                <c:pt idx="23012">
                  <c:v>1.94119999999975</c:v>
                </c:pt>
                <c:pt idx="23013">
                  <c:v>1.94129999999975</c:v>
                </c:pt>
                <c:pt idx="23014">
                  <c:v>1.94139999999975</c:v>
                </c:pt>
                <c:pt idx="23015">
                  <c:v>1.94149999999975</c:v>
                </c:pt>
                <c:pt idx="23016">
                  <c:v>1.94159999999975</c:v>
                </c:pt>
                <c:pt idx="23017">
                  <c:v>1.94169999999975</c:v>
                </c:pt>
                <c:pt idx="23018">
                  <c:v>1.9417999999997499</c:v>
                </c:pt>
                <c:pt idx="23019">
                  <c:v>1.9418999999997499</c:v>
                </c:pt>
                <c:pt idx="23020">
                  <c:v>1.9419999999997499</c:v>
                </c:pt>
                <c:pt idx="23021">
                  <c:v>1.9420999999997499</c:v>
                </c:pt>
                <c:pt idx="23022">
                  <c:v>1.9421999999997499</c:v>
                </c:pt>
                <c:pt idx="23023">
                  <c:v>1.9422999999997499</c:v>
                </c:pt>
                <c:pt idx="23024">
                  <c:v>1.9423999999997501</c:v>
                </c:pt>
                <c:pt idx="23025">
                  <c:v>1.9424999999997501</c:v>
                </c:pt>
                <c:pt idx="23026">
                  <c:v>1.9425999999997501</c:v>
                </c:pt>
                <c:pt idx="23027">
                  <c:v>1.9426999999997501</c:v>
                </c:pt>
                <c:pt idx="23028">
                  <c:v>1.9427999999997501</c:v>
                </c:pt>
                <c:pt idx="23029">
                  <c:v>1.94289999999975</c:v>
                </c:pt>
                <c:pt idx="23030">
                  <c:v>1.94299999999975</c:v>
                </c:pt>
                <c:pt idx="23031">
                  <c:v>1.94309999999975</c:v>
                </c:pt>
                <c:pt idx="23032">
                  <c:v>1.94319999999975</c:v>
                </c:pt>
                <c:pt idx="23033">
                  <c:v>1.94329999999975</c:v>
                </c:pt>
                <c:pt idx="23034">
                  <c:v>1.94339999999975</c:v>
                </c:pt>
                <c:pt idx="23035">
                  <c:v>1.94349999999975</c:v>
                </c:pt>
                <c:pt idx="23036">
                  <c:v>1.94359999999975</c:v>
                </c:pt>
                <c:pt idx="23037">
                  <c:v>1.94369999999975</c:v>
                </c:pt>
                <c:pt idx="23038">
                  <c:v>1.94379999999975</c:v>
                </c:pt>
                <c:pt idx="23039">
                  <c:v>1.9438999999997499</c:v>
                </c:pt>
                <c:pt idx="23040">
                  <c:v>1.9439999999997499</c:v>
                </c:pt>
                <c:pt idx="23041">
                  <c:v>1.9440999999997499</c:v>
                </c:pt>
                <c:pt idx="23042">
                  <c:v>1.9441999999997499</c:v>
                </c:pt>
                <c:pt idx="23043">
                  <c:v>1.9442999999997499</c:v>
                </c:pt>
                <c:pt idx="23044">
                  <c:v>1.9443999999997501</c:v>
                </c:pt>
                <c:pt idx="23045">
                  <c:v>1.9444999999997501</c:v>
                </c:pt>
                <c:pt idx="23046">
                  <c:v>1.9445999999997501</c:v>
                </c:pt>
                <c:pt idx="23047">
                  <c:v>1.9446999999997501</c:v>
                </c:pt>
                <c:pt idx="23048">
                  <c:v>1.9447999999997501</c:v>
                </c:pt>
                <c:pt idx="23049">
                  <c:v>1.9448999999997501</c:v>
                </c:pt>
                <c:pt idx="23050">
                  <c:v>1.94499999999975</c:v>
                </c:pt>
                <c:pt idx="23051">
                  <c:v>1.94509999999975</c:v>
                </c:pt>
                <c:pt idx="23052">
                  <c:v>1.94519999999975</c:v>
                </c:pt>
                <c:pt idx="23053">
                  <c:v>1.94529999999975</c:v>
                </c:pt>
                <c:pt idx="23054">
                  <c:v>1.94539999999975</c:v>
                </c:pt>
                <c:pt idx="23055">
                  <c:v>1.94549999999975</c:v>
                </c:pt>
                <c:pt idx="23056">
                  <c:v>1.94559999999975</c:v>
                </c:pt>
                <c:pt idx="23057">
                  <c:v>1.94569999999975</c:v>
                </c:pt>
                <c:pt idx="23058">
                  <c:v>1.94579999999975</c:v>
                </c:pt>
                <c:pt idx="23059">
                  <c:v>1.9458999999997499</c:v>
                </c:pt>
                <c:pt idx="23060">
                  <c:v>1.9459999999997499</c:v>
                </c:pt>
                <c:pt idx="23061">
                  <c:v>1.9460999999997499</c:v>
                </c:pt>
                <c:pt idx="23062">
                  <c:v>1.9461999999997499</c:v>
                </c:pt>
                <c:pt idx="23063">
                  <c:v>1.9462999999997499</c:v>
                </c:pt>
                <c:pt idx="23064">
                  <c:v>1.9463999999997501</c:v>
                </c:pt>
                <c:pt idx="23065">
                  <c:v>1.9464999999997501</c:v>
                </c:pt>
                <c:pt idx="23066">
                  <c:v>1.9465999999997501</c:v>
                </c:pt>
                <c:pt idx="23067">
                  <c:v>1.9466999999997501</c:v>
                </c:pt>
                <c:pt idx="23068">
                  <c:v>1.9467999999997501</c:v>
                </c:pt>
                <c:pt idx="23069">
                  <c:v>1.9468999999997501</c:v>
                </c:pt>
                <c:pt idx="23070">
                  <c:v>1.94699999999975</c:v>
                </c:pt>
                <c:pt idx="23071">
                  <c:v>1.94709999999975</c:v>
                </c:pt>
                <c:pt idx="23072">
                  <c:v>1.94719999999975</c:v>
                </c:pt>
                <c:pt idx="23073">
                  <c:v>1.94729999999975</c:v>
                </c:pt>
                <c:pt idx="23074">
                  <c:v>1.94739999999975</c:v>
                </c:pt>
                <c:pt idx="23075">
                  <c:v>1.94749999999975</c:v>
                </c:pt>
                <c:pt idx="23076">
                  <c:v>1.94759999999975</c:v>
                </c:pt>
                <c:pt idx="23077">
                  <c:v>1.94769999999975</c:v>
                </c:pt>
                <c:pt idx="23078">
                  <c:v>1.94779999999975</c:v>
                </c:pt>
                <c:pt idx="23079">
                  <c:v>1.9478999999997499</c:v>
                </c:pt>
                <c:pt idx="23080">
                  <c:v>1.9479999999997499</c:v>
                </c:pt>
                <c:pt idx="23081">
                  <c:v>1.9480999999997499</c:v>
                </c:pt>
                <c:pt idx="23082">
                  <c:v>1.9481999999997499</c:v>
                </c:pt>
                <c:pt idx="23083">
                  <c:v>1.9482999999997499</c:v>
                </c:pt>
                <c:pt idx="23084">
                  <c:v>1.9483999999997501</c:v>
                </c:pt>
                <c:pt idx="23085">
                  <c:v>1.9484999999997501</c:v>
                </c:pt>
                <c:pt idx="23086">
                  <c:v>1.9485999999997501</c:v>
                </c:pt>
                <c:pt idx="23087">
                  <c:v>1.9486999999997501</c:v>
                </c:pt>
                <c:pt idx="23088">
                  <c:v>1.9487999999997501</c:v>
                </c:pt>
                <c:pt idx="23089">
                  <c:v>1.9488999999997501</c:v>
                </c:pt>
                <c:pt idx="23090">
                  <c:v>1.94899999999975</c:v>
                </c:pt>
                <c:pt idx="23091">
                  <c:v>1.94909999999975</c:v>
                </c:pt>
                <c:pt idx="23092">
                  <c:v>1.94919999999975</c:v>
                </c:pt>
                <c:pt idx="23093">
                  <c:v>1.94929999999975</c:v>
                </c:pt>
                <c:pt idx="23094">
                  <c:v>1.94939999999975</c:v>
                </c:pt>
                <c:pt idx="23095">
                  <c:v>1.94949999999975</c:v>
                </c:pt>
                <c:pt idx="23096">
                  <c:v>1.94959999999975</c:v>
                </c:pt>
                <c:pt idx="23097">
                  <c:v>1.94969999999975</c:v>
                </c:pt>
                <c:pt idx="23098">
                  <c:v>1.94979999999975</c:v>
                </c:pt>
                <c:pt idx="23099">
                  <c:v>1.9498999999997499</c:v>
                </c:pt>
                <c:pt idx="23100">
                  <c:v>1.9499999999997499</c:v>
                </c:pt>
                <c:pt idx="23101">
                  <c:v>1.9500999999997499</c:v>
                </c:pt>
                <c:pt idx="23102">
                  <c:v>1.9501999999997499</c:v>
                </c:pt>
                <c:pt idx="23103">
                  <c:v>1.9502999999997499</c:v>
                </c:pt>
                <c:pt idx="23104">
                  <c:v>1.9503999999997499</c:v>
                </c:pt>
                <c:pt idx="23105">
                  <c:v>1.9504999999997501</c:v>
                </c:pt>
                <c:pt idx="23106">
                  <c:v>1.9505999999997501</c:v>
                </c:pt>
                <c:pt idx="23107">
                  <c:v>1.9506999999997501</c:v>
                </c:pt>
                <c:pt idx="23108">
                  <c:v>1.9507999999997501</c:v>
                </c:pt>
                <c:pt idx="23109">
                  <c:v>1.9508999999997501</c:v>
                </c:pt>
                <c:pt idx="23110">
                  <c:v>1.95099999999975</c:v>
                </c:pt>
                <c:pt idx="23111">
                  <c:v>1.95109999999975</c:v>
                </c:pt>
                <c:pt idx="23112">
                  <c:v>1.95119999999975</c:v>
                </c:pt>
                <c:pt idx="23113">
                  <c:v>1.95129999999975</c:v>
                </c:pt>
                <c:pt idx="23114">
                  <c:v>1.95139999999975</c:v>
                </c:pt>
                <c:pt idx="23115">
                  <c:v>1.95149999999975</c:v>
                </c:pt>
                <c:pt idx="23116">
                  <c:v>1.95159999999975</c:v>
                </c:pt>
                <c:pt idx="23117">
                  <c:v>1.95169999999975</c:v>
                </c:pt>
                <c:pt idx="23118">
                  <c:v>1.95179999999975</c:v>
                </c:pt>
                <c:pt idx="23119">
                  <c:v>1.9518999999997499</c:v>
                </c:pt>
                <c:pt idx="23120">
                  <c:v>1.9519999999997499</c:v>
                </c:pt>
                <c:pt idx="23121">
                  <c:v>1.9520999999997499</c:v>
                </c:pt>
                <c:pt idx="23122">
                  <c:v>1.9521999999997499</c:v>
                </c:pt>
                <c:pt idx="23123">
                  <c:v>1.9522999999997499</c:v>
                </c:pt>
                <c:pt idx="23124">
                  <c:v>1.9523999999997499</c:v>
                </c:pt>
                <c:pt idx="23125">
                  <c:v>1.9524999999997501</c:v>
                </c:pt>
                <c:pt idx="23126">
                  <c:v>1.9525999999997501</c:v>
                </c:pt>
                <c:pt idx="23127">
                  <c:v>1.9526999999997501</c:v>
                </c:pt>
                <c:pt idx="23128">
                  <c:v>1.9527999999997501</c:v>
                </c:pt>
                <c:pt idx="23129">
                  <c:v>1.9528999999997501</c:v>
                </c:pt>
                <c:pt idx="23130">
                  <c:v>1.95299999999975</c:v>
                </c:pt>
                <c:pt idx="23131">
                  <c:v>1.95309999999975</c:v>
                </c:pt>
                <c:pt idx="23132">
                  <c:v>1.95319999999975</c:v>
                </c:pt>
                <c:pt idx="23133">
                  <c:v>1.95329999999975</c:v>
                </c:pt>
                <c:pt idx="23134">
                  <c:v>1.95339999999975</c:v>
                </c:pt>
                <c:pt idx="23135">
                  <c:v>1.95349999999975</c:v>
                </c:pt>
                <c:pt idx="23136">
                  <c:v>1.95359999999975</c:v>
                </c:pt>
                <c:pt idx="23137">
                  <c:v>1.95369999999974</c:v>
                </c:pt>
                <c:pt idx="23138">
                  <c:v>1.95379999999975</c:v>
                </c:pt>
                <c:pt idx="23139">
                  <c:v>1.9538999999997499</c:v>
                </c:pt>
                <c:pt idx="23140">
                  <c:v>1.9539999999997499</c:v>
                </c:pt>
                <c:pt idx="23141">
                  <c:v>1.9540999999997399</c:v>
                </c:pt>
                <c:pt idx="23142">
                  <c:v>1.9541999999997499</c:v>
                </c:pt>
                <c:pt idx="23143">
                  <c:v>1.9542999999997499</c:v>
                </c:pt>
                <c:pt idx="23144">
                  <c:v>1.9543999999997499</c:v>
                </c:pt>
                <c:pt idx="23145">
                  <c:v>1.9544999999997399</c:v>
                </c:pt>
                <c:pt idx="23146">
                  <c:v>1.9545999999997501</c:v>
                </c:pt>
                <c:pt idx="23147">
                  <c:v>1.9546999999997501</c:v>
                </c:pt>
                <c:pt idx="23148">
                  <c:v>1.9547999999997501</c:v>
                </c:pt>
                <c:pt idx="23149">
                  <c:v>1.9548999999997401</c:v>
                </c:pt>
                <c:pt idx="23150">
                  <c:v>1.95499999999975</c:v>
                </c:pt>
                <c:pt idx="23151">
                  <c:v>1.95509999999975</c:v>
                </c:pt>
                <c:pt idx="23152">
                  <c:v>1.95519999999975</c:v>
                </c:pt>
                <c:pt idx="23153">
                  <c:v>1.95529999999974</c:v>
                </c:pt>
                <c:pt idx="23154">
                  <c:v>1.95539999999974</c:v>
                </c:pt>
                <c:pt idx="23155">
                  <c:v>1.95549999999975</c:v>
                </c:pt>
                <c:pt idx="23156">
                  <c:v>1.95559999999974</c:v>
                </c:pt>
                <c:pt idx="23157">
                  <c:v>1.95569999999974</c:v>
                </c:pt>
                <c:pt idx="23158">
                  <c:v>1.95579999999974</c:v>
                </c:pt>
                <c:pt idx="23159">
                  <c:v>1.9558999999997499</c:v>
                </c:pt>
                <c:pt idx="23160">
                  <c:v>1.9559999999997399</c:v>
                </c:pt>
                <c:pt idx="23161">
                  <c:v>1.9560999999997399</c:v>
                </c:pt>
                <c:pt idx="23162">
                  <c:v>1.9561999999997399</c:v>
                </c:pt>
                <c:pt idx="23163">
                  <c:v>1.9562999999997499</c:v>
                </c:pt>
                <c:pt idx="23164">
                  <c:v>1.9563999999997399</c:v>
                </c:pt>
                <c:pt idx="23165">
                  <c:v>1.9564999999997399</c:v>
                </c:pt>
                <c:pt idx="23166">
                  <c:v>1.9565999999997401</c:v>
                </c:pt>
                <c:pt idx="23167">
                  <c:v>1.9566999999997501</c:v>
                </c:pt>
                <c:pt idx="23168">
                  <c:v>1.9567999999997401</c:v>
                </c:pt>
                <c:pt idx="23169">
                  <c:v>1.9568999999997401</c:v>
                </c:pt>
                <c:pt idx="23170">
                  <c:v>1.9569999999997401</c:v>
                </c:pt>
                <c:pt idx="23171">
                  <c:v>1.95709999999975</c:v>
                </c:pt>
                <c:pt idx="23172">
                  <c:v>1.95719999999974</c:v>
                </c:pt>
                <c:pt idx="23173">
                  <c:v>1.95729999999974</c:v>
                </c:pt>
                <c:pt idx="23174">
                  <c:v>1.95739999999974</c:v>
                </c:pt>
                <c:pt idx="23175">
                  <c:v>1.95749999999974</c:v>
                </c:pt>
                <c:pt idx="23176">
                  <c:v>1.95759999999974</c:v>
                </c:pt>
                <c:pt idx="23177">
                  <c:v>1.95769999999974</c:v>
                </c:pt>
                <c:pt idx="23178">
                  <c:v>1.95779999999974</c:v>
                </c:pt>
                <c:pt idx="23179">
                  <c:v>1.95789999999974</c:v>
                </c:pt>
                <c:pt idx="23180">
                  <c:v>1.9579999999997399</c:v>
                </c:pt>
                <c:pt idx="23181">
                  <c:v>1.9580999999997399</c:v>
                </c:pt>
                <c:pt idx="23182">
                  <c:v>1.9581999999997399</c:v>
                </c:pt>
                <c:pt idx="23183">
                  <c:v>1.9582999999997399</c:v>
                </c:pt>
                <c:pt idx="23184">
                  <c:v>1.9583999999997399</c:v>
                </c:pt>
                <c:pt idx="23185">
                  <c:v>1.9584999999997399</c:v>
                </c:pt>
                <c:pt idx="23186">
                  <c:v>1.9585999999997401</c:v>
                </c:pt>
                <c:pt idx="23187">
                  <c:v>1.9586999999997401</c:v>
                </c:pt>
                <c:pt idx="23188">
                  <c:v>1.9587999999997401</c:v>
                </c:pt>
                <c:pt idx="23189">
                  <c:v>1.9588999999997401</c:v>
                </c:pt>
                <c:pt idx="23190">
                  <c:v>1.9589999999997401</c:v>
                </c:pt>
                <c:pt idx="23191">
                  <c:v>1.95909999999974</c:v>
                </c:pt>
                <c:pt idx="23192">
                  <c:v>1.95919999999974</c:v>
                </c:pt>
                <c:pt idx="23193">
                  <c:v>1.95929999999974</c:v>
                </c:pt>
                <c:pt idx="23194">
                  <c:v>1.95939999999974</c:v>
                </c:pt>
                <c:pt idx="23195">
                  <c:v>1.95949999999974</c:v>
                </c:pt>
                <c:pt idx="23196">
                  <c:v>1.95959999999974</c:v>
                </c:pt>
                <c:pt idx="23197">
                  <c:v>1.95969999999974</c:v>
                </c:pt>
                <c:pt idx="23198">
                  <c:v>1.95979999999974</c:v>
                </c:pt>
                <c:pt idx="23199">
                  <c:v>1.95989999999974</c:v>
                </c:pt>
                <c:pt idx="23200">
                  <c:v>1.95999999999974</c:v>
                </c:pt>
                <c:pt idx="23201">
                  <c:v>1.9600999999997399</c:v>
                </c:pt>
                <c:pt idx="23202">
                  <c:v>1.9601999999997399</c:v>
                </c:pt>
                <c:pt idx="23203">
                  <c:v>1.9602999999997399</c:v>
                </c:pt>
                <c:pt idx="23204">
                  <c:v>1.9603999999997399</c:v>
                </c:pt>
                <c:pt idx="23205">
                  <c:v>1.9604999999997399</c:v>
                </c:pt>
                <c:pt idx="23206">
                  <c:v>1.9605999999997401</c:v>
                </c:pt>
                <c:pt idx="23207">
                  <c:v>1.9606999999997401</c:v>
                </c:pt>
                <c:pt idx="23208">
                  <c:v>1.9607999999997401</c:v>
                </c:pt>
                <c:pt idx="23209">
                  <c:v>1.9608999999997401</c:v>
                </c:pt>
                <c:pt idx="23210">
                  <c:v>1.9609999999997401</c:v>
                </c:pt>
                <c:pt idx="23211">
                  <c:v>1.9610999999997401</c:v>
                </c:pt>
                <c:pt idx="23212">
                  <c:v>1.96119999999974</c:v>
                </c:pt>
                <c:pt idx="23213">
                  <c:v>1.96129999999974</c:v>
                </c:pt>
                <c:pt idx="23214">
                  <c:v>1.96139999999974</c:v>
                </c:pt>
                <c:pt idx="23215">
                  <c:v>1.96149999999974</c:v>
                </c:pt>
                <c:pt idx="23216">
                  <c:v>1.96159999999974</c:v>
                </c:pt>
                <c:pt idx="23217">
                  <c:v>1.96169999999974</c:v>
                </c:pt>
                <c:pt idx="23218">
                  <c:v>1.96179999999974</c:v>
                </c:pt>
                <c:pt idx="23219">
                  <c:v>1.96189999999974</c:v>
                </c:pt>
                <c:pt idx="23220">
                  <c:v>1.96199999999974</c:v>
                </c:pt>
                <c:pt idx="23221">
                  <c:v>1.9620999999997399</c:v>
                </c:pt>
                <c:pt idx="23222">
                  <c:v>1.9621999999997399</c:v>
                </c:pt>
                <c:pt idx="23223">
                  <c:v>1.9622999999997399</c:v>
                </c:pt>
                <c:pt idx="23224">
                  <c:v>1.9623999999997399</c:v>
                </c:pt>
                <c:pt idx="23225">
                  <c:v>1.9624999999997399</c:v>
                </c:pt>
                <c:pt idx="23226">
                  <c:v>1.9625999999997401</c:v>
                </c:pt>
                <c:pt idx="23227">
                  <c:v>1.9626999999997401</c:v>
                </c:pt>
                <c:pt idx="23228">
                  <c:v>1.9627999999997401</c:v>
                </c:pt>
                <c:pt idx="23229">
                  <c:v>1.9628999999997401</c:v>
                </c:pt>
                <c:pt idx="23230">
                  <c:v>1.9629999999997401</c:v>
                </c:pt>
                <c:pt idx="23231">
                  <c:v>1.9630999999997401</c:v>
                </c:pt>
                <c:pt idx="23232">
                  <c:v>1.96319999999974</c:v>
                </c:pt>
                <c:pt idx="23233">
                  <c:v>1.96329999999974</c:v>
                </c:pt>
                <c:pt idx="23234">
                  <c:v>1.96339999999974</c:v>
                </c:pt>
                <c:pt idx="23235">
                  <c:v>1.96349999999974</c:v>
                </c:pt>
                <c:pt idx="23236">
                  <c:v>1.96359999999974</c:v>
                </c:pt>
                <c:pt idx="23237">
                  <c:v>1.96369999999974</c:v>
                </c:pt>
                <c:pt idx="23238">
                  <c:v>1.96379999999974</c:v>
                </c:pt>
                <c:pt idx="23239">
                  <c:v>1.96389999999974</c:v>
                </c:pt>
                <c:pt idx="23240">
                  <c:v>1.96399999999974</c:v>
                </c:pt>
                <c:pt idx="23241">
                  <c:v>1.9640999999997399</c:v>
                </c:pt>
                <c:pt idx="23242">
                  <c:v>1.9641999999997399</c:v>
                </c:pt>
                <c:pt idx="23243">
                  <c:v>1.9642999999997399</c:v>
                </c:pt>
                <c:pt idx="23244">
                  <c:v>1.9643999999997399</c:v>
                </c:pt>
                <c:pt idx="23245">
                  <c:v>1.9644999999997399</c:v>
                </c:pt>
                <c:pt idx="23246">
                  <c:v>1.9645999999997401</c:v>
                </c:pt>
                <c:pt idx="23247">
                  <c:v>1.9646999999997401</c:v>
                </c:pt>
                <c:pt idx="23248">
                  <c:v>1.9647999999997401</c:v>
                </c:pt>
                <c:pt idx="23249">
                  <c:v>1.9648999999997401</c:v>
                </c:pt>
                <c:pt idx="23250">
                  <c:v>1.9649999999997401</c:v>
                </c:pt>
                <c:pt idx="23251">
                  <c:v>1.9650999999997401</c:v>
                </c:pt>
                <c:pt idx="23252">
                  <c:v>1.96519999999974</c:v>
                </c:pt>
                <c:pt idx="23253">
                  <c:v>1.96529999999974</c:v>
                </c:pt>
                <c:pt idx="23254">
                  <c:v>1.96539999999974</c:v>
                </c:pt>
                <c:pt idx="23255">
                  <c:v>1.96549999999974</c:v>
                </c:pt>
                <c:pt idx="23256">
                  <c:v>1.96559999999974</c:v>
                </c:pt>
                <c:pt idx="23257">
                  <c:v>1.96569999999974</c:v>
                </c:pt>
                <c:pt idx="23258">
                  <c:v>1.96579999999974</c:v>
                </c:pt>
                <c:pt idx="23259">
                  <c:v>1.96589999999974</c:v>
                </c:pt>
                <c:pt idx="23260">
                  <c:v>1.96599999999974</c:v>
                </c:pt>
                <c:pt idx="23261">
                  <c:v>1.9660999999997399</c:v>
                </c:pt>
                <c:pt idx="23262">
                  <c:v>1.9661999999997399</c:v>
                </c:pt>
                <c:pt idx="23263">
                  <c:v>1.9662999999997399</c:v>
                </c:pt>
                <c:pt idx="23264">
                  <c:v>1.9663999999997399</c:v>
                </c:pt>
                <c:pt idx="23265">
                  <c:v>1.9664999999997399</c:v>
                </c:pt>
                <c:pt idx="23266">
                  <c:v>1.9665999999997399</c:v>
                </c:pt>
                <c:pt idx="23267">
                  <c:v>1.9666999999997401</c:v>
                </c:pt>
                <c:pt idx="23268">
                  <c:v>1.9667999999997401</c:v>
                </c:pt>
                <c:pt idx="23269">
                  <c:v>1.9668999999997401</c:v>
                </c:pt>
                <c:pt idx="23270">
                  <c:v>1.9669999999997401</c:v>
                </c:pt>
                <c:pt idx="23271">
                  <c:v>1.9670999999997401</c:v>
                </c:pt>
                <c:pt idx="23272">
                  <c:v>1.96719999999974</c:v>
                </c:pt>
                <c:pt idx="23273">
                  <c:v>1.96729999999974</c:v>
                </c:pt>
                <c:pt idx="23274">
                  <c:v>1.96739999999974</c:v>
                </c:pt>
                <c:pt idx="23275">
                  <c:v>1.96749999999974</c:v>
                </c:pt>
                <c:pt idx="23276">
                  <c:v>1.96759999999974</c:v>
                </c:pt>
                <c:pt idx="23277">
                  <c:v>1.96769999999974</c:v>
                </c:pt>
                <c:pt idx="23278">
                  <c:v>1.96779999999974</c:v>
                </c:pt>
                <c:pt idx="23279">
                  <c:v>1.96789999999974</c:v>
                </c:pt>
                <c:pt idx="23280">
                  <c:v>1.96799999999974</c:v>
                </c:pt>
                <c:pt idx="23281">
                  <c:v>1.9680999999997399</c:v>
                </c:pt>
                <c:pt idx="23282">
                  <c:v>1.9681999999997399</c:v>
                </c:pt>
                <c:pt idx="23283">
                  <c:v>1.9682999999997399</c:v>
                </c:pt>
                <c:pt idx="23284">
                  <c:v>1.9683999999997399</c:v>
                </c:pt>
                <c:pt idx="23285">
                  <c:v>1.9684999999997399</c:v>
                </c:pt>
                <c:pt idx="23286">
                  <c:v>1.9685999999997399</c:v>
                </c:pt>
                <c:pt idx="23287">
                  <c:v>1.9686999999997401</c:v>
                </c:pt>
                <c:pt idx="23288">
                  <c:v>1.9687999999997401</c:v>
                </c:pt>
                <c:pt idx="23289">
                  <c:v>1.9688999999997401</c:v>
                </c:pt>
                <c:pt idx="23290">
                  <c:v>1.9689999999997401</c:v>
                </c:pt>
                <c:pt idx="23291">
                  <c:v>1.9690999999997401</c:v>
                </c:pt>
                <c:pt idx="23292">
                  <c:v>1.96919999999974</c:v>
                </c:pt>
                <c:pt idx="23293">
                  <c:v>1.96929999999974</c:v>
                </c:pt>
                <c:pt idx="23294">
                  <c:v>1.96939999999974</c:v>
                </c:pt>
                <c:pt idx="23295">
                  <c:v>1.96949999999974</c:v>
                </c:pt>
                <c:pt idx="23296">
                  <c:v>1.96959999999974</c:v>
                </c:pt>
                <c:pt idx="23297">
                  <c:v>1.96969999999974</c:v>
                </c:pt>
                <c:pt idx="23298">
                  <c:v>1.96979999999974</c:v>
                </c:pt>
                <c:pt idx="23299">
                  <c:v>1.96989999999974</c:v>
                </c:pt>
                <c:pt idx="23300">
                  <c:v>1.96999999999974</c:v>
                </c:pt>
                <c:pt idx="23301">
                  <c:v>1.9700999999997399</c:v>
                </c:pt>
                <c:pt idx="23302">
                  <c:v>1.9701999999997399</c:v>
                </c:pt>
                <c:pt idx="23303">
                  <c:v>1.9702999999997399</c:v>
                </c:pt>
                <c:pt idx="23304">
                  <c:v>1.9703999999997399</c:v>
                </c:pt>
                <c:pt idx="23305">
                  <c:v>1.9704999999997399</c:v>
                </c:pt>
                <c:pt idx="23306">
                  <c:v>1.9705999999997399</c:v>
                </c:pt>
                <c:pt idx="23307">
                  <c:v>1.9706999999997401</c:v>
                </c:pt>
                <c:pt idx="23308">
                  <c:v>1.9707999999997401</c:v>
                </c:pt>
                <c:pt idx="23309">
                  <c:v>1.9708999999997401</c:v>
                </c:pt>
                <c:pt idx="23310">
                  <c:v>1.9709999999997401</c:v>
                </c:pt>
                <c:pt idx="23311">
                  <c:v>1.9710999999997401</c:v>
                </c:pt>
                <c:pt idx="23312">
                  <c:v>1.97119999999974</c:v>
                </c:pt>
                <c:pt idx="23313">
                  <c:v>1.97129999999974</c:v>
                </c:pt>
                <c:pt idx="23314">
                  <c:v>1.97139999999974</c:v>
                </c:pt>
                <c:pt idx="23315">
                  <c:v>1.97149999999974</c:v>
                </c:pt>
                <c:pt idx="23316">
                  <c:v>1.97159999999974</c:v>
                </c:pt>
                <c:pt idx="23317">
                  <c:v>1.97169999999974</c:v>
                </c:pt>
                <c:pt idx="23318">
                  <c:v>1.97179999999974</c:v>
                </c:pt>
                <c:pt idx="23319">
                  <c:v>1.97189999999974</c:v>
                </c:pt>
                <c:pt idx="23320">
                  <c:v>1.97199999999974</c:v>
                </c:pt>
                <c:pt idx="23321">
                  <c:v>1.9720999999997399</c:v>
                </c:pt>
                <c:pt idx="23322">
                  <c:v>1.9721999999997399</c:v>
                </c:pt>
                <c:pt idx="23323">
                  <c:v>1.9722999999997399</c:v>
                </c:pt>
                <c:pt idx="23324">
                  <c:v>1.9723999999997399</c:v>
                </c:pt>
                <c:pt idx="23325">
                  <c:v>1.9724999999997399</c:v>
                </c:pt>
                <c:pt idx="23326">
                  <c:v>1.9725999999997399</c:v>
                </c:pt>
                <c:pt idx="23327">
                  <c:v>1.9726999999997401</c:v>
                </c:pt>
                <c:pt idx="23328">
                  <c:v>1.9727999999997401</c:v>
                </c:pt>
                <c:pt idx="23329">
                  <c:v>1.9728999999997401</c:v>
                </c:pt>
                <c:pt idx="23330">
                  <c:v>1.9729999999997401</c:v>
                </c:pt>
                <c:pt idx="23331">
                  <c:v>1.9730999999997401</c:v>
                </c:pt>
                <c:pt idx="23332">
                  <c:v>1.9731999999997401</c:v>
                </c:pt>
                <c:pt idx="23333">
                  <c:v>1.97329999999974</c:v>
                </c:pt>
                <c:pt idx="23334">
                  <c:v>1.97339999999974</c:v>
                </c:pt>
                <c:pt idx="23335">
                  <c:v>1.97349999999974</c:v>
                </c:pt>
                <c:pt idx="23336">
                  <c:v>1.97359999999974</c:v>
                </c:pt>
                <c:pt idx="23337">
                  <c:v>1.97369999999974</c:v>
                </c:pt>
                <c:pt idx="23338">
                  <c:v>1.97379999999974</c:v>
                </c:pt>
                <c:pt idx="23339">
                  <c:v>1.97389999999974</c:v>
                </c:pt>
                <c:pt idx="23340">
                  <c:v>1.97399999999974</c:v>
                </c:pt>
                <c:pt idx="23341">
                  <c:v>1.97409999999974</c:v>
                </c:pt>
                <c:pt idx="23342">
                  <c:v>1.9741999999997399</c:v>
                </c:pt>
                <c:pt idx="23343">
                  <c:v>1.9742999999997399</c:v>
                </c:pt>
                <c:pt idx="23344">
                  <c:v>1.9743999999997399</c:v>
                </c:pt>
                <c:pt idx="23345">
                  <c:v>1.9744999999997399</c:v>
                </c:pt>
                <c:pt idx="23346">
                  <c:v>1.9745999999997399</c:v>
                </c:pt>
                <c:pt idx="23347">
                  <c:v>1.9746999999997401</c:v>
                </c:pt>
                <c:pt idx="23348">
                  <c:v>1.9747999999997401</c:v>
                </c:pt>
                <c:pt idx="23349">
                  <c:v>1.9748999999997401</c:v>
                </c:pt>
                <c:pt idx="23350">
                  <c:v>1.9749999999997401</c:v>
                </c:pt>
                <c:pt idx="23351">
                  <c:v>1.9750999999997401</c:v>
                </c:pt>
                <c:pt idx="23352">
                  <c:v>1.9751999999997401</c:v>
                </c:pt>
                <c:pt idx="23353">
                  <c:v>1.97529999999974</c:v>
                </c:pt>
                <c:pt idx="23354">
                  <c:v>1.97539999999974</c:v>
                </c:pt>
                <c:pt idx="23355">
                  <c:v>1.97549999999974</c:v>
                </c:pt>
                <c:pt idx="23356">
                  <c:v>1.97559999999974</c:v>
                </c:pt>
                <c:pt idx="23357">
                  <c:v>1.97569999999974</c:v>
                </c:pt>
                <c:pt idx="23358">
                  <c:v>1.97579999999974</c:v>
                </c:pt>
                <c:pt idx="23359">
                  <c:v>1.97589999999974</c:v>
                </c:pt>
                <c:pt idx="23360">
                  <c:v>1.97599999999974</c:v>
                </c:pt>
                <c:pt idx="23361">
                  <c:v>1.97609999999974</c:v>
                </c:pt>
                <c:pt idx="23362">
                  <c:v>1.9761999999997399</c:v>
                </c:pt>
                <c:pt idx="23363">
                  <c:v>1.9762999999997399</c:v>
                </c:pt>
                <c:pt idx="23364">
                  <c:v>1.9763999999997399</c:v>
                </c:pt>
                <c:pt idx="23365">
                  <c:v>1.9764999999997399</c:v>
                </c:pt>
                <c:pt idx="23366">
                  <c:v>1.9765999999997399</c:v>
                </c:pt>
                <c:pt idx="23367">
                  <c:v>1.9766999999997401</c:v>
                </c:pt>
                <c:pt idx="23368">
                  <c:v>1.9767999999997401</c:v>
                </c:pt>
                <c:pt idx="23369">
                  <c:v>1.9768999999997401</c:v>
                </c:pt>
                <c:pt idx="23370">
                  <c:v>1.9769999999997401</c:v>
                </c:pt>
                <c:pt idx="23371">
                  <c:v>1.9770999999997401</c:v>
                </c:pt>
                <c:pt idx="23372">
                  <c:v>1.9771999999997401</c:v>
                </c:pt>
                <c:pt idx="23373">
                  <c:v>1.97729999999974</c:v>
                </c:pt>
                <c:pt idx="23374">
                  <c:v>1.97739999999974</c:v>
                </c:pt>
                <c:pt idx="23375">
                  <c:v>1.97749999999974</c:v>
                </c:pt>
                <c:pt idx="23376">
                  <c:v>1.97759999999974</c:v>
                </c:pt>
                <c:pt idx="23377">
                  <c:v>1.97769999999974</c:v>
                </c:pt>
                <c:pt idx="23378">
                  <c:v>1.97779999999974</c:v>
                </c:pt>
                <c:pt idx="23379">
                  <c:v>1.97789999999974</c:v>
                </c:pt>
                <c:pt idx="23380">
                  <c:v>1.97799999999974</c:v>
                </c:pt>
                <c:pt idx="23381">
                  <c:v>1.97809999999974</c:v>
                </c:pt>
                <c:pt idx="23382">
                  <c:v>1.9781999999997399</c:v>
                </c:pt>
                <c:pt idx="23383">
                  <c:v>1.9782999999997399</c:v>
                </c:pt>
                <c:pt idx="23384">
                  <c:v>1.9783999999997399</c:v>
                </c:pt>
                <c:pt idx="23385">
                  <c:v>1.9784999999997399</c:v>
                </c:pt>
                <c:pt idx="23386">
                  <c:v>1.9785999999997399</c:v>
                </c:pt>
                <c:pt idx="23387">
                  <c:v>1.9786999999997399</c:v>
                </c:pt>
                <c:pt idx="23388">
                  <c:v>1.9787999999997401</c:v>
                </c:pt>
                <c:pt idx="23389">
                  <c:v>1.9788999999997401</c:v>
                </c:pt>
                <c:pt idx="23390">
                  <c:v>1.9789999999997401</c:v>
                </c:pt>
                <c:pt idx="23391">
                  <c:v>1.9790999999997401</c:v>
                </c:pt>
                <c:pt idx="23392">
                  <c:v>1.9791999999997401</c:v>
                </c:pt>
                <c:pt idx="23393">
                  <c:v>1.97929999999974</c:v>
                </c:pt>
                <c:pt idx="23394">
                  <c:v>1.97939999999974</c:v>
                </c:pt>
                <c:pt idx="23395">
                  <c:v>1.97949999999974</c:v>
                </c:pt>
                <c:pt idx="23396">
                  <c:v>1.97959999999974</c:v>
                </c:pt>
                <c:pt idx="23397">
                  <c:v>1.97969999999974</c:v>
                </c:pt>
                <c:pt idx="23398">
                  <c:v>1.97979999999974</c:v>
                </c:pt>
                <c:pt idx="23399">
                  <c:v>1.97989999999974</c:v>
                </c:pt>
                <c:pt idx="23400">
                  <c:v>1.97999999999974</c:v>
                </c:pt>
                <c:pt idx="23401">
                  <c:v>1.98009999999974</c:v>
                </c:pt>
                <c:pt idx="23402">
                  <c:v>1.9801999999997399</c:v>
                </c:pt>
                <c:pt idx="23403">
                  <c:v>1.9802999999997399</c:v>
                </c:pt>
                <c:pt idx="23404">
                  <c:v>1.9803999999997399</c:v>
                </c:pt>
                <c:pt idx="23405">
                  <c:v>1.9804999999997399</c:v>
                </c:pt>
                <c:pt idx="23406">
                  <c:v>1.9805999999997399</c:v>
                </c:pt>
                <c:pt idx="23407">
                  <c:v>1.9806999999997399</c:v>
                </c:pt>
                <c:pt idx="23408">
                  <c:v>1.9807999999997401</c:v>
                </c:pt>
                <c:pt idx="23409">
                  <c:v>1.9808999999997401</c:v>
                </c:pt>
                <c:pt idx="23410">
                  <c:v>1.9809999999997401</c:v>
                </c:pt>
                <c:pt idx="23411">
                  <c:v>1.9810999999997401</c:v>
                </c:pt>
                <c:pt idx="23412">
                  <c:v>1.9811999999997401</c:v>
                </c:pt>
                <c:pt idx="23413">
                  <c:v>1.98129999999974</c:v>
                </c:pt>
                <c:pt idx="23414">
                  <c:v>1.98139999999974</c:v>
                </c:pt>
                <c:pt idx="23415">
                  <c:v>1.98149999999974</c:v>
                </c:pt>
                <c:pt idx="23416">
                  <c:v>1.98159999999974</c:v>
                </c:pt>
                <c:pt idx="23417">
                  <c:v>1.98169999999974</c:v>
                </c:pt>
                <c:pt idx="23418">
                  <c:v>1.98179999999974</c:v>
                </c:pt>
                <c:pt idx="23419">
                  <c:v>1.98189999999974</c:v>
                </c:pt>
                <c:pt idx="23420">
                  <c:v>1.98199999999974</c:v>
                </c:pt>
                <c:pt idx="23421">
                  <c:v>1.98209999999974</c:v>
                </c:pt>
                <c:pt idx="23422">
                  <c:v>1.9821999999997399</c:v>
                </c:pt>
                <c:pt idx="23423">
                  <c:v>1.9822999999997399</c:v>
                </c:pt>
                <c:pt idx="23424">
                  <c:v>1.9823999999997399</c:v>
                </c:pt>
                <c:pt idx="23425">
                  <c:v>1.9824999999997399</c:v>
                </c:pt>
                <c:pt idx="23426">
                  <c:v>1.9825999999997399</c:v>
                </c:pt>
                <c:pt idx="23427">
                  <c:v>1.9826999999997399</c:v>
                </c:pt>
                <c:pt idx="23428">
                  <c:v>1.9827999999997401</c:v>
                </c:pt>
                <c:pt idx="23429">
                  <c:v>1.9828999999997401</c:v>
                </c:pt>
                <c:pt idx="23430">
                  <c:v>1.9829999999997401</c:v>
                </c:pt>
                <c:pt idx="23431">
                  <c:v>1.9830999999997401</c:v>
                </c:pt>
                <c:pt idx="23432">
                  <c:v>1.9831999999997401</c:v>
                </c:pt>
                <c:pt idx="23433">
                  <c:v>1.98329999999974</c:v>
                </c:pt>
                <c:pt idx="23434">
                  <c:v>1.98339999999974</c:v>
                </c:pt>
                <c:pt idx="23435">
                  <c:v>1.98349999999974</c:v>
                </c:pt>
                <c:pt idx="23436">
                  <c:v>1.98359999999974</c:v>
                </c:pt>
                <c:pt idx="23437">
                  <c:v>1.98369999999974</c:v>
                </c:pt>
                <c:pt idx="23438">
                  <c:v>1.98379999999974</c:v>
                </c:pt>
                <c:pt idx="23439">
                  <c:v>1.98389999999974</c:v>
                </c:pt>
                <c:pt idx="23440">
                  <c:v>1.98399999999974</c:v>
                </c:pt>
                <c:pt idx="23441">
                  <c:v>1.98409999999974</c:v>
                </c:pt>
                <c:pt idx="23442">
                  <c:v>1.9841999999997399</c:v>
                </c:pt>
                <c:pt idx="23443">
                  <c:v>1.9842999999997399</c:v>
                </c:pt>
                <c:pt idx="23444">
                  <c:v>1.9843999999997399</c:v>
                </c:pt>
                <c:pt idx="23445">
                  <c:v>1.9844999999997399</c:v>
                </c:pt>
                <c:pt idx="23446">
                  <c:v>1.9845999999997399</c:v>
                </c:pt>
                <c:pt idx="23447">
                  <c:v>1.9846999999997399</c:v>
                </c:pt>
                <c:pt idx="23448">
                  <c:v>1.9847999999997401</c:v>
                </c:pt>
                <c:pt idx="23449">
                  <c:v>1.9848999999997401</c:v>
                </c:pt>
                <c:pt idx="23450">
                  <c:v>1.9849999999997401</c:v>
                </c:pt>
                <c:pt idx="23451">
                  <c:v>1.9850999999997401</c:v>
                </c:pt>
                <c:pt idx="23452">
                  <c:v>1.9851999999997401</c:v>
                </c:pt>
                <c:pt idx="23453">
                  <c:v>1.9852999999997401</c:v>
                </c:pt>
                <c:pt idx="23454">
                  <c:v>1.98539999999974</c:v>
                </c:pt>
                <c:pt idx="23455">
                  <c:v>1.98549999999974</c:v>
                </c:pt>
                <c:pt idx="23456">
                  <c:v>1.98559999999974</c:v>
                </c:pt>
                <c:pt idx="23457">
                  <c:v>1.98569999999974</c:v>
                </c:pt>
                <c:pt idx="23458">
                  <c:v>1.98579999999974</c:v>
                </c:pt>
                <c:pt idx="23459">
                  <c:v>1.98589999999974</c:v>
                </c:pt>
                <c:pt idx="23460">
                  <c:v>1.98599999999974</c:v>
                </c:pt>
                <c:pt idx="23461">
                  <c:v>1.98609999999974</c:v>
                </c:pt>
                <c:pt idx="23462">
                  <c:v>1.98619999999974</c:v>
                </c:pt>
                <c:pt idx="23463">
                  <c:v>1.9862999999997399</c:v>
                </c:pt>
                <c:pt idx="23464">
                  <c:v>1.9863999999997399</c:v>
                </c:pt>
                <c:pt idx="23465">
                  <c:v>1.9864999999997399</c:v>
                </c:pt>
                <c:pt idx="23466">
                  <c:v>1.9865999999997399</c:v>
                </c:pt>
                <c:pt idx="23467">
                  <c:v>1.9866999999997399</c:v>
                </c:pt>
                <c:pt idx="23468">
                  <c:v>1.9867999999997401</c:v>
                </c:pt>
                <c:pt idx="23469">
                  <c:v>1.9868999999997401</c:v>
                </c:pt>
                <c:pt idx="23470">
                  <c:v>1.9869999999997401</c:v>
                </c:pt>
                <c:pt idx="23471">
                  <c:v>1.9870999999997401</c:v>
                </c:pt>
                <c:pt idx="23472">
                  <c:v>1.9871999999997401</c:v>
                </c:pt>
                <c:pt idx="23473">
                  <c:v>1.9872999999997401</c:v>
                </c:pt>
                <c:pt idx="23474">
                  <c:v>1.98739999999974</c:v>
                </c:pt>
                <c:pt idx="23475">
                  <c:v>1.98749999999974</c:v>
                </c:pt>
                <c:pt idx="23476">
                  <c:v>1.98759999999974</c:v>
                </c:pt>
                <c:pt idx="23477">
                  <c:v>1.98769999999974</c:v>
                </c:pt>
                <c:pt idx="23478">
                  <c:v>1.98779999999974</c:v>
                </c:pt>
                <c:pt idx="23479">
                  <c:v>1.98789999999974</c:v>
                </c:pt>
                <c:pt idx="23480">
                  <c:v>1.98799999999974</c:v>
                </c:pt>
                <c:pt idx="23481">
                  <c:v>1.98809999999974</c:v>
                </c:pt>
                <c:pt idx="23482">
                  <c:v>1.98819999999974</c:v>
                </c:pt>
                <c:pt idx="23483">
                  <c:v>1.9882999999997399</c:v>
                </c:pt>
                <c:pt idx="23484">
                  <c:v>1.9883999999997399</c:v>
                </c:pt>
                <c:pt idx="23485">
                  <c:v>1.9884999999997399</c:v>
                </c:pt>
                <c:pt idx="23486">
                  <c:v>1.9885999999997399</c:v>
                </c:pt>
                <c:pt idx="23487">
                  <c:v>1.9886999999997399</c:v>
                </c:pt>
                <c:pt idx="23488">
                  <c:v>1.9887999999997401</c:v>
                </c:pt>
                <c:pt idx="23489">
                  <c:v>1.9888999999997401</c:v>
                </c:pt>
                <c:pt idx="23490">
                  <c:v>1.9889999999997401</c:v>
                </c:pt>
                <c:pt idx="23491">
                  <c:v>1.9890999999997401</c:v>
                </c:pt>
                <c:pt idx="23492">
                  <c:v>1.9891999999997401</c:v>
                </c:pt>
                <c:pt idx="23493">
                  <c:v>1.9892999999997401</c:v>
                </c:pt>
                <c:pt idx="23494">
                  <c:v>1.98939999999974</c:v>
                </c:pt>
                <c:pt idx="23495">
                  <c:v>1.98949999999974</c:v>
                </c:pt>
                <c:pt idx="23496">
                  <c:v>1.98959999999974</c:v>
                </c:pt>
                <c:pt idx="23497">
                  <c:v>1.98969999999974</c:v>
                </c:pt>
                <c:pt idx="23498">
                  <c:v>1.98979999999974</c:v>
                </c:pt>
                <c:pt idx="23499">
                  <c:v>1.98989999999974</c:v>
                </c:pt>
                <c:pt idx="23500">
                  <c:v>1.98999999999974</c:v>
                </c:pt>
                <c:pt idx="23501">
                  <c:v>1.99009999999974</c:v>
                </c:pt>
                <c:pt idx="23502">
                  <c:v>1.99019999999974</c:v>
                </c:pt>
                <c:pt idx="23503">
                  <c:v>1.9902999999997399</c:v>
                </c:pt>
                <c:pt idx="23504">
                  <c:v>1.9903999999997399</c:v>
                </c:pt>
                <c:pt idx="23505">
                  <c:v>1.9904999999997399</c:v>
                </c:pt>
                <c:pt idx="23506">
                  <c:v>1.9905999999997399</c:v>
                </c:pt>
                <c:pt idx="23507">
                  <c:v>1.9906999999997399</c:v>
                </c:pt>
                <c:pt idx="23508">
                  <c:v>1.9907999999997401</c:v>
                </c:pt>
                <c:pt idx="23509">
                  <c:v>1.9908999999997401</c:v>
                </c:pt>
                <c:pt idx="23510">
                  <c:v>1.9909999999997401</c:v>
                </c:pt>
                <c:pt idx="23511">
                  <c:v>1.9910999999997401</c:v>
                </c:pt>
                <c:pt idx="23512">
                  <c:v>1.9911999999997401</c:v>
                </c:pt>
                <c:pt idx="23513">
                  <c:v>1.9912999999997401</c:v>
                </c:pt>
                <c:pt idx="23514">
                  <c:v>1.99139999999974</c:v>
                </c:pt>
                <c:pt idx="23515">
                  <c:v>1.99149999999974</c:v>
                </c:pt>
                <c:pt idx="23516">
                  <c:v>1.99159999999974</c:v>
                </c:pt>
                <c:pt idx="23517">
                  <c:v>1.99169999999974</c:v>
                </c:pt>
                <c:pt idx="23518">
                  <c:v>1.99179999999974</c:v>
                </c:pt>
                <c:pt idx="23519">
                  <c:v>1.99189999999974</c:v>
                </c:pt>
                <c:pt idx="23520">
                  <c:v>1.99199999999974</c:v>
                </c:pt>
                <c:pt idx="23521">
                  <c:v>1.99209999999974</c:v>
                </c:pt>
                <c:pt idx="23522">
                  <c:v>1.99219999999974</c:v>
                </c:pt>
                <c:pt idx="23523">
                  <c:v>1.9922999999997399</c:v>
                </c:pt>
                <c:pt idx="23524">
                  <c:v>1.9923999999997399</c:v>
                </c:pt>
                <c:pt idx="23525">
                  <c:v>1.9924999999997399</c:v>
                </c:pt>
                <c:pt idx="23526">
                  <c:v>1.9925999999997399</c:v>
                </c:pt>
                <c:pt idx="23527">
                  <c:v>1.9926999999997399</c:v>
                </c:pt>
                <c:pt idx="23528">
                  <c:v>1.9927999999997399</c:v>
                </c:pt>
                <c:pt idx="23529">
                  <c:v>1.9928999999997401</c:v>
                </c:pt>
                <c:pt idx="23530">
                  <c:v>1.9929999999997401</c:v>
                </c:pt>
                <c:pt idx="23531">
                  <c:v>1.9930999999997401</c:v>
                </c:pt>
                <c:pt idx="23532">
                  <c:v>1.9931999999997401</c:v>
                </c:pt>
                <c:pt idx="23533">
                  <c:v>1.9932999999997401</c:v>
                </c:pt>
                <c:pt idx="23534">
                  <c:v>1.99339999999974</c:v>
                </c:pt>
                <c:pt idx="23535">
                  <c:v>1.99349999999974</c:v>
                </c:pt>
                <c:pt idx="23536">
                  <c:v>1.99359999999974</c:v>
                </c:pt>
                <c:pt idx="23537">
                  <c:v>1.99369999999974</c:v>
                </c:pt>
                <c:pt idx="23538">
                  <c:v>1.99379999999974</c:v>
                </c:pt>
                <c:pt idx="23539">
                  <c:v>1.99389999999974</c:v>
                </c:pt>
                <c:pt idx="23540">
                  <c:v>1.99399999999974</c:v>
                </c:pt>
                <c:pt idx="23541">
                  <c:v>1.99409999999974</c:v>
                </c:pt>
                <c:pt idx="23542">
                  <c:v>1.99419999999974</c:v>
                </c:pt>
                <c:pt idx="23543">
                  <c:v>1.9942999999997399</c:v>
                </c:pt>
                <c:pt idx="23544">
                  <c:v>1.9943999999997399</c:v>
                </c:pt>
                <c:pt idx="23545">
                  <c:v>1.9944999999997399</c:v>
                </c:pt>
                <c:pt idx="23546">
                  <c:v>1.9945999999997399</c:v>
                </c:pt>
                <c:pt idx="23547">
                  <c:v>1.9946999999997399</c:v>
                </c:pt>
                <c:pt idx="23548">
                  <c:v>1.9947999999997399</c:v>
                </c:pt>
                <c:pt idx="23549">
                  <c:v>1.9948999999997401</c:v>
                </c:pt>
                <c:pt idx="23550">
                  <c:v>1.9949999999997401</c:v>
                </c:pt>
                <c:pt idx="23551">
                  <c:v>1.9950999999997401</c:v>
                </c:pt>
                <c:pt idx="23552">
                  <c:v>1.9951999999997401</c:v>
                </c:pt>
                <c:pt idx="23553">
                  <c:v>1.9952999999997401</c:v>
                </c:pt>
                <c:pt idx="23554">
                  <c:v>1.99539999999974</c:v>
                </c:pt>
                <c:pt idx="23555">
                  <c:v>1.99549999999974</c:v>
                </c:pt>
                <c:pt idx="23556">
                  <c:v>1.99559999999974</c:v>
                </c:pt>
                <c:pt idx="23557">
                  <c:v>1.99569999999974</c:v>
                </c:pt>
                <c:pt idx="23558">
                  <c:v>1.99579999999974</c:v>
                </c:pt>
                <c:pt idx="23559">
                  <c:v>1.99589999999974</c:v>
                </c:pt>
                <c:pt idx="23560">
                  <c:v>1.99599999999974</c:v>
                </c:pt>
                <c:pt idx="23561">
                  <c:v>1.99609999999974</c:v>
                </c:pt>
                <c:pt idx="23562">
                  <c:v>1.99619999999974</c:v>
                </c:pt>
                <c:pt idx="23563">
                  <c:v>1.9962999999997399</c:v>
                </c:pt>
                <c:pt idx="23564">
                  <c:v>1.9963999999997399</c:v>
                </c:pt>
                <c:pt idx="23565">
                  <c:v>1.9964999999997399</c:v>
                </c:pt>
                <c:pt idx="23566">
                  <c:v>1.9965999999997399</c:v>
                </c:pt>
                <c:pt idx="23567">
                  <c:v>1.9966999999997399</c:v>
                </c:pt>
                <c:pt idx="23568">
                  <c:v>1.9967999999997399</c:v>
                </c:pt>
                <c:pt idx="23569">
                  <c:v>1.9968999999997401</c:v>
                </c:pt>
                <c:pt idx="23570">
                  <c:v>1.9969999999997401</c:v>
                </c:pt>
                <c:pt idx="23571">
                  <c:v>1.9970999999997401</c:v>
                </c:pt>
                <c:pt idx="23572">
                  <c:v>1.9971999999997401</c:v>
                </c:pt>
                <c:pt idx="23573">
                  <c:v>1.9972999999997401</c:v>
                </c:pt>
                <c:pt idx="23574">
                  <c:v>1.9973999999997401</c:v>
                </c:pt>
                <c:pt idx="23575">
                  <c:v>1.99749999999974</c:v>
                </c:pt>
                <c:pt idx="23576">
                  <c:v>1.99759999999974</c:v>
                </c:pt>
                <c:pt idx="23577">
                  <c:v>1.99769999999974</c:v>
                </c:pt>
                <c:pt idx="23578">
                  <c:v>1.99779999999974</c:v>
                </c:pt>
                <c:pt idx="23579">
                  <c:v>1.99789999999974</c:v>
                </c:pt>
                <c:pt idx="23580">
                  <c:v>1.99799999999974</c:v>
                </c:pt>
                <c:pt idx="23581">
                  <c:v>1.99809999999974</c:v>
                </c:pt>
                <c:pt idx="23582">
                  <c:v>1.99819999999974</c:v>
                </c:pt>
                <c:pt idx="23583">
                  <c:v>1.99829999999974</c:v>
                </c:pt>
                <c:pt idx="23584">
                  <c:v>1.9983999999997399</c:v>
                </c:pt>
                <c:pt idx="23585">
                  <c:v>1.9984999999997399</c:v>
                </c:pt>
                <c:pt idx="23586">
                  <c:v>1.9985999999997399</c:v>
                </c:pt>
                <c:pt idx="23587">
                  <c:v>1.9986999999997399</c:v>
                </c:pt>
                <c:pt idx="23588">
                  <c:v>1.9987999999997399</c:v>
                </c:pt>
                <c:pt idx="23589">
                  <c:v>1.9988999999997401</c:v>
                </c:pt>
                <c:pt idx="23590">
                  <c:v>1.9989999999997401</c:v>
                </c:pt>
                <c:pt idx="23591">
                  <c:v>1.9990999999997401</c:v>
                </c:pt>
                <c:pt idx="23592">
                  <c:v>1.9991999999997401</c:v>
                </c:pt>
                <c:pt idx="23593">
                  <c:v>1.9992999999997401</c:v>
                </c:pt>
                <c:pt idx="23594">
                  <c:v>1.9993999999997401</c:v>
                </c:pt>
                <c:pt idx="23595">
                  <c:v>1.99949999999974</c:v>
                </c:pt>
                <c:pt idx="23596">
                  <c:v>1.99959999999974</c:v>
                </c:pt>
                <c:pt idx="23597">
                  <c:v>1.99969999999974</c:v>
                </c:pt>
                <c:pt idx="23598">
                  <c:v>1.99979999999974</c:v>
                </c:pt>
                <c:pt idx="23599">
                  <c:v>1.99989999999974</c:v>
                </c:pt>
                <c:pt idx="23600">
                  <c:v>1.99999999999974</c:v>
                </c:pt>
                <c:pt idx="23601">
                  <c:v>2.00009999999974</c:v>
                </c:pt>
                <c:pt idx="23602">
                  <c:v>2.0001999999997402</c:v>
                </c:pt>
                <c:pt idx="23603">
                  <c:v>2.00029999999974</c:v>
                </c:pt>
                <c:pt idx="23604">
                  <c:v>2.0003999999997402</c:v>
                </c:pt>
                <c:pt idx="23605">
                  <c:v>2.0004999999997399</c:v>
                </c:pt>
                <c:pt idx="23606">
                  <c:v>2.0005999999997401</c:v>
                </c:pt>
                <c:pt idx="23607">
                  <c:v>2.0006999999997399</c:v>
                </c:pt>
                <c:pt idx="23608">
                  <c:v>2.0007999999997401</c:v>
                </c:pt>
                <c:pt idx="23609">
                  <c:v>2.0008999999997399</c:v>
                </c:pt>
                <c:pt idx="23610">
                  <c:v>2.0009999999997401</c:v>
                </c:pt>
                <c:pt idx="23611">
                  <c:v>2.0010999999997399</c:v>
                </c:pt>
                <c:pt idx="23612">
                  <c:v>2.0011999999997401</c:v>
                </c:pt>
                <c:pt idx="23613">
                  <c:v>2.0012999999997398</c:v>
                </c:pt>
                <c:pt idx="23614">
                  <c:v>2.0013999999997401</c:v>
                </c:pt>
                <c:pt idx="23615">
                  <c:v>2.0014999999997398</c:v>
                </c:pt>
                <c:pt idx="23616">
                  <c:v>2.00159999999974</c:v>
                </c:pt>
                <c:pt idx="23617">
                  <c:v>2.0016999999997398</c:v>
                </c:pt>
                <c:pt idx="23618">
                  <c:v>2.00179999999974</c:v>
                </c:pt>
                <c:pt idx="23619">
                  <c:v>2.0018999999997402</c:v>
                </c:pt>
                <c:pt idx="23620">
                  <c:v>2.00199999999974</c:v>
                </c:pt>
                <c:pt idx="23621">
                  <c:v>2.0020999999997402</c:v>
                </c:pt>
                <c:pt idx="23622">
                  <c:v>2.00219999999974</c:v>
                </c:pt>
                <c:pt idx="23623">
                  <c:v>2.0022999999997402</c:v>
                </c:pt>
                <c:pt idx="23624">
                  <c:v>2.0023999999997399</c:v>
                </c:pt>
                <c:pt idx="23625">
                  <c:v>2.0024999999997402</c:v>
                </c:pt>
                <c:pt idx="23626">
                  <c:v>2.0025999999997399</c:v>
                </c:pt>
                <c:pt idx="23627">
                  <c:v>2.0026999999997401</c:v>
                </c:pt>
                <c:pt idx="23628">
                  <c:v>2.0027999999997399</c:v>
                </c:pt>
                <c:pt idx="23629">
                  <c:v>2.0028999999997401</c:v>
                </c:pt>
                <c:pt idx="23630">
                  <c:v>2.0029999999997399</c:v>
                </c:pt>
                <c:pt idx="23631">
                  <c:v>2.0030999999997401</c:v>
                </c:pt>
                <c:pt idx="23632">
                  <c:v>2.0031999999997399</c:v>
                </c:pt>
                <c:pt idx="23633">
                  <c:v>2.0032999999997401</c:v>
                </c:pt>
                <c:pt idx="23634">
                  <c:v>2.0033999999997398</c:v>
                </c:pt>
                <c:pt idx="23635">
                  <c:v>2.00349999999974</c:v>
                </c:pt>
                <c:pt idx="23636">
                  <c:v>2.0035999999997398</c:v>
                </c:pt>
                <c:pt idx="23637">
                  <c:v>2.00369999999974</c:v>
                </c:pt>
                <c:pt idx="23638">
                  <c:v>2.0037999999997398</c:v>
                </c:pt>
                <c:pt idx="23639">
                  <c:v>2.00389999999974</c:v>
                </c:pt>
                <c:pt idx="23640">
                  <c:v>2.0039999999997402</c:v>
                </c:pt>
                <c:pt idx="23641">
                  <c:v>2.00409999999974</c:v>
                </c:pt>
                <c:pt idx="23642">
                  <c:v>2.0041999999997402</c:v>
                </c:pt>
                <c:pt idx="23643">
                  <c:v>2.00429999999974</c:v>
                </c:pt>
                <c:pt idx="23644">
                  <c:v>2.0043999999997402</c:v>
                </c:pt>
                <c:pt idx="23645">
                  <c:v>2.0044999999997399</c:v>
                </c:pt>
                <c:pt idx="23646">
                  <c:v>2.0045999999997401</c:v>
                </c:pt>
                <c:pt idx="23647">
                  <c:v>2.0046999999997399</c:v>
                </c:pt>
                <c:pt idx="23648">
                  <c:v>2.0047999999997401</c:v>
                </c:pt>
                <c:pt idx="23649">
                  <c:v>2.0048999999997399</c:v>
                </c:pt>
                <c:pt idx="23650">
                  <c:v>2.0049999999997401</c:v>
                </c:pt>
                <c:pt idx="23651">
                  <c:v>2.0050999999997399</c:v>
                </c:pt>
                <c:pt idx="23652">
                  <c:v>2.0051999999997401</c:v>
                </c:pt>
                <c:pt idx="23653">
                  <c:v>2.0052999999997398</c:v>
                </c:pt>
                <c:pt idx="23654">
                  <c:v>2.0053999999997401</c:v>
                </c:pt>
                <c:pt idx="23655">
                  <c:v>2.0054999999997398</c:v>
                </c:pt>
                <c:pt idx="23656">
                  <c:v>2.00559999999974</c:v>
                </c:pt>
                <c:pt idx="23657">
                  <c:v>2.0056999999997398</c:v>
                </c:pt>
                <c:pt idx="23658">
                  <c:v>2.00579999999974</c:v>
                </c:pt>
                <c:pt idx="23659">
                  <c:v>2.0058999999997398</c:v>
                </c:pt>
                <c:pt idx="23660">
                  <c:v>2.00599999999974</c:v>
                </c:pt>
                <c:pt idx="23661">
                  <c:v>2.0060999999997402</c:v>
                </c:pt>
                <c:pt idx="23662">
                  <c:v>2.00619999999974</c:v>
                </c:pt>
                <c:pt idx="23663">
                  <c:v>2.0062999999997402</c:v>
                </c:pt>
                <c:pt idx="23664">
                  <c:v>2.0063999999997399</c:v>
                </c:pt>
                <c:pt idx="23665">
                  <c:v>2.0064999999997402</c:v>
                </c:pt>
                <c:pt idx="23666">
                  <c:v>2.0065999999997399</c:v>
                </c:pt>
                <c:pt idx="23667">
                  <c:v>2.0066999999997401</c:v>
                </c:pt>
                <c:pt idx="23668">
                  <c:v>2.0067999999997399</c:v>
                </c:pt>
                <c:pt idx="23669">
                  <c:v>2.0068999999997401</c:v>
                </c:pt>
                <c:pt idx="23670">
                  <c:v>2.0069999999997399</c:v>
                </c:pt>
                <c:pt idx="23671">
                  <c:v>2.0070999999997401</c:v>
                </c:pt>
                <c:pt idx="23672">
                  <c:v>2.0071999999997399</c:v>
                </c:pt>
                <c:pt idx="23673">
                  <c:v>2.0072999999997401</c:v>
                </c:pt>
                <c:pt idx="23674">
                  <c:v>2.0073999999997398</c:v>
                </c:pt>
                <c:pt idx="23675">
                  <c:v>2.00749999999974</c:v>
                </c:pt>
                <c:pt idx="23676">
                  <c:v>2.0075999999997398</c:v>
                </c:pt>
                <c:pt idx="23677">
                  <c:v>2.00769999999974</c:v>
                </c:pt>
                <c:pt idx="23678">
                  <c:v>2.0077999999997398</c:v>
                </c:pt>
                <c:pt idx="23679">
                  <c:v>2.00789999999974</c:v>
                </c:pt>
                <c:pt idx="23680">
                  <c:v>2.0079999999997402</c:v>
                </c:pt>
                <c:pt idx="23681">
                  <c:v>2.00809999999974</c:v>
                </c:pt>
                <c:pt idx="23682">
                  <c:v>2.0081999999997402</c:v>
                </c:pt>
                <c:pt idx="23683">
                  <c:v>2.00829999999974</c:v>
                </c:pt>
                <c:pt idx="23684">
                  <c:v>2.0083999999997402</c:v>
                </c:pt>
                <c:pt idx="23685">
                  <c:v>2.0084999999997399</c:v>
                </c:pt>
                <c:pt idx="23686">
                  <c:v>2.0085999999997401</c:v>
                </c:pt>
                <c:pt idx="23687">
                  <c:v>2.0086999999997399</c:v>
                </c:pt>
                <c:pt idx="23688">
                  <c:v>2.0087999999997401</c:v>
                </c:pt>
                <c:pt idx="23689">
                  <c:v>2.0088999999997399</c:v>
                </c:pt>
                <c:pt idx="23690">
                  <c:v>2.0089999999997401</c:v>
                </c:pt>
                <c:pt idx="23691">
                  <c:v>2.0090999999997399</c:v>
                </c:pt>
                <c:pt idx="23692">
                  <c:v>2.0091999999997401</c:v>
                </c:pt>
                <c:pt idx="23693">
                  <c:v>2.0092999999997398</c:v>
                </c:pt>
                <c:pt idx="23694">
                  <c:v>2.0093999999997401</c:v>
                </c:pt>
                <c:pt idx="23695">
                  <c:v>2.0094999999997398</c:v>
                </c:pt>
                <c:pt idx="23696">
                  <c:v>2.00959999999974</c:v>
                </c:pt>
                <c:pt idx="23697">
                  <c:v>2.0096999999997398</c:v>
                </c:pt>
                <c:pt idx="23698">
                  <c:v>2.00979999999974</c:v>
                </c:pt>
                <c:pt idx="23699">
                  <c:v>2.0098999999997398</c:v>
                </c:pt>
                <c:pt idx="23700">
                  <c:v>2.00999999999974</c:v>
                </c:pt>
                <c:pt idx="23701">
                  <c:v>2.0100999999997402</c:v>
                </c:pt>
                <c:pt idx="23702">
                  <c:v>2.01019999999974</c:v>
                </c:pt>
                <c:pt idx="23703">
                  <c:v>2.0102999999997402</c:v>
                </c:pt>
                <c:pt idx="23704">
                  <c:v>2.01039999999974</c:v>
                </c:pt>
                <c:pt idx="23705">
                  <c:v>2.0104999999997402</c:v>
                </c:pt>
                <c:pt idx="23706">
                  <c:v>2.0105999999997399</c:v>
                </c:pt>
                <c:pt idx="23707">
                  <c:v>2.0106999999997401</c:v>
                </c:pt>
                <c:pt idx="23708">
                  <c:v>2.0107999999997399</c:v>
                </c:pt>
                <c:pt idx="23709">
                  <c:v>2.0108999999997401</c:v>
                </c:pt>
                <c:pt idx="23710">
                  <c:v>2.0109999999997399</c:v>
                </c:pt>
                <c:pt idx="23711">
                  <c:v>2.0110999999997401</c:v>
                </c:pt>
                <c:pt idx="23712">
                  <c:v>2.0111999999997399</c:v>
                </c:pt>
                <c:pt idx="23713">
                  <c:v>2.0112999999997401</c:v>
                </c:pt>
                <c:pt idx="23714">
                  <c:v>2.0113999999997398</c:v>
                </c:pt>
                <c:pt idx="23715">
                  <c:v>2.0114999999997401</c:v>
                </c:pt>
                <c:pt idx="23716">
                  <c:v>2.0115999999997398</c:v>
                </c:pt>
                <c:pt idx="23717">
                  <c:v>2.01169999999974</c:v>
                </c:pt>
                <c:pt idx="23718">
                  <c:v>2.0117999999997398</c:v>
                </c:pt>
                <c:pt idx="23719">
                  <c:v>2.01189999999974</c:v>
                </c:pt>
                <c:pt idx="23720">
                  <c:v>2.0119999999997402</c:v>
                </c:pt>
                <c:pt idx="23721">
                  <c:v>2.01209999999974</c:v>
                </c:pt>
                <c:pt idx="23722">
                  <c:v>2.0121999999997402</c:v>
                </c:pt>
                <c:pt idx="23723">
                  <c:v>2.01229999999974</c:v>
                </c:pt>
                <c:pt idx="23724">
                  <c:v>2.0123999999997402</c:v>
                </c:pt>
                <c:pt idx="23725">
                  <c:v>2.0124999999997399</c:v>
                </c:pt>
                <c:pt idx="23726">
                  <c:v>2.0125999999997402</c:v>
                </c:pt>
                <c:pt idx="23727">
                  <c:v>2.0126999999997399</c:v>
                </c:pt>
                <c:pt idx="23728">
                  <c:v>2.0127999999997401</c:v>
                </c:pt>
                <c:pt idx="23729">
                  <c:v>2.0128999999997399</c:v>
                </c:pt>
                <c:pt idx="23730">
                  <c:v>2.0129999999997401</c:v>
                </c:pt>
                <c:pt idx="23731">
                  <c:v>2.0130999999997399</c:v>
                </c:pt>
                <c:pt idx="23732">
                  <c:v>2.0131999999997401</c:v>
                </c:pt>
                <c:pt idx="23733">
                  <c:v>2.0132999999997399</c:v>
                </c:pt>
                <c:pt idx="23734">
                  <c:v>2.0133999999997401</c:v>
                </c:pt>
                <c:pt idx="23735">
                  <c:v>2.0134999999997398</c:v>
                </c:pt>
                <c:pt idx="23736">
                  <c:v>2.01359999999974</c:v>
                </c:pt>
                <c:pt idx="23737">
                  <c:v>2.0136999999997398</c:v>
                </c:pt>
                <c:pt idx="23738">
                  <c:v>2.01379999999974</c:v>
                </c:pt>
                <c:pt idx="23739">
                  <c:v>2.0138999999997398</c:v>
                </c:pt>
                <c:pt idx="23740">
                  <c:v>2.01399999999974</c:v>
                </c:pt>
                <c:pt idx="23741">
                  <c:v>2.0140999999997402</c:v>
                </c:pt>
                <c:pt idx="23742">
                  <c:v>2.01419999999974</c:v>
                </c:pt>
                <c:pt idx="23743">
                  <c:v>2.0142999999997402</c:v>
                </c:pt>
                <c:pt idx="23744">
                  <c:v>2.01439999999974</c:v>
                </c:pt>
                <c:pt idx="23745">
                  <c:v>2.0144999999997402</c:v>
                </c:pt>
                <c:pt idx="23746">
                  <c:v>2.0145999999997399</c:v>
                </c:pt>
                <c:pt idx="23747">
                  <c:v>2.0146999999997401</c:v>
                </c:pt>
                <c:pt idx="23748">
                  <c:v>2.0147999999997399</c:v>
                </c:pt>
                <c:pt idx="23749">
                  <c:v>2.0148999999997401</c:v>
                </c:pt>
                <c:pt idx="23750">
                  <c:v>2.0149999999997399</c:v>
                </c:pt>
                <c:pt idx="23751">
                  <c:v>2.0150999999997401</c:v>
                </c:pt>
                <c:pt idx="23752">
                  <c:v>2.0151999999997399</c:v>
                </c:pt>
                <c:pt idx="23753">
                  <c:v>2.0152999999997401</c:v>
                </c:pt>
                <c:pt idx="23754">
                  <c:v>2.0153999999997398</c:v>
                </c:pt>
                <c:pt idx="23755">
                  <c:v>2.0154999999997401</c:v>
                </c:pt>
                <c:pt idx="23756">
                  <c:v>2.0155999999997398</c:v>
                </c:pt>
                <c:pt idx="23757">
                  <c:v>2.01569999999974</c:v>
                </c:pt>
                <c:pt idx="23758">
                  <c:v>2.0157999999997398</c:v>
                </c:pt>
                <c:pt idx="23759">
                  <c:v>2.01589999999974</c:v>
                </c:pt>
                <c:pt idx="23760">
                  <c:v>2.0159999999997398</c:v>
                </c:pt>
                <c:pt idx="23761">
                  <c:v>2.01609999999974</c:v>
                </c:pt>
                <c:pt idx="23762">
                  <c:v>2.0161999999997402</c:v>
                </c:pt>
                <c:pt idx="23763">
                  <c:v>2.01629999999974</c:v>
                </c:pt>
                <c:pt idx="23764">
                  <c:v>2.0163999999997402</c:v>
                </c:pt>
                <c:pt idx="23765">
                  <c:v>2.0164999999997399</c:v>
                </c:pt>
                <c:pt idx="23766">
                  <c:v>2.0165999999997402</c:v>
                </c:pt>
                <c:pt idx="23767">
                  <c:v>2.0166999999997399</c:v>
                </c:pt>
                <c:pt idx="23768">
                  <c:v>2.0167999999997401</c:v>
                </c:pt>
                <c:pt idx="23769">
                  <c:v>2.0168999999997399</c:v>
                </c:pt>
                <c:pt idx="23770">
                  <c:v>2.0169999999997401</c:v>
                </c:pt>
                <c:pt idx="23771">
                  <c:v>2.0170999999997399</c:v>
                </c:pt>
                <c:pt idx="23772">
                  <c:v>2.0171999999997401</c:v>
                </c:pt>
                <c:pt idx="23773">
                  <c:v>2.0172999999997399</c:v>
                </c:pt>
                <c:pt idx="23774">
                  <c:v>2.0173999999997401</c:v>
                </c:pt>
                <c:pt idx="23775">
                  <c:v>2.0174999999997398</c:v>
                </c:pt>
                <c:pt idx="23776">
                  <c:v>2.01759999999974</c:v>
                </c:pt>
                <c:pt idx="23777">
                  <c:v>2.0176999999997398</c:v>
                </c:pt>
                <c:pt idx="23778">
                  <c:v>2.01779999999974</c:v>
                </c:pt>
                <c:pt idx="23779">
                  <c:v>2.0178999999997398</c:v>
                </c:pt>
                <c:pt idx="23780">
                  <c:v>2.01799999999974</c:v>
                </c:pt>
                <c:pt idx="23781">
                  <c:v>2.0180999999997402</c:v>
                </c:pt>
                <c:pt idx="23782">
                  <c:v>2.01819999999974</c:v>
                </c:pt>
                <c:pt idx="23783">
                  <c:v>2.0182999999997402</c:v>
                </c:pt>
                <c:pt idx="23784">
                  <c:v>2.01839999999974</c:v>
                </c:pt>
                <c:pt idx="23785">
                  <c:v>2.0184999999997402</c:v>
                </c:pt>
                <c:pt idx="23786">
                  <c:v>2.0185999999997399</c:v>
                </c:pt>
                <c:pt idx="23787">
                  <c:v>2.0186999999997401</c:v>
                </c:pt>
                <c:pt idx="23788">
                  <c:v>2.0187999999997399</c:v>
                </c:pt>
                <c:pt idx="23789">
                  <c:v>2.0188999999997401</c:v>
                </c:pt>
                <c:pt idx="23790">
                  <c:v>2.0189999999997399</c:v>
                </c:pt>
                <c:pt idx="23791">
                  <c:v>2.0190999999997401</c:v>
                </c:pt>
                <c:pt idx="23792">
                  <c:v>2.0191999999997399</c:v>
                </c:pt>
                <c:pt idx="23793">
                  <c:v>2.0192999999997401</c:v>
                </c:pt>
                <c:pt idx="23794">
                  <c:v>2.0193999999997398</c:v>
                </c:pt>
                <c:pt idx="23795">
                  <c:v>2.0194999999997401</c:v>
                </c:pt>
                <c:pt idx="23796">
                  <c:v>2.0195999999997398</c:v>
                </c:pt>
                <c:pt idx="23797">
                  <c:v>2.01969999999974</c:v>
                </c:pt>
                <c:pt idx="23798">
                  <c:v>2.0197999999997398</c:v>
                </c:pt>
                <c:pt idx="23799">
                  <c:v>2.01989999999974</c:v>
                </c:pt>
                <c:pt idx="23800">
                  <c:v>2.0199999999997398</c:v>
                </c:pt>
                <c:pt idx="23801">
                  <c:v>2.02009999999974</c:v>
                </c:pt>
                <c:pt idx="23802">
                  <c:v>2.0201999999997402</c:v>
                </c:pt>
                <c:pt idx="23803">
                  <c:v>2.02029999999974</c:v>
                </c:pt>
                <c:pt idx="23804">
                  <c:v>2.0203999999997402</c:v>
                </c:pt>
                <c:pt idx="23805">
                  <c:v>2.0204999999997399</c:v>
                </c:pt>
                <c:pt idx="23806">
                  <c:v>2.0205999999997402</c:v>
                </c:pt>
                <c:pt idx="23807">
                  <c:v>2.0206999999997399</c:v>
                </c:pt>
                <c:pt idx="23808">
                  <c:v>2.0207999999997401</c:v>
                </c:pt>
                <c:pt idx="23809">
                  <c:v>2.0208999999997399</c:v>
                </c:pt>
                <c:pt idx="23810">
                  <c:v>2.0209999999997401</c:v>
                </c:pt>
                <c:pt idx="23811">
                  <c:v>2.0210999999997399</c:v>
                </c:pt>
                <c:pt idx="23812">
                  <c:v>2.0211999999997401</c:v>
                </c:pt>
                <c:pt idx="23813">
                  <c:v>2.0212999999997399</c:v>
                </c:pt>
                <c:pt idx="23814">
                  <c:v>2.0213999999997401</c:v>
                </c:pt>
                <c:pt idx="23815">
                  <c:v>2.0214999999997398</c:v>
                </c:pt>
                <c:pt idx="23816">
                  <c:v>2.02159999999974</c:v>
                </c:pt>
                <c:pt idx="23817">
                  <c:v>2.0216999999997398</c:v>
                </c:pt>
                <c:pt idx="23818">
                  <c:v>2.02179999999974</c:v>
                </c:pt>
                <c:pt idx="23819">
                  <c:v>2.0218999999997398</c:v>
                </c:pt>
                <c:pt idx="23820">
                  <c:v>2.02199999999974</c:v>
                </c:pt>
                <c:pt idx="23821">
                  <c:v>2.0220999999997402</c:v>
                </c:pt>
                <c:pt idx="23822">
                  <c:v>2.02219999999974</c:v>
                </c:pt>
                <c:pt idx="23823">
                  <c:v>2.0222999999997402</c:v>
                </c:pt>
                <c:pt idx="23824">
                  <c:v>2.02239999999974</c:v>
                </c:pt>
                <c:pt idx="23825">
                  <c:v>2.0224999999997402</c:v>
                </c:pt>
                <c:pt idx="23826">
                  <c:v>2.0225999999997399</c:v>
                </c:pt>
                <c:pt idx="23827">
                  <c:v>2.0226999999997402</c:v>
                </c:pt>
                <c:pt idx="23828">
                  <c:v>2.0227999999997399</c:v>
                </c:pt>
                <c:pt idx="23829">
                  <c:v>2.0228999999997401</c:v>
                </c:pt>
                <c:pt idx="23830">
                  <c:v>2.0229999999997399</c:v>
                </c:pt>
                <c:pt idx="23831">
                  <c:v>2.0230999999997401</c:v>
                </c:pt>
                <c:pt idx="23832">
                  <c:v>2.0231999999997399</c:v>
                </c:pt>
                <c:pt idx="23833">
                  <c:v>2.0232999999997401</c:v>
                </c:pt>
                <c:pt idx="23834">
                  <c:v>2.0233999999997399</c:v>
                </c:pt>
                <c:pt idx="23835">
                  <c:v>2.0234999999997401</c:v>
                </c:pt>
                <c:pt idx="23836">
                  <c:v>2.0235999999997398</c:v>
                </c:pt>
                <c:pt idx="23837">
                  <c:v>2.02369999999974</c:v>
                </c:pt>
                <c:pt idx="23838">
                  <c:v>2.0237999999997398</c:v>
                </c:pt>
                <c:pt idx="23839">
                  <c:v>2.02389999999974</c:v>
                </c:pt>
                <c:pt idx="23840">
                  <c:v>2.0239999999997398</c:v>
                </c:pt>
                <c:pt idx="23841">
                  <c:v>2.02409999999974</c:v>
                </c:pt>
                <c:pt idx="23842">
                  <c:v>2.0241999999997402</c:v>
                </c:pt>
                <c:pt idx="23843">
                  <c:v>2.02429999999974</c:v>
                </c:pt>
                <c:pt idx="23844">
                  <c:v>2.0243999999997402</c:v>
                </c:pt>
                <c:pt idx="23845">
                  <c:v>2.02449999999974</c:v>
                </c:pt>
                <c:pt idx="23846">
                  <c:v>2.0245999999997402</c:v>
                </c:pt>
                <c:pt idx="23847">
                  <c:v>2.0246999999997399</c:v>
                </c:pt>
                <c:pt idx="23848">
                  <c:v>2.0247999999997401</c:v>
                </c:pt>
                <c:pt idx="23849">
                  <c:v>2.0248999999997399</c:v>
                </c:pt>
                <c:pt idx="23850">
                  <c:v>2.0249999999997401</c:v>
                </c:pt>
                <c:pt idx="23851">
                  <c:v>2.0250999999997399</c:v>
                </c:pt>
                <c:pt idx="23852">
                  <c:v>2.0251999999997401</c:v>
                </c:pt>
                <c:pt idx="23853">
                  <c:v>2.0252999999997399</c:v>
                </c:pt>
                <c:pt idx="23854">
                  <c:v>2.0253999999997401</c:v>
                </c:pt>
                <c:pt idx="23855">
                  <c:v>2.0254999999997398</c:v>
                </c:pt>
                <c:pt idx="23856">
                  <c:v>2.0255999999997401</c:v>
                </c:pt>
                <c:pt idx="23857">
                  <c:v>2.0256999999997398</c:v>
                </c:pt>
                <c:pt idx="23858">
                  <c:v>2.02579999999974</c:v>
                </c:pt>
                <c:pt idx="23859">
                  <c:v>2.0258999999997398</c:v>
                </c:pt>
                <c:pt idx="23860">
                  <c:v>2.02599999999974</c:v>
                </c:pt>
                <c:pt idx="23861">
                  <c:v>2.0260999999997402</c:v>
                </c:pt>
                <c:pt idx="23862">
                  <c:v>2.02619999999974</c:v>
                </c:pt>
                <c:pt idx="23863">
                  <c:v>2.0262999999997402</c:v>
                </c:pt>
                <c:pt idx="23864">
                  <c:v>2.02639999999974</c:v>
                </c:pt>
                <c:pt idx="23865">
                  <c:v>2.0264999999997402</c:v>
                </c:pt>
                <c:pt idx="23866">
                  <c:v>2.0265999999997399</c:v>
                </c:pt>
                <c:pt idx="23867">
                  <c:v>2.0266999999997402</c:v>
                </c:pt>
                <c:pt idx="23868">
                  <c:v>2.0267999999997399</c:v>
                </c:pt>
                <c:pt idx="23869">
                  <c:v>2.0268999999997401</c:v>
                </c:pt>
                <c:pt idx="23870">
                  <c:v>2.0269999999997399</c:v>
                </c:pt>
                <c:pt idx="23871">
                  <c:v>2.0270999999997401</c:v>
                </c:pt>
                <c:pt idx="23872">
                  <c:v>2.0271999999997399</c:v>
                </c:pt>
                <c:pt idx="23873">
                  <c:v>2.0272999999997401</c:v>
                </c:pt>
                <c:pt idx="23874">
                  <c:v>2.0273999999997399</c:v>
                </c:pt>
                <c:pt idx="23875">
                  <c:v>2.0274999999997401</c:v>
                </c:pt>
                <c:pt idx="23876">
                  <c:v>2.0275999999997398</c:v>
                </c:pt>
                <c:pt idx="23877">
                  <c:v>2.02769999999974</c:v>
                </c:pt>
                <c:pt idx="23878">
                  <c:v>2.0277999999997398</c:v>
                </c:pt>
                <c:pt idx="23879">
                  <c:v>2.02789999999974</c:v>
                </c:pt>
                <c:pt idx="23880">
                  <c:v>2.0279999999997398</c:v>
                </c:pt>
                <c:pt idx="23881">
                  <c:v>2.02809999999974</c:v>
                </c:pt>
                <c:pt idx="23882">
                  <c:v>2.0281999999997402</c:v>
                </c:pt>
                <c:pt idx="23883">
                  <c:v>2.02829999999974</c:v>
                </c:pt>
                <c:pt idx="23884">
                  <c:v>2.0283999999997402</c:v>
                </c:pt>
                <c:pt idx="23885">
                  <c:v>2.02849999999974</c:v>
                </c:pt>
                <c:pt idx="23886">
                  <c:v>2.0285999999997402</c:v>
                </c:pt>
                <c:pt idx="23887">
                  <c:v>2.0286999999997399</c:v>
                </c:pt>
                <c:pt idx="23888">
                  <c:v>2.0287999999997401</c:v>
                </c:pt>
                <c:pt idx="23889">
                  <c:v>2.0288999999997399</c:v>
                </c:pt>
                <c:pt idx="23890">
                  <c:v>2.0289999999997401</c:v>
                </c:pt>
                <c:pt idx="23891">
                  <c:v>2.0290999999997399</c:v>
                </c:pt>
                <c:pt idx="23892">
                  <c:v>2.0291999999997401</c:v>
                </c:pt>
                <c:pt idx="23893">
                  <c:v>2.0292999999997399</c:v>
                </c:pt>
                <c:pt idx="23894">
                  <c:v>2.0293999999997401</c:v>
                </c:pt>
                <c:pt idx="23895">
                  <c:v>2.0294999999997398</c:v>
                </c:pt>
                <c:pt idx="23896">
                  <c:v>2.0295999999997401</c:v>
                </c:pt>
                <c:pt idx="23897">
                  <c:v>2.0296999999997398</c:v>
                </c:pt>
                <c:pt idx="23898">
                  <c:v>2.02979999999974</c:v>
                </c:pt>
                <c:pt idx="23899">
                  <c:v>2.0298999999997398</c:v>
                </c:pt>
                <c:pt idx="23900">
                  <c:v>2.02999999999974</c:v>
                </c:pt>
                <c:pt idx="23901">
                  <c:v>2.0300999999997398</c:v>
                </c:pt>
                <c:pt idx="23902">
                  <c:v>2.03019999999974</c:v>
                </c:pt>
                <c:pt idx="23903">
                  <c:v>2.0302999999997402</c:v>
                </c:pt>
                <c:pt idx="23904">
                  <c:v>2.03039999999974</c:v>
                </c:pt>
                <c:pt idx="23905">
                  <c:v>2.0304999999997402</c:v>
                </c:pt>
                <c:pt idx="23906">
                  <c:v>2.0305999999997399</c:v>
                </c:pt>
                <c:pt idx="23907">
                  <c:v>2.0306999999997402</c:v>
                </c:pt>
                <c:pt idx="23908">
                  <c:v>2.0307999999997399</c:v>
                </c:pt>
                <c:pt idx="23909">
                  <c:v>2.0308999999997401</c:v>
                </c:pt>
                <c:pt idx="23910">
                  <c:v>2.0309999999997399</c:v>
                </c:pt>
                <c:pt idx="23911">
                  <c:v>2.0310999999997401</c:v>
                </c:pt>
                <c:pt idx="23912">
                  <c:v>2.0311999999997399</c:v>
                </c:pt>
                <c:pt idx="23913">
                  <c:v>2.0312999999997401</c:v>
                </c:pt>
                <c:pt idx="23914">
                  <c:v>2.0313999999997399</c:v>
                </c:pt>
                <c:pt idx="23915">
                  <c:v>2.0314999999997401</c:v>
                </c:pt>
                <c:pt idx="23916">
                  <c:v>2.0315999999997398</c:v>
                </c:pt>
                <c:pt idx="23917">
                  <c:v>2.03169999999974</c:v>
                </c:pt>
                <c:pt idx="23918">
                  <c:v>2.0317999999997398</c:v>
                </c:pt>
                <c:pt idx="23919">
                  <c:v>2.03189999999974</c:v>
                </c:pt>
                <c:pt idx="23920">
                  <c:v>2.0319999999997398</c:v>
                </c:pt>
                <c:pt idx="23921">
                  <c:v>2.03209999999974</c:v>
                </c:pt>
                <c:pt idx="23922">
                  <c:v>2.0321999999997402</c:v>
                </c:pt>
                <c:pt idx="23923">
                  <c:v>2.03229999999974</c:v>
                </c:pt>
                <c:pt idx="23924">
                  <c:v>2.0323999999997402</c:v>
                </c:pt>
                <c:pt idx="23925">
                  <c:v>2.03249999999974</c:v>
                </c:pt>
                <c:pt idx="23926">
                  <c:v>2.0325999999997402</c:v>
                </c:pt>
                <c:pt idx="23927">
                  <c:v>2.0326999999997399</c:v>
                </c:pt>
                <c:pt idx="23928">
                  <c:v>2.0327999999997401</c:v>
                </c:pt>
                <c:pt idx="23929">
                  <c:v>2.0328999999997399</c:v>
                </c:pt>
                <c:pt idx="23930">
                  <c:v>2.0329999999997401</c:v>
                </c:pt>
                <c:pt idx="23931">
                  <c:v>2.0330999999997399</c:v>
                </c:pt>
                <c:pt idx="23932">
                  <c:v>2.0331999999997401</c:v>
                </c:pt>
                <c:pt idx="23933">
                  <c:v>2.0332999999997399</c:v>
                </c:pt>
                <c:pt idx="23934">
                  <c:v>2.0333999999997401</c:v>
                </c:pt>
                <c:pt idx="23935">
                  <c:v>2.0334999999997398</c:v>
                </c:pt>
                <c:pt idx="23936">
                  <c:v>2.0335999999997401</c:v>
                </c:pt>
                <c:pt idx="23937">
                  <c:v>2.0336999999997398</c:v>
                </c:pt>
                <c:pt idx="23938">
                  <c:v>2.03379999999974</c:v>
                </c:pt>
                <c:pt idx="23939">
                  <c:v>2.0338999999997398</c:v>
                </c:pt>
                <c:pt idx="23940">
                  <c:v>2.03399999999974</c:v>
                </c:pt>
                <c:pt idx="23941">
                  <c:v>2.0340999999997398</c:v>
                </c:pt>
                <c:pt idx="23942">
                  <c:v>2.03419999999974</c:v>
                </c:pt>
                <c:pt idx="23943">
                  <c:v>2.0342999999997402</c:v>
                </c:pt>
                <c:pt idx="23944">
                  <c:v>2.03439999999974</c:v>
                </c:pt>
                <c:pt idx="23945">
                  <c:v>2.0344999999997402</c:v>
                </c:pt>
                <c:pt idx="23946">
                  <c:v>2.0345999999997399</c:v>
                </c:pt>
                <c:pt idx="23947">
                  <c:v>2.0346999999997402</c:v>
                </c:pt>
                <c:pt idx="23948">
                  <c:v>2.0347999999997399</c:v>
                </c:pt>
                <c:pt idx="23949">
                  <c:v>2.0348999999997401</c:v>
                </c:pt>
                <c:pt idx="23950">
                  <c:v>2.0349999999997399</c:v>
                </c:pt>
                <c:pt idx="23951">
                  <c:v>2.0350999999997401</c:v>
                </c:pt>
                <c:pt idx="23952">
                  <c:v>2.0351999999997399</c:v>
                </c:pt>
                <c:pt idx="23953">
                  <c:v>2.0352999999997401</c:v>
                </c:pt>
                <c:pt idx="23954">
                  <c:v>2.0353999999997399</c:v>
                </c:pt>
                <c:pt idx="23955">
                  <c:v>2.0354999999997401</c:v>
                </c:pt>
                <c:pt idx="23956">
                  <c:v>2.0355999999997398</c:v>
                </c:pt>
                <c:pt idx="23957">
                  <c:v>2.0356999999997401</c:v>
                </c:pt>
                <c:pt idx="23958">
                  <c:v>2.0357999999997398</c:v>
                </c:pt>
                <c:pt idx="23959">
                  <c:v>2.03589999999974</c:v>
                </c:pt>
                <c:pt idx="23960">
                  <c:v>2.0359999999997398</c:v>
                </c:pt>
                <c:pt idx="23961">
                  <c:v>2.03609999999974</c:v>
                </c:pt>
                <c:pt idx="23962">
                  <c:v>2.0361999999997402</c:v>
                </c:pt>
                <c:pt idx="23963">
                  <c:v>2.03629999999974</c:v>
                </c:pt>
                <c:pt idx="23964">
                  <c:v>2.0363999999997402</c:v>
                </c:pt>
                <c:pt idx="23965">
                  <c:v>2.03649999999974</c:v>
                </c:pt>
                <c:pt idx="23966">
                  <c:v>2.0365999999997402</c:v>
                </c:pt>
                <c:pt idx="23967">
                  <c:v>2.0366999999997399</c:v>
                </c:pt>
                <c:pt idx="23968">
                  <c:v>2.0367999999997402</c:v>
                </c:pt>
                <c:pt idx="23969">
                  <c:v>2.0368999999997399</c:v>
                </c:pt>
                <c:pt idx="23970">
                  <c:v>2.0369999999997401</c:v>
                </c:pt>
                <c:pt idx="23971">
                  <c:v>2.0370999999997399</c:v>
                </c:pt>
                <c:pt idx="23972">
                  <c:v>2.0371999999997401</c:v>
                </c:pt>
                <c:pt idx="23973">
                  <c:v>2.0372999999997399</c:v>
                </c:pt>
                <c:pt idx="23974">
                  <c:v>2.0373999999997401</c:v>
                </c:pt>
                <c:pt idx="23975">
                  <c:v>2.0374999999997399</c:v>
                </c:pt>
                <c:pt idx="23976">
                  <c:v>2.0375999999997401</c:v>
                </c:pt>
                <c:pt idx="23977">
                  <c:v>2.0376999999997398</c:v>
                </c:pt>
                <c:pt idx="23978">
                  <c:v>2.03779999999974</c:v>
                </c:pt>
                <c:pt idx="23979">
                  <c:v>2.0378999999997398</c:v>
                </c:pt>
                <c:pt idx="23980">
                  <c:v>2.03799999999974</c:v>
                </c:pt>
                <c:pt idx="23981">
                  <c:v>2.0380999999997398</c:v>
                </c:pt>
                <c:pt idx="23982">
                  <c:v>2.03819999999974</c:v>
                </c:pt>
                <c:pt idx="23983">
                  <c:v>2.0382999999997402</c:v>
                </c:pt>
                <c:pt idx="23984">
                  <c:v>2.03839999999974</c:v>
                </c:pt>
                <c:pt idx="23985">
                  <c:v>2.0384999999997402</c:v>
                </c:pt>
                <c:pt idx="23986">
                  <c:v>2.03859999999974</c:v>
                </c:pt>
                <c:pt idx="23987">
                  <c:v>2.0386999999997402</c:v>
                </c:pt>
                <c:pt idx="23988">
                  <c:v>2.0387999999997399</c:v>
                </c:pt>
                <c:pt idx="23989">
                  <c:v>2.0388999999997401</c:v>
                </c:pt>
                <c:pt idx="23990">
                  <c:v>2.0389999999997399</c:v>
                </c:pt>
                <c:pt idx="23991">
                  <c:v>2.0390999999997401</c:v>
                </c:pt>
                <c:pt idx="23992">
                  <c:v>2.0391999999997399</c:v>
                </c:pt>
                <c:pt idx="23993">
                  <c:v>2.0392999999997401</c:v>
                </c:pt>
                <c:pt idx="23994">
                  <c:v>2.0393999999997399</c:v>
                </c:pt>
                <c:pt idx="23995">
                  <c:v>2.0394999999997401</c:v>
                </c:pt>
                <c:pt idx="23996">
                  <c:v>2.0395999999997398</c:v>
                </c:pt>
                <c:pt idx="23997">
                  <c:v>2.0396999999997401</c:v>
                </c:pt>
                <c:pt idx="23998">
                  <c:v>2.0397999999997398</c:v>
                </c:pt>
                <c:pt idx="23999">
                  <c:v>2.03989999999974</c:v>
                </c:pt>
                <c:pt idx="24000">
                  <c:v>2.0399999999997398</c:v>
                </c:pt>
                <c:pt idx="24001">
                  <c:v>2.04009999999974</c:v>
                </c:pt>
                <c:pt idx="24002">
                  <c:v>2.0401999999997402</c:v>
                </c:pt>
                <c:pt idx="24003">
                  <c:v>2.04029999999974</c:v>
                </c:pt>
                <c:pt idx="24004">
                  <c:v>2.0403999999997402</c:v>
                </c:pt>
                <c:pt idx="24005">
                  <c:v>2.04049999999974</c:v>
                </c:pt>
                <c:pt idx="24006">
                  <c:v>2.0405999999997402</c:v>
                </c:pt>
                <c:pt idx="24007">
                  <c:v>2.0406999999997399</c:v>
                </c:pt>
                <c:pt idx="24008">
                  <c:v>2.0407999999997402</c:v>
                </c:pt>
                <c:pt idx="24009">
                  <c:v>2.0408999999997399</c:v>
                </c:pt>
                <c:pt idx="24010">
                  <c:v>2.0409999999997401</c:v>
                </c:pt>
                <c:pt idx="24011">
                  <c:v>2.0410999999997399</c:v>
                </c:pt>
                <c:pt idx="24012">
                  <c:v>2.0411999999997401</c:v>
                </c:pt>
                <c:pt idx="24013">
                  <c:v>2.0412999999997399</c:v>
                </c:pt>
                <c:pt idx="24014">
                  <c:v>2.0413999999997401</c:v>
                </c:pt>
                <c:pt idx="24015">
                  <c:v>2.0414999999997399</c:v>
                </c:pt>
                <c:pt idx="24016">
                  <c:v>2.0415999999997401</c:v>
                </c:pt>
                <c:pt idx="24017">
                  <c:v>2.0416999999997398</c:v>
                </c:pt>
                <c:pt idx="24018">
                  <c:v>2.04179999999974</c:v>
                </c:pt>
                <c:pt idx="24019">
                  <c:v>2.0418999999997398</c:v>
                </c:pt>
                <c:pt idx="24020">
                  <c:v>2.04199999999974</c:v>
                </c:pt>
                <c:pt idx="24021">
                  <c:v>2.0420999999997398</c:v>
                </c:pt>
                <c:pt idx="24022">
                  <c:v>2.04219999999974</c:v>
                </c:pt>
                <c:pt idx="24023">
                  <c:v>2.0422999999997402</c:v>
                </c:pt>
                <c:pt idx="24024">
                  <c:v>2.04239999999974</c:v>
                </c:pt>
                <c:pt idx="24025">
                  <c:v>2.0424999999997402</c:v>
                </c:pt>
                <c:pt idx="24026">
                  <c:v>2.04259999999974</c:v>
                </c:pt>
                <c:pt idx="24027">
                  <c:v>2.0426999999997402</c:v>
                </c:pt>
                <c:pt idx="24028">
                  <c:v>2.0427999999997399</c:v>
                </c:pt>
                <c:pt idx="24029">
                  <c:v>2.0428999999997401</c:v>
                </c:pt>
                <c:pt idx="24030">
                  <c:v>2.0429999999997399</c:v>
                </c:pt>
                <c:pt idx="24031">
                  <c:v>2.0430999999997401</c:v>
                </c:pt>
                <c:pt idx="24032">
                  <c:v>2.0431999999997399</c:v>
                </c:pt>
                <c:pt idx="24033">
                  <c:v>2.0432999999997401</c:v>
                </c:pt>
                <c:pt idx="24034">
                  <c:v>2.0433999999997399</c:v>
                </c:pt>
                <c:pt idx="24035">
                  <c:v>2.0434999999997401</c:v>
                </c:pt>
                <c:pt idx="24036">
                  <c:v>2.0435999999997398</c:v>
                </c:pt>
                <c:pt idx="24037">
                  <c:v>2.0436999999997401</c:v>
                </c:pt>
                <c:pt idx="24038">
                  <c:v>2.0437999999997398</c:v>
                </c:pt>
                <c:pt idx="24039">
                  <c:v>2.04389999999974</c:v>
                </c:pt>
                <c:pt idx="24040">
                  <c:v>2.0439999999997398</c:v>
                </c:pt>
                <c:pt idx="24041">
                  <c:v>2.04409999999974</c:v>
                </c:pt>
                <c:pt idx="24042">
                  <c:v>2.0441999999997398</c:v>
                </c:pt>
                <c:pt idx="24043">
                  <c:v>2.04429999999974</c:v>
                </c:pt>
                <c:pt idx="24044">
                  <c:v>2.0443999999997402</c:v>
                </c:pt>
                <c:pt idx="24045">
                  <c:v>2.0444999999997302</c:v>
                </c:pt>
                <c:pt idx="24046">
                  <c:v>2.0445999999997402</c:v>
                </c:pt>
                <c:pt idx="24047">
                  <c:v>2.0446999999997399</c:v>
                </c:pt>
                <c:pt idx="24048">
                  <c:v>2.0447999999997402</c:v>
                </c:pt>
                <c:pt idx="24049">
                  <c:v>2.0448999999997302</c:v>
                </c:pt>
                <c:pt idx="24050">
                  <c:v>2.0449999999997401</c:v>
                </c:pt>
                <c:pt idx="24051">
                  <c:v>2.0450999999997399</c:v>
                </c:pt>
                <c:pt idx="24052">
                  <c:v>2.0451999999997401</c:v>
                </c:pt>
                <c:pt idx="24053">
                  <c:v>2.0452999999997301</c:v>
                </c:pt>
                <c:pt idx="24054">
                  <c:v>2.0453999999997401</c:v>
                </c:pt>
                <c:pt idx="24055">
                  <c:v>2.0454999999997399</c:v>
                </c:pt>
                <c:pt idx="24056">
                  <c:v>2.0455999999997401</c:v>
                </c:pt>
                <c:pt idx="24057">
                  <c:v>2.0456999999997301</c:v>
                </c:pt>
                <c:pt idx="24058">
                  <c:v>2.04579999999974</c:v>
                </c:pt>
                <c:pt idx="24059">
                  <c:v>2.0458999999997398</c:v>
                </c:pt>
                <c:pt idx="24060">
                  <c:v>2.04599999999974</c:v>
                </c:pt>
                <c:pt idx="24061">
                  <c:v>2.04609999999973</c:v>
                </c:pt>
                <c:pt idx="24062">
                  <c:v>2.0461999999997298</c:v>
                </c:pt>
                <c:pt idx="24063">
                  <c:v>2.0462999999997402</c:v>
                </c:pt>
                <c:pt idx="24064">
                  <c:v>2.0463999999997302</c:v>
                </c:pt>
                <c:pt idx="24065">
                  <c:v>2.04649999999973</c:v>
                </c:pt>
                <c:pt idx="24066">
                  <c:v>2.0465999999997302</c:v>
                </c:pt>
                <c:pt idx="24067">
                  <c:v>2.0466999999997402</c:v>
                </c:pt>
                <c:pt idx="24068">
                  <c:v>2.0467999999997302</c:v>
                </c:pt>
                <c:pt idx="24069">
                  <c:v>2.0468999999997299</c:v>
                </c:pt>
                <c:pt idx="24070">
                  <c:v>2.0469999999997301</c:v>
                </c:pt>
                <c:pt idx="24071">
                  <c:v>2.0470999999997401</c:v>
                </c:pt>
                <c:pt idx="24072">
                  <c:v>2.0471999999997301</c:v>
                </c:pt>
                <c:pt idx="24073">
                  <c:v>2.0472999999997299</c:v>
                </c:pt>
                <c:pt idx="24074">
                  <c:v>2.0473999999997301</c:v>
                </c:pt>
                <c:pt idx="24075">
                  <c:v>2.0474999999997401</c:v>
                </c:pt>
                <c:pt idx="24076">
                  <c:v>2.0475999999997301</c:v>
                </c:pt>
                <c:pt idx="24077">
                  <c:v>2.0476999999997298</c:v>
                </c:pt>
                <c:pt idx="24078">
                  <c:v>2.0477999999997301</c:v>
                </c:pt>
                <c:pt idx="24079">
                  <c:v>2.04789999999974</c:v>
                </c:pt>
                <c:pt idx="24080">
                  <c:v>2.04799999999973</c:v>
                </c:pt>
                <c:pt idx="24081">
                  <c:v>2.0480999999997298</c:v>
                </c:pt>
                <c:pt idx="24082">
                  <c:v>2.04819999999973</c:v>
                </c:pt>
                <c:pt idx="24083">
                  <c:v>2.0482999999997298</c:v>
                </c:pt>
                <c:pt idx="24084">
                  <c:v>2.04839999999973</c:v>
                </c:pt>
                <c:pt idx="24085">
                  <c:v>2.0484999999997302</c:v>
                </c:pt>
                <c:pt idx="24086">
                  <c:v>2.04859999999973</c:v>
                </c:pt>
                <c:pt idx="24087">
                  <c:v>2.0486999999997302</c:v>
                </c:pt>
                <c:pt idx="24088">
                  <c:v>2.0487999999997299</c:v>
                </c:pt>
                <c:pt idx="24089">
                  <c:v>2.0488999999997302</c:v>
                </c:pt>
                <c:pt idx="24090">
                  <c:v>2.0489999999997299</c:v>
                </c:pt>
                <c:pt idx="24091">
                  <c:v>2.0490999999997301</c:v>
                </c:pt>
                <c:pt idx="24092">
                  <c:v>2.0491999999997299</c:v>
                </c:pt>
                <c:pt idx="24093">
                  <c:v>2.0492999999997301</c:v>
                </c:pt>
                <c:pt idx="24094">
                  <c:v>2.0493999999997299</c:v>
                </c:pt>
                <c:pt idx="24095">
                  <c:v>2.0494999999997301</c:v>
                </c:pt>
                <c:pt idx="24096">
                  <c:v>2.0495999999997299</c:v>
                </c:pt>
                <c:pt idx="24097">
                  <c:v>2.0496999999997301</c:v>
                </c:pt>
                <c:pt idx="24098">
                  <c:v>2.0497999999997298</c:v>
                </c:pt>
                <c:pt idx="24099">
                  <c:v>2.04989999999973</c:v>
                </c:pt>
                <c:pt idx="24100">
                  <c:v>2.0499999999997298</c:v>
                </c:pt>
                <c:pt idx="24101">
                  <c:v>2.05009999999973</c:v>
                </c:pt>
                <c:pt idx="24102">
                  <c:v>2.0501999999997298</c:v>
                </c:pt>
                <c:pt idx="24103">
                  <c:v>2.05029999999973</c:v>
                </c:pt>
                <c:pt idx="24104">
                  <c:v>2.0503999999997302</c:v>
                </c:pt>
                <c:pt idx="24105">
                  <c:v>2.05049999999973</c:v>
                </c:pt>
                <c:pt idx="24106">
                  <c:v>2.0505999999997302</c:v>
                </c:pt>
                <c:pt idx="24107">
                  <c:v>2.05069999999973</c:v>
                </c:pt>
                <c:pt idx="24108">
                  <c:v>2.0507999999997302</c:v>
                </c:pt>
                <c:pt idx="24109">
                  <c:v>2.0508999999997299</c:v>
                </c:pt>
                <c:pt idx="24110">
                  <c:v>2.0509999999997302</c:v>
                </c:pt>
                <c:pt idx="24111">
                  <c:v>2.0510999999997299</c:v>
                </c:pt>
                <c:pt idx="24112">
                  <c:v>2.0511999999997301</c:v>
                </c:pt>
                <c:pt idx="24113">
                  <c:v>2.0512999999997299</c:v>
                </c:pt>
                <c:pt idx="24114">
                  <c:v>2.0513999999997301</c:v>
                </c:pt>
                <c:pt idx="24115">
                  <c:v>2.0514999999997299</c:v>
                </c:pt>
                <c:pt idx="24116">
                  <c:v>2.0515999999997301</c:v>
                </c:pt>
                <c:pt idx="24117">
                  <c:v>2.0516999999997299</c:v>
                </c:pt>
                <c:pt idx="24118">
                  <c:v>2.0517999999997301</c:v>
                </c:pt>
                <c:pt idx="24119">
                  <c:v>2.0518999999997298</c:v>
                </c:pt>
                <c:pt idx="24120">
                  <c:v>2.05199999999973</c:v>
                </c:pt>
                <c:pt idx="24121">
                  <c:v>2.0520999999997298</c:v>
                </c:pt>
                <c:pt idx="24122">
                  <c:v>2.05219999999973</c:v>
                </c:pt>
                <c:pt idx="24123">
                  <c:v>2.0522999999997298</c:v>
                </c:pt>
                <c:pt idx="24124">
                  <c:v>2.05239999999973</c:v>
                </c:pt>
                <c:pt idx="24125">
                  <c:v>2.0524999999997302</c:v>
                </c:pt>
                <c:pt idx="24126">
                  <c:v>2.05259999999973</c:v>
                </c:pt>
                <c:pt idx="24127">
                  <c:v>2.0526999999997302</c:v>
                </c:pt>
                <c:pt idx="24128">
                  <c:v>2.05279999999973</c:v>
                </c:pt>
                <c:pt idx="24129">
                  <c:v>2.0528999999997302</c:v>
                </c:pt>
                <c:pt idx="24130">
                  <c:v>2.0529999999997299</c:v>
                </c:pt>
                <c:pt idx="24131">
                  <c:v>2.0530999999997301</c:v>
                </c:pt>
                <c:pt idx="24132">
                  <c:v>2.0531999999997299</c:v>
                </c:pt>
                <c:pt idx="24133">
                  <c:v>2.0532999999997301</c:v>
                </c:pt>
                <c:pt idx="24134">
                  <c:v>2.0533999999997299</c:v>
                </c:pt>
                <c:pt idx="24135">
                  <c:v>2.0534999999997301</c:v>
                </c:pt>
                <c:pt idx="24136">
                  <c:v>2.0535999999997299</c:v>
                </c:pt>
                <c:pt idx="24137">
                  <c:v>2.0536999999997301</c:v>
                </c:pt>
                <c:pt idx="24138">
                  <c:v>2.0537999999997298</c:v>
                </c:pt>
                <c:pt idx="24139">
                  <c:v>2.0538999999997301</c:v>
                </c:pt>
                <c:pt idx="24140">
                  <c:v>2.0539999999997298</c:v>
                </c:pt>
                <c:pt idx="24141">
                  <c:v>2.05409999999973</c:v>
                </c:pt>
                <c:pt idx="24142">
                  <c:v>2.0541999999997298</c:v>
                </c:pt>
                <c:pt idx="24143">
                  <c:v>2.05429999999973</c:v>
                </c:pt>
                <c:pt idx="24144">
                  <c:v>2.0543999999997302</c:v>
                </c:pt>
                <c:pt idx="24145">
                  <c:v>2.05449999999973</c:v>
                </c:pt>
                <c:pt idx="24146">
                  <c:v>2.0545999999997302</c:v>
                </c:pt>
                <c:pt idx="24147">
                  <c:v>2.05469999999973</c:v>
                </c:pt>
                <c:pt idx="24148">
                  <c:v>2.0547999999997302</c:v>
                </c:pt>
                <c:pt idx="24149">
                  <c:v>2.0548999999997299</c:v>
                </c:pt>
                <c:pt idx="24150">
                  <c:v>2.0549999999997302</c:v>
                </c:pt>
                <c:pt idx="24151">
                  <c:v>2.0550999999997299</c:v>
                </c:pt>
                <c:pt idx="24152">
                  <c:v>2.0551999999997301</c:v>
                </c:pt>
                <c:pt idx="24153">
                  <c:v>2.0552999999997299</c:v>
                </c:pt>
                <c:pt idx="24154">
                  <c:v>2.0553999999997301</c:v>
                </c:pt>
                <c:pt idx="24155">
                  <c:v>2.0554999999997299</c:v>
                </c:pt>
                <c:pt idx="24156">
                  <c:v>2.0555999999997301</c:v>
                </c:pt>
                <c:pt idx="24157">
                  <c:v>2.0556999999997299</c:v>
                </c:pt>
                <c:pt idx="24158">
                  <c:v>2.0557999999997301</c:v>
                </c:pt>
                <c:pt idx="24159">
                  <c:v>2.0558999999997298</c:v>
                </c:pt>
                <c:pt idx="24160">
                  <c:v>2.05599999999973</c:v>
                </c:pt>
                <c:pt idx="24161">
                  <c:v>2.0560999999997298</c:v>
                </c:pt>
                <c:pt idx="24162">
                  <c:v>2.05619999999973</c:v>
                </c:pt>
                <c:pt idx="24163">
                  <c:v>2.0562999999997298</c:v>
                </c:pt>
                <c:pt idx="24164">
                  <c:v>2.05639999999973</c:v>
                </c:pt>
                <c:pt idx="24165">
                  <c:v>2.0564999999997302</c:v>
                </c:pt>
                <c:pt idx="24166">
                  <c:v>2.05659999999973</c:v>
                </c:pt>
                <c:pt idx="24167">
                  <c:v>2.0566999999997302</c:v>
                </c:pt>
                <c:pt idx="24168">
                  <c:v>2.05679999999973</c:v>
                </c:pt>
                <c:pt idx="24169">
                  <c:v>2.0568999999997302</c:v>
                </c:pt>
                <c:pt idx="24170">
                  <c:v>2.0569999999997299</c:v>
                </c:pt>
                <c:pt idx="24171">
                  <c:v>2.0570999999997301</c:v>
                </c:pt>
                <c:pt idx="24172">
                  <c:v>2.0571999999997299</c:v>
                </c:pt>
                <c:pt idx="24173">
                  <c:v>2.0572999999997301</c:v>
                </c:pt>
                <c:pt idx="24174">
                  <c:v>2.0573999999997299</c:v>
                </c:pt>
                <c:pt idx="24175">
                  <c:v>2.0574999999997301</c:v>
                </c:pt>
                <c:pt idx="24176">
                  <c:v>2.0575999999997299</c:v>
                </c:pt>
                <c:pt idx="24177">
                  <c:v>2.0576999999997301</c:v>
                </c:pt>
                <c:pt idx="24178">
                  <c:v>2.0577999999997298</c:v>
                </c:pt>
                <c:pt idx="24179">
                  <c:v>2.0578999999997301</c:v>
                </c:pt>
                <c:pt idx="24180">
                  <c:v>2.0579999999997298</c:v>
                </c:pt>
                <c:pt idx="24181">
                  <c:v>2.05809999999973</c:v>
                </c:pt>
                <c:pt idx="24182">
                  <c:v>2.0581999999997298</c:v>
                </c:pt>
                <c:pt idx="24183">
                  <c:v>2.05829999999973</c:v>
                </c:pt>
                <c:pt idx="24184">
                  <c:v>2.0583999999997298</c:v>
                </c:pt>
                <c:pt idx="24185">
                  <c:v>2.05849999999973</c:v>
                </c:pt>
                <c:pt idx="24186">
                  <c:v>2.0585999999997302</c:v>
                </c:pt>
                <c:pt idx="24187">
                  <c:v>2.05869999999973</c:v>
                </c:pt>
                <c:pt idx="24188">
                  <c:v>2.0587999999997302</c:v>
                </c:pt>
                <c:pt idx="24189">
                  <c:v>2.0588999999997299</c:v>
                </c:pt>
                <c:pt idx="24190">
                  <c:v>2.0589999999997302</c:v>
                </c:pt>
                <c:pt idx="24191">
                  <c:v>2.0590999999997299</c:v>
                </c:pt>
                <c:pt idx="24192">
                  <c:v>2.0591999999997301</c:v>
                </c:pt>
                <c:pt idx="24193">
                  <c:v>2.0592999999997299</c:v>
                </c:pt>
                <c:pt idx="24194">
                  <c:v>2.0593999999997301</c:v>
                </c:pt>
                <c:pt idx="24195">
                  <c:v>2.0594999999997299</c:v>
                </c:pt>
                <c:pt idx="24196">
                  <c:v>2.0595999999997301</c:v>
                </c:pt>
                <c:pt idx="24197">
                  <c:v>2.0596999999997299</c:v>
                </c:pt>
                <c:pt idx="24198">
                  <c:v>2.0597999999997301</c:v>
                </c:pt>
                <c:pt idx="24199">
                  <c:v>2.0598999999997298</c:v>
                </c:pt>
                <c:pt idx="24200">
                  <c:v>2.05999999999973</c:v>
                </c:pt>
                <c:pt idx="24201">
                  <c:v>2.0600999999997298</c:v>
                </c:pt>
                <c:pt idx="24202">
                  <c:v>2.06019999999973</c:v>
                </c:pt>
                <c:pt idx="24203">
                  <c:v>2.0602999999997298</c:v>
                </c:pt>
                <c:pt idx="24204">
                  <c:v>2.06039999999973</c:v>
                </c:pt>
                <c:pt idx="24205">
                  <c:v>2.0604999999997302</c:v>
                </c:pt>
                <c:pt idx="24206">
                  <c:v>2.06059999999973</c:v>
                </c:pt>
                <c:pt idx="24207">
                  <c:v>2.0606999999997302</c:v>
                </c:pt>
                <c:pt idx="24208">
                  <c:v>2.06079999999973</c:v>
                </c:pt>
                <c:pt idx="24209">
                  <c:v>2.0608999999997302</c:v>
                </c:pt>
                <c:pt idx="24210">
                  <c:v>2.0609999999997299</c:v>
                </c:pt>
                <c:pt idx="24211">
                  <c:v>2.0610999999997301</c:v>
                </c:pt>
                <c:pt idx="24212">
                  <c:v>2.0611999999997299</c:v>
                </c:pt>
                <c:pt idx="24213">
                  <c:v>2.0612999999997301</c:v>
                </c:pt>
                <c:pt idx="24214">
                  <c:v>2.0613999999997299</c:v>
                </c:pt>
                <c:pt idx="24215">
                  <c:v>2.0614999999997301</c:v>
                </c:pt>
                <c:pt idx="24216">
                  <c:v>2.0615999999997299</c:v>
                </c:pt>
                <c:pt idx="24217">
                  <c:v>2.0616999999997301</c:v>
                </c:pt>
                <c:pt idx="24218">
                  <c:v>2.0617999999997298</c:v>
                </c:pt>
                <c:pt idx="24219">
                  <c:v>2.0618999999997301</c:v>
                </c:pt>
                <c:pt idx="24220">
                  <c:v>2.0619999999997298</c:v>
                </c:pt>
                <c:pt idx="24221">
                  <c:v>2.06209999999973</c:v>
                </c:pt>
                <c:pt idx="24222">
                  <c:v>2.0621999999997298</c:v>
                </c:pt>
                <c:pt idx="24223">
                  <c:v>2.06229999999973</c:v>
                </c:pt>
                <c:pt idx="24224">
                  <c:v>2.0623999999997298</c:v>
                </c:pt>
                <c:pt idx="24225">
                  <c:v>2.06249999999973</c:v>
                </c:pt>
                <c:pt idx="24226">
                  <c:v>2.0625999999997302</c:v>
                </c:pt>
                <c:pt idx="24227">
                  <c:v>2.06269999999973</c:v>
                </c:pt>
                <c:pt idx="24228">
                  <c:v>2.0627999999997302</c:v>
                </c:pt>
                <c:pt idx="24229">
                  <c:v>2.0628999999997299</c:v>
                </c:pt>
                <c:pt idx="24230">
                  <c:v>2.0629999999997302</c:v>
                </c:pt>
                <c:pt idx="24231">
                  <c:v>2.0630999999997299</c:v>
                </c:pt>
                <c:pt idx="24232">
                  <c:v>2.0631999999997301</c:v>
                </c:pt>
                <c:pt idx="24233">
                  <c:v>2.0632999999997299</c:v>
                </c:pt>
                <c:pt idx="24234">
                  <c:v>2.0633999999997301</c:v>
                </c:pt>
                <c:pt idx="24235">
                  <c:v>2.0634999999997299</c:v>
                </c:pt>
                <c:pt idx="24236">
                  <c:v>2.0635999999997301</c:v>
                </c:pt>
                <c:pt idx="24237">
                  <c:v>2.0636999999997299</c:v>
                </c:pt>
                <c:pt idx="24238">
                  <c:v>2.0637999999997301</c:v>
                </c:pt>
                <c:pt idx="24239">
                  <c:v>2.0638999999997298</c:v>
                </c:pt>
                <c:pt idx="24240">
                  <c:v>2.0639999999997301</c:v>
                </c:pt>
                <c:pt idx="24241">
                  <c:v>2.0640999999997298</c:v>
                </c:pt>
                <c:pt idx="24242">
                  <c:v>2.06419999999973</c:v>
                </c:pt>
                <c:pt idx="24243">
                  <c:v>2.0642999999997298</c:v>
                </c:pt>
                <c:pt idx="24244">
                  <c:v>2.06439999999973</c:v>
                </c:pt>
                <c:pt idx="24245">
                  <c:v>2.0644999999997302</c:v>
                </c:pt>
                <c:pt idx="24246">
                  <c:v>2.06459999999973</c:v>
                </c:pt>
                <c:pt idx="24247">
                  <c:v>2.0646999999997302</c:v>
                </c:pt>
                <c:pt idx="24248">
                  <c:v>2.06479999999973</c:v>
                </c:pt>
                <c:pt idx="24249">
                  <c:v>2.0648999999997302</c:v>
                </c:pt>
                <c:pt idx="24250">
                  <c:v>2.0649999999997299</c:v>
                </c:pt>
                <c:pt idx="24251">
                  <c:v>2.0650999999997302</c:v>
                </c:pt>
                <c:pt idx="24252">
                  <c:v>2.0651999999997299</c:v>
                </c:pt>
                <c:pt idx="24253">
                  <c:v>2.0652999999997301</c:v>
                </c:pt>
                <c:pt idx="24254">
                  <c:v>2.0653999999997299</c:v>
                </c:pt>
                <c:pt idx="24255">
                  <c:v>2.0654999999997301</c:v>
                </c:pt>
                <c:pt idx="24256">
                  <c:v>2.0655999999997299</c:v>
                </c:pt>
                <c:pt idx="24257">
                  <c:v>2.0656999999997301</c:v>
                </c:pt>
                <c:pt idx="24258">
                  <c:v>2.0657999999997299</c:v>
                </c:pt>
                <c:pt idx="24259">
                  <c:v>2.0658999999997301</c:v>
                </c:pt>
                <c:pt idx="24260">
                  <c:v>2.0659999999997298</c:v>
                </c:pt>
                <c:pt idx="24261">
                  <c:v>2.06609999999973</c:v>
                </c:pt>
                <c:pt idx="24262">
                  <c:v>2.0661999999997298</c:v>
                </c:pt>
                <c:pt idx="24263">
                  <c:v>2.06629999999973</c:v>
                </c:pt>
                <c:pt idx="24264">
                  <c:v>2.0663999999997298</c:v>
                </c:pt>
                <c:pt idx="24265">
                  <c:v>2.06649999999973</c:v>
                </c:pt>
                <c:pt idx="24266">
                  <c:v>2.0665999999997302</c:v>
                </c:pt>
                <c:pt idx="24267">
                  <c:v>2.06669999999973</c:v>
                </c:pt>
                <c:pt idx="24268">
                  <c:v>2.0667999999997302</c:v>
                </c:pt>
                <c:pt idx="24269">
                  <c:v>2.06689999999973</c:v>
                </c:pt>
                <c:pt idx="24270">
                  <c:v>2.0669999999997302</c:v>
                </c:pt>
                <c:pt idx="24271">
                  <c:v>2.0670999999997299</c:v>
                </c:pt>
                <c:pt idx="24272">
                  <c:v>2.0671999999997301</c:v>
                </c:pt>
                <c:pt idx="24273">
                  <c:v>2.0672999999997299</c:v>
                </c:pt>
                <c:pt idx="24274">
                  <c:v>2.0673999999997301</c:v>
                </c:pt>
                <c:pt idx="24275">
                  <c:v>2.0674999999997299</c:v>
                </c:pt>
                <c:pt idx="24276">
                  <c:v>2.0675999999997301</c:v>
                </c:pt>
                <c:pt idx="24277">
                  <c:v>2.0676999999997299</c:v>
                </c:pt>
                <c:pt idx="24278">
                  <c:v>2.0677999999997301</c:v>
                </c:pt>
                <c:pt idx="24279">
                  <c:v>2.0678999999997298</c:v>
                </c:pt>
                <c:pt idx="24280">
                  <c:v>2.0679999999997301</c:v>
                </c:pt>
                <c:pt idx="24281">
                  <c:v>2.0680999999997298</c:v>
                </c:pt>
                <c:pt idx="24282">
                  <c:v>2.06819999999973</c:v>
                </c:pt>
                <c:pt idx="24283">
                  <c:v>2.0682999999997298</c:v>
                </c:pt>
                <c:pt idx="24284">
                  <c:v>2.06839999999973</c:v>
                </c:pt>
                <c:pt idx="24285">
                  <c:v>2.0684999999997302</c:v>
                </c:pt>
                <c:pt idx="24286">
                  <c:v>2.06859999999973</c:v>
                </c:pt>
                <c:pt idx="24287">
                  <c:v>2.0686999999997302</c:v>
                </c:pt>
                <c:pt idx="24288">
                  <c:v>2.06879999999973</c:v>
                </c:pt>
                <c:pt idx="24289">
                  <c:v>2.0688999999997302</c:v>
                </c:pt>
                <c:pt idx="24290">
                  <c:v>2.0689999999997299</c:v>
                </c:pt>
                <c:pt idx="24291">
                  <c:v>2.0690999999997302</c:v>
                </c:pt>
                <c:pt idx="24292">
                  <c:v>2.0691999999997299</c:v>
                </c:pt>
                <c:pt idx="24293">
                  <c:v>2.0692999999997301</c:v>
                </c:pt>
                <c:pt idx="24294">
                  <c:v>2.0693999999997299</c:v>
                </c:pt>
                <c:pt idx="24295">
                  <c:v>2.0694999999997301</c:v>
                </c:pt>
                <c:pt idx="24296">
                  <c:v>2.0695999999997299</c:v>
                </c:pt>
                <c:pt idx="24297">
                  <c:v>2.0696999999997301</c:v>
                </c:pt>
                <c:pt idx="24298">
                  <c:v>2.0697999999997299</c:v>
                </c:pt>
                <c:pt idx="24299">
                  <c:v>2.0698999999997301</c:v>
                </c:pt>
                <c:pt idx="24300">
                  <c:v>2.0699999999997298</c:v>
                </c:pt>
                <c:pt idx="24301">
                  <c:v>2.07009999999973</c:v>
                </c:pt>
                <c:pt idx="24302">
                  <c:v>2.0701999999997298</c:v>
                </c:pt>
                <c:pt idx="24303">
                  <c:v>2.07029999999973</c:v>
                </c:pt>
                <c:pt idx="24304">
                  <c:v>2.0703999999997298</c:v>
                </c:pt>
                <c:pt idx="24305">
                  <c:v>2.07049999999973</c:v>
                </c:pt>
                <c:pt idx="24306">
                  <c:v>2.0705999999997302</c:v>
                </c:pt>
                <c:pt idx="24307">
                  <c:v>2.07069999999973</c:v>
                </c:pt>
                <c:pt idx="24308">
                  <c:v>2.0707999999997302</c:v>
                </c:pt>
                <c:pt idx="24309">
                  <c:v>2.07089999999973</c:v>
                </c:pt>
                <c:pt idx="24310">
                  <c:v>2.0709999999997302</c:v>
                </c:pt>
                <c:pt idx="24311">
                  <c:v>2.0710999999997299</c:v>
                </c:pt>
                <c:pt idx="24312">
                  <c:v>2.0711999999997301</c:v>
                </c:pt>
                <c:pt idx="24313">
                  <c:v>2.0712999999997299</c:v>
                </c:pt>
                <c:pt idx="24314">
                  <c:v>2.0713999999997301</c:v>
                </c:pt>
                <c:pt idx="24315">
                  <c:v>2.0714999999997299</c:v>
                </c:pt>
                <c:pt idx="24316">
                  <c:v>2.0715999999997301</c:v>
                </c:pt>
                <c:pt idx="24317">
                  <c:v>2.0716999999997299</c:v>
                </c:pt>
                <c:pt idx="24318">
                  <c:v>2.0717999999997301</c:v>
                </c:pt>
                <c:pt idx="24319">
                  <c:v>2.0718999999997298</c:v>
                </c:pt>
                <c:pt idx="24320">
                  <c:v>2.0719999999997301</c:v>
                </c:pt>
                <c:pt idx="24321">
                  <c:v>2.0720999999997298</c:v>
                </c:pt>
                <c:pt idx="24322">
                  <c:v>2.07219999999973</c:v>
                </c:pt>
                <c:pt idx="24323">
                  <c:v>2.0722999999997298</c:v>
                </c:pt>
                <c:pt idx="24324">
                  <c:v>2.07239999999973</c:v>
                </c:pt>
                <c:pt idx="24325">
                  <c:v>2.0724999999997298</c:v>
                </c:pt>
                <c:pt idx="24326">
                  <c:v>2.07259999999973</c:v>
                </c:pt>
                <c:pt idx="24327">
                  <c:v>2.0726999999997302</c:v>
                </c:pt>
                <c:pt idx="24328">
                  <c:v>2.07279999999973</c:v>
                </c:pt>
                <c:pt idx="24329">
                  <c:v>2.0728999999997302</c:v>
                </c:pt>
                <c:pt idx="24330">
                  <c:v>2.0729999999997299</c:v>
                </c:pt>
                <c:pt idx="24331">
                  <c:v>2.0730999999997302</c:v>
                </c:pt>
                <c:pt idx="24332">
                  <c:v>2.0731999999997299</c:v>
                </c:pt>
                <c:pt idx="24333">
                  <c:v>2.0732999999997301</c:v>
                </c:pt>
                <c:pt idx="24334">
                  <c:v>2.0733999999997299</c:v>
                </c:pt>
                <c:pt idx="24335">
                  <c:v>2.0734999999997301</c:v>
                </c:pt>
                <c:pt idx="24336">
                  <c:v>2.0735999999997299</c:v>
                </c:pt>
                <c:pt idx="24337">
                  <c:v>2.0736999999997301</c:v>
                </c:pt>
                <c:pt idx="24338">
                  <c:v>2.0737999999997299</c:v>
                </c:pt>
                <c:pt idx="24339">
                  <c:v>2.0738999999997301</c:v>
                </c:pt>
                <c:pt idx="24340">
                  <c:v>2.0739999999997298</c:v>
                </c:pt>
                <c:pt idx="24341">
                  <c:v>2.07409999999973</c:v>
                </c:pt>
                <c:pt idx="24342">
                  <c:v>2.0741999999997298</c:v>
                </c:pt>
                <c:pt idx="24343">
                  <c:v>2.07429999999973</c:v>
                </c:pt>
                <c:pt idx="24344">
                  <c:v>2.0743999999997298</c:v>
                </c:pt>
                <c:pt idx="24345">
                  <c:v>2.07449999999973</c:v>
                </c:pt>
                <c:pt idx="24346">
                  <c:v>2.0745999999997302</c:v>
                </c:pt>
                <c:pt idx="24347">
                  <c:v>2.07469999999973</c:v>
                </c:pt>
                <c:pt idx="24348">
                  <c:v>2.0747999999997302</c:v>
                </c:pt>
                <c:pt idx="24349">
                  <c:v>2.07489999999973</c:v>
                </c:pt>
                <c:pt idx="24350">
                  <c:v>2.0749999999997302</c:v>
                </c:pt>
                <c:pt idx="24351">
                  <c:v>2.0750999999997299</c:v>
                </c:pt>
                <c:pt idx="24352">
                  <c:v>2.0751999999997301</c:v>
                </c:pt>
                <c:pt idx="24353">
                  <c:v>2.0752999999997299</c:v>
                </c:pt>
                <c:pt idx="24354">
                  <c:v>2.0753999999997301</c:v>
                </c:pt>
                <c:pt idx="24355">
                  <c:v>2.0754999999997299</c:v>
                </c:pt>
                <c:pt idx="24356">
                  <c:v>2.0755999999997301</c:v>
                </c:pt>
                <c:pt idx="24357">
                  <c:v>2.0756999999997299</c:v>
                </c:pt>
                <c:pt idx="24358">
                  <c:v>2.0757999999997301</c:v>
                </c:pt>
                <c:pt idx="24359">
                  <c:v>2.0758999999997299</c:v>
                </c:pt>
                <c:pt idx="24360">
                  <c:v>2.0759999999997301</c:v>
                </c:pt>
                <c:pt idx="24361">
                  <c:v>2.0760999999997298</c:v>
                </c:pt>
                <c:pt idx="24362">
                  <c:v>2.07619999999973</c:v>
                </c:pt>
                <c:pt idx="24363">
                  <c:v>2.0762999999997298</c:v>
                </c:pt>
                <c:pt idx="24364">
                  <c:v>2.07639999999973</c:v>
                </c:pt>
                <c:pt idx="24365">
                  <c:v>2.0764999999997298</c:v>
                </c:pt>
                <c:pt idx="24366">
                  <c:v>2.07659999999973</c:v>
                </c:pt>
                <c:pt idx="24367">
                  <c:v>2.0766999999997302</c:v>
                </c:pt>
                <c:pt idx="24368">
                  <c:v>2.07679999999973</c:v>
                </c:pt>
                <c:pt idx="24369">
                  <c:v>2.0768999999997302</c:v>
                </c:pt>
                <c:pt idx="24370">
                  <c:v>2.07699999999973</c:v>
                </c:pt>
                <c:pt idx="24371">
                  <c:v>2.0770999999997302</c:v>
                </c:pt>
                <c:pt idx="24372">
                  <c:v>2.0771999999997299</c:v>
                </c:pt>
                <c:pt idx="24373">
                  <c:v>2.0772999999997301</c:v>
                </c:pt>
                <c:pt idx="24374">
                  <c:v>2.0773999999997299</c:v>
                </c:pt>
                <c:pt idx="24375">
                  <c:v>2.0774999999997301</c:v>
                </c:pt>
                <c:pt idx="24376">
                  <c:v>2.0775999999997299</c:v>
                </c:pt>
                <c:pt idx="24377">
                  <c:v>2.0776999999997301</c:v>
                </c:pt>
                <c:pt idx="24378">
                  <c:v>2.0777999999997299</c:v>
                </c:pt>
                <c:pt idx="24379">
                  <c:v>2.0778999999997301</c:v>
                </c:pt>
                <c:pt idx="24380">
                  <c:v>2.0779999999997298</c:v>
                </c:pt>
                <c:pt idx="24381">
                  <c:v>2.0780999999997301</c:v>
                </c:pt>
                <c:pt idx="24382">
                  <c:v>2.0781999999997298</c:v>
                </c:pt>
                <c:pt idx="24383">
                  <c:v>2.07829999999973</c:v>
                </c:pt>
                <c:pt idx="24384">
                  <c:v>2.0783999999997298</c:v>
                </c:pt>
                <c:pt idx="24385">
                  <c:v>2.07849999999973</c:v>
                </c:pt>
                <c:pt idx="24386">
                  <c:v>2.0785999999997302</c:v>
                </c:pt>
                <c:pt idx="24387">
                  <c:v>2.07869999999973</c:v>
                </c:pt>
                <c:pt idx="24388">
                  <c:v>2.0787999999997302</c:v>
                </c:pt>
                <c:pt idx="24389">
                  <c:v>2.07889999999973</c:v>
                </c:pt>
                <c:pt idx="24390">
                  <c:v>2.0789999999997302</c:v>
                </c:pt>
                <c:pt idx="24391">
                  <c:v>2.0790999999997299</c:v>
                </c:pt>
                <c:pt idx="24392">
                  <c:v>2.0791999999997302</c:v>
                </c:pt>
                <c:pt idx="24393">
                  <c:v>2.0792999999997299</c:v>
                </c:pt>
                <c:pt idx="24394">
                  <c:v>2.0793999999997301</c:v>
                </c:pt>
                <c:pt idx="24395">
                  <c:v>2.0794999999997299</c:v>
                </c:pt>
                <c:pt idx="24396">
                  <c:v>2.0795999999997301</c:v>
                </c:pt>
                <c:pt idx="24397">
                  <c:v>2.0796999999997299</c:v>
                </c:pt>
                <c:pt idx="24398">
                  <c:v>2.0797999999997301</c:v>
                </c:pt>
                <c:pt idx="24399">
                  <c:v>2.0798999999997299</c:v>
                </c:pt>
                <c:pt idx="24400">
                  <c:v>2.0799999999997301</c:v>
                </c:pt>
                <c:pt idx="24401">
                  <c:v>2.0800999999997298</c:v>
                </c:pt>
                <c:pt idx="24402">
                  <c:v>2.08019999999973</c:v>
                </c:pt>
                <c:pt idx="24403">
                  <c:v>2.0802999999997298</c:v>
                </c:pt>
                <c:pt idx="24404">
                  <c:v>2.08039999999973</c:v>
                </c:pt>
                <c:pt idx="24405">
                  <c:v>2.0804999999997298</c:v>
                </c:pt>
                <c:pt idx="24406">
                  <c:v>2.08059999999973</c:v>
                </c:pt>
                <c:pt idx="24407">
                  <c:v>2.0806999999997302</c:v>
                </c:pt>
                <c:pt idx="24408">
                  <c:v>2.08079999999973</c:v>
                </c:pt>
                <c:pt idx="24409">
                  <c:v>2.0808999999997302</c:v>
                </c:pt>
                <c:pt idx="24410">
                  <c:v>2.08099999999973</c:v>
                </c:pt>
                <c:pt idx="24411">
                  <c:v>2.0810999999997302</c:v>
                </c:pt>
                <c:pt idx="24412">
                  <c:v>2.0811999999997299</c:v>
                </c:pt>
                <c:pt idx="24413">
                  <c:v>2.0812999999997301</c:v>
                </c:pt>
                <c:pt idx="24414">
                  <c:v>2.0813999999997299</c:v>
                </c:pt>
                <c:pt idx="24415">
                  <c:v>2.0814999999997301</c:v>
                </c:pt>
                <c:pt idx="24416">
                  <c:v>2.0815999999997299</c:v>
                </c:pt>
                <c:pt idx="24417">
                  <c:v>2.0816999999997301</c:v>
                </c:pt>
                <c:pt idx="24418">
                  <c:v>2.0817999999997299</c:v>
                </c:pt>
                <c:pt idx="24419">
                  <c:v>2.0818999999997301</c:v>
                </c:pt>
                <c:pt idx="24420">
                  <c:v>2.0819999999997298</c:v>
                </c:pt>
                <c:pt idx="24421">
                  <c:v>2.0820999999997301</c:v>
                </c:pt>
                <c:pt idx="24422">
                  <c:v>2.0821999999997298</c:v>
                </c:pt>
                <c:pt idx="24423">
                  <c:v>2.08229999999973</c:v>
                </c:pt>
                <c:pt idx="24424">
                  <c:v>2.0823999999997298</c:v>
                </c:pt>
                <c:pt idx="24425">
                  <c:v>2.08249999999973</c:v>
                </c:pt>
                <c:pt idx="24426">
                  <c:v>2.0825999999997298</c:v>
                </c:pt>
                <c:pt idx="24427">
                  <c:v>2.08269999999973</c:v>
                </c:pt>
                <c:pt idx="24428">
                  <c:v>2.0827999999997302</c:v>
                </c:pt>
                <c:pt idx="24429">
                  <c:v>2.08289999999973</c:v>
                </c:pt>
                <c:pt idx="24430">
                  <c:v>2.0829999999997302</c:v>
                </c:pt>
                <c:pt idx="24431">
                  <c:v>2.0830999999997299</c:v>
                </c:pt>
                <c:pt idx="24432">
                  <c:v>2.0831999999997302</c:v>
                </c:pt>
                <c:pt idx="24433">
                  <c:v>2.0832999999997299</c:v>
                </c:pt>
                <c:pt idx="24434">
                  <c:v>2.0833999999997301</c:v>
                </c:pt>
                <c:pt idx="24435">
                  <c:v>2.0834999999997299</c:v>
                </c:pt>
                <c:pt idx="24436">
                  <c:v>2.0835999999997301</c:v>
                </c:pt>
                <c:pt idx="24437">
                  <c:v>2.0836999999997299</c:v>
                </c:pt>
                <c:pt idx="24438">
                  <c:v>2.0837999999997301</c:v>
                </c:pt>
                <c:pt idx="24439">
                  <c:v>2.0838999999997299</c:v>
                </c:pt>
                <c:pt idx="24440">
                  <c:v>2.0839999999997301</c:v>
                </c:pt>
                <c:pt idx="24441">
                  <c:v>2.0840999999997298</c:v>
                </c:pt>
                <c:pt idx="24442">
                  <c:v>2.08419999999973</c:v>
                </c:pt>
                <c:pt idx="24443">
                  <c:v>2.0842999999997298</c:v>
                </c:pt>
                <c:pt idx="24444">
                  <c:v>2.08439999999973</c:v>
                </c:pt>
                <c:pt idx="24445">
                  <c:v>2.0844999999997298</c:v>
                </c:pt>
                <c:pt idx="24446">
                  <c:v>2.08459999999973</c:v>
                </c:pt>
                <c:pt idx="24447">
                  <c:v>2.0846999999997302</c:v>
                </c:pt>
                <c:pt idx="24448">
                  <c:v>2.08479999999973</c:v>
                </c:pt>
                <c:pt idx="24449">
                  <c:v>2.0848999999997302</c:v>
                </c:pt>
                <c:pt idx="24450">
                  <c:v>2.08499999999973</c:v>
                </c:pt>
                <c:pt idx="24451">
                  <c:v>2.0850999999997302</c:v>
                </c:pt>
                <c:pt idx="24452">
                  <c:v>2.0851999999997299</c:v>
                </c:pt>
                <c:pt idx="24453">
                  <c:v>2.0852999999997301</c:v>
                </c:pt>
                <c:pt idx="24454">
                  <c:v>2.0853999999997299</c:v>
                </c:pt>
                <c:pt idx="24455">
                  <c:v>2.0854999999997301</c:v>
                </c:pt>
                <c:pt idx="24456">
                  <c:v>2.0855999999997299</c:v>
                </c:pt>
                <c:pt idx="24457">
                  <c:v>2.0856999999997301</c:v>
                </c:pt>
                <c:pt idx="24458">
                  <c:v>2.0857999999997299</c:v>
                </c:pt>
                <c:pt idx="24459">
                  <c:v>2.0858999999997301</c:v>
                </c:pt>
                <c:pt idx="24460">
                  <c:v>2.0859999999997298</c:v>
                </c:pt>
                <c:pt idx="24461">
                  <c:v>2.0860999999997301</c:v>
                </c:pt>
                <c:pt idx="24462">
                  <c:v>2.0861999999997298</c:v>
                </c:pt>
                <c:pt idx="24463">
                  <c:v>2.08629999999973</c:v>
                </c:pt>
                <c:pt idx="24464">
                  <c:v>2.0863999999997298</c:v>
                </c:pt>
                <c:pt idx="24465">
                  <c:v>2.08649999999973</c:v>
                </c:pt>
                <c:pt idx="24466">
                  <c:v>2.0865999999997298</c:v>
                </c:pt>
                <c:pt idx="24467">
                  <c:v>2.08669999999973</c:v>
                </c:pt>
                <c:pt idx="24468">
                  <c:v>2.0867999999997302</c:v>
                </c:pt>
                <c:pt idx="24469">
                  <c:v>2.08689999999973</c:v>
                </c:pt>
                <c:pt idx="24470">
                  <c:v>2.0869999999997302</c:v>
                </c:pt>
                <c:pt idx="24471">
                  <c:v>2.0870999999997299</c:v>
                </c:pt>
                <c:pt idx="24472">
                  <c:v>2.0871999999997302</c:v>
                </c:pt>
                <c:pt idx="24473">
                  <c:v>2.0872999999997299</c:v>
                </c:pt>
                <c:pt idx="24474">
                  <c:v>2.0873999999997301</c:v>
                </c:pt>
                <c:pt idx="24475">
                  <c:v>2.0874999999997299</c:v>
                </c:pt>
                <c:pt idx="24476">
                  <c:v>2.0875999999997301</c:v>
                </c:pt>
                <c:pt idx="24477">
                  <c:v>2.0876999999997299</c:v>
                </c:pt>
                <c:pt idx="24478">
                  <c:v>2.0877999999997301</c:v>
                </c:pt>
                <c:pt idx="24479">
                  <c:v>2.0878999999997299</c:v>
                </c:pt>
                <c:pt idx="24480">
                  <c:v>2.0879999999997301</c:v>
                </c:pt>
                <c:pt idx="24481">
                  <c:v>2.0880999999997298</c:v>
                </c:pt>
                <c:pt idx="24482">
                  <c:v>2.08819999999973</c:v>
                </c:pt>
                <c:pt idx="24483">
                  <c:v>2.0882999999997298</c:v>
                </c:pt>
                <c:pt idx="24484">
                  <c:v>2.08839999999973</c:v>
                </c:pt>
                <c:pt idx="24485">
                  <c:v>2.0884999999997298</c:v>
                </c:pt>
                <c:pt idx="24486">
                  <c:v>2.08859999999973</c:v>
                </c:pt>
                <c:pt idx="24487">
                  <c:v>2.0886999999997302</c:v>
                </c:pt>
                <c:pt idx="24488">
                  <c:v>2.08879999999973</c:v>
                </c:pt>
                <c:pt idx="24489">
                  <c:v>2.0888999999997302</c:v>
                </c:pt>
                <c:pt idx="24490">
                  <c:v>2.08899999999973</c:v>
                </c:pt>
                <c:pt idx="24491">
                  <c:v>2.0890999999997302</c:v>
                </c:pt>
                <c:pt idx="24492">
                  <c:v>2.0891999999997299</c:v>
                </c:pt>
                <c:pt idx="24493">
                  <c:v>2.0892999999997302</c:v>
                </c:pt>
                <c:pt idx="24494">
                  <c:v>2.0893999999997299</c:v>
                </c:pt>
                <c:pt idx="24495">
                  <c:v>2.0894999999997301</c:v>
                </c:pt>
                <c:pt idx="24496">
                  <c:v>2.0895999999997299</c:v>
                </c:pt>
                <c:pt idx="24497">
                  <c:v>2.0896999999997301</c:v>
                </c:pt>
                <c:pt idx="24498">
                  <c:v>2.0897999999997299</c:v>
                </c:pt>
                <c:pt idx="24499">
                  <c:v>2.0898999999997301</c:v>
                </c:pt>
                <c:pt idx="24500">
                  <c:v>2.0899999999997299</c:v>
                </c:pt>
                <c:pt idx="24501">
                  <c:v>2.0900999999997301</c:v>
                </c:pt>
                <c:pt idx="24502">
                  <c:v>2.0901999999997298</c:v>
                </c:pt>
                <c:pt idx="24503">
                  <c:v>2.09029999999973</c:v>
                </c:pt>
                <c:pt idx="24504">
                  <c:v>2.0903999999997298</c:v>
                </c:pt>
                <c:pt idx="24505">
                  <c:v>2.09049999999973</c:v>
                </c:pt>
                <c:pt idx="24506">
                  <c:v>2.0905999999997298</c:v>
                </c:pt>
                <c:pt idx="24507">
                  <c:v>2.09069999999973</c:v>
                </c:pt>
                <c:pt idx="24508">
                  <c:v>2.0907999999997302</c:v>
                </c:pt>
                <c:pt idx="24509">
                  <c:v>2.09089999999973</c:v>
                </c:pt>
                <c:pt idx="24510">
                  <c:v>2.0909999999997302</c:v>
                </c:pt>
                <c:pt idx="24511">
                  <c:v>2.09109999999973</c:v>
                </c:pt>
                <c:pt idx="24512">
                  <c:v>2.0911999999997302</c:v>
                </c:pt>
                <c:pt idx="24513">
                  <c:v>2.0912999999997299</c:v>
                </c:pt>
                <c:pt idx="24514">
                  <c:v>2.0913999999997301</c:v>
                </c:pt>
                <c:pt idx="24515">
                  <c:v>2.0914999999997299</c:v>
                </c:pt>
                <c:pt idx="24516">
                  <c:v>2.0915999999997301</c:v>
                </c:pt>
                <c:pt idx="24517">
                  <c:v>2.0916999999997299</c:v>
                </c:pt>
                <c:pt idx="24518">
                  <c:v>2.0917999999997301</c:v>
                </c:pt>
                <c:pt idx="24519">
                  <c:v>2.0918999999997299</c:v>
                </c:pt>
                <c:pt idx="24520">
                  <c:v>2.0919999999997301</c:v>
                </c:pt>
                <c:pt idx="24521">
                  <c:v>2.0920999999997298</c:v>
                </c:pt>
                <c:pt idx="24522">
                  <c:v>2.0921999999997301</c:v>
                </c:pt>
                <c:pt idx="24523">
                  <c:v>2.0922999999997298</c:v>
                </c:pt>
                <c:pt idx="24524">
                  <c:v>2.09239999999973</c:v>
                </c:pt>
                <c:pt idx="24525">
                  <c:v>2.0924999999997298</c:v>
                </c:pt>
                <c:pt idx="24526">
                  <c:v>2.09259999999973</c:v>
                </c:pt>
                <c:pt idx="24527">
                  <c:v>2.0926999999997302</c:v>
                </c:pt>
                <c:pt idx="24528">
                  <c:v>2.09279999999973</c:v>
                </c:pt>
                <c:pt idx="24529">
                  <c:v>2.0928999999997302</c:v>
                </c:pt>
                <c:pt idx="24530">
                  <c:v>2.09299999999973</c:v>
                </c:pt>
                <c:pt idx="24531">
                  <c:v>2.0930999999997302</c:v>
                </c:pt>
                <c:pt idx="24532">
                  <c:v>2.0931999999997299</c:v>
                </c:pt>
                <c:pt idx="24533">
                  <c:v>2.0932999999997302</c:v>
                </c:pt>
                <c:pt idx="24534">
                  <c:v>2.0933999999997299</c:v>
                </c:pt>
                <c:pt idx="24535">
                  <c:v>2.0934999999997301</c:v>
                </c:pt>
                <c:pt idx="24536">
                  <c:v>2.0935999999997299</c:v>
                </c:pt>
                <c:pt idx="24537">
                  <c:v>2.0936999999997301</c:v>
                </c:pt>
                <c:pt idx="24538">
                  <c:v>2.0937999999997299</c:v>
                </c:pt>
                <c:pt idx="24539">
                  <c:v>2.0938999999997301</c:v>
                </c:pt>
                <c:pt idx="24540">
                  <c:v>2.0939999999997299</c:v>
                </c:pt>
                <c:pt idx="24541">
                  <c:v>2.0940999999997301</c:v>
                </c:pt>
                <c:pt idx="24542">
                  <c:v>2.0941999999997298</c:v>
                </c:pt>
                <c:pt idx="24543">
                  <c:v>2.09429999999973</c:v>
                </c:pt>
                <c:pt idx="24544">
                  <c:v>2.0943999999997298</c:v>
                </c:pt>
                <c:pt idx="24545">
                  <c:v>2.09449999999973</c:v>
                </c:pt>
                <c:pt idx="24546">
                  <c:v>2.0945999999997298</c:v>
                </c:pt>
                <c:pt idx="24547">
                  <c:v>2.09469999999973</c:v>
                </c:pt>
                <c:pt idx="24548">
                  <c:v>2.0947999999997302</c:v>
                </c:pt>
                <c:pt idx="24549">
                  <c:v>2.09489999999973</c:v>
                </c:pt>
                <c:pt idx="24550">
                  <c:v>2.0949999999997302</c:v>
                </c:pt>
                <c:pt idx="24551">
                  <c:v>2.09509999999973</c:v>
                </c:pt>
                <c:pt idx="24552">
                  <c:v>2.0951999999997302</c:v>
                </c:pt>
                <c:pt idx="24553">
                  <c:v>2.0952999999997299</c:v>
                </c:pt>
                <c:pt idx="24554">
                  <c:v>2.0953999999997301</c:v>
                </c:pt>
                <c:pt idx="24555">
                  <c:v>2.0954999999997299</c:v>
                </c:pt>
                <c:pt idx="24556">
                  <c:v>2.0955999999997301</c:v>
                </c:pt>
                <c:pt idx="24557">
                  <c:v>2.0956999999997299</c:v>
                </c:pt>
                <c:pt idx="24558">
                  <c:v>2.0957999999997301</c:v>
                </c:pt>
                <c:pt idx="24559">
                  <c:v>2.0958999999997299</c:v>
                </c:pt>
                <c:pt idx="24560">
                  <c:v>2.0959999999997301</c:v>
                </c:pt>
                <c:pt idx="24561">
                  <c:v>2.0960999999997298</c:v>
                </c:pt>
                <c:pt idx="24562">
                  <c:v>2.0961999999997301</c:v>
                </c:pt>
                <c:pt idx="24563">
                  <c:v>2.0962999999997298</c:v>
                </c:pt>
                <c:pt idx="24564">
                  <c:v>2.09639999999973</c:v>
                </c:pt>
                <c:pt idx="24565">
                  <c:v>2.0964999999997298</c:v>
                </c:pt>
                <c:pt idx="24566">
                  <c:v>2.09659999999973</c:v>
                </c:pt>
                <c:pt idx="24567">
                  <c:v>2.0966999999997298</c:v>
                </c:pt>
                <c:pt idx="24568">
                  <c:v>2.09679999999973</c:v>
                </c:pt>
                <c:pt idx="24569">
                  <c:v>2.0968999999997302</c:v>
                </c:pt>
                <c:pt idx="24570">
                  <c:v>2.09699999999973</c:v>
                </c:pt>
                <c:pt idx="24571">
                  <c:v>2.0970999999997302</c:v>
                </c:pt>
                <c:pt idx="24572">
                  <c:v>2.0971999999997299</c:v>
                </c:pt>
                <c:pt idx="24573">
                  <c:v>2.0972999999997302</c:v>
                </c:pt>
                <c:pt idx="24574">
                  <c:v>2.0973999999997299</c:v>
                </c:pt>
                <c:pt idx="24575">
                  <c:v>2.0974999999997301</c:v>
                </c:pt>
                <c:pt idx="24576">
                  <c:v>2.0975999999997299</c:v>
                </c:pt>
                <c:pt idx="24577">
                  <c:v>2.0976999999997301</c:v>
                </c:pt>
                <c:pt idx="24578">
                  <c:v>2.0977999999997299</c:v>
                </c:pt>
                <c:pt idx="24579">
                  <c:v>2.0978999999997301</c:v>
                </c:pt>
                <c:pt idx="24580">
                  <c:v>2.0979999999997299</c:v>
                </c:pt>
                <c:pt idx="24581">
                  <c:v>2.0980999999997301</c:v>
                </c:pt>
                <c:pt idx="24582">
                  <c:v>2.0981999999997298</c:v>
                </c:pt>
                <c:pt idx="24583">
                  <c:v>2.09829999999973</c:v>
                </c:pt>
                <c:pt idx="24584">
                  <c:v>2.0983999999997298</c:v>
                </c:pt>
                <c:pt idx="24585">
                  <c:v>2.09849999999973</c:v>
                </c:pt>
                <c:pt idx="24586">
                  <c:v>2.0985999999997298</c:v>
                </c:pt>
                <c:pt idx="24587">
                  <c:v>2.09869999999973</c:v>
                </c:pt>
                <c:pt idx="24588">
                  <c:v>2.0987999999997302</c:v>
                </c:pt>
                <c:pt idx="24589">
                  <c:v>2.09889999999973</c:v>
                </c:pt>
                <c:pt idx="24590">
                  <c:v>2.0989999999997302</c:v>
                </c:pt>
                <c:pt idx="24591">
                  <c:v>2.09909999999973</c:v>
                </c:pt>
                <c:pt idx="24592">
                  <c:v>2.0991999999997302</c:v>
                </c:pt>
                <c:pt idx="24593">
                  <c:v>2.0992999999997299</c:v>
                </c:pt>
                <c:pt idx="24594">
                  <c:v>2.0993999999997301</c:v>
                </c:pt>
                <c:pt idx="24595">
                  <c:v>2.0994999999997299</c:v>
                </c:pt>
                <c:pt idx="24596">
                  <c:v>2.0995999999997301</c:v>
                </c:pt>
                <c:pt idx="24597">
                  <c:v>2.0996999999997299</c:v>
                </c:pt>
                <c:pt idx="24598">
                  <c:v>2.0997999999997301</c:v>
                </c:pt>
                <c:pt idx="24599">
                  <c:v>2.0998999999997299</c:v>
                </c:pt>
                <c:pt idx="24600">
                  <c:v>2.0999999999997301</c:v>
                </c:pt>
                <c:pt idx="24601">
                  <c:v>2.1000999999997298</c:v>
                </c:pt>
                <c:pt idx="24602">
                  <c:v>2.1001999999997301</c:v>
                </c:pt>
                <c:pt idx="24603">
                  <c:v>2.1002999999997298</c:v>
                </c:pt>
                <c:pt idx="24604">
                  <c:v>2.10039999999973</c:v>
                </c:pt>
                <c:pt idx="24605">
                  <c:v>2.1004999999997298</c:v>
                </c:pt>
                <c:pt idx="24606">
                  <c:v>2.10059999999973</c:v>
                </c:pt>
                <c:pt idx="24607">
                  <c:v>2.1006999999997298</c:v>
                </c:pt>
                <c:pt idx="24608">
                  <c:v>2.10079999999973</c:v>
                </c:pt>
                <c:pt idx="24609">
                  <c:v>2.1008999999997302</c:v>
                </c:pt>
                <c:pt idx="24610">
                  <c:v>2.10099999999973</c:v>
                </c:pt>
                <c:pt idx="24611">
                  <c:v>2.1010999999997302</c:v>
                </c:pt>
                <c:pt idx="24612">
                  <c:v>2.10119999999973</c:v>
                </c:pt>
                <c:pt idx="24613">
                  <c:v>2.1012999999997302</c:v>
                </c:pt>
                <c:pt idx="24614">
                  <c:v>2.1013999999997299</c:v>
                </c:pt>
                <c:pt idx="24615">
                  <c:v>2.1014999999997301</c:v>
                </c:pt>
                <c:pt idx="24616">
                  <c:v>2.1015999999997299</c:v>
                </c:pt>
                <c:pt idx="24617">
                  <c:v>2.1016999999997301</c:v>
                </c:pt>
                <c:pt idx="24618">
                  <c:v>2.1017999999997299</c:v>
                </c:pt>
                <c:pt idx="24619">
                  <c:v>2.1018999999997301</c:v>
                </c:pt>
                <c:pt idx="24620">
                  <c:v>2.1019999999997299</c:v>
                </c:pt>
                <c:pt idx="24621">
                  <c:v>2.1020999999997301</c:v>
                </c:pt>
                <c:pt idx="24622">
                  <c:v>2.1021999999997298</c:v>
                </c:pt>
                <c:pt idx="24623">
                  <c:v>2.1022999999997301</c:v>
                </c:pt>
                <c:pt idx="24624">
                  <c:v>2.1023999999997298</c:v>
                </c:pt>
                <c:pt idx="24625">
                  <c:v>2.10249999999973</c:v>
                </c:pt>
                <c:pt idx="24626">
                  <c:v>2.1025999999997298</c:v>
                </c:pt>
                <c:pt idx="24627">
                  <c:v>2.10269999999973</c:v>
                </c:pt>
                <c:pt idx="24628">
                  <c:v>2.1027999999997302</c:v>
                </c:pt>
                <c:pt idx="24629">
                  <c:v>2.10289999999973</c:v>
                </c:pt>
                <c:pt idx="24630">
                  <c:v>2.1029999999997302</c:v>
                </c:pt>
                <c:pt idx="24631">
                  <c:v>2.10309999999973</c:v>
                </c:pt>
                <c:pt idx="24632">
                  <c:v>2.1031999999997302</c:v>
                </c:pt>
                <c:pt idx="24633">
                  <c:v>2.1032999999997299</c:v>
                </c:pt>
                <c:pt idx="24634">
                  <c:v>2.1033999999997302</c:v>
                </c:pt>
                <c:pt idx="24635">
                  <c:v>2.1034999999997299</c:v>
                </c:pt>
                <c:pt idx="24636">
                  <c:v>2.1035999999997301</c:v>
                </c:pt>
                <c:pt idx="24637">
                  <c:v>2.1036999999997299</c:v>
                </c:pt>
                <c:pt idx="24638">
                  <c:v>2.1037999999997301</c:v>
                </c:pt>
                <c:pt idx="24639">
                  <c:v>2.1038999999997299</c:v>
                </c:pt>
                <c:pt idx="24640">
                  <c:v>2.1039999999997301</c:v>
                </c:pt>
                <c:pt idx="24641">
                  <c:v>2.1040999999997299</c:v>
                </c:pt>
                <c:pt idx="24642">
                  <c:v>2.1041999999997301</c:v>
                </c:pt>
                <c:pt idx="24643">
                  <c:v>2.1042999999997298</c:v>
                </c:pt>
                <c:pt idx="24644">
                  <c:v>2.10439999999973</c:v>
                </c:pt>
                <c:pt idx="24645">
                  <c:v>2.1044999999997298</c:v>
                </c:pt>
                <c:pt idx="24646">
                  <c:v>2.10459999999973</c:v>
                </c:pt>
                <c:pt idx="24647">
                  <c:v>2.1046999999997298</c:v>
                </c:pt>
                <c:pt idx="24648">
                  <c:v>2.10479999999973</c:v>
                </c:pt>
                <c:pt idx="24649">
                  <c:v>2.1048999999997302</c:v>
                </c:pt>
                <c:pt idx="24650">
                  <c:v>2.10499999999973</c:v>
                </c:pt>
                <c:pt idx="24651">
                  <c:v>2.1050999999997302</c:v>
                </c:pt>
                <c:pt idx="24652">
                  <c:v>2.10519999999973</c:v>
                </c:pt>
                <c:pt idx="24653">
                  <c:v>2.1052999999997302</c:v>
                </c:pt>
                <c:pt idx="24654">
                  <c:v>2.1053999999997299</c:v>
                </c:pt>
                <c:pt idx="24655">
                  <c:v>2.1054999999997301</c:v>
                </c:pt>
                <c:pt idx="24656">
                  <c:v>2.1055999999997299</c:v>
                </c:pt>
                <c:pt idx="24657">
                  <c:v>2.1056999999997301</c:v>
                </c:pt>
                <c:pt idx="24658">
                  <c:v>2.1057999999997299</c:v>
                </c:pt>
                <c:pt idx="24659">
                  <c:v>2.1058999999997301</c:v>
                </c:pt>
                <c:pt idx="24660">
                  <c:v>2.1059999999997299</c:v>
                </c:pt>
                <c:pt idx="24661">
                  <c:v>2.1060999999997301</c:v>
                </c:pt>
                <c:pt idx="24662">
                  <c:v>2.1061999999997298</c:v>
                </c:pt>
                <c:pt idx="24663">
                  <c:v>2.1062999999997301</c:v>
                </c:pt>
                <c:pt idx="24664">
                  <c:v>2.1063999999997298</c:v>
                </c:pt>
                <c:pt idx="24665">
                  <c:v>2.10649999999973</c:v>
                </c:pt>
                <c:pt idx="24666">
                  <c:v>2.1065999999997298</c:v>
                </c:pt>
                <c:pt idx="24667">
                  <c:v>2.10669999999973</c:v>
                </c:pt>
                <c:pt idx="24668">
                  <c:v>2.1067999999997302</c:v>
                </c:pt>
                <c:pt idx="24669">
                  <c:v>2.10689999999973</c:v>
                </c:pt>
                <c:pt idx="24670">
                  <c:v>2.1069999999997302</c:v>
                </c:pt>
                <c:pt idx="24671">
                  <c:v>2.10709999999973</c:v>
                </c:pt>
                <c:pt idx="24672">
                  <c:v>2.1071999999997302</c:v>
                </c:pt>
                <c:pt idx="24673">
                  <c:v>2.1072999999997299</c:v>
                </c:pt>
                <c:pt idx="24674">
                  <c:v>2.1073999999997302</c:v>
                </c:pt>
                <c:pt idx="24675">
                  <c:v>2.1074999999997299</c:v>
                </c:pt>
                <c:pt idx="24676">
                  <c:v>2.1075999999997301</c:v>
                </c:pt>
                <c:pt idx="24677">
                  <c:v>2.1076999999997299</c:v>
                </c:pt>
                <c:pt idx="24678">
                  <c:v>2.1077999999997301</c:v>
                </c:pt>
                <c:pt idx="24679">
                  <c:v>2.1078999999997299</c:v>
                </c:pt>
                <c:pt idx="24680">
                  <c:v>2.1079999999997301</c:v>
                </c:pt>
                <c:pt idx="24681">
                  <c:v>2.1080999999997299</c:v>
                </c:pt>
                <c:pt idx="24682">
                  <c:v>2.1081999999997301</c:v>
                </c:pt>
                <c:pt idx="24683">
                  <c:v>2.1082999999997298</c:v>
                </c:pt>
                <c:pt idx="24684">
                  <c:v>2.10839999999973</c:v>
                </c:pt>
                <c:pt idx="24685">
                  <c:v>2.1084999999997298</c:v>
                </c:pt>
                <c:pt idx="24686">
                  <c:v>2.10859999999973</c:v>
                </c:pt>
                <c:pt idx="24687">
                  <c:v>2.1086999999997298</c:v>
                </c:pt>
                <c:pt idx="24688">
                  <c:v>2.10879999999973</c:v>
                </c:pt>
                <c:pt idx="24689">
                  <c:v>2.1088999999997302</c:v>
                </c:pt>
                <c:pt idx="24690">
                  <c:v>2.10899999999973</c:v>
                </c:pt>
                <c:pt idx="24691">
                  <c:v>2.1090999999997302</c:v>
                </c:pt>
                <c:pt idx="24692">
                  <c:v>2.10919999999973</c:v>
                </c:pt>
                <c:pt idx="24693">
                  <c:v>2.1092999999997302</c:v>
                </c:pt>
                <c:pt idx="24694">
                  <c:v>2.1093999999997299</c:v>
                </c:pt>
                <c:pt idx="24695">
                  <c:v>2.1094999999997301</c:v>
                </c:pt>
                <c:pt idx="24696">
                  <c:v>2.1095999999997299</c:v>
                </c:pt>
                <c:pt idx="24697">
                  <c:v>2.1096999999997301</c:v>
                </c:pt>
                <c:pt idx="24698">
                  <c:v>2.1097999999997299</c:v>
                </c:pt>
                <c:pt idx="24699">
                  <c:v>2.1098999999997301</c:v>
                </c:pt>
                <c:pt idx="24700">
                  <c:v>2.1099999999997299</c:v>
                </c:pt>
                <c:pt idx="24701">
                  <c:v>2.1100999999997301</c:v>
                </c:pt>
                <c:pt idx="24702">
                  <c:v>2.1101999999997298</c:v>
                </c:pt>
                <c:pt idx="24703">
                  <c:v>2.1102999999997301</c:v>
                </c:pt>
                <c:pt idx="24704">
                  <c:v>2.1103999999997298</c:v>
                </c:pt>
                <c:pt idx="24705">
                  <c:v>2.11049999999973</c:v>
                </c:pt>
                <c:pt idx="24706">
                  <c:v>2.1105999999997298</c:v>
                </c:pt>
                <c:pt idx="24707">
                  <c:v>2.11069999999973</c:v>
                </c:pt>
                <c:pt idx="24708">
                  <c:v>2.1107999999997298</c:v>
                </c:pt>
                <c:pt idx="24709">
                  <c:v>2.11089999999973</c:v>
                </c:pt>
                <c:pt idx="24710">
                  <c:v>2.1109999999997302</c:v>
                </c:pt>
                <c:pt idx="24711">
                  <c:v>2.11109999999973</c:v>
                </c:pt>
                <c:pt idx="24712">
                  <c:v>2.1111999999997302</c:v>
                </c:pt>
                <c:pt idx="24713">
                  <c:v>2.1112999999997299</c:v>
                </c:pt>
                <c:pt idx="24714">
                  <c:v>2.1113999999997302</c:v>
                </c:pt>
                <c:pt idx="24715">
                  <c:v>2.1114999999997299</c:v>
                </c:pt>
                <c:pt idx="24716">
                  <c:v>2.1115999999997301</c:v>
                </c:pt>
                <c:pt idx="24717">
                  <c:v>2.1116999999997299</c:v>
                </c:pt>
                <c:pt idx="24718">
                  <c:v>2.1117999999997301</c:v>
                </c:pt>
                <c:pt idx="24719">
                  <c:v>2.1118999999997299</c:v>
                </c:pt>
                <c:pt idx="24720">
                  <c:v>2.1119999999997301</c:v>
                </c:pt>
                <c:pt idx="24721">
                  <c:v>2.1120999999997299</c:v>
                </c:pt>
                <c:pt idx="24722">
                  <c:v>2.1121999999997301</c:v>
                </c:pt>
                <c:pt idx="24723">
                  <c:v>2.1122999999997298</c:v>
                </c:pt>
                <c:pt idx="24724">
                  <c:v>2.11239999999973</c:v>
                </c:pt>
                <c:pt idx="24725">
                  <c:v>2.1124999999997298</c:v>
                </c:pt>
                <c:pt idx="24726">
                  <c:v>2.11259999999973</c:v>
                </c:pt>
                <c:pt idx="24727">
                  <c:v>2.1126999999997298</c:v>
                </c:pt>
                <c:pt idx="24728">
                  <c:v>2.11279999999973</c:v>
                </c:pt>
                <c:pt idx="24729">
                  <c:v>2.1128999999997302</c:v>
                </c:pt>
                <c:pt idx="24730">
                  <c:v>2.11299999999973</c:v>
                </c:pt>
                <c:pt idx="24731">
                  <c:v>2.1130999999997302</c:v>
                </c:pt>
                <c:pt idx="24732">
                  <c:v>2.11319999999973</c:v>
                </c:pt>
                <c:pt idx="24733">
                  <c:v>2.1132999999997302</c:v>
                </c:pt>
                <c:pt idx="24734">
                  <c:v>2.1133999999997299</c:v>
                </c:pt>
                <c:pt idx="24735">
                  <c:v>2.1134999999997302</c:v>
                </c:pt>
                <c:pt idx="24736">
                  <c:v>2.1135999999997299</c:v>
                </c:pt>
                <c:pt idx="24737">
                  <c:v>2.1136999999997301</c:v>
                </c:pt>
                <c:pt idx="24738">
                  <c:v>2.1137999999997299</c:v>
                </c:pt>
                <c:pt idx="24739">
                  <c:v>2.1138999999997301</c:v>
                </c:pt>
                <c:pt idx="24740">
                  <c:v>2.1139999999997299</c:v>
                </c:pt>
                <c:pt idx="24741">
                  <c:v>2.1140999999997301</c:v>
                </c:pt>
                <c:pt idx="24742">
                  <c:v>2.1141999999997299</c:v>
                </c:pt>
                <c:pt idx="24743">
                  <c:v>2.1142999999997301</c:v>
                </c:pt>
                <c:pt idx="24744">
                  <c:v>2.1143999999997298</c:v>
                </c:pt>
                <c:pt idx="24745">
                  <c:v>2.11449999999973</c:v>
                </c:pt>
                <c:pt idx="24746">
                  <c:v>2.1145999999997298</c:v>
                </c:pt>
                <c:pt idx="24747">
                  <c:v>2.11469999999973</c:v>
                </c:pt>
                <c:pt idx="24748">
                  <c:v>2.1147999999997298</c:v>
                </c:pt>
                <c:pt idx="24749">
                  <c:v>2.11489999999973</c:v>
                </c:pt>
                <c:pt idx="24750">
                  <c:v>2.1149999999997302</c:v>
                </c:pt>
                <c:pt idx="24751">
                  <c:v>2.11509999999973</c:v>
                </c:pt>
                <c:pt idx="24752">
                  <c:v>2.1151999999997302</c:v>
                </c:pt>
                <c:pt idx="24753">
                  <c:v>2.11529999999973</c:v>
                </c:pt>
                <c:pt idx="24754">
                  <c:v>2.1153999999997302</c:v>
                </c:pt>
                <c:pt idx="24755">
                  <c:v>2.1154999999997299</c:v>
                </c:pt>
                <c:pt idx="24756">
                  <c:v>2.1155999999997301</c:v>
                </c:pt>
                <c:pt idx="24757">
                  <c:v>2.1156999999997299</c:v>
                </c:pt>
                <c:pt idx="24758">
                  <c:v>2.1157999999997301</c:v>
                </c:pt>
                <c:pt idx="24759">
                  <c:v>2.1158999999997299</c:v>
                </c:pt>
                <c:pt idx="24760">
                  <c:v>2.1159999999997301</c:v>
                </c:pt>
                <c:pt idx="24761">
                  <c:v>2.1160999999997299</c:v>
                </c:pt>
                <c:pt idx="24762">
                  <c:v>2.1161999999997301</c:v>
                </c:pt>
                <c:pt idx="24763">
                  <c:v>2.1162999999997298</c:v>
                </c:pt>
                <c:pt idx="24764">
                  <c:v>2.1163999999997301</c:v>
                </c:pt>
                <c:pt idx="24765">
                  <c:v>2.1164999999997298</c:v>
                </c:pt>
                <c:pt idx="24766">
                  <c:v>2.11659999999973</c:v>
                </c:pt>
                <c:pt idx="24767">
                  <c:v>2.1166999999997298</c:v>
                </c:pt>
                <c:pt idx="24768">
                  <c:v>2.11679999999973</c:v>
                </c:pt>
                <c:pt idx="24769">
                  <c:v>2.1168999999997302</c:v>
                </c:pt>
                <c:pt idx="24770">
                  <c:v>2.11699999999973</c:v>
                </c:pt>
                <c:pt idx="24771">
                  <c:v>2.1170999999997302</c:v>
                </c:pt>
                <c:pt idx="24772">
                  <c:v>2.11719999999973</c:v>
                </c:pt>
                <c:pt idx="24773">
                  <c:v>2.1172999999997302</c:v>
                </c:pt>
                <c:pt idx="24774">
                  <c:v>2.1173999999997299</c:v>
                </c:pt>
                <c:pt idx="24775">
                  <c:v>2.1174999999997302</c:v>
                </c:pt>
                <c:pt idx="24776">
                  <c:v>2.1175999999997299</c:v>
                </c:pt>
                <c:pt idx="24777">
                  <c:v>2.1176999999997301</c:v>
                </c:pt>
                <c:pt idx="24778">
                  <c:v>2.1177999999997299</c:v>
                </c:pt>
                <c:pt idx="24779">
                  <c:v>2.1178999999997301</c:v>
                </c:pt>
                <c:pt idx="24780">
                  <c:v>2.1179999999997299</c:v>
                </c:pt>
                <c:pt idx="24781">
                  <c:v>2.1180999999997301</c:v>
                </c:pt>
                <c:pt idx="24782">
                  <c:v>2.1181999999997299</c:v>
                </c:pt>
                <c:pt idx="24783">
                  <c:v>2.1182999999997301</c:v>
                </c:pt>
                <c:pt idx="24784">
                  <c:v>2.1183999999997298</c:v>
                </c:pt>
                <c:pt idx="24785">
                  <c:v>2.11849999999973</c:v>
                </c:pt>
                <c:pt idx="24786">
                  <c:v>2.1185999999997298</c:v>
                </c:pt>
                <c:pt idx="24787">
                  <c:v>2.11869999999973</c:v>
                </c:pt>
                <c:pt idx="24788">
                  <c:v>2.1187999999997298</c:v>
                </c:pt>
                <c:pt idx="24789">
                  <c:v>2.11889999999973</c:v>
                </c:pt>
                <c:pt idx="24790">
                  <c:v>2.1189999999997302</c:v>
                </c:pt>
                <c:pt idx="24791">
                  <c:v>2.11909999999973</c:v>
                </c:pt>
                <c:pt idx="24792">
                  <c:v>2.1191999999997302</c:v>
                </c:pt>
                <c:pt idx="24793">
                  <c:v>2.11929999999973</c:v>
                </c:pt>
                <c:pt idx="24794">
                  <c:v>2.1193999999997302</c:v>
                </c:pt>
                <c:pt idx="24795">
                  <c:v>2.1194999999997299</c:v>
                </c:pt>
                <c:pt idx="24796">
                  <c:v>2.1195999999997301</c:v>
                </c:pt>
                <c:pt idx="24797">
                  <c:v>2.1196999999997299</c:v>
                </c:pt>
                <c:pt idx="24798">
                  <c:v>2.1197999999997301</c:v>
                </c:pt>
                <c:pt idx="24799">
                  <c:v>2.1198999999997299</c:v>
                </c:pt>
                <c:pt idx="24800">
                  <c:v>2.1199999999997301</c:v>
                </c:pt>
                <c:pt idx="24801">
                  <c:v>2.1200999999997299</c:v>
                </c:pt>
                <c:pt idx="24802">
                  <c:v>2.1201999999997301</c:v>
                </c:pt>
                <c:pt idx="24803">
                  <c:v>2.1202999999997298</c:v>
                </c:pt>
                <c:pt idx="24804">
                  <c:v>2.1203999999997301</c:v>
                </c:pt>
                <c:pt idx="24805">
                  <c:v>2.1204999999997298</c:v>
                </c:pt>
                <c:pt idx="24806">
                  <c:v>2.12059999999973</c:v>
                </c:pt>
                <c:pt idx="24807">
                  <c:v>2.1206999999997298</c:v>
                </c:pt>
                <c:pt idx="24808">
                  <c:v>2.12079999999973</c:v>
                </c:pt>
                <c:pt idx="24809">
                  <c:v>2.1208999999997298</c:v>
                </c:pt>
                <c:pt idx="24810">
                  <c:v>2.12099999999973</c:v>
                </c:pt>
                <c:pt idx="24811">
                  <c:v>2.1210999999997302</c:v>
                </c:pt>
                <c:pt idx="24812">
                  <c:v>2.12119999999973</c:v>
                </c:pt>
                <c:pt idx="24813">
                  <c:v>2.1212999999997302</c:v>
                </c:pt>
                <c:pt idx="24814">
                  <c:v>2.1213999999997299</c:v>
                </c:pt>
                <c:pt idx="24815">
                  <c:v>2.1214999999997302</c:v>
                </c:pt>
                <c:pt idx="24816">
                  <c:v>2.1215999999997299</c:v>
                </c:pt>
                <c:pt idx="24817">
                  <c:v>2.1216999999997301</c:v>
                </c:pt>
                <c:pt idx="24818">
                  <c:v>2.1217999999997299</c:v>
                </c:pt>
                <c:pt idx="24819">
                  <c:v>2.1218999999997301</c:v>
                </c:pt>
                <c:pt idx="24820">
                  <c:v>2.1219999999997299</c:v>
                </c:pt>
                <c:pt idx="24821">
                  <c:v>2.1220999999997301</c:v>
                </c:pt>
                <c:pt idx="24822">
                  <c:v>2.1221999999997299</c:v>
                </c:pt>
                <c:pt idx="24823">
                  <c:v>2.1222999999997301</c:v>
                </c:pt>
                <c:pt idx="24824">
                  <c:v>2.1223999999997298</c:v>
                </c:pt>
                <c:pt idx="24825">
                  <c:v>2.12249999999973</c:v>
                </c:pt>
                <c:pt idx="24826">
                  <c:v>2.1225999999997298</c:v>
                </c:pt>
                <c:pt idx="24827">
                  <c:v>2.12269999999973</c:v>
                </c:pt>
                <c:pt idx="24828">
                  <c:v>2.1227999999997298</c:v>
                </c:pt>
                <c:pt idx="24829">
                  <c:v>2.12289999999973</c:v>
                </c:pt>
                <c:pt idx="24830">
                  <c:v>2.1229999999997302</c:v>
                </c:pt>
                <c:pt idx="24831">
                  <c:v>2.12309999999973</c:v>
                </c:pt>
                <c:pt idx="24832">
                  <c:v>2.1231999999997302</c:v>
                </c:pt>
                <c:pt idx="24833">
                  <c:v>2.12329999999973</c:v>
                </c:pt>
                <c:pt idx="24834">
                  <c:v>2.1233999999997302</c:v>
                </c:pt>
                <c:pt idx="24835">
                  <c:v>2.1234999999997299</c:v>
                </c:pt>
                <c:pt idx="24836">
                  <c:v>2.1235999999997301</c:v>
                </c:pt>
                <c:pt idx="24837">
                  <c:v>2.1236999999997299</c:v>
                </c:pt>
                <c:pt idx="24838">
                  <c:v>2.1237999999997301</c:v>
                </c:pt>
                <c:pt idx="24839">
                  <c:v>2.1238999999997299</c:v>
                </c:pt>
                <c:pt idx="24840">
                  <c:v>2.1239999999997301</c:v>
                </c:pt>
                <c:pt idx="24841">
                  <c:v>2.1240999999997299</c:v>
                </c:pt>
                <c:pt idx="24842">
                  <c:v>2.1241999999997301</c:v>
                </c:pt>
                <c:pt idx="24843">
                  <c:v>2.1242999999997298</c:v>
                </c:pt>
                <c:pt idx="24844">
                  <c:v>2.1243999999997301</c:v>
                </c:pt>
                <c:pt idx="24845">
                  <c:v>2.1244999999997298</c:v>
                </c:pt>
                <c:pt idx="24846">
                  <c:v>2.12459999999973</c:v>
                </c:pt>
                <c:pt idx="24847">
                  <c:v>2.1246999999997298</c:v>
                </c:pt>
                <c:pt idx="24848">
                  <c:v>2.12479999999973</c:v>
                </c:pt>
                <c:pt idx="24849">
                  <c:v>2.1248999999997298</c:v>
                </c:pt>
                <c:pt idx="24850">
                  <c:v>2.12499999999973</c:v>
                </c:pt>
                <c:pt idx="24851">
                  <c:v>2.1250999999997302</c:v>
                </c:pt>
                <c:pt idx="24852">
                  <c:v>2.12519999999973</c:v>
                </c:pt>
                <c:pt idx="24853">
                  <c:v>2.1252999999997302</c:v>
                </c:pt>
                <c:pt idx="24854">
                  <c:v>2.1253999999997299</c:v>
                </c:pt>
                <c:pt idx="24855">
                  <c:v>2.1254999999997302</c:v>
                </c:pt>
                <c:pt idx="24856">
                  <c:v>2.1255999999997299</c:v>
                </c:pt>
                <c:pt idx="24857">
                  <c:v>2.1256999999997301</c:v>
                </c:pt>
                <c:pt idx="24858">
                  <c:v>2.1257999999997299</c:v>
                </c:pt>
                <c:pt idx="24859">
                  <c:v>2.1258999999997301</c:v>
                </c:pt>
                <c:pt idx="24860">
                  <c:v>2.1259999999997299</c:v>
                </c:pt>
                <c:pt idx="24861">
                  <c:v>2.1260999999997301</c:v>
                </c:pt>
                <c:pt idx="24862">
                  <c:v>2.1261999999997299</c:v>
                </c:pt>
                <c:pt idx="24863">
                  <c:v>2.1262999999997301</c:v>
                </c:pt>
                <c:pt idx="24864">
                  <c:v>2.1263999999997298</c:v>
                </c:pt>
                <c:pt idx="24865">
                  <c:v>2.1264999999997301</c:v>
                </c:pt>
                <c:pt idx="24866">
                  <c:v>2.1265999999997298</c:v>
                </c:pt>
                <c:pt idx="24867">
                  <c:v>2.12669999999973</c:v>
                </c:pt>
                <c:pt idx="24868">
                  <c:v>2.1267999999997298</c:v>
                </c:pt>
                <c:pt idx="24869">
                  <c:v>2.12689999999973</c:v>
                </c:pt>
                <c:pt idx="24870">
                  <c:v>2.1269999999997302</c:v>
                </c:pt>
                <c:pt idx="24871">
                  <c:v>2.12709999999973</c:v>
                </c:pt>
                <c:pt idx="24872">
                  <c:v>2.1271999999997302</c:v>
                </c:pt>
                <c:pt idx="24873">
                  <c:v>2.12729999999973</c:v>
                </c:pt>
                <c:pt idx="24874">
                  <c:v>2.1273999999997302</c:v>
                </c:pt>
                <c:pt idx="24875">
                  <c:v>2.1274999999997299</c:v>
                </c:pt>
                <c:pt idx="24876">
                  <c:v>2.1275999999997302</c:v>
                </c:pt>
                <c:pt idx="24877">
                  <c:v>2.1276999999997299</c:v>
                </c:pt>
                <c:pt idx="24878">
                  <c:v>2.1277999999997301</c:v>
                </c:pt>
                <c:pt idx="24879">
                  <c:v>2.1278999999997299</c:v>
                </c:pt>
                <c:pt idx="24880">
                  <c:v>2.1279999999997301</c:v>
                </c:pt>
                <c:pt idx="24881">
                  <c:v>2.1280999999997299</c:v>
                </c:pt>
                <c:pt idx="24882">
                  <c:v>2.1281999999997301</c:v>
                </c:pt>
                <c:pt idx="24883">
                  <c:v>2.1282999999997299</c:v>
                </c:pt>
                <c:pt idx="24884">
                  <c:v>2.1283999999997301</c:v>
                </c:pt>
                <c:pt idx="24885">
                  <c:v>2.1284999999997298</c:v>
                </c:pt>
                <c:pt idx="24886">
                  <c:v>2.12859999999973</c:v>
                </c:pt>
                <c:pt idx="24887">
                  <c:v>2.1286999999997298</c:v>
                </c:pt>
                <c:pt idx="24888">
                  <c:v>2.12879999999973</c:v>
                </c:pt>
                <c:pt idx="24889">
                  <c:v>2.1288999999997298</c:v>
                </c:pt>
                <c:pt idx="24890">
                  <c:v>2.12899999999973</c:v>
                </c:pt>
                <c:pt idx="24891">
                  <c:v>2.1290999999997302</c:v>
                </c:pt>
                <c:pt idx="24892">
                  <c:v>2.12919999999973</c:v>
                </c:pt>
                <c:pt idx="24893">
                  <c:v>2.1292999999997302</c:v>
                </c:pt>
                <c:pt idx="24894">
                  <c:v>2.12939999999973</c:v>
                </c:pt>
                <c:pt idx="24895">
                  <c:v>2.1294999999997302</c:v>
                </c:pt>
                <c:pt idx="24896">
                  <c:v>2.1295999999997299</c:v>
                </c:pt>
                <c:pt idx="24897">
                  <c:v>2.1296999999997301</c:v>
                </c:pt>
                <c:pt idx="24898">
                  <c:v>2.1297999999997299</c:v>
                </c:pt>
                <c:pt idx="24899">
                  <c:v>2.1298999999997301</c:v>
                </c:pt>
                <c:pt idx="24900">
                  <c:v>2.1299999999997299</c:v>
                </c:pt>
                <c:pt idx="24901">
                  <c:v>2.1300999999997301</c:v>
                </c:pt>
                <c:pt idx="24902">
                  <c:v>2.1301999999997299</c:v>
                </c:pt>
                <c:pt idx="24903">
                  <c:v>2.1302999999997301</c:v>
                </c:pt>
                <c:pt idx="24904">
                  <c:v>2.1303999999997298</c:v>
                </c:pt>
                <c:pt idx="24905">
                  <c:v>2.1304999999997301</c:v>
                </c:pt>
                <c:pt idx="24906">
                  <c:v>2.1305999999997298</c:v>
                </c:pt>
                <c:pt idx="24907">
                  <c:v>2.13069999999973</c:v>
                </c:pt>
                <c:pt idx="24908">
                  <c:v>2.1307999999997298</c:v>
                </c:pt>
                <c:pt idx="24909">
                  <c:v>2.13089999999973</c:v>
                </c:pt>
                <c:pt idx="24910">
                  <c:v>2.1309999999997302</c:v>
                </c:pt>
                <c:pt idx="24911">
                  <c:v>2.13109999999973</c:v>
                </c:pt>
                <c:pt idx="24912">
                  <c:v>2.1311999999997302</c:v>
                </c:pt>
                <c:pt idx="24913">
                  <c:v>2.13129999999973</c:v>
                </c:pt>
                <c:pt idx="24914">
                  <c:v>2.1313999999997302</c:v>
                </c:pt>
                <c:pt idx="24915">
                  <c:v>2.1314999999997299</c:v>
                </c:pt>
                <c:pt idx="24916">
                  <c:v>2.1315999999997302</c:v>
                </c:pt>
                <c:pt idx="24917">
                  <c:v>2.1316999999997299</c:v>
                </c:pt>
                <c:pt idx="24918">
                  <c:v>2.1317999999997301</c:v>
                </c:pt>
                <c:pt idx="24919">
                  <c:v>2.1318999999997299</c:v>
                </c:pt>
                <c:pt idx="24920">
                  <c:v>2.1319999999997301</c:v>
                </c:pt>
                <c:pt idx="24921">
                  <c:v>2.1320999999997299</c:v>
                </c:pt>
                <c:pt idx="24922">
                  <c:v>2.1321999999997301</c:v>
                </c:pt>
                <c:pt idx="24923">
                  <c:v>2.1322999999997299</c:v>
                </c:pt>
                <c:pt idx="24924">
                  <c:v>2.1323999999997301</c:v>
                </c:pt>
                <c:pt idx="24925">
                  <c:v>2.1324999999997298</c:v>
                </c:pt>
                <c:pt idx="24926">
                  <c:v>2.13259999999973</c:v>
                </c:pt>
                <c:pt idx="24927">
                  <c:v>2.1326999999997298</c:v>
                </c:pt>
                <c:pt idx="24928">
                  <c:v>2.13279999999973</c:v>
                </c:pt>
                <c:pt idx="24929">
                  <c:v>2.1328999999997298</c:v>
                </c:pt>
                <c:pt idx="24930">
                  <c:v>2.13299999999973</c:v>
                </c:pt>
                <c:pt idx="24931">
                  <c:v>2.1330999999997302</c:v>
                </c:pt>
                <c:pt idx="24932">
                  <c:v>2.13319999999973</c:v>
                </c:pt>
                <c:pt idx="24933">
                  <c:v>2.1332999999997302</c:v>
                </c:pt>
                <c:pt idx="24934">
                  <c:v>2.13339999999973</c:v>
                </c:pt>
                <c:pt idx="24935">
                  <c:v>2.1334999999997302</c:v>
                </c:pt>
                <c:pt idx="24936">
                  <c:v>2.1335999999997299</c:v>
                </c:pt>
                <c:pt idx="24937">
                  <c:v>2.1336999999997301</c:v>
                </c:pt>
                <c:pt idx="24938">
                  <c:v>2.1337999999997299</c:v>
                </c:pt>
                <c:pt idx="24939">
                  <c:v>2.1338999999997301</c:v>
                </c:pt>
                <c:pt idx="24940">
                  <c:v>2.1339999999997299</c:v>
                </c:pt>
                <c:pt idx="24941">
                  <c:v>2.1340999999997301</c:v>
                </c:pt>
                <c:pt idx="24942">
                  <c:v>2.1341999999997299</c:v>
                </c:pt>
                <c:pt idx="24943">
                  <c:v>2.1342999999997301</c:v>
                </c:pt>
                <c:pt idx="24944">
                  <c:v>2.1343999999997298</c:v>
                </c:pt>
                <c:pt idx="24945">
                  <c:v>2.1344999999997301</c:v>
                </c:pt>
                <c:pt idx="24946">
                  <c:v>2.1345999999997298</c:v>
                </c:pt>
                <c:pt idx="24947">
                  <c:v>2.13469999999973</c:v>
                </c:pt>
                <c:pt idx="24948">
                  <c:v>2.1347999999997298</c:v>
                </c:pt>
                <c:pt idx="24949">
                  <c:v>2.13489999999973</c:v>
                </c:pt>
                <c:pt idx="24950">
                  <c:v>2.1349999999997298</c:v>
                </c:pt>
                <c:pt idx="24951">
                  <c:v>2.13509999999973</c:v>
                </c:pt>
                <c:pt idx="24952">
                  <c:v>2.1351999999997302</c:v>
                </c:pt>
                <c:pt idx="24953">
                  <c:v>2.1352999999997202</c:v>
                </c:pt>
                <c:pt idx="24954">
                  <c:v>2.1353999999997302</c:v>
                </c:pt>
                <c:pt idx="24955">
                  <c:v>2.1354999999997299</c:v>
                </c:pt>
                <c:pt idx="24956">
                  <c:v>2.1355999999997302</c:v>
                </c:pt>
                <c:pt idx="24957">
                  <c:v>2.1356999999997202</c:v>
                </c:pt>
                <c:pt idx="24958">
                  <c:v>2.1357999999997301</c:v>
                </c:pt>
                <c:pt idx="24959">
                  <c:v>2.1358999999997299</c:v>
                </c:pt>
                <c:pt idx="24960">
                  <c:v>2.1359999999997301</c:v>
                </c:pt>
                <c:pt idx="24961">
                  <c:v>2.1360999999997201</c:v>
                </c:pt>
                <c:pt idx="24962">
                  <c:v>2.1361999999997301</c:v>
                </c:pt>
                <c:pt idx="24963">
                  <c:v>2.1362999999997299</c:v>
                </c:pt>
                <c:pt idx="24964">
                  <c:v>2.1363999999997301</c:v>
                </c:pt>
                <c:pt idx="24965">
                  <c:v>2.1364999999997201</c:v>
                </c:pt>
                <c:pt idx="24966">
                  <c:v>2.13659999999973</c:v>
                </c:pt>
                <c:pt idx="24967">
                  <c:v>2.1366999999997298</c:v>
                </c:pt>
                <c:pt idx="24968">
                  <c:v>2.13679999999973</c:v>
                </c:pt>
                <c:pt idx="24969">
                  <c:v>2.13689999999972</c:v>
                </c:pt>
                <c:pt idx="24970">
                  <c:v>2.1369999999997198</c:v>
                </c:pt>
                <c:pt idx="24971">
                  <c:v>2.1370999999997302</c:v>
                </c:pt>
                <c:pt idx="24972">
                  <c:v>2.1371999999997202</c:v>
                </c:pt>
                <c:pt idx="24973">
                  <c:v>2.13729999999972</c:v>
                </c:pt>
                <c:pt idx="24974">
                  <c:v>2.1373999999997202</c:v>
                </c:pt>
                <c:pt idx="24975">
                  <c:v>2.1374999999997302</c:v>
                </c:pt>
                <c:pt idx="24976">
                  <c:v>2.1375999999997202</c:v>
                </c:pt>
                <c:pt idx="24977">
                  <c:v>2.1376999999997199</c:v>
                </c:pt>
                <c:pt idx="24978">
                  <c:v>2.1377999999997201</c:v>
                </c:pt>
                <c:pt idx="24979">
                  <c:v>2.1378999999997301</c:v>
                </c:pt>
                <c:pt idx="24980">
                  <c:v>2.1379999999997201</c:v>
                </c:pt>
                <c:pt idx="24981">
                  <c:v>2.1380999999997199</c:v>
                </c:pt>
                <c:pt idx="24982">
                  <c:v>2.1381999999997201</c:v>
                </c:pt>
                <c:pt idx="24983">
                  <c:v>2.1382999999997301</c:v>
                </c:pt>
                <c:pt idx="24984">
                  <c:v>2.1383999999997201</c:v>
                </c:pt>
                <c:pt idx="24985">
                  <c:v>2.1384999999997198</c:v>
                </c:pt>
                <c:pt idx="24986">
                  <c:v>2.1385999999997201</c:v>
                </c:pt>
                <c:pt idx="24987">
                  <c:v>2.13869999999973</c:v>
                </c:pt>
                <c:pt idx="24988">
                  <c:v>2.13879999999972</c:v>
                </c:pt>
                <c:pt idx="24989">
                  <c:v>2.1388999999997198</c:v>
                </c:pt>
                <c:pt idx="24990">
                  <c:v>2.13899999999972</c:v>
                </c:pt>
                <c:pt idx="24991">
                  <c:v>2.1390999999997198</c:v>
                </c:pt>
                <c:pt idx="24992">
                  <c:v>2.13919999999972</c:v>
                </c:pt>
                <c:pt idx="24993">
                  <c:v>2.1392999999997202</c:v>
                </c:pt>
                <c:pt idx="24994">
                  <c:v>2.13939999999972</c:v>
                </c:pt>
                <c:pt idx="24995">
                  <c:v>2.1394999999997202</c:v>
                </c:pt>
                <c:pt idx="24996">
                  <c:v>2.1395999999997199</c:v>
                </c:pt>
                <c:pt idx="24997">
                  <c:v>2.1396999999997202</c:v>
                </c:pt>
                <c:pt idx="24998">
                  <c:v>2.1397999999997199</c:v>
                </c:pt>
                <c:pt idx="24999">
                  <c:v>2.1398999999997201</c:v>
                </c:pt>
                <c:pt idx="25000">
                  <c:v>2.1399999999997199</c:v>
                </c:pt>
                <c:pt idx="25001">
                  <c:v>2.1400999999997201</c:v>
                </c:pt>
                <c:pt idx="25002">
                  <c:v>2.1401999999997199</c:v>
                </c:pt>
                <c:pt idx="25003">
                  <c:v>2.1402999999997201</c:v>
                </c:pt>
                <c:pt idx="25004">
                  <c:v>2.1403999999997199</c:v>
                </c:pt>
                <c:pt idx="25005">
                  <c:v>2.1404999999997201</c:v>
                </c:pt>
                <c:pt idx="25006">
                  <c:v>2.1405999999997198</c:v>
                </c:pt>
                <c:pt idx="25007">
                  <c:v>2.14069999999972</c:v>
                </c:pt>
                <c:pt idx="25008">
                  <c:v>2.1407999999997198</c:v>
                </c:pt>
                <c:pt idx="25009">
                  <c:v>2.14089999999972</c:v>
                </c:pt>
                <c:pt idx="25010">
                  <c:v>2.1409999999997198</c:v>
                </c:pt>
                <c:pt idx="25011">
                  <c:v>2.14109999999972</c:v>
                </c:pt>
                <c:pt idx="25012">
                  <c:v>2.1411999999997202</c:v>
                </c:pt>
                <c:pt idx="25013">
                  <c:v>2.14129999999972</c:v>
                </c:pt>
                <c:pt idx="25014">
                  <c:v>2.1413999999997202</c:v>
                </c:pt>
                <c:pt idx="25015">
                  <c:v>2.14149999999972</c:v>
                </c:pt>
                <c:pt idx="25016">
                  <c:v>2.1415999999997202</c:v>
                </c:pt>
                <c:pt idx="25017">
                  <c:v>2.1416999999997199</c:v>
                </c:pt>
                <c:pt idx="25018">
                  <c:v>2.1417999999997201</c:v>
                </c:pt>
                <c:pt idx="25019">
                  <c:v>2.1418999999997199</c:v>
                </c:pt>
                <c:pt idx="25020">
                  <c:v>2.1419999999997201</c:v>
                </c:pt>
                <c:pt idx="25021">
                  <c:v>2.1420999999997199</c:v>
                </c:pt>
                <c:pt idx="25022">
                  <c:v>2.1421999999997201</c:v>
                </c:pt>
                <c:pt idx="25023">
                  <c:v>2.1422999999997199</c:v>
                </c:pt>
                <c:pt idx="25024">
                  <c:v>2.1423999999997201</c:v>
                </c:pt>
                <c:pt idx="25025">
                  <c:v>2.1424999999997199</c:v>
                </c:pt>
                <c:pt idx="25026">
                  <c:v>2.1425999999997201</c:v>
                </c:pt>
                <c:pt idx="25027">
                  <c:v>2.1426999999997198</c:v>
                </c:pt>
                <c:pt idx="25028">
                  <c:v>2.14279999999972</c:v>
                </c:pt>
                <c:pt idx="25029">
                  <c:v>2.1428999999997198</c:v>
                </c:pt>
                <c:pt idx="25030">
                  <c:v>2.14299999999972</c:v>
                </c:pt>
                <c:pt idx="25031">
                  <c:v>2.1430999999997198</c:v>
                </c:pt>
                <c:pt idx="25032">
                  <c:v>2.14319999999972</c:v>
                </c:pt>
                <c:pt idx="25033">
                  <c:v>2.1432999999997202</c:v>
                </c:pt>
                <c:pt idx="25034">
                  <c:v>2.14339999999972</c:v>
                </c:pt>
                <c:pt idx="25035">
                  <c:v>2.1434999999997202</c:v>
                </c:pt>
                <c:pt idx="25036">
                  <c:v>2.14359999999972</c:v>
                </c:pt>
                <c:pt idx="25037">
                  <c:v>2.1436999999997202</c:v>
                </c:pt>
                <c:pt idx="25038">
                  <c:v>2.1437999999997199</c:v>
                </c:pt>
                <c:pt idx="25039">
                  <c:v>2.1438999999997201</c:v>
                </c:pt>
                <c:pt idx="25040">
                  <c:v>2.1439999999997199</c:v>
                </c:pt>
                <c:pt idx="25041">
                  <c:v>2.1440999999997201</c:v>
                </c:pt>
                <c:pt idx="25042">
                  <c:v>2.1441999999997199</c:v>
                </c:pt>
                <c:pt idx="25043">
                  <c:v>2.1442999999997201</c:v>
                </c:pt>
                <c:pt idx="25044">
                  <c:v>2.1443999999997199</c:v>
                </c:pt>
                <c:pt idx="25045">
                  <c:v>2.1444999999997201</c:v>
                </c:pt>
                <c:pt idx="25046">
                  <c:v>2.1445999999997198</c:v>
                </c:pt>
                <c:pt idx="25047">
                  <c:v>2.1446999999997201</c:v>
                </c:pt>
                <c:pt idx="25048">
                  <c:v>2.1447999999997198</c:v>
                </c:pt>
                <c:pt idx="25049">
                  <c:v>2.14489999999972</c:v>
                </c:pt>
                <c:pt idx="25050">
                  <c:v>2.1449999999997198</c:v>
                </c:pt>
                <c:pt idx="25051">
                  <c:v>2.14509999999972</c:v>
                </c:pt>
                <c:pt idx="25052">
                  <c:v>2.1451999999997202</c:v>
                </c:pt>
                <c:pt idx="25053">
                  <c:v>2.14529999999972</c:v>
                </c:pt>
                <c:pt idx="25054">
                  <c:v>2.1453999999997202</c:v>
                </c:pt>
                <c:pt idx="25055">
                  <c:v>2.14549999999972</c:v>
                </c:pt>
                <c:pt idx="25056">
                  <c:v>2.1455999999997202</c:v>
                </c:pt>
                <c:pt idx="25057">
                  <c:v>2.1456999999997199</c:v>
                </c:pt>
                <c:pt idx="25058">
                  <c:v>2.1457999999997202</c:v>
                </c:pt>
                <c:pt idx="25059">
                  <c:v>2.1458999999997199</c:v>
                </c:pt>
                <c:pt idx="25060">
                  <c:v>2.1459999999997201</c:v>
                </c:pt>
                <c:pt idx="25061">
                  <c:v>2.1460999999997199</c:v>
                </c:pt>
                <c:pt idx="25062">
                  <c:v>2.1461999999997201</c:v>
                </c:pt>
                <c:pt idx="25063">
                  <c:v>2.1462999999997199</c:v>
                </c:pt>
                <c:pt idx="25064">
                  <c:v>2.1463999999997201</c:v>
                </c:pt>
                <c:pt idx="25065">
                  <c:v>2.1464999999997199</c:v>
                </c:pt>
                <c:pt idx="25066">
                  <c:v>2.1465999999997201</c:v>
                </c:pt>
                <c:pt idx="25067">
                  <c:v>2.1466999999997198</c:v>
                </c:pt>
                <c:pt idx="25068">
                  <c:v>2.14679999999972</c:v>
                </c:pt>
                <c:pt idx="25069">
                  <c:v>2.1468999999997198</c:v>
                </c:pt>
                <c:pt idx="25070">
                  <c:v>2.14699999999972</c:v>
                </c:pt>
                <c:pt idx="25071">
                  <c:v>2.1470999999997198</c:v>
                </c:pt>
                <c:pt idx="25072">
                  <c:v>2.14719999999972</c:v>
                </c:pt>
                <c:pt idx="25073">
                  <c:v>2.1472999999997202</c:v>
                </c:pt>
                <c:pt idx="25074">
                  <c:v>2.14739999999972</c:v>
                </c:pt>
                <c:pt idx="25075">
                  <c:v>2.1474999999997202</c:v>
                </c:pt>
                <c:pt idx="25076">
                  <c:v>2.14759999999972</c:v>
                </c:pt>
                <c:pt idx="25077">
                  <c:v>2.1476999999997202</c:v>
                </c:pt>
                <c:pt idx="25078">
                  <c:v>2.1477999999997199</c:v>
                </c:pt>
                <c:pt idx="25079">
                  <c:v>2.1478999999997201</c:v>
                </c:pt>
                <c:pt idx="25080">
                  <c:v>2.1479999999997199</c:v>
                </c:pt>
                <c:pt idx="25081">
                  <c:v>2.1480999999997201</c:v>
                </c:pt>
                <c:pt idx="25082">
                  <c:v>2.1481999999997199</c:v>
                </c:pt>
                <c:pt idx="25083">
                  <c:v>2.1482999999997201</c:v>
                </c:pt>
                <c:pt idx="25084">
                  <c:v>2.1483999999997199</c:v>
                </c:pt>
                <c:pt idx="25085">
                  <c:v>2.1484999999997201</c:v>
                </c:pt>
                <c:pt idx="25086">
                  <c:v>2.1485999999997198</c:v>
                </c:pt>
                <c:pt idx="25087">
                  <c:v>2.1486999999997201</c:v>
                </c:pt>
                <c:pt idx="25088">
                  <c:v>2.1487999999997198</c:v>
                </c:pt>
                <c:pt idx="25089">
                  <c:v>2.14889999999972</c:v>
                </c:pt>
                <c:pt idx="25090">
                  <c:v>2.1489999999997198</c:v>
                </c:pt>
                <c:pt idx="25091">
                  <c:v>2.14909999999972</c:v>
                </c:pt>
                <c:pt idx="25092">
                  <c:v>2.1491999999997198</c:v>
                </c:pt>
                <c:pt idx="25093">
                  <c:v>2.14929999999972</c:v>
                </c:pt>
                <c:pt idx="25094">
                  <c:v>2.1493999999997202</c:v>
                </c:pt>
                <c:pt idx="25095">
                  <c:v>2.14949999999972</c:v>
                </c:pt>
                <c:pt idx="25096">
                  <c:v>2.1495999999997202</c:v>
                </c:pt>
                <c:pt idx="25097">
                  <c:v>2.1496999999997199</c:v>
                </c:pt>
                <c:pt idx="25098">
                  <c:v>2.1497999999997202</c:v>
                </c:pt>
                <c:pt idx="25099">
                  <c:v>2.1498999999997199</c:v>
                </c:pt>
                <c:pt idx="25100">
                  <c:v>2.1499999999997201</c:v>
                </c:pt>
                <c:pt idx="25101">
                  <c:v>2.1500999999997199</c:v>
                </c:pt>
                <c:pt idx="25102">
                  <c:v>2.1501999999997201</c:v>
                </c:pt>
                <c:pt idx="25103">
                  <c:v>2.1502999999997199</c:v>
                </c:pt>
                <c:pt idx="25104">
                  <c:v>2.1503999999997201</c:v>
                </c:pt>
                <c:pt idx="25105">
                  <c:v>2.1504999999997199</c:v>
                </c:pt>
                <c:pt idx="25106">
                  <c:v>2.1505999999997201</c:v>
                </c:pt>
                <c:pt idx="25107">
                  <c:v>2.1506999999997198</c:v>
                </c:pt>
                <c:pt idx="25108">
                  <c:v>2.15079999999972</c:v>
                </c:pt>
                <c:pt idx="25109">
                  <c:v>2.1508999999997198</c:v>
                </c:pt>
                <c:pt idx="25110">
                  <c:v>2.15099999999972</c:v>
                </c:pt>
                <c:pt idx="25111">
                  <c:v>2.1510999999997198</c:v>
                </c:pt>
                <c:pt idx="25112">
                  <c:v>2.15119999999972</c:v>
                </c:pt>
                <c:pt idx="25113">
                  <c:v>2.1512999999997202</c:v>
                </c:pt>
                <c:pt idx="25114">
                  <c:v>2.15139999999972</c:v>
                </c:pt>
                <c:pt idx="25115">
                  <c:v>2.1514999999997202</c:v>
                </c:pt>
                <c:pt idx="25116">
                  <c:v>2.15159999999972</c:v>
                </c:pt>
                <c:pt idx="25117">
                  <c:v>2.1516999999997202</c:v>
                </c:pt>
                <c:pt idx="25118">
                  <c:v>2.1517999999997199</c:v>
                </c:pt>
                <c:pt idx="25119">
                  <c:v>2.1518999999997201</c:v>
                </c:pt>
                <c:pt idx="25120">
                  <c:v>2.1519999999997199</c:v>
                </c:pt>
                <c:pt idx="25121">
                  <c:v>2.1520999999997201</c:v>
                </c:pt>
                <c:pt idx="25122">
                  <c:v>2.1521999999997199</c:v>
                </c:pt>
                <c:pt idx="25123">
                  <c:v>2.1522999999997201</c:v>
                </c:pt>
                <c:pt idx="25124">
                  <c:v>2.1523999999997199</c:v>
                </c:pt>
                <c:pt idx="25125">
                  <c:v>2.1524999999997201</c:v>
                </c:pt>
                <c:pt idx="25126">
                  <c:v>2.1525999999997198</c:v>
                </c:pt>
                <c:pt idx="25127">
                  <c:v>2.1526999999997201</c:v>
                </c:pt>
                <c:pt idx="25128">
                  <c:v>2.1527999999997198</c:v>
                </c:pt>
                <c:pt idx="25129">
                  <c:v>2.15289999999972</c:v>
                </c:pt>
                <c:pt idx="25130">
                  <c:v>2.1529999999997198</c:v>
                </c:pt>
                <c:pt idx="25131">
                  <c:v>2.15309999999972</c:v>
                </c:pt>
                <c:pt idx="25132">
                  <c:v>2.1531999999997198</c:v>
                </c:pt>
                <c:pt idx="25133">
                  <c:v>2.15329999999972</c:v>
                </c:pt>
                <c:pt idx="25134">
                  <c:v>2.1533999999997202</c:v>
                </c:pt>
                <c:pt idx="25135">
                  <c:v>2.15349999999972</c:v>
                </c:pt>
                <c:pt idx="25136">
                  <c:v>2.1535999999997202</c:v>
                </c:pt>
                <c:pt idx="25137">
                  <c:v>2.1536999999997199</c:v>
                </c:pt>
                <c:pt idx="25138">
                  <c:v>2.1537999999997202</c:v>
                </c:pt>
                <c:pt idx="25139">
                  <c:v>2.1538999999997199</c:v>
                </c:pt>
                <c:pt idx="25140">
                  <c:v>2.1539999999997201</c:v>
                </c:pt>
                <c:pt idx="25141">
                  <c:v>2.1540999999997199</c:v>
                </c:pt>
                <c:pt idx="25142">
                  <c:v>2.1541999999997201</c:v>
                </c:pt>
                <c:pt idx="25143">
                  <c:v>2.1542999999997199</c:v>
                </c:pt>
                <c:pt idx="25144">
                  <c:v>2.1543999999997201</c:v>
                </c:pt>
                <c:pt idx="25145">
                  <c:v>2.1544999999997199</c:v>
                </c:pt>
                <c:pt idx="25146">
                  <c:v>2.1545999999997201</c:v>
                </c:pt>
                <c:pt idx="25147">
                  <c:v>2.1546999999997198</c:v>
                </c:pt>
                <c:pt idx="25148">
                  <c:v>2.1547999999997201</c:v>
                </c:pt>
                <c:pt idx="25149">
                  <c:v>2.1548999999997198</c:v>
                </c:pt>
                <c:pt idx="25150">
                  <c:v>2.15499999999972</c:v>
                </c:pt>
                <c:pt idx="25151">
                  <c:v>2.1550999999997198</c:v>
                </c:pt>
                <c:pt idx="25152">
                  <c:v>2.15519999999972</c:v>
                </c:pt>
                <c:pt idx="25153">
                  <c:v>2.1552999999997202</c:v>
                </c:pt>
                <c:pt idx="25154">
                  <c:v>2.15539999999972</c:v>
                </c:pt>
                <c:pt idx="25155">
                  <c:v>2.1554999999997202</c:v>
                </c:pt>
                <c:pt idx="25156">
                  <c:v>2.15559999999972</c:v>
                </c:pt>
                <c:pt idx="25157">
                  <c:v>2.1556999999997202</c:v>
                </c:pt>
                <c:pt idx="25158">
                  <c:v>2.1557999999997199</c:v>
                </c:pt>
                <c:pt idx="25159">
                  <c:v>2.1558999999997202</c:v>
                </c:pt>
                <c:pt idx="25160">
                  <c:v>2.1559999999997199</c:v>
                </c:pt>
                <c:pt idx="25161">
                  <c:v>2.1560999999997201</c:v>
                </c:pt>
                <c:pt idx="25162">
                  <c:v>2.1561999999997199</c:v>
                </c:pt>
                <c:pt idx="25163">
                  <c:v>2.1562999999997201</c:v>
                </c:pt>
                <c:pt idx="25164">
                  <c:v>2.1563999999997199</c:v>
                </c:pt>
                <c:pt idx="25165">
                  <c:v>2.1564999999997201</c:v>
                </c:pt>
                <c:pt idx="25166">
                  <c:v>2.1565999999997199</c:v>
                </c:pt>
                <c:pt idx="25167">
                  <c:v>2.1566999999997201</c:v>
                </c:pt>
                <c:pt idx="25168">
                  <c:v>2.1567999999997198</c:v>
                </c:pt>
                <c:pt idx="25169">
                  <c:v>2.15689999999972</c:v>
                </c:pt>
                <c:pt idx="25170">
                  <c:v>2.1569999999997198</c:v>
                </c:pt>
                <c:pt idx="25171">
                  <c:v>2.15709999999972</c:v>
                </c:pt>
                <c:pt idx="25172">
                  <c:v>2.1571999999997198</c:v>
                </c:pt>
                <c:pt idx="25173">
                  <c:v>2.15729999999972</c:v>
                </c:pt>
                <c:pt idx="25174">
                  <c:v>2.1573999999997202</c:v>
                </c:pt>
                <c:pt idx="25175">
                  <c:v>2.15749999999972</c:v>
                </c:pt>
                <c:pt idx="25176">
                  <c:v>2.1575999999997202</c:v>
                </c:pt>
                <c:pt idx="25177">
                  <c:v>2.15769999999972</c:v>
                </c:pt>
                <c:pt idx="25178">
                  <c:v>2.1577999999997202</c:v>
                </c:pt>
                <c:pt idx="25179">
                  <c:v>2.1578999999997199</c:v>
                </c:pt>
                <c:pt idx="25180">
                  <c:v>2.1579999999997201</c:v>
                </c:pt>
                <c:pt idx="25181">
                  <c:v>2.1580999999997199</c:v>
                </c:pt>
                <c:pt idx="25182">
                  <c:v>2.1581999999997201</c:v>
                </c:pt>
                <c:pt idx="25183">
                  <c:v>2.1582999999997199</c:v>
                </c:pt>
                <c:pt idx="25184">
                  <c:v>2.1583999999997201</c:v>
                </c:pt>
                <c:pt idx="25185">
                  <c:v>2.1584999999997199</c:v>
                </c:pt>
                <c:pt idx="25186">
                  <c:v>2.1585999999997201</c:v>
                </c:pt>
                <c:pt idx="25187">
                  <c:v>2.1586999999997198</c:v>
                </c:pt>
                <c:pt idx="25188">
                  <c:v>2.1587999999997201</c:v>
                </c:pt>
                <c:pt idx="25189">
                  <c:v>2.1588999999997198</c:v>
                </c:pt>
                <c:pt idx="25190">
                  <c:v>2.15899999999972</c:v>
                </c:pt>
                <c:pt idx="25191">
                  <c:v>2.1590999999997198</c:v>
                </c:pt>
                <c:pt idx="25192">
                  <c:v>2.15919999999972</c:v>
                </c:pt>
                <c:pt idx="25193">
                  <c:v>2.1592999999997202</c:v>
                </c:pt>
                <c:pt idx="25194">
                  <c:v>2.15939999999972</c:v>
                </c:pt>
                <c:pt idx="25195">
                  <c:v>2.1594999999997202</c:v>
                </c:pt>
                <c:pt idx="25196">
                  <c:v>2.15959999999972</c:v>
                </c:pt>
                <c:pt idx="25197">
                  <c:v>2.1596999999997202</c:v>
                </c:pt>
                <c:pt idx="25198">
                  <c:v>2.1597999999997199</c:v>
                </c:pt>
                <c:pt idx="25199">
                  <c:v>2.1598999999997202</c:v>
                </c:pt>
                <c:pt idx="25200">
                  <c:v>2.1599999999997199</c:v>
                </c:pt>
                <c:pt idx="25201">
                  <c:v>2.1600999999997201</c:v>
                </c:pt>
                <c:pt idx="25202">
                  <c:v>2.1601999999997199</c:v>
                </c:pt>
                <c:pt idx="25203">
                  <c:v>2.1602999999997201</c:v>
                </c:pt>
                <c:pt idx="25204">
                  <c:v>2.1603999999997199</c:v>
                </c:pt>
                <c:pt idx="25205">
                  <c:v>2.1604999999997201</c:v>
                </c:pt>
                <c:pt idx="25206">
                  <c:v>2.1605999999997199</c:v>
                </c:pt>
                <c:pt idx="25207">
                  <c:v>2.1606999999997201</c:v>
                </c:pt>
                <c:pt idx="25208">
                  <c:v>2.1607999999997198</c:v>
                </c:pt>
                <c:pt idx="25209">
                  <c:v>2.16089999999972</c:v>
                </c:pt>
                <c:pt idx="25210">
                  <c:v>2.1609999999997198</c:v>
                </c:pt>
                <c:pt idx="25211">
                  <c:v>2.16109999999972</c:v>
                </c:pt>
                <c:pt idx="25212">
                  <c:v>2.1611999999997198</c:v>
                </c:pt>
                <c:pt idx="25213">
                  <c:v>2.16129999999972</c:v>
                </c:pt>
                <c:pt idx="25214">
                  <c:v>2.1613999999997202</c:v>
                </c:pt>
                <c:pt idx="25215">
                  <c:v>2.16149999999972</c:v>
                </c:pt>
                <c:pt idx="25216">
                  <c:v>2.1615999999997202</c:v>
                </c:pt>
                <c:pt idx="25217">
                  <c:v>2.16169999999972</c:v>
                </c:pt>
                <c:pt idx="25218">
                  <c:v>2.1617999999997202</c:v>
                </c:pt>
                <c:pt idx="25219">
                  <c:v>2.1618999999997199</c:v>
                </c:pt>
                <c:pt idx="25220">
                  <c:v>2.1619999999997201</c:v>
                </c:pt>
                <c:pt idx="25221">
                  <c:v>2.1620999999997199</c:v>
                </c:pt>
                <c:pt idx="25222">
                  <c:v>2.1621999999997201</c:v>
                </c:pt>
                <c:pt idx="25223">
                  <c:v>2.1622999999997199</c:v>
                </c:pt>
                <c:pt idx="25224">
                  <c:v>2.1623999999997201</c:v>
                </c:pt>
                <c:pt idx="25225">
                  <c:v>2.1624999999997199</c:v>
                </c:pt>
                <c:pt idx="25226">
                  <c:v>2.1625999999997201</c:v>
                </c:pt>
                <c:pt idx="25227">
                  <c:v>2.1626999999997198</c:v>
                </c:pt>
                <c:pt idx="25228">
                  <c:v>2.1627999999997201</c:v>
                </c:pt>
                <c:pt idx="25229">
                  <c:v>2.1628999999997198</c:v>
                </c:pt>
                <c:pt idx="25230">
                  <c:v>2.16299999999972</c:v>
                </c:pt>
                <c:pt idx="25231">
                  <c:v>2.1630999999997198</c:v>
                </c:pt>
                <c:pt idx="25232">
                  <c:v>2.16319999999972</c:v>
                </c:pt>
                <c:pt idx="25233">
                  <c:v>2.1632999999997198</c:v>
                </c:pt>
                <c:pt idx="25234">
                  <c:v>2.16339999999972</c:v>
                </c:pt>
                <c:pt idx="25235">
                  <c:v>2.1634999999997202</c:v>
                </c:pt>
                <c:pt idx="25236">
                  <c:v>2.16359999999972</c:v>
                </c:pt>
                <c:pt idx="25237">
                  <c:v>2.1636999999997202</c:v>
                </c:pt>
                <c:pt idx="25238">
                  <c:v>2.1637999999997199</c:v>
                </c:pt>
                <c:pt idx="25239">
                  <c:v>2.1638999999997202</c:v>
                </c:pt>
                <c:pt idx="25240">
                  <c:v>2.1639999999997199</c:v>
                </c:pt>
                <c:pt idx="25241">
                  <c:v>2.1640999999997201</c:v>
                </c:pt>
                <c:pt idx="25242">
                  <c:v>2.1641999999997199</c:v>
                </c:pt>
                <c:pt idx="25243">
                  <c:v>2.1642999999997201</c:v>
                </c:pt>
                <c:pt idx="25244">
                  <c:v>2.1643999999997199</c:v>
                </c:pt>
                <c:pt idx="25245">
                  <c:v>2.1644999999997201</c:v>
                </c:pt>
                <c:pt idx="25246">
                  <c:v>2.1645999999997199</c:v>
                </c:pt>
                <c:pt idx="25247">
                  <c:v>2.1646999999997201</c:v>
                </c:pt>
                <c:pt idx="25248">
                  <c:v>2.1647999999997198</c:v>
                </c:pt>
                <c:pt idx="25249">
                  <c:v>2.16489999999972</c:v>
                </c:pt>
                <c:pt idx="25250">
                  <c:v>2.1649999999997198</c:v>
                </c:pt>
                <c:pt idx="25251">
                  <c:v>2.16509999999972</c:v>
                </c:pt>
                <c:pt idx="25252">
                  <c:v>2.1651999999997198</c:v>
                </c:pt>
                <c:pt idx="25253">
                  <c:v>2.16529999999972</c:v>
                </c:pt>
                <c:pt idx="25254">
                  <c:v>2.1653999999997202</c:v>
                </c:pt>
                <c:pt idx="25255">
                  <c:v>2.16549999999972</c:v>
                </c:pt>
                <c:pt idx="25256">
                  <c:v>2.1655999999997202</c:v>
                </c:pt>
                <c:pt idx="25257">
                  <c:v>2.16569999999972</c:v>
                </c:pt>
                <c:pt idx="25258">
                  <c:v>2.1657999999997202</c:v>
                </c:pt>
                <c:pt idx="25259">
                  <c:v>2.1658999999997199</c:v>
                </c:pt>
                <c:pt idx="25260">
                  <c:v>2.1659999999997201</c:v>
                </c:pt>
                <c:pt idx="25261">
                  <c:v>2.1660999999997199</c:v>
                </c:pt>
                <c:pt idx="25262">
                  <c:v>2.1661999999997201</c:v>
                </c:pt>
                <c:pt idx="25263">
                  <c:v>2.1662999999997199</c:v>
                </c:pt>
                <c:pt idx="25264">
                  <c:v>2.1663999999997201</c:v>
                </c:pt>
                <c:pt idx="25265">
                  <c:v>2.1664999999997199</c:v>
                </c:pt>
                <c:pt idx="25266">
                  <c:v>2.1665999999997201</c:v>
                </c:pt>
                <c:pt idx="25267">
                  <c:v>2.1666999999997199</c:v>
                </c:pt>
                <c:pt idx="25268">
                  <c:v>2.1667999999997201</c:v>
                </c:pt>
                <c:pt idx="25269">
                  <c:v>2.1668999999997198</c:v>
                </c:pt>
                <c:pt idx="25270">
                  <c:v>2.16699999999972</c:v>
                </c:pt>
                <c:pt idx="25271">
                  <c:v>2.1670999999997198</c:v>
                </c:pt>
                <c:pt idx="25272">
                  <c:v>2.16719999999972</c:v>
                </c:pt>
                <c:pt idx="25273">
                  <c:v>2.1672999999997198</c:v>
                </c:pt>
                <c:pt idx="25274">
                  <c:v>2.16739999999972</c:v>
                </c:pt>
                <c:pt idx="25275">
                  <c:v>2.1674999999997202</c:v>
                </c:pt>
                <c:pt idx="25276">
                  <c:v>2.16759999999972</c:v>
                </c:pt>
                <c:pt idx="25277">
                  <c:v>2.1676999999997202</c:v>
                </c:pt>
                <c:pt idx="25278">
                  <c:v>2.16779999999972</c:v>
                </c:pt>
                <c:pt idx="25279">
                  <c:v>2.1678999999997202</c:v>
                </c:pt>
                <c:pt idx="25280">
                  <c:v>2.1679999999997199</c:v>
                </c:pt>
                <c:pt idx="25281">
                  <c:v>2.1680999999997201</c:v>
                </c:pt>
                <c:pt idx="25282">
                  <c:v>2.1681999999997199</c:v>
                </c:pt>
                <c:pt idx="25283">
                  <c:v>2.1682999999997201</c:v>
                </c:pt>
                <c:pt idx="25284">
                  <c:v>2.1683999999997199</c:v>
                </c:pt>
                <c:pt idx="25285">
                  <c:v>2.1684999999997201</c:v>
                </c:pt>
                <c:pt idx="25286">
                  <c:v>2.1685999999997199</c:v>
                </c:pt>
                <c:pt idx="25287">
                  <c:v>2.1686999999997201</c:v>
                </c:pt>
                <c:pt idx="25288">
                  <c:v>2.1687999999997198</c:v>
                </c:pt>
                <c:pt idx="25289">
                  <c:v>2.1688999999997201</c:v>
                </c:pt>
                <c:pt idx="25290">
                  <c:v>2.1689999999997198</c:v>
                </c:pt>
                <c:pt idx="25291">
                  <c:v>2.16909999999972</c:v>
                </c:pt>
                <c:pt idx="25292">
                  <c:v>2.1691999999997198</c:v>
                </c:pt>
                <c:pt idx="25293">
                  <c:v>2.16929999999972</c:v>
                </c:pt>
                <c:pt idx="25294">
                  <c:v>2.1693999999997202</c:v>
                </c:pt>
                <c:pt idx="25295">
                  <c:v>2.16949999999972</c:v>
                </c:pt>
                <c:pt idx="25296">
                  <c:v>2.1695999999997202</c:v>
                </c:pt>
                <c:pt idx="25297">
                  <c:v>2.16969999999972</c:v>
                </c:pt>
                <c:pt idx="25298">
                  <c:v>2.1697999999997202</c:v>
                </c:pt>
                <c:pt idx="25299">
                  <c:v>2.1698999999997199</c:v>
                </c:pt>
                <c:pt idx="25300">
                  <c:v>2.1699999999997202</c:v>
                </c:pt>
                <c:pt idx="25301">
                  <c:v>2.1700999999997199</c:v>
                </c:pt>
                <c:pt idx="25302">
                  <c:v>2.1701999999997201</c:v>
                </c:pt>
                <c:pt idx="25303">
                  <c:v>2.1702999999997199</c:v>
                </c:pt>
                <c:pt idx="25304">
                  <c:v>2.1703999999997201</c:v>
                </c:pt>
                <c:pt idx="25305">
                  <c:v>2.1704999999997199</c:v>
                </c:pt>
                <c:pt idx="25306">
                  <c:v>2.1705999999997201</c:v>
                </c:pt>
                <c:pt idx="25307">
                  <c:v>2.1706999999997199</c:v>
                </c:pt>
                <c:pt idx="25308">
                  <c:v>2.1707999999997201</c:v>
                </c:pt>
                <c:pt idx="25309">
                  <c:v>2.1708999999997198</c:v>
                </c:pt>
                <c:pt idx="25310">
                  <c:v>2.17099999999972</c:v>
                </c:pt>
                <c:pt idx="25311">
                  <c:v>2.1710999999997198</c:v>
                </c:pt>
                <c:pt idx="25312">
                  <c:v>2.17119999999972</c:v>
                </c:pt>
                <c:pt idx="25313">
                  <c:v>2.1712999999997198</c:v>
                </c:pt>
                <c:pt idx="25314">
                  <c:v>2.17139999999972</c:v>
                </c:pt>
                <c:pt idx="25315">
                  <c:v>2.1714999999997202</c:v>
                </c:pt>
                <c:pt idx="25316">
                  <c:v>2.17159999999972</c:v>
                </c:pt>
                <c:pt idx="25317">
                  <c:v>2.1716999999997202</c:v>
                </c:pt>
                <c:pt idx="25318">
                  <c:v>2.17179999999972</c:v>
                </c:pt>
                <c:pt idx="25319">
                  <c:v>2.1718999999997202</c:v>
                </c:pt>
                <c:pt idx="25320">
                  <c:v>2.1719999999997199</c:v>
                </c:pt>
                <c:pt idx="25321">
                  <c:v>2.1720999999997201</c:v>
                </c:pt>
                <c:pt idx="25322">
                  <c:v>2.1721999999997199</c:v>
                </c:pt>
                <c:pt idx="25323">
                  <c:v>2.1722999999997201</c:v>
                </c:pt>
                <c:pt idx="25324">
                  <c:v>2.1723999999997199</c:v>
                </c:pt>
                <c:pt idx="25325">
                  <c:v>2.1724999999997201</c:v>
                </c:pt>
                <c:pt idx="25326">
                  <c:v>2.1725999999997199</c:v>
                </c:pt>
                <c:pt idx="25327">
                  <c:v>2.1726999999997201</c:v>
                </c:pt>
                <c:pt idx="25328">
                  <c:v>2.1727999999997198</c:v>
                </c:pt>
                <c:pt idx="25329">
                  <c:v>2.1728999999997201</c:v>
                </c:pt>
                <c:pt idx="25330">
                  <c:v>2.1729999999997198</c:v>
                </c:pt>
                <c:pt idx="25331">
                  <c:v>2.17309999999972</c:v>
                </c:pt>
                <c:pt idx="25332">
                  <c:v>2.1731999999997198</c:v>
                </c:pt>
                <c:pt idx="25333">
                  <c:v>2.17329999999972</c:v>
                </c:pt>
                <c:pt idx="25334">
                  <c:v>2.1733999999997198</c:v>
                </c:pt>
                <c:pt idx="25335">
                  <c:v>2.17349999999972</c:v>
                </c:pt>
                <c:pt idx="25336">
                  <c:v>2.1735999999997202</c:v>
                </c:pt>
                <c:pt idx="25337">
                  <c:v>2.17369999999972</c:v>
                </c:pt>
                <c:pt idx="25338">
                  <c:v>2.1737999999997202</c:v>
                </c:pt>
                <c:pt idx="25339">
                  <c:v>2.1738999999997199</c:v>
                </c:pt>
                <c:pt idx="25340">
                  <c:v>2.1739999999997202</c:v>
                </c:pt>
                <c:pt idx="25341">
                  <c:v>2.1740999999997199</c:v>
                </c:pt>
                <c:pt idx="25342">
                  <c:v>2.1741999999997201</c:v>
                </c:pt>
                <c:pt idx="25343">
                  <c:v>2.1742999999997199</c:v>
                </c:pt>
                <c:pt idx="25344">
                  <c:v>2.1743999999997201</c:v>
                </c:pt>
                <c:pt idx="25345">
                  <c:v>2.1744999999997199</c:v>
                </c:pt>
                <c:pt idx="25346">
                  <c:v>2.1745999999997201</c:v>
                </c:pt>
                <c:pt idx="25347">
                  <c:v>2.1746999999997199</c:v>
                </c:pt>
                <c:pt idx="25348">
                  <c:v>2.1747999999997201</c:v>
                </c:pt>
                <c:pt idx="25349">
                  <c:v>2.1748999999997198</c:v>
                </c:pt>
                <c:pt idx="25350">
                  <c:v>2.17499999999972</c:v>
                </c:pt>
                <c:pt idx="25351">
                  <c:v>2.1750999999997198</c:v>
                </c:pt>
                <c:pt idx="25352">
                  <c:v>2.17519999999972</c:v>
                </c:pt>
                <c:pt idx="25353">
                  <c:v>2.1752999999997198</c:v>
                </c:pt>
                <c:pt idx="25354">
                  <c:v>2.17539999999972</c:v>
                </c:pt>
                <c:pt idx="25355">
                  <c:v>2.1754999999997202</c:v>
                </c:pt>
                <c:pt idx="25356">
                  <c:v>2.17559999999972</c:v>
                </c:pt>
                <c:pt idx="25357">
                  <c:v>2.1756999999997202</c:v>
                </c:pt>
                <c:pt idx="25358">
                  <c:v>2.17579999999972</c:v>
                </c:pt>
                <c:pt idx="25359">
                  <c:v>2.1758999999997202</c:v>
                </c:pt>
                <c:pt idx="25360">
                  <c:v>2.1759999999997199</c:v>
                </c:pt>
                <c:pt idx="25361">
                  <c:v>2.1760999999997201</c:v>
                </c:pt>
                <c:pt idx="25362">
                  <c:v>2.1761999999997199</c:v>
                </c:pt>
                <c:pt idx="25363">
                  <c:v>2.1762999999997201</c:v>
                </c:pt>
                <c:pt idx="25364">
                  <c:v>2.1763999999997199</c:v>
                </c:pt>
                <c:pt idx="25365">
                  <c:v>2.1764999999997201</c:v>
                </c:pt>
                <c:pt idx="25366">
                  <c:v>2.1765999999997199</c:v>
                </c:pt>
                <c:pt idx="25367">
                  <c:v>2.1766999999997201</c:v>
                </c:pt>
                <c:pt idx="25368">
                  <c:v>2.1767999999997198</c:v>
                </c:pt>
                <c:pt idx="25369">
                  <c:v>2.1768999999997201</c:v>
                </c:pt>
                <c:pt idx="25370">
                  <c:v>2.1769999999997198</c:v>
                </c:pt>
                <c:pt idx="25371">
                  <c:v>2.17709999999972</c:v>
                </c:pt>
                <c:pt idx="25372">
                  <c:v>2.1771999999997198</c:v>
                </c:pt>
                <c:pt idx="25373">
                  <c:v>2.17729999999972</c:v>
                </c:pt>
                <c:pt idx="25374">
                  <c:v>2.1773999999997198</c:v>
                </c:pt>
                <c:pt idx="25375">
                  <c:v>2.17749999999972</c:v>
                </c:pt>
                <c:pt idx="25376">
                  <c:v>2.1775999999997202</c:v>
                </c:pt>
                <c:pt idx="25377">
                  <c:v>2.17769999999972</c:v>
                </c:pt>
                <c:pt idx="25378">
                  <c:v>2.1777999999997202</c:v>
                </c:pt>
                <c:pt idx="25379">
                  <c:v>2.1778999999997199</c:v>
                </c:pt>
                <c:pt idx="25380">
                  <c:v>2.1779999999997202</c:v>
                </c:pt>
                <c:pt idx="25381">
                  <c:v>2.1780999999997199</c:v>
                </c:pt>
                <c:pt idx="25382">
                  <c:v>2.1781999999997201</c:v>
                </c:pt>
                <c:pt idx="25383">
                  <c:v>2.1782999999997199</c:v>
                </c:pt>
                <c:pt idx="25384">
                  <c:v>2.1783999999997201</c:v>
                </c:pt>
                <c:pt idx="25385">
                  <c:v>2.1784999999997199</c:v>
                </c:pt>
                <c:pt idx="25386">
                  <c:v>2.1785999999997201</c:v>
                </c:pt>
                <c:pt idx="25387">
                  <c:v>2.1786999999997199</c:v>
                </c:pt>
                <c:pt idx="25388">
                  <c:v>2.1787999999997201</c:v>
                </c:pt>
                <c:pt idx="25389">
                  <c:v>2.1788999999997198</c:v>
                </c:pt>
                <c:pt idx="25390">
                  <c:v>2.17899999999972</c:v>
                </c:pt>
                <c:pt idx="25391">
                  <c:v>2.1790999999997198</c:v>
                </c:pt>
                <c:pt idx="25392">
                  <c:v>2.17919999999972</c:v>
                </c:pt>
                <c:pt idx="25393">
                  <c:v>2.1792999999997198</c:v>
                </c:pt>
                <c:pt idx="25394">
                  <c:v>2.17939999999972</c:v>
                </c:pt>
                <c:pt idx="25395">
                  <c:v>2.1794999999997202</c:v>
                </c:pt>
                <c:pt idx="25396">
                  <c:v>2.17959999999972</c:v>
                </c:pt>
                <c:pt idx="25397">
                  <c:v>2.1796999999997202</c:v>
                </c:pt>
                <c:pt idx="25398">
                  <c:v>2.17979999999972</c:v>
                </c:pt>
                <c:pt idx="25399">
                  <c:v>2.1798999999997202</c:v>
                </c:pt>
                <c:pt idx="25400">
                  <c:v>2.1799999999997199</c:v>
                </c:pt>
                <c:pt idx="25401">
                  <c:v>2.1800999999997202</c:v>
                </c:pt>
                <c:pt idx="25402">
                  <c:v>2.1801999999997199</c:v>
                </c:pt>
                <c:pt idx="25403">
                  <c:v>2.1802999999997201</c:v>
                </c:pt>
                <c:pt idx="25404">
                  <c:v>2.1803999999997199</c:v>
                </c:pt>
                <c:pt idx="25405">
                  <c:v>2.1804999999997201</c:v>
                </c:pt>
                <c:pt idx="25406">
                  <c:v>2.1805999999997199</c:v>
                </c:pt>
                <c:pt idx="25407">
                  <c:v>2.1806999999997201</c:v>
                </c:pt>
                <c:pt idx="25408">
                  <c:v>2.1807999999997199</c:v>
                </c:pt>
                <c:pt idx="25409">
                  <c:v>2.1808999999997201</c:v>
                </c:pt>
                <c:pt idx="25410">
                  <c:v>2.1809999999997198</c:v>
                </c:pt>
                <c:pt idx="25411">
                  <c:v>2.18109999999972</c:v>
                </c:pt>
                <c:pt idx="25412">
                  <c:v>2.1811999999997198</c:v>
                </c:pt>
                <c:pt idx="25413">
                  <c:v>2.18129999999972</c:v>
                </c:pt>
                <c:pt idx="25414">
                  <c:v>2.1813999999997198</c:v>
                </c:pt>
                <c:pt idx="25415">
                  <c:v>2.18149999999972</c:v>
                </c:pt>
                <c:pt idx="25416">
                  <c:v>2.1815999999997202</c:v>
                </c:pt>
                <c:pt idx="25417">
                  <c:v>2.18169999999972</c:v>
                </c:pt>
                <c:pt idx="25418">
                  <c:v>2.1817999999997202</c:v>
                </c:pt>
                <c:pt idx="25419">
                  <c:v>2.18189999999972</c:v>
                </c:pt>
                <c:pt idx="25420">
                  <c:v>2.1819999999997202</c:v>
                </c:pt>
                <c:pt idx="25421">
                  <c:v>2.1820999999997199</c:v>
                </c:pt>
                <c:pt idx="25422">
                  <c:v>2.1821999999997201</c:v>
                </c:pt>
                <c:pt idx="25423">
                  <c:v>2.1822999999997199</c:v>
                </c:pt>
                <c:pt idx="25424">
                  <c:v>2.1823999999997201</c:v>
                </c:pt>
                <c:pt idx="25425">
                  <c:v>2.1824999999997199</c:v>
                </c:pt>
                <c:pt idx="25426">
                  <c:v>2.1825999999997201</c:v>
                </c:pt>
                <c:pt idx="25427">
                  <c:v>2.1826999999997199</c:v>
                </c:pt>
                <c:pt idx="25428">
                  <c:v>2.1827999999997201</c:v>
                </c:pt>
                <c:pt idx="25429">
                  <c:v>2.1828999999997198</c:v>
                </c:pt>
                <c:pt idx="25430">
                  <c:v>2.1829999999997201</c:v>
                </c:pt>
                <c:pt idx="25431">
                  <c:v>2.1830999999997198</c:v>
                </c:pt>
                <c:pt idx="25432">
                  <c:v>2.18319999999972</c:v>
                </c:pt>
                <c:pt idx="25433">
                  <c:v>2.1832999999997198</c:v>
                </c:pt>
                <c:pt idx="25434">
                  <c:v>2.18339999999972</c:v>
                </c:pt>
                <c:pt idx="25435">
                  <c:v>2.1834999999997202</c:v>
                </c:pt>
                <c:pt idx="25436">
                  <c:v>2.18359999999972</c:v>
                </c:pt>
                <c:pt idx="25437">
                  <c:v>2.1836999999997202</c:v>
                </c:pt>
                <c:pt idx="25438">
                  <c:v>2.18379999999972</c:v>
                </c:pt>
                <c:pt idx="25439">
                  <c:v>2.1838999999997202</c:v>
                </c:pt>
                <c:pt idx="25440">
                  <c:v>2.1839999999997199</c:v>
                </c:pt>
                <c:pt idx="25441">
                  <c:v>2.1840999999997202</c:v>
                </c:pt>
                <c:pt idx="25442">
                  <c:v>2.1841999999997199</c:v>
                </c:pt>
                <c:pt idx="25443">
                  <c:v>2.1842999999997201</c:v>
                </c:pt>
                <c:pt idx="25444">
                  <c:v>2.1843999999997199</c:v>
                </c:pt>
                <c:pt idx="25445">
                  <c:v>2.1844999999997201</c:v>
                </c:pt>
                <c:pt idx="25446">
                  <c:v>2.1845999999997199</c:v>
                </c:pt>
                <c:pt idx="25447">
                  <c:v>2.1846999999997201</c:v>
                </c:pt>
                <c:pt idx="25448">
                  <c:v>2.1847999999997199</c:v>
                </c:pt>
                <c:pt idx="25449">
                  <c:v>2.1848999999997201</c:v>
                </c:pt>
                <c:pt idx="25450">
                  <c:v>2.1849999999997198</c:v>
                </c:pt>
                <c:pt idx="25451">
                  <c:v>2.18509999999972</c:v>
                </c:pt>
                <c:pt idx="25452">
                  <c:v>2.1851999999997198</c:v>
                </c:pt>
                <c:pt idx="25453">
                  <c:v>2.18529999999972</c:v>
                </c:pt>
                <c:pt idx="25454">
                  <c:v>2.1853999999997198</c:v>
                </c:pt>
                <c:pt idx="25455">
                  <c:v>2.18549999999972</c:v>
                </c:pt>
                <c:pt idx="25456">
                  <c:v>2.1855999999997202</c:v>
                </c:pt>
                <c:pt idx="25457">
                  <c:v>2.18569999999972</c:v>
                </c:pt>
                <c:pt idx="25458">
                  <c:v>2.1857999999997202</c:v>
                </c:pt>
                <c:pt idx="25459">
                  <c:v>2.18589999999972</c:v>
                </c:pt>
                <c:pt idx="25460">
                  <c:v>2.1859999999997202</c:v>
                </c:pt>
                <c:pt idx="25461">
                  <c:v>2.1860999999997199</c:v>
                </c:pt>
                <c:pt idx="25462">
                  <c:v>2.1861999999997201</c:v>
                </c:pt>
                <c:pt idx="25463">
                  <c:v>2.1862999999997199</c:v>
                </c:pt>
                <c:pt idx="25464">
                  <c:v>2.1863999999997201</c:v>
                </c:pt>
                <c:pt idx="25465">
                  <c:v>2.1864999999997199</c:v>
                </c:pt>
                <c:pt idx="25466">
                  <c:v>2.1865999999997201</c:v>
                </c:pt>
                <c:pt idx="25467">
                  <c:v>2.1866999999997199</c:v>
                </c:pt>
                <c:pt idx="25468">
                  <c:v>2.1867999999997201</c:v>
                </c:pt>
                <c:pt idx="25469">
                  <c:v>2.1868999999997198</c:v>
                </c:pt>
                <c:pt idx="25470">
                  <c:v>2.1869999999997201</c:v>
                </c:pt>
                <c:pt idx="25471">
                  <c:v>2.1870999999997198</c:v>
                </c:pt>
                <c:pt idx="25472">
                  <c:v>2.18719999999972</c:v>
                </c:pt>
                <c:pt idx="25473">
                  <c:v>2.1872999999997198</c:v>
                </c:pt>
                <c:pt idx="25474">
                  <c:v>2.18739999999972</c:v>
                </c:pt>
                <c:pt idx="25475">
                  <c:v>2.1874999999997198</c:v>
                </c:pt>
                <c:pt idx="25476">
                  <c:v>2.18759999999972</c:v>
                </c:pt>
                <c:pt idx="25477">
                  <c:v>2.1876999999997202</c:v>
                </c:pt>
                <c:pt idx="25478">
                  <c:v>2.18779999999972</c:v>
                </c:pt>
                <c:pt idx="25479">
                  <c:v>2.1878999999997202</c:v>
                </c:pt>
                <c:pt idx="25480">
                  <c:v>2.1879999999997199</c:v>
                </c:pt>
                <c:pt idx="25481">
                  <c:v>2.1880999999997202</c:v>
                </c:pt>
                <c:pt idx="25482">
                  <c:v>2.1881999999997199</c:v>
                </c:pt>
                <c:pt idx="25483">
                  <c:v>2.1882999999997201</c:v>
                </c:pt>
                <c:pt idx="25484">
                  <c:v>2.1883999999997199</c:v>
                </c:pt>
                <c:pt idx="25485">
                  <c:v>2.1884999999997201</c:v>
                </c:pt>
                <c:pt idx="25486">
                  <c:v>2.1885999999997199</c:v>
                </c:pt>
                <c:pt idx="25487">
                  <c:v>2.1886999999997201</c:v>
                </c:pt>
                <c:pt idx="25488">
                  <c:v>2.1887999999997199</c:v>
                </c:pt>
                <c:pt idx="25489">
                  <c:v>2.1888999999997201</c:v>
                </c:pt>
                <c:pt idx="25490">
                  <c:v>2.1889999999997198</c:v>
                </c:pt>
                <c:pt idx="25491">
                  <c:v>2.18909999999972</c:v>
                </c:pt>
                <c:pt idx="25492">
                  <c:v>2.1891999999997198</c:v>
                </c:pt>
                <c:pt idx="25493">
                  <c:v>2.18929999999972</c:v>
                </c:pt>
                <c:pt idx="25494">
                  <c:v>2.1893999999997198</c:v>
                </c:pt>
                <c:pt idx="25495">
                  <c:v>2.18949999999972</c:v>
                </c:pt>
                <c:pt idx="25496">
                  <c:v>2.1895999999997202</c:v>
                </c:pt>
                <c:pt idx="25497">
                  <c:v>2.18969999999972</c:v>
                </c:pt>
                <c:pt idx="25498">
                  <c:v>2.1897999999997202</c:v>
                </c:pt>
                <c:pt idx="25499">
                  <c:v>2.18989999999972</c:v>
                </c:pt>
                <c:pt idx="25500">
                  <c:v>2.1899999999997202</c:v>
                </c:pt>
                <c:pt idx="25501">
                  <c:v>2.1900999999997199</c:v>
                </c:pt>
                <c:pt idx="25502">
                  <c:v>2.1901999999997201</c:v>
                </c:pt>
                <c:pt idx="25503">
                  <c:v>2.1902999999997199</c:v>
                </c:pt>
                <c:pt idx="25504">
                  <c:v>2.1903999999997201</c:v>
                </c:pt>
                <c:pt idx="25505">
                  <c:v>2.1904999999997199</c:v>
                </c:pt>
                <c:pt idx="25506">
                  <c:v>2.1905999999997201</c:v>
                </c:pt>
                <c:pt idx="25507">
                  <c:v>2.1906999999997199</c:v>
                </c:pt>
                <c:pt idx="25508">
                  <c:v>2.1907999999997201</c:v>
                </c:pt>
                <c:pt idx="25509">
                  <c:v>2.1908999999997198</c:v>
                </c:pt>
                <c:pt idx="25510">
                  <c:v>2.1909999999997201</c:v>
                </c:pt>
                <c:pt idx="25511">
                  <c:v>2.1910999999997198</c:v>
                </c:pt>
                <c:pt idx="25512">
                  <c:v>2.19119999999972</c:v>
                </c:pt>
                <c:pt idx="25513">
                  <c:v>2.1912999999997198</c:v>
                </c:pt>
                <c:pt idx="25514">
                  <c:v>2.19139999999972</c:v>
                </c:pt>
                <c:pt idx="25515">
                  <c:v>2.1914999999997198</c:v>
                </c:pt>
                <c:pt idx="25516">
                  <c:v>2.19159999999972</c:v>
                </c:pt>
                <c:pt idx="25517">
                  <c:v>2.1916999999997202</c:v>
                </c:pt>
                <c:pt idx="25518">
                  <c:v>2.19179999999972</c:v>
                </c:pt>
                <c:pt idx="25519">
                  <c:v>2.1918999999997202</c:v>
                </c:pt>
                <c:pt idx="25520">
                  <c:v>2.19199999999972</c:v>
                </c:pt>
                <c:pt idx="25521">
                  <c:v>2.1920999999997202</c:v>
                </c:pt>
                <c:pt idx="25522">
                  <c:v>2.1921999999997199</c:v>
                </c:pt>
                <c:pt idx="25523">
                  <c:v>2.1922999999997201</c:v>
                </c:pt>
                <c:pt idx="25524">
                  <c:v>2.1923999999997199</c:v>
                </c:pt>
                <c:pt idx="25525">
                  <c:v>2.1924999999997201</c:v>
                </c:pt>
                <c:pt idx="25526">
                  <c:v>2.1925999999997199</c:v>
                </c:pt>
                <c:pt idx="25527">
                  <c:v>2.1926999999997201</c:v>
                </c:pt>
                <c:pt idx="25528">
                  <c:v>2.1927999999997199</c:v>
                </c:pt>
                <c:pt idx="25529">
                  <c:v>2.1928999999997201</c:v>
                </c:pt>
                <c:pt idx="25530">
                  <c:v>2.1929999999997198</c:v>
                </c:pt>
                <c:pt idx="25531">
                  <c:v>2.1930999999997201</c:v>
                </c:pt>
                <c:pt idx="25532">
                  <c:v>2.1931999999997198</c:v>
                </c:pt>
                <c:pt idx="25533">
                  <c:v>2.19329999999972</c:v>
                </c:pt>
                <c:pt idx="25534">
                  <c:v>2.1933999999997198</c:v>
                </c:pt>
                <c:pt idx="25535">
                  <c:v>2.19349999999972</c:v>
                </c:pt>
                <c:pt idx="25536">
                  <c:v>2.1935999999997202</c:v>
                </c:pt>
                <c:pt idx="25537">
                  <c:v>2.19369999999972</c:v>
                </c:pt>
                <c:pt idx="25538">
                  <c:v>2.1937999999997202</c:v>
                </c:pt>
                <c:pt idx="25539">
                  <c:v>2.19389999999972</c:v>
                </c:pt>
                <c:pt idx="25540">
                  <c:v>2.1939999999997202</c:v>
                </c:pt>
                <c:pt idx="25541">
                  <c:v>2.1940999999997199</c:v>
                </c:pt>
                <c:pt idx="25542">
                  <c:v>2.1941999999997202</c:v>
                </c:pt>
                <c:pt idx="25543">
                  <c:v>2.1942999999997199</c:v>
                </c:pt>
                <c:pt idx="25544">
                  <c:v>2.1943999999997201</c:v>
                </c:pt>
                <c:pt idx="25545">
                  <c:v>2.1944999999997199</c:v>
                </c:pt>
                <c:pt idx="25546">
                  <c:v>2.1945999999997201</c:v>
                </c:pt>
                <c:pt idx="25547">
                  <c:v>2.1946999999997199</c:v>
                </c:pt>
                <c:pt idx="25548">
                  <c:v>2.1947999999997201</c:v>
                </c:pt>
                <c:pt idx="25549">
                  <c:v>2.1948999999997199</c:v>
                </c:pt>
                <c:pt idx="25550">
                  <c:v>2.1949999999997201</c:v>
                </c:pt>
                <c:pt idx="25551">
                  <c:v>2.1950999999997198</c:v>
                </c:pt>
                <c:pt idx="25552">
                  <c:v>2.19519999999972</c:v>
                </c:pt>
                <c:pt idx="25553">
                  <c:v>2.1952999999997198</c:v>
                </c:pt>
                <c:pt idx="25554">
                  <c:v>2.19539999999972</c:v>
                </c:pt>
                <c:pt idx="25555">
                  <c:v>2.1954999999997198</c:v>
                </c:pt>
                <c:pt idx="25556">
                  <c:v>2.19559999999972</c:v>
                </c:pt>
                <c:pt idx="25557">
                  <c:v>2.1956999999997202</c:v>
                </c:pt>
                <c:pt idx="25558">
                  <c:v>2.19579999999972</c:v>
                </c:pt>
                <c:pt idx="25559">
                  <c:v>2.1958999999997202</c:v>
                </c:pt>
                <c:pt idx="25560">
                  <c:v>2.19599999999972</c:v>
                </c:pt>
                <c:pt idx="25561">
                  <c:v>2.1960999999997202</c:v>
                </c:pt>
                <c:pt idx="25562">
                  <c:v>2.1961999999997199</c:v>
                </c:pt>
                <c:pt idx="25563">
                  <c:v>2.1962999999997201</c:v>
                </c:pt>
                <c:pt idx="25564">
                  <c:v>2.1963999999997199</c:v>
                </c:pt>
                <c:pt idx="25565">
                  <c:v>2.1964999999997201</c:v>
                </c:pt>
                <c:pt idx="25566">
                  <c:v>2.1965999999997199</c:v>
                </c:pt>
                <c:pt idx="25567">
                  <c:v>2.1966999999997201</c:v>
                </c:pt>
                <c:pt idx="25568">
                  <c:v>2.1967999999997199</c:v>
                </c:pt>
                <c:pt idx="25569">
                  <c:v>2.1968999999997201</c:v>
                </c:pt>
                <c:pt idx="25570">
                  <c:v>2.1969999999997198</c:v>
                </c:pt>
                <c:pt idx="25571">
                  <c:v>2.1970999999997201</c:v>
                </c:pt>
                <c:pt idx="25572">
                  <c:v>2.1971999999997198</c:v>
                </c:pt>
                <c:pt idx="25573">
                  <c:v>2.19729999999972</c:v>
                </c:pt>
                <c:pt idx="25574">
                  <c:v>2.1973999999997198</c:v>
                </c:pt>
                <c:pt idx="25575">
                  <c:v>2.19749999999972</c:v>
                </c:pt>
                <c:pt idx="25576">
                  <c:v>2.1975999999997202</c:v>
                </c:pt>
                <c:pt idx="25577">
                  <c:v>2.19769999999972</c:v>
                </c:pt>
                <c:pt idx="25578">
                  <c:v>2.1977999999997202</c:v>
                </c:pt>
                <c:pt idx="25579">
                  <c:v>2.19789999999972</c:v>
                </c:pt>
                <c:pt idx="25580">
                  <c:v>2.1979999999997202</c:v>
                </c:pt>
                <c:pt idx="25581">
                  <c:v>2.1980999999997199</c:v>
                </c:pt>
                <c:pt idx="25582">
                  <c:v>2.1981999999997202</c:v>
                </c:pt>
                <c:pt idx="25583">
                  <c:v>2.1982999999997199</c:v>
                </c:pt>
                <c:pt idx="25584">
                  <c:v>2.1983999999997201</c:v>
                </c:pt>
                <c:pt idx="25585">
                  <c:v>2.1984999999997199</c:v>
                </c:pt>
                <c:pt idx="25586">
                  <c:v>2.1985999999997201</c:v>
                </c:pt>
                <c:pt idx="25587">
                  <c:v>2.1986999999997199</c:v>
                </c:pt>
                <c:pt idx="25588">
                  <c:v>2.1987999999997201</c:v>
                </c:pt>
                <c:pt idx="25589">
                  <c:v>2.1988999999997199</c:v>
                </c:pt>
                <c:pt idx="25590">
                  <c:v>2.1989999999997201</c:v>
                </c:pt>
                <c:pt idx="25591">
                  <c:v>2.1990999999997198</c:v>
                </c:pt>
                <c:pt idx="25592">
                  <c:v>2.19919999999972</c:v>
                </c:pt>
                <c:pt idx="25593">
                  <c:v>2.1992999999997198</c:v>
                </c:pt>
                <c:pt idx="25594">
                  <c:v>2.19939999999972</c:v>
                </c:pt>
                <c:pt idx="25595">
                  <c:v>2.1994999999997198</c:v>
                </c:pt>
                <c:pt idx="25596">
                  <c:v>2.19959999999972</c:v>
                </c:pt>
                <c:pt idx="25597">
                  <c:v>2.1996999999997202</c:v>
                </c:pt>
                <c:pt idx="25598">
                  <c:v>2.19979999999972</c:v>
                </c:pt>
                <c:pt idx="25599">
                  <c:v>2.1998999999997202</c:v>
                </c:pt>
                <c:pt idx="25600">
                  <c:v>2.19999999999972</c:v>
                </c:pt>
                <c:pt idx="25601">
                  <c:v>2.2000999999997202</c:v>
                </c:pt>
                <c:pt idx="25602">
                  <c:v>2.2001999999997199</c:v>
                </c:pt>
                <c:pt idx="25603">
                  <c:v>2.2002999999997201</c:v>
                </c:pt>
                <c:pt idx="25604">
                  <c:v>2.2003999999997199</c:v>
                </c:pt>
                <c:pt idx="25605">
                  <c:v>2.2004999999997201</c:v>
                </c:pt>
                <c:pt idx="25606">
                  <c:v>2.2005999999997199</c:v>
                </c:pt>
                <c:pt idx="25607">
                  <c:v>2.2006999999997201</c:v>
                </c:pt>
                <c:pt idx="25608">
                  <c:v>2.2007999999997199</c:v>
                </c:pt>
                <c:pt idx="25609">
                  <c:v>2.2008999999997201</c:v>
                </c:pt>
                <c:pt idx="25610">
                  <c:v>2.2009999999997198</c:v>
                </c:pt>
                <c:pt idx="25611">
                  <c:v>2.2010999999997201</c:v>
                </c:pt>
                <c:pt idx="25612">
                  <c:v>2.2011999999997198</c:v>
                </c:pt>
                <c:pt idx="25613">
                  <c:v>2.20129999999972</c:v>
                </c:pt>
                <c:pt idx="25614">
                  <c:v>2.2013999999997198</c:v>
                </c:pt>
                <c:pt idx="25615">
                  <c:v>2.20149999999972</c:v>
                </c:pt>
                <c:pt idx="25616">
                  <c:v>2.2015999999997198</c:v>
                </c:pt>
                <c:pt idx="25617">
                  <c:v>2.20169999999972</c:v>
                </c:pt>
                <c:pt idx="25618">
                  <c:v>2.2017999999997202</c:v>
                </c:pt>
                <c:pt idx="25619">
                  <c:v>2.20189999999972</c:v>
                </c:pt>
                <c:pt idx="25620">
                  <c:v>2.2019999999997202</c:v>
                </c:pt>
                <c:pt idx="25621">
                  <c:v>2.2020999999997199</c:v>
                </c:pt>
                <c:pt idx="25622">
                  <c:v>2.2021999999997202</c:v>
                </c:pt>
                <c:pt idx="25623">
                  <c:v>2.2022999999997199</c:v>
                </c:pt>
                <c:pt idx="25624">
                  <c:v>2.2023999999997201</c:v>
                </c:pt>
                <c:pt idx="25625">
                  <c:v>2.2024999999997199</c:v>
                </c:pt>
                <c:pt idx="25626">
                  <c:v>2.2025999999997201</c:v>
                </c:pt>
                <c:pt idx="25627">
                  <c:v>2.2026999999997199</c:v>
                </c:pt>
                <c:pt idx="25628">
                  <c:v>2.2027999999997201</c:v>
                </c:pt>
                <c:pt idx="25629">
                  <c:v>2.2028999999997199</c:v>
                </c:pt>
                <c:pt idx="25630">
                  <c:v>2.2029999999997201</c:v>
                </c:pt>
                <c:pt idx="25631">
                  <c:v>2.2030999999997198</c:v>
                </c:pt>
                <c:pt idx="25632">
                  <c:v>2.20319999999972</c:v>
                </c:pt>
                <c:pt idx="25633">
                  <c:v>2.2032999999997198</c:v>
                </c:pt>
                <c:pt idx="25634">
                  <c:v>2.20339999999972</c:v>
                </c:pt>
                <c:pt idx="25635">
                  <c:v>2.2034999999997198</c:v>
                </c:pt>
                <c:pt idx="25636">
                  <c:v>2.20359999999972</c:v>
                </c:pt>
                <c:pt idx="25637">
                  <c:v>2.2036999999997202</c:v>
                </c:pt>
                <c:pt idx="25638">
                  <c:v>2.20379999999972</c:v>
                </c:pt>
                <c:pt idx="25639">
                  <c:v>2.2038999999997202</c:v>
                </c:pt>
                <c:pt idx="25640">
                  <c:v>2.20399999999972</c:v>
                </c:pt>
                <c:pt idx="25641">
                  <c:v>2.2040999999997202</c:v>
                </c:pt>
                <c:pt idx="25642">
                  <c:v>2.2041999999997199</c:v>
                </c:pt>
                <c:pt idx="25643">
                  <c:v>2.2042999999997201</c:v>
                </c:pt>
                <c:pt idx="25644">
                  <c:v>2.2043999999997199</c:v>
                </c:pt>
                <c:pt idx="25645">
                  <c:v>2.2044999999997201</c:v>
                </c:pt>
                <c:pt idx="25646">
                  <c:v>2.2045999999997199</c:v>
                </c:pt>
                <c:pt idx="25647">
                  <c:v>2.2046999999997201</c:v>
                </c:pt>
                <c:pt idx="25648">
                  <c:v>2.2047999999997199</c:v>
                </c:pt>
                <c:pt idx="25649">
                  <c:v>2.2048999999997201</c:v>
                </c:pt>
                <c:pt idx="25650">
                  <c:v>2.2049999999997199</c:v>
                </c:pt>
                <c:pt idx="25651">
                  <c:v>2.2050999999997201</c:v>
                </c:pt>
                <c:pt idx="25652">
                  <c:v>2.2051999999997198</c:v>
                </c:pt>
                <c:pt idx="25653">
                  <c:v>2.20529999999972</c:v>
                </c:pt>
                <c:pt idx="25654">
                  <c:v>2.2053999999997198</c:v>
                </c:pt>
                <c:pt idx="25655">
                  <c:v>2.20549999999972</c:v>
                </c:pt>
                <c:pt idx="25656">
                  <c:v>2.2055999999997198</c:v>
                </c:pt>
                <c:pt idx="25657">
                  <c:v>2.20569999999972</c:v>
                </c:pt>
                <c:pt idx="25658">
                  <c:v>2.2057999999997202</c:v>
                </c:pt>
                <c:pt idx="25659">
                  <c:v>2.20589999999972</c:v>
                </c:pt>
                <c:pt idx="25660">
                  <c:v>2.2059999999997202</c:v>
                </c:pt>
                <c:pt idx="25661">
                  <c:v>2.20609999999972</c:v>
                </c:pt>
                <c:pt idx="25662">
                  <c:v>2.2061999999997202</c:v>
                </c:pt>
                <c:pt idx="25663">
                  <c:v>2.2062999999997199</c:v>
                </c:pt>
                <c:pt idx="25664">
                  <c:v>2.2063999999997201</c:v>
                </c:pt>
                <c:pt idx="25665">
                  <c:v>2.2064999999997199</c:v>
                </c:pt>
                <c:pt idx="25666">
                  <c:v>2.2065999999997201</c:v>
                </c:pt>
                <c:pt idx="25667">
                  <c:v>2.2066999999997199</c:v>
                </c:pt>
                <c:pt idx="25668">
                  <c:v>2.2067999999997201</c:v>
                </c:pt>
                <c:pt idx="25669">
                  <c:v>2.2068999999997199</c:v>
                </c:pt>
                <c:pt idx="25670">
                  <c:v>2.2069999999997201</c:v>
                </c:pt>
                <c:pt idx="25671">
                  <c:v>2.2070999999997198</c:v>
                </c:pt>
                <c:pt idx="25672">
                  <c:v>2.2071999999997201</c:v>
                </c:pt>
                <c:pt idx="25673">
                  <c:v>2.2072999999997198</c:v>
                </c:pt>
                <c:pt idx="25674">
                  <c:v>2.20739999999972</c:v>
                </c:pt>
                <c:pt idx="25675">
                  <c:v>2.2074999999997198</c:v>
                </c:pt>
                <c:pt idx="25676">
                  <c:v>2.20759999999972</c:v>
                </c:pt>
                <c:pt idx="25677">
                  <c:v>2.2076999999997202</c:v>
                </c:pt>
                <c:pt idx="25678">
                  <c:v>2.20779999999972</c:v>
                </c:pt>
                <c:pt idx="25679">
                  <c:v>2.2078999999997202</c:v>
                </c:pt>
                <c:pt idx="25680">
                  <c:v>2.20799999999972</c:v>
                </c:pt>
                <c:pt idx="25681">
                  <c:v>2.2080999999997202</c:v>
                </c:pt>
                <c:pt idx="25682">
                  <c:v>2.2081999999997199</c:v>
                </c:pt>
                <c:pt idx="25683">
                  <c:v>2.2082999999997202</c:v>
                </c:pt>
                <c:pt idx="25684">
                  <c:v>2.2083999999997199</c:v>
                </c:pt>
                <c:pt idx="25685">
                  <c:v>2.2084999999997201</c:v>
                </c:pt>
                <c:pt idx="25686">
                  <c:v>2.2085999999997199</c:v>
                </c:pt>
                <c:pt idx="25687">
                  <c:v>2.2086999999997201</c:v>
                </c:pt>
                <c:pt idx="25688">
                  <c:v>2.2087999999997199</c:v>
                </c:pt>
                <c:pt idx="25689">
                  <c:v>2.2088999999997201</c:v>
                </c:pt>
                <c:pt idx="25690">
                  <c:v>2.2089999999997199</c:v>
                </c:pt>
                <c:pt idx="25691">
                  <c:v>2.2090999999997201</c:v>
                </c:pt>
                <c:pt idx="25692">
                  <c:v>2.2091999999997198</c:v>
                </c:pt>
                <c:pt idx="25693">
                  <c:v>2.20929999999972</c:v>
                </c:pt>
                <c:pt idx="25694">
                  <c:v>2.2093999999997198</c:v>
                </c:pt>
                <c:pt idx="25695">
                  <c:v>2.20949999999972</c:v>
                </c:pt>
                <c:pt idx="25696">
                  <c:v>2.2095999999997198</c:v>
                </c:pt>
                <c:pt idx="25697">
                  <c:v>2.20969999999972</c:v>
                </c:pt>
                <c:pt idx="25698">
                  <c:v>2.2097999999997202</c:v>
                </c:pt>
                <c:pt idx="25699">
                  <c:v>2.20989999999972</c:v>
                </c:pt>
                <c:pt idx="25700">
                  <c:v>2.2099999999997202</c:v>
                </c:pt>
                <c:pt idx="25701">
                  <c:v>2.21009999999972</c:v>
                </c:pt>
                <c:pt idx="25702">
                  <c:v>2.2101999999997202</c:v>
                </c:pt>
                <c:pt idx="25703">
                  <c:v>2.2102999999997199</c:v>
                </c:pt>
                <c:pt idx="25704">
                  <c:v>2.2103999999997201</c:v>
                </c:pt>
                <c:pt idx="25705">
                  <c:v>2.2104999999997199</c:v>
                </c:pt>
                <c:pt idx="25706">
                  <c:v>2.2105999999997201</c:v>
                </c:pt>
                <c:pt idx="25707">
                  <c:v>2.2106999999997199</c:v>
                </c:pt>
                <c:pt idx="25708">
                  <c:v>2.2107999999997201</c:v>
                </c:pt>
                <c:pt idx="25709">
                  <c:v>2.2108999999997199</c:v>
                </c:pt>
                <c:pt idx="25710">
                  <c:v>2.2109999999997201</c:v>
                </c:pt>
                <c:pt idx="25711">
                  <c:v>2.2110999999997198</c:v>
                </c:pt>
                <c:pt idx="25712">
                  <c:v>2.2111999999997201</c:v>
                </c:pt>
                <c:pt idx="25713">
                  <c:v>2.2112999999997198</c:v>
                </c:pt>
                <c:pt idx="25714">
                  <c:v>2.21139999999972</c:v>
                </c:pt>
                <c:pt idx="25715">
                  <c:v>2.2114999999997198</c:v>
                </c:pt>
                <c:pt idx="25716">
                  <c:v>2.21159999999972</c:v>
                </c:pt>
                <c:pt idx="25717">
                  <c:v>2.2116999999997198</c:v>
                </c:pt>
                <c:pt idx="25718">
                  <c:v>2.21179999999972</c:v>
                </c:pt>
                <c:pt idx="25719">
                  <c:v>2.2118999999997202</c:v>
                </c:pt>
                <c:pt idx="25720">
                  <c:v>2.21199999999972</c:v>
                </c:pt>
                <c:pt idx="25721">
                  <c:v>2.2120999999997202</c:v>
                </c:pt>
                <c:pt idx="25722">
                  <c:v>2.2121999999997199</c:v>
                </c:pt>
                <c:pt idx="25723">
                  <c:v>2.2122999999997202</c:v>
                </c:pt>
                <c:pt idx="25724">
                  <c:v>2.2123999999997199</c:v>
                </c:pt>
                <c:pt idx="25725">
                  <c:v>2.2124999999997201</c:v>
                </c:pt>
                <c:pt idx="25726">
                  <c:v>2.2125999999997199</c:v>
                </c:pt>
                <c:pt idx="25727">
                  <c:v>2.2126999999997201</c:v>
                </c:pt>
                <c:pt idx="25728">
                  <c:v>2.2127999999997199</c:v>
                </c:pt>
                <c:pt idx="25729">
                  <c:v>2.2128999999997201</c:v>
                </c:pt>
                <c:pt idx="25730">
                  <c:v>2.2129999999997199</c:v>
                </c:pt>
                <c:pt idx="25731">
                  <c:v>2.2130999999997201</c:v>
                </c:pt>
                <c:pt idx="25732">
                  <c:v>2.2131999999997198</c:v>
                </c:pt>
                <c:pt idx="25733">
                  <c:v>2.21329999999972</c:v>
                </c:pt>
                <c:pt idx="25734">
                  <c:v>2.2133999999997198</c:v>
                </c:pt>
                <c:pt idx="25735">
                  <c:v>2.21349999999972</c:v>
                </c:pt>
                <c:pt idx="25736">
                  <c:v>2.2135999999997198</c:v>
                </c:pt>
                <c:pt idx="25737">
                  <c:v>2.21369999999972</c:v>
                </c:pt>
                <c:pt idx="25738">
                  <c:v>2.2137999999997202</c:v>
                </c:pt>
                <c:pt idx="25739">
                  <c:v>2.21389999999972</c:v>
                </c:pt>
                <c:pt idx="25740">
                  <c:v>2.2139999999997202</c:v>
                </c:pt>
                <c:pt idx="25741">
                  <c:v>2.21409999999972</c:v>
                </c:pt>
                <c:pt idx="25742">
                  <c:v>2.2141999999997202</c:v>
                </c:pt>
                <c:pt idx="25743">
                  <c:v>2.2142999999997199</c:v>
                </c:pt>
                <c:pt idx="25744">
                  <c:v>2.2143999999997201</c:v>
                </c:pt>
                <c:pt idx="25745">
                  <c:v>2.2144999999997199</c:v>
                </c:pt>
                <c:pt idx="25746">
                  <c:v>2.2145999999997201</c:v>
                </c:pt>
                <c:pt idx="25747">
                  <c:v>2.2146999999997199</c:v>
                </c:pt>
                <c:pt idx="25748">
                  <c:v>2.2147999999997201</c:v>
                </c:pt>
                <c:pt idx="25749">
                  <c:v>2.2148999999997199</c:v>
                </c:pt>
                <c:pt idx="25750">
                  <c:v>2.2149999999997201</c:v>
                </c:pt>
                <c:pt idx="25751">
                  <c:v>2.2150999999997198</c:v>
                </c:pt>
                <c:pt idx="25752">
                  <c:v>2.2151999999997201</c:v>
                </c:pt>
                <c:pt idx="25753">
                  <c:v>2.2152999999997198</c:v>
                </c:pt>
                <c:pt idx="25754">
                  <c:v>2.21539999999972</c:v>
                </c:pt>
                <c:pt idx="25755">
                  <c:v>2.2154999999997198</c:v>
                </c:pt>
                <c:pt idx="25756">
                  <c:v>2.21559999999972</c:v>
                </c:pt>
                <c:pt idx="25757">
                  <c:v>2.2156999999997198</c:v>
                </c:pt>
                <c:pt idx="25758">
                  <c:v>2.21579999999972</c:v>
                </c:pt>
                <c:pt idx="25759">
                  <c:v>2.2158999999997202</c:v>
                </c:pt>
                <c:pt idx="25760">
                  <c:v>2.21599999999972</c:v>
                </c:pt>
                <c:pt idx="25761">
                  <c:v>2.2160999999997202</c:v>
                </c:pt>
                <c:pt idx="25762">
                  <c:v>2.2161999999997199</c:v>
                </c:pt>
                <c:pt idx="25763">
                  <c:v>2.2162999999997202</c:v>
                </c:pt>
                <c:pt idx="25764">
                  <c:v>2.2163999999997199</c:v>
                </c:pt>
                <c:pt idx="25765">
                  <c:v>2.2164999999997201</c:v>
                </c:pt>
                <c:pt idx="25766">
                  <c:v>2.2165999999997199</c:v>
                </c:pt>
                <c:pt idx="25767">
                  <c:v>2.2166999999997201</c:v>
                </c:pt>
                <c:pt idx="25768">
                  <c:v>2.2167999999997199</c:v>
                </c:pt>
                <c:pt idx="25769">
                  <c:v>2.2168999999997201</c:v>
                </c:pt>
                <c:pt idx="25770">
                  <c:v>2.2169999999997199</c:v>
                </c:pt>
                <c:pt idx="25771">
                  <c:v>2.2170999999997201</c:v>
                </c:pt>
                <c:pt idx="25772">
                  <c:v>2.2171999999997198</c:v>
                </c:pt>
                <c:pt idx="25773">
                  <c:v>2.2172999999997201</c:v>
                </c:pt>
                <c:pt idx="25774">
                  <c:v>2.2173999999997198</c:v>
                </c:pt>
                <c:pt idx="25775">
                  <c:v>2.21749999999972</c:v>
                </c:pt>
                <c:pt idx="25776">
                  <c:v>2.2175999999997198</c:v>
                </c:pt>
                <c:pt idx="25777">
                  <c:v>2.21769999999972</c:v>
                </c:pt>
                <c:pt idx="25778">
                  <c:v>2.2177999999997202</c:v>
                </c:pt>
                <c:pt idx="25779">
                  <c:v>2.21789999999972</c:v>
                </c:pt>
                <c:pt idx="25780">
                  <c:v>2.2179999999997202</c:v>
                </c:pt>
                <c:pt idx="25781">
                  <c:v>2.21809999999972</c:v>
                </c:pt>
                <c:pt idx="25782">
                  <c:v>2.2181999999997202</c:v>
                </c:pt>
                <c:pt idx="25783">
                  <c:v>2.2182999999997199</c:v>
                </c:pt>
                <c:pt idx="25784">
                  <c:v>2.2183999999997202</c:v>
                </c:pt>
                <c:pt idx="25785">
                  <c:v>2.2184999999997199</c:v>
                </c:pt>
                <c:pt idx="25786">
                  <c:v>2.2185999999997201</c:v>
                </c:pt>
                <c:pt idx="25787">
                  <c:v>2.2186999999997199</c:v>
                </c:pt>
                <c:pt idx="25788">
                  <c:v>2.2187999999997201</c:v>
                </c:pt>
                <c:pt idx="25789">
                  <c:v>2.2188999999997199</c:v>
                </c:pt>
                <c:pt idx="25790">
                  <c:v>2.2189999999997201</c:v>
                </c:pt>
                <c:pt idx="25791">
                  <c:v>2.2190999999997199</c:v>
                </c:pt>
                <c:pt idx="25792">
                  <c:v>2.2191999999997201</c:v>
                </c:pt>
                <c:pt idx="25793">
                  <c:v>2.2192999999997198</c:v>
                </c:pt>
                <c:pt idx="25794">
                  <c:v>2.21939999999972</c:v>
                </c:pt>
                <c:pt idx="25795">
                  <c:v>2.2194999999997198</c:v>
                </c:pt>
                <c:pt idx="25796">
                  <c:v>2.21959999999972</c:v>
                </c:pt>
                <c:pt idx="25797">
                  <c:v>2.2196999999997198</c:v>
                </c:pt>
                <c:pt idx="25798">
                  <c:v>2.21979999999972</c:v>
                </c:pt>
                <c:pt idx="25799">
                  <c:v>2.2198999999997202</c:v>
                </c:pt>
                <c:pt idx="25800">
                  <c:v>2.21999999999972</c:v>
                </c:pt>
                <c:pt idx="25801">
                  <c:v>2.2200999999997202</c:v>
                </c:pt>
                <c:pt idx="25802">
                  <c:v>2.22019999999972</c:v>
                </c:pt>
                <c:pt idx="25803">
                  <c:v>2.2202999999997202</c:v>
                </c:pt>
                <c:pt idx="25804">
                  <c:v>2.2203999999997199</c:v>
                </c:pt>
                <c:pt idx="25805">
                  <c:v>2.2204999999997201</c:v>
                </c:pt>
                <c:pt idx="25806">
                  <c:v>2.2205999999997199</c:v>
                </c:pt>
                <c:pt idx="25807">
                  <c:v>2.2206999999997201</c:v>
                </c:pt>
                <c:pt idx="25808">
                  <c:v>2.2207999999997199</c:v>
                </c:pt>
                <c:pt idx="25809">
                  <c:v>2.2208999999997201</c:v>
                </c:pt>
                <c:pt idx="25810">
                  <c:v>2.2209999999997199</c:v>
                </c:pt>
                <c:pt idx="25811">
                  <c:v>2.2210999999997201</c:v>
                </c:pt>
                <c:pt idx="25812">
                  <c:v>2.2211999999997198</c:v>
                </c:pt>
                <c:pt idx="25813">
                  <c:v>2.2212999999997201</c:v>
                </c:pt>
                <c:pt idx="25814">
                  <c:v>2.2213999999997198</c:v>
                </c:pt>
                <c:pt idx="25815">
                  <c:v>2.22149999999972</c:v>
                </c:pt>
                <c:pt idx="25816">
                  <c:v>2.2215999999997198</c:v>
                </c:pt>
                <c:pt idx="25817">
                  <c:v>2.22169999999972</c:v>
                </c:pt>
                <c:pt idx="25818">
                  <c:v>2.2217999999997202</c:v>
                </c:pt>
                <c:pt idx="25819">
                  <c:v>2.22189999999972</c:v>
                </c:pt>
                <c:pt idx="25820">
                  <c:v>2.2219999999997202</c:v>
                </c:pt>
                <c:pt idx="25821">
                  <c:v>2.22209999999972</c:v>
                </c:pt>
                <c:pt idx="25822">
                  <c:v>2.2221999999997202</c:v>
                </c:pt>
                <c:pt idx="25823">
                  <c:v>2.2222999999997199</c:v>
                </c:pt>
                <c:pt idx="25824">
                  <c:v>2.2223999999997202</c:v>
                </c:pt>
                <c:pt idx="25825">
                  <c:v>2.2224999999997199</c:v>
                </c:pt>
                <c:pt idx="25826">
                  <c:v>2.2225999999997201</c:v>
                </c:pt>
                <c:pt idx="25827">
                  <c:v>2.2226999999997199</c:v>
                </c:pt>
                <c:pt idx="25828">
                  <c:v>2.2227999999997201</c:v>
                </c:pt>
                <c:pt idx="25829">
                  <c:v>2.2228999999997199</c:v>
                </c:pt>
                <c:pt idx="25830">
                  <c:v>2.2229999999997201</c:v>
                </c:pt>
                <c:pt idx="25831">
                  <c:v>2.2230999999997199</c:v>
                </c:pt>
                <c:pt idx="25832">
                  <c:v>2.2231999999997201</c:v>
                </c:pt>
                <c:pt idx="25833">
                  <c:v>2.2232999999997198</c:v>
                </c:pt>
                <c:pt idx="25834">
                  <c:v>2.22339999999972</c:v>
                </c:pt>
                <c:pt idx="25835">
                  <c:v>2.2234999999997198</c:v>
                </c:pt>
                <c:pt idx="25836">
                  <c:v>2.22359999999972</c:v>
                </c:pt>
                <c:pt idx="25837">
                  <c:v>2.2236999999997198</c:v>
                </c:pt>
                <c:pt idx="25838">
                  <c:v>2.22379999999972</c:v>
                </c:pt>
                <c:pt idx="25839">
                  <c:v>2.2238999999997202</c:v>
                </c:pt>
                <c:pt idx="25840">
                  <c:v>2.22399999999972</c:v>
                </c:pt>
                <c:pt idx="25841">
                  <c:v>2.2240999999997202</c:v>
                </c:pt>
                <c:pt idx="25842">
                  <c:v>2.22419999999972</c:v>
                </c:pt>
                <c:pt idx="25843">
                  <c:v>2.2242999999997202</c:v>
                </c:pt>
                <c:pt idx="25844">
                  <c:v>2.2243999999997199</c:v>
                </c:pt>
                <c:pt idx="25845">
                  <c:v>2.2244999999997201</c:v>
                </c:pt>
                <c:pt idx="25846">
                  <c:v>2.2245999999997199</c:v>
                </c:pt>
                <c:pt idx="25847">
                  <c:v>2.2246999999997201</c:v>
                </c:pt>
                <c:pt idx="25848">
                  <c:v>2.2247999999997199</c:v>
                </c:pt>
                <c:pt idx="25849">
                  <c:v>2.2248999999997201</c:v>
                </c:pt>
                <c:pt idx="25850">
                  <c:v>2.2249999999997199</c:v>
                </c:pt>
                <c:pt idx="25851">
                  <c:v>2.2250999999997201</c:v>
                </c:pt>
                <c:pt idx="25852">
                  <c:v>2.2251999999997198</c:v>
                </c:pt>
                <c:pt idx="25853">
                  <c:v>2.2252999999997201</c:v>
                </c:pt>
                <c:pt idx="25854">
                  <c:v>2.2253999999997198</c:v>
                </c:pt>
                <c:pt idx="25855">
                  <c:v>2.22549999999972</c:v>
                </c:pt>
                <c:pt idx="25856">
                  <c:v>2.2255999999997198</c:v>
                </c:pt>
                <c:pt idx="25857">
                  <c:v>2.22569999999972</c:v>
                </c:pt>
                <c:pt idx="25858">
                  <c:v>2.2257999999997198</c:v>
                </c:pt>
                <c:pt idx="25859">
                  <c:v>2.22589999999972</c:v>
                </c:pt>
                <c:pt idx="25860">
                  <c:v>2.2259999999997202</c:v>
                </c:pt>
                <c:pt idx="25861">
                  <c:v>2.2260999999997102</c:v>
                </c:pt>
                <c:pt idx="25862">
                  <c:v>2.2261999999997202</c:v>
                </c:pt>
                <c:pt idx="25863">
                  <c:v>2.2262999999997199</c:v>
                </c:pt>
                <c:pt idx="25864">
                  <c:v>2.2263999999997202</c:v>
                </c:pt>
                <c:pt idx="25865">
                  <c:v>2.2264999999997102</c:v>
                </c:pt>
                <c:pt idx="25866">
                  <c:v>2.2265999999997201</c:v>
                </c:pt>
                <c:pt idx="25867">
                  <c:v>2.2266999999997199</c:v>
                </c:pt>
                <c:pt idx="25868">
                  <c:v>2.2267999999997201</c:v>
                </c:pt>
                <c:pt idx="25869">
                  <c:v>2.2268999999997101</c:v>
                </c:pt>
                <c:pt idx="25870">
                  <c:v>2.2269999999997201</c:v>
                </c:pt>
                <c:pt idx="25871">
                  <c:v>2.2270999999997199</c:v>
                </c:pt>
                <c:pt idx="25872">
                  <c:v>2.2271999999997201</c:v>
                </c:pt>
                <c:pt idx="25873">
                  <c:v>2.2272999999997101</c:v>
                </c:pt>
                <c:pt idx="25874">
                  <c:v>2.22739999999972</c:v>
                </c:pt>
                <c:pt idx="25875">
                  <c:v>2.2274999999997198</c:v>
                </c:pt>
                <c:pt idx="25876">
                  <c:v>2.22759999999972</c:v>
                </c:pt>
                <c:pt idx="25877">
                  <c:v>2.22769999999971</c:v>
                </c:pt>
                <c:pt idx="25878">
                  <c:v>2.2277999999997098</c:v>
                </c:pt>
                <c:pt idx="25879">
                  <c:v>2.2278999999997202</c:v>
                </c:pt>
                <c:pt idx="25880">
                  <c:v>2.2279999999997102</c:v>
                </c:pt>
                <c:pt idx="25881">
                  <c:v>2.22809999999971</c:v>
                </c:pt>
                <c:pt idx="25882">
                  <c:v>2.2281999999997102</c:v>
                </c:pt>
                <c:pt idx="25883">
                  <c:v>2.2282999999997202</c:v>
                </c:pt>
                <c:pt idx="25884">
                  <c:v>2.2283999999997102</c:v>
                </c:pt>
                <c:pt idx="25885">
                  <c:v>2.2284999999997099</c:v>
                </c:pt>
                <c:pt idx="25886">
                  <c:v>2.2285999999997101</c:v>
                </c:pt>
                <c:pt idx="25887">
                  <c:v>2.2286999999997201</c:v>
                </c:pt>
                <c:pt idx="25888">
                  <c:v>2.2287999999997101</c:v>
                </c:pt>
                <c:pt idx="25889">
                  <c:v>2.2288999999997099</c:v>
                </c:pt>
                <c:pt idx="25890">
                  <c:v>2.2289999999997101</c:v>
                </c:pt>
                <c:pt idx="25891">
                  <c:v>2.2290999999997201</c:v>
                </c:pt>
                <c:pt idx="25892">
                  <c:v>2.2291999999997101</c:v>
                </c:pt>
                <c:pt idx="25893">
                  <c:v>2.2292999999997098</c:v>
                </c:pt>
                <c:pt idx="25894">
                  <c:v>2.2293999999997101</c:v>
                </c:pt>
                <c:pt idx="25895">
                  <c:v>2.22949999999972</c:v>
                </c:pt>
                <c:pt idx="25896">
                  <c:v>2.22959999999971</c:v>
                </c:pt>
                <c:pt idx="25897">
                  <c:v>2.2296999999997098</c:v>
                </c:pt>
                <c:pt idx="25898">
                  <c:v>2.22979999999971</c:v>
                </c:pt>
                <c:pt idx="25899">
                  <c:v>2.2298999999997098</c:v>
                </c:pt>
                <c:pt idx="25900">
                  <c:v>2.22999999999971</c:v>
                </c:pt>
                <c:pt idx="25901">
                  <c:v>2.2300999999997102</c:v>
                </c:pt>
                <c:pt idx="25902">
                  <c:v>2.23019999999971</c:v>
                </c:pt>
                <c:pt idx="25903">
                  <c:v>2.2302999999997102</c:v>
                </c:pt>
                <c:pt idx="25904">
                  <c:v>2.2303999999997099</c:v>
                </c:pt>
                <c:pt idx="25905">
                  <c:v>2.2304999999997102</c:v>
                </c:pt>
                <c:pt idx="25906">
                  <c:v>2.2305999999997099</c:v>
                </c:pt>
                <c:pt idx="25907">
                  <c:v>2.2306999999997101</c:v>
                </c:pt>
                <c:pt idx="25908">
                  <c:v>2.2307999999997099</c:v>
                </c:pt>
                <c:pt idx="25909">
                  <c:v>2.2308999999997101</c:v>
                </c:pt>
                <c:pt idx="25910">
                  <c:v>2.2309999999997099</c:v>
                </c:pt>
                <c:pt idx="25911">
                  <c:v>2.2310999999997101</c:v>
                </c:pt>
                <c:pt idx="25912">
                  <c:v>2.2311999999997099</c:v>
                </c:pt>
                <c:pt idx="25913">
                  <c:v>2.2312999999997101</c:v>
                </c:pt>
                <c:pt idx="25914">
                  <c:v>2.2313999999997098</c:v>
                </c:pt>
                <c:pt idx="25915">
                  <c:v>2.23149999999971</c:v>
                </c:pt>
                <c:pt idx="25916">
                  <c:v>2.2315999999997098</c:v>
                </c:pt>
                <c:pt idx="25917">
                  <c:v>2.23169999999971</c:v>
                </c:pt>
                <c:pt idx="25918">
                  <c:v>2.2317999999997098</c:v>
                </c:pt>
                <c:pt idx="25919">
                  <c:v>2.23189999999971</c:v>
                </c:pt>
                <c:pt idx="25920">
                  <c:v>2.2319999999997102</c:v>
                </c:pt>
                <c:pt idx="25921">
                  <c:v>2.23209999999971</c:v>
                </c:pt>
                <c:pt idx="25922">
                  <c:v>2.2321999999997102</c:v>
                </c:pt>
                <c:pt idx="25923">
                  <c:v>2.23229999999971</c:v>
                </c:pt>
                <c:pt idx="25924">
                  <c:v>2.2323999999997102</c:v>
                </c:pt>
                <c:pt idx="25925">
                  <c:v>2.2324999999997099</c:v>
                </c:pt>
                <c:pt idx="25926">
                  <c:v>2.2325999999997101</c:v>
                </c:pt>
                <c:pt idx="25927">
                  <c:v>2.2326999999997099</c:v>
                </c:pt>
                <c:pt idx="25928">
                  <c:v>2.2327999999997101</c:v>
                </c:pt>
                <c:pt idx="25929">
                  <c:v>2.2328999999997099</c:v>
                </c:pt>
                <c:pt idx="25930">
                  <c:v>2.2329999999997101</c:v>
                </c:pt>
                <c:pt idx="25931">
                  <c:v>2.2330999999997099</c:v>
                </c:pt>
                <c:pt idx="25932">
                  <c:v>2.2331999999997101</c:v>
                </c:pt>
                <c:pt idx="25933">
                  <c:v>2.2332999999997099</c:v>
                </c:pt>
                <c:pt idx="25934">
                  <c:v>2.2333999999997101</c:v>
                </c:pt>
                <c:pt idx="25935">
                  <c:v>2.2334999999997098</c:v>
                </c:pt>
                <c:pt idx="25936">
                  <c:v>2.23359999999971</c:v>
                </c:pt>
                <c:pt idx="25937">
                  <c:v>2.2336999999997098</c:v>
                </c:pt>
                <c:pt idx="25938">
                  <c:v>2.23379999999971</c:v>
                </c:pt>
                <c:pt idx="25939">
                  <c:v>2.2338999999997098</c:v>
                </c:pt>
                <c:pt idx="25940">
                  <c:v>2.23399999999971</c:v>
                </c:pt>
                <c:pt idx="25941">
                  <c:v>2.2340999999997102</c:v>
                </c:pt>
                <c:pt idx="25942">
                  <c:v>2.23419999999971</c:v>
                </c:pt>
                <c:pt idx="25943">
                  <c:v>2.2342999999997102</c:v>
                </c:pt>
                <c:pt idx="25944">
                  <c:v>2.23439999999971</c:v>
                </c:pt>
                <c:pt idx="25945">
                  <c:v>2.2344999999997102</c:v>
                </c:pt>
                <c:pt idx="25946">
                  <c:v>2.2345999999997099</c:v>
                </c:pt>
                <c:pt idx="25947">
                  <c:v>2.2346999999997101</c:v>
                </c:pt>
                <c:pt idx="25948">
                  <c:v>2.2347999999997099</c:v>
                </c:pt>
                <c:pt idx="25949">
                  <c:v>2.2348999999997101</c:v>
                </c:pt>
                <c:pt idx="25950">
                  <c:v>2.2349999999997099</c:v>
                </c:pt>
                <c:pt idx="25951">
                  <c:v>2.2350999999997101</c:v>
                </c:pt>
                <c:pt idx="25952">
                  <c:v>2.2351999999997099</c:v>
                </c:pt>
                <c:pt idx="25953">
                  <c:v>2.2352999999997101</c:v>
                </c:pt>
                <c:pt idx="25954">
                  <c:v>2.2353999999997098</c:v>
                </c:pt>
                <c:pt idx="25955">
                  <c:v>2.2354999999997101</c:v>
                </c:pt>
                <c:pt idx="25956">
                  <c:v>2.2355999999997098</c:v>
                </c:pt>
                <c:pt idx="25957">
                  <c:v>2.23569999999971</c:v>
                </c:pt>
                <c:pt idx="25958">
                  <c:v>2.2357999999997098</c:v>
                </c:pt>
                <c:pt idx="25959">
                  <c:v>2.23589999999971</c:v>
                </c:pt>
                <c:pt idx="25960">
                  <c:v>2.2359999999997102</c:v>
                </c:pt>
                <c:pt idx="25961">
                  <c:v>2.23609999999971</c:v>
                </c:pt>
                <c:pt idx="25962">
                  <c:v>2.2361999999997102</c:v>
                </c:pt>
                <c:pt idx="25963">
                  <c:v>2.23629999999971</c:v>
                </c:pt>
                <c:pt idx="25964">
                  <c:v>2.2363999999997102</c:v>
                </c:pt>
                <c:pt idx="25965">
                  <c:v>2.2364999999997099</c:v>
                </c:pt>
                <c:pt idx="25966">
                  <c:v>2.2365999999997102</c:v>
                </c:pt>
                <c:pt idx="25967">
                  <c:v>2.2366999999997099</c:v>
                </c:pt>
                <c:pt idx="25968">
                  <c:v>2.2367999999997101</c:v>
                </c:pt>
                <c:pt idx="25969">
                  <c:v>2.2368999999997099</c:v>
                </c:pt>
                <c:pt idx="25970">
                  <c:v>2.2369999999997101</c:v>
                </c:pt>
                <c:pt idx="25971">
                  <c:v>2.2370999999997099</c:v>
                </c:pt>
                <c:pt idx="25972">
                  <c:v>2.2371999999997101</c:v>
                </c:pt>
                <c:pt idx="25973">
                  <c:v>2.2372999999997099</c:v>
                </c:pt>
                <c:pt idx="25974">
                  <c:v>2.2373999999997101</c:v>
                </c:pt>
                <c:pt idx="25975">
                  <c:v>2.2374999999997098</c:v>
                </c:pt>
                <c:pt idx="25976">
                  <c:v>2.23759999999971</c:v>
                </c:pt>
                <c:pt idx="25977">
                  <c:v>2.2376999999997098</c:v>
                </c:pt>
                <c:pt idx="25978">
                  <c:v>2.23779999999971</c:v>
                </c:pt>
                <c:pt idx="25979">
                  <c:v>2.2378999999997098</c:v>
                </c:pt>
                <c:pt idx="25980">
                  <c:v>2.23799999999971</c:v>
                </c:pt>
                <c:pt idx="25981">
                  <c:v>2.2380999999997102</c:v>
                </c:pt>
                <c:pt idx="25982">
                  <c:v>2.23819999999971</c:v>
                </c:pt>
                <c:pt idx="25983">
                  <c:v>2.2382999999997102</c:v>
                </c:pt>
                <c:pt idx="25984">
                  <c:v>2.23839999999971</c:v>
                </c:pt>
                <c:pt idx="25985">
                  <c:v>2.2384999999997102</c:v>
                </c:pt>
                <c:pt idx="25986">
                  <c:v>2.2385999999997099</c:v>
                </c:pt>
                <c:pt idx="25987">
                  <c:v>2.2386999999997101</c:v>
                </c:pt>
                <c:pt idx="25988">
                  <c:v>2.2387999999997099</c:v>
                </c:pt>
                <c:pt idx="25989">
                  <c:v>2.2388999999997101</c:v>
                </c:pt>
                <c:pt idx="25990">
                  <c:v>2.2389999999997099</c:v>
                </c:pt>
                <c:pt idx="25991">
                  <c:v>2.2390999999997101</c:v>
                </c:pt>
                <c:pt idx="25992">
                  <c:v>2.2391999999997099</c:v>
                </c:pt>
                <c:pt idx="25993">
                  <c:v>2.2392999999997101</c:v>
                </c:pt>
                <c:pt idx="25994">
                  <c:v>2.2393999999997098</c:v>
                </c:pt>
                <c:pt idx="25995">
                  <c:v>2.2394999999997101</c:v>
                </c:pt>
                <c:pt idx="25996">
                  <c:v>2.2395999999997098</c:v>
                </c:pt>
                <c:pt idx="25997">
                  <c:v>2.23969999999971</c:v>
                </c:pt>
                <c:pt idx="25998">
                  <c:v>2.2397999999997098</c:v>
                </c:pt>
                <c:pt idx="25999">
                  <c:v>2.23989999999971</c:v>
                </c:pt>
                <c:pt idx="26000">
                  <c:v>2.2399999999997098</c:v>
                </c:pt>
                <c:pt idx="26001">
                  <c:v>2.24009999999971</c:v>
                </c:pt>
                <c:pt idx="26002">
                  <c:v>2.2401999999997102</c:v>
                </c:pt>
                <c:pt idx="26003">
                  <c:v>2.24029999999971</c:v>
                </c:pt>
                <c:pt idx="26004">
                  <c:v>2.2403999999997102</c:v>
                </c:pt>
                <c:pt idx="26005">
                  <c:v>2.2404999999997099</c:v>
                </c:pt>
                <c:pt idx="26006">
                  <c:v>2.2405999999997102</c:v>
                </c:pt>
                <c:pt idx="26007">
                  <c:v>2.2406999999997099</c:v>
                </c:pt>
                <c:pt idx="26008">
                  <c:v>2.2407999999997101</c:v>
                </c:pt>
                <c:pt idx="26009">
                  <c:v>2.2408999999997099</c:v>
                </c:pt>
                <c:pt idx="26010">
                  <c:v>2.2409999999997101</c:v>
                </c:pt>
                <c:pt idx="26011">
                  <c:v>2.2410999999997099</c:v>
                </c:pt>
                <c:pt idx="26012">
                  <c:v>2.2411999999997101</c:v>
                </c:pt>
                <c:pt idx="26013">
                  <c:v>2.2412999999997099</c:v>
                </c:pt>
                <c:pt idx="26014">
                  <c:v>2.2413999999997101</c:v>
                </c:pt>
                <c:pt idx="26015">
                  <c:v>2.2414999999997098</c:v>
                </c:pt>
                <c:pt idx="26016">
                  <c:v>2.24159999999971</c:v>
                </c:pt>
                <c:pt idx="26017">
                  <c:v>2.2416999999997098</c:v>
                </c:pt>
                <c:pt idx="26018">
                  <c:v>2.24179999999971</c:v>
                </c:pt>
                <c:pt idx="26019">
                  <c:v>2.2418999999997098</c:v>
                </c:pt>
                <c:pt idx="26020">
                  <c:v>2.24199999999971</c:v>
                </c:pt>
                <c:pt idx="26021">
                  <c:v>2.2420999999997102</c:v>
                </c:pt>
                <c:pt idx="26022">
                  <c:v>2.24219999999971</c:v>
                </c:pt>
                <c:pt idx="26023">
                  <c:v>2.2422999999997102</c:v>
                </c:pt>
                <c:pt idx="26024">
                  <c:v>2.24239999999971</c:v>
                </c:pt>
                <c:pt idx="26025">
                  <c:v>2.2424999999997102</c:v>
                </c:pt>
                <c:pt idx="26026">
                  <c:v>2.2425999999997099</c:v>
                </c:pt>
                <c:pt idx="26027">
                  <c:v>2.2426999999997101</c:v>
                </c:pt>
                <c:pt idx="26028">
                  <c:v>2.2427999999997099</c:v>
                </c:pt>
                <c:pt idx="26029">
                  <c:v>2.2428999999997101</c:v>
                </c:pt>
                <c:pt idx="26030">
                  <c:v>2.2429999999997099</c:v>
                </c:pt>
                <c:pt idx="26031">
                  <c:v>2.2430999999997101</c:v>
                </c:pt>
                <c:pt idx="26032">
                  <c:v>2.2431999999997099</c:v>
                </c:pt>
                <c:pt idx="26033">
                  <c:v>2.2432999999997101</c:v>
                </c:pt>
                <c:pt idx="26034">
                  <c:v>2.2433999999997098</c:v>
                </c:pt>
                <c:pt idx="26035">
                  <c:v>2.2434999999997101</c:v>
                </c:pt>
                <c:pt idx="26036">
                  <c:v>2.2435999999997098</c:v>
                </c:pt>
                <c:pt idx="26037">
                  <c:v>2.24369999999971</c:v>
                </c:pt>
                <c:pt idx="26038">
                  <c:v>2.2437999999997098</c:v>
                </c:pt>
                <c:pt idx="26039">
                  <c:v>2.24389999999971</c:v>
                </c:pt>
                <c:pt idx="26040">
                  <c:v>2.2439999999997098</c:v>
                </c:pt>
                <c:pt idx="26041">
                  <c:v>2.24409999999971</c:v>
                </c:pt>
                <c:pt idx="26042">
                  <c:v>2.2441999999997102</c:v>
                </c:pt>
                <c:pt idx="26043">
                  <c:v>2.24429999999971</c:v>
                </c:pt>
                <c:pt idx="26044">
                  <c:v>2.2443999999997102</c:v>
                </c:pt>
                <c:pt idx="26045">
                  <c:v>2.2444999999997099</c:v>
                </c:pt>
                <c:pt idx="26046">
                  <c:v>2.2445999999997102</c:v>
                </c:pt>
                <c:pt idx="26047">
                  <c:v>2.2446999999997099</c:v>
                </c:pt>
                <c:pt idx="26048">
                  <c:v>2.2447999999997101</c:v>
                </c:pt>
                <c:pt idx="26049">
                  <c:v>2.2448999999997099</c:v>
                </c:pt>
                <c:pt idx="26050">
                  <c:v>2.2449999999997101</c:v>
                </c:pt>
                <c:pt idx="26051">
                  <c:v>2.2450999999997099</c:v>
                </c:pt>
                <c:pt idx="26052">
                  <c:v>2.2451999999997101</c:v>
                </c:pt>
                <c:pt idx="26053">
                  <c:v>2.2452999999997099</c:v>
                </c:pt>
                <c:pt idx="26054">
                  <c:v>2.2453999999997101</c:v>
                </c:pt>
                <c:pt idx="26055">
                  <c:v>2.2454999999997098</c:v>
                </c:pt>
                <c:pt idx="26056">
                  <c:v>2.2455999999997101</c:v>
                </c:pt>
                <c:pt idx="26057">
                  <c:v>2.2456999999997098</c:v>
                </c:pt>
                <c:pt idx="26058">
                  <c:v>2.24579999999971</c:v>
                </c:pt>
                <c:pt idx="26059">
                  <c:v>2.2458999999997098</c:v>
                </c:pt>
                <c:pt idx="26060">
                  <c:v>2.24599999999971</c:v>
                </c:pt>
                <c:pt idx="26061">
                  <c:v>2.2460999999997102</c:v>
                </c:pt>
                <c:pt idx="26062">
                  <c:v>2.24619999999971</c:v>
                </c:pt>
                <c:pt idx="26063">
                  <c:v>2.2462999999997102</c:v>
                </c:pt>
                <c:pt idx="26064">
                  <c:v>2.24639999999971</c:v>
                </c:pt>
                <c:pt idx="26065">
                  <c:v>2.2464999999997102</c:v>
                </c:pt>
                <c:pt idx="26066">
                  <c:v>2.2465999999997099</c:v>
                </c:pt>
                <c:pt idx="26067">
                  <c:v>2.2466999999997102</c:v>
                </c:pt>
                <c:pt idx="26068">
                  <c:v>2.2467999999997099</c:v>
                </c:pt>
                <c:pt idx="26069">
                  <c:v>2.2468999999997101</c:v>
                </c:pt>
                <c:pt idx="26070">
                  <c:v>2.2469999999997099</c:v>
                </c:pt>
                <c:pt idx="26071">
                  <c:v>2.2470999999997101</c:v>
                </c:pt>
                <c:pt idx="26072">
                  <c:v>2.2471999999997099</c:v>
                </c:pt>
                <c:pt idx="26073">
                  <c:v>2.2472999999997101</c:v>
                </c:pt>
                <c:pt idx="26074">
                  <c:v>2.2473999999997099</c:v>
                </c:pt>
                <c:pt idx="26075">
                  <c:v>2.2474999999997101</c:v>
                </c:pt>
                <c:pt idx="26076">
                  <c:v>2.2475999999997098</c:v>
                </c:pt>
                <c:pt idx="26077">
                  <c:v>2.24769999999971</c:v>
                </c:pt>
                <c:pt idx="26078">
                  <c:v>2.2477999999997098</c:v>
                </c:pt>
                <c:pt idx="26079">
                  <c:v>2.24789999999971</c:v>
                </c:pt>
                <c:pt idx="26080">
                  <c:v>2.2479999999997098</c:v>
                </c:pt>
                <c:pt idx="26081">
                  <c:v>2.24809999999971</c:v>
                </c:pt>
                <c:pt idx="26082">
                  <c:v>2.2481999999997102</c:v>
                </c:pt>
                <c:pt idx="26083">
                  <c:v>2.24829999999971</c:v>
                </c:pt>
                <c:pt idx="26084">
                  <c:v>2.2483999999997102</c:v>
                </c:pt>
                <c:pt idx="26085">
                  <c:v>2.24849999999971</c:v>
                </c:pt>
                <c:pt idx="26086">
                  <c:v>2.2485999999997102</c:v>
                </c:pt>
                <c:pt idx="26087">
                  <c:v>2.2486999999997099</c:v>
                </c:pt>
                <c:pt idx="26088">
                  <c:v>2.2487999999997101</c:v>
                </c:pt>
                <c:pt idx="26089">
                  <c:v>2.2488999999997099</c:v>
                </c:pt>
                <c:pt idx="26090">
                  <c:v>2.2489999999997101</c:v>
                </c:pt>
                <c:pt idx="26091">
                  <c:v>2.2490999999997099</c:v>
                </c:pt>
                <c:pt idx="26092">
                  <c:v>2.2491999999997101</c:v>
                </c:pt>
                <c:pt idx="26093">
                  <c:v>2.2492999999997099</c:v>
                </c:pt>
                <c:pt idx="26094">
                  <c:v>2.2493999999997101</c:v>
                </c:pt>
                <c:pt idx="26095">
                  <c:v>2.2494999999997098</c:v>
                </c:pt>
                <c:pt idx="26096">
                  <c:v>2.2495999999997101</c:v>
                </c:pt>
                <c:pt idx="26097">
                  <c:v>2.2496999999997098</c:v>
                </c:pt>
                <c:pt idx="26098">
                  <c:v>2.24979999999971</c:v>
                </c:pt>
                <c:pt idx="26099">
                  <c:v>2.2498999999997098</c:v>
                </c:pt>
                <c:pt idx="26100">
                  <c:v>2.24999999999971</c:v>
                </c:pt>
                <c:pt idx="26101">
                  <c:v>2.2500999999997102</c:v>
                </c:pt>
                <c:pt idx="26102">
                  <c:v>2.25019999999971</c:v>
                </c:pt>
                <c:pt idx="26103">
                  <c:v>2.2502999999997102</c:v>
                </c:pt>
                <c:pt idx="26104">
                  <c:v>2.25039999999971</c:v>
                </c:pt>
                <c:pt idx="26105">
                  <c:v>2.2504999999997102</c:v>
                </c:pt>
                <c:pt idx="26106">
                  <c:v>2.2505999999997099</c:v>
                </c:pt>
                <c:pt idx="26107">
                  <c:v>2.2506999999997102</c:v>
                </c:pt>
                <c:pt idx="26108">
                  <c:v>2.2507999999997099</c:v>
                </c:pt>
                <c:pt idx="26109">
                  <c:v>2.2508999999997101</c:v>
                </c:pt>
                <c:pt idx="26110">
                  <c:v>2.2509999999997099</c:v>
                </c:pt>
                <c:pt idx="26111">
                  <c:v>2.2510999999997101</c:v>
                </c:pt>
                <c:pt idx="26112">
                  <c:v>2.2511999999997099</c:v>
                </c:pt>
                <c:pt idx="26113">
                  <c:v>2.2512999999997101</c:v>
                </c:pt>
                <c:pt idx="26114">
                  <c:v>2.2513999999997099</c:v>
                </c:pt>
                <c:pt idx="26115">
                  <c:v>2.2514999999997101</c:v>
                </c:pt>
                <c:pt idx="26116">
                  <c:v>2.2515999999997098</c:v>
                </c:pt>
                <c:pt idx="26117">
                  <c:v>2.25169999999971</c:v>
                </c:pt>
                <c:pt idx="26118">
                  <c:v>2.2517999999997098</c:v>
                </c:pt>
                <c:pt idx="26119">
                  <c:v>2.25189999999971</c:v>
                </c:pt>
                <c:pt idx="26120">
                  <c:v>2.2519999999997098</c:v>
                </c:pt>
                <c:pt idx="26121">
                  <c:v>2.25209999999971</c:v>
                </c:pt>
                <c:pt idx="26122">
                  <c:v>2.2521999999997102</c:v>
                </c:pt>
                <c:pt idx="26123">
                  <c:v>2.25229999999971</c:v>
                </c:pt>
                <c:pt idx="26124">
                  <c:v>2.2523999999997102</c:v>
                </c:pt>
                <c:pt idx="26125">
                  <c:v>2.25249999999971</c:v>
                </c:pt>
                <c:pt idx="26126">
                  <c:v>2.2525999999997102</c:v>
                </c:pt>
                <c:pt idx="26127">
                  <c:v>2.2526999999997099</c:v>
                </c:pt>
                <c:pt idx="26128">
                  <c:v>2.2527999999997101</c:v>
                </c:pt>
                <c:pt idx="26129">
                  <c:v>2.2528999999997099</c:v>
                </c:pt>
                <c:pt idx="26130">
                  <c:v>2.2529999999997101</c:v>
                </c:pt>
                <c:pt idx="26131">
                  <c:v>2.2530999999997099</c:v>
                </c:pt>
                <c:pt idx="26132">
                  <c:v>2.2531999999997101</c:v>
                </c:pt>
                <c:pt idx="26133">
                  <c:v>2.2532999999997099</c:v>
                </c:pt>
                <c:pt idx="26134">
                  <c:v>2.2533999999997101</c:v>
                </c:pt>
                <c:pt idx="26135">
                  <c:v>2.2534999999997098</c:v>
                </c:pt>
                <c:pt idx="26136">
                  <c:v>2.2535999999997101</c:v>
                </c:pt>
                <c:pt idx="26137">
                  <c:v>2.2536999999997098</c:v>
                </c:pt>
                <c:pt idx="26138">
                  <c:v>2.25379999999971</c:v>
                </c:pt>
                <c:pt idx="26139">
                  <c:v>2.2538999999997098</c:v>
                </c:pt>
                <c:pt idx="26140">
                  <c:v>2.25399999999971</c:v>
                </c:pt>
                <c:pt idx="26141">
                  <c:v>2.2540999999997098</c:v>
                </c:pt>
                <c:pt idx="26142">
                  <c:v>2.25419999999971</c:v>
                </c:pt>
                <c:pt idx="26143">
                  <c:v>2.2542999999997102</c:v>
                </c:pt>
                <c:pt idx="26144">
                  <c:v>2.25439999999971</c:v>
                </c:pt>
                <c:pt idx="26145">
                  <c:v>2.2544999999997102</c:v>
                </c:pt>
                <c:pt idx="26146">
                  <c:v>2.2545999999997099</c:v>
                </c:pt>
                <c:pt idx="26147">
                  <c:v>2.2546999999997102</c:v>
                </c:pt>
                <c:pt idx="26148">
                  <c:v>2.2547999999997099</c:v>
                </c:pt>
                <c:pt idx="26149">
                  <c:v>2.2548999999997101</c:v>
                </c:pt>
                <c:pt idx="26150">
                  <c:v>2.2549999999997099</c:v>
                </c:pt>
                <c:pt idx="26151">
                  <c:v>2.2550999999997101</c:v>
                </c:pt>
                <c:pt idx="26152">
                  <c:v>2.2551999999997099</c:v>
                </c:pt>
                <c:pt idx="26153">
                  <c:v>2.2552999999997101</c:v>
                </c:pt>
                <c:pt idx="26154">
                  <c:v>2.2553999999997099</c:v>
                </c:pt>
                <c:pt idx="26155">
                  <c:v>2.2554999999997101</c:v>
                </c:pt>
                <c:pt idx="26156">
                  <c:v>2.2555999999997098</c:v>
                </c:pt>
                <c:pt idx="26157">
                  <c:v>2.25569999999971</c:v>
                </c:pt>
                <c:pt idx="26158">
                  <c:v>2.2557999999997098</c:v>
                </c:pt>
                <c:pt idx="26159">
                  <c:v>2.25589999999971</c:v>
                </c:pt>
                <c:pt idx="26160">
                  <c:v>2.2559999999997098</c:v>
                </c:pt>
                <c:pt idx="26161">
                  <c:v>2.25609999999971</c:v>
                </c:pt>
                <c:pt idx="26162">
                  <c:v>2.2561999999997102</c:v>
                </c:pt>
                <c:pt idx="26163">
                  <c:v>2.25629999999971</c:v>
                </c:pt>
                <c:pt idx="26164">
                  <c:v>2.2563999999997102</c:v>
                </c:pt>
                <c:pt idx="26165">
                  <c:v>2.25649999999971</c:v>
                </c:pt>
                <c:pt idx="26166">
                  <c:v>2.2565999999997102</c:v>
                </c:pt>
                <c:pt idx="26167">
                  <c:v>2.2566999999997099</c:v>
                </c:pt>
                <c:pt idx="26168">
                  <c:v>2.2567999999997101</c:v>
                </c:pt>
                <c:pt idx="26169">
                  <c:v>2.2568999999997099</c:v>
                </c:pt>
                <c:pt idx="26170">
                  <c:v>2.2569999999997101</c:v>
                </c:pt>
                <c:pt idx="26171">
                  <c:v>2.2570999999997099</c:v>
                </c:pt>
                <c:pt idx="26172">
                  <c:v>2.2571999999997101</c:v>
                </c:pt>
                <c:pt idx="26173">
                  <c:v>2.2572999999997099</c:v>
                </c:pt>
                <c:pt idx="26174">
                  <c:v>2.2573999999997101</c:v>
                </c:pt>
                <c:pt idx="26175">
                  <c:v>2.2574999999997098</c:v>
                </c:pt>
                <c:pt idx="26176">
                  <c:v>2.2575999999997101</c:v>
                </c:pt>
                <c:pt idx="26177">
                  <c:v>2.2576999999997098</c:v>
                </c:pt>
                <c:pt idx="26178">
                  <c:v>2.25779999999971</c:v>
                </c:pt>
                <c:pt idx="26179">
                  <c:v>2.2578999999997098</c:v>
                </c:pt>
                <c:pt idx="26180">
                  <c:v>2.25799999999971</c:v>
                </c:pt>
                <c:pt idx="26181">
                  <c:v>2.2580999999997098</c:v>
                </c:pt>
                <c:pt idx="26182">
                  <c:v>2.25819999999971</c:v>
                </c:pt>
                <c:pt idx="26183">
                  <c:v>2.2582999999997102</c:v>
                </c:pt>
                <c:pt idx="26184">
                  <c:v>2.25839999999971</c:v>
                </c:pt>
                <c:pt idx="26185">
                  <c:v>2.2584999999997102</c:v>
                </c:pt>
                <c:pt idx="26186">
                  <c:v>2.25859999999971</c:v>
                </c:pt>
                <c:pt idx="26187">
                  <c:v>2.2586999999997102</c:v>
                </c:pt>
                <c:pt idx="26188">
                  <c:v>2.2587999999997099</c:v>
                </c:pt>
                <c:pt idx="26189">
                  <c:v>2.2588999999997101</c:v>
                </c:pt>
                <c:pt idx="26190">
                  <c:v>2.2589999999997099</c:v>
                </c:pt>
                <c:pt idx="26191">
                  <c:v>2.2590999999997101</c:v>
                </c:pt>
                <c:pt idx="26192">
                  <c:v>2.2591999999997099</c:v>
                </c:pt>
                <c:pt idx="26193">
                  <c:v>2.2592999999997101</c:v>
                </c:pt>
                <c:pt idx="26194">
                  <c:v>2.2593999999997099</c:v>
                </c:pt>
                <c:pt idx="26195">
                  <c:v>2.2594999999997101</c:v>
                </c:pt>
                <c:pt idx="26196">
                  <c:v>2.2595999999997098</c:v>
                </c:pt>
                <c:pt idx="26197">
                  <c:v>2.2596999999997101</c:v>
                </c:pt>
                <c:pt idx="26198">
                  <c:v>2.2597999999997098</c:v>
                </c:pt>
                <c:pt idx="26199">
                  <c:v>2.25989999999971</c:v>
                </c:pt>
                <c:pt idx="26200">
                  <c:v>2.2599999999997098</c:v>
                </c:pt>
                <c:pt idx="26201">
                  <c:v>2.26009999999971</c:v>
                </c:pt>
                <c:pt idx="26202">
                  <c:v>2.2601999999997102</c:v>
                </c:pt>
                <c:pt idx="26203">
                  <c:v>2.26029999999971</c:v>
                </c:pt>
                <c:pt idx="26204">
                  <c:v>2.2603999999997102</c:v>
                </c:pt>
                <c:pt idx="26205">
                  <c:v>2.26049999999971</c:v>
                </c:pt>
                <c:pt idx="26206">
                  <c:v>2.2605999999997102</c:v>
                </c:pt>
                <c:pt idx="26207">
                  <c:v>2.2606999999997099</c:v>
                </c:pt>
                <c:pt idx="26208">
                  <c:v>2.2607999999997102</c:v>
                </c:pt>
                <c:pt idx="26209">
                  <c:v>2.2608999999997099</c:v>
                </c:pt>
                <c:pt idx="26210">
                  <c:v>2.2609999999997101</c:v>
                </c:pt>
                <c:pt idx="26211">
                  <c:v>2.2610999999997099</c:v>
                </c:pt>
                <c:pt idx="26212">
                  <c:v>2.2611999999997101</c:v>
                </c:pt>
                <c:pt idx="26213">
                  <c:v>2.2612999999997099</c:v>
                </c:pt>
                <c:pt idx="26214">
                  <c:v>2.2613999999997101</c:v>
                </c:pt>
                <c:pt idx="26215">
                  <c:v>2.2614999999997099</c:v>
                </c:pt>
                <c:pt idx="26216">
                  <c:v>2.2615999999997101</c:v>
                </c:pt>
                <c:pt idx="26217">
                  <c:v>2.2616999999997098</c:v>
                </c:pt>
                <c:pt idx="26218">
                  <c:v>2.26179999999971</c:v>
                </c:pt>
                <c:pt idx="26219">
                  <c:v>2.2618999999997098</c:v>
                </c:pt>
                <c:pt idx="26220">
                  <c:v>2.26199999999971</c:v>
                </c:pt>
                <c:pt idx="26221">
                  <c:v>2.2620999999997098</c:v>
                </c:pt>
                <c:pt idx="26222">
                  <c:v>2.26219999999971</c:v>
                </c:pt>
                <c:pt idx="26223">
                  <c:v>2.2622999999997102</c:v>
                </c:pt>
                <c:pt idx="26224">
                  <c:v>2.26239999999971</c:v>
                </c:pt>
                <c:pt idx="26225">
                  <c:v>2.2624999999997102</c:v>
                </c:pt>
                <c:pt idx="26226">
                  <c:v>2.26259999999971</c:v>
                </c:pt>
                <c:pt idx="26227">
                  <c:v>2.2626999999997102</c:v>
                </c:pt>
                <c:pt idx="26228">
                  <c:v>2.2627999999997099</c:v>
                </c:pt>
                <c:pt idx="26229">
                  <c:v>2.2628999999997101</c:v>
                </c:pt>
                <c:pt idx="26230">
                  <c:v>2.2629999999997099</c:v>
                </c:pt>
                <c:pt idx="26231">
                  <c:v>2.2630999999997101</c:v>
                </c:pt>
                <c:pt idx="26232">
                  <c:v>2.2631999999997099</c:v>
                </c:pt>
                <c:pt idx="26233">
                  <c:v>2.2632999999997101</c:v>
                </c:pt>
                <c:pt idx="26234">
                  <c:v>2.2633999999997099</c:v>
                </c:pt>
                <c:pt idx="26235">
                  <c:v>2.2634999999997101</c:v>
                </c:pt>
                <c:pt idx="26236">
                  <c:v>2.2635999999997098</c:v>
                </c:pt>
                <c:pt idx="26237">
                  <c:v>2.2636999999997101</c:v>
                </c:pt>
                <c:pt idx="26238">
                  <c:v>2.2637999999997098</c:v>
                </c:pt>
                <c:pt idx="26239">
                  <c:v>2.26389999999971</c:v>
                </c:pt>
                <c:pt idx="26240">
                  <c:v>2.2639999999997098</c:v>
                </c:pt>
                <c:pt idx="26241">
                  <c:v>2.26409999999971</c:v>
                </c:pt>
                <c:pt idx="26242">
                  <c:v>2.2641999999997098</c:v>
                </c:pt>
                <c:pt idx="26243">
                  <c:v>2.26429999999971</c:v>
                </c:pt>
                <c:pt idx="26244">
                  <c:v>2.2643999999997102</c:v>
                </c:pt>
                <c:pt idx="26245">
                  <c:v>2.26449999999971</c:v>
                </c:pt>
                <c:pt idx="26246">
                  <c:v>2.2645999999997102</c:v>
                </c:pt>
                <c:pt idx="26247">
                  <c:v>2.2646999999997099</c:v>
                </c:pt>
                <c:pt idx="26248">
                  <c:v>2.2647999999997102</c:v>
                </c:pt>
                <c:pt idx="26249">
                  <c:v>2.2648999999997099</c:v>
                </c:pt>
                <c:pt idx="26250">
                  <c:v>2.2649999999997101</c:v>
                </c:pt>
                <c:pt idx="26251">
                  <c:v>2.2650999999997099</c:v>
                </c:pt>
                <c:pt idx="26252">
                  <c:v>2.2651999999997101</c:v>
                </c:pt>
                <c:pt idx="26253">
                  <c:v>2.2652999999997099</c:v>
                </c:pt>
                <c:pt idx="26254">
                  <c:v>2.2653999999997101</c:v>
                </c:pt>
                <c:pt idx="26255">
                  <c:v>2.2654999999997099</c:v>
                </c:pt>
                <c:pt idx="26256">
                  <c:v>2.2655999999997101</c:v>
                </c:pt>
                <c:pt idx="26257">
                  <c:v>2.2656999999997098</c:v>
                </c:pt>
                <c:pt idx="26258">
                  <c:v>2.26579999999971</c:v>
                </c:pt>
                <c:pt idx="26259">
                  <c:v>2.2658999999997098</c:v>
                </c:pt>
                <c:pt idx="26260">
                  <c:v>2.26599999999971</c:v>
                </c:pt>
                <c:pt idx="26261">
                  <c:v>2.2660999999997098</c:v>
                </c:pt>
                <c:pt idx="26262">
                  <c:v>2.26619999999971</c:v>
                </c:pt>
                <c:pt idx="26263">
                  <c:v>2.2662999999997102</c:v>
                </c:pt>
                <c:pt idx="26264">
                  <c:v>2.26639999999971</c:v>
                </c:pt>
                <c:pt idx="26265">
                  <c:v>2.2664999999997102</c:v>
                </c:pt>
                <c:pt idx="26266">
                  <c:v>2.26659999999971</c:v>
                </c:pt>
                <c:pt idx="26267">
                  <c:v>2.2666999999997102</c:v>
                </c:pt>
                <c:pt idx="26268">
                  <c:v>2.2667999999997099</c:v>
                </c:pt>
                <c:pt idx="26269">
                  <c:v>2.2668999999997101</c:v>
                </c:pt>
                <c:pt idx="26270">
                  <c:v>2.2669999999997099</c:v>
                </c:pt>
                <c:pt idx="26271">
                  <c:v>2.2670999999997101</c:v>
                </c:pt>
                <c:pt idx="26272">
                  <c:v>2.2671999999997099</c:v>
                </c:pt>
                <c:pt idx="26273">
                  <c:v>2.2672999999997101</c:v>
                </c:pt>
                <c:pt idx="26274">
                  <c:v>2.2673999999997099</c:v>
                </c:pt>
                <c:pt idx="26275">
                  <c:v>2.2674999999997101</c:v>
                </c:pt>
                <c:pt idx="26276">
                  <c:v>2.2675999999997098</c:v>
                </c:pt>
                <c:pt idx="26277">
                  <c:v>2.2676999999997101</c:v>
                </c:pt>
                <c:pt idx="26278">
                  <c:v>2.2677999999997098</c:v>
                </c:pt>
                <c:pt idx="26279">
                  <c:v>2.26789999999971</c:v>
                </c:pt>
                <c:pt idx="26280">
                  <c:v>2.2679999999997098</c:v>
                </c:pt>
                <c:pt idx="26281">
                  <c:v>2.26809999999971</c:v>
                </c:pt>
                <c:pt idx="26282">
                  <c:v>2.2681999999997098</c:v>
                </c:pt>
                <c:pt idx="26283">
                  <c:v>2.26829999999971</c:v>
                </c:pt>
                <c:pt idx="26284">
                  <c:v>2.2683999999997102</c:v>
                </c:pt>
                <c:pt idx="26285">
                  <c:v>2.26849999999971</c:v>
                </c:pt>
                <c:pt idx="26286">
                  <c:v>2.2685999999997102</c:v>
                </c:pt>
                <c:pt idx="26287">
                  <c:v>2.2686999999997099</c:v>
                </c:pt>
                <c:pt idx="26288">
                  <c:v>2.2687999999997102</c:v>
                </c:pt>
                <c:pt idx="26289">
                  <c:v>2.2688999999997099</c:v>
                </c:pt>
                <c:pt idx="26290">
                  <c:v>2.2689999999997101</c:v>
                </c:pt>
                <c:pt idx="26291">
                  <c:v>2.2690999999997099</c:v>
                </c:pt>
                <c:pt idx="26292">
                  <c:v>2.2691999999997101</c:v>
                </c:pt>
                <c:pt idx="26293">
                  <c:v>2.2692999999997099</c:v>
                </c:pt>
                <c:pt idx="26294">
                  <c:v>2.2693999999997101</c:v>
                </c:pt>
                <c:pt idx="26295">
                  <c:v>2.2694999999997099</c:v>
                </c:pt>
                <c:pt idx="26296">
                  <c:v>2.2695999999997101</c:v>
                </c:pt>
                <c:pt idx="26297">
                  <c:v>2.2696999999997098</c:v>
                </c:pt>
                <c:pt idx="26298">
                  <c:v>2.26979999999971</c:v>
                </c:pt>
                <c:pt idx="26299">
                  <c:v>2.2698999999997098</c:v>
                </c:pt>
                <c:pt idx="26300">
                  <c:v>2.26999999999971</c:v>
                </c:pt>
                <c:pt idx="26301">
                  <c:v>2.2700999999997098</c:v>
                </c:pt>
                <c:pt idx="26302">
                  <c:v>2.27019999999971</c:v>
                </c:pt>
                <c:pt idx="26303">
                  <c:v>2.2702999999997102</c:v>
                </c:pt>
                <c:pt idx="26304">
                  <c:v>2.27039999999971</c:v>
                </c:pt>
                <c:pt idx="26305">
                  <c:v>2.2704999999997102</c:v>
                </c:pt>
                <c:pt idx="26306">
                  <c:v>2.27059999999971</c:v>
                </c:pt>
                <c:pt idx="26307">
                  <c:v>2.2706999999997102</c:v>
                </c:pt>
                <c:pt idx="26308">
                  <c:v>2.2707999999997099</c:v>
                </c:pt>
                <c:pt idx="26309">
                  <c:v>2.2708999999997102</c:v>
                </c:pt>
                <c:pt idx="26310">
                  <c:v>2.2709999999997099</c:v>
                </c:pt>
                <c:pt idx="26311">
                  <c:v>2.2710999999997101</c:v>
                </c:pt>
                <c:pt idx="26312">
                  <c:v>2.2711999999997099</c:v>
                </c:pt>
                <c:pt idx="26313">
                  <c:v>2.2712999999997101</c:v>
                </c:pt>
                <c:pt idx="26314">
                  <c:v>2.2713999999997099</c:v>
                </c:pt>
                <c:pt idx="26315">
                  <c:v>2.2714999999997101</c:v>
                </c:pt>
                <c:pt idx="26316">
                  <c:v>2.2715999999997099</c:v>
                </c:pt>
                <c:pt idx="26317">
                  <c:v>2.2716999999997101</c:v>
                </c:pt>
                <c:pt idx="26318">
                  <c:v>2.2717999999997098</c:v>
                </c:pt>
                <c:pt idx="26319">
                  <c:v>2.27189999999971</c:v>
                </c:pt>
                <c:pt idx="26320">
                  <c:v>2.2719999999997098</c:v>
                </c:pt>
                <c:pt idx="26321">
                  <c:v>2.27209999999971</c:v>
                </c:pt>
                <c:pt idx="26322">
                  <c:v>2.2721999999997098</c:v>
                </c:pt>
                <c:pt idx="26323">
                  <c:v>2.27229999999971</c:v>
                </c:pt>
                <c:pt idx="26324">
                  <c:v>2.2723999999997102</c:v>
                </c:pt>
                <c:pt idx="26325">
                  <c:v>2.27249999999971</c:v>
                </c:pt>
                <c:pt idx="26326">
                  <c:v>2.2725999999997102</c:v>
                </c:pt>
                <c:pt idx="26327">
                  <c:v>2.27269999999971</c:v>
                </c:pt>
                <c:pt idx="26328">
                  <c:v>2.2727999999997102</c:v>
                </c:pt>
                <c:pt idx="26329">
                  <c:v>2.2728999999997099</c:v>
                </c:pt>
                <c:pt idx="26330">
                  <c:v>2.2729999999997101</c:v>
                </c:pt>
                <c:pt idx="26331">
                  <c:v>2.2730999999997099</c:v>
                </c:pt>
                <c:pt idx="26332">
                  <c:v>2.2731999999997101</c:v>
                </c:pt>
                <c:pt idx="26333">
                  <c:v>2.2732999999997099</c:v>
                </c:pt>
                <c:pt idx="26334">
                  <c:v>2.2733999999997101</c:v>
                </c:pt>
                <c:pt idx="26335">
                  <c:v>2.2734999999997099</c:v>
                </c:pt>
                <c:pt idx="26336">
                  <c:v>2.2735999999997101</c:v>
                </c:pt>
                <c:pt idx="26337">
                  <c:v>2.2736999999997098</c:v>
                </c:pt>
                <c:pt idx="26338">
                  <c:v>2.2737999999997101</c:v>
                </c:pt>
                <c:pt idx="26339">
                  <c:v>2.2738999999997098</c:v>
                </c:pt>
                <c:pt idx="26340">
                  <c:v>2.27399999999971</c:v>
                </c:pt>
                <c:pt idx="26341">
                  <c:v>2.2740999999997098</c:v>
                </c:pt>
                <c:pt idx="26342">
                  <c:v>2.27419999999971</c:v>
                </c:pt>
                <c:pt idx="26343">
                  <c:v>2.2742999999997102</c:v>
                </c:pt>
                <c:pt idx="26344">
                  <c:v>2.27439999999971</c:v>
                </c:pt>
                <c:pt idx="26345">
                  <c:v>2.2744999999997102</c:v>
                </c:pt>
                <c:pt idx="26346">
                  <c:v>2.27459999999971</c:v>
                </c:pt>
                <c:pt idx="26347">
                  <c:v>2.2746999999997102</c:v>
                </c:pt>
                <c:pt idx="26348">
                  <c:v>2.2747999999997099</c:v>
                </c:pt>
                <c:pt idx="26349">
                  <c:v>2.2748999999997102</c:v>
                </c:pt>
                <c:pt idx="26350">
                  <c:v>2.2749999999997099</c:v>
                </c:pt>
                <c:pt idx="26351">
                  <c:v>2.2750999999997101</c:v>
                </c:pt>
                <c:pt idx="26352">
                  <c:v>2.2751999999997099</c:v>
                </c:pt>
                <c:pt idx="26353">
                  <c:v>2.2752999999997101</c:v>
                </c:pt>
                <c:pt idx="26354">
                  <c:v>2.2753999999997099</c:v>
                </c:pt>
                <c:pt idx="26355">
                  <c:v>2.2754999999997101</c:v>
                </c:pt>
                <c:pt idx="26356">
                  <c:v>2.2755999999997099</c:v>
                </c:pt>
                <c:pt idx="26357">
                  <c:v>2.2756999999997101</c:v>
                </c:pt>
                <c:pt idx="26358">
                  <c:v>2.2757999999997098</c:v>
                </c:pt>
                <c:pt idx="26359">
                  <c:v>2.27589999999971</c:v>
                </c:pt>
                <c:pt idx="26360">
                  <c:v>2.2759999999997098</c:v>
                </c:pt>
                <c:pt idx="26361">
                  <c:v>2.27609999999971</c:v>
                </c:pt>
                <c:pt idx="26362">
                  <c:v>2.2761999999997098</c:v>
                </c:pt>
                <c:pt idx="26363">
                  <c:v>2.27629999999971</c:v>
                </c:pt>
                <c:pt idx="26364">
                  <c:v>2.2763999999997102</c:v>
                </c:pt>
                <c:pt idx="26365">
                  <c:v>2.27649999999971</c:v>
                </c:pt>
                <c:pt idx="26366">
                  <c:v>2.2765999999997102</c:v>
                </c:pt>
                <c:pt idx="26367">
                  <c:v>2.27669999999971</c:v>
                </c:pt>
                <c:pt idx="26368">
                  <c:v>2.2767999999997102</c:v>
                </c:pt>
                <c:pt idx="26369">
                  <c:v>2.2768999999997099</c:v>
                </c:pt>
                <c:pt idx="26370">
                  <c:v>2.2769999999997101</c:v>
                </c:pt>
                <c:pt idx="26371">
                  <c:v>2.2770999999997099</c:v>
                </c:pt>
                <c:pt idx="26372">
                  <c:v>2.2771999999997101</c:v>
                </c:pt>
                <c:pt idx="26373">
                  <c:v>2.2772999999997099</c:v>
                </c:pt>
                <c:pt idx="26374">
                  <c:v>2.2773999999997101</c:v>
                </c:pt>
                <c:pt idx="26375">
                  <c:v>2.2774999999997099</c:v>
                </c:pt>
                <c:pt idx="26376">
                  <c:v>2.2775999999997101</c:v>
                </c:pt>
                <c:pt idx="26377">
                  <c:v>2.2776999999997098</c:v>
                </c:pt>
                <c:pt idx="26378">
                  <c:v>2.2777999999997101</c:v>
                </c:pt>
                <c:pt idx="26379">
                  <c:v>2.2778999999997098</c:v>
                </c:pt>
                <c:pt idx="26380">
                  <c:v>2.27799999999971</c:v>
                </c:pt>
                <c:pt idx="26381">
                  <c:v>2.2780999999997098</c:v>
                </c:pt>
                <c:pt idx="26382">
                  <c:v>2.27819999999971</c:v>
                </c:pt>
                <c:pt idx="26383">
                  <c:v>2.2782999999997098</c:v>
                </c:pt>
                <c:pt idx="26384">
                  <c:v>2.27839999999971</c:v>
                </c:pt>
                <c:pt idx="26385">
                  <c:v>2.2784999999997102</c:v>
                </c:pt>
                <c:pt idx="26386">
                  <c:v>2.27859999999971</c:v>
                </c:pt>
                <c:pt idx="26387">
                  <c:v>2.2786999999997102</c:v>
                </c:pt>
                <c:pt idx="26388">
                  <c:v>2.2787999999997099</c:v>
                </c:pt>
                <c:pt idx="26389">
                  <c:v>2.2788999999997102</c:v>
                </c:pt>
                <c:pt idx="26390">
                  <c:v>2.2789999999997099</c:v>
                </c:pt>
                <c:pt idx="26391">
                  <c:v>2.2790999999997101</c:v>
                </c:pt>
                <c:pt idx="26392">
                  <c:v>2.2791999999997099</c:v>
                </c:pt>
                <c:pt idx="26393">
                  <c:v>2.2792999999997101</c:v>
                </c:pt>
                <c:pt idx="26394">
                  <c:v>2.2793999999997099</c:v>
                </c:pt>
                <c:pt idx="26395">
                  <c:v>2.2794999999997101</c:v>
                </c:pt>
                <c:pt idx="26396">
                  <c:v>2.2795999999997099</c:v>
                </c:pt>
                <c:pt idx="26397">
                  <c:v>2.2796999999997101</c:v>
                </c:pt>
                <c:pt idx="26398">
                  <c:v>2.2797999999997098</c:v>
                </c:pt>
                <c:pt idx="26399">
                  <c:v>2.27989999999971</c:v>
                </c:pt>
                <c:pt idx="26400">
                  <c:v>2.2799999999997098</c:v>
                </c:pt>
                <c:pt idx="26401">
                  <c:v>2.28009999999971</c:v>
                </c:pt>
                <c:pt idx="26402">
                  <c:v>2.2801999999997098</c:v>
                </c:pt>
                <c:pt idx="26403">
                  <c:v>2.28029999999971</c:v>
                </c:pt>
                <c:pt idx="26404">
                  <c:v>2.2803999999997102</c:v>
                </c:pt>
                <c:pt idx="26405">
                  <c:v>2.28049999999971</c:v>
                </c:pt>
                <c:pt idx="26406">
                  <c:v>2.2805999999997102</c:v>
                </c:pt>
                <c:pt idx="26407">
                  <c:v>2.28069999999971</c:v>
                </c:pt>
                <c:pt idx="26408">
                  <c:v>2.2807999999997102</c:v>
                </c:pt>
                <c:pt idx="26409">
                  <c:v>2.2808999999997099</c:v>
                </c:pt>
                <c:pt idx="26410">
                  <c:v>2.2809999999997101</c:v>
                </c:pt>
                <c:pt idx="26411">
                  <c:v>2.2810999999997099</c:v>
                </c:pt>
                <c:pt idx="26412">
                  <c:v>2.2811999999997101</c:v>
                </c:pt>
                <c:pt idx="26413">
                  <c:v>2.2812999999997099</c:v>
                </c:pt>
                <c:pt idx="26414">
                  <c:v>2.2813999999997101</c:v>
                </c:pt>
                <c:pt idx="26415">
                  <c:v>2.2814999999997099</c:v>
                </c:pt>
                <c:pt idx="26416">
                  <c:v>2.2815999999997101</c:v>
                </c:pt>
                <c:pt idx="26417">
                  <c:v>2.2816999999997098</c:v>
                </c:pt>
                <c:pt idx="26418">
                  <c:v>2.2817999999997101</c:v>
                </c:pt>
                <c:pt idx="26419">
                  <c:v>2.2818999999997098</c:v>
                </c:pt>
                <c:pt idx="26420">
                  <c:v>2.28199999999971</c:v>
                </c:pt>
                <c:pt idx="26421">
                  <c:v>2.2820999999997098</c:v>
                </c:pt>
                <c:pt idx="26422">
                  <c:v>2.28219999999971</c:v>
                </c:pt>
                <c:pt idx="26423">
                  <c:v>2.2822999999997098</c:v>
                </c:pt>
                <c:pt idx="26424">
                  <c:v>2.28239999999971</c:v>
                </c:pt>
                <c:pt idx="26425">
                  <c:v>2.2824999999997102</c:v>
                </c:pt>
                <c:pt idx="26426">
                  <c:v>2.28259999999971</c:v>
                </c:pt>
                <c:pt idx="26427">
                  <c:v>2.2826999999997102</c:v>
                </c:pt>
                <c:pt idx="26428">
                  <c:v>2.28279999999971</c:v>
                </c:pt>
                <c:pt idx="26429">
                  <c:v>2.2828999999997102</c:v>
                </c:pt>
                <c:pt idx="26430">
                  <c:v>2.2829999999997099</c:v>
                </c:pt>
                <c:pt idx="26431">
                  <c:v>2.2830999999997101</c:v>
                </c:pt>
                <c:pt idx="26432">
                  <c:v>2.2831999999997099</c:v>
                </c:pt>
                <c:pt idx="26433">
                  <c:v>2.2832999999997101</c:v>
                </c:pt>
                <c:pt idx="26434">
                  <c:v>2.2833999999997099</c:v>
                </c:pt>
                <c:pt idx="26435">
                  <c:v>2.2834999999997101</c:v>
                </c:pt>
                <c:pt idx="26436">
                  <c:v>2.2835999999997099</c:v>
                </c:pt>
                <c:pt idx="26437">
                  <c:v>2.2836999999997101</c:v>
                </c:pt>
                <c:pt idx="26438">
                  <c:v>2.2837999999997098</c:v>
                </c:pt>
                <c:pt idx="26439">
                  <c:v>2.2838999999997101</c:v>
                </c:pt>
                <c:pt idx="26440">
                  <c:v>2.2839999999997098</c:v>
                </c:pt>
                <c:pt idx="26441">
                  <c:v>2.28409999999971</c:v>
                </c:pt>
                <c:pt idx="26442">
                  <c:v>2.2841999999997098</c:v>
                </c:pt>
                <c:pt idx="26443">
                  <c:v>2.28429999999971</c:v>
                </c:pt>
                <c:pt idx="26444">
                  <c:v>2.2843999999997102</c:v>
                </c:pt>
                <c:pt idx="26445">
                  <c:v>2.28449999999971</c:v>
                </c:pt>
                <c:pt idx="26446">
                  <c:v>2.2845999999997102</c:v>
                </c:pt>
                <c:pt idx="26447">
                  <c:v>2.28469999999971</c:v>
                </c:pt>
                <c:pt idx="26448">
                  <c:v>2.2847999999997102</c:v>
                </c:pt>
                <c:pt idx="26449">
                  <c:v>2.2848999999997099</c:v>
                </c:pt>
                <c:pt idx="26450">
                  <c:v>2.2849999999997102</c:v>
                </c:pt>
                <c:pt idx="26451">
                  <c:v>2.2850999999997099</c:v>
                </c:pt>
                <c:pt idx="26452">
                  <c:v>2.2851999999997101</c:v>
                </c:pt>
                <c:pt idx="26453">
                  <c:v>2.2852999999997099</c:v>
                </c:pt>
                <c:pt idx="26454">
                  <c:v>2.2853999999997101</c:v>
                </c:pt>
                <c:pt idx="26455">
                  <c:v>2.2854999999997099</c:v>
                </c:pt>
                <c:pt idx="26456">
                  <c:v>2.2855999999997101</c:v>
                </c:pt>
                <c:pt idx="26457">
                  <c:v>2.2856999999997099</c:v>
                </c:pt>
                <c:pt idx="26458">
                  <c:v>2.2857999999997101</c:v>
                </c:pt>
                <c:pt idx="26459">
                  <c:v>2.2858999999997098</c:v>
                </c:pt>
                <c:pt idx="26460">
                  <c:v>2.28599999999971</c:v>
                </c:pt>
                <c:pt idx="26461">
                  <c:v>2.2860999999997098</c:v>
                </c:pt>
                <c:pt idx="26462">
                  <c:v>2.28619999999971</c:v>
                </c:pt>
                <c:pt idx="26463">
                  <c:v>2.2862999999997098</c:v>
                </c:pt>
                <c:pt idx="26464">
                  <c:v>2.28639999999971</c:v>
                </c:pt>
                <c:pt idx="26465">
                  <c:v>2.2864999999997102</c:v>
                </c:pt>
                <c:pt idx="26466">
                  <c:v>2.28659999999971</c:v>
                </c:pt>
                <c:pt idx="26467">
                  <c:v>2.2866999999997102</c:v>
                </c:pt>
                <c:pt idx="26468">
                  <c:v>2.28679999999971</c:v>
                </c:pt>
                <c:pt idx="26469">
                  <c:v>2.2868999999997102</c:v>
                </c:pt>
                <c:pt idx="26470">
                  <c:v>2.2869999999997099</c:v>
                </c:pt>
                <c:pt idx="26471">
                  <c:v>2.2870999999997101</c:v>
                </c:pt>
                <c:pt idx="26472">
                  <c:v>2.2871999999997099</c:v>
                </c:pt>
                <c:pt idx="26473">
                  <c:v>2.2872999999997101</c:v>
                </c:pt>
                <c:pt idx="26474">
                  <c:v>2.2873999999997099</c:v>
                </c:pt>
                <c:pt idx="26475">
                  <c:v>2.2874999999997101</c:v>
                </c:pt>
                <c:pt idx="26476">
                  <c:v>2.2875999999997099</c:v>
                </c:pt>
                <c:pt idx="26477">
                  <c:v>2.2876999999997101</c:v>
                </c:pt>
                <c:pt idx="26478">
                  <c:v>2.2877999999997098</c:v>
                </c:pt>
                <c:pt idx="26479">
                  <c:v>2.2878999999997101</c:v>
                </c:pt>
                <c:pt idx="26480">
                  <c:v>2.2879999999997098</c:v>
                </c:pt>
                <c:pt idx="26481">
                  <c:v>2.28809999999971</c:v>
                </c:pt>
                <c:pt idx="26482">
                  <c:v>2.2881999999997098</c:v>
                </c:pt>
                <c:pt idx="26483">
                  <c:v>2.28829999999971</c:v>
                </c:pt>
                <c:pt idx="26484">
                  <c:v>2.2883999999997102</c:v>
                </c:pt>
                <c:pt idx="26485">
                  <c:v>2.28849999999971</c:v>
                </c:pt>
                <c:pt idx="26486">
                  <c:v>2.2885999999997102</c:v>
                </c:pt>
                <c:pt idx="26487">
                  <c:v>2.28869999999971</c:v>
                </c:pt>
                <c:pt idx="26488">
                  <c:v>2.2887999999997102</c:v>
                </c:pt>
                <c:pt idx="26489">
                  <c:v>2.2888999999997099</c:v>
                </c:pt>
                <c:pt idx="26490">
                  <c:v>2.2889999999997102</c:v>
                </c:pt>
                <c:pt idx="26491">
                  <c:v>2.2890999999997099</c:v>
                </c:pt>
                <c:pt idx="26492">
                  <c:v>2.2891999999997101</c:v>
                </c:pt>
                <c:pt idx="26493">
                  <c:v>2.2892999999997099</c:v>
                </c:pt>
                <c:pt idx="26494">
                  <c:v>2.2893999999997101</c:v>
                </c:pt>
                <c:pt idx="26495">
                  <c:v>2.2894999999997099</c:v>
                </c:pt>
                <c:pt idx="26496">
                  <c:v>2.2895999999997101</c:v>
                </c:pt>
                <c:pt idx="26497">
                  <c:v>2.2896999999997099</c:v>
                </c:pt>
                <c:pt idx="26498">
                  <c:v>2.2897999999997101</c:v>
                </c:pt>
                <c:pt idx="26499">
                  <c:v>2.2898999999997098</c:v>
                </c:pt>
                <c:pt idx="26500">
                  <c:v>2.28999999999971</c:v>
                </c:pt>
                <c:pt idx="26501">
                  <c:v>2.2900999999997098</c:v>
                </c:pt>
                <c:pt idx="26502">
                  <c:v>2.29019999999971</c:v>
                </c:pt>
                <c:pt idx="26503">
                  <c:v>2.2902999999997098</c:v>
                </c:pt>
                <c:pt idx="26504">
                  <c:v>2.29039999999971</c:v>
                </c:pt>
                <c:pt idx="26505">
                  <c:v>2.2904999999997102</c:v>
                </c:pt>
                <c:pt idx="26506">
                  <c:v>2.29059999999971</c:v>
                </c:pt>
                <c:pt idx="26507">
                  <c:v>2.2906999999997102</c:v>
                </c:pt>
                <c:pt idx="26508">
                  <c:v>2.29079999999971</c:v>
                </c:pt>
                <c:pt idx="26509">
                  <c:v>2.2908999999997102</c:v>
                </c:pt>
                <c:pt idx="26510">
                  <c:v>2.2909999999997099</c:v>
                </c:pt>
                <c:pt idx="26511">
                  <c:v>2.2910999999997101</c:v>
                </c:pt>
                <c:pt idx="26512">
                  <c:v>2.2911999999997099</c:v>
                </c:pt>
                <c:pt idx="26513">
                  <c:v>2.2912999999997101</c:v>
                </c:pt>
                <c:pt idx="26514">
                  <c:v>2.2913999999997099</c:v>
                </c:pt>
                <c:pt idx="26515">
                  <c:v>2.2914999999997101</c:v>
                </c:pt>
                <c:pt idx="26516">
                  <c:v>2.2915999999997099</c:v>
                </c:pt>
                <c:pt idx="26517">
                  <c:v>2.2916999999997101</c:v>
                </c:pt>
                <c:pt idx="26518">
                  <c:v>2.2917999999997098</c:v>
                </c:pt>
                <c:pt idx="26519">
                  <c:v>2.2918999999997101</c:v>
                </c:pt>
                <c:pt idx="26520">
                  <c:v>2.2919999999997098</c:v>
                </c:pt>
                <c:pt idx="26521">
                  <c:v>2.29209999999971</c:v>
                </c:pt>
                <c:pt idx="26522">
                  <c:v>2.2921999999997098</c:v>
                </c:pt>
                <c:pt idx="26523">
                  <c:v>2.29229999999971</c:v>
                </c:pt>
                <c:pt idx="26524">
                  <c:v>2.2923999999997098</c:v>
                </c:pt>
                <c:pt idx="26525">
                  <c:v>2.29249999999971</c:v>
                </c:pt>
                <c:pt idx="26526">
                  <c:v>2.2925999999997102</c:v>
                </c:pt>
                <c:pt idx="26527">
                  <c:v>2.29269999999971</c:v>
                </c:pt>
                <c:pt idx="26528">
                  <c:v>2.2927999999997102</c:v>
                </c:pt>
                <c:pt idx="26529">
                  <c:v>2.2928999999997099</c:v>
                </c:pt>
                <c:pt idx="26530">
                  <c:v>2.2929999999997102</c:v>
                </c:pt>
                <c:pt idx="26531">
                  <c:v>2.2930999999997099</c:v>
                </c:pt>
                <c:pt idx="26532">
                  <c:v>2.2931999999997101</c:v>
                </c:pt>
                <c:pt idx="26533">
                  <c:v>2.2932999999997099</c:v>
                </c:pt>
                <c:pt idx="26534">
                  <c:v>2.2933999999997101</c:v>
                </c:pt>
                <c:pt idx="26535">
                  <c:v>2.2934999999997099</c:v>
                </c:pt>
                <c:pt idx="26536">
                  <c:v>2.2935999999997101</c:v>
                </c:pt>
                <c:pt idx="26537">
                  <c:v>2.2936999999997099</c:v>
                </c:pt>
                <c:pt idx="26538">
                  <c:v>2.2937999999997101</c:v>
                </c:pt>
                <c:pt idx="26539">
                  <c:v>2.2938999999997098</c:v>
                </c:pt>
                <c:pt idx="26540">
                  <c:v>2.29399999999971</c:v>
                </c:pt>
                <c:pt idx="26541">
                  <c:v>2.2940999999997098</c:v>
                </c:pt>
                <c:pt idx="26542">
                  <c:v>2.29419999999971</c:v>
                </c:pt>
                <c:pt idx="26543">
                  <c:v>2.2942999999997098</c:v>
                </c:pt>
                <c:pt idx="26544">
                  <c:v>2.29439999999971</c:v>
                </c:pt>
                <c:pt idx="26545">
                  <c:v>2.2944999999997102</c:v>
                </c:pt>
                <c:pt idx="26546">
                  <c:v>2.29459999999971</c:v>
                </c:pt>
                <c:pt idx="26547">
                  <c:v>2.2946999999997102</c:v>
                </c:pt>
                <c:pt idx="26548">
                  <c:v>2.29479999999971</c:v>
                </c:pt>
                <c:pt idx="26549">
                  <c:v>2.2948999999997102</c:v>
                </c:pt>
                <c:pt idx="26550">
                  <c:v>2.2949999999997099</c:v>
                </c:pt>
                <c:pt idx="26551">
                  <c:v>2.2950999999997101</c:v>
                </c:pt>
                <c:pt idx="26552">
                  <c:v>2.2951999999997099</c:v>
                </c:pt>
                <c:pt idx="26553">
                  <c:v>2.2952999999997101</c:v>
                </c:pt>
                <c:pt idx="26554">
                  <c:v>2.2953999999997099</c:v>
                </c:pt>
                <c:pt idx="26555">
                  <c:v>2.2954999999997101</c:v>
                </c:pt>
                <c:pt idx="26556">
                  <c:v>2.2955999999997099</c:v>
                </c:pt>
                <c:pt idx="26557">
                  <c:v>2.2956999999997101</c:v>
                </c:pt>
                <c:pt idx="26558">
                  <c:v>2.2957999999997099</c:v>
                </c:pt>
                <c:pt idx="26559">
                  <c:v>2.2958999999997101</c:v>
                </c:pt>
                <c:pt idx="26560">
                  <c:v>2.2959999999997098</c:v>
                </c:pt>
                <c:pt idx="26561">
                  <c:v>2.29609999999971</c:v>
                </c:pt>
                <c:pt idx="26562">
                  <c:v>2.2961999999997098</c:v>
                </c:pt>
                <c:pt idx="26563">
                  <c:v>2.29629999999971</c:v>
                </c:pt>
                <c:pt idx="26564">
                  <c:v>2.2963999999997098</c:v>
                </c:pt>
                <c:pt idx="26565">
                  <c:v>2.29649999999971</c:v>
                </c:pt>
                <c:pt idx="26566">
                  <c:v>2.2965999999997102</c:v>
                </c:pt>
                <c:pt idx="26567">
                  <c:v>2.29669999999971</c:v>
                </c:pt>
                <c:pt idx="26568">
                  <c:v>2.2967999999997102</c:v>
                </c:pt>
                <c:pt idx="26569">
                  <c:v>2.29689999999971</c:v>
                </c:pt>
                <c:pt idx="26570">
                  <c:v>2.2969999999997102</c:v>
                </c:pt>
                <c:pt idx="26571">
                  <c:v>2.2970999999997099</c:v>
                </c:pt>
                <c:pt idx="26572">
                  <c:v>2.2971999999997101</c:v>
                </c:pt>
                <c:pt idx="26573">
                  <c:v>2.2972999999997099</c:v>
                </c:pt>
                <c:pt idx="26574">
                  <c:v>2.2973999999997101</c:v>
                </c:pt>
                <c:pt idx="26575">
                  <c:v>2.2974999999997099</c:v>
                </c:pt>
                <c:pt idx="26576">
                  <c:v>2.2975999999997101</c:v>
                </c:pt>
                <c:pt idx="26577">
                  <c:v>2.2976999999997099</c:v>
                </c:pt>
                <c:pt idx="26578">
                  <c:v>2.2977999999997101</c:v>
                </c:pt>
                <c:pt idx="26579">
                  <c:v>2.2978999999997098</c:v>
                </c:pt>
                <c:pt idx="26580">
                  <c:v>2.2979999999997101</c:v>
                </c:pt>
                <c:pt idx="26581">
                  <c:v>2.2980999999997098</c:v>
                </c:pt>
                <c:pt idx="26582">
                  <c:v>2.29819999999971</c:v>
                </c:pt>
                <c:pt idx="26583">
                  <c:v>2.2982999999997098</c:v>
                </c:pt>
                <c:pt idx="26584">
                  <c:v>2.29839999999971</c:v>
                </c:pt>
                <c:pt idx="26585">
                  <c:v>2.2984999999997102</c:v>
                </c:pt>
                <c:pt idx="26586">
                  <c:v>2.29859999999971</c:v>
                </c:pt>
                <c:pt idx="26587">
                  <c:v>2.2986999999997102</c:v>
                </c:pt>
                <c:pt idx="26588">
                  <c:v>2.29879999999971</c:v>
                </c:pt>
                <c:pt idx="26589">
                  <c:v>2.2988999999997102</c:v>
                </c:pt>
                <c:pt idx="26590">
                  <c:v>2.2989999999997099</c:v>
                </c:pt>
                <c:pt idx="26591">
                  <c:v>2.2990999999997102</c:v>
                </c:pt>
                <c:pt idx="26592">
                  <c:v>2.2991999999997099</c:v>
                </c:pt>
                <c:pt idx="26593">
                  <c:v>2.2992999999997101</c:v>
                </c:pt>
                <c:pt idx="26594">
                  <c:v>2.2993999999997099</c:v>
                </c:pt>
                <c:pt idx="26595">
                  <c:v>2.2994999999997101</c:v>
                </c:pt>
                <c:pt idx="26596">
                  <c:v>2.2995999999997099</c:v>
                </c:pt>
                <c:pt idx="26597">
                  <c:v>2.2996999999997101</c:v>
                </c:pt>
                <c:pt idx="26598">
                  <c:v>2.2997999999997099</c:v>
                </c:pt>
                <c:pt idx="26599">
                  <c:v>2.2998999999997101</c:v>
                </c:pt>
                <c:pt idx="26600">
                  <c:v>2.2999999999997098</c:v>
                </c:pt>
                <c:pt idx="26601">
                  <c:v>2.30009999999971</c:v>
                </c:pt>
                <c:pt idx="26602">
                  <c:v>2.3001999999997098</c:v>
                </c:pt>
                <c:pt idx="26603">
                  <c:v>2.30029999999971</c:v>
                </c:pt>
                <c:pt idx="26604">
                  <c:v>2.3003999999997098</c:v>
                </c:pt>
                <c:pt idx="26605">
                  <c:v>2.30049999999971</c:v>
                </c:pt>
                <c:pt idx="26606">
                  <c:v>2.3005999999997102</c:v>
                </c:pt>
                <c:pt idx="26607">
                  <c:v>2.30069999999971</c:v>
                </c:pt>
                <c:pt idx="26608">
                  <c:v>2.3007999999997102</c:v>
                </c:pt>
                <c:pt idx="26609">
                  <c:v>2.30089999999971</c:v>
                </c:pt>
                <c:pt idx="26610">
                  <c:v>2.3009999999997102</c:v>
                </c:pt>
                <c:pt idx="26611">
                  <c:v>2.3010999999997099</c:v>
                </c:pt>
                <c:pt idx="26612">
                  <c:v>2.3011999999997101</c:v>
                </c:pt>
                <c:pt idx="26613">
                  <c:v>2.3012999999997099</c:v>
                </c:pt>
                <c:pt idx="26614">
                  <c:v>2.3013999999997101</c:v>
                </c:pt>
                <c:pt idx="26615">
                  <c:v>2.3014999999997099</c:v>
                </c:pt>
                <c:pt idx="26616">
                  <c:v>2.3015999999997101</c:v>
                </c:pt>
                <c:pt idx="26617">
                  <c:v>2.3016999999997099</c:v>
                </c:pt>
                <c:pt idx="26618">
                  <c:v>2.3017999999997101</c:v>
                </c:pt>
                <c:pt idx="26619">
                  <c:v>2.3018999999997098</c:v>
                </c:pt>
                <c:pt idx="26620">
                  <c:v>2.3019999999997101</c:v>
                </c:pt>
                <c:pt idx="26621">
                  <c:v>2.3020999999997098</c:v>
                </c:pt>
                <c:pt idx="26622">
                  <c:v>2.30219999999971</c:v>
                </c:pt>
                <c:pt idx="26623">
                  <c:v>2.3022999999997098</c:v>
                </c:pt>
                <c:pt idx="26624">
                  <c:v>2.30239999999971</c:v>
                </c:pt>
                <c:pt idx="26625">
                  <c:v>2.3024999999997098</c:v>
                </c:pt>
                <c:pt idx="26626">
                  <c:v>2.30259999999971</c:v>
                </c:pt>
                <c:pt idx="26627">
                  <c:v>2.3026999999997102</c:v>
                </c:pt>
                <c:pt idx="26628">
                  <c:v>2.30279999999971</c:v>
                </c:pt>
                <c:pt idx="26629">
                  <c:v>2.3028999999997102</c:v>
                </c:pt>
                <c:pt idx="26630">
                  <c:v>2.3029999999997099</c:v>
                </c:pt>
                <c:pt idx="26631">
                  <c:v>2.3030999999997102</c:v>
                </c:pt>
                <c:pt idx="26632">
                  <c:v>2.3031999999997099</c:v>
                </c:pt>
                <c:pt idx="26633">
                  <c:v>2.3032999999997101</c:v>
                </c:pt>
                <c:pt idx="26634">
                  <c:v>2.3033999999997099</c:v>
                </c:pt>
                <c:pt idx="26635">
                  <c:v>2.3034999999997101</c:v>
                </c:pt>
                <c:pt idx="26636">
                  <c:v>2.3035999999997099</c:v>
                </c:pt>
                <c:pt idx="26637">
                  <c:v>2.3036999999997101</c:v>
                </c:pt>
                <c:pt idx="26638">
                  <c:v>2.3037999999997099</c:v>
                </c:pt>
                <c:pt idx="26639">
                  <c:v>2.3038999999997101</c:v>
                </c:pt>
                <c:pt idx="26640">
                  <c:v>2.3039999999997098</c:v>
                </c:pt>
                <c:pt idx="26641">
                  <c:v>2.30409999999971</c:v>
                </c:pt>
                <c:pt idx="26642">
                  <c:v>2.3041999999997098</c:v>
                </c:pt>
                <c:pt idx="26643">
                  <c:v>2.30429999999971</c:v>
                </c:pt>
                <c:pt idx="26644">
                  <c:v>2.3043999999997098</c:v>
                </c:pt>
                <c:pt idx="26645">
                  <c:v>2.30449999999971</c:v>
                </c:pt>
                <c:pt idx="26646">
                  <c:v>2.3045999999997102</c:v>
                </c:pt>
                <c:pt idx="26647">
                  <c:v>2.30469999999971</c:v>
                </c:pt>
                <c:pt idx="26648">
                  <c:v>2.3047999999997102</c:v>
                </c:pt>
                <c:pt idx="26649">
                  <c:v>2.30489999999971</c:v>
                </c:pt>
                <c:pt idx="26650">
                  <c:v>2.3049999999997102</c:v>
                </c:pt>
                <c:pt idx="26651">
                  <c:v>2.3050999999997099</c:v>
                </c:pt>
                <c:pt idx="26652">
                  <c:v>2.3051999999997101</c:v>
                </c:pt>
                <c:pt idx="26653">
                  <c:v>2.3052999999997099</c:v>
                </c:pt>
                <c:pt idx="26654">
                  <c:v>2.3053999999997101</c:v>
                </c:pt>
                <c:pt idx="26655">
                  <c:v>2.3054999999997099</c:v>
                </c:pt>
                <c:pt idx="26656">
                  <c:v>2.3055999999997101</c:v>
                </c:pt>
                <c:pt idx="26657">
                  <c:v>2.3056999999997099</c:v>
                </c:pt>
                <c:pt idx="26658">
                  <c:v>2.3057999999997101</c:v>
                </c:pt>
                <c:pt idx="26659">
                  <c:v>2.3058999999997098</c:v>
                </c:pt>
                <c:pt idx="26660">
                  <c:v>2.3059999999997101</c:v>
                </c:pt>
                <c:pt idx="26661">
                  <c:v>2.3060999999997098</c:v>
                </c:pt>
                <c:pt idx="26662">
                  <c:v>2.30619999999971</c:v>
                </c:pt>
                <c:pt idx="26663">
                  <c:v>2.3062999999997098</c:v>
                </c:pt>
                <c:pt idx="26664">
                  <c:v>2.30639999999971</c:v>
                </c:pt>
                <c:pt idx="26665">
                  <c:v>2.3064999999997098</c:v>
                </c:pt>
                <c:pt idx="26666">
                  <c:v>2.30659999999971</c:v>
                </c:pt>
                <c:pt idx="26667">
                  <c:v>2.3066999999997102</c:v>
                </c:pt>
                <c:pt idx="26668">
                  <c:v>2.30679999999971</c:v>
                </c:pt>
                <c:pt idx="26669">
                  <c:v>2.3068999999997102</c:v>
                </c:pt>
                <c:pt idx="26670">
                  <c:v>2.3069999999997099</c:v>
                </c:pt>
                <c:pt idx="26671">
                  <c:v>2.3070999999997102</c:v>
                </c:pt>
                <c:pt idx="26672">
                  <c:v>2.3071999999997099</c:v>
                </c:pt>
                <c:pt idx="26673">
                  <c:v>2.3072999999997101</c:v>
                </c:pt>
                <c:pt idx="26674">
                  <c:v>2.3073999999997099</c:v>
                </c:pt>
                <c:pt idx="26675">
                  <c:v>2.3074999999997101</c:v>
                </c:pt>
                <c:pt idx="26676">
                  <c:v>2.3075999999997099</c:v>
                </c:pt>
                <c:pt idx="26677">
                  <c:v>2.3076999999997101</c:v>
                </c:pt>
                <c:pt idx="26678">
                  <c:v>2.3077999999997099</c:v>
                </c:pt>
                <c:pt idx="26679">
                  <c:v>2.3078999999997101</c:v>
                </c:pt>
                <c:pt idx="26680">
                  <c:v>2.3079999999997098</c:v>
                </c:pt>
                <c:pt idx="26681">
                  <c:v>2.3080999999997101</c:v>
                </c:pt>
                <c:pt idx="26682">
                  <c:v>2.3081999999997098</c:v>
                </c:pt>
                <c:pt idx="26683">
                  <c:v>2.30829999999971</c:v>
                </c:pt>
                <c:pt idx="26684">
                  <c:v>2.3083999999997098</c:v>
                </c:pt>
                <c:pt idx="26685">
                  <c:v>2.30849999999971</c:v>
                </c:pt>
                <c:pt idx="26686">
                  <c:v>2.3085999999997102</c:v>
                </c:pt>
                <c:pt idx="26687">
                  <c:v>2.30869999999971</c:v>
                </c:pt>
                <c:pt idx="26688">
                  <c:v>2.3087999999997102</c:v>
                </c:pt>
                <c:pt idx="26689">
                  <c:v>2.30889999999971</c:v>
                </c:pt>
                <c:pt idx="26690">
                  <c:v>2.3089999999997102</c:v>
                </c:pt>
                <c:pt idx="26691">
                  <c:v>2.3090999999997099</c:v>
                </c:pt>
                <c:pt idx="26692">
                  <c:v>2.3091999999997102</c:v>
                </c:pt>
                <c:pt idx="26693">
                  <c:v>2.3092999999997099</c:v>
                </c:pt>
                <c:pt idx="26694">
                  <c:v>2.3093999999997101</c:v>
                </c:pt>
                <c:pt idx="26695">
                  <c:v>2.3094999999997099</c:v>
                </c:pt>
                <c:pt idx="26696">
                  <c:v>2.3095999999997101</c:v>
                </c:pt>
                <c:pt idx="26697">
                  <c:v>2.3096999999997099</c:v>
                </c:pt>
                <c:pt idx="26698">
                  <c:v>2.3097999999997101</c:v>
                </c:pt>
                <c:pt idx="26699">
                  <c:v>2.3098999999997099</c:v>
                </c:pt>
                <c:pt idx="26700">
                  <c:v>2.3099999999997101</c:v>
                </c:pt>
                <c:pt idx="26701">
                  <c:v>2.3100999999997098</c:v>
                </c:pt>
                <c:pt idx="26702">
                  <c:v>2.31019999999971</c:v>
                </c:pt>
                <c:pt idx="26703">
                  <c:v>2.3102999999997098</c:v>
                </c:pt>
                <c:pt idx="26704">
                  <c:v>2.31039999999971</c:v>
                </c:pt>
                <c:pt idx="26705">
                  <c:v>2.3104999999997098</c:v>
                </c:pt>
                <c:pt idx="26706">
                  <c:v>2.31059999999971</c:v>
                </c:pt>
                <c:pt idx="26707">
                  <c:v>2.3106999999997102</c:v>
                </c:pt>
                <c:pt idx="26708">
                  <c:v>2.31079999999971</c:v>
                </c:pt>
                <c:pt idx="26709">
                  <c:v>2.3108999999997102</c:v>
                </c:pt>
                <c:pt idx="26710">
                  <c:v>2.31099999999971</c:v>
                </c:pt>
                <c:pt idx="26711">
                  <c:v>2.3110999999997102</c:v>
                </c:pt>
                <c:pt idx="26712">
                  <c:v>2.3111999999997099</c:v>
                </c:pt>
                <c:pt idx="26713">
                  <c:v>2.3112999999997101</c:v>
                </c:pt>
                <c:pt idx="26714">
                  <c:v>2.3113999999997099</c:v>
                </c:pt>
                <c:pt idx="26715">
                  <c:v>2.3114999999997101</c:v>
                </c:pt>
                <c:pt idx="26716">
                  <c:v>2.3115999999997099</c:v>
                </c:pt>
                <c:pt idx="26717">
                  <c:v>2.3116999999997101</c:v>
                </c:pt>
                <c:pt idx="26718">
                  <c:v>2.3117999999997099</c:v>
                </c:pt>
                <c:pt idx="26719">
                  <c:v>2.3118999999997101</c:v>
                </c:pt>
                <c:pt idx="26720">
                  <c:v>2.3119999999997098</c:v>
                </c:pt>
                <c:pt idx="26721">
                  <c:v>2.3120999999997101</c:v>
                </c:pt>
                <c:pt idx="26722">
                  <c:v>2.3121999999997098</c:v>
                </c:pt>
                <c:pt idx="26723">
                  <c:v>2.31229999999971</c:v>
                </c:pt>
                <c:pt idx="26724">
                  <c:v>2.3123999999997098</c:v>
                </c:pt>
                <c:pt idx="26725">
                  <c:v>2.31249999999971</c:v>
                </c:pt>
                <c:pt idx="26726">
                  <c:v>2.3125999999997102</c:v>
                </c:pt>
                <c:pt idx="26727">
                  <c:v>2.31269999999971</c:v>
                </c:pt>
                <c:pt idx="26728">
                  <c:v>2.3127999999997102</c:v>
                </c:pt>
                <c:pt idx="26729">
                  <c:v>2.31289999999971</c:v>
                </c:pt>
                <c:pt idx="26730">
                  <c:v>2.3129999999997102</c:v>
                </c:pt>
                <c:pt idx="26731">
                  <c:v>2.3130999999997099</c:v>
                </c:pt>
                <c:pt idx="26732">
                  <c:v>2.3131999999997102</c:v>
                </c:pt>
                <c:pt idx="26733">
                  <c:v>2.3132999999997099</c:v>
                </c:pt>
                <c:pt idx="26734">
                  <c:v>2.3133999999997101</c:v>
                </c:pt>
                <c:pt idx="26735">
                  <c:v>2.3134999999997099</c:v>
                </c:pt>
                <c:pt idx="26736">
                  <c:v>2.3135999999997101</c:v>
                </c:pt>
                <c:pt idx="26737">
                  <c:v>2.3136999999997099</c:v>
                </c:pt>
                <c:pt idx="26738">
                  <c:v>2.3137999999997101</c:v>
                </c:pt>
                <c:pt idx="26739">
                  <c:v>2.3138999999997099</c:v>
                </c:pt>
                <c:pt idx="26740">
                  <c:v>2.3139999999997101</c:v>
                </c:pt>
                <c:pt idx="26741">
                  <c:v>2.3140999999997098</c:v>
                </c:pt>
                <c:pt idx="26742">
                  <c:v>2.31419999999971</c:v>
                </c:pt>
                <c:pt idx="26743">
                  <c:v>2.3142999999997098</c:v>
                </c:pt>
                <c:pt idx="26744">
                  <c:v>2.31439999999971</c:v>
                </c:pt>
                <c:pt idx="26745">
                  <c:v>2.3144999999997098</c:v>
                </c:pt>
                <c:pt idx="26746">
                  <c:v>2.31459999999971</c:v>
                </c:pt>
                <c:pt idx="26747">
                  <c:v>2.3146999999997102</c:v>
                </c:pt>
                <c:pt idx="26748">
                  <c:v>2.31479999999971</c:v>
                </c:pt>
                <c:pt idx="26749">
                  <c:v>2.3148999999997102</c:v>
                </c:pt>
                <c:pt idx="26750">
                  <c:v>2.31499999999971</c:v>
                </c:pt>
                <c:pt idx="26751">
                  <c:v>2.3150999999997102</c:v>
                </c:pt>
                <c:pt idx="26752">
                  <c:v>2.3151999999997099</c:v>
                </c:pt>
                <c:pt idx="26753">
                  <c:v>2.3152999999997101</c:v>
                </c:pt>
                <c:pt idx="26754">
                  <c:v>2.3153999999997099</c:v>
                </c:pt>
                <c:pt idx="26755">
                  <c:v>2.3154999999997101</c:v>
                </c:pt>
                <c:pt idx="26756">
                  <c:v>2.3155999999997099</c:v>
                </c:pt>
                <c:pt idx="26757">
                  <c:v>2.3156999999997101</c:v>
                </c:pt>
                <c:pt idx="26758">
                  <c:v>2.3157999999997099</c:v>
                </c:pt>
                <c:pt idx="26759">
                  <c:v>2.3158999999997101</c:v>
                </c:pt>
                <c:pt idx="26760">
                  <c:v>2.3159999999997098</c:v>
                </c:pt>
                <c:pt idx="26761">
                  <c:v>2.3160999999997101</c:v>
                </c:pt>
                <c:pt idx="26762">
                  <c:v>2.3161999999997098</c:v>
                </c:pt>
                <c:pt idx="26763">
                  <c:v>2.31629999999971</c:v>
                </c:pt>
                <c:pt idx="26764">
                  <c:v>2.3163999999997098</c:v>
                </c:pt>
                <c:pt idx="26765">
                  <c:v>2.31649999999971</c:v>
                </c:pt>
                <c:pt idx="26766">
                  <c:v>2.3165999999997098</c:v>
                </c:pt>
                <c:pt idx="26767">
                  <c:v>2.31669999999971</c:v>
                </c:pt>
                <c:pt idx="26768">
                  <c:v>2.3167999999997102</c:v>
                </c:pt>
                <c:pt idx="26769">
                  <c:v>2.3168999999997002</c:v>
                </c:pt>
                <c:pt idx="26770">
                  <c:v>2.3169999999997102</c:v>
                </c:pt>
                <c:pt idx="26771">
                  <c:v>2.3170999999997099</c:v>
                </c:pt>
                <c:pt idx="26772">
                  <c:v>2.3171999999997102</c:v>
                </c:pt>
                <c:pt idx="26773">
                  <c:v>2.3172999999997002</c:v>
                </c:pt>
                <c:pt idx="26774">
                  <c:v>2.3173999999997101</c:v>
                </c:pt>
                <c:pt idx="26775">
                  <c:v>2.3174999999997099</c:v>
                </c:pt>
                <c:pt idx="26776">
                  <c:v>2.3175999999997101</c:v>
                </c:pt>
                <c:pt idx="26777">
                  <c:v>2.3176999999997001</c:v>
                </c:pt>
                <c:pt idx="26778">
                  <c:v>2.3177999999997101</c:v>
                </c:pt>
                <c:pt idx="26779">
                  <c:v>2.3178999999997099</c:v>
                </c:pt>
                <c:pt idx="26780">
                  <c:v>2.3179999999997101</c:v>
                </c:pt>
                <c:pt idx="26781">
                  <c:v>2.3180999999997001</c:v>
                </c:pt>
                <c:pt idx="26782">
                  <c:v>2.31819999999971</c:v>
                </c:pt>
                <c:pt idx="26783">
                  <c:v>2.3182999999997098</c:v>
                </c:pt>
                <c:pt idx="26784">
                  <c:v>2.31839999999971</c:v>
                </c:pt>
                <c:pt idx="26785">
                  <c:v>2.3184999999997</c:v>
                </c:pt>
                <c:pt idx="26786">
                  <c:v>2.3185999999996998</c:v>
                </c:pt>
                <c:pt idx="26787">
                  <c:v>2.3186999999997102</c:v>
                </c:pt>
                <c:pt idx="26788">
                  <c:v>2.3187999999997002</c:v>
                </c:pt>
                <c:pt idx="26789">
                  <c:v>2.3188999999997</c:v>
                </c:pt>
                <c:pt idx="26790">
                  <c:v>2.3189999999997002</c:v>
                </c:pt>
                <c:pt idx="26791">
                  <c:v>2.3190999999997102</c:v>
                </c:pt>
                <c:pt idx="26792">
                  <c:v>2.3191999999997002</c:v>
                </c:pt>
                <c:pt idx="26793">
                  <c:v>2.3192999999996999</c:v>
                </c:pt>
                <c:pt idx="26794">
                  <c:v>2.3193999999997001</c:v>
                </c:pt>
                <c:pt idx="26795">
                  <c:v>2.3194999999997101</c:v>
                </c:pt>
                <c:pt idx="26796">
                  <c:v>2.3195999999997001</c:v>
                </c:pt>
                <c:pt idx="26797">
                  <c:v>2.3196999999996999</c:v>
                </c:pt>
                <c:pt idx="26798">
                  <c:v>2.3197999999997001</c:v>
                </c:pt>
                <c:pt idx="26799">
                  <c:v>2.3198999999997101</c:v>
                </c:pt>
                <c:pt idx="26800">
                  <c:v>2.3199999999997001</c:v>
                </c:pt>
                <c:pt idx="26801">
                  <c:v>2.3200999999996998</c:v>
                </c:pt>
                <c:pt idx="26802">
                  <c:v>2.3201999999997001</c:v>
                </c:pt>
                <c:pt idx="26803">
                  <c:v>2.32029999999971</c:v>
                </c:pt>
                <c:pt idx="26804">
                  <c:v>2.3203999999997</c:v>
                </c:pt>
                <c:pt idx="26805">
                  <c:v>2.3204999999996998</c:v>
                </c:pt>
                <c:pt idx="26806">
                  <c:v>2.3205999999997</c:v>
                </c:pt>
                <c:pt idx="26807">
                  <c:v>2.3206999999996998</c:v>
                </c:pt>
                <c:pt idx="26808">
                  <c:v>2.3207999999997</c:v>
                </c:pt>
                <c:pt idx="26809">
                  <c:v>2.3208999999997002</c:v>
                </c:pt>
                <c:pt idx="26810">
                  <c:v>2.3209999999997</c:v>
                </c:pt>
                <c:pt idx="26811">
                  <c:v>2.3210999999997002</c:v>
                </c:pt>
                <c:pt idx="26812">
                  <c:v>2.3211999999996999</c:v>
                </c:pt>
                <c:pt idx="26813">
                  <c:v>2.3212999999997002</c:v>
                </c:pt>
                <c:pt idx="26814">
                  <c:v>2.3213999999996999</c:v>
                </c:pt>
                <c:pt idx="26815">
                  <c:v>2.3214999999997001</c:v>
                </c:pt>
                <c:pt idx="26816">
                  <c:v>2.3215999999996999</c:v>
                </c:pt>
                <c:pt idx="26817">
                  <c:v>2.3216999999997001</c:v>
                </c:pt>
                <c:pt idx="26818">
                  <c:v>2.3217999999996999</c:v>
                </c:pt>
                <c:pt idx="26819">
                  <c:v>2.3218999999997001</c:v>
                </c:pt>
                <c:pt idx="26820">
                  <c:v>2.3219999999996999</c:v>
                </c:pt>
                <c:pt idx="26821">
                  <c:v>2.3220999999997001</c:v>
                </c:pt>
                <c:pt idx="26822">
                  <c:v>2.3221999999996998</c:v>
                </c:pt>
                <c:pt idx="26823">
                  <c:v>2.3222999999997</c:v>
                </c:pt>
                <c:pt idx="26824">
                  <c:v>2.3223999999996998</c:v>
                </c:pt>
                <c:pt idx="26825">
                  <c:v>2.3224999999997</c:v>
                </c:pt>
                <c:pt idx="26826">
                  <c:v>2.3225999999996998</c:v>
                </c:pt>
                <c:pt idx="26827">
                  <c:v>2.3226999999997</c:v>
                </c:pt>
                <c:pt idx="26828">
                  <c:v>2.3227999999997002</c:v>
                </c:pt>
                <c:pt idx="26829">
                  <c:v>2.3228999999997</c:v>
                </c:pt>
                <c:pt idx="26830">
                  <c:v>2.3229999999997002</c:v>
                </c:pt>
                <c:pt idx="26831">
                  <c:v>2.3230999999997</c:v>
                </c:pt>
                <c:pt idx="26832">
                  <c:v>2.3231999999997002</c:v>
                </c:pt>
                <c:pt idx="26833">
                  <c:v>2.3232999999996999</c:v>
                </c:pt>
                <c:pt idx="26834">
                  <c:v>2.3233999999997001</c:v>
                </c:pt>
                <c:pt idx="26835">
                  <c:v>2.3234999999996999</c:v>
                </c:pt>
                <c:pt idx="26836">
                  <c:v>2.3235999999997001</c:v>
                </c:pt>
                <c:pt idx="26837">
                  <c:v>2.3236999999996999</c:v>
                </c:pt>
                <c:pt idx="26838">
                  <c:v>2.3237999999997001</c:v>
                </c:pt>
                <c:pt idx="26839">
                  <c:v>2.3238999999996999</c:v>
                </c:pt>
                <c:pt idx="26840">
                  <c:v>2.3239999999997001</c:v>
                </c:pt>
                <c:pt idx="26841">
                  <c:v>2.3240999999996999</c:v>
                </c:pt>
                <c:pt idx="26842">
                  <c:v>2.3241999999997001</c:v>
                </c:pt>
                <c:pt idx="26843">
                  <c:v>2.3242999999996998</c:v>
                </c:pt>
                <c:pt idx="26844">
                  <c:v>2.3243999999997</c:v>
                </c:pt>
                <c:pt idx="26845">
                  <c:v>2.3244999999996998</c:v>
                </c:pt>
                <c:pt idx="26846">
                  <c:v>2.3245999999997</c:v>
                </c:pt>
                <c:pt idx="26847">
                  <c:v>2.3246999999996998</c:v>
                </c:pt>
                <c:pt idx="26848">
                  <c:v>2.3247999999997</c:v>
                </c:pt>
                <c:pt idx="26849">
                  <c:v>2.3248999999997002</c:v>
                </c:pt>
                <c:pt idx="26850">
                  <c:v>2.3249999999997</c:v>
                </c:pt>
                <c:pt idx="26851">
                  <c:v>2.3250999999997002</c:v>
                </c:pt>
                <c:pt idx="26852">
                  <c:v>2.3251999999997</c:v>
                </c:pt>
                <c:pt idx="26853">
                  <c:v>2.3252999999997002</c:v>
                </c:pt>
                <c:pt idx="26854">
                  <c:v>2.3253999999996999</c:v>
                </c:pt>
                <c:pt idx="26855">
                  <c:v>2.3254999999997001</c:v>
                </c:pt>
                <c:pt idx="26856">
                  <c:v>2.3255999999996999</c:v>
                </c:pt>
                <c:pt idx="26857">
                  <c:v>2.3256999999997001</c:v>
                </c:pt>
                <c:pt idx="26858">
                  <c:v>2.3257999999996999</c:v>
                </c:pt>
                <c:pt idx="26859">
                  <c:v>2.3258999999997001</c:v>
                </c:pt>
                <c:pt idx="26860">
                  <c:v>2.3259999999996999</c:v>
                </c:pt>
                <c:pt idx="26861">
                  <c:v>2.3260999999997001</c:v>
                </c:pt>
                <c:pt idx="26862">
                  <c:v>2.3261999999996998</c:v>
                </c:pt>
                <c:pt idx="26863">
                  <c:v>2.3262999999997001</c:v>
                </c:pt>
                <c:pt idx="26864">
                  <c:v>2.3263999999996998</c:v>
                </c:pt>
                <c:pt idx="26865">
                  <c:v>2.3264999999997</c:v>
                </c:pt>
                <c:pt idx="26866">
                  <c:v>2.3265999999996998</c:v>
                </c:pt>
                <c:pt idx="26867">
                  <c:v>2.3266999999997</c:v>
                </c:pt>
                <c:pt idx="26868">
                  <c:v>2.3267999999997002</c:v>
                </c:pt>
                <c:pt idx="26869">
                  <c:v>2.3268999999997</c:v>
                </c:pt>
                <c:pt idx="26870">
                  <c:v>2.3269999999997002</c:v>
                </c:pt>
                <c:pt idx="26871">
                  <c:v>2.3270999999997</c:v>
                </c:pt>
                <c:pt idx="26872">
                  <c:v>2.3271999999997002</c:v>
                </c:pt>
                <c:pt idx="26873">
                  <c:v>2.3272999999996999</c:v>
                </c:pt>
                <c:pt idx="26874">
                  <c:v>2.3273999999997002</c:v>
                </c:pt>
                <c:pt idx="26875">
                  <c:v>2.3274999999996999</c:v>
                </c:pt>
                <c:pt idx="26876">
                  <c:v>2.3275999999997001</c:v>
                </c:pt>
                <c:pt idx="26877">
                  <c:v>2.3276999999996999</c:v>
                </c:pt>
                <c:pt idx="26878">
                  <c:v>2.3277999999997001</c:v>
                </c:pt>
                <c:pt idx="26879">
                  <c:v>2.3278999999996999</c:v>
                </c:pt>
                <c:pt idx="26880">
                  <c:v>2.3279999999997001</c:v>
                </c:pt>
                <c:pt idx="26881">
                  <c:v>2.3280999999996999</c:v>
                </c:pt>
                <c:pt idx="26882">
                  <c:v>2.3281999999997001</c:v>
                </c:pt>
                <c:pt idx="26883">
                  <c:v>2.3282999999996998</c:v>
                </c:pt>
                <c:pt idx="26884">
                  <c:v>2.3283999999997</c:v>
                </c:pt>
                <c:pt idx="26885">
                  <c:v>2.3284999999996998</c:v>
                </c:pt>
                <c:pt idx="26886">
                  <c:v>2.3285999999997</c:v>
                </c:pt>
                <c:pt idx="26887">
                  <c:v>2.3286999999996998</c:v>
                </c:pt>
                <c:pt idx="26888">
                  <c:v>2.3287999999997</c:v>
                </c:pt>
                <c:pt idx="26889">
                  <c:v>2.3288999999997002</c:v>
                </c:pt>
                <c:pt idx="26890">
                  <c:v>2.3289999999997</c:v>
                </c:pt>
                <c:pt idx="26891">
                  <c:v>2.3290999999997002</c:v>
                </c:pt>
                <c:pt idx="26892">
                  <c:v>2.3291999999997</c:v>
                </c:pt>
                <c:pt idx="26893">
                  <c:v>2.3292999999997002</c:v>
                </c:pt>
                <c:pt idx="26894">
                  <c:v>2.3293999999996999</c:v>
                </c:pt>
                <c:pt idx="26895">
                  <c:v>2.3294999999997001</c:v>
                </c:pt>
                <c:pt idx="26896">
                  <c:v>2.3295999999996999</c:v>
                </c:pt>
                <c:pt idx="26897">
                  <c:v>2.3296999999997001</c:v>
                </c:pt>
                <c:pt idx="26898">
                  <c:v>2.3297999999996999</c:v>
                </c:pt>
                <c:pt idx="26899">
                  <c:v>2.3298999999997001</c:v>
                </c:pt>
                <c:pt idx="26900">
                  <c:v>2.3299999999996999</c:v>
                </c:pt>
                <c:pt idx="26901">
                  <c:v>2.3300999999997001</c:v>
                </c:pt>
                <c:pt idx="26902">
                  <c:v>2.3301999999996998</c:v>
                </c:pt>
                <c:pt idx="26903">
                  <c:v>2.3302999999997001</c:v>
                </c:pt>
                <c:pt idx="26904">
                  <c:v>2.3303999999996998</c:v>
                </c:pt>
                <c:pt idx="26905">
                  <c:v>2.3304999999997</c:v>
                </c:pt>
                <c:pt idx="26906">
                  <c:v>2.3305999999996998</c:v>
                </c:pt>
                <c:pt idx="26907">
                  <c:v>2.3306999999997</c:v>
                </c:pt>
                <c:pt idx="26908">
                  <c:v>2.3307999999996998</c:v>
                </c:pt>
                <c:pt idx="26909">
                  <c:v>2.3308999999997</c:v>
                </c:pt>
                <c:pt idx="26910">
                  <c:v>2.3309999999997002</c:v>
                </c:pt>
                <c:pt idx="26911">
                  <c:v>2.3310999999997</c:v>
                </c:pt>
                <c:pt idx="26912">
                  <c:v>2.3311999999997002</c:v>
                </c:pt>
                <c:pt idx="26913">
                  <c:v>2.3312999999996999</c:v>
                </c:pt>
                <c:pt idx="26914">
                  <c:v>2.3313999999997002</c:v>
                </c:pt>
                <c:pt idx="26915">
                  <c:v>2.3314999999996999</c:v>
                </c:pt>
                <c:pt idx="26916">
                  <c:v>2.3315999999997001</c:v>
                </c:pt>
                <c:pt idx="26917">
                  <c:v>2.3316999999996999</c:v>
                </c:pt>
                <c:pt idx="26918">
                  <c:v>2.3317999999997001</c:v>
                </c:pt>
                <c:pt idx="26919">
                  <c:v>2.3318999999996999</c:v>
                </c:pt>
                <c:pt idx="26920">
                  <c:v>2.3319999999997001</c:v>
                </c:pt>
                <c:pt idx="26921">
                  <c:v>2.3320999999996999</c:v>
                </c:pt>
                <c:pt idx="26922">
                  <c:v>2.3321999999997001</c:v>
                </c:pt>
                <c:pt idx="26923">
                  <c:v>2.3322999999996998</c:v>
                </c:pt>
                <c:pt idx="26924">
                  <c:v>2.3323999999997</c:v>
                </c:pt>
                <c:pt idx="26925">
                  <c:v>2.3324999999996998</c:v>
                </c:pt>
                <c:pt idx="26926">
                  <c:v>2.3325999999997</c:v>
                </c:pt>
                <c:pt idx="26927">
                  <c:v>2.3326999999996998</c:v>
                </c:pt>
                <c:pt idx="26928">
                  <c:v>2.3327999999997</c:v>
                </c:pt>
                <c:pt idx="26929">
                  <c:v>2.3328999999997002</c:v>
                </c:pt>
                <c:pt idx="26930">
                  <c:v>2.3329999999997</c:v>
                </c:pt>
                <c:pt idx="26931">
                  <c:v>2.3330999999997002</c:v>
                </c:pt>
                <c:pt idx="26932">
                  <c:v>2.3331999999997</c:v>
                </c:pt>
                <c:pt idx="26933">
                  <c:v>2.3332999999997002</c:v>
                </c:pt>
                <c:pt idx="26934">
                  <c:v>2.3333999999996999</c:v>
                </c:pt>
                <c:pt idx="26935">
                  <c:v>2.3334999999997001</c:v>
                </c:pt>
                <c:pt idx="26936">
                  <c:v>2.3335999999996999</c:v>
                </c:pt>
                <c:pt idx="26937">
                  <c:v>2.3336999999997001</c:v>
                </c:pt>
                <c:pt idx="26938">
                  <c:v>2.3337999999996999</c:v>
                </c:pt>
                <c:pt idx="26939">
                  <c:v>2.3338999999997001</c:v>
                </c:pt>
                <c:pt idx="26940">
                  <c:v>2.3339999999996999</c:v>
                </c:pt>
                <c:pt idx="26941">
                  <c:v>2.3340999999997001</c:v>
                </c:pt>
                <c:pt idx="26942">
                  <c:v>2.3341999999996998</c:v>
                </c:pt>
                <c:pt idx="26943">
                  <c:v>2.3342999999997001</c:v>
                </c:pt>
                <c:pt idx="26944">
                  <c:v>2.3343999999996998</c:v>
                </c:pt>
                <c:pt idx="26945">
                  <c:v>2.3344999999997</c:v>
                </c:pt>
                <c:pt idx="26946">
                  <c:v>2.3345999999996998</c:v>
                </c:pt>
                <c:pt idx="26947">
                  <c:v>2.3346999999997</c:v>
                </c:pt>
                <c:pt idx="26948">
                  <c:v>2.3347999999996998</c:v>
                </c:pt>
                <c:pt idx="26949">
                  <c:v>2.3348999999997</c:v>
                </c:pt>
                <c:pt idx="26950">
                  <c:v>2.3349999999997002</c:v>
                </c:pt>
                <c:pt idx="26951">
                  <c:v>2.3350999999997</c:v>
                </c:pt>
                <c:pt idx="26952">
                  <c:v>2.3351999999997002</c:v>
                </c:pt>
                <c:pt idx="26953">
                  <c:v>2.3352999999996999</c:v>
                </c:pt>
                <c:pt idx="26954">
                  <c:v>2.3353999999997002</c:v>
                </c:pt>
                <c:pt idx="26955">
                  <c:v>2.3354999999996999</c:v>
                </c:pt>
                <c:pt idx="26956">
                  <c:v>2.3355999999997001</c:v>
                </c:pt>
                <c:pt idx="26957">
                  <c:v>2.3356999999996999</c:v>
                </c:pt>
                <c:pt idx="26958">
                  <c:v>2.3357999999997001</c:v>
                </c:pt>
                <c:pt idx="26959">
                  <c:v>2.3358999999996999</c:v>
                </c:pt>
                <c:pt idx="26960">
                  <c:v>2.3359999999997001</c:v>
                </c:pt>
                <c:pt idx="26961">
                  <c:v>2.3360999999996999</c:v>
                </c:pt>
                <c:pt idx="26962">
                  <c:v>2.3361999999997001</c:v>
                </c:pt>
                <c:pt idx="26963">
                  <c:v>2.3362999999996998</c:v>
                </c:pt>
                <c:pt idx="26964">
                  <c:v>2.3363999999997001</c:v>
                </c:pt>
                <c:pt idx="26965">
                  <c:v>2.3364999999996998</c:v>
                </c:pt>
                <c:pt idx="26966">
                  <c:v>2.3365999999997</c:v>
                </c:pt>
                <c:pt idx="26967">
                  <c:v>2.3366999999996998</c:v>
                </c:pt>
                <c:pt idx="26968">
                  <c:v>2.3367999999997</c:v>
                </c:pt>
                <c:pt idx="26969">
                  <c:v>2.3368999999997002</c:v>
                </c:pt>
                <c:pt idx="26970">
                  <c:v>2.3369999999997</c:v>
                </c:pt>
                <c:pt idx="26971">
                  <c:v>2.3370999999997002</c:v>
                </c:pt>
                <c:pt idx="26972">
                  <c:v>2.3371999999997</c:v>
                </c:pt>
                <c:pt idx="26973">
                  <c:v>2.3372999999997002</c:v>
                </c:pt>
                <c:pt idx="26974">
                  <c:v>2.3373999999996999</c:v>
                </c:pt>
                <c:pt idx="26975">
                  <c:v>2.3374999999997002</c:v>
                </c:pt>
                <c:pt idx="26976">
                  <c:v>2.3375999999996999</c:v>
                </c:pt>
                <c:pt idx="26977">
                  <c:v>2.3376999999997001</c:v>
                </c:pt>
                <c:pt idx="26978">
                  <c:v>2.3377999999996999</c:v>
                </c:pt>
                <c:pt idx="26979">
                  <c:v>2.3378999999997001</c:v>
                </c:pt>
                <c:pt idx="26980">
                  <c:v>2.3379999999996999</c:v>
                </c:pt>
                <c:pt idx="26981">
                  <c:v>2.3380999999997001</c:v>
                </c:pt>
                <c:pt idx="26982">
                  <c:v>2.3381999999996999</c:v>
                </c:pt>
                <c:pt idx="26983">
                  <c:v>2.3382999999997001</c:v>
                </c:pt>
                <c:pt idx="26984">
                  <c:v>2.3383999999996998</c:v>
                </c:pt>
                <c:pt idx="26985">
                  <c:v>2.3384999999997</c:v>
                </c:pt>
                <c:pt idx="26986">
                  <c:v>2.3385999999996998</c:v>
                </c:pt>
                <c:pt idx="26987">
                  <c:v>2.3386999999997</c:v>
                </c:pt>
                <c:pt idx="26988">
                  <c:v>2.3387999999996998</c:v>
                </c:pt>
                <c:pt idx="26989">
                  <c:v>2.3388999999997</c:v>
                </c:pt>
                <c:pt idx="26990">
                  <c:v>2.3389999999997002</c:v>
                </c:pt>
                <c:pt idx="26991">
                  <c:v>2.3390999999997</c:v>
                </c:pt>
                <c:pt idx="26992">
                  <c:v>2.3391999999997002</c:v>
                </c:pt>
                <c:pt idx="26993">
                  <c:v>2.3392999999997</c:v>
                </c:pt>
                <c:pt idx="26994">
                  <c:v>2.3393999999997002</c:v>
                </c:pt>
                <c:pt idx="26995">
                  <c:v>2.3394999999996999</c:v>
                </c:pt>
                <c:pt idx="26996">
                  <c:v>2.3395999999997001</c:v>
                </c:pt>
                <c:pt idx="26997">
                  <c:v>2.3396999999996999</c:v>
                </c:pt>
                <c:pt idx="26998">
                  <c:v>2.3397999999997001</c:v>
                </c:pt>
                <c:pt idx="26999">
                  <c:v>2.3398999999996999</c:v>
                </c:pt>
                <c:pt idx="27000">
                  <c:v>2.3399999999997001</c:v>
                </c:pt>
                <c:pt idx="27001">
                  <c:v>2.3400999999996999</c:v>
                </c:pt>
                <c:pt idx="27002">
                  <c:v>2.3401999999997001</c:v>
                </c:pt>
                <c:pt idx="27003">
                  <c:v>2.3402999999996998</c:v>
                </c:pt>
                <c:pt idx="27004">
                  <c:v>2.3403999999997001</c:v>
                </c:pt>
                <c:pt idx="27005">
                  <c:v>2.3404999999996998</c:v>
                </c:pt>
                <c:pt idx="27006">
                  <c:v>2.3405999999997</c:v>
                </c:pt>
                <c:pt idx="27007">
                  <c:v>2.3406999999996998</c:v>
                </c:pt>
                <c:pt idx="27008">
                  <c:v>2.3407999999997</c:v>
                </c:pt>
                <c:pt idx="27009">
                  <c:v>2.3408999999997002</c:v>
                </c:pt>
                <c:pt idx="27010">
                  <c:v>2.3409999999997</c:v>
                </c:pt>
                <c:pt idx="27011">
                  <c:v>2.3410999999997002</c:v>
                </c:pt>
                <c:pt idx="27012">
                  <c:v>2.3411999999997</c:v>
                </c:pt>
                <c:pt idx="27013">
                  <c:v>2.3412999999997002</c:v>
                </c:pt>
                <c:pt idx="27014">
                  <c:v>2.3413999999996999</c:v>
                </c:pt>
                <c:pt idx="27015">
                  <c:v>2.3414999999997002</c:v>
                </c:pt>
                <c:pt idx="27016">
                  <c:v>2.3415999999996999</c:v>
                </c:pt>
                <c:pt idx="27017">
                  <c:v>2.3416999999997001</c:v>
                </c:pt>
                <c:pt idx="27018">
                  <c:v>2.3417999999996999</c:v>
                </c:pt>
                <c:pt idx="27019">
                  <c:v>2.3418999999997001</c:v>
                </c:pt>
                <c:pt idx="27020">
                  <c:v>2.3419999999996999</c:v>
                </c:pt>
                <c:pt idx="27021">
                  <c:v>2.3420999999997001</c:v>
                </c:pt>
                <c:pt idx="27022">
                  <c:v>2.3421999999996999</c:v>
                </c:pt>
                <c:pt idx="27023">
                  <c:v>2.3422999999997001</c:v>
                </c:pt>
                <c:pt idx="27024">
                  <c:v>2.3423999999996998</c:v>
                </c:pt>
                <c:pt idx="27025">
                  <c:v>2.3424999999997</c:v>
                </c:pt>
                <c:pt idx="27026">
                  <c:v>2.3425999999996998</c:v>
                </c:pt>
                <c:pt idx="27027">
                  <c:v>2.3426999999997</c:v>
                </c:pt>
                <c:pt idx="27028">
                  <c:v>2.3427999999996998</c:v>
                </c:pt>
                <c:pt idx="27029">
                  <c:v>2.3428999999997</c:v>
                </c:pt>
                <c:pt idx="27030">
                  <c:v>2.3429999999997002</c:v>
                </c:pt>
                <c:pt idx="27031">
                  <c:v>2.3430999999997</c:v>
                </c:pt>
                <c:pt idx="27032">
                  <c:v>2.3431999999997002</c:v>
                </c:pt>
                <c:pt idx="27033">
                  <c:v>2.3432999999997</c:v>
                </c:pt>
                <c:pt idx="27034">
                  <c:v>2.3433999999997002</c:v>
                </c:pt>
                <c:pt idx="27035">
                  <c:v>2.3434999999996999</c:v>
                </c:pt>
                <c:pt idx="27036">
                  <c:v>2.3435999999997001</c:v>
                </c:pt>
                <c:pt idx="27037">
                  <c:v>2.3436999999996999</c:v>
                </c:pt>
                <c:pt idx="27038">
                  <c:v>2.3437999999997001</c:v>
                </c:pt>
                <c:pt idx="27039">
                  <c:v>2.3438999999996999</c:v>
                </c:pt>
                <c:pt idx="27040">
                  <c:v>2.3439999999997001</c:v>
                </c:pt>
                <c:pt idx="27041">
                  <c:v>2.3440999999996999</c:v>
                </c:pt>
                <c:pt idx="27042">
                  <c:v>2.3441999999997001</c:v>
                </c:pt>
                <c:pt idx="27043">
                  <c:v>2.3442999999996998</c:v>
                </c:pt>
                <c:pt idx="27044">
                  <c:v>2.3443999999997001</c:v>
                </c:pt>
                <c:pt idx="27045">
                  <c:v>2.3444999999996998</c:v>
                </c:pt>
                <c:pt idx="27046">
                  <c:v>2.3445999999997</c:v>
                </c:pt>
                <c:pt idx="27047">
                  <c:v>2.3446999999996998</c:v>
                </c:pt>
                <c:pt idx="27048">
                  <c:v>2.3447999999997</c:v>
                </c:pt>
                <c:pt idx="27049">
                  <c:v>2.3448999999996998</c:v>
                </c:pt>
                <c:pt idx="27050">
                  <c:v>2.3449999999997</c:v>
                </c:pt>
                <c:pt idx="27051">
                  <c:v>2.3450999999997002</c:v>
                </c:pt>
                <c:pt idx="27052">
                  <c:v>2.3451999999997</c:v>
                </c:pt>
                <c:pt idx="27053">
                  <c:v>2.3452999999997002</c:v>
                </c:pt>
                <c:pt idx="27054">
                  <c:v>2.3453999999996999</c:v>
                </c:pt>
                <c:pt idx="27055">
                  <c:v>2.3454999999997002</c:v>
                </c:pt>
                <c:pt idx="27056">
                  <c:v>2.3455999999996999</c:v>
                </c:pt>
                <c:pt idx="27057">
                  <c:v>2.3456999999997001</c:v>
                </c:pt>
                <c:pt idx="27058">
                  <c:v>2.3457999999996999</c:v>
                </c:pt>
                <c:pt idx="27059">
                  <c:v>2.3458999999997001</c:v>
                </c:pt>
                <c:pt idx="27060">
                  <c:v>2.3459999999996999</c:v>
                </c:pt>
                <c:pt idx="27061">
                  <c:v>2.3460999999997001</c:v>
                </c:pt>
                <c:pt idx="27062">
                  <c:v>2.3461999999996999</c:v>
                </c:pt>
                <c:pt idx="27063">
                  <c:v>2.3462999999997001</c:v>
                </c:pt>
                <c:pt idx="27064">
                  <c:v>2.3463999999996998</c:v>
                </c:pt>
                <c:pt idx="27065">
                  <c:v>2.3464999999997</c:v>
                </c:pt>
                <c:pt idx="27066">
                  <c:v>2.3465999999996998</c:v>
                </c:pt>
                <c:pt idx="27067">
                  <c:v>2.3466999999997</c:v>
                </c:pt>
                <c:pt idx="27068">
                  <c:v>2.3467999999996998</c:v>
                </c:pt>
                <c:pt idx="27069">
                  <c:v>2.3468999999997</c:v>
                </c:pt>
                <c:pt idx="27070">
                  <c:v>2.3469999999997002</c:v>
                </c:pt>
                <c:pt idx="27071">
                  <c:v>2.3470999999997</c:v>
                </c:pt>
                <c:pt idx="27072">
                  <c:v>2.3471999999997002</c:v>
                </c:pt>
                <c:pt idx="27073">
                  <c:v>2.3472999999997</c:v>
                </c:pt>
                <c:pt idx="27074">
                  <c:v>2.3473999999997002</c:v>
                </c:pt>
                <c:pt idx="27075">
                  <c:v>2.3474999999996999</c:v>
                </c:pt>
                <c:pt idx="27076">
                  <c:v>2.3475999999997001</c:v>
                </c:pt>
                <c:pt idx="27077">
                  <c:v>2.3476999999996999</c:v>
                </c:pt>
                <c:pt idx="27078">
                  <c:v>2.3477999999997001</c:v>
                </c:pt>
                <c:pt idx="27079">
                  <c:v>2.3478999999996999</c:v>
                </c:pt>
                <c:pt idx="27080">
                  <c:v>2.3479999999997001</c:v>
                </c:pt>
                <c:pt idx="27081">
                  <c:v>2.3480999999996999</c:v>
                </c:pt>
                <c:pt idx="27082">
                  <c:v>2.3481999999997001</c:v>
                </c:pt>
                <c:pt idx="27083">
                  <c:v>2.3482999999996998</c:v>
                </c:pt>
                <c:pt idx="27084">
                  <c:v>2.3483999999997001</c:v>
                </c:pt>
                <c:pt idx="27085">
                  <c:v>2.3484999999996998</c:v>
                </c:pt>
                <c:pt idx="27086">
                  <c:v>2.3485999999997</c:v>
                </c:pt>
                <c:pt idx="27087">
                  <c:v>2.3486999999996998</c:v>
                </c:pt>
                <c:pt idx="27088">
                  <c:v>2.3487999999997</c:v>
                </c:pt>
                <c:pt idx="27089">
                  <c:v>2.3488999999996998</c:v>
                </c:pt>
                <c:pt idx="27090">
                  <c:v>2.3489999999997</c:v>
                </c:pt>
                <c:pt idx="27091">
                  <c:v>2.3490999999997002</c:v>
                </c:pt>
                <c:pt idx="27092">
                  <c:v>2.3491999999997</c:v>
                </c:pt>
                <c:pt idx="27093">
                  <c:v>2.3492999999997002</c:v>
                </c:pt>
                <c:pt idx="27094">
                  <c:v>2.3493999999997</c:v>
                </c:pt>
                <c:pt idx="27095">
                  <c:v>2.3494999999997002</c:v>
                </c:pt>
                <c:pt idx="27096">
                  <c:v>2.3495999999996999</c:v>
                </c:pt>
                <c:pt idx="27097">
                  <c:v>2.3496999999997001</c:v>
                </c:pt>
                <c:pt idx="27098">
                  <c:v>2.3497999999996999</c:v>
                </c:pt>
                <c:pt idx="27099">
                  <c:v>2.3498999999997001</c:v>
                </c:pt>
                <c:pt idx="27100">
                  <c:v>2.3499999999996999</c:v>
                </c:pt>
                <c:pt idx="27101">
                  <c:v>2.3500999999997001</c:v>
                </c:pt>
                <c:pt idx="27102">
                  <c:v>2.3501999999996999</c:v>
                </c:pt>
                <c:pt idx="27103">
                  <c:v>2.3502999999997001</c:v>
                </c:pt>
                <c:pt idx="27104">
                  <c:v>2.3503999999996998</c:v>
                </c:pt>
                <c:pt idx="27105">
                  <c:v>2.3504999999997001</c:v>
                </c:pt>
                <c:pt idx="27106">
                  <c:v>2.3505999999996998</c:v>
                </c:pt>
                <c:pt idx="27107">
                  <c:v>2.3506999999997</c:v>
                </c:pt>
                <c:pt idx="27108">
                  <c:v>2.3507999999996998</c:v>
                </c:pt>
                <c:pt idx="27109">
                  <c:v>2.3508999999997</c:v>
                </c:pt>
                <c:pt idx="27110">
                  <c:v>2.3509999999997002</c:v>
                </c:pt>
                <c:pt idx="27111">
                  <c:v>2.3510999999997</c:v>
                </c:pt>
                <c:pt idx="27112">
                  <c:v>2.3511999999997002</c:v>
                </c:pt>
                <c:pt idx="27113">
                  <c:v>2.3512999999997</c:v>
                </c:pt>
                <c:pt idx="27114">
                  <c:v>2.3513999999997002</c:v>
                </c:pt>
                <c:pt idx="27115">
                  <c:v>2.3514999999996999</c:v>
                </c:pt>
                <c:pt idx="27116">
                  <c:v>2.3515999999997002</c:v>
                </c:pt>
                <c:pt idx="27117">
                  <c:v>2.3516999999996999</c:v>
                </c:pt>
                <c:pt idx="27118">
                  <c:v>2.3517999999997001</c:v>
                </c:pt>
                <c:pt idx="27119">
                  <c:v>2.3518999999996999</c:v>
                </c:pt>
                <c:pt idx="27120">
                  <c:v>2.3519999999997001</c:v>
                </c:pt>
                <c:pt idx="27121">
                  <c:v>2.3520999999996999</c:v>
                </c:pt>
                <c:pt idx="27122">
                  <c:v>2.3521999999997001</c:v>
                </c:pt>
                <c:pt idx="27123">
                  <c:v>2.3522999999996999</c:v>
                </c:pt>
                <c:pt idx="27124">
                  <c:v>2.3523999999997001</c:v>
                </c:pt>
                <c:pt idx="27125">
                  <c:v>2.3524999999996998</c:v>
                </c:pt>
                <c:pt idx="27126">
                  <c:v>2.3525999999997</c:v>
                </c:pt>
                <c:pt idx="27127">
                  <c:v>2.3526999999996998</c:v>
                </c:pt>
                <c:pt idx="27128">
                  <c:v>2.3527999999997</c:v>
                </c:pt>
                <c:pt idx="27129">
                  <c:v>2.3528999999996998</c:v>
                </c:pt>
                <c:pt idx="27130">
                  <c:v>2.3529999999997</c:v>
                </c:pt>
                <c:pt idx="27131">
                  <c:v>2.3530999999997002</c:v>
                </c:pt>
                <c:pt idx="27132">
                  <c:v>2.3531999999997</c:v>
                </c:pt>
                <c:pt idx="27133">
                  <c:v>2.3532999999997002</c:v>
                </c:pt>
                <c:pt idx="27134">
                  <c:v>2.3533999999997</c:v>
                </c:pt>
                <c:pt idx="27135">
                  <c:v>2.3534999999997002</c:v>
                </c:pt>
                <c:pt idx="27136">
                  <c:v>2.3535999999996999</c:v>
                </c:pt>
                <c:pt idx="27137">
                  <c:v>2.3536999999997001</c:v>
                </c:pt>
                <c:pt idx="27138">
                  <c:v>2.3537999999996999</c:v>
                </c:pt>
                <c:pt idx="27139">
                  <c:v>2.3538999999997001</c:v>
                </c:pt>
                <c:pt idx="27140">
                  <c:v>2.3539999999996999</c:v>
                </c:pt>
                <c:pt idx="27141">
                  <c:v>2.3540999999997001</c:v>
                </c:pt>
                <c:pt idx="27142">
                  <c:v>2.3541999999996999</c:v>
                </c:pt>
                <c:pt idx="27143">
                  <c:v>2.3542999999997001</c:v>
                </c:pt>
                <c:pt idx="27144">
                  <c:v>2.3543999999996998</c:v>
                </c:pt>
                <c:pt idx="27145">
                  <c:v>2.3544999999997001</c:v>
                </c:pt>
                <c:pt idx="27146">
                  <c:v>2.3545999999996998</c:v>
                </c:pt>
                <c:pt idx="27147">
                  <c:v>2.3546999999997</c:v>
                </c:pt>
                <c:pt idx="27148">
                  <c:v>2.3547999999996998</c:v>
                </c:pt>
                <c:pt idx="27149">
                  <c:v>2.3548999999997</c:v>
                </c:pt>
                <c:pt idx="27150">
                  <c:v>2.3549999999997002</c:v>
                </c:pt>
                <c:pt idx="27151">
                  <c:v>2.3550999999997</c:v>
                </c:pt>
                <c:pt idx="27152">
                  <c:v>2.3551999999997002</c:v>
                </c:pt>
                <c:pt idx="27153">
                  <c:v>2.3552999999997</c:v>
                </c:pt>
                <c:pt idx="27154">
                  <c:v>2.3553999999997002</c:v>
                </c:pt>
                <c:pt idx="27155">
                  <c:v>2.3554999999996999</c:v>
                </c:pt>
                <c:pt idx="27156">
                  <c:v>2.3555999999997002</c:v>
                </c:pt>
                <c:pt idx="27157">
                  <c:v>2.3556999999996999</c:v>
                </c:pt>
                <c:pt idx="27158">
                  <c:v>2.3557999999997001</c:v>
                </c:pt>
                <c:pt idx="27159">
                  <c:v>2.3558999999996999</c:v>
                </c:pt>
                <c:pt idx="27160">
                  <c:v>2.3559999999997001</c:v>
                </c:pt>
                <c:pt idx="27161">
                  <c:v>2.3560999999996999</c:v>
                </c:pt>
                <c:pt idx="27162">
                  <c:v>2.3561999999997001</c:v>
                </c:pt>
                <c:pt idx="27163">
                  <c:v>2.3562999999996999</c:v>
                </c:pt>
                <c:pt idx="27164">
                  <c:v>2.3563999999997001</c:v>
                </c:pt>
                <c:pt idx="27165">
                  <c:v>2.3564999999996998</c:v>
                </c:pt>
                <c:pt idx="27166">
                  <c:v>2.3565999999997</c:v>
                </c:pt>
                <c:pt idx="27167">
                  <c:v>2.3566999999996998</c:v>
                </c:pt>
                <c:pt idx="27168">
                  <c:v>2.3567999999997</c:v>
                </c:pt>
                <c:pt idx="27169">
                  <c:v>2.3568999999996998</c:v>
                </c:pt>
                <c:pt idx="27170">
                  <c:v>2.3569999999997</c:v>
                </c:pt>
                <c:pt idx="27171">
                  <c:v>2.3570999999997002</c:v>
                </c:pt>
                <c:pt idx="27172">
                  <c:v>2.3571999999997</c:v>
                </c:pt>
                <c:pt idx="27173">
                  <c:v>2.3572999999997002</c:v>
                </c:pt>
                <c:pt idx="27174">
                  <c:v>2.3573999999997</c:v>
                </c:pt>
                <c:pt idx="27175">
                  <c:v>2.3574999999997002</c:v>
                </c:pt>
                <c:pt idx="27176">
                  <c:v>2.3575999999996999</c:v>
                </c:pt>
                <c:pt idx="27177">
                  <c:v>2.3576999999997001</c:v>
                </c:pt>
                <c:pt idx="27178">
                  <c:v>2.3577999999996999</c:v>
                </c:pt>
                <c:pt idx="27179">
                  <c:v>2.3578999999997001</c:v>
                </c:pt>
                <c:pt idx="27180">
                  <c:v>2.3579999999996999</c:v>
                </c:pt>
                <c:pt idx="27181">
                  <c:v>2.3580999999997001</c:v>
                </c:pt>
                <c:pt idx="27182">
                  <c:v>2.3581999999996999</c:v>
                </c:pt>
                <c:pt idx="27183">
                  <c:v>2.3582999999997001</c:v>
                </c:pt>
                <c:pt idx="27184">
                  <c:v>2.3583999999996998</c:v>
                </c:pt>
                <c:pt idx="27185">
                  <c:v>2.3584999999997001</c:v>
                </c:pt>
                <c:pt idx="27186">
                  <c:v>2.3585999999996998</c:v>
                </c:pt>
                <c:pt idx="27187">
                  <c:v>2.3586999999997</c:v>
                </c:pt>
                <c:pt idx="27188">
                  <c:v>2.3587999999996998</c:v>
                </c:pt>
                <c:pt idx="27189">
                  <c:v>2.3588999999997</c:v>
                </c:pt>
                <c:pt idx="27190">
                  <c:v>2.3589999999996998</c:v>
                </c:pt>
                <c:pt idx="27191">
                  <c:v>2.3590999999997</c:v>
                </c:pt>
                <c:pt idx="27192">
                  <c:v>2.3591999999997002</c:v>
                </c:pt>
                <c:pt idx="27193">
                  <c:v>2.3592999999997</c:v>
                </c:pt>
                <c:pt idx="27194">
                  <c:v>2.3593999999997002</c:v>
                </c:pt>
                <c:pt idx="27195">
                  <c:v>2.3594999999996999</c:v>
                </c:pt>
                <c:pt idx="27196">
                  <c:v>2.3595999999997002</c:v>
                </c:pt>
                <c:pt idx="27197">
                  <c:v>2.3596999999996999</c:v>
                </c:pt>
                <c:pt idx="27198">
                  <c:v>2.3597999999997001</c:v>
                </c:pt>
                <c:pt idx="27199">
                  <c:v>2.3598999999996999</c:v>
                </c:pt>
                <c:pt idx="27200">
                  <c:v>2.3599999999997001</c:v>
                </c:pt>
                <c:pt idx="27201">
                  <c:v>2.3600999999996999</c:v>
                </c:pt>
                <c:pt idx="27202">
                  <c:v>2.3601999999997001</c:v>
                </c:pt>
                <c:pt idx="27203">
                  <c:v>2.3602999999996999</c:v>
                </c:pt>
                <c:pt idx="27204">
                  <c:v>2.3603999999997001</c:v>
                </c:pt>
                <c:pt idx="27205">
                  <c:v>2.3604999999996998</c:v>
                </c:pt>
                <c:pt idx="27206">
                  <c:v>2.3605999999997</c:v>
                </c:pt>
                <c:pt idx="27207">
                  <c:v>2.3606999999996998</c:v>
                </c:pt>
                <c:pt idx="27208">
                  <c:v>2.3607999999997</c:v>
                </c:pt>
                <c:pt idx="27209">
                  <c:v>2.3608999999996998</c:v>
                </c:pt>
                <c:pt idx="27210">
                  <c:v>2.3609999999997</c:v>
                </c:pt>
                <c:pt idx="27211">
                  <c:v>2.3610999999997002</c:v>
                </c:pt>
                <c:pt idx="27212">
                  <c:v>2.3611999999997</c:v>
                </c:pt>
                <c:pt idx="27213">
                  <c:v>2.3612999999997002</c:v>
                </c:pt>
                <c:pt idx="27214">
                  <c:v>2.3613999999997</c:v>
                </c:pt>
                <c:pt idx="27215">
                  <c:v>2.3614999999997002</c:v>
                </c:pt>
                <c:pt idx="27216">
                  <c:v>2.3615999999996999</c:v>
                </c:pt>
                <c:pt idx="27217">
                  <c:v>2.3616999999997002</c:v>
                </c:pt>
                <c:pt idx="27218">
                  <c:v>2.3617999999996999</c:v>
                </c:pt>
                <c:pt idx="27219">
                  <c:v>2.3618999999997001</c:v>
                </c:pt>
                <c:pt idx="27220">
                  <c:v>2.3619999999996999</c:v>
                </c:pt>
                <c:pt idx="27221">
                  <c:v>2.3620999999997001</c:v>
                </c:pt>
                <c:pt idx="27222">
                  <c:v>2.3621999999996999</c:v>
                </c:pt>
                <c:pt idx="27223">
                  <c:v>2.3622999999997001</c:v>
                </c:pt>
                <c:pt idx="27224">
                  <c:v>2.3623999999996999</c:v>
                </c:pt>
                <c:pt idx="27225">
                  <c:v>2.3624999999997001</c:v>
                </c:pt>
                <c:pt idx="27226">
                  <c:v>2.3625999999996998</c:v>
                </c:pt>
                <c:pt idx="27227">
                  <c:v>2.3626999999997</c:v>
                </c:pt>
                <c:pt idx="27228">
                  <c:v>2.3627999999996998</c:v>
                </c:pt>
                <c:pt idx="27229">
                  <c:v>2.3628999999997</c:v>
                </c:pt>
                <c:pt idx="27230">
                  <c:v>2.3629999999996998</c:v>
                </c:pt>
                <c:pt idx="27231">
                  <c:v>2.3630999999997</c:v>
                </c:pt>
                <c:pt idx="27232">
                  <c:v>2.3631999999997002</c:v>
                </c:pt>
                <c:pt idx="27233">
                  <c:v>2.3632999999997</c:v>
                </c:pt>
                <c:pt idx="27234">
                  <c:v>2.3633999999997002</c:v>
                </c:pt>
                <c:pt idx="27235">
                  <c:v>2.3634999999997</c:v>
                </c:pt>
                <c:pt idx="27236">
                  <c:v>2.3635999999997002</c:v>
                </c:pt>
                <c:pt idx="27237">
                  <c:v>2.3636999999996999</c:v>
                </c:pt>
                <c:pt idx="27238">
                  <c:v>2.3637999999997001</c:v>
                </c:pt>
                <c:pt idx="27239">
                  <c:v>2.3638999999996999</c:v>
                </c:pt>
                <c:pt idx="27240">
                  <c:v>2.3639999999997001</c:v>
                </c:pt>
                <c:pt idx="27241">
                  <c:v>2.3640999999996999</c:v>
                </c:pt>
                <c:pt idx="27242">
                  <c:v>2.3641999999997001</c:v>
                </c:pt>
                <c:pt idx="27243">
                  <c:v>2.3642999999996999</c:v>
                </c:pt>
                <c:pt idx="27244">
                  <c:v>2.3643999999997001</c:v>
                </c:pt>
                <c:pt idx="27245">
                  <c:v>2.3644999999996998</c:v>
                </c:pt>
                <c:pt idx="27246">
                  <c:v>2.3645999999997001</c:v>
                </c:pt>
                <c:pt idx="27247">
                  <c:v>2.3646999999996998</c:v>
                </c:pt>
                <c:pt idx="27248">
                  <c:v>2.3647999999997</c:v>
                </c:pt>
                <c:pt idx="27249">
                  <c:v>2.3648999999996998</c:v>
                </c:pt>
                <c:pt idx="27250">
                  <c:v>2.3649999999997</c:v>
                </c:pt>
                <c:pt idx="27251">
                  <c:v>2.3650999999997002</c:v>
                </c:pt>
                <c:pt idx="27252">
                  <c:v>2.3651999999997</c:v>
                </c:pt>
                <c:pt idx="27253">
                  <c:v>2.3652999999997002</c:v>
                </c:pt>
                <c:pt idx="27254">
                  <c:v>2.3653999999997</c:v>
                </c:pt>
                <c:pt idx="27255">
                  <c:v>2.3654999999997002</c:v>
                </c:pt>
                <c:pt idx="27256">
                  <c:v>2.3655999999996999</c:v>
                </c:pt>
                <c:pt idx="27257">
                  <c:v>2.3656999999997002</c:v>
                </c:pt>
                <c:pt idx="27258">
                  <c:v>2.3657999999996999</c:v>
                </c:pt>
                <c:pt idx="27259">
                  <c:v>2.3658999999997001</c:v>
                </c:pt>
                <c:pt idx="27260">
                  <c:v>2.3659999999996999</c:v>
                </c:pt>
                <c:pt idx="27261">
                  <c:v>2.3660999999997001</c:v>
                </c:pt>
                <c:pt idx="27262">
                  <c:v>2.3661999999996999</c:v>
                </c:pt>
                <c:pt idx="27263">
                  <c:v>2.3662999999997001</c:v>
                </c:pt>
                <c:pt idx="27264">
                  <c:v>2.3663999999996999</c:v>
                </c:pt>
                <c:pt idx="27265">
                  <c:v>2.3664999999997001</c:v>
                </c:pt>
                <c:pt idx="27266">
                  <c:v>2.3665999999996998</c:v>
                </c:pt>
                <c:pt idx="27267">
                  <c:v>2.3666999999997</c:v>
                </c:pt>
                <c:pt idx="27268">
                  <c:v>2.3667999999996998</c:v>
                </c:pt>
                <c:pt idx="27269">
                  <c:v>2.3668999999997</c:v>
                </c:pt>
                <c:pt idx="27270">
                  <c:v>2.3669999999996998</c:v>
                </c:pt>
                <c:pt idx="27271">
                  <c:v>2.3670999999997</c:v>
                </c:pt>
                <c:pt idx="27272">
                  <c:v>2.3671999999997002</c:v>
                </c:pt>
                <c:pt idx="27273">
                  <c:v>2.3672999999997</c:v>
                </c:pt>
                <c:pt idx="27274">
                  <c:v>2.3673999999997002</c:v>
                </c:pt>
                <c:pt idx="27275">
                  <c:v>2.3674999999997</c:v>
                </c:pt>
                <c:pt idx="27276">
                  <c:v>2.3675999999997002</c:v>
                </c:pt>
                <c:pt idx="27277">
                  <c:v>2.3676999999996999</c:v>
                </c:pt>
                <c:pt idx="27278">
                  <c:v>2.3677999999997001</c:v>
                </c:pt>
                <c:pt idx="27279">
                  <c:v>2.3678999999996999</c:v>
                </c:pt>
                <c:pt idx="27280">
                  <c:v>2.3679999999997001</c:v>
                </c:pt>
                <c:pt idx="27281">
                  <c:v>2.3680999999996999</c:v>
                </c:pt>
                <c:pt idx="27282">
                  <c:v>2.3681999999997001</c:v>
                </c:pt>
                <c:pt idx="27283">
                  <c:v>2.3682999999996999</c:v>
                </c:pt>
                <c:pt idx="27284">
                  <c:v>2.3683999999997001</c:v>
                </c:pt>
                <c:pt idx="27285">
                  <c:v>2.3684999999996998</c:v>
                </c:pt>
                <c:pt idx="27286">
                  <c:v>2.3685999999997001</c:v>
                </c:pt>
                <c:pt idx="27287">
                  <c:v>2.3686999999996998</c:v>
                </c:pt>
                <c:pt idx="27288">
                  <c:v>2.3687999999997</c:v>
                </c:pt>
                <c:pt idx="27289">
                  <c:v>2.3688999999996998</c:v>
                </c:pt>
                <c:pt idx="27290">
                  <c:v>2.3689999999997</c:v>
                </c:pt>
                <c:pt idx="27291">
                  <c:v>2.3690999999996998</c:v>
                </c:pt>
                <c:pt idx="27292">
                  <c:v>2.3691999999997</c:v>
                </c:pt>
                <c:pt idx="27293">
                  <c:v>2.3692999999997002</c:v>
                </c:pt>
                <c:pt idx="27294">
                  <c:v>2.3693999999997</c:v>
                </c:pt>
                <c:pt idx="27295">
                  <c:v>2.3694999999997002</c:v>
                </c:pt>
                <c:pt idx="27296">
                  <c:v>2.3695999999996999</c:v>
                </c:pt>
                <c:pt idx="27297">
                  <c:v>2.3696999999997002</c:v>
                </c:pt>
                <c:pt idx="27298">
                  <c:v>2.3697999999996999</c:v>
                </c:pt>
                <c:pt idx="27299">
                  <c:v>2.3698999999997001</c:v>
                </c:pt>
                <c:pt idx="27300">
                  <c:v>2.3699999999996999</c:v>
                </c:pt>
                <c:pt idx="27301">
                  <c:v>2.3700999999997001</c:v>
                </c:pt>
                <c:pt idx="27302">
                  <c:v>2.3701999999996999</c:v>
                </c:pt>
                <c:pt idx="27303">
                  <c:v>2.3702999999997001</c:v>
                </c:pt>
                <c:pt idx="27304">
                  <c:v>2.3703999999996999</c:v>
                </c:pt>
                <c:pt idx="27305">
                  <c:v>2.3704999999997001</c:v>
                </c:pt>
                <c:pt idx="27306">
                  <c:v>2.3705999999996998</c:v>
                </c:pt>
                <c:pt idx="27307">
                  <c:v>2.3706999999997</c:v>
                </c:pt>
                <c:pt idx="27308">
                  <c:v>2.3707999999996998</c:v>
                </c:pt>
                <c:pt idx="27309">
                  <c:v>2.3708999999997</c:v>
                </c:pt>
                <c:pt idx="27310">
                  <c:v>2.3709999999996998</c:v>
                </c:pt>
                <c:pt idx="27311">
                  <c:v>2.3710999999997</c:v>
                </c:pt>
                <c:pt idx="27312">
                  <c:v>2.3711999999997002</c:v>
                </c:pt>
                <c:pt idx="27313">
                  <c:v>2.3712999999997</c:v>
                </c:pt>
                <c:pt idx="27314">
                  <c:v>2.3713999999997002</c:v>
                </c:pt>
                <c:pt idx="27315">
                  <c:v>2.3714999999997</c:v>
                </c:pt>
                <c:pt idx="27316">
                  <c:v>2.3715999999997002</c:v>
                </c:pt>
                <c:pt idx="27317">
                  <c:v>2.3716999999996999</c:v>
                </c:pt>
                <c:pt idx="27318">
                  <c:v>2.3717999999997001</c:v>
                </c:pt>
                <c:pt idx="27319">
                  <c:v>2.3718999999996999</c:v>
                </c:pt>
                <c:pt idx="27320">
                  <c:v>2.3719999999997001</c:v>
                </c:pt>
                <c:pt idx="27321">
                  <c:v>2.3720999999996999</c:v>
                </c:pt>
                <c:pt idx="27322">
                  <c:v>2.3721999999997001</c:v>
                </c:pt>
                <c:pt idx="27323">
                  <c:v>2.3722999999996999</c:v>
                </c:pt>
                <c:pt idx="27324">
                  <c:v>2.3723999999997001</c:v>
                </c:pt>
                <c:pt idx="27325">
                  <c:v>2.3724999999996998</c:v>
                </c:pt>
                <c:pt idx="27326">
                  <c:v>2.3725999999997001</c:v>
                </c:pt>
                <c:pt idx="27327">
                  <c:v>2.3726999999996998</c:v>
                </c:pt>
                <c:pt idx="27328">
                  <c:v>2.3727999999997</c:v>
                </c:pt>
                <c:pt idx="27329">
                  <c:v>2.3728999999996998</c:v>
                </c:pt>
                <c:pt idx="27330">
                  <c:v>2.3729999999997</c:v>
                </c:pt>
                <c:pt idx="27331">
                  <c:v>2.3730999999996998</c:v>
                </c:pt>
                <c:pt idx="27332">
                  <c:v>2.3731999999997</c:v>
                </c:pt>
                <c:pt idx="27333">
                  <c:v>2.3732999999997002</c:v>
                </c:pt>
                <c:pt idx="27334">
                  <c:v>2.3733999999997</c:v>
                </c:pt>
                <c:pt idx="27335">
                  <c:v>2.3734999999997002</c:v>
                </c:pt>
                <c:pt idx="27336">
                  <c:v>2.3735999999996999</c:v>
                </c:pt>
                <c:pt idx="27337">
                  <c:v>2.3736999999997002</c:v>
                </c:pt>
                <c:pt idx="27338">
                  <c:v>2.3737999999996999</c:v>
                </c:pt>
                <c:pt idx="27339">
                  <c:v>2.3738999999997001</c:v>
                </c:pt>
                <c:pt idx="27340">
                  <c:v>2.3739999999996999</c:v>
                </c:pt>
                <c:pt idx="27341">
                  <c:v>2.3740999999997001</c:v>
                </c:pt>
                <c:pt idx="27342">
                  <c:v>2.3741999999996999</c:v>
                </c:pt>
                <c:pt idx="27343">
                  <c:v>2.3742999999997001</c:v>
                </c:pt>
                <c:pt idx="27344">
                  <c:v>2.3743999999996999</c:v>
                </c:pt>
                <c:pt idx="27345">
                  <c:v>2.3744999999997001</c:v>
                </c:pt>
                <c:pt idx="27346">
                  <c:v>2.3745999999996998</c:v>
                </c:pt>
                <c:pt idx="27347">
                  <c:v>2.3746999999997001</c:v>
                </c:pt>
                <c:pt idx="27348">
                  <c:v>2.3747999999996998</c:v>
                </c:pt>
                <c:pt idx="27349">
                  <c:v>2.3748999999997</c:v>
                </c:pt>
                <c:pt idx="27350">
                  <c:v>2.3749999999996998</c:v>
                </c:pt>
                <c:pt idx="27351">
                  <c:v>2.3750999999997</c:v>
                </c:pt>
                <c:pt idx="27352">
                  <c:v>2.3751999999997002</c:v>
                </c:pt>
                <c:pt idx="27353">
                  <c:v>2.3752999999997</c:v>
                </c:pt>
                <c:pt idx="27354">
                  <c:v>2.3753999999997002</c:v>
                </c:pt>
                <c:pt idx="27355">
                  <c:v>2.3754999999997</c:v>
                </c:pt>
                <c:pt idx="27356">
                  <c:v>2.3755999999997002</c:v>
                </c:pt>
                <c:pt idx="27357">
                  <c:v>2.3756999999996999</c:v>
                </c:pt>
                <c:pt idx="27358">
                  <c:v>2.3757999999997002</c:v>
                </c:pt>
                <c:pt idx="27359">
                  <c:v>2.3758999999996999</c:v>
                </c:pt>
                <c:pt idx="27360">
                  <c:v>2.3759999999997001</c:v>
                </c:pt>
                <c:pt idx="27361">
                  <c:v>2.3760999999996999</c:v>
                </c:pt>
                <c:pt idx="27362">
                  <c:v>2.3761999999997001</c:v>
                </c:pt>
                <c:pt idx="27363">
                  <c:v>2.3762999999996999</c:v>
                </c:pt>
                <c:pt idx="27364">
                  <c:v>2.3763999999997001</c:v>
                </c:pt>
                <c:pt idx="27365">
                  <c:v>2.3764999999996999</c:v>
                </c:pt>
                <c:pt idx="27366">
                  <c:v>2.3765999999997001</c:v>
                </c:pt>
                <c:pt idx="27367">
                  <c:v>2.3766999999996998</c:v>
                </c:pt>
                <c:pt idx="27368">
                  <c:v>2.3767999999997</c:v>
                </c:pt>
                <c:pt idx="27369">
                  <c:v>2.3768999999996998</c:v>
                </c:pt>
                <c:pt idx="27370">
                  <c:v>2.3769999999997</c:v>
                </c:pt>
                <c:pt idx="27371">
                  <c:v>2.3770999999996998</c:v>
                </c:pt>
                <c:pt idx="27372">
                  <c:v>2.3771999999997</c:v>
                </c:pt>
                <c:pt idx="27373">
                  <c:v>2.3772999999997002</c:v>
                </c:pt>
                <c:pt idx="27374">
                  <c:v>2.3773999999997</c:v>
                </c:pt>
                <c:pt idx="27375">
                  <c:v>2.3774999999997002</c:v>
                </c:pt>
                <c:pt idx="27376">
                  <c:v>2.3775999999997</c:v>
                </c:pt>
                <c:pt idx="27377">
                  <c:v>2.3776999999997002</c:v>
                </c:pt>
                <c:pt idx="27378">
                  <c:v>2.3777999999996999</c:v>
                </c:pt>
                <c:pt idx="27379">
                  <c:v>2.3778999999997001</c:v>
                </c:pt>
                <c:pt idx="27380">
                  <c:v>2.3779999999996999</c:v>
                </c:pt>
                <c:pt idx="27381">
                  <c:v>2.3780999999997001</c:v>
                </c:pt>
                <c:pt idx="27382">
                  <c:v>2.3781999999996999</c:v>
                </c:pt>
                <c:pt idx="27383">
                  <c:v>2.3782999999997001</c:v>
                </c:pt>
                <c:pt idx="27384">
                  <c:v>2.3783999999996999</c:v>
                </c:pt>
                <c:pt idx="27385">
                  <c:v>2.3784999999997001</c:v>
                </c:pt>
                <c:pt idx="27386">
                  <c:v>2.3785999999996998</c:v>
                </c:pt>
                <c:pt idx="27387">
                  <c:v>2.3786999999997001</c:v>
                </c:pt>
                <c:pt idx="27388">
                  <c:v>2.3787999999996998</c:v>
                </c:pt>
                <c:pt idx="27389">
                  <c:v>2.3788999999997</c:v>
                </c:pt>
                <c:pt idx="27390">
                  <c:v>2.3789999999996998</c:v>
                </c:pt>
                <c:pt idx="27391">
                  <c:v>2.3790999999997</c:v>
                </c:pt>
                <c:pt idx="27392">
                  <c:v>2.3791999999997002</c:v>
                </c:pt>
                <c:pt idx="27393">
                  <c:v>2.3792999999997</c:v>
                </c:pt>
                <c:pt idx="27394">
                  <c:v>2.3793999999997002</c:v>
                </c:pt>
                <c:pt idx="27395">
                  <c:v>2.3794999999997</c:v>
                </c:pt>
                <c:pt idx="27396">
                  <c:v>2.3795999999997002</c:v>
                </c:pt>
                <c:pt idx="27397">
                  <c:v>2.3796999999996999</c:v>
                </c:pt>
                <c:pt idx="27398">
                  <c:v>2.3797999999997002</c:v>
                </c:pt>
                <c:pt idx="27399">
                  <c:v>2.3798999999996999</c:v>
                </c:pt>
                <c:pt idx="27400">
                  <c:v>2.3799999999997001</c:v>
                </c:pt>
                <c:pt idx="27401">
                  <c:v>2.3800999999996999</c:v>
                </c:pt>
                <c:pt idx="27402">
                  <c:v>2.3801999999997001</c:v>
                </c:pt>
                <c:pt idx="27403">
                  <c:v>2.3802999999996999</c:v>
                </c:pt>
                <c:pt idx="27404">
                  <c:v>2.3803999999997001</c:v>
                </c:pt>
                <c:pt idx="27405">
                  <c:v>2.3804999999996999</c:v>
                </c:pt>
                <c:pt idx="27406">
                  <c:v>2.3805999999997001</c:v>
                </c:pt>
                <c:pt idx="27407">
                  <c:v>2.3806999999996998</c:v>
                </c:pt>
                <c:pt idx="27408">
                  <c:v>2.3807999999997</c:v>
                </c:pt>
                <c:pt idx="27409">
                  <c:v>2.3808999999996998</c:v>
                </c:pt>
                <c:pt idx="27410">
                  <c:v>2.3809999999997</c:v>
                </c:pt>
                <c:pt idx="27411">
                  <c:v>2.3810999999996998</c:v>
                </c:pt>
                <c:pt idx="27412">
                  <c:v>2.3811999999997</c:v>
                </c:pt>
                <c:pt idx="27413">
                  <c:v>2.3812999999997002</c:v>
                </c:pt>
                <c:pt idx="27414">
                  <c:v>2.3813999999997</c:v>
                </c:pt>
                <c:pt idx="27415">
                  <c:v>2.3814999999997002</c:v>
                </c:pt>
                <c:pt idx="27416">
                  <c:v>2.3815999999997</c:v>
                </c:pt>
                <c:pt idx="27417">
                  <c:v>2.3816999999997002</c:v>
                </c:pt>
                <c:pt idx="27418">
                  <c:v>2.3817999999996999</c:v>
                </c:pt>
                <c:pt idx="27419">
                  <c:v>2.3818999999997001</c:v>
                </c:pt>
                <c:pt idx="27420">
                  <c:v>2.3819999999996999</c:v>
                </c:pt>
                <c:pt idx="27421">
                  <c:v>2.3820999999997001</c:v>
                </c:pt>
                <c:pt idx="27422">
                  <c:v>2.3821999999996999</c:v>
                </c:pt>
                <c:pt idx="27423">
                  <c:v>2.3822999999997001</c:v>
                </c:pt>
                <c:pt idx="27424">
                  <c:v>2.3823999999996999</c:v>
                </c:pt>
                <c:pt idx="27425">
                  <c:v>2.3824999999997001</c:v>
                </c:pt>
                <c:pt idx="27426">
                  <c:v>2.3825999999996998</c:v>
                </c:pt>
                <c:pt idx="27427">
                  <c:v>2.3826999999997001</c:v>
                </c:pt>
                <c:pt idx="27428">
                  <c:v>2.3827999999996998</c:v>
                </c:pt>
                <c:pt idx="27429">
                  <c:v>2.3828999999997</c:v>
                </c:pt>
                <c:pt idx="27430">
                  <c:v>2.3829999999996998</c:v>
                </c:pt>
                <c:pt idx="27431">
                  <c:v>2.3830999999997</c:v>
                </c:pt>
                <c:pt idx="27432">
                  <c:v>2.3831999999996998</c:v>
                </c:pt>
                <c:pt idx="27433">
                  <c:v>2.3832999999997</c:v>
                </c:pt>
                <c:pt idx="27434">
                  <c:v>2.3833999999997002</c:v>
                </c:pt>
                <c:pt idx="27435">
                  <c:v>2.3834999999997</c:v>
                </c:pt>
                <c:pt idx="27436">
                  <c:v>2.3835999999997002</c:v>
                </c:pt>
                <c:pt idx="27437">
                  <c:v>2.3836999999996999</c:v>
                </c:pt>
                <c:pt idx="27438">
                  <c:v>2.3837999999997002</c:v>
                </c:pt>
                <c:pt idx="27439">
                  <c:v>2.3838999999996999</c:v>
                </c:pt>
                <c:pt idx="27440">
                  <c:v>2.3839999999997001</c:v>
                </c:pt>
                <c:pt idx="27441">
                  <c:v>2.3840999999996999</c:v>
                </c:pt>
                <c:pt idx="27442">
                  <c:v>2.3841999999997001</c:v>
                </c:pt>
                <c:pt idx="27443">
                  <c:v>2.3842999999996999</c:v>
                </c:pt>
                <c:pt idx="27444">
                  <c:v>2.3843999999997001</c:v>
                </c:pt>
                <c:pt idx="27445">
                  <c:v>2.3844999999996999</c:v>
                </c:pt>
                <c:pt idx="27446">
                  <c:v>2.3845999999997001</c:v>
                </c:pt>
                <c:pt idx="27447">
                  <c:v>2.3846999999996998</c:v>
                </c:pt>
                <c:pt idx="27448">
                  <c:v>2.3847999999997</c:v>
                </c:pt>
                <c:pt idx="27449">
                  <c:v>2.3848999999996998</c:v>
                </c:pt>
                <c:pt idx="27450">
                  <c:v>2.3849999999997</c:v>
                </c:pt>
                <c:pt idx="27451">
                  <c:v>2.3850999999996998</c:v>
                </c:pt>
                <c:pt idx="27452">
                  <c:v>2.3851999999997</c:v>
                </c:pt>
                <c:pt idx="27453">
                  <c:v>2.3852999999997002</c:v>
                </c:pt>
                <c:pt idx="27454">
                  <c:v>2.3853999999997</c:v>
                </c:pt>
                <c:pt idx="27455">
                  <c:v>2.3854999999997002</c:v>
                </c:pt>
                <c:pt idx="27456">
                  <c:v>2.3855999999997</c:v>
                </c:pt>
                <c:pt idx="27457">
                  <c:v>2.3856999999997002</c:v>
                </c:pt>
                <c:pt idx="27458">
                  <c:v>2.3857999999996999</c:v>
                </c:pt>
                <c:pt idx="27459">
                  <c:v>2.3858999999997001</c:v>
                </c:pt>
                <c:pt idx="27460">
                  <c:v>2.3859999999996999</c:v>
                </c:pt>
                <c:pt idx="27461">
                  <c:v>2.3860999999997001</c:v>
                </c:pt>
                <c:pt idx="27462">
                  <c:v>2.3861999999996999</c:v>
                </c:pt>
                <c:pt idx="27463">
                  <c:v>2.3862999999997001</c:v>
                </c:pt>
                <c:pt idx="27464">
                  <c:v>2.3863999999996999</c:v>
                </c:pt>
                <c:pt idx="27465">
                  <c:v>2.3864999999997001</c:v>
                </c:pt>
                <c:pt idx="27466">
                  <c:v>2.3865999999996999</c:v>
                </c:pt>
                <c:pt idx="27467">
                  <c:v>2.3866999999997001</c:v>
                </c:pt>
                <c:pt idx="27468">
                  <c:v>2.3867999999996998</c:v>
                </c:pt>
                <c:pt idx="27469">
                  <c:v>2.3868999999997</c:v>
                </c:pt>
                <c:pt idx="27470">
                  <c:v>2.3869999999996998</c:v>
                </c:pt>
                <c:pt idx="27471">
                  <c:v>2.3870999999997</c:v>
                </c:pt>
                <c:pt idx="27472">
                  <c:v>2.3871999999996998</c:v>
                </c:pt>
                <c:pt idx="27473">
                  <c:v>2.3872999999997</c:v>
                </c:pt>
                <c:pt idx="27474">
                  <c:v>2.3873999999997002</c:v>
                </c:pt>
                <c:pt idx="27475">
                  <c:v>2.3874999999997</c:v>
                </c:pt>
                <c:pt idx="27476">
                  <c:v>2.3875999999997002</c:v>
                </c:pt>
                <c:pt idx="27477">
                  <c:v>2.3876999999997</c:v>
                </c:pt>
                <c:pt idx="27478">
                  <c:v>2.3877999999997002</c:v>
                </c:pt>
                <c:pt idx="27479">
                  <c:v>2.3878999999996999</c:v>
                </c:pt>
                <c:pt idx="27480">
                  <c:v>2.3879999999997001</c:v>
                </c:pt>
                <c:pt idx="27481">
                  <c:v>2.3880999999996999</c:v>
                </c:pt>
                <c:pt idx="27482">
                  <c:v>2.3881999999997001</c:v>
                </c:pt>
                <c:pt idx="27483">
                  <c:v>2.3882999999996999</c:v>
                </c:pt>
                <c:pt idx="27484">
                  <c:v>2.3883999999997001</c:v>
                </c:pt>
                <c:pt idx="27485">
                  <c:v>2.3884999999996999</c:v>
                </c:pt>
                <c:pt idx="27486">
                  <c:v>2.3885999999997001</c:v>
                </c:pt>
                <c:pt idx="27487">
                  <c:v>2.3886999999996998</c:v>
                </c:pt>
                <c:pt idx="27488">
                  <c:v>2.3887999999997001</c:v>
                </c:pt>
                <c:pt idx="27489">
                  <c:v>2.3888999999996998</c:v>
                </c:pt>
                <c:pt idx="27490">
                  <c:v>2.3889999999997</c:v>
                </c:pt>
                <c:pt idx="27491">
                  <c:v>2.3890999999996998</c:v>
                </c:pt>
                <c:pt idx="27492">
                  <c:v>2.3891999999997</c:v>
                </c:pt>
                <c:pt idx="27493">
                  <c:v>2.3892999999997002</c:v>
                </c:pt>
                <c:pt idx="27494">
                  <c:v>2.3893999999997</c:v>
                </c:pt>
                <c:pt idx="27495">
                  <c:v>2.3894999999997002</c:v>
                </c:pt>
                <c:pt idx="27496">
                  <c:v>2.3895999999997</c:v>
                </c:pt>
                <c:pt idx="27497">
                  <c:v>2.3896999999997002</c:v>
                </c:pt>
                <c:pt idx="27498">
                  <c:v>2.3897999999996999</c:v>
                </c:pt>
                <c:pt idx="27499">
                  <c:v>2.3898999999997002</c:v>
                </c:pt>
                <c:pt idx="27500">
                  <c:v>2.3899999999996999</c:v>
                </c:pt>
                <c:pt idx="27501">
                  <c:v>2.3900999999997001</c:v>
                </c:pt>
                <c:pt idx="27502">
                  <c:v>2.3901999999996999</c:v>
                </c:pt>
                <c:pt idx="27503">
                  <c:v>2.3902999999997001</c:v>
                </c:pt>
                <c:pt idx="27504">
                  <c:v>2.3903999999996999</c:v>
                </c:pt>
                <c:pt idx="27505">
                  <c:v>2.3904999999997001</c:v>
                </c:pt>
                <c:pt idx="27506">
                  <c:v>2.3905999999996999</c:v>
                </c:pt>
                <c:pt idx="27507">
                  <c:v>2.3906999999997001</c:v>
                </c:pt>
                <c:pt idx="27508">
                  <c:v>2.3907999999996998</c:v>
                </c:pt>
                <c:pt idx="27509">
                  <c:v>2.3908999999997</c:v>
                </c:pt>
                <c:pt idx="27510">
                  <c:v>2.3909999999996998</c:v>
                </c:pt>
                <c:pt idx="27511">
                  <c:v>2.3910999999997</c:v>
                </c:pt>
                <c:pt idx="27512">
                  <c:v>2.3911999999996998</c:v>
                </c:pt>
                <c:pt idx="27513">
                  <c:v>2.3912999999997</c:v>
                </c:pt>
                <c:pt idx="27514">
                  <c:v>2.3913999999997002</c:v>
                </c:pt>
                <c:pt idx="27515">
                  <c:v>2.3914999999997</c:v>
                </c:pt>
                <c:pt idx="27516">
                  <c:v>2.3915999999997002</c:v>
                </c:pt>
                <c:pt idx="27517">
                  <c:v>2.3916999999997</c:v>
                </c:pt>
                <c:pt idx="27518">
                  <c:v>2.3917999999997002</c:v>
                </c:pt>
                <c:pt idx="27519">
                  <c:v>2.3918999999996999</c:v>
                </c:pt>
                <c:pt idx="27520">
                  <c:v>2.3919999999997001</c:v>
                </c:pt>
                <c:pt idx="27521">
                  <c:v>2.3920999999996999</c:v>
                </c:pt>
                <c:pt idx="27522">
                  <c:v>2.3921999999997001</c:v>
                </c:pt>
                <c:pt idx="27523">
                  <c:v>2.3922999999996999</c:v>
                </c:pt>
                <c:pt idx="27524">
                  <c:v>2.3923999999997001</c:v>
                </c:pt>
                <c:pt idx="27525">
                  <c:v>2.3924999999996999</c:v>
                </c:pt>
                <c:pt idx="27526">
                  <c:v>2.3925999999997001</c:v>
                </c:pt>
                <c:pt idx="27527">
                  <c:v>2.3926999999996998</c:v>
                </c:pt>
                <c:pt idx="27528">
                  <c:v>2.3927999999997001</c:v>
                </c:pt>
                <c:pt idx="27529">
                  <c:v>2.3928999999996998</c:v>
                </c:pt>
                <c:pt idx="27530">
                  <c:v>2.3929999999997</c:v>
                </c:pt>
                <c:pt idx="27531">
                  <c:v>2.3930999999996998</c:v>
                </c:pt>
                <c:pt idx="27532">
                  <c:v>2.3931999999997</c:v>
                </c:pt>
                <c:pt idx="27533">
                  <c:v>2.3932999999996998</c:v>
                </c:pt>
                <c:pt idx="27534">
                  <c:v>2.3933999999997</c:v>
                </c:pt>
                <c:pt idx="27535">
                  <c:v>2.3934999999997002</c:v>
                </c:pt>
                <c:pt idx="27536">
                  <c:v>2.3935999999997</c:v>
                </c:pt>
                <c:pt idx="27537">
                  <c:v>2.3936999999997002</c:v>
                </c:pt>
                <c:pt idx="27538">
                  <c:v>2.3937999999996999</c:v>
                </c:pt>
                <c:pt idx="27539">
                  <c:v>2.3938999999997002</c:v>
                </c:pt>
                <c:pt idx="27540">
                  <c:v>2.3939999999996999</c:v>
                </c:pt>
                <c:pt idx="27541">
                  <c:v>2.3940999999997001</c:v>
                </c:pt>
                <c:pt idx="27542">
                  <c:v>2.3941999999996999</c:v>
                </c:pt>
                <c:pt idx="27543">
                  <c:v>2.3942999999997001</c:v>
                </c:pt>
                <c:pt idx="27544">
                  <c:v>2.3943999999996999</c:v>
                </c:pt>
                <c:pt idx="27545">
                  <c:v>2.3944999999997001</c:v>
                </c:pt>
                <c:pt idx="27546">
                  <c:v>2.3945999999996999</c:v>
                </c:pt>
                <c:pt idx="27547">
                  <c:v>2.3946999999997001</c:v>
                </c:pt>
                <c:pt idx="27548">
                  <c:v>2.3947999999996998</c:v>
                </c:pt>
                <c:pt idx="27549">
                  <c:v>2.3948999999997</c:v>
                </c:pt>
                <c:pt idx="27550">
                  <c:v>2.3949999999996998</c:v>
                </c:pt>
                <c:pt idx="27551">
                  <c:v>2.3950999999997</c:v>
                </c:pt>
                <c:pt idx="27552">
                  <c:v>2.3951999999996998</c:v>
                </c:pt>
                <c:pt idx="27553">
                  <c:v>2.3952999999997</c:v>
                </c:pt>
                <c:pt idx="27554">
                  <c:v>2.3953999999997002</c:v>
                </c:pt>
                <c:pt idx="27555">
                  <c:v>2.3954999999997</c:v>
                </c:pt>
                <c:pt idx="27556">
                  <c:v>2.3955999999997002</c:v>
                </c:pt>
                <c:pt idx="27557">
                  <c:v>2.3956999999997</c:v>
                </c:pt>
                <c:pt idx="27558">
                  <c:v>2.3957999999997002</c:v>
                </c:pt>
                <c:pt idx="27559">
                  <c:v>2.3958999999996999</c:v>
                </c:pt>
                <c:pt idx="27560">
                  <c:v>2.3959999999997001</c:v>
                </c:pt>
                <c:pt idx="27561">
                  <c:v>2.3960999999996999</c:v>
                </c:pt>
                <c:pt idx="27562">
                  <c:v>2.3961999999997001</c:v>
                </c:pt>
                <c:pt idx="27563">
                  <c:v>2.3962999999996999</c:v>
                </c:pt>
                <c:pt idx="27564">
                  <c:v>2.3963999999997001</c:v>
                </c:pt>
                <c:pt idx="27565">
                  <c:v>2.3964999999996999</c:v>
                </c:pt>
                <c:pt idx="27566">
                  <c:v>2.3965999999997001</c:v>
                </c:pt>
                <c:pt idx="27567">
                  <c:v>2.3966999999996998</c:v>
                </c:pt>
                <c:pt idx="27568">
                  <c:v>2.3967999999997001</c:v>
                </c:pt>
                <c:pt idx="27569">
                  <c:v>2.3968999999996998</c:v>
                </c:pt>
                <c:pt idx="27570">
                  <c:v>2.3969999999997</c:v>
                </c:pt>
                <c:pt idx="27571">
                  <c:v>2.3970999999996998</c:v>
                </c:pt>
                <c:pt idx="27572">
                  <c:v>2.3971999999997</c:v>
                </c:pt>
                <c:pt idx="27573">
                  <c:v>2.3972999999996998</c:v>
                </c:pt>
                <c:pt idx="27574">
                  <c:v>2.3973999999997</c:v>
                </c:pt>
                <c:pt idx="27575">
                  <c:v>2.3974999999997002</c:v>
                </c:pt>
                <c:pt idx="27576">
                  <c:v>2.3975999999997</c:v>
                </c:pt>
                <c:pt idx="27577">
                  <c:v>2.3976999999997002</c:v>
                </c:pt>
                <c:pt idx="27578">
                  <c:v>2.3977999999996999</c:v>
                </c:pt>
                <c:pt idx="27579">
                  <c:v>2.3978999999997002</c:v>
                </c:pt>
                <c:pt idx="27580">
                  <c:v>2.3979999999996999</c:v>
                </c:pt>
                <c:pt idx="27581">
                  <c:v>2.3980999999997001</c:v>
                </c:pt>
                <c:pt idx="27582">
                  <c:v>2.3981999999996999</c:v>
                </c:pt>
                <c:pt idx="27583">
                  <c:v>2.3982999999997001</c:v>
                </c:pt>
                <c:pt idx="27584">
                  <c:v>2.3983999999996999</c:v>
                </c:pt>
                <c:pt idx="27585">
                  <c:v>2.3984999999997001</c:v>
                </c:pt>
                <c:pt idx="27586">
                  <c:v>2.3985999999996999</c:v>
                </c:pt>
                <c:pt idx="27587">
                  <c:v>2.3986999999997001</c:v>
                </c:pt>
                <c:pt idx="27588">
                  <c:v>2.3987999999996998</c:v>
                </c:pt>
                <c:pt idx="27589">
                  <c:v>2.3988999999997001</c:v>
                </c:pt>
                <c:pt idx="27590">
                  <c:v>2.3989999999996998</c:v>
                </c:pt>
                <c:pt idx="27591">
                  <c:v>2.3990999999997</c:v>
                </c:pt>
                <c:pt idx="27592">
                  <c:v>2.3991999999996998</c:v>
                </c:pt>
                <c:pt idx="27593">
                  <c:v>2.3992999999997</c:v>
                </c:pt>
                <c:pt idx="27594">
                  <c:v>2.3993999999997002</c:v>
                </c:pt>
                <c:pt idx="27595">
                  <c:v>2.3994999999997</c:v>
                </c:pt>
                <c:pt idx="27596">
                  <c:v>2.3995999999997002</c:v>
                </c:pt>
                <c:pt idx="27597">
                  <c:v>2.3996999999997</c:v>
                </c:pt>
                <c:pt idx="27598">
                  <c:v>2.3997999999997002</c:v>
                </c:pt>
                <c:pt idx="27599">
                  <c:v>2.3998999999996999</c:v>
                </c:pt>
                <c:pt idx="27600">
                  <c:v>2.3999999999997002</c:v>
                </c:pt>
                <c:pt idx="27601">
                  <c:v>2.4000999999996999</c:v>
                </c:pt>
                <c:pt idx="27602">
                  <c:v>2.4001999999997001</c:v>
                </c:pt>
                <c:pt idx="27603">
                  <c:v>2.4002999999996999</c:v>
                </c:pt>
                <c:pt idx="27604">
                  <c:v>2.4003999999997001</c:v>
                </c:pt>
                <c:pt idx="27605">
                  <c:v>2.4004999999996999</c:v>
                </c:pt>
                <c:pt idx="27606">
                  <c:v>2.4005999999997001</c:v>
                </c:pt>
                <c:pt idx="27607">
                  <c:v>2.4006999999996999</c:v>
                </c:pt>
                <c:pt idx="27608">
                  <c:v>2.4007999999997001</c:v>
                </c:pt>
                <c:pt idx="27609">
                  <c:v>2.4008999999996998</c:v>
                </c:pt>
                <c:pt idx="27610">
                  <c:v>2.4009999999997</c:v>
                </c:pt>
                <c:pt idx="27611">
                  <c:v>2.4010999999996998</c:v>
                </c:pt>
                <c:pt idx="27612">
                  <c:v>2.4011999999997</c:v>
                </c:pt>
                <c:pt idx="27613">
                  <c:v>2.4012999999996998</c:v>
                </c:pt>
                <c:pt idx="27614">
                  <c:v>2.4013999999997</c:v>
                </c:pt>
                <c:pt idx="27615">
                  <c:v>2.4014999999997002</c:v>
                </c:pt>
                <c:pt idx="27616">
                  <c:v>2.4015999999997</c:v>
                </c:pt>
                <c:pt idx="27617">
                  <c:v>2.4016999999997002</c:v>
                </c:pt>
                <c:pt idx="27618">
                  <c:v>2.4017999999997</c:v>
                </c:pt>
                <c:pt idx="27619">
                  <c:v>2.4018999999997002</c:v>
                </c:pt>
                <c:pt idx="27620">
                  <c:v>2.4019999999996999</c:v>
                </c:pt>
                <c:pt idx="27621">
                  <c:v>2.4020999999997001</c:v>
                </c:pt>
                <c:pt idx="27622">
                  <c:v>2.4021999999996999</c:v>
                </c:pt>
                <c:pt idx="27623">
                  <c:v>2.4022999999997001</c:v>
                </c:pt>
                <c:pt idx="27624">
                  <c:v>2.4023999999996999</c:v>
                </c:pt>
                <c:pt idx="27625">
                  <c:v>2.4024999999997001</c:v>
                </c:pt>
                <c:pt idx="27626">
                  <c:v>2.4025999999996999</c:v>
                </c:pt>
                <c:pt idx="27627">
                  <c:v>2.4026999999997001</c:v>
                </c:pt>
                <c:pt idx="27628">
                  <c:v>2.4027999999996998</c:v>
                </c:pt>
                <c:pt idx="27629">
                  <c:v>2.4028999999997001</c:v>
                </c:pt>
                <c:pt idx="27630">
                  <c:v>2.4029999999996998</c:v>
                </c:pt>
                <c:pt idx="27631">
                  <c:v>2.4030999999997</c:v>
                </c:pt>
                <c:pt idx="27632">
                  <c:v>2.4031999999996998</c:v>
                </c:pt>
                <c:pt idx="27633">
                  <c:v>2.4032999999997</c:v>
                </c:pt>
                <c:pt idx="27634">
                  <c:v>2.4033999999997002</c:v>
                </c:pt>
                <c:pt idx="27635">
                  <c:v>2.4034999999997</c:v>
                </c:pt>
                <c:pt idx="27636">
                  <c:v>2.4035999999997002</c:v>
                </c:pt>
                <c:pt idx="27637">
                  <c:v>2.4036999999997</c:v>
                </c:pt>
                <c:pt idx="27638">
                  <c:v>2.4037999999997002</c:v>
                </c:pt>
                <c:pt idx="27639">
                  <c:v>2.4038999999996999</c:v>
                </c:pt>
                <c:pt idx="27640">
                  <c:v>2.4039999999997002</c:v>
                </c:pt>
                <c:pt idx="27641">
                  <c:v>2.4040999999996999</c:v>
                </c:pt>
                <c:pt idx="27642">
                  <c:v>2.4041999999997001</c:v>
                </c:pt>
                <c:pt idx="27643">
                  <c:v>2.4042999999996999</c:v>
                </c:pt>
                <c:pt idx="27644">
                  <c:v>2.4043999999997001</c:v>
                </c:pt>
                <c:pt idx="27645">
                  <c:v>2.4044999999996999</c:v>
                </c:pt>
                <c:pt idx="27646">
                  <c:v>2.4045999999997001</c:v>
                </c:pt>
                <c:pt idx="27647">
                  <c:v>2.4046999999996999</c:v>
                </c:pt>
                <c:pt idx="27648">
                  <c:v>2.4047999999997001</c:v>
                </c:pt>
                <c:pt idx="27649">
                  <c:v>2.4048999999996998</c:v>
                </c:pt>
                <c:pt idx="27650">
                  <c:v>2.4049999999997</c:v>
                </c:pt>
                <c:pt idx="27651">
                  <c:v>2.4050999999996998</c:v>
                </c:pt>
                <c:pt idx="27652">
                  <c:v>2.4051999999997</c:v>
                </c:pt>
                <c:pt idx="27653">
                  <c:v>2.4052999999996998</c:v>
                </c:pt>
                <c:pt idx="27654">
                  <c:v>2.4053999999997</c:v>
                </c:pt>
                <c:pt idx="27655">
                  <c:v>2.4054999999997002</c:v>
                </c:pt>
                <c:pt idx="27656">
                  <c:v>2.4055999999997</c:v>
                </c:pt>
                <c:pt idx="27657">
                  <c:v>2.4056999999997002</c:v>
                </c:pt>
                <c:pt idx="27658">
                  <c:v>2.4057999999997</c:v>
                </c:pt>
                <c:pt idx="27659">
                  <c:v>2.4058999999997002</c:v>
                </c:pt>
                <c:pt idx="27660">
                  <c:v>2.4059999999996999</c:v>
                </c:pt>
                <c:pt idx="27661">
                  <c:v>2.4060999999997001</c:v>
                </c:pt>
                <c:pt idx="27662">
                  <c:v>2.4061999999996999</c:v>
                </c:pt>
                <c:pt idx="27663">
                  <c:v>2.4062999999997001</c:v>
                </c:pt>
                <c:pt idx="27664">
                  <c:v>2.4063999999996999</c:v>
                </c:pt>
                <c:pt idx="27665">
                  <c:v>2.4064999999997001</c:v>
                </c:pt>
                <c:pt idx="27666">
                  <c:v>2.4065999999996999</c:v>
                </c:pt>
                <c:pt idx="27667">
                  <c:v>2.4066999999997001</c:v>
                </c:pt>
                <c:pt idx="27668">
                  <c:v>2.4067999999996998</c:v>
                </c:pt>
                <c:pt idx="27669">
                  <c:v>2.4068999999997001</c:v>
                </c:pt>
                <c:pt idx="27670">
                  <c:v>2.4069999999996998</c:v>
                </c:pt>
                <c:pt idx="27671">
                  <c:v>2.4070999999997</c:v>
                </c:pt>
                <c:pt idx="27672">
                  <c:v>2.4071999999996998</c:v>
                </c:pt>
                <c:pt idx="27673">
                  <c:v>2.4072999999997</c:v>
                </c:pt>
                <c:pt idx="27674">
                  <c:v>2.4073999999996998</c:v>
                </c:pt>
                <c:pt idx="27675">
                  <c:v>2.4074999999997</c:v>
                </c:pt>
                <c:pt idx="27676">
                  <c:v>2.4075999999997002</c:v>
                </c:pt>
                <c:pt idx="27677">
                  <c:v>2.4076999999996902</c:v>
                </c:pt>
                <c:pt idx="27678">
                  <c:v>2.4077999999997002</c:v>
                </c:pt>
                <c:pt idx="27679">
                  <c:v>2.4078999999996999</c:v>
                </c:pt>
                <c:pt idx="27680">
                  <c:v>2.4079999999997002</c:v>
                </c:pt>
                <c:pt idx="27681">
                  <c:v>2.4080999999996902</c:v>
                </c:pt>
                <c:pt idx="27682">
                  <c:v>2.4081999999997001</c:v>
                </c:pt>
                <c:pt idx="27683">
                  <c:v>2.4082999999996999</c:v>
                </c:pt>
                <c:pt idx="27684">
                  <c:v>2.4083999999997001</c:v>
                </c:pt>
                <c:pt idx="27685">
                  <c:v>2.4084999999996901</c:v>
                </c:pt>
                <c:pt idx="27686">
                  <c:v>2.4085999999997001</c:v>
                </c:pt>
                <c:pt idx="27687">
                  <c:v>2.4086999999996999</c:v>
                </c:pt>
                <c:pt idx="27688">
                  <c:v>2.4087999999997001</c:v>
                </c:pt>
                <c:pt idx="27689">
                  <c:v>2.4088999999996901</c:v>
                </c:pt>
                <c:pt idx="27690">
                  <c:v>2.4089999999997</c:v>
                </c:pt>
                <c:pt idx="27691">
                  <c:v>2.4090999999996998</c:v>
                </c:pt>
                <c:pt idx="27692">
                  <c:v>2.4091999999997</c:v>
                </c:pt>
                <c:pt idx="27693">
                  <c:v>2.40929999999969</c:v>
                </c:pt>
                <c:pt idx="27694">
                  <c:v>2.4093999999996898</c:v>
                </c:pt>
                <c:pt idx="27695">
                  <c:v>2.4094999999997002</c:v>
                </c:pt>
                <c:pt idx="27696">
                  <c:v>2.4095999999996902</c:v>
                </c:pt>
                <c:pt idx="27697">
                  <c:v>2.40969999999969</c:v>
                </c:pt>
                <c:pt idx="27698">
                  <c:v>2.4097999999996902</c:v>
                </c:pt>
                <c:pt idx="27699">
                  <c:v>2.4098999999997002</c:v>
                </c:pt>
                <c:pt idx="27700">
                  <c:v>2.4099999999996902</c:v>
                </c:pt>
                <c:pt idx="27701">
                  <c:v>2.4100999999996899</c:v>
                </c:pt>
                <c:pt idx="27702">
                  <c:v>2.4101999999996901</c:v>
                </c:pt>
                <c:pt idx="27703">
                  <c:v>2.4102999999997001</c:v>
                </c:pt>
                <c:pt idx="27704">
                  <c:v>2.4103999999996901</c:v>
                </c:pt>
                <c:pt idx="27705">
                  <c:v>2.4104999999996899</c:v>
                </c:pt>
                <c:pt idx="27706">
                  <c:v>2.4105999999996901</c:v>
                </c:pt>
                <c:pt idx="27707">
                  <c:v>2.4106999999997001</c:v>
                </c:pt>
                <c:pt idx="27708">
                  <c:v>2.4107999999996901</c:v>
                </c:pt>
                <c:pt idx="27709">
                  <c:v>2.4108999999996898</c:v>
                </c:pt>
                <c:pt idx="27710">
                  <c:v>2.4109999999996901</c:v>
                </c:pt>
                <c:pt idx="27711">
                  <c:v>2.4110999999997</c:v>
                </c:pt>
                <c:pt idx="27712">
                  <c:v>2.41119999999969</c:v>
                </c:pt>
                <c:pt idx="27713">
                  <c:v>2.4112999999996898</c:v>
                </c:pt>
                <c:pt idx="27714">
                  <c:v>2.41139999999969</c:v>
                </c:pt>
                <c:pt idx="27715">
                  <c:v>2.4114999999996898</c:v>
                </c:pt>
                <c:pt idx="27716">
                  <c:v>2.41159999999969</c:v>
                </c:pt>
                <c:pt idx="27717">
                  <c:v>2.4116999999996902</c:v>
                </c:pt>
                <c:pt idx="27718">
                  <c:v>2.41179999999969</c:v>
                </c:pt>
                <c:pt idx="27719">
                  <c:v>2.4118999999996902</c:v>
                </c:pt>
                <c:pt idx="27720">
                  <c:v>2.4119999999996899</c:v>
                </c:pt>
                <c:pt idx="27721">
                  <c:v>2.4120999999996902</c:v>
                </c:pt>
                <c:pt idx="27722">
                  <c:v>2.4121999999996899</c:v>
                </c:pt>
                <c:pt idx="27723">
                  <c:v>2.4122999999996901</c:v>
                </c:pt>
                <c:pt idx="27724">
                  <c:v>2.4123999999996899</c:v>
                </c:pt>
                <c:pt idx="27725">
                  <c:v>2.4124999999996901</c:v>
                </c:pt>
                <c:pt idx="27726">
                  <c:v>2.4125999999996899</c:v>
                </c:pt>
                <c:pt idx="27727">
                  <c:v>2.4126999999996901</c:v>
                </c:pt>
                <c:pt idx="27728">
                  <c:v>2.4127999999996899</c:v>
                </c:pt>
                <c:pt idx="27729">
                  <c:v>2.4128999999996901</c:v>
                </c:pt>
                <c:pt idx="27730">
                  <c:v>2.4129999999996898</c:v>
                </c:pt>
                <c:pt idx="27731">
                  <c:v>2.41309999999969</c:v>
                </c:pt>
                <c:pt idx="27732">
                  <c:v>2.4131999999996898</c:v>
                </c:pt>
                <c:pt idx="27733">
                  <c:v>2.41329999999969</c:v>
                </c:pt>
                <c:pt idx="27734">
                  <c:v>2.4133999999996898</c:v>
                </c:pt>
                <c:pt idx="27735">
                  <c:v>2.41349999999969</c:v>
                </c:pt>
                <c:pt idx="27736">
                  <c:v>2.4135999999996902</c:v>
                </c:pt>
                <c:pt idx="27737">
                  <c:v>2.41369999999969</c:v>
                </c:pt>
                <c:pt idx="27738">
                  <c:v>2.4137999999996902</c:v>
                </c:pt>
                <c:pt idx="27739">
                  <c:v>2.41389999999969</c:v>
                </c:pt>
                <c:pt idx="27740">
                  <c:v>2.4139999999996902</c:v>
                </c:pt>
                <c:pt idx="27741">
                  <c:v>2.4140999999996899</c:v>
                </c:pt>
                <c:pt idx="27742">
                  <c:v>2.4141999999996901</c:v>
                </c:pt>
                <c:pt idx="27743">
                  <c:v>2.4142999999996899</c:v>
                </c:pt>
                <c:pt idx="27744">
                  <c:v>2.4143999999996901</c:v>
                </c:pt>
                <c:pt idx="27745">
                  <c:v>2.4144999999996899</c:v>
                </c:pt>
                <c:pt idx="27746">
                  <c:v>2.4145999999996901</c:v>
                </c:pt>
                <c:pt idx="27747">
                  <c:v>2.4146999999996899</c:v>
                </c:pt>
                <c:pt idx="27748">
                  <c:v>2.4147999999996901</c:v>
                </c:pt>
                <c:pt idx="27749">
                  <c:v>2.4148999999996899</c:v>
                </c:pt>
                <c:pt idx="27750">
                  <c:v>2.4149999999996901</c:v>
                </c:pt>
                <c:pt idx="27751">
                  <c:v>2.4150999999996898</c:v>
                </c:pt>
                <c:pt idx="27752">
                  <c:v>2.41519999999969</c:v>
                </c:pt>
                <c:pt idx="27753">
                  <c:v>2.4152999999996898</c:v>
                </c:pt>
                <c:pt idx="27754">
                  <c:v>2.41539999999969</c:v>
                </c:pt>
                <c:pt idx="27755">
                  <c:v>2.4154999999996898</c:v>
                </c:pt>
                <c:pt idx="27756">
                  <c:v>2.41559999999969</c:v>
                </c:pt>
                <c:pt idx="27757">
                  <c:v>2.4156999999996902</c:v>
                </c:pt>
                <c:pt idx="27758">
                  <c:v>2.41579999999969</c:v>
                </c:pt>
                <c:pt idx="27759">
                  <c:v>2.4158999999996902</c:v>
                </c:pt>
                <c:pt idx="27760">
                  <c:v>2.41599999999969</c:v>
                </c:pt>
                <c:pt idx="27761">
                  <c:v>2.4160999999996902</c:v>
                </c:pt>
                <c:pt idx="27762">
                  <c:v>2.4161999999996899</c:v>
                </c:pt>
                <c:pt idx="27763">
                  <c:v>2.4162999999996901</c:v>
                </c:pt>
                <c:pt idx="27764">
                  <c:v>2.4163999999996899</c:v>
                </c:pt>
                <c:pt idx="27765">
                  <c:v>2.4164999999996901</c:v>
                </c:pt>
                <c:pt idx="27766">
                  <c:v>2.4165999999996899</c:v>
                </c:pt>
                <c:pt idx="27767">
                  <c:v>2.4166999999996901</c:v>
                </c:pt>
                <c:pt idx="27768">
                  <c:v>2.4167999999996899</c:v>
                </c:pt>
                <c:pt idx="27769">
                  <c:v>2.4168999999996901</c:v>
                </c:pt>
                <c:pt idx="27770">
                  <c:v>2.4169999999996898</c:v>
                </c:pt>
                <c:pt idx="27771">
                  <c:v>2.4170999999996901</c:v>
                </c:pt>
                <c:pt idx="27772">
                  <c:v>2.4171999999996898</c:v>
                </c:pt>
                <c:pt idx="27773">
                  <c:v>2.41729999999969</c:v>
                </c:pt>
                <c:pt idx="27774">
                  <c:v>2.4173999999996898</c:v>
                </c:pt>
                <c:pt idx="27775">
                  <c:v>2.41749999999969</c:v>
                </c:pt>
                <c:pt idx="27776">
                  <c:v>2.4175999999996902</c:v>
                </c:pt>
                <c:pt idx="27777">
                  <c:v>2.41769999999969</c:v>
                </c:pt>
                <c:pt idx="27778">
                  <c:v>2.4177999999996902</c:v>
                </c:pt>
                <c:pt idx="27779">
                  <c:v>2.41789999999969</c:v>
                </c:pt>
                <c:pt idx="27780">
                  <c:v>2.4179999999996902</c:v>
                </c:pt>
                <c:pt idx="27781">
                  <c:v>2.4180999999996899</c:v>
                </c:pt>
                <c:pt idx="27782">
                  <c:v>2.4181999999996902</c:v>
                </c:pt>
                <c:pt idx="27783">
                  <c:v>2.4182999999996899</c:v>
                </c:pt>
                <c:pt idx="27784">
                  <c:v>2.4183999999996901</c:v>
                </c:pt>
                <c:pt idx="27785">
                  <c:v>2.4184999999996899</c:v>
                </c:pt>
                <c:pt idx="27786">
                  <c:v>2.4185999999996901</c:v>
                </c:pt>
                <c:pt idx="27787">
                  <c:v>2.4186999999996899</c:v>
                </c:pt>
                <c:pt idx="27788">
                  <c:v>2.4187999999996901</c:v>
                </c:pt>
                <c:pt idx="27789">
                  <c:v>2.4188999999996899</c:v>
                </c:pt>
                <c:pt idx="27790">
                  <c:v>2.4189999999996901</c:v>
                </c:pt>
                <c:pt idx="27791">
                  <c:v>2.4190999999996898</c:v>
                </c:pt>
                <c:pt idx="27792">
                  <c:v>2.41919999999969</c:v>
                </c:pt>
                <c:pt idx="27793">
                  <c:v>2.4192999999996898</c:v>
                </c:pt>
                <c:pt idx="27794">
                  <c:v>2.41939999999969</c:v>
                </c:pt>
                <c:pt idx="27795">
                  <c:v>2.4194999999996898</c:v>
                </c:pt>
                <c:pt idx="27796">
                  <c:v>2.41959999999969</c:v>
                </c:pt>
                <c:pt idx="27797">
                  <c:v>2.4196999999996902</c:v>
                </c:pt>
                <c:pt idx="27798">
                  <c:v>2.41979999999969</c:v>
                </c:pt>
                <c:pt idx="27799">
                  <c:v>2.4198999999996902</c:v>
                </c:pt>
                <c:pt idx="27800">
                  <c:v>2.41999999999969</c:v>
                </c:pt>
                <c:pt idx="27801">
                  <c:v>2.4200999999996902</c:v>
                </c:pt>
                <c:pt idx="27802">
                  <c:v>2.4201999999996899</c:v>
                </c:pt>
                <c:pt idx="27803">
                  <c:v>2.4202999999996901</c:v>
                </c:pt>
                <c:pt idx="27804">
                  <c:v>2.4203999999996899</c:v>
                </c:pt>
                <c:pt idx="27805">
                  <c:v>2.4204999999996901</c:v>
                </c:pt>
                <c:pt idx="27806">
                  <c:v>2.4205999999996899</c:v>
                </c:pt>
                <c:pt idx="27807">
                  <c:v>2.4206999999996901</c:v>
                </c:pt>
                <c:pt idx="27808">
                  <c:v>2.4207999999996899</c:v>
                </c:pt>
                <c:pt idx="27809">
                  <c:v>2.4208999999996901</c:v>
                </c:pt>
                <c:pt idx="27810">
                  <c:v>2.4209999999996898</c:v>
                </c:pt>
                <c:pt idx="27811">
                  <c:v>2.4210999999996901</c:v>
                </c:pt>
                <c:pt idx="27812">
                  <c:v>2.4211999999996898</c:v>
                </c:pt>
                <c:pt idx="27813">
                  <c:v>2.42129999999969</c:v>
                </c:pt>
                <c:pt idx="27814">
                  <c:v>2.4213999999996898</c:v>
                </c:pt>
                <c:pt idx="27815">
                  <c:v>2.42149999999969</c:v>
                </c:pt>
                <c:pt idx="27816">
                  <c:v>2.4215999999996898</c:v>
                </c:pt>
                <c:pt idx="27817">
                  <c:v>2.42169999999969</c:v>
                </c:pt>
                <c:pt idx="27818">
                  <c:v>2.4217999999996902</c:v>
                </c:pt>
                <c:pt idx="27819">
                  <c:v>2.42189999999969</c:v>
                </c:pt>
                <c:pt idx="27820">
                  <c:v>2.4219999999996902</c:v>
                </c:pt>
                <c:pt idx="27821">
                  <c:v>2.4220999999996899</c:v>
                </c:pt>
                <c:pt idx="27822">
                  <c:v>2.4221999999996902</c:v>
                </c:pt>
                <c:pt idx="27823">
                  <c:v>2.4222999999996899</c:v>
                </c:pt>
                <c:pt idx="27824">
                  <c:v>2.4223999999996901</c:v>
                </c:pt>
                <c:pt idx="27825">
                  <c:v>2.4224999999996899</c:v>
                </c:pt>
                <c:pt idx="27826">
                  <c:v>2.4225999999996901</c:v>
                </c:pt>
                <c:pt idx="27827">
                  <c:v>2.4226999999996899</c:v>
                </c:pt>
                <c:pt idx="27828">
                  <c:v>2.4227999999996901</c:v>
                </c:pt>
                <c:pt idx="27829">
                  <c:v>2.4228999999996899</c:v>
                </c:pt>
                <c:pt idx="27830">
                  <c:v>2.4229999999996901</c:v>
                </c:pt>
                <c:pt idx="27831">
                  <c:v>2.4230999999996898</c:v>
                </c:pt>
                <c:pt idx="27832">
                  <c:v>2.42319999999969</c:v>
                </c:pt>
                <c:pt idx="27833">
                  <c:v>2.4232999999996898</c:v>
                </c:pt>
                <c:pt idx="27834">
                  <c:v>2.42339999999969</c:v>
                </c:pt>
                <c:pt idx="27835">
                  <c:v>2.4234999999996898</c:v>
                </c:pt>
                <c:pt idx="27836">
                  <c:v>2.42359999999969</c:v>
                </c:pt>
                <c:pt idx="27837">
                  <c:v>2.4236999999996902</c:v>
                </c:pt>
                <c:pt idx="27838">
                  <c:v>2.42379999999969</c:v>
                </c:pt>
                <c:pt idx="27839">
                  <c:v>2.4238999999996902</c:v>
                </c:pt>
                <c:pt idx="27840">
                  <c:v>2.42399999999969</c:v>
                </c:pt>
                <c:pt idx="27841">
                  <c:v>2.4240999999996902</c:v>
                </c:pt>
                <c:pt idx="27842">
                  <c:v>2.4241999999996899</c:v>
                </c:pt>
                <c:pt idx="27843">
                  <c:v>2.4242999999996901</c:v>
                </c:pt>
                <c:pt idx="27844">
                  <c:v>2.4243999999996899</c:v>
                </c:pt>
                <c:pt idx="27845">
                  <c:v>2.4244999999996901</c:v>
                </c:pt>
                <c:pt idx="27846">
                  <c:v>2.4245999999996899</c:v>
                </c:pt>
                <c:pt idx="27847">
                  <c:v>2.4246999999996901</c:v>
                </c:pt>
                <c:pt idx="27848">
                  <c:v>2.4247999999996899</c:v>
                </c:pt>
                <c:pt idx="27849">
                  <c:v>2.4248999999996901</c:v>
                </c:pt>
                <c:pt idx="27850">
                  <c:v>2.4249999999996898</c:v>
                </c:pt>
                <c:pt idx="27851">
                  <c:v>2.4250999999996901</c:v>
                </c:pt>
                <c:pt idx="27852">
                  <c:v>2.4251999999996898</c:v>
                </c:pt>
                <c:pt idx="27853">
                  <c:v>2.42529999999969</c:v>
                </c:pt>
                <c:pt idx="27854">
                  <c:v>2.4253999999996898</c:v>
                </c:pt>
                <c:pt idx="27855">
                  <c:v>2.42549999999969</c:v>
                </c:pt>
                <c:pt idx="27856">
                  <c:v>2.4255999999996898</c:v>
                </c:pt>
                <c:pt idx="27857">
                  <c:v>2.42569999999969</c:v>
                </c:pt>
                <c:pt idx="27858">
                  <c:v>2.4257999999996902</c:v>
                </c:pt>
                <c:pt idx="27859">
                  <c:v>2.42589999999969</c:v>
                </c:pt>
                <c:pt idx="27860">
                  <c:v>2.4259999999996902</c:v>
                </c:pt>
                <c:pt idx="27861">
                  <c:v>2.4260999999996899</c:v>
                </c:pt>
                <c:pt idx="27862">
                  <c:v>2.4261999999996902</c:v>
                </c:pt>
                <c:pt idx="27863">
                  <c:v>2.4262999999996899</c:v>
                </c:pt>
                <c:pt idx="27864">
                  <c:v>2.4263999999996901</c:v>
                </c:pt>
                <c:pt idx="27865">
                  <c:v>2.4264999999996899</c:v>
                </c:pt>
                <c:pt idx="27866">
                  <c:v>2.4265999999996901</c:v>
                </c:pt>
                <c:pt idx="27867">
                  <c:v>2.4266999999996899</c:v>
                </c:pt>
                <c:pt idx="27868">
                  <c:v>2.4267999999996901</c:v>
                </c:pt>
                <c:pt idx="27869">
                  <c:v>2.4268999999996899</c:v>
                </c:pt>
                <c:pt idx="27870">
                  <c:v>2.4269999999996901</c:v>
                </c:pt>
                <c:pt idx="27871">
                  <c:v>2.4270999999996898</c:v>
                </c:pt>
                <c:pt idx="27872">
                  <c:v>2.42719999999969</c:v>
                </c:pt>
                <c:pt idx="27873">
                  <c:v>2.4272999999996898</c:v>
                </c:pt>
                <c:pt idx="27874">
                  <c:v>2.42739999999969</c:v>
                </c:pt>
                <c:pt idx="27875">
                  <c:v>2.4274999999996898</c:v>
                </c:pt>
                <c:pt idx="27876">
                  <c:v>2.42759999999969</c:v>
                </c:pt>
                <c:pt idx="27877">
                  <c:v>2.4276999999996902</c:v>
                </c:pt>
                <c:pt idx="27878">
                  <c:v>2.42779999999969</c:v>
                </c:pt>
                <c:pt idx="27879">
                  <c:v>2.4278999999996902</c:v>
                </c:pt>
                <c:pt idx="27880">
                  <c:v>2.42799999999969</c:v>
                </c:pt>
                <c:pt idx="27881">
                  <c:v>2.4280999999996902</c:v>
                </c:pt>
                <c:pt idx="27882">
                  <c:v>2.4281999999996899</c:v>
                </c:pt>
                <c:pt idx="27883">
                  <c:v>2.4282999999996902</c:v>
                </c:pt>
                <c:pt idx="27884">
                  <c:v>2.4283999999996899</c:v>
                </c:pt>
                <c:pt idx="27885">
                  <c:v>2.4284999999996901</c:v>
                </c:pt>
                <c:pt idx="27886">
                  <c:v>2.4285999999996899</c:v>
                </c:pt>
                <c:pt idx="27887">
                  <c:v>2.4286999999996901</c:v>
                </c:pt>
                <c:pt idx="27888">
                  <c:v>2.4287999999996899</c:v>
                </c:pt>
                <c:pt idx="27889">
                  <c:v>2.4288999999996901</c:v>
                </c:pt>
                <c:pt idx="27890">
                  <c:v>2.4289999999996899</c:v>
                </c:pt>
                <c:pt idx="27891">
                  <c:v>2.4290999999996901</c:v>
                </c:pt>
                <c:pt idx="27892">
                  <c:v>2.4291999999996898</c:v>
                </c:pt>
                <c:pt idx="27893">
                  <c:v>2.42929999999969</c:v>
                </c:pt>
                <c:pt idx="27894">
                  <c:v>2.4293999999996898</c:v>
                </c:pt>
                <c:pt idx="27895">
                  <c:v>2.42949999999969</c:v>
                </c:pt>
                <c:pt idx="27896">
                  <c:v>2.4295999999996898</c:v>
                </c:pt>
                <c:pt idx="27897">
                  <c:v>2.42969999999969</c:v>
                </c:pt>
                <c:pt idx="27898">
                  <c:v>2.4297999999996902</c:v>
                </c:pt>
                <c:pt idx="27899">
                  <c:v>2.42989999999969</c:v>
                </c:pt>
                <c:pt idx="27900">
                  <c:v>2.4299999999996902</c:v>
                </c:pt>
                <c:pt idx="27901">
                  <c:v>2.43009999999969</c:v>
                </c:pt>
                <c:pt idx="27902">
                  <c:v>2.4301999999996902</c:v>
                </c:pt>
                <c:pt idx="27903">
                  <c:v>2.4302999999996899</c:v>
                </c:pt>
                <c:pt idx="27904">
                  <c:v>2.4303999999996901</c:v>
                </c:pt>
                <c:pt idx="27905">
                  <c:v>2.4304999999996899</c:v>
                </c:pt>
                <c:pt idx="27906">
                  <c:v>2.4305999999996901</c:v>
                </c:pt>
                <c:pt idx="27907">
                  <c:v>2.4306999999996899</c:v>
                </c:pt>
                <c:pt idx="27908">
                  <c:v>2.4307999999996901</c:v>
                </c:pt>
                <c:pt idx="27909">
                  <c:v>2.4308999999996899</c:v>
                </c:pt>
                <c:pt idx="27910">
                  <c:v>2.4309999999996901</c:v>
                </c:pt>
                <c:pt idx="27911">
                  <c:v>2.4310999999996898</c:v>
                </c:pt>
                <c:pt idx="27912">
                  <c:v>2.4311999999996901</c:v>
                </c:pt>
                <c:pt idx="27913">
                  <c:v>2.4312999999996898</c:v>
                </c:pt>
                <c:pt idx="27914">
                  <c:v>2.43139999999969</c:v>
                </c:pt>
                <c:pt idx="27915">
                  <c:v>2.4314999999996898</c:v>
                </c:pt>
                <c:pt idx="27916">
                  <c:v>2.43159999999969</c:v>
                </c:pt>
                <c:pt idx="27917">
                  <c:v>2.4316999999996902</c:v>
                </c:pt>
                <c:pt idx="27918">
                  <c:v>2.43179999999969</c:v>
                </c:pt>
                <c:pt idx="27919">
                  <c:v>2.4318999999996902</c:v>
                </c:pt>
                <c:pt idx="27920">
                  <c:v>2.43199999999969</c:v>
                </c:pt>
                <c:pt idx="27921">
                  <c:v>2.4320999999996902</c:v>
                </c:pt>
                <c:pt idx="27922">
                  <c:v>2.4321999999996899</c:v>
                </c:pt>
                <c:pt idx="27923">
                  <c:v>2.4322999999996902</c:v>
                </c:pt>
                <c:pt idx="27924">
                  <c:v>2.4323999999996899</c:v>
                </c:pt>
                <c:pt idx="27925">
                  <c:v>2.4324999999996901</c:v>
                </c:pt>
                <c:pt idx="27926">
                  <c:v>2.4325999999996899</c:v>
                </c:pt>
                <c:pt idx="27927">
                  <c:v>2.4326999999996901</c:v>
                </c:pt>
                <c:pt idx="27928">
                  <c:v>2.4327999999996899</c:v>
                </c:pt>
                <c:pt idx="27929">
                  <c:v>2.4328999999996901</c:v>
                </c:pt>
                <c:pt idx="27930">
                  <c:v>2.4329999999996899</c:v>
                </c:pt>
                <c:pt idx="27931">
                  <c:v>2.4330999999996901</c:v>
                </c:pt>
                <c:pt idx="27932">
                  <c:v>2.4331999999996898</c:v>
                </c:pt>
                <c:pt idx="27933">
                  <c:v>2.43329999999969</c:v>
                </c:pt>
                <c:pt idx="27934">
                  <c:v>2.4333999999996898</c:v>
                </c:pt>
                <c:pt idx="27935">
                  <c:v>2.43349999999969</c:v>
                </c:pt>
                <c:pt idx="27936">
                  <c:v>2.4335999999996898</c:v>
                </c:pt>
                <c:pt idx="27937">
                  <c:v>2.43369999999969</c:v>
                </c:pt>
                <c:pt idx="27938">
                  <c:v>2.4337999999996902</c:v>
                </c:pt>
                <c:pt idx="27939">
                  <c:v>2.43389999999969</c:v>
                </c:pt>
                <c:pt idx="27940">
                  <c:v>2.4339999999996902</c:v>
                </c:pt>
                <c:pt idx="27941">
                  <c:v>2.43409999999969</c:v>
                </c:pt>
                <c:pt idx="27942">
                  <c:v>2.4341999999996902</c:v>
                </c:pt>
                <c:pt idx="27943">
                  <c:v>2.4342999999996899</c:v>
                </c:pt>
                <c:pt idx="27944">
                  <c:v>2.4343999999996901</c:v>
                </c:pt>
                <c:pt idx="27945">
                  <c:v>2.4344999999996899</c:v>
                </c:pt>
                <c:pt idx="27946">
                  <c:v>2.4345999999996901</c:v>
                </c:pt>
                <c:pt idx="27947">
                  <c:v>2.4346999999996899</c:v>
                </c:pt>
                <c:pt idx="27948">
                  <c:v>2.4347999999996901</c:v>
                </c:pt>
                <c:pt idx="27949">
                  <c:v>2.4348999999996899</c:v>
                </c:pt>
                <c:pt idx="27950">
                  <c:v>2.4349999999996901</c:v>
                </c:pt>
                <c:pt idx="27951">
                  <c:v>2.4350999999996898</c:v>
                </c:pt>
                <c:pt idx="27952">
                  <c:v>2.4351999999996901</c:v>
                </c:pt>
                <c:pt idx="27953">
                  <c:v>2.4352999999996898</c:v>
                </c:pt>
                <c:pt idx="27954">
                  <c:v>2.43539999999969</c:v>
                </c:pt>
                <c:pt idx="27955">
                  <c:v>2.4354999999996898</c:v>
                </c:pt>
                <c:pt idx="27956">
                  <c:v>2.43559999999969</c:v>
                </c:pt>
                <c:pt idx="27957">
                  <c:v>2.4356999999996898</c:v>
                </c:pt>
                <c:pt idx="27958">
                  <c:v>2.43579999999969</c:v>
                </c:pt>
                <c:pt idx="27959">
                  <c:v>2.4358999999996902</c:v>
                </c:pt>
                <c:pt idx="27960">
                  <c:v>2.43599999999969</c:v>
                </c:pt>
                <c:pt idx="27961">
                  <c:v>2.4360999999996902</c:v>
                </c:pt>
                <c:pt idx="27962">
                  <c:v>2.4361999999996899</c:v>
                </c:pt>
                <c:pt idx="27963">
                  <c:v>2.4362999999996902</c:v>
                </c:pt>
                <c:pt idx="27964">
                  <c:v>2.4363999999996899</c:v>
                </c:pt>
                <c:pt idx="27965">
                  <c:v>2.4364999999996901</c:v>
                </c:pt>
                <c:pt idx="27966">
                  <c:v>2.4365999999996899</c:v>
                </c:pt>
                <c:pt idx="27967">
                  <c:v>2.4366999999996901</c:v>
                </c:pt>
                <c:pt idx="27968">
                  <c:v>2.4367999999996899</c:v>
                </c:pt>
                <c:pt idx="27969">
                  <c:v>2.4368999999996901</c:v>
                </c:pt>
                <c:pt idx="27970">
                  <c:v>2.4369999999996899</c:v>
                </c:pt>
                <c:pt idx="27971">
                  <c:v>2.4370999999996901</c:v>
                </c:pt>
                <c:pt idx="27972">
                  <c:v>2.4371999999996898</c:v>
                </c:pt>
                <c:pt idx="27973">
                  <c:v>2.43729999999969</c:v>
                </c:pt>
                <c:pt idx="27974">
                  <c:v>2.4373999999996898</c:v>
                </c:pt>
                <c:pt idx="27975">
                  <c:v>2.43749999999969</c:v>
                </c:pt>
                <c:pt idx="27976">
                  <c:v>2.4375999999996898</c:v>
                </c:pt>
                <c:pt idx="27977">
                  <c:v>2.43769999999969</c:v>
                </c:pt>
                <c:pt idx="27978">
                  <c:v>2.4377999999996902</c:v>
                </c:pt>
                <c:pt idx="27979">
                  <c:v>2.43789999999969</c:v>
                </c:pt>
                <c:pt idx="27980">
                  <c:v>2.4379999999996902</c:v>
                </c:pt>
                <c:pt idx="27981">
                  <c:v>2.43809999999969</c:v>
                </c:pt>
                <c:pt idx="27982">
                  <c:v>2.4381999999996902</c:v>
                </c:pt>
                <c:pt idx="27983">
                  <c:v>2.4382999999996899</c:v>
                </c:pt>
                <c:pt idx="27984">
                  <c:v>2.4383999999996901</c:v>
                </c:pt>
                <c:pt idx="27985">
                  <c:v>2.4384999999996899</c:v>
                </c:pt>
                <c:pt idx="27986">
                  <c:v>2.4385999999996901</c:v>
                </c:pt>
                <c:pt idx="27987">
                  <c:v>2.4386999999996899</c:v>
                </c:pt>
                <c:pt idx="27988">
                  <c:v>2.4387999999996901</c:v>
                </c:pt>
                <c:pt idx="27989">
                  <c:v>2.4388999999996899</c:v>
                </c:pt>
                <c:pt idx="27990">
                  <c:v>2.4389999999996901</c:v>
                </c:pt>
                <c:pt idx="27991">
                  <c:v>2.4390999999996898</c:v>
                </c:pt>
                <c:pt idx="27992">
                  <c:v>2.4391999999996901</c:v>
                </c:pt>
                <c:pt idx="27993">
                  <c:v>2.4392999999996898</c:v>
                </c:pt>
                <c:pt idx="27994">
                  <c:v>2.43939999999969</c:v>
                </c:pt>
                <c:pt idx="27995">
                  <c:v>2.4394999999996898</c:v>
                </c:pt>
                <c:pt idx="27996">
                  <c:v>2.43959999999969</c:v>
                </c:pt>
                <c:pt idx="27997">
                  <c:v>2.4396999999996898</c:v>
                </c:pt>
                <c:pt idx="27998">
                  <c:v>2.43979999999969</c:v>
                </c:pt>
                <c:pt idx="27999">
                  <c:v>2.4398999999996902</c:v>
                </c:pt>
                <c:pt idx="28000">
                  <c:v>2.43999999999969</c:v>
                </c:pt>
                <c:pt idx="28001">
                  <c:v>2.4400999999996902</c:v>
                </c:pt>
                <c:pt idx="28002">
                  <c:v>2.44019999999969</c:v>
                </c:pt>
                <c:pt idx="28003">
                  <c:v>2.4402999999996902</c:v>
                </c:pt>
                <c:pt idx="28004">
                  <c:v>2.4403999999996899</c:v>
                </c:pt>
                <c:pt idx="28005">
                  <c:v>2.4404999999996901</c:v>
                </c:pt>
                <c:pt idx="28006">
                  <c:v>2.4405999999996899</c:v>
                </c:pt>
                <c:pt idx="28007">
                  <c:v>2.4406999999996901</c:v>
                </c:pt>
                <c:pt idx="28008">
                  <c:v>2.4407999999996899</c:v>
                </c:pt>
                <c:pt idx="28009">
                  <c:v>2.4408999999996901</c:v>
                </c:pt>
                <c:pt idx="28010">
                  <c:v>2.4409999999996899</c:v>
                </c:pt>
                <c:pt idx="28011">
                  <c:v>2.4410999999996901</c:v>
                </c:pt>
                <c:pt idx="28012">
                  <c:v>2.4411999999996898</c:v>
                </c:pt>
                <c:pt idx="28013">
                  <c:v>2.4412999999996901</c:v>
                </c:pt>
                <c:pt idx="28014">
                  <c:v>2.4413999999996898</c:v>
                </c:pt>
                <c:pt idx="28015">
                  <c:v>2.44149999999969</c:v>
                </c:pt>
                <c:pt idx="28016">
                  <c:v>2.4415999999996898</c:v>
                </c:pt>
                <c:pt idx="28017">
                  <c:v>2.44169999999969</c:v>
                </c:pt>
                <c:pt idx="28018">
                  <c:v>2.4417999999996902</c:v>
                </c:pt>
                <c:pt idx="28019">
                  <c:v>2.44189999999969</c:v>
                </c:pt>
                <c:pt idx="28020">
                  <c:v>2.4419999999996902</c:v>
                </c:pt>
                <c:pt idx="28021">
                  <c:v>2.44209999999969</c:v>
                </c:pt>
                <c:pt idx="28022">
                  <c:v>2.4421999999996902</c:v>
                </c:pt>
                <c:pt idx="28023">
                  <c:v>2.4422999999996899</c:v>
                </c:pt>
                <c:pt idx="28024">
                  <c:v>2.4423999999996902</c:v>
                </c:pt>
                <c:pt idx="28025">
                  <c:v>2.4424999999996899</c:v>
                </c:pt>
                <c:pt idx="28026">
                  <c:v>2.4425999999996901</c:v>
                </c:pt>
                <c:pt idx="28027">
                  <c:v>2.4426999999996899</c:v>
                </c:pt>
                <c:pt idx="28028">
                  <c:v>2.4427999999996901</c:v>
                </c:pt>
                <c:pt idx="28029">
                  <c:v>2.4428999999996899</c:v>
                </c:pt>
                <c:pt idx="28030">
                  <c:v>2.4429999999996901</c:v>
                </c:pt>
                <c:pt idx="28031">
                  <c:v>2.4430999999996899</c:v>
                </c:pt>
                <c:pt idx="28032">
                  <c:v>2.4431999999996901</c:v>
                </c:pt>
                <c:pt idx="28033">
                  <c:v>2.4432999999996898</c:v>
                </c:pt>
                <c:pt idx="28034">
                  <c:v>2.44339999999969</c:v>
                </c:pt>
                <c:pt idx="28035">
                  <c:v>2.4434999999996898</c:v>
                </c:pt>
                <c:pt idx="28036">
                  <c:v>2.44359999999969</c:v>
                </c:pt>
                <c:pt idx="28037">
                  <c:v>2.4436999999996898</c:v>
                </c:pt>
                <c:pt idx="28038">
                  <c:v>2.44379999999969</c:v>
                </c:pt>
                <c:pt idx="28039">
                  <c:v>2.4438999999996902</c:v>
                </c:pt>
                <c:pt idx="28040">
                  <c:v>2.44399999999969</c:v>
                </c:pt>
                <c:pt idx="28041">
                  <c:v>2.4440999999996902</c:v>
                </c:pt>
                <c:pt idx="28042">
                  <c:v>2.44419999999969</c:v>
                </c:pt>
                <c:pt idx="28043">
                  <c:v>2.4442999999996902</c:v>
                </c:pt>
                <c:pt idx="28044">
                  <c:v>2.4443999999996899</c:v>
                </c:pt>
                <c:pt idx="28045">
                  <c:v>2.4444999999996901</c:v>
                </c:pt>
                <c:pt idx="28046">
                  <c:v>2.4445999999996899</c:v>
                </c:pt>
                <c:pt idx="28047">
                  <c:v>2.4446999999996901</c:v>
                </c:pt>
                <c:pt idx="28048">
                  <c:v>2.4447999999996899</c:v>
                </c:pt>
                <c:pt idx="28049">
                  <c:v>2.4448999999996901</c:v>
                </c:pt>
                <c:pt idx="28050">
                  <c:v>2.4449999999996899</c:v>
                </c:pt>
                <c:pt idx="28051">
                  <c:v>2.4450999999996901</c:v>
                </c:pt>
                <c:pt idx="28052">
                  <c:v>2.4451999999996898</c:v>
                </c:pt>
                <c:pt idx="28053">
                  <c:v>2.4452999999996901</c:v>
                </c:pt>
                <c:pt idx="28054">
                  <c:v>2.4453999999996898</c:v>
                </c:pt>
                <c:pt idx="28055">
                  <c:v>2.44549999999969</c:v>
                </c:pt>
                <c:pt idx="28056">
                  <c:v>2.4455999999996898</c:v>
                </c:pt>
                <c:pt idx="28057">
                  <c:v>2.44569999999969</c:v>
                </c:pt>
                <c:pt idx="28058">
                  <c:v>2.4457999999996902</c:v>
                </c:pt>
                <c:pt idx="28059">
                  <c:v>2.44589999999969</c:v>
                </c:pt>
                <c:pt idx="28060">
                  <c:v>2.4459999999996902</c:v>
                </c:pt>
                <c:pt idx="28061">
                  <c:v>2.44609999999969</c:v>
                </c:pt>
                <c:pt idx="28062">
                  <c:v>2.4461999999996902</c:v>
                </c:pt>
                <c:pt idx="28063">
                  <c:v>2.4462999999996899</c:v>
                </c:pt>
                <c:pt idx="28064">
                  <c:v>2.4463999999996902</c:v>
                </c:pt>
                <c:pt idx="28065">
                  <c:v>2.4464999999996899</c:v>
                </c:pt>
                <c:pt idx="28066">
                  <c:v>2.4465999999996901</c:v>
                </c:pt>
                <c:pt idx="28067">
                  <c:v>2.4466999999996899</c:v>
                </c:pt>
                <c:pt idx="28068">
                  <c:v>2.4467999999996901</c:v>
                </c:pt>
                <c:pt idx="28069">
                  <c:v>2.4468999999996899</c:v>
                </c:pt>
                <c:pt idx="28070">
                  <c:v>2.4469999999996901</c:v>
                </c:pt>
                <c:pt idx="28071">
                  <c:v>2.4470999999996899</c:v>
                </c:pt>
                <c:pt idx="28072">
                  <c:v>2.4471999999996901</c:v>
                </c:pt>
                <c:pt idx="28073">
                  <c:v>2.4472999999996898</c:v>
                </c:pt>
                <c:pt idx="28074">
                  <c:v>2.44739999999969</c:v>
                </c:pt>
                <c:pt idx="28075">
                  <c:v>2.4474999999996898</c:v>
                </c:pt>
                <c:pt idx="28076">
                  <c:v>2.44759999999969</c:v>
                </c:pt>
                <c:pt idx="28077">
                  <c:v>2.4476999999996898</c:v>
                </c:pt>
                <c:pt idx="28078">
                  <c:v>2.44779999999969</c:v>
                </c:pt>
                <c:pt idx="28079">
                  <c:v>2.4478999999996902</c:v>
                </c:pt>
                <c:pt idx="28080">
                  <c:v>2.44799999999969</c:v>
                </c:pt>
                <c:pt idx="28081">
                  <c:v>2.4480999999996902</c:v>
                </c:pt>
                <c:pt idx="28082">
                  <c:v>2.44819999999969</c:v>
                </c:pt>
                <c:pt idx="28083">
                  <c:v>2.4482999999996902</c:v>
                </c:pt>
                <c:pt idx="28084">
                  <c:v>2.4483999999996899</c:v>
                </c:pt>
                <c:pt idx="28085">
                  <c:v>2.4484999999996901</c:v>
                </c:pt>
                <c:pt idx="28086">
                  <c:v>2.4485999999996899</c:v>
                </c:pt>
                <c:pt idx="28087">
                  <c:v>2.4486999999996901</c:v>
                </c:pt>
                <c:pt idx="28088">
                  <c:v>2.4487999999996899</c:v>
                </c:pt>
                <c:pt idx="28089">
                  <c:v>2.4488999999996901</c:v>
                </c:pt>
                <c:pt idx="28090">
                  <c:v>2.4489999999996899</c:v>
                </c:pt>
                <c:pt idx="28091">
                  <c:v>2.4490999999996901</c:v>
                </c:pt>
                <c:pt idx="28092">
                  <c:v>2.4491999999996898</c:v>
                </c:pt>
                <c:pt idx="28093">
                  <c:v>2.4492999999996901</c:v>
                </c:pt>
                <c:pt idx="28094">
                  <c:v>2.4493999999996898</c:v>
                </c:pt>
                <c:pt idx="28095">
                  <c:v>2.44949999999969</c:v>
                </c:pt>
                <c:pt idx="28096">
                  <c:v>2.4495999999996898</c:v>
                </c:pt>
                <c:pt idx="28097">
                  <c:v>2.44969999999969</c:v>
                </c:pt>
                <c:pt idx="28098">
                  <c:v>2.4497999999996898</c:v>
                </c:pt>
                <c:pt idx="28099">
                  <c:v>2.44989999999969</c:v>
                </c:pt>
                <c:pt idx="28100">
                  <c:v>2.4499999999996902</c:v>
                </c:pt>
                <c:pt idx="28101">
                  <c:v>2.45009999999969</c:v>
                </c:pt>
                <c:pt idx="28102">
                  <c:v>2.4501999999996902</c:v>
                </c:pt>
                <c:pt idx="28103">
                  <c:v>2.4502999999996899</c:v>
                </c:pt>
                <c:pt idx="28104">
                  <c:v>2.4503999999996902</c:v>
                </c:pt>
                <c:pt idx="28105">
                  <c:v>2.4504999999996899</c:v>
                </c:pt>
                <c:pt idx="28106">
                  <c:v>2.4505999999996901</c:v>
                </c:pt>
                <c:pt idx="28107">
                  <c:v>2.4506999999996899</c:v>
                </c:pt>
                <c:pt idx="28108">
                  <c:v>2.4507999999996901</c:v>
                </c:pt>
                <c:pt idx="28109">
                  <c:v>2.4508999999996899</c:v>
                </c:pt>
                <c:pt idx="28110">
                  <c:v>2.4509999999996901</c:v>
                </c:pt>
                <c:pt idx="28111">
                  <c:v>2.4510999999996899</c:v>
                </c:pt>
                <c:pt idx="28112">
                  <c:v>2.4511999999996901</c:v>
                </c:pt>
                <c:pt idx="28113">
                  <c:v>2.4512999999996898</c:v>
                </c:pt>
                <c:pt idx="28114">
                  <c:v>2.45139999999969</c:v>
                </c:pt>
                <c:pt idx="28115">
                  <c:v>2.4514999999996898</c:v>
                </c:pt>
                <c:pt idx="28116">
                  <c:v>2.45159999999969</c:v>
                </c:pt>
                <c:pt idx="28117">
                  <c:v>2.4516999999996898</c:v>
                </c:pt>
                <c:pt idx="28118">
                  <c:v>2.45179999999969</c:v>
                </c:pt>
                <c:pt idx="28119">
                  <c:v>2.4518999999996902</c:v>
                </c:pt>
                <c:pt idx="28120">
                  <c:v>2.45199999999969</c:v>
                </c:pt>
                <c:pt idx="28121">
                  <c:v>2.4520999999996902</c:v>
                </c:pt>
                <c:pt idx="28122">
                  <c:v>2.45219999999969</c:v>
                </c:pt>
                <c:pt idx="28123">
                  <c:v>2.4522999999996902</c:v>
                </c:pt>
                <c:pt idx="28124">
                  <c:v>2.4523999999996899</c:v>
                </c:pt>
                <c:pt idx="28125">
                  <c:v>2.4524999999996902</c:v>
                </c:pt>
                <c:pt idx="28126">
                  <c:v>2.4525999999996899</c:v>
                </c:pt>
                <c:pt idx="28127">
                  <c:v>2.4526999999996901</c:v>
                </c:pt>
                <c:pt idx="28128">
                  <c:v>2.4527999999996899</c:v>
                </c:pt>
                <c:pt idx="28129">
                  <c:v>2.4528999999996901</c:v>
                </c:pt>
                <c:pt idx="28130">
                  <c:v>2.4529999999996899</c:v>
                </c:pt>
                <c:pt idx="28131">
                  <c:v>2.4530999999996901</c:v>
                </c:pt>
                <c:pt idx="28132">
                  <c:v>2.4531999999996899</c:v>
                </c:pt>
                <c:pt idx="28133">
                  <c:v>2.4532999999996901</c:v>
                </c:pt>
                <c:pt idx="28134">
                  <c:v>2.4533999999996898</c:v>
                </c:pt>
                <c:pt idx="28135">
                  <c:v>2.45349999999969</c:v>
                </c:pt>
                <c:pt idx="28136">
                  <c:v>2.4535999999996898</c:v>
                </c:pt>
                <c:pt idx="28137">
                  <c:v>2.45369999999969</c:v>
                </c:pt>
                <c:pt idx="28138">
                  <c:v>2.4537999999996898</c:v>
                </c:pt>
                <c:pt idx="28139">
                  <c:v>2.45389999999969</c:v>
                </c:pt>
                <c:pt idx="28140">
                  <c:v>2.4539999999996902</c:v>
                </c:pt>
                <c:pt idx="28141">
                  <c:v>2.45409999999969</c:v>
                </c:pt>
                <c:pt idx="28142">
                  <c:v>2.4541999999996902</c:v>
                </c:pt>
                <c:pt idx="28143">
                  <c:v>2.45429999999969</c:v>
                </c:pt>
                <c:pt idx="28144">
                  <c:v>2.4543999999996902</c:v>
                </c:pt>
                <c:pt idx="28145">
                  <c:v>2.4544999999996899</c:v>
                </c:pt>
                <c:pt idx="28146">
                  <c:v>2.4545999999996901</c:v>
                </c:pt>
                <c:pt idx="28147">
                  <c:v>2.4546999999996899</c:v>
                </c:pt>
                <c:pt idx="28148">
                  <c:v>2.4547999999996901</c:v>
                </c:pt>
                <c:pt idx="28149">
                  <c:v>2.4548999999996899</c:v>
                </c:pt>
                <c:pt idx="28150">
                  <c:v>2.4549999999996901</c:v>
                </c:pt>
                <c:pt idx="28151">
                  <c:v>2.4550999999996899</c:v>
                </c:pt>
                <c:pt idx="28152">
                  <c:v>2.4551999999996901</c:v>
                </c:pt>
                <c:pt idx="28153">
                  <c:v>2.4552999999996898</c:v>
                </c:pt>
                <c:pt idx="28154">
                  <c:v>2.4553999999996901</c:v>
                </c:pt>
                <c:pt idx="28155">
                  <c:v>2.4554999999996898</c:v>
                </c:pt>
                <c:pt idx="28156">
                  <c:v>2.45559999999969</c:v>
                </c:pt>
                <c:pt idx="28157">
                  <c:v>2.4556999999996898</c:v>
                </c:pt>
                <c:pt idx="28158">
                  <c:v>2.45579999999969</c:v>
                </c:pt>
                <c:pt idx="28159">
                  <c:v>2.4558999999996902</c:v>
                </c:pt>
                <c:pt idx="28160">
                  <c:v>2.45599999999969</c:v>
                </c:pt>
                <c:pt idx="28161">
                  <c:v>2.4560999999996902</c:v>
                </c:pt>
                <c:pt idx="28162">
                  <c:v>2.45619999999969</c:v>
                </c:pt>
                <c:pt idx="28163">
                  <c:v>2.4562999999996902</c:v>
                </c:pt>
                <c:pt idx="28164">
                  <c:v>2.4563999999996899</c:v>
                </c:pt>
                <c:pt idx="28165">
                  <c:v>2.4564999999996902</c:v>
                </c:pt>
                <c:pt idx="28166">
                  <c:v>2.4565999999996899</c:v>
                </c:pt>
                <c:pt idx="28167">
                  <c:v>2.4566999999996901</c:v>
                </c:pt>
                <c:pt idx="28168">
                  <c:v>2.4567999999996899</c:v>
                </c:pt>
                <c:pt idx="28169">
                  <c:v>2.4568999999996901</c:v>
                </c:pt>
                <c:pt idx="28170">
                  <c:v>2.4569999999996899</c:v>
                </c:pt>
                <c:pt idx="28171">
                  <c:v>2.4570999999996901</c:v>
                </c:pt>
                <c:pt idx="28172">
                  <c:v>2.4571999999996899</c:v>
                </c:pt>
                <c:pt idx="28173">
                  <c:v>2.4572999999996901</c:v>
                </c:pt>
                <c:pt idx="28174">
                  <c:v>2.4573999999996898</c:v>
                </c:pt>
                <c:pt idx="28175">
                  <c:v>2.45749999999969</c:v>
                </c:pt>
                <c:pt idx="28176">
                  <c:v>2.4575999999996898</c:v>
                </c:pt>
                <c:pt idx="28177">
                  <c:v>2.45769999999969</c:v>
                </c:pt>
                <c:pt idx="28178">
                  <c:v>2.4577999999996898</c:v>
                </c:pt>
                <c:pt idx="28179">
                  <c:v>2.45789999999969</c:v>
                </c:pt>
                <c:pt idx="28180">
                  <c:v>2.4579999999996902</c:v>
                </c:pt>
                <c:pt idx="28181">
                  <c:v>2.45809999999969</c:v>
                </c:pt>
                <c:pt idx="28182">
                  <c:v>2.4581999999996902</c:v>
                </c:pt>
                <c:pt idx="28183">
                  <c:v>2.45829999999969</c:v>
                </c:pt>
                <c:pt idx="28184">
                  <c:v>2.4583999999996902</c:v>
                </c:pt>
                <c:pt idx="28185">
                  <c:v>2.4584999999996899</c:v>
                </c:pt>
                <c:pt idx="28186">
                  <c:v>2.4585999999996901</c:v>
                </c:pt>
                <c:pt idx="28187">
                  <c:v>2.4586999999996899</c:v>
                </c:pt>
                <c:pt idx="28188">
                  <c:v>2.4587999999996901</c:v>
                </c:pt>
                <c:pt idx="28189">
                  <c:v>2.4588999999996899</c:v>
                </c:pt>
                <c:pt idx="28190">
                  <c:v>2.4589999999996901</c:v>
                </c:pt>
                <c:pt idx="28191">
                  <c:v>2.4590999999996899</c:v>
                </c:pt>
                <c:pt idx="28192">
                  <c:v>2.4591999999996901</c:v>
                </c:pt>
                <c:pt idx="28193">
                  <c:v>2.4592999999996898</c:v>
                </c:pt>
                <c:pt idx="28194">
                  <c:v>2.4593999999996901</c:v>
                </c:pt>
                <c:pt idx="28195">
                  <c:v>2.4594999999996898</c:v>
                </c:pt>
                <c:pt idx="28196">
                  <c:v>2.45959999999969</c:v>
                </c:pt>
                <c:pt idx="28197">
                  <c:v>2.4596999999996898</c:v>
                </c:pt>
                <c:pt idx="28198">
                  <c:v>2.45979999999969</c:v>
                </c:pt>
                <c:pt idx="28199">
                  <c:v>2.4598999999996898</c:v>
                </c:pt>
                <c:pt idx="28200">
                  <c:v>2.45999999999969</c:v>
                </c:pt>
                <c:pt idx="28201">
                  <c:v>2.4600999999996902</c:v>
                </c:pt>
                <c:pt idx="28202">
                  <c:v>2.46019999999969</c:v>
                </c:pt>
                <c:pt idx="28203">
                  <c:v>2.4602999999996902</c:v>
                </c:pt>
                <c:pt idx="28204">
                  <c:v>2.4603999999996899</c:v>
                </c:pt>
                <c:pt idx="28205">
                  <c:v>2.4604999999996902</c:v>
                </c:pt>
                <c:pt idx="28206">
                  <c:v>2.4605999999996899</c:v>
                </c:pt>
                <c:pt idx="28207">
                  <c:v>2.4606999999996901</c:v>
                </c:pt>
                <c:pt idx="28208">
                  <c:v>2.4607999999996899</c:v>
                </c:pt>
                <c:pt idx="28209">
                  <c:v>2.4608999999996901</c:v>
                </c:pt>
                <c:pt idx="28210">
                  <c:v>2.4609999999996899</c:v>
                </c:pt>
                <c:pt idx="28211">
                  <c:v>2.4610999999996901</c:v>
                </c:pt>
                <c:pt idx="28212">
                  <c:v>2.4611999999996899</c:v>
                </c:pt>
                <c:pt idx="28213">
                  <c:v>2.4612999999996901</c:v>
                </c:pt>
                <c:pt idx="28214">
                  <c:v>2.4613999999996898</c:v>
                </c:pt>
                <c:pt idx="28215">
                  <c:v>2.46149999999969</c:v>
                </c:pt>
                <c:pt idx="28216">
                  <c:v>2.4615999999996898</c:v>
                </c:pt>
                <c:pt idx="28217">
                  <c:v>2.46169999999969</c:v>
                </c:pt>
                <c:pt idx="28218">
                  <c:v>2.4617999999996898</c:v>
                </c:pt>
                <c:pt idx="28219">
                  <c:v>2.46189999999969</c:v>
                </c:pt>
                <c:pt idx="28220">
                  <c:v>2.4619999999996902</c:v>
                </c:pt>
                <c:pt idx="28221">
                  <c:v>2.46209999999969</c:v>
                </c:pt>
                <c:pt idx="28222">
                  <c:v>2.4621999999996902</c:v>
                </c:pt>
                <c:pt idx="28223">
                  <c:v>2.46229999999969</c:v>
                </c:pt>
                <c:pt idx="28224">
                  <c:v>2.4623999999996902</c:v>
                </c:pt>
                <c:pt idx="28225">
                  <c:v>2.4624999999996899</c:v>
                </c:pt>
                <c:pt idx="28226">
                  <c:v>2.4625999999996901</c:v>
                </c:pt>
                <c:pt idx="28227">
                  <c:v>2.4626999999996899</c:v>
                </c:pt>
                <c:pt idx="28228">
                  <c:v>2.4627999999996901</c:v>
                </c:pt>
                <c:pt idx="28229">
                  <c:v>2.4628999999996899</c:v>
                </c:pt>
                <c:pt idx="28230">
                  <c:v>2.4629999999996901</c:v>
                </c:pt>
                <c:pt idx="28231">
                  <c:v>2.4630999999996899</c:v>
                </c:pt>
                <c:pt idx="28232">
                  <c:v>2.4631999999996901</c:v>
                </c:pt>
                <c:pt idx="28233">
                  <c:v>2.4632999999996898</c:v>
                </c:pt>
                <c:pt idx="28234">
                  <c:v>2.4633999999996901</c:v>
                </c:pt>
                <c:pt idx="28235">
                  <c:v>2.4634999999996898</c:v>
                </c:pt>
                <c:pt idx="28236">
                  <c:v>2.46359999999969</c:v>
                </c:pt>
                <c:pt idx="28237">
                  <c:v>2.4636999999996898</c:v>
                </c:pt>
                <c:pt idx="28238">
                  <c:v>2.46379999999969</c:v>
                </c:pt>
                <c:pt idx="28239">
                  <c:v>2.4638999999996898</c:v>
                </c:pt>
                <c:pt idx="28240">
                  <c:v>2.46399999999969</c:v>
                </c:pt>
                <c:pt idx="28241">
                  <c:v>2.4640999999996902</c:v>
                </c:pt>
                <c:pt idx="28242">
                  <c:v>2.46419999999969</c:v>
                </c:pt>
                <c:pt idx="28243">
                  <c:v>2.4642999999996902</c:v>
                </c:pt>
                <c:pt idx="28244">
                  <c:v>2.4643999999996899</c:v>
                </c:pt>
                <c:pt idx="28245">
                  <c:v>2.4644999999996902</c:v>
                </c:pt>
                <c:pt idx="28246">
                  <c:v>2.4645999999996899</c:v>
                </c:pt>
                <c:pt idx="28247">
                  <c:v>2.4646999999996901</c:v>
                </c:pt>
                <c:pt idx="28248">
                  <c:v>2.4647999999996899</c:v>
                </c:pt>
                <c:pt idx="28249">
                  <c:v>2.4648999999996901</c:v>
                </c:pt>
                <c:pt idx="28250">
                  <c:v>2.4649999999996899</c:v>
                </c:pt>
                <c:pt idx="28251">
                  <c:v>2.4650999999996901</c:v>
                </c:pt>
                <c:pt idx="28252">
                  <c:v>2.4651999999996899</c:v>
                </c:pt>
                <c:pt idx="28253">
                  <c:v>2.4652999999996901</c:v>
                </c:pt>
                <c:pt idx="28254">
                  <c:v>2.4653999999996898</c:v>
                </c:pt>
                <c:pt idx="28255">
                  <c:v>2.4654999999996901</c:v>
                </c:pt>
                <c:pt idx="28256">
                  <c:v>2.4655999999996898</c:v>
                </c:pt>
                <c:pt idx="28257">
                  <c:v>2.46569999999969</c:v>
                </c:pt>
                <c:pt idx="28258">
                  <c:v>2.4657999999996898</c:v>
                </c:pt>
                <c:pt idx="28259">
                  <c:v>2.46589999999969</c:v>
                </c:pt>
                <c:pt idx="28260">
                  <c:v>2.4659999999996902</c:v>
                </c:pt>
                <c:pt idx="28261">
                  <c:v>2.46609999999969</c:v>
                </c:pt>
                <c:pt idx="28262">
                  <c:v>2.4661999999996902</c:v>
                </c:pt>
                <c:pt idx="28263">
                  <c:v>2.46629999999969</c:v>
                </c:pt>
                <c:pt idx="28264">
                  <c:v>2.4663999999996902</c:v>
                </c:pt>
                <c:pt idx="28265">
                  <c:v>2.4664999999996899</c:v>
                </c:pt>
                <c:pt idx="28266">
                  <c:v>2.4665999999996902</c:v>
                </c:pt>
                <c:pt idx="28267">
                  <c:v>2.4666999999996899</c:v>
                </c:pt>
                <c:pt idx="28268">
                  <c:v>2.4667999999996901</c:v>
                </c:pt>
                <c:pt idx="28269">
                  <c:v>2.4668999999996899</c:v>
                </c:pt>
                <c:pt idx="28270">
                  <c:v>2.4669999999996901</c:v>
                </c:pt>
                <c:pt idx="28271">
                  <c:v>2.4670999999996899</c:v>
                </c:pt>
                <c:pt idx="28272">
                  <c:v>2.4671999999996901</c:v>
                </c:pt>
                <c:pt idx="28273">
                  <c:v>2.4672999999996899</c:v>
                </c:pt>
                <c:pt idx="28274">
                  <c:v>2.4673999999996901</c:v>
                </c:pt>
                <c:pt idx="28275">
                  <c:v>2.4674999999996898</c:v>
                </c:pt>
                <c:pt idx="28276">
                  <c:v>2.46759999999969</c:v>
                </c:pt>
                <c:pt idx="28277">
                  <c:v>2.4676999999996898</c:v>
                </c:pt>
                <c:pt idx="28278">
                  <c:v>2.46779999999969</c:v>
                </c:pt>
                <c:pt idx="28279">
                  <c:v>2.4678999999996898</c:v>
                </c:pt>
                <c:pt idx="28280">
                  <c:v>2.46799999999969</c:v>
                </c:pt>
                <c:pt idx="28281">
                  <c:v>2.4680999999996902</c:v>
                </c:pt>
                <c:pt idx="28282">
                  <c:v>2.46819999999969</c:v>
                </c:pt>
                <c:pt idx="28283">
                  <c:v>2.4682999999996902</c:v>
                </c:pt>
                <c:pt idx="28284">
                  <c:v>2.46839999999969</c:v>
                </c:pt>
                <c:pt idx="28285">
                  <c:v>2.4684999999996902</c:v>
                </c:pt>
                <c:pt idx="28286">
                  <c:v>2.4685999999996899</c:v>
                </c:pt>
                <c:pt idx="28287">
                  <c:v>2.4686999999996901</c:v>
                </c:pt>
                <c:pt idx="28288">
                  <c:v>2.4687999999996899</c:v>
                </c:pt>
                <c:pt idx="28289">
                  <c:v>2.4688999999996901</c:v>
                </c:pt>
                <c:pt idx="28290">
                  <c:v>2.4689999999996899</c:v>
                </c:pt>
                <c:pt idx="28291">
                  <c:v>2.4690999999996901</c:v>
                </c:pt>
                <c:pt idx="28292">
                  <c:v>2.4691999999996899</c:v>
                </c:pt>
                <c:pt idx="28293">
                  <c:v>2.4692999999996901</c:v>
                </c:pt>
                <c:pt idx="28294">
                  <c:v>2.4693999999996898</c:v>
                </c:pt>
                <c:pt idx="28295">
                  <c:v>2.4694999999996901</c:v>
                </c:pt>
                <c:pt idx="28296">
                  <c:v>2.4695999999996898</c:v>
                </c:pt>
                <c:pt idx="28297">
                  <c:v>2.46969999999969</c:v>
                </c:pt>
                <c:pt idx="28298">
                  <c:v>2.4697999999996898</c:v>
                </c:pt>
                <c:pt idx="28299">
                  <c:v>2.46989999999969</c:v>
                </c:pt>
                <c:pt idx="28300">
                  <c:v>2.4699999999996902</c:v>
                </c:pt>
                <c:pt idx="28301">
                  <c:v>2.47009999999969</c:v>
                </c:pt>
                <c:pt idx="28302">
                  <c:v>2.4701999999996902</c:v>
                </c:pt>
                <c:pt idx="28303">
                  <c:v>2.47029999999969</c:v>
                </c:pt>
                <c:pt idx="28304">
                  <c:v>2.4703999999996902</c:v>
                </c:pt>
                <c:pt idx="28305">
                  <c:v>2.4704999999996899</c:v>
                </c:pt>
                <c:pt idx="28306">
                  <c:v>2.4705999999996902</c:v>
                </c:pt>
                <c:pt idx="28307">
                  <c:v>2.4706999999996899</c:v>
                </c:pt>
                <c:pt idx="28308">
                  <c:v>2.4707999999996901</c:v>
                </c:pt>
                <c:pt idx="28309">
                  <c:v>2.4708999999996899</c:v>
                </c:pt>
                <c:pt idx="28310">
                  <c:v>2.4709999999996901</c:v>
                </c:pt>
                <c:pt idx="28311">
                  <c:v>2.4710999999996899</c:v>
                </c:pt>
                <c:pt idx="28312">
                  <c:v>2.4711999999996901</c:v>
                </c:pt>
                <c:pt idx="28313">
                  <c:v>2.4712999999996899</c:v>
                </c:pt>
                <c:pt idx="28314">
                  <c:v>2.4713999999996901</c:v>
                </c:pt>
                <c:pt idx="28315">
                  <c:v>2.4714999999996898</c:v>
                </c:pt>
                <c:pt idx="28316">
                  <c:v>2.47159999999969</c:v>
                </c:pt>
                <c:pt idx="28317">
                  <c:v>2.4716999999996898</c:v>
                </c:pt>
                <c:pt idx="28318">
                  <c:v>2.47179999999969</c:v>
                </c:pt>
                <c:pt idx="28319">
                  <c:v>2.4718999999996898</c:v>
                </c:pt>
                <c:pt idx="28320">
                  <c:v>2.47199999999969</c:v>
                </c:pt>
                <c:pt idx="28321">
                  <c:v>2.4720999999996902</c:v>
                </c:pt>
                <c:pt idx="28322">
                  <c:v>2.47219999999969</c:v>
                </c:pt>
                <c:pt idx="28323">
                  <c:v>2.4722999999996902</c:v>
                </c:pt>
                <c:pt idx="28324">
                  <c:v>2.47239999999969</c:v>
                </c:pt>
                <c:pt idx="28325">
                  <c:v>2.4724999999996902</c:v>
                </c:pt>
                <c:pt idx="28326">
                  <c:v>2.4725999999996899</c:v>
                </c:pt>
                <c:pt idx="28327">
                  <c:v>2.4726999999996901</c:v>
                </c:pt>
                <c:pt idx="28328">
                  <c:v>2.4727999999996899</c:v>
                </c:pt>
                <c:pt idx="28329">
                  <c:v>2.4728999999996901</c:v>
                </c:pt>
                <c:pt idx="28330">
                  <c:v>2.4729999999996899</c:v>
                </c:pt>
                <c:pt idx="28331">
                  <c:v>2.4730999999996901</c:v>
                </c:pt>
                <c:pt idx="28332">
                  <c:v>2.4731999999996899</c:v>
                </c:pt>
                <c:pt idx="28333">
                  <c:v>2.4732999999996901</c:v>
                </c:pt>
                <c:pt idx="28334">
                  <c:v>2.4733999999996898</c:v>
                </c:pt>
                <c:pt idx="28335">
                  <c:v>2.4734999999996901</c:v>
                </c:pt>
                <c:pt idx="28336">
                  <c:v>2.4735999999996898</c:v>
                </c:pt>
                <c:pt idx="28337">
                  <c:v>2.47369999999969</c:v>
                </c:pt>
                <c:pt idx="28338">
                  <c:v>2.4737999999996898</c:v>
                </c:pt>
                <c:pt idx="28339">
                  <c:v>2.47389999999969</c:v>
                </c:pt>
                <c:pt idx="28340">
                  <c:v>2.4739999999996898</c:v>
                </c:pt>
                <c:pt idx="28341">
                  <c:v>2.47409999999969</c:v>
                </c:pt>
                <c:pt idx="28342">
                  <c:v>2.4741999999996902</c:v>
                </c:pt>
                <c:pt idx="28343">
                  <c:v>2.47429999999969</c:v>
                </c:pt>
                <c:pt idx="28344">
                  <c:v>2.4743999999996902</c:v>
                </c:pt>
                <c:pt idx="28345">
                  <c:v>2.4744999999996899</c:v>
                </c:pt>
                <c:pt idx="28346">
                  <c:v>2.4745999999996902</c:v>
                </c:pt>
                <c:pt idx="28347">
                  <c:v>2.4746999999996899</c:v>
                </c:pt>
                <c:pt idx="28348">
                  <c:v>2.4747999999996901</c:v>
                </c:pt>
                <c:pt idx="28349">
                  <c:v>2.4748999999996899</c:v>
                </c:pt>
                <c:pt idx="28350">
                  <c:v>2.4749999999996901</c:v>
                </c:pt>
                <c:pt idx="28351">
                  <c:v>2.4750999999996899</c:v>
                </c:pt>
              </c:numCache>
            </c:numRef>
          </c:xVal>
          <c:yVal>
            <c:numRef>
              <c:f>Tabelle1!$E$3:$E$28354</c:f>
              <c:numCache>
                <c:formatCode>General</c:formatCode>
                <c:ptCount val="28352"/>
                <c:pt idx="0">
                  <c:v>-3.044662836903285E-3</c:v>
                </c:pt>
                <c:pt idx="1">
                  <c:v>-2.7966913504170296E-3</c:v>
                </c:pt>
                <c:pt idx="2">
                  <c:v>-8.1291945852698597E-4</c:v>
                </c:pt>
                <c:pt idx="3">
                  <c:v>-1.9701197287961781E-3</c:v>
                </c:pt>
                <c:pt idx="4">
                  <c:v>-1.391519593661582E-3</c:v>
                </c:pt>
                <c:pt idx="5">
                  <c:v>-9.7823378285115631E-4</c:v>
                </c:pt>
                <c:pt idx="6">
                  <c:v>-2.4660627017686894E-3</c:v>
                </c:pt>
                <c:pt idx="7">
                  <c:v>-3.457948647713711E-3</c:v>
                </c:pt>
                <c:pt idx="8">
                  <c:v>-4.1192059450103919E-3</c:v>
                </c:pt>
                <c:pt idx="9">
                  <c:v>-1.5166216123030482E-4</c:v>
                </c:pt>
                <c:pt idx="10">
                  <c:v>-1.4741767558236671E-3</c:v>
                </c:pt>
                <c:pt idx="11">
                  <c:v>-1.6394910801478375E-3</c:v>
                </c:pt>
                <c:pt idx="12">
                  <c:v>-1.391519593661582E-3</c:v>
                </c:pt>
                <c:pt idx="13">
                  <c:v>-2.1354340531203487E-3</c:v>
                </c:pt>
                <c:pt idx="14">
                  <c:v>-2.5487198639307742E-3</c:v>
                </c:pt>
                <c:pt idx="15">
                  <c:v>-3.2926343233895404E-3</c:v>
                </c:pt>
                <c:pt idx="16">
                  <c:v>-1.5568339179857524E-3</c:v>
                </c:pt>
                <c:pt idx="17">
                  <c:v>-2.8793485125791145E-3</c:v>
                </c:pt>
                <c:pt idx="18">
                  <c:v>-2.6313770260928591E-3</c:v>
                </c:pt>
                <c:pt idx="19">
                  <c:v>-1.4741767558236671E-3</c:v>
                </c:pt>
                <c:pt idx="20">
                  <c:v>-1.9701197287961781E-3</c:v>
                </c:pt>
                <c:pt idx="21">
                  <c:v>-2.1354340531203487E-3</c:v>
                </c:pt>
                <c:pt idx="22">
                  <c:v>-2.2180912152824335E-3</c:v>
                </c:pt>
                <c:pt idx="23">
                  <c:v>-1.308862431499497E-3</c:v>
                </c:pt>
                <c:pt idx="24">
                  <c:v>-1.4741767558236671E-3</c:v>
                </c:pt>
                <c:pt idx="25">
                  <c:v>-1.8874625666340931E-3</c:v>
                </c:pt>
                <c:pt idx="26">
                  <c:v>-1.2262052693374119E-3</c:v>
                </c:pt>
                <c:pt idx="27">
                  <c:v>-1.6394910801478375E-3</c:v>
                </c:pt>
                <c:pt idx="28">
                  <c:v>-4.2018631071724767E-3</c:v>
                </c:pt>
                <c:pt idx="29">
                  <c:v>-1.391519593661582E-3</c:v>
                </c:pt>
                <c:pt idx="30">
                  <c:v>-1.308862431499497E-3</c:v>
                </c:pt>
                <c:pt idx="31">
                  <c:v>-6.4760513420281573E-4</c:v>
                </c:pt>
                <c:pt idx="32">
                  <c:v>-1.6394910801478375E-3</c:v>
                </c:pt>
                <c:pt idx="33">
                  <c:v>-1.6394910801478375E-3</c:v>
                </c:pt>
                <c:pt idx="34">
                  <c:v>-1.8874625666340931E-3</c:v>
                </c:pt>
                <c:pt idx="35">
                  <c:v>-1.9701197287961781E-3</c:v>
                </c:pt>
                <c:pt idx="36">
                  <c:v>-5.3590633774416689E-3</c:v>
                </c:pt>
                <c:pt idx="37">
                  <c:v>-4.7804632423070733E-3</c:v>
                </c:pt>
                <c:pt idx="38">
                  <c:v>-1.308862431499497E-3</c:v>
                </c:pt>
                <c:pt idx="39">
                  <c:v>-1.6394910801478375E-3</c:v>
                </c:pt>
                <c:pt idx="40">
                  <c:v>-2.0527768909582634E-3</c:v>
                </c:pt>
                <c:pt idx="41">
                  <c:v>-3.044662836903285E-3</c:v>
                </c:pt>
                <c:pt idx="42">
                  <c:v>-2.3834055396066041E-3</c:v>
                </c:pt>
                <c:pt idx="43">
                  <c:v>-2.3834055396066041E-3</c:v>
                </c:pt>
                <c:pt idx="44">
                  <c:v>-1.2262052693374119E-3</c:v>
                </c:pt>
                <c:pt idx="45">
                  <c:v>-3.044662836903285E-3</c:v>
                </c:pt>
                <c:pt idx="46">
                  <c:v>-2.6313770260928591E-3</c:v>
                </c:pt>
                <c:pt idx="47">
                  <c:v>-1.9701197287961781E-3</c:v>
                </c:pt>
                <c:pt idx="48">
                  <c:v>-1.391519593661582E-3</c:v>
                </c:pt>
                <c:pt idx="49">
                  <c:v>-2.4660627017686894E-3</c:v>
                </c:pt>
                <c:pt idx="50">
                  <c:v>-1.2262052693374119E-3</c:v>
                </c:pt>
                <c:pt idx="51">
                  <c:v>-1.6394910801478375E-3</c:v>
                </c:pt>
                <c:pt idx="52">
                  <c:v>-4.5324917558208179E-3</c:v>
                </c:pt>
                <c:pt idx="53">
                  <c:v>-3.7885772963620517E-3</c:v>
                </c:pt>
                <c:pt idx="54">
                  <c:v>-2.3834055396066041E-3</c:v>
                </c:pt>
                <c:pt idx="55">
                  <c:v>-2.2180912152824335E-3</c:v>
                </c:pt>
                <c:pt idx="56">
                  <c:v>-3.044662836903285E-3</c:v>
                </c:pt>
                <c:pt idx="57">
                  <c:v>-2.6313770260928591E-3</c:v>
                </c:pt>
                <c:pt idx="58">
                  <c:v>-2.0527768909582634E-3</c:v>
                </c:pt>
                <c:pt idx="59">
                  <c:v>-3.1273199990653703E-3</c:v>
                </c:pt>
                <c:pt idx="60">
                  <c:v>-1.8048054044720078E-3</c:v>
                </c:pt>
                <c:pt idx="61">
                  <c:v>-1.6394910801478375E-3</c:v>
                </c:pt>
                <c:pt idx="62">
                  <c:v>-1.4741767558236671E-3</c:v>
                </c:pt>
                <c:pt idx="63">
                  <c:v>-6.4760513420281573E-4</c:v>
                </c:pt>
                <c:pt idx="64">
                  <c:v>-2.2180912152824335E-3</c:v>
                </c:pt>
                <c:pt idx="65">
                  <c:v>-2.2180912152824335E-3</c:v>
                </c:pt>
                <c:pt idx="66">
                  <c:v>-1.1435481071753266E-3</c:v>
                </c:pt>
                <c:pt idx="67">
                  <c:v>-1.4741767558236671E-3</c:v>
                </c:pt>
                <c:pt idx="68">
                  <c:v>-2.1354340531203487E-3</c:v>
                </c:pt>
                <c:pt idx="69">
                  <c:v>-2.2180912152824335E-3</c:v>
                </c:pt>
                <c:pt idx="70">
                  <c:v>-2.3007483774445188E-3</c:v>
                </c:pt>
                <c:pt idx="71">
                  <c:v>-2.7140341882549443E-3</c:v>
                </c:pt>
                <c:pt idx="72">
                  <c:v>-3.3752914855516257E-3</c:v>
                </c:pt>
                <c:pt idx="73">
                  <c:v>-4.8229080987864545E-4</c:v>
                </c:pt>
                <c:pt idx="74">
                  <c:v>-8.9557662068907114E-4</c:v>
                </c:pt>
                <c:pt idx="75">
                  <c:v>-1.4741767558236671E-3</c:v>
                </c:pt>
                <c:pt idx="76">
                  <c:v>-2.6313770260928591E-3</c:v>
                </c:pt>
                <c:pt idx="77">
                  <c:v>-1.6394910801478375E-3</c:v>
                </c:pt>
                <c:pt idx="78">
                  <c:v>-2.2180912152824335E-3</c:v>
                </c:pt>
                <c:pt idx="79">
                  <c:v>-1.6394910801478375E-3</c:v>
                </c:pt>
                <c:pt idx="80">
                  <c:v>-1.7221482423099227E-3</c:v>
                </c:pt>
                <c:pt idx="81">
                  <c:v>-3.457948647713711E-3</c:v>
                </c:pt>
                <c:pt idx="82">
                  <c:v>-4.3671774314966473E-3</c:v>
                </c:pt>
                <c:pt idx="83">
                  <c:v>-1.2262052693374119E-3</c:v>
                </c:pt>
                <c:pt idx="84">
                  <c:v>-1.4741767558236671E-3</c:v>
                </c:pt>
                <c:pt idx="85">
                  <c:v>-2.6313770260928591E-3</c:v>
                </c:pt>
                <c:pt idx="86">
                  <c:v>-1.9701197287961781E-3</c:v>
                </c:pt>
                <c:pt idx="87">
                  <c:v>-1.6394910801478375E-3</c:v>
                </c:pt>
                <c:pt idx="88">
                  <c:v>-2.5487198639307742E-3</c:v>
                </c:pt>
                <c:pt idx="89">
                  <c:v>-1.391519593661582E-3</c:v>
                </c:pt>
                <c:pt idx="90">
                  <c:v>-1.5568339179857524E-3</c:v>
                </c:pt>
                <c:pt idx="91">
                  <c:v>-1.0608909450132416E-3</c:v>
                </c:pt>
                <c:pt idx="92">
                  <c:v>-3.5406058098757958E-3</c:v>
                </c:pt>
                <c:pt idx="93">
                  <c:v>-2.0527768909582634E-3</c:v>
                </c:pt>
                <c:pt idx="94">
                  <c:v>-2.3834055396066041E-3</c:v>
                </c:pt>
                <c:pt idx="95">
                  <c:v>-8.9557662068907114E-4</c:v>
                </c:pt>
                <c:pt idx="96">
                  <c:v>-1.1435481071753266E-3</c:v>
                </c:pt>
                <c:pt idx="97">
                  <c:v>-4.4498345936587322E-3</c:v>
                </c:pt>
                <c:pt idx="98">
                  <c:v>-1.7221482423099227E-3</c:v>
                </c:pt>
                <c:pt idx="99">
                  <c:v>-1.5568339179857524E-3</c:v>
                </c:pt>
                <c:pt idx="100">
                  <c:v>-3.1273199990653703E-3</c:v>
                </c:pt>
                <c:pt idx="101">
                  <c:v>-2.1354340531203487E-3</c:v>
                </c:pt>
                <c:pt idx="102">
                  <c:v>-3.2099771612274551E-3</c:v>
                </c:pt>
                <c:pt idx="103">
                  <c:v>-1.2262052693374119E-3</c:v>
                </c:pt>
                <c:pt idx="104">
                  <c:v>-2.2180912152824335E-3</c:v>
                </c:pt>
                <c:pt idx="105">
                  <c:v>-1.9701197287961781E-3</c:v>
                </c:pt>
                <c:pt idx="106">
                  <c:v>-4.2018631071724767E-3</c:v>
                </c:pt>
                <c:pt idx="107">
                  <c:v>-1.6394910801478375E-3</c:v>
                </c:pt>
                <c:pt idx="108">
                  <c:v>-1.7221482423099227E-3</c:v>
                </c:pt>
                <c:pt idx="109">
                  <c:v>-1.8048054044720078E-3</c:v>
                </c:pt>
                <c:pt idx="110">
                  <c:v>-2.3834055396066041E-3</c:v>
                </c:pt>
                <c:pt idx="111">
                  <c:v>-1.391519593661582E-3</c:v>
                </c:pt>
                <c:pt idx="112">
                  <c:v>-1.6394910801478375E-3</c:v>
                </c:pt>
                <c:pt idx="113">
                  <c:v>-2.3007483774445188E-3</c:v>
                </c:pt>
                <c:pt idx="114">
                  <c:v>-3.044662836903285E-3</c:v>
                </c:pt>
                <c:pt idx="115">
                  <c:v>-1.4741767558236671E-3</c:v>
                </c:pt>
                <c:pt idx="116">
                  <c:v>-1.6394910801478375E-3</c:v>
                </c:pt>
                <c:pt idx="117">
                  <c:v>-2.2180912152824335E-3</c:v>
                </c:pt>
                <c:pt idx="118">
                  <c:v>-3.2926343233895404E-3</c:v>
                </c:pt>
                <c:pt idx="119">
                  <c:v>-1.308862431499497E-3</c:v>
                </c:pt>
                <c:pt idx="120">
                  <c:v>-1.308862431499497E-3</c:v>
                </c:pt>
                <c:pt idx="121">
                  <c:v>-3.7059201341999664E-3</c:v>
                </c:pt>
                <c:pt idx="122">
                  <c:v>-1.7221482423099227E-3</c:v>
                </c:pt>
                <c:pt idx="123">
                  <c:v>-1.308862431499497E-3</c:v>
                </c:pt>
                <c:pt idx="124">
                  <c:v>-3.2926343233895404E-3</c:v>
                </c:pt>
                <c:pt idx="125">
                  <c:v>-8.9557662068907114E-4</c:v>
                </c:pt>
                <c:pt idx="126">
                  <c:v>-3.6232629720378811E-3</c:v>
                </c:pt>
                <c:pt idx="127">
                  <c:v>-2.7140341882549443E-3</c:v>
                </c:pt>
                <c:pt idx="128">
                  <c:v>-2.1354340531203487E-3</c:v>
                </c:pt>
                <c:pt idx="129">
                  <c:v>-2.7140341882549443E-3</c:v>
                </c:pt>
                <c:pt idx="130">
                  <c:v>-7.302622963649008E-4</c:v>
                </c:pt>
                <c:pt idx="131">
                  <c:v>-1.8048054044720078E-3</c:v>
                </c:pt>
                <c:pt idx="132">
                  <c:v>-4.1192059450103919E-3</c:v>
                </c:pt>
                <c:pt idx="133">
                  <c:v>-4.2018631071724767E-3</c:v>
                </c:pt>
                <c:pt idx="134">
                  <c:v>-2.8793485125791145E-3</c:v>
                </c:pt>
                <c:pt idx="135">
                  <c:v>-1.7221482423099227E-3</c:v>
                </c:pt>
                <c:pt idx="136">
                  <c:v>-1.8874625666340931E-3</c:v>
                </c:pt>
                <c:pt idx="137">
                  <c:v>-1.6394910801478375E-3</c:v>
                </c:pt>
                <c:pt idx="138">
                  <c:v>-2.4660627017686894E-3</c:v>
                </c:pt>
                <c:pt idx="139">
                  <c:v>-8.1291945852698597E-4</c:v>
                </c:pt>
                <c:pt idx="140">
                  <c:v>-1.8048054044720078E-3</c:v>
                </c:pt>
                <c:pt idx="141">
                  <c:v>-8.9557662068907114E-4</c:v>
                </c:pt>
                <c:pt idx="142">
                  <c:v>-8.1291945852698597E-4</c:v>
                </c:pt>
                <c:pt idx="143">
                  <c:v>-1.7221482423099227E-3</c:v>
                </c:pt>
                <c:pt idx="144">
                  <c:v>-1.0608909450132416E-3</c:v>
                </c:pt>
                <c:pt idx="145">
                  <c:v>-1.5568339179857524E-3</c:v>
                </c:pt>
                <c:pt idx="146">
                  <c:v>-3.9963364771656028E-4</c:v>
                </c:pt>
                <c:pt idx="147">
                  <c:v>-3.1273199990653703E-3</c:v>
                </c:pt>
                <c:pt idx="148">
                  <c:v>-1.8874625666340931E-3</c:v>
                </c:pt>
                <c:pt idx="149">
                  <c:v>-2.1354340531203487E-3</c:v>
                </c:pt>
                <c:pt idx="150">
                  <c:v>-1.6394910801478375E-3</c:v>
                </c:pt>
                <c:pt idx="151">
                  <c:v>-1.308862431499497E-3</c:v>
                </c:pt>
                <c:pt idx="152">
                  <c:v>-1.0608909450132416E-3</c:v>
                </c:pt>
                <c:pt idx="153">
                  <c:v>-2.6313770260928591E-3</c:v>
                </c:pt>
                <c:pt idx="154">
                  <c:v>-2.7140341882549443E-3</c:v>
                </c:pt>
                <c:pt idx="155">
                  <c:v>-9.7823378285115631E-4</c:v>
                </c:pt>
                <c:pt idx="156">
                  <c:v>-8.1291945852698597E-4</c:v>
                </c:pt>
                <c:pt idx="157">
                  <c:v>-2.7966913504170296E-3</c:v>
                </c:pt>
                <c:pt idx="158">
                  <c:v>-3.5406058098757958E-3</c:v>
                </c:pt>
                <c:pt idx="159">
                  <c:v>-1.6394910801478375E-3</c:v>
                </c:pt>
                <c:pt idx="160">
                  <c:v>-2.5487198639307742E-3</c:v>
                </c:pt>
                <c:pt idx="161">
                  <c:v>-4.6151489179829027E-3</c:v>
                </c:pt>
                <c:pt idx="162">
                  <c:v>-4.6978060801449876E-3</c:v>
                </c:pt>
                <c:pt idx="163">
                  <c:v>-1.391519593661582E-3</c:v>
                </c:pt>
                <c:pt idx="164">
                  <c:v>-1.8048054044720078E-3</c:v>
                </c:pt>
                <c:pt idx="165">
                  <c:v>-8.9557662068907114E-4</c:v>
                </c:pt>
                <c:pt idx="166">
                  <c:v>-4.1192059450103919E-3</c:v>
                </c:pt>
                <c:pt idx="167">
                  <c:v>-8.1291945852698597E-4</c:v>
                </c:pt>
                <c:pt idx="168">
                  <c:v>-1.4741767558236671E-3</c:v>
                </c:pt>
                <c:pt idx="169">
                  <c:v>-3.8712344585241365E-3</c:v>
                </c:pt>
                <c:pt idx="170">
                  <c:v>-2.3834055396066041E-3</c:v>
                </c:pt>
                <c:pt idx="171">
                  <c:v>-1.4741767558236671E-3</c:v>
                </c:pt>
                <c:pt idx="172">
                  <c:v>-2.0527768909582634E-3</c:v>
                </c:pt>
                <c:pt idx="173">
                  <c:v>-1.8874625666340931E-3</c:v>
                </c:pt>
                <c:pt idx="174">
                  <c:v>-3.2926343233895404E-3</c:v>
                </c:pt>
                <c:pt idx="175">
                  <c:v>-1.8874625666340931E-3</c:v>
                </c:pt>
                <c:pt idx="176">
                  <c:v>-4.8229080987864545E-4</c:v>
                </c:pt>
                <c:pt idx="177">
                  <c:v>-8.1291945852698597E-4</c:v>
                </c:pt>
                <c:pt idx="178">
                  <c:v>-4.3671774314966473E-3</c:v>
                </c:pt>
                <c:pt idx="179">
                  <c:v>-1.391519593661582E-3</c:v>
                </c:pt>
                <c:pt idx="180">
                  <c:v>-2.3007483774445188E-3</c:v>
                </c:pt>
                <c:pt idx="181">
                  <c:v>-1.1435481071753266E-3</c:v>
                </c:pt>
                <c:pt idx="182">
                  <c:v>-2.0527768909582634E-3</c:v>
                </c:pt>
                <c:pt idx="183">
                  <c:v>-2.6313770260928591E-3</c:v>
                </c:pt>
                <c:pt idx="184">
                  <c:v>-3.7885772963620517E-3</c:v>
                </c:pt>
                <c:pt idx="185">
                  <c:v>-4.8229080987864545E-4</c:v>
                </c:pt>
                <c:pt idx="186">
                  <c:v>-1.308862431499497E-3</c:v>
                </c:pt>
                <c:pt idx="187">
                  <c:v>-1.7221482423099227E-3</c:v>
                </c:pt>
                <c:pt idx="188">
                  <c:v>-4.1192059450103919E-3</c:v>
                </c:pt>
                <c:pt idx="189">
                  <c:v>-3.2099771612274551E-3</c:v>
                </c:pt>
                <c:pt idx="190">
                  <c:v>-2.7140341882549443E-3</c:v>
                </c:pt>
                <c:pt idx="191">
                  <c:v>-1.0608909450132416E-3</c:v>
                </c:pt>
                <c:pt idx="192">
                  <c:v>-1.7221482423099227E-3</c:v>
                </c:pt>
                <c:pt idx="193">
                  <c:v>-1.5568339179857524E-3</c:v>
                </c:pt>
                <c:pt idx="194">
                  <c:v>-1.4741767558236671E-3</c:v>
                </c:pt>
                <c:pt idx="195">
                  <c:v>-2.1354340531203487E-3</c:v>
                </c:pt>
                <c:pt idx="196">
                  <c:v>-3.1273199990653703E-3</c:v>
                </c:pt>
                <c:pt idx="197">
                  <c:v>-4.2018631071724767E-3</c:v>
                </c:pt>
                <c:pt idx="198">
                  <c:v>-1.9701197287961781E-3</c:v>
                </c:pt>
                <c:pt idx="199">
                  <c:v>-3.2099771612274551E-3</c:v>
                </c:pt>
                <c:pt idx="200">
                  <c:v>-2.3007483774445188E-3</c:v>
                </c:pt>
                <c:pt idx="201">
                  <c:v>-2.3007483774445188E-3</c:v>
                </c:pt>
                <c:pt idx="202">
                  <c:v>-1.4741767558236671E-3</c:v>
                </c:pt>
                <c:pt idx="203">
                  <c:v>-4.2845202693345616E-3</c:v>
                </c:pt>
                <c:pt idx="204">
                  <c:v>-2.7140341882549443E-3</c:v>
                </c:pt>
                <c:pt idx="205">
                  <c:v>-1.1435481071753266E-3</c:v>
                </c:pt>
                <c:pt idx="206">
                  <c:v>-1.391519593661582E-3</c:v>
                </c:pt>
                <c:pt idx="207">
                  <c:v>-2.4660627017686894E-3</c:v>
                </c:pt>
                <c:pt idx="208">
                  <c:v>-1.5568339179857524E-3</c:v>
                </c:pt>
                <c:pt idx="209">
                  <c:v>-1.8048054044720078E-3</c:v>
                </c:pt>
                <c:pt idx="210">
                  <c:v>-1.0608909450132416E-3</c:v>
                </c:pt>
                <c:pt idx="211">
                  <c:v>-2.6313770260928591E-3</c:v>
                </c:pt>
                <c:pt idx="212">
                  <c:v>-2.3007483774445188E-3</c:v>
                </c:pt>
                <c:pt idx="213">
                  <c:v>-1.9701197287961781E-3</c:v>
                </c:pt>
                <c:pt idx="214">
                  <c:v>-2.4660627017686894E-3</c:v>
                </c:pt>
                <c:pt idx="215">
                  <c:v>-1.6394910801478375E-3</c:v>
                </c:pt>
                <c:pt idx="216">
                  <c:v>-2.0527768909582634E-3</c:v>
                </c:pt>
                <c:pt idx="217">
                  <c:v>-1.2262052693374119E-3</c:v>
                </c:pt>
                <c:pt idx="218">
                  <c:v>-1.391519593661582E-3</c:v>
                </c:pt>
                <c:pt idx="219">
                  <c:v>-1.9701197287961781E-3</c:v>
                </c:pt>
                <c:pt idx="220">
                  <c:v>-3.6232629720378811E-3</c:v>
                </c:pt>
                <c:pt idx="221">
                  <c:v>-2.3007483774445188E-3</c:v>
                </c:pt>
                <c:pt idx="222">
                  <c:v>-2.6313770260928591E-3</c:v>
                </c:pt>
                <c:pt idx="223">
                  <c:v>-1.8048054044720078E-3</c:v>
                </c:pt>
                <c:pt idx="224">
                  <c:v>-1.5166216123030482E-4</c:v>
                </c:pt>
                <c:pt idx="225">
                  <c:v>-3.7059201341999664E-3</c:v>
                </c:pt>
                <c:pt idx="226">
                  <c:v>-1.6394910801478375E-3</c:v>
                </c:pt>
                <c:pt idx="227">
                  <c:v>-3.5406058098757958E-3</c:v>
                </c:pt>
                <c:pt idx="228">
                  <c:v>-1.391519593661582E-3</c:v>
                </c:pt>
                <c:pt idx="229">
                  <c:v>-3.044662836903285E-3</c:v>
                </c:pt>
                <c:pt idx="230">
                  <c:v>-2.5487198639307742E-3</c:v>
                </c:pt>
                <c:pt idx="231">
                  <c:v>-1.2262052693374119E-3</c:v>
                </c:pt>
                <c:pt idx="232">
                  <c:v>-3.9538916206862222E-3</c:v>
                </c:pt>
                <c:pt idx="233">
                  <c:v>-1.7221482423099227E-3</c:v>
                </c:pt>
                <c:pt idx="234">
                  <c:v>-2.1354340531203487E-3</c:v>
                </c:pt>
                <c:pt idx="235">
                  <c:v>-4.8631204044691581E-3</c:v>
                </c:pt>
                <c:pt idx="236">
                  <c:v>-1.391519593661582E-3</c:v>
                </c:pt>
                <c:pt idx="237">
                  <c:v>-2.6313770260928591E-3</c:v>
                </c:pt>
                <c:pt idx="238">
                  <c:v>-9.7823378285115631E-4</c:v>
                </c:pt>
                <c:pt idx="239">
                  <c:v>-2.3834055396066041E-3</c:v>
                </c:pt>
                <c:pt idx="240">
                  <c:v>-1.5166216123030482E-4</c:v>
                </c:pt>
                <c:pt idx="241">
                  <c:v>-3.2926343233895404E-3</c:v>
                </c:pt>
                <c:pt idx="242">
                  <c:v>-1.308862431499497E-3</c:v>
                </c:pt>
                <c:pt idx="243">
                  <c:v>-1.5568339179857524E-3</c:v>
                </c:pt>
                <c:pt idx="244">
                  <c:v>-1.1435481071753266E-3</c:v>
                </c:pt>
                <c:pt idx="245">
                  <c:v>-1.4741767558236671E-3</c:v>
                </c:pt>
                <c:pt idx="246">
                  <c:v>-1.8874625666340931E-3</c:v>
                </c:pt>
                <c:pt idx="247">
                  <c:v>-1.308862431499497E-3</c:v>
                </c:pt>
                <c:pt idx="248">
                  <c:v>-2.6313770260928591E-3</c:v>
                </c:pt>
                <c:pt idx="249">
                  <c:v>-2.2180912152824335E-3</c:v>
                </c:pt>
                <c:pt idx="250">
                  <c:v>-3.2099771612274551E-3</c:v>
                </c:pt>
                <c:pt idx="251">
                  <c:v>-1.1435481071753266E-3</c:v>
                </c:pt>
                <c:pt idx="252">
                  <c:v>-2.3834055396066041E-3</c:v>
                </c:pt>
                <c:pt idx="253">
                  <c:v>-1.8874625666340931E-3</c:v>
                </c:pt>
                <c:pt idx="254">
                  <c:v>-2.3834055396066041E-3</c:v>
                </c:pt>
                <c:pt idx="255">
                  <c:v>-3.5406058098757958E-3</c:v>
                </c:pt>
                <c:pt idx="256">
                  <c:v>-3.7885772963620517E-3</c:v>
                </c:pt>
                <c:pt idx="257">
                  <c:v>-1.6394910801478375E-3</c:v>
                </c:pt>
                <c:pt idx="258">
                  <c:v>-1.8874625666340931E-3</c:v>
                </c:pt>
                <c:pt idx="259">
                  <c:v>-2.3007483774445188E-3</c:v>
                </c:pt>
                <c:pt idx="260">
                  <c:v>-1.2262052693374119E-3</c:v>
                </c:pt>
                <c:pt idx="261">
                  <c:v>-4.8229080987864545E-4</c:v>
                </c:pt>
                <c:pt idx="262">
                  <c:v>-2.8793485125791145E-3</c:v>
                </c:pt>
                <c:pt idx="263">
                  <c:v>-1.0608909450132416E-3</c:v>
                </c:pt>
                <c:pt idx="264">
                  <c:v>-1.8874625666340931E-3</c:v>
                </c:pt>
                <c:pt idx="265">
                  <c:v>-3.9963364771656028E-4</c:v>
                </c:pt>
                <c:pt idx="266">
                  <c:v>-3.2099771612274551E-3</c:v>
                </c:pt>
                <c:pt idx="267">
                  <c:v>-2.5487198639307742E-3</c:v>
                </c:pt>
                <c:pt idx="268">
                  <c:v>-8.1291945852698597E-4</c:v>
                </c:pt>
                <c:pt idx="269">
                  <c:v>-3.044662836903285E-3</c:v>
                </c:pt>
                <c:pt idx="270">
                  <c:v>-1.8048054044720078E-3</c:v>
                </c:pt>
                <c:pt idx="271">
                  <c:v>-3.7885772963620517E-3</c:v>
                </c:pt>
                <c:pt idx="272">
                  <c:v>-1.6394910801478375E-3</c:v>
                </c:pt>
                <c:pt idx="273">
                  <c:v>-1.4741767558236671E-3</c:v>
                </c:pt>
                <c:pt idx="274">
                  <c:v>-1.0608909450132416E-3</c:v>
                </c:pt>
                <c:pt idx="275">
                  <c:v>-2.3834055396066041E-3</c:v>
                </c:pt>
                <c:pt idx="276">
                  <c:v>-3.457948647713711E-3</c:v>
                </c:pt>
                <c:pt idx="277">
                  <c:v>-1.8874625666340931E-3</c:v>
                </c:pt>
                <c:pt idx="278">
                  <c:v>-2.0527768909582634E-3</c:v>
                </c:pt>
                <c:pt idx="279">
                  <c:v>-2.3007483774445188E-3</c:v>
                </c:pt>
                <c:pt idx="280">
                  <c:v>-1.308862431499497E-3</c:v>
                </c:pt>
                <c:pt idx="281">
                  <c:v>-2.6313770260928591E-3</c:v>
                </c:pt>
                <c:pt idx="282">
                  <c:v>-1.8048054044720078E-3</c:v>
                </c:pt>
                <c:pt idx="283">
                  <c:v>-2.7966913504170296E-3</c:v>
                </c:pt>
                <c:pt idx="284">
                  <c:v>-1.1435481071753266E-3</c:v>
                </c:pt>
                <c:pt idx="285">
                  <c:v>-7.302622963649008E-4</c:v>
                </c:pt>
                <c:pt idx="286">
                  <c:v>-2.3834055396066041E-3</c:v>
                </c:pt>
                <c:pt idx="287">
                  <c:v>-1.391519593661582E-3</c:v>
                </c:pt>
                <c:pt idx="288">
                  <c:v>-3.1273199990653703E-3</c:v>
                </c:pt>
                <c:pt idx="289">
                  <c:v>-2.2180912152824335E-3</c:v>
                </c:pt>
                <c:pt idx="290">
                  <c:v>-1.7221482423099227E-3</c:v>
                </c:pt>
                <c:pt idx="291">
                  <c:v>-1.308862431499497E-3</c:v>
                </c:pt>
                <c:pt idx="292">
                  <c:v>-2.6313770260928591E-3</c:v>
                </c:pt>
                <c:pt idx="293">
                  <c:v>-3.7059201341999664E-3</c:v>
                </c:pt>
                <c:pt idx="294">
                  <c:v>-1.2262052693374119E-3</c:v>
                </c:pt>
                <c:pt idx="295">
                  <c:v>-2.9620056747411997E-3</c:v>
                </c:pt>
                <c:pt idx="296">
                  <c:v>-1.5568339179857524E-3</c:v>
                </c:pt>
                <c:pt idx="297">
                  <c:v>-1.391519593661582E-3</c:v>
                </c:pt>
                <c:pt idx="298">
                  <c:v>-1.5568339179857524E-3</c:v>
                </c:pt>
                <c:pt idx="299">
                  <c:v>-2.3834055396066041E-3</c:v>
                </c:pt>
                <c:pt idx="300">
                  <c:v>-4.2845202693345616E-3</c:v>
                </c:pt>
                <c:pt idx="301">
                  <c:v>-3.457948647713711E-3</c:v>
                </c:pt>
                <c:pt idx="302">
                  <c:v>-9.7823378285115631E-4</c:v>
                </c:pt>
                <c:pt idx="303">
                  <c:v>-1.308862431499497E-3</c:v>
                </c:pt>
                <c:pt idx="304">
                  <c:v>-1.5568339179857524E-3</c:v>
                </c:pt>
                <c:pt idx="305">
                  <c:v>-3.9538916206862222E-3</c:v>
                </c:pt>
                <c:pt idx="306">
                  <c:v>-1.308862431499497E-3</c:v>
                </c:pt>
                <c:pt idx="307">
                  <c:v>-2.2180912152824335E-3</c:v>
                </c:pt>
                <c:pt idx="308">
                  <c:v>-8.9557662068907114E-4</c:v>
                </c:pt>
                <c:pt idx="309">
                  <c:v>-2.7966913504170296E-3</c:v>
                </c:pt>
                <c:pt idx="310">
                  <c:v>-3.9538916206862222E-3</c:v>
                </c:pt>
                <c:pt idx="311">
                  <c:v>-3.1273199990653703E-3</c:v>
                </c:pt>
                <c:pt idx="312">
                  <c:v>-1.5568339179857524E-3</c:v>
                </c:pt>
                <c:pt idx="313">
                  <c:v>-1.8048054044720078E-3</c:v>
                </c:pt>
                <c:pt idx="314">
                  <c:v>-1.5568339179857524E-3</c:v>
                </c:pt>
                <c:pt idx="315">
                  <c:v>-2.3834055396066041E-3</c:v>
                </c:pt>
                <c:pt idx="316">
                  <c:v>-1.7221482423099227E-3</c:v>
                </c:pt>
                <c:pt idx="317">
                  <c:v>-4.2845202693345616E-3</c:v>
                </c:pt>
                <c:pt idx="318">
                  <c:v>-3.044662836903285E-3</c:v>
                </c:pt>
                <c:pt idx="319">
                  <c:v>-2.7966913504170296E-3</c:v>
                </c:pt>
                <c:pt idx="320">
                  <c:v>-1.8874625666340931E-3</c:v>
                </c:pt>
                <c:pt idx="321">
                  <c:v>-1.8874625666340931E-3</c:v>
                </c:pt>
                <c:pt idx="322">
                  <c:v>-1.391519593661582E-3</c:v>
                </c:pt>
                <c:pt idx="323">
                  <c:v>-1.8874625666340931E-3</c:v>
                </c:pt>
                <c:pt idx="324">
                  <c:v>-1.9701197287961781E-3</c:v>
                </c:pt>
                <c:pt idx="325">
                  <c:v>-2.7140341882549443E-3</c:v>
                </c:pt>
                <c:pt idx="326">
                  <c:v>-1.391519593661582E-3</c:v>
                </c:pt>
                <c:pt idx="327">
                  <c:v>-1.1435481071753266E-3</c:v>
                </c:pt>
                <c:pt idx="328">
                  <c:v>-1.6394910801478375E-3</c:v>
                </c:pt>
                <c:pt idx="329">
                  <c:v>-3.8712344585241365E-3</c:v>
                </c:pt>
                <c:pt idx="330">
                  <c:v>-5.5243777017658395E-3</c:v>
                </c:pt>
                <c:pt idx="331">
                  <c:v>-2.7966913504170296E-3</c:v>
                </c:pt>
                <c:pt idx="332">
                  <c:v>-1.391519593661582E-3</c:v>
                </c:pt>
                <c:pt idx="333">
                  <c:v>-1.308862431499497E-3</c:v>
                </c:pt>
                <c:pt idx="334">
                  <c:v>-1.9701197287961781E-3</c:v>
                </c:pt>
                <c:pt idx="335">
                  <c:v>-1.2262052693374119E-3</c:v>
                </c:pt>
                <c:pt idx="336">
                  <c:v>-2.7966913504170296E-3</c:v>
                </c:pt>
                <c:pt idx="337">
                  <c:v>-2.3007483774445188E-3</c:v>
                </c:pt>
                <c:pt idx="338">
                  <c:v>-9.7823378285115631E-4</c:v>
                </c:pt>
                <c:pt idx="339">
                  <c:v>-7.302622963649008E-4</c:v>
                </c:pt>
                <c:pt idx="340">
                  <c:v>-1.2262052693374119E-3</c:v>
                </c:pt>
                <c:pt idx="341">
                  <c:v>-2.2180912152824335E-3</c:v>
                </c:pt>
                <c:pt idx="342">
                  <c:v>-2.4660627017686894E-3</c:v>
                </c:pt>
                <c:pt idx="343">
                  <c:v>-2.4660627017686894E-3</c:v>
                </c:pt>
                <c:pt idx="344">
                  <c:v>-3.9538916206862222E-3</c:v>
                </c:pt>
                <c:pt idx="345">
                  <c:v>-1.4741767558236671E-3</c:v>
                </c:pt>
                <c:pt idx="346">
                  <c:v>-2.0527768909582634E-3</c:v>
                </c:pt>
                <c:pt idx="347">
                  <c:v>-4.8631204044691581E-3</c:v>
                </c:pt>
                <c:pt idx="348">
                  <c:v>-1.8048054044720078E-3</c:v>
                </c:pt>
                <c:pt idx="349">
                  <c:v>-8.9557662068907114E-4</c:v>
                </c:pt>
                <c:pt idx="350">
                  <c:v>-2.0527768909582634E-3</c:v>
                </c:pt>
                <c:pt idx="351">
                  <c:v>-1.9701197287961781E-3</c:v>
                </c:pt>
                <c:pt idx="352">
                  <c:v>-1.6394910801478375E-3</c:v>
                </c:pt>
                <c:pt idx="353">
                  <c:v>-3.457948647713711E-3</c:v>
                </c:pt>
                <c:pt idx="354">
                  <c:v>-1.1435481071753266E-3</c:v>
                </c:pt>
                <c:pt idx="355">
                  <c:v>-1.4741767558236671E-3</c:v>
                </c:pt>
                <c:pt idx="356">
                  <c:v>-1.5568339179857524E-3</c:v>
                </c:pt>
                <c:pt idx="357">
                  <c:v>-9.7823378285115631E-4</c:v>
                </c:pt>
                <c:pt idx="358">
                  <c:v>-2.3834055396066041E-3</c:v>
                </c:pt>
                <c:pt idx="359">
                  <c:v>-1.308862431499497E-3</c:v>
                </c:pt>
                <c:pt idx="360">
                  <c:v>-3.8712344585241365E-3</c:v>
                </c:pt>
                <c:pt idx="361">
                  <c:v>-2.5487198639307742E-3</c:v>
                </c:pt>
                <c:pt idx="362">
                  <c:v>-2.9620056747411997E-3</c:v>
                </c:pt>
                <c:pt idx="363">
                  <c:v>-2.1354340531203487E-3</c:v>
                </c:pt>
                <c:pt idx="364">
                  <c:v>-1.6394910801478375E-3</c:v>
                </c:pt>
                <c:pt idx="365">
                  <c:v>-1.1435481071753266E-3</c:v>
                </c:pt>
                <c:pt idx="366">
                  <c:v>-1.6394910801478375E-3</c:v>
                </c:pt>
                <c:pt idx="367">
                  <c:v>-2.0527768909582634E-3</c:v>
                </c:pt>
                <c:pt idx="368">
                  <c:v>-1.308862431499497E-3</c:v>
                </c:pt>
                <c:pt idx="369">
                  <c:v>-3.2099771612274551E-3</c:v>
                </c:pt>
                <c:pt idx="370">
                  <c:v>-2.3007483774445188E-3</c:v>
                </c:pt>
                <c:pt idx="371">
                  <c:v>-1.6394910801478375E-3</c:v>
                </c:pt>
                <c:pt idx="372">
                  <c:v>-2.8793485125791145E-3</c:v>
                </c:pt>
                <c:pt idx="373">
                  <c:v>-2.3007483774445188E-3</c:v>
                </c:pt>
                <c:pt idx="374">
                  <c:v>-1.8874625666340931E-3</c:v>
                </c:pt>
                <c:pt idx="375">
                  <c:v>-1.7221482423099227E-3</c:v>
                </c:pt>
                <c:pt idx="376">
                  <c:v>-1.4741767558236671E-3</c:v>
                </c:pt>
                <c:pt idx="377">
                  <c:v>-1.4741767558236671E-3</c:v>
                </c:pt>
                <c:pt idx="378">
                  <c:v>-2.3007483774445188E-3</c:v>
                </c:pt>
                <c:pt idx="379">
                  <c:v>-3.6232629720378811E-3</c:v>
                </c:pt>
                <c:pt idx="380">
                  <c:v>-2.9620056747411997E-3</c:v>
                </c:pt>
                <c:pt idx="381">
                  <c:v>-1.6394910801478375E-3</c:v>
                </c:pt>
                <c:pt idx="382">
                  <c:v>-1.6394910801478375E-3</c:v>
                </c:pt>
                <c:pt idx="383">
                  <c:v>-1.391519593661582E-3</c:v>
                </c:pt>
                <c:pt idx="384">
                  <c:v>-1.6394910801478375E-3</c:v>
                </c:pt>
                <c:pt idx="385">
                  <c:v>-4.0365487828483071E-3</c:v>
                </c:pt>
                <c:pt idx="386">
                  <c:v>-1.308862431499497E-3</c:v>
                </c:pt>
                <c:pt idx="387">
                  <c:v>-1.308862431499497E-3</c:v>
                </c:pt>
                <c:pt idx="388">
                  <c:v>-2.3834055396066041E-3</c:v>
                </c:pt>
                <c:pt idx="389">
                  <c:v>-1.5568339179857524E-3</c:v>
                </c:pt>
                <c:pt idx="390">
                  <c:v>-2.2180912152824335E-3</c:v>
                </c:pt>
                <c:pt idx="391">
                  <c:v>-1.4741767558236671E-3</c:v>
                </c:pt>
                <c:pt idx="392">
                  <c:v>-1.2262052693374119E-3</c:v>
                </c:pt>
                <c:pt idx="393">
                  <c:v>0.49670053959506349</c:v>
                </c:pt>
                <c:pt idx="394">
                  <c:v>0.62506711243278179</c:v>
                </c:pt>
                <c:pt idx="395">
                  <c:v>0.65391446202734949</c:v>
                </c:pt>
                <c:pt idx="396">
                  <c:v>0.65936983473004707</c:v>
                </c:pt>
                <c:pt idx="397">
                  <c:v>0.66069234932464038</c:v>
                </c:pt>
                <c:pt idx="398">
                  <c:v>0.66499052175706885</c:v>
                </c:pt>
                <c:pt idx="399">
                  <c:v>0.66499052175706885</c:v>
                </c:pt>
                <c:pt idx="400">
                  <c:v>0.66656100783814853</c:v>
                </c:pt>
                <c:pt idx="401">
                  <c:v>0.66887540837868698</c:v>
                </c:pt>
                <c:pt idx="402">
                  <c:v>0.66887540837868698</c:v>
                </c:pt>
                <c:pt idx="403">
                  <c:v>0.67251232351381862</c:v>
                </c:pt>
                <c:pt idx="404">
                  <c:v>0.67358686662192579</c:v>
                </c:pt>
                <c:pt idx="405">
                  <c:v>0.67350420945976375</c:v>
                </c:pt>
                <c:pt idx="406">
                  <c:v>0.67656252445976084</c:v>
                </c:pt>
                <c:pt idx="407">
                  <c:v>0.67400015243273614</c:v>
                </c:pt>
                <c:pt idx="408">
                  <c:v>0.6805300682435409</c:v>
                </c:pt>
                <c:pt idx="409">
                  <c:v>0.68135663986516182</c:v>
                </c:pt>
                <c:pt idx="410">
                  <c:v>0.68251384013543104</c:v>
                </c:pt>
                <c:pt idx="411">
                  <c:v>0.68276181162191718</c:v>
                </c:pt>
                <c:pt idx="412">
                  <c:v>0.68458026918948311</c:v>
                </c:pt>
                <c:pt idx="413">
                  <c:v>0.68615075527056268</c:v>
                </c:pt>
                <c:pt idx="414">
                  <c:v>0.68838249864893897</c:v>
                </c:pt>
                <c:pt idx="415">
                  <c:v>0.68896109878407363</c:v>
                </c:pt>
                <c:pt idx="416">
                  <c:v>0.68995298473001865</c:v>
                </c:pt>
                <c:pt idx="417">
                  <c:v>0.69317661405433995</c:v>
                </c:pt>
                <c:pt idx="418">
                  <c:v>0.69458178581109542</c:v>
                </c:pt>
                <c:pt idx="419">
                  <c:v>0.69557367175704032</c:v>
                </c:pt>
                <c:pt idx="420">
                  <c:v>0.69367255702731245</c:v>
                </c:pt>
                <c:pt idx="421">
                  <c:v>0.69821870094622707</c:v>
                </c:pt>
                <c:pt idx="422">
                  <c:v>0.69863198675703753</c:v>
                </c:pt>
                <c:pt idx="423">
                  <c:v>0.69987184418946879</c:v>
                </c:pt>
                <c:pt idx="424">
                  <c:v>0.70086373013541392</c:v>
                </c:pt>
                <c:pt idx="425">
                  <c:v>0.70169030175703462</c:v>
                </c:pt>
                <c:pt idx="426">
                  <c:v>0.70359141648676271</c:v>
                </c:pt>
                <c:pt idx="427">
                  <c:v>0.70350875932460055</c:v>
                </c:pt>
                <c:pt idx="428">
                  <c:v>0.70689770297324606</c:v>
                </c:pt>
                <c:pt idx="429">
                  <c:v>0.70656707432459764</c:v>
                </c:pt>
                <c:pt idx="430">
                  <c:v>0.70896413202729813</c:v>
                </c:pt>
                <c:pt idx="431">
                  <c:v>0.70805490324351517</c:v>
                </c:pt>
                <c:pt idx="432">
                  <c:v>0.71243573283810568</c:v>
                </c:pt>
                <c:pt idx="433">
                  <c:v>0.71243573283810568</c:v>
                </c:pt>
                <c:pt idx="434">
                  <c:v>0.71342761878405081</c:v>
                </c:pt>
                <c:pt idx="435">
                  <c:v>0.71483279054080628</c:v>
                </c:pt>
                <c:pt idx="436">
                  <c:v>0.71392356175702321</c:v>
                </c:pt>
                <c:pt idx="437">
                  <c:v>0.71855236283809998</c:v>
                </c:pt>
                <c:pt idx="438">
                  <c:v>0.71846970567593793</c:v>
                </c:pt>
                <c:pt idx="439">
                  <c:v>0.71962690594620715</c:v>
                </c:pt>
                <c:pt idx="440">
                  <c:v>0.71979222027053136</c:v>
                </c:pt>
                <c:pt idx="441">
                  <c:v>0.72177599216242139</c:v>
                </c:pt>
                <c:pt idx="442">
                  <c:v>0.72359444972998732</c:v>
                </c:pt>
                <c:pt idx="443">
                  <c:v>0.72417304986512188</c:v>
                </c:pt>
                <c:pt idx="444">
                  <c:v>0.7256608787840394</c:v>
                </c:pt>
                <c:pt idx="445">
                  <c:v>0.72582619310836349</c:v>
                </c:pt>
                <c:pt idx="446">
                  <c:v>0.72805793648673989</c:v>
                </c:pt>
                <c:pt idx="447">
                  <c:v>0.72929779391917104</c:v>
                </c:pt>
                <c:pt idx="448">
                  <c:v>0.72971107972998162</c:v>
                </c:pt>
                <c:pt idx="449">
                  <c:v>0.73070296567592652</c:v>
                </c:pt>
                <c:pt idx="450">
                  <c:v>0.73219079459484404</c:v>
                </c:pt>
                <c:pt idx="451">
                  <c:v>0.73433988081105839</c:v>
                </c:pt>
                <c:pt idx="452">
                  <c:v>0.73524910959484124</c:v>
                </c:pt>
                <c:pt idx="453">
                  <c:v>0.73458785229754464</c:v>
                </c:pt>
                <c:pt idx="454">
                  <c:v>0.7359930240543</c:v>
                </c:pt>
                <c:pt idx="455">
                  <c:v>0.73715022432456923</c:v>
                </c:pt>
                <c:pt idx="456">
                  <c:v>0.73905133905429721</c:v>
                </c:pt>
                <c:pt idx="457">
                  <c:v>0.74070448229753894</c:v>
                </c:pt>
                <c:pt idx="458">
                  <c:v>0.73681959567592081</c:v>
                </c:pt>
                <c:pt idx="459">
                  <c:v>0.73814211027051424</c:v>
                </c:pt>
                <c:pt idx="460">
                  <c:v>0.74351482581104977</c:v>
                </c:pt>
                <c:pt idx="461">
                  <c:v>0.74450671175699479</c:v>
                </c:pt>
                <c:pt idx="462">
                  <c:v>0.74401076878402228</c:v>
                </c:pt>
                <c:pt idx="463">
                  <c:v>0.74607719783807447</c:v>
                </c:pt>
                <c:pt idx="464">
                  <c:v>0.74491999756780525</c:v>
                </c:pt>
                <c:pt idx="465">
                  <c:v>0.74888754135158531</c:v>
                </c:pt>
                <c:pt idx="466">
                  <c:v>0.7477303410813162</c:v>
                </c:pt>
                <c:pt idx="467">
                  <c:v>0.75037537027050283</c:v>
                </c:pt>
                <c:pt idx="468">
                  <c:v>0.74797831256780245</c:v>
                </c:pt>
                <c:pt idx="469">
                  <c:v>0.74913551283807167</c:v>
                </c:pt>
                <c:pt idx="470">
                  <c:v>0.75450822837860709</c:v>
                </c:pt>
                <c:pt idx="471">
                  <c:v>0.75244179932455502</c:v>
                </c:pt>
                <c:pt idx="472">
                  <c:v>0.75516948567590381</c:v>
                </c:pt>
                <c:pt idx="473">
                  <c:v>0.75566542864887631</c:v>
                </c:pt>
                <c:pt idx="474">
                  <c:v>0.75731857189211804</c:v>
                </c:pt>
                <c:pt idx="475">
                  <c:v>0.75640934310833507</c:v>
                </c:pt>
                <c:pt idx="476">
                  <c:v>0.75905437229752182</c:v>
                </c:pt>
                <c:pt idx="477">
                  <c:v>0.75971562959481853</c:v>
                </c:pt>
                <c:pt idx="478">
                  <c:v>0.75971562959481853</c:v>
                </c:pt>
                <c:pt idx="479">
                  <c:v>0.76219534445968096</c:v>
                </c:pt>
                <c:pt idx="480">
                  <c:v>0.76260863027049142</c:v>
                </c:pt>
                <c:pt idx="481">
                  <c:v>0.76293925891913983</c:v>
                </c:pt>
                <c:pt idx="482">
                  <c:v>0.7612861156758981</c:v>
                </c:pt>
                <c:pt idx="483">
                  <c:v>0.76574960243265067</c:v>
                </c:pt>
                <c:pt idx="484">
                  <c:v>0.76599757391913703</c:v>
                </c:pt>
                <c:pt idx="485">
                  <c:v>0.76690680270291989</c:v>
                </c:pt>
                <c:pt idx="486">
                  <c:v>0.7682293172975132</c:v>
                </c:pt>
                <c:pt idx="487">
                  <c:v>0.7678986886488649</c:v>
                </c:pt>
                <c:pt idx="488">
                  <c:v>0.7709570036488621</c:v>
                </c:pt>
                <c:pt idx="489">
                  <c:v>0.7709570036488621</c:v>
                </c:pt>
                <c:pt idx="490">
                  <c:v>0.77170091810832075</c:v>
                </c:pt>
                <c:pt idx="491">
                  <c:v>0.77137028945967245</c:v>
                </c:pt>
                <c:pt idx="492">
                  <c:v>0.77318874702723828</c:v>
                </c:pt>
                <c:pt idx="493">
                  <c:v>0.77360203283804885</c:v>
                </c:pt>
                <c:pt idx="494">
                  <c:v>0.77608174770291127</c:v>
                </c:pt>
                <c:pt idx="495">
                  <c:v>0.77542049040561467</c:v>
                </c:pt>
                <c:pt idx="496">
                  <c:v>0.77715629081101845</c:v>
                </c:pt>
                <c:pt idx="497">
                  <c:v>0.7775695766218288</c:v>
                </c:pt>
                <c:pt idx="498">
                  <c:v>0.77955334851371894</c:v>
                </c:pt>
                <c:pt idx="499">
                  <c:v>0.78046257729750179</c:v>
                </c:pt>
                <c:pt idx="500">
                  <c:v>0.77880943405426017</c:v>
                </c:pt>
                <c:pt idx="501">
                  <c:v>0.78071054878398805</c:v>
                </c:pt>
                <c:pt idx="502">
                  <c:v>0.78228103486506761</c:v>
                </c:pt>
                <c:pt idx="503">
                  <c:v>0.78376886378398525</c:v>
                </c:pt>
                <c:pt idx="504">
                  <c:v>0.78294229216236444</c:v>
                </c:pt>
                <c:pt idx="505">
                  <c:v>0.78525669270290277</c:v>
                </c:pt>
                <c:pt idx="506">
                  <c:v>0.78600060716236153</c:v>
                </c:pt>
                <c:pt idx="507">
                  <c:v>0.7870751502704687</c:v>
                </c:pt>
                <c:pt idx="508">
                  <c:v>0.78748843608127905</c:v>
                </c:pt>
                <c:pt idx="509">
                  <c:v>0.78649655013533404</c:v>
                </c:pt>
                <c:pt idx="510">
                  <c:v>0.78616592148668574</c:v>
                </c:pt>
                <c:pt idx="511">
                  <c:v>0.79029877959479</c:v>
                </c:pt>
                <c:pt idx="512">
                  <c:v>0.79129066554073491</c:v>
                </c:pt>
                <c:pt idx="513">
                  <c:v>0.79186926567586957</c:v>
                </c:pt>
                <c:pt idx="514">
                  <c:v>0.79236520864884208</c:v>
                </c:pt>
                <c:pt idx="515">
                  <c:v>0.79294380878397663</c:v>
                </c:pt>
                <c:pt idx="516">
                  <c:v>0.79443163770289416</c:v>
                </c:pt>
                <c:pt idx="517">
                  <c:v>0.79476226635154257</c:v>
                </c:pt>
                <c:pt idx="518">
                  <c:v>0.79368772324343551</c:v>
                </c:pt>
                <c:pt idx="519">
                  <c:v>0.79558883797316338</c:v>
                </c:pt>
                <c:pt idx="520">
                  <c:v>0.79649806675694634</c:v>
                </c:pt>
                <c:pt idx="521">
                  <c:v>0.79806855283802602</c:v>
                </c:pt>
                <c:pt idx="522">
                  <c:v>0.79922575310829524</c:v>
                </c:pt>
                <c:pt idx="523">
                  <c:v>0.79955638175694355</c:v>
                </c:pt>
                <c:pt idx="524">
                  <c:v>0.79864715297316058</c:v>
                </c:pt>
                <c:pt idx="525">
                  <c:v>0.80021763905424015</c:v>
                </c:pt>
                <c:pt idx="526">
                  <c:v>0.8033586112163994</c:v>
                </c:pt>
                <c:pt idx="527">
                  <c:v>0.80352392554072349</c:v>
                </c:pt>
                <c:pt idx="528">
                  <c:v>0.8026973539191028</c:v>
                </c:pt>
                <c:pt idx="529">
                  <c:v>0.80368923986504781</c:v>
                </c:pt>
                <c:pt idx="530">
                  <c:v>0.80559035459477579</c:v>
                </c:pt>
                <c:pt idx="531">
                  <c:v>0.80707818351369331</c:v>
                </c:pt>
                <c:pt idx="532">
                  <c:v>0.8065822405407207</c:v>
                </c:pt>
                <c:pt idx="533">
                  <c:v>0.80633426905423444</c:v>
                </c:pt>
                <c:pt idx="534">
                  <c:v>0.80575566891909989</c:v>
                </c:pt>
                <c:pt idx="535">
                  <c:v>0.80897929824342119</c:v>
                </c:pt>
                <c:pt idx="536">
                  <c:v>0.80881398391909709</c:v>
                </c:pt>
                <c:pt idx="537">
                  <c:v>0.80649958337855865</c:v>
                </c:pt>
                <c:pt idx="538">
                  <c:v>0.81046712716233871</c:v>
                </c:pt>
                <c:pt idx="539">
                  <c:v>0.81071509864882496</c:v>
                </c:pt>
                <c:pt idx="540">
                  <c:v>0.81360809932449796</c:v>
                </c:pt>
                <c:pt idx="541">
                  <c:v>0.8133601278380117</c:v>
                </c:pt>
                <c:pt idx="542">
                  <c:v>0.81319481351368761</c:v>
                </c:pt>
                <c:pt idx="543">
                  <c:v>0.81145901310828383</c:v>
                </c:pt>
                <c:pt idx="544">
                  <c:v>0.81509592824341548</c:v>
                </c:pt>
                <c:pt idx="545">
                  <c:v>0.81583984270287435</c:v>
                </c:pt>
                <c:pt idx="546">
                  <c:v>0.81699704297314346</c:v>
                </c:pt>
                <c:pt idx="547">
                  <c:v>0.816583757162333</c:v>
                </c:pt>
                <c:pt idx="548">
                  <c:v>0.81757564310827813</c:v>
                </c:pt>
                <c:pt idx="549">
                  <c:v>0.8191461291893577</c:v>
                </c:pt>
                <c:pt idx="550">
                  <c:v>0.82013801513530271</c:v>
                </c:pt>
                <c:pt idx="551">
                  <c:v>0.8189808148650336</c:v>
                </c:pt>
                <c:pt idx="552">
                  <c:v>0.82088192959476147</c:v>
                </c:pt>
                <c:pt idx="553">
                  <c:v>0.82245241567584115</c:v>
                </c:pt>
                <c:pt idx="554">
                  <c:v>0.82360961594611037</c:v>
                </c:pt>
                <c:pt idx="555">
                  <c:v>0.8231963301352998</c:v>
                </c:pt>
                <c:pt idx="556">
                  <c:v>0.82303101581097571</c:v>
                </c:pt>
                <c:pt idx="557">
                  <c:v>0.82394024459475868</c:v>
                </c:pt>
                <c:pt idx="558">
                  <c:v>0.82559338783800029</c:v>
                </c:pt>
                <c:pt idx="559">
                  <c:v>0.82782513121637658</c:v>
                </c:pt>
                <c:pt idx="560">
                  <c:v>0.82641995945962121</c:v>
                </c:pt>
                <c:pt idx="561">
                  <c:v>0.82724653108124202</c:v>
                </c:pt>
                <c:pt idx="562">
                  <c:v>0.82650261662178337</c:v>
                </c:pt>
                <c:pt idx="563">
                  <c:v>0.83038750324340127</c:v>
                </c:pt>
                <c:pt idx="564">
                  <c:v>0.82972624594610467</c:v>
                </c:pt>
                <c:pt idx="565">
                  <c:v>0.82939561729745614</c:v>
                </c:pt>
                <c:pt idx="566">
                  <c:v>0.82989156027042876</c:v>
                </c:pt>
                <c:pt idx="567">
                  <c:v>0.83121407486502219</c:v>
                </c:pt>
                <c:pt idx="568">
                  <c:v>0.83228861797312914</c:v>
                </c:pt>
                <c:pt idx="569">
                  <c:v>0.8323712751352913</c:v>
                </c:pt>
                <c:pt idx="570">
                  <c:v>0.83212330364880505</c:v>
                </c:pt>
                <c:pt idx="571">
                  <c:v>0.83418973270285723</c:v>
                </c:pt>
                <c:pt idx="572">
                  <c:v>0.83501630432447804</c:v>
                </c:pt>
                <c:pt idx="573">
                  <c:v>0.8357602187839368</c:v>
                </c:pt>
                <c:pt idx="574">
                  <c:v>0.83534693297312634</c:v>
                </c:pt>
                <c:pt idx="575">
                  <c:v>0.83534693297312634</c:v>
                </c:pt>
                <c:pt idx="576">
                  <c:v>0.83542959013528839</c:v>
                </c:pt>
                <c:pt idx="577">
                  <c:v>0.83774399067582683</c:v>
                </c:pt>
                <c:pt idx="578">
                  <c:v>0.83848790513528559</c:v>
                </c:pt>
                <c:pt idx="579">
                  <c:v>0.83815727648663729</c:v>
                </c:pt>
                <c:pt idx="580">
                  <c:v>0.83757867635150274</c:v>
                </c:pt>
                <c:pt idx="581">
                  <c:v>0.84055433418933778</c:v>
                </c:pt>
                <c:pt idx="582">
                  <c:v>0.84179419162176905</c:v>
                </c:pt>
                <c:pt idx="583">
                  <c:v>0.84105027716231029</c:v>
                </c:pt>
                <c:pt idx="584">
                  <c:v>0.84146356297312064</c:v>
                </c:pt>
                <c:pt idx="585">
                  <c:v>0.8420421631082553</c:v>
                </c:pt>
                <c:pt idx="586">
                  <c:v>0.84179419162176905</c:v>
                </c:pt>
                <c:pt idx="587">
                  <c:v>0.84410859216230738</c:v>
                </c:pt>
                <c:pt idx="588">
                  <c:v>0.84410859216230738</c:v>
                </c:pt>
                <c:pt idx="589">
                  <c:v>0.84419124932446943</c:v>
                </c:pt>
                <c:pt idx="590">
                  <c:v>0.84683627851365617</c:v>
                </c:pt>
                <c:pt idx="591">
                  <c:v>0.84452187797311773</c:v>
                </c:pt>
                <c:pt idx="592">
                  <c:v>0.84708425000014242</c:v>
                </c:pt>
                <c:pt idx="593">
                  <c:v>0.8484894217568979</c:v>
                </c:pt>
                <c:pt idx="594">
                  <c:v>0.84766285013527709</c:v>
                </c:pt>
                <c:pt idx="595">
                  <c:v>0.84923333621635677</c:v>
                </c:pt>
                <c:pt idx="596">
                  <c:v>0.85022522216230167</c:v>
                </c:pt>
                <c:pt idx="597">
                  <c:v>0.85030787932446372</c:v>
                </c:pt>
                <c:pt idx="598">
                  <c:v>0.84956396486500507</c:v>
                </c:pt>
                <c:pt idx="599">
                  <c:v>0.85047319364878793</c:v>
                </c:pt>
                <c:pt idx="600">
                  <c:v>0.8483241074325738</c:v>
                </c:pt>
                <c:pt idx="601">
                  <c:v>0.85080382229743634</c:v>
                </c:pt>
                <c:pt idx="602">
                  <c:v>0.85303556567581262</c:v>
                </c:pt>
                <c:pt idx="603">
                  <c:v>0.85253962270284012</c:v>
                </c:pt>
                <c:pt idx="604">
                  <c:v>0.85253962270284012</c:v>
                </c:pt>
                <c:pt idx="605">
                  <c:v>0.85361416581094718</c:v>
                </c:pt>
                <c:pt idx="606">
                  <c:v>0.85303556567581262</c:v>
                </c:pt>
                <c:pt idx="607">
                  <c:v>0.85353150864878502</c:v>
                </c:pt>
                <c:pt idx="608">
                  <c:v>0.85559793770283732</c:v>
                </c:pt>
                <c:pt idx="609">
                  <c:v>0.85725108094607894</c:v>
                </c:pt>
                <c:pt idx="610">
                  <c:v>0.8576643667568894</c:v>
                </c:pt>
                <c:pt idx="611">
                  <c:v>0.85411010878391969</c:v>
                </c:pt>
                <c:pt idx="612">
                  <c:v>0.85824296689202395</c:v>
                </c:pt>
                <c:pt idx="613">
                  <c:v>0.85791233824337554</c:v>
                </c:pt>
                <c:pt idx="614">
                  <c:v>0.85964813864877931</c:v>
                </c:pt>
                <c:pt idx="615">
                  <c:v>0.86064002459472444</c:v>
                </c:pt>
                <c:pt idx="616">
                  <c:v>0.85981345297310363</c:v>
                </c:pt>
                <c:pt idx="617">
                  <c:v>0.85890422418932066</c:v>
                </c:pt>
                <c:pt idx="618">
                  <c:v>0.85832562405418611</c:v>
                </c:pt>
                <c:pt idx="619">
                  <c:v>0.86039205310823819</c:v>
                </c:pt>
                <c:pt idx="620">
                  <c:v>0.86212785351364196</c:v>
                </c:pt>
                <c:pt idx="621">
                  <c:v>0.86187988202715571</c:v>
                </c:pt>
                <c:pt idx="622">
                  <c:v>0.86113596756769695</c:v>
                </c:pt>
                <c:pt idx="623">
                  <c:v>0.86378099675688369</c:v>
                </c:pt>
                <c:pt idx="624">
                  <c:v>0.86278911081093856</c:v>
                </c:pt>
                <c:pt idx="625">
                  <c:v>0.86535148283796326</c:v>
                </c:pt>
                <c:pt idx="626">
                  <c:v>0.86419428256769404</c:v>
                </c:pt>
                <c:pt idx="627">
                  <c:v>0.86361568243255948</c:v>
                </c:pt>
                <c:pt idx="628">
                  <c:v>0.86576476864877361</c:v>
                </c:pt>
                <c:pt idx="629">
                  <c:v>0.86576476864877361</c:v>
                </c:pt>
                <c:pt idx="630">
                  <c:v>0.86303708229742493</c:v>
                </c:pt>
                <c:pt idx="631">
                  <c:v>0.86799651202715</c:v>
                </c:pt>
                <c:pt idx="632">
                  <c:v>0.86840979783796046</c:v>
                </c:pt>
                <c:pt idx="633">
                  <c:v>0.86948434094606752</c:v>
                </c:pt>
                <c:pt idx="634">
                  <c:v>0.86907105513525718</c:v>
                </c:pt>
                <c:pt idx="635">
                  <c:v>0.870889512702823</c:v>
                </c:pt>
                <c:pt idx="636">
                  <c:v>0.86940168378390548</c:v>
                </c:pt>
                <c:pt idx="637">
                  <c:v>0.8712201413514713</c:v>
                </c:pt>
                <c:pt idx="638">
                  <c:v>0.86923636945958127</c:v>
                </c:pt>
                <c:pt idx="639">
                  <c:v>0.86973231243255378</c:v>
                </c:pt>
                <c:pt idx="640">
                  <c:v>0.87279062743255098</c:v>
                </c:pt>
                <c:pt idx="641">
                  <c:v>0.87006294108120208</c:v>
                </c:pt>
                <c:pt idx="642">
                  <c:v>0.87527034229741352</c:v>
                </c:pt>
                <c:pt idx="643">
                  <c:v>0.87469174216227885</c:v>
                </c:pt>
                <c:pt idx="644">
                  <c:v>0.87469174216227885</c:v>
                </c:pt>
                <c:pt idx="645">
                  <c:v>0.8742784563514685</c:v>
                </c:pt>
                <c:pt idx="646">
                  <c:v>0.8742784563514685</c:v>
                </c:pt>
                <c:pt idx="647">
                  <c:v>0.8749397136487651</c:v>
                </c:pt>
                <c:pt idx="648">
                  <c:v>0.87593159959471012</c:v>
                </c:pt>
                <c:pt idx="649">
                  <c:v>0.8739478277028202</c:v>
                </c:pt>
                <c:pt idx="650">
                  <c:v>0.87733677135146559</c:v>
                </c:pt>
                <c:pt idx="651">
                  <c:v>0.87741942851362775</c:v>
                </c:pt>
                <c:pt idx="652">
                  <c:v>0.87725411418930355</c:v>
                </c:pt>
                <c:pt idx="653">
                  <c:v>0.87841131445957277</c:v>
                </c:pt>
                <c:pt idx="654">
                  <c:v>0.87791537148660015</c:v>
                </c:pt>
                <c:pt idx="655">
                  <c:v>0.87923788608119358</c:v>
                </c:pt>
                <c:pt idx="656">
                  <c:v>0.87882460027038312</c:v>
                </c:pt>
                <c:pt idx="657">
                  <c:v>0.87882460027038312</c:v>
                </c:pt>
                <c:pt idx="658">
                  <c:v>0.87865928594605902</c:v>
                </c:pt>
                <c:pt idx="659">
                  <c:v>0.87948585756767983</c:v>
                </c:pt>
                <c:pt idx="660">
                  <c:v>0.88138697229740781</c:v>
                </c:pt>
                <c:pt idx="661">
                  <c:v>0.88295745837848749</c:v>
                </c:pt>
                <c:pt idx="662">
                  <c:v>0.88345340135145989</c:v>
                </c:pt>
                <c:pt idx="663">
                  <c:v>0.88312277270281159</c:v>
                </c:pt>
                <c:pt idx="664">
                  <c:v>0.88353605851362205</c:v>
                </c:pt>
                <c:pt idx="665">
                  <c:v>0.88452794445956706</c:v>
                </c:pt>
                <c:pt idx="666">
                  <c:v>0.88461060162172911</c:v>
                </c:pt>
                <c:pt idx="667">
                  <c:v>0.88502388743253957</c:v>
                </c:pt>
                <c:pt idx="668">
                  <c:v>0.88427997297308081</c:v>
                </c:pt>
                <c:pt idx="669">
                  <c:v>0.88378403000010819</c:v>
                </c:pt>
                <c:pt idx="670">
                  <c:v>0.88758625945956426</c:v>
                </c:pt>
                <c:pt idx="671">
                  <c:v>0.88684234500010539</c:v>
                </c:pt>
                <c:pt idx="672">
                  <c:v>0.88775157378388836</c:v>
                </c:pt>
                <c:pt idx="673">
                  <c:v>0.88791688810821257</c:v>
                </c:pt>
                <c:pt idx="674">
                  <c:v>0.88866080256767133</c:v>
                </c:pt>
                <c:pt idx="675">
                  <c:v>0.88816485959469871</c:v>
                </c:pt>
                <c:pt idx="676">
                  <c:v>0.88932205986496793</c:v>
                </c:pt>
                <c:pt idx="677">
                  <c:v>0.88907408837848179</c:v>
                </c:pt>
                <c:pt idx="678">
                  <c:v>0.88998331716226464</c:v>
                </c:pt>
                <c:pt idx="679">
                  <c:v>0.89089254594604761</c:v>
                </c:pt>
                <c:pt idx="680">
                  <c:v>0.89056191729739931</c:v>
                </c:pt>
                <c:pt idx="681">
                  <c:v>0.88948737418929213</c:v>
                </c:pt>
                <c:pt idx="682">
                  <c:v>0.89080988878388556</c:v>
                </c:pt>
                <c:pt idx="683">
                  <c:v>0.89271100351361343</c:v>
                </c:pt>
                <c:pt idx="684">
                  <c:v>0.89262834635145138</c:v>
                </c:pt>
                <c:pt idx="685">
                  <c:v>0.89204974621631683</c:v>
                </c:pt>
                <c:pt idx="686">
                  <c:v>0.89221506054064093</c:v>
                </c:pt>
                <c:pt idx="687">
                  <c:v>0.89122317459469591</c:v>
                </c:pt>
                <c:pt idx="688">
                  <c:v>0.89246303202712718</c:v>
                </c:pt>
                <c:pt idx="689">
                  <c:v>0.89494274689198983</c:v>
                </c:pt>
                <c:pt idx="690">
                  <c:v>0.89461211824334141</c:v>
                </c:pt>
                <c:pt idx="691">
                  <c:v>0.89535603270280018</c:v>
                </c:pt>
                <c:pt idx="692">
                  <c:v>0.89469477540550357</c:v>
                </c:pt>
                <c:pt idx="693">
                  <c:v>0.8963479186487453</c:v>
                </c:pt>
                <c:pt idx="694">
                  <c:v>0.8966785472973936</c:v>
                </c:pt>
                <c:pt idx="695">
                  <c:v>0.89552134702712438</c:v>
                </c:pt>
                <c:pt idx="696">
                  <c:v>0.89643057581090735</c:v>
                </c:pt>
                <c:pt idx="697">
                  <c:v>0.8968438616217177</c:v>
                </c:pt>
                <c:pt idx="698">
                  <c:v>0.89808371905414908</c:v>
                </c:pt>
                <c:pt idx="699">
                  <c:v>0.89882763351360773</c:v>
                </c:pt>
                <c:pt idx="700">
                  <c:v>0.89709183310820395</c:v>
                </c:pt>
                <c:pt idx="701">
                  <c:v>0.89791840472982487</c:v>
                </c:pt>
                <c:pt idx="702">
                  <c:v>0.89833169054063522</c:v>
                </c:pt>
                <c:pt idx="703">
                  <c:v>0.90139000554063242</c:v>
                </c:pt>
                <c:pt idx="704">
                  <c:v>0.90039811959468741</c:v>
                </c:pt>
                <c:pt idx="705">
                  <c:v>0.90089406256765991</c:v>
                </c:pt>
                <c:pt idx="706">
                  <c:v>0.89965420513522865</c:v>
                </c:pt>
                <c:pt idx="707">
                  <c:v>0.90147266270279447</c:v>
                </c:pt>
                <c:pt idx="708">
                  <c:v>0.90271252013522585</c:v>
                </c:pt>
                <c:pt idx="709">
                  <c:v>0.90097671972982207</c:v>
                </c:pt>
                <c:pt idx="710">
                  <c:v>0.90147266270279447</c:v>
                </c:pt>
                <c:pt idx="711">
                  <c:v>0.90081140540549787</c:v>
                </c:pt>
                <c:pt idx="712">
                  <c:v>0.9036217489190087</c:v>
                </c:pt>
                <c:pt idx="713">
                  <c:v>0.90436566337846747</c:v>
                </c:pt>
                <c:pt idx="714">
                  <c:v>0.9034564345946845</c:v>
                </c:pt>
                <c:pt idx="715">
                  <c:v>0.90188594851360493</c:v>
                </c:pt>
                <c:pt idx="716">
                  <c:v>0.90262986297306369</c:v>
                </c:pt>
                <c:pt idx="717">
                  <c:v>0.90453097770279167</c:v>
                </c:pt>
                <c:pt idx="718">
                  <c:v>0.90436566337846747</c:v>
                </c:pt>
                <c:pt idx="719">
                  <c:v>0.9032911202703604</c:v>
                </c:pt>
                <c:pt idx="720">
                  <c:v>0.90535754932441259</c:v>
                </c:pt>
                <c:pt idx="721">
                  <c:v>0.90560552081089873</c:v>
                </c:pt>
                <c:pt idx="722">
                  <c:v>0.90717600689197841</c:v>
                </c:pt>
                <c:pt idx="723">
                  <c:v>0.90734132121630251</c:v>
                </c:pt>
                <c:pt idx="724">
                  <c:v>0.9066800639190058</c:v>
                </c:pt>
                <c:pt idx="725">
                  <c:v>0.90684537824333011</c:v>
                </c:pt>
                <c:pt idx="726">
                  <c:v>0.90858117864873389</c:v>
                </c:pt>
                <c:pt idx="727">
                  <c:v>0.90791992135143706</c:v>
                </c:pt>
                <c:pt idx="728">
                  <c:v>0.90932509310819254</c:v>
                </c:pt>
                <c:pt idx="729">
                  <c:v>0.90742397837846467</c:v>
                </c:pt>
                <c:pt idx="730">
                  <c:v>0.90874649297305798</c:v>
                </c:pt>
                <c:pt idx="731">
                  <c:v>0.90998635040548936</c:v>
                </c:pt>
                <c:pt idx="732">
                  <c:v>0.90990369324332721</c:v>
                </c:pt>
                <c:pt idx="733">
                  <c:v>0.90816789283792332</c:v>
                </c:pt>
                <c:pt idx="734">
                  <c:v>0.91023432189197551</c:v>
                </c:pt>
                <c:pt idx="735">
                  <c:v>0.90874649297305798</c:v>
                </c:pt>
                <c:pt idx="736">
                  <c:v>0.91230075094602758</c:v>
                </c:pt>
                <c:pt idx="737">
                  <c:v>0.91048229337846176</c:v>
                </c:pt>
                <c:pt idx="738">
                  <c:v>0.91130886500008257</c:v>
                </c:pt>
                <c:pt idx="739">
                  <c:v>0.91097823635143427</c:v>
                </c:pt>
                <c:pt idx="740">
                  <c:v>0.91213543662170349</c:v>
                </c:pt>
                <c:pt idx="741">
                  <c:v>0.91114355067575836</c:v>
                </c:pt>
                <c:pt idx="742">
                  <c:v>0.91163949364873098</c:v>
                </c:pt>
                <c:pt idx="743">
                  <c:v>0.91320997972981066</c:v>
                </c:pt>
                <c:pt idx="744">
                  <c:v>0.91180480797305519</c:v>
                </c:pt>
                <c:pt idx="745">
                  <c:v>0.91354060837845896</c:v>
                </c:pt>
                <c:pt idx="746">
                  <c:v>0.91552438027034899</c:v>
                </c:pt>
                <c:pt idx="747">
                  <c:v>0.91387123702710726</c:v>
                </c:pt>
                <c:pt idx="748">
                  <c:v>0.91403655135143136</c:v>
                </c:pt>
                <c:pt idx="749">
                  <c:v>0.91453249432440398</c:v>
                </c:pt>
                <c:pt idx="750">
                  <c:v>0.91544172310818683</c:v>
                </c:pt>
                <c:pt idx="751">
                  <c:v>0.91502843729737648</c:v>
                </c:pt>
                <c:pt idx="752">
                  <c:v>0.91560703743251104</c:v>
                </c:pt>
                <c:pt idx="753">
                  <c:v>0.9160203232433215</c:v>
                </c:pt>
                <c:pt idx="754">
                  <c:v>0.91651626621629401</c:v>
                </c:pt>
                <c:pt idx="755">
                  <c:v>0.91726018067575277</c:v>
                </c:pt>
                <c:pt idx="756">
                  <c:v>0.91825206662169778</c:v>
                </c:pt>
                <c:pt idx="757">
                  <c:v>0.91709486635142856</c:v>
                </c:pt>
                <c:pt idx="758">
                  <c:v>0.91850003810818404</c:v>
                </c:pt>
                <c:pt idx="759">
                  <c:v>0.91668158054061821</c:v>
                </c:pt>
                <c:pt idx="760">
                  <c:v>0.92031849567574986</c:v>
                </c:pt>
                <c:pt idx="761">
                  <c:v>0.91899598108115665</c:v>
                </c:pt>
                <c:pt idx="762">
                  <c:v>0.91668158054061821</c:v>
                </c:pt>
                <c:pt idx="763">
                  <c:v>0.9197398955406153</c:v>
                </c:pt>
                <c:pt idx="764">
                  <c:v>0.9197398955406153</c:v>
                </c:pt>
                <c:pt idx="765">
                  <c:v>0.91899598108115665</c:v>
                </c:pt>
                <c:pt idx="766">
                  <c:v>0.91990520986493951</c:v>
                </c:pt>
                <c:pt idx="767">
                  <c:v>0.92056646716223622</c:v>
                </c:pt>
                <c:pt idx="768">
                  <c:v>0.92139303878385703</c:v>
                </c:pt>
                <c:pt idx="769">
                  <c:v>0.92081443864872248</c:v>
                </c:pt>
                <c:pt idx="770">
                  <c:v>0.9219716389189917</c:v>
                </c:pt>
                <c:pt idx="771">
                  <c:v>0.92188898175682943</c:v>
                </c:pt>
                <c:pt idx="772">
                  <c:v>0.92106241013520873</c:v>
                </c:pt>
                <c:pt idx="773">
                  <c:v>0.92288086770277455</c:v>
                </c:pt>
                <c:pt idx="774">
                  <c:v>0.92288086770277455</c:v>
                </c:pt>
                <c:pt idx="775">
                  <c:v>0.92064912432439827</c:v>
                </c:pt>
                <c:pt idx="776">
                  <c:v>0.92172366743250533</c:v>
                </c:pt>
                <c:pt idx="777">
                  <c:v>0.92412072513520582</c:v>
                </c:pt>
                <c:pt idx="778">
                  <c:v>0.92436869662169208</c:v>
                </c:pt>
                <c:pt idx="779">
                  <c:v>0.92345946783790911</c:v>
                </c:pt>
                <c:pt idx="780">
                  <c:v>0.92412072513520582</c:v>
                </c:pt>
                <c:pt idx="781">
                  <c:v>0.92395541081088173</c:v>
                </c:pt>
                <c:pt idx="782">
                  <c:v>0.92511261108115095</c:v>
                </c:pt>
                <c:pt idx="783">
                  <c:v>0.9260218398649338</c:v>
                </c:pt>
                <c:pt idx="784">
                  <c:v>0.92403806797304378</c:v>
                </c:pt>
                <c:pt idx="785">
                  <c:v>0.9256912112162855</c:v>
                </c:pt>
                <c:pt idx="786">
                  <c:v>0.9232941535135849</c:v>
                </c:pt>
                <c:pt idx="787">
                  <c:v>0.92676575432439257</c:v>
                </c:pt>
                <c:pt idx="788">
                  <c:v>0.92660044000006847</c:v>
                </c:pt>
                <c:pt idx="789">
                  <c:v>0.92717904013520303</c:v>
                </c:pt>
                <c:pt idx="790">
                  <c:v>0.92717904013520303</c:v>
                </c:pt>
                <c:pt idx="791">
                  <c:v>0.92502995391898879</c:v>
                </c:pt>
                <c:pt idx="792">
                  <c:v>0.92800561175682372</c:v>
                </c:pt>
                <c:pt idx="793">
                  <c:v>0.92635246851358211</c:v>
                </c:pt>
                <c:pt idx="794">
                  <c:v>0.925195268243313</c:v>
                </c:pt>
                <c:pt idx="795">
                  <c:v>0.92412072513520582</c:v>
                </c:pt>
                <c:pt idx="796">
                  <c:v>0.92767498310817542</c:v>
                </c:pt>
                <c:pt idx="797">
                  <c:v>0.9290801548649309</c:v>
                </c:pt>
                <c:pt idx="798">
                  <c:v>0.92684841148655472</c:v>
                </c:pt>
                <c:pt idx="799">
                  <c:v>0.92883218337844464</c:v>
                </c:pt>
                <c:pt idx="800">
                  <c:v>0.92817092608114804</c:v>
                </c:pt>
                <c:pt idx="801">
                  <c:v>0.9290801548649309</c:v>
                </c:pt>
                <c:pt idx="802">
                  <c:v>0.93056798378384842</c:v>
                </c:pt>
                <c:pt idx="803">
                  <c:v>0.9290801548649309</c:v>
                </c:pt>
                <c:pt idx="804">
                  <c:v>0.92866686905412055</c:v>
                </c:pt>
                <c:pt idx="805">
                  <c:v>0.92965875500006556</c:v>
                </c:pt>
                <c:pt idx="806">
                  <c:v>0.93131189824330729</c:v>
                </c:pt>
                <c:pt idx="807">
                  <c:v>0.93222112702709015</c:v>
                </c:pt>
                <c:pt idx="808">
                  <c:v>0.93065064094601058</c:v>
                </c:pt>
                <c:pt idx="809">
                  <c:v>0.93139455540546934</c:v>
                </c:pt>
                <c:pt idx="810">
                  <c:v>0.93073329810817262</c:v>
                </c:pt>
                <c:pt idx="811">
                  <c:v>0.93313035581087311</c:v>
                </c:pt>
                <c:pt idx="812">
                  <c:v>0.93321301297303516</c:v>
                </c:pt>
                <c:pt idx="813">
                  <c:v>0.9318078412162798</c:v>
                </c:pt>
                <c:pt idx="814">
                  <c:v>0.93279972716222481</c:v>
                </c:pt>
                <c:pt idx="815">
                  <c:v>0.93222112702709015</c:v>
                </c:pt>
                <c:pt idx="816">
                  <c:v>0.93453552756762859</c:v>
                </c:pt>
                <c:pt idx="817">
                  <c:v>0.93321301297303516</c:v>
                </c:pt>
                <c:pt idx="818">
                  <c:v>0.93296504148654902</c:v>
                </c:pt>
                <c:pt idx="819">
                  <c:v>0.93362629878384562</c:v>
                </c:pt>
                <c:pt idx="820">
                  <c:v>0.93527944202708724</c:v>
                </c:pt>
                <c:pt idx="821">
                  <c:v>0.93486615621627689</c:v>
                </c:pt>
                <c:pt idx="822">
                  <c:v>0.93420489891898029</c:v>
                </c:pt>
                <c:pt idx="823">
                  <c:v>0.93453552756762859</c:v>
                </c:pt>
                <c:pt idx="824">
                  <c:v>0.93428755608114233</c:v>
                </c:pt>
                <c:pt idx="825">
                  <c:v>0.93395692743249392</c:v>
                </c:pt>
                <c:pt idx="826">
                  <c:v>0.93470084189195279</c:v>
                </c:pt>
                <c:pt idx="827">
                  <c:v>0.93527944202708724</c:v>
                </c:pt>
                <c:pt idx="828">
                  <c:v>0.93643664229735646</c:v>
                </c:pt>
                <c:pt idx="829">
                  <c:v>0.93337832729735937</c:v>
                </c:pt>
                <c:pt idx="830">
                  <c:v>0.93618867081087032</c:v>
                </c:pt>
                <c:pt idx="831">
                  <c:v>0.93651929945951862</c:v>
                </c:pt>
                <c:pt idx="832">
                  <c:v>0.93660195662168066</c:v>
                </c:pt>
                <c:pt idx="833">
                  <c:v>0.93635398513519441</c:v>
                </c:pt>
                <c:pt idx="834">
                  <c:v>0.93751118540546363</c:v>
                </c:pt>
                <c:pt idx="835">
                  <c:v>0.93759384256762568</c:v>
                </c:pt>
                <c:pt idx="836">
                  <c:v>0.93527944202708724</c:v>
                </c:pt>
                <c:pt idx="837">
                  <c:v>0.93544475635141144</c:v>
                </c:pt>
                <c:pt idx="838">
                  <c:v>0.93734587108113954</c:v>
                </c:pt>
                <c:pt idx="839">
                  <c:v>0.93767649972978784</c:v>
                </c:pt>
                <c:pt idx="840">
                  <c:v>0.93891635716221911</c:v>
                </c:pt>
                <c:pt idx="841">
                  <c:v>0.9387510428378949</c:v>
                </c:pt>
                <c:pt idx="842">
                  <c:v>0.93751118540546363</c:v>
                </c:pt>
                <c:pt idx="843">
                  <c:v>0.93916432864870536</c:v>
                </c:pt>
                <c:pt idx="844">
                  <c:v>0.94023887175681253</c:v>
                </c:pt>
                <c:pt idx="845">
                  <c:v>0.93941230013519161</c:v>
                </c:pt>
                <c:pt idx="846">
                  <c:v>0.93792447121627409</c:v>
                </c:pt>
                <c:pt idx="847">
                  <c:v>0.93792447121627409</c:v>
                </c:pt>
                <c:pt idx="848">
                  <c:v>0.94056950040546083</c:v>
                </c:pt>
                <c:pt idx="849">
                  <c:v>0.94090012905410914</c:v>
                </c:pt>
                <c:pt idx="850">
                  <c:v>0.94032152891897458</c:v>
                </c:pt>
                <c:pt idx="851">
                  <c:v>0.94048684324329868</c:v>
                </c:pt>
                <c:pt idx="852">
                  <c:v>0.94015621459465026</c:v>
                </c:pt>
                <c:pt idx="853">
                  <c:v>0.94023887175681253</c:v>
                </c:pt>
                <c:pt idx="854">
                  <c:v>0.93891635716221911</c:v>
                </c:pt>
                <c:pt idx="855">
                  <c:v>0.93982558594600196</c:v>
                </c:pt>
                <c:pt idx="856">
                  <c:v>0.93833775702708444</c:v>
                </c:pt>
                <c:pt idx="857">
                  <c:v>0.94296655810816121</c:v>
                </c:pt>
                <c:pt idx="858">
                  <c:v>0.94189201500005415</c:v>
                </c:pt>
                <c:pt idx="859">
                  <c:v>0.94106544337843323</c:v>
                </c:pt>
                <c:pt idx="860">
                  <c:v>0.94205732932437836</c:v>
                </c:pt>
                <c:pt idx="861">
                  <c:v>0.94106544337843323</c:v>
                </c:pt>
                <c:pt idx="862">
                  <c:v>0.94280124378383701</c:v>
                </c:pt>
                <c:pt idx="863">
                  <c:v>0.94445438702707873</c:v>
                </c:pt>
                <c:pt idx="864">
                  <c:v>0.94172670067573006</c:v>
                </c:pt>
                <c:pt idx="865">
                  <c:v>0.9418093578378921</c:v>
                </c:pt>
                <c:pt idx="866">
                  <c:v>0.94164404351356779</c:v>
                </c:pt>
                <c:pt idx="867">
                  <c:v>0.94238795797302666</c:v>
                </c:pt>
                <c:pt idx="868">
                  <c:v>0.94337984391897167</c:v>
                </c:pt>
                <c:pt idx="869">
                  <c:v>0.94379312972978213</c:v>
                </c:pt>
                <c:pt idx="870">
                  <c:v>0.9421399864865404</c:v>
                </c:pt>
                <c:pt idx="871">
                  <c:v>0.94197467216221631</c:v>
                </c:pt>
                <c:pt idx="872">
                  <c:v>0.94544627297302375</c:v>
                </c:pt>
                <c:pt idx="873">
                  <c:v>0.94428907270275453</c:v>
                </c:pt>
                <c:pt idx="874">
                  <c:v>0.94362781540545793</c:v>
                </c:pt>
                <c:pt idx="875">
                  <c:v>0.94470235851356499</c:v>
                </c:pt>
                <c:pt idx="876">
                  <c:v>0.94478501567572715</c:v>
                </c:pt>
                <c:pt idx="877">
                  <c:v>0.94544627297302375</c:v>
                </c:pt>
                <c:pt idx="878">
                  <c:v>0.94569424445951</c:v>
                </c:pt>
                <c:pt idx="879">
                  <c:v>0.94569424445951</c:v>
                </c:pt>
                <c:pt idx="880">
                  <c:v>0.94470235851356499</c:v>
                </c:pt>
                <c:pt idx="881">
                  <c:v>0.94751270202707594</c:v>
                </c:pt>
                <c:pt idx="882">
                  <c:v>0.94668613040545513</c:v>
                </c:pt>
                <c:pt idx="883">
                  <c:v>0.9460248731081583</c:v>
                </c:pt>
                <c:pt idx="884">
                  <c:v>0.94635550175680683</c:v>
                </c:pt>
                <c:pt idx="885">
                  <c:v>0.94652081608113092</c:v>
                </c:pt>
                <c:pt idx="886">
                  <c:v>0.94685144472977922</c:v>
                </c:pt>
                <c:pt idx="887">
                  <c:v>0.94610753027032046</c:v>
                </c:pt>
                <c:pt idx="888">
                  <c:v>0.94776067351356219</c:v>
                </c:pt>
                <c:pt idx="889">
                  <c:v>0.94701675905410343</c:v>
                </c:pt>
                <c:pt idx="890">
                  <c:v>0.94726473054058968</c:v>
                </c:pt>
                <c:pt idx="891">
                  <c:v>0.94900053094599346</c:v>
                </c:pt>
                <c:pt idx="892">
                  <c:v>0.94693410189194138</c:v>
                </c:pt>
                <c:pt idx="893">
                  <c:v>0.94767801635140003</c:v>
                </c:pt>
                <c:pt idx="894">
                  <c:v>0.9482566164865347</c:v>
                </c:pt>
                <c:pt idx="895">
                  <c:v>0.94776067351356219</c:v>
                </c:pt>
                <c:pt idx="896">
                  <c:v>0.94817395932437265</c:v>
                </c:pt>
                <c:pt idx="897">
                  <c:v>0.94933115959464187</c:v>
                </c:pt>
                <c:pt idx="898">
                  <c:v>0.948587245135183</c:v>
                </c:pt>
                <c:pt idx="899">
                  <c:v>0.94916584527031755</c:v>
                </c:pt>
                <c:pt idx="900">
                  <c:v>0.9489178737838313</c:v>
                </c:pt>
                <c:pt idx="901">
                  <c:v>0.95007507405410052</c:v>
                </c:pt>
                <c:pt idx="902">
                  <c:v>0.9489178737838313</c:v>
                </c:pt>
                <c:pt idx="903">
                  <c:v>0.95073633135139723</c:v>
                </c:pt>
                <c:pt idx="904">
                  <c:v>0.95048835986491098</c:v>
                </c:pt>
                <c:pt idx="905">
                  <c:v>0.9513149314865319</c:v>
                </c:pt>
                <c:pt idx="906">
                  <c:v>0.95015773121626268</c:v>
                </c:pt>
                <c:pt idx="907">
                  <c:v>0.95048835986491098</c:v>
                </c:pt>
                <c:pt idx="908">
                  <c:v>0.95024038837842473</c:v>
                </c:pt>
                <c:pt idx="909">
                  <c:v>0.94957913108112812</c:v>
                </c:pt>
                <c:pt idx="910">
                  <c:v>0.95139758864869395</c:v>
                </c:pt>
                <c:pt idx="911">
                  <c:v>0.95048835986491098</c:v>
                </c:pt>
                <c:pt idx="912">
                  <c:v>0.94933115959464187</c:v>
                </c:pt>
                <c:pt idx="913">
                  <c:v>0.95123227432436974</c:v>
                </c:pt>
                <c:pt idx="914">
                  <c:v>0.94949647391896597</c:v>
                </c:pt>
                <c:pt idx="915">
                  <c:v>0.95123227432436974</c:v>
                </c:pt>
                <c:pt idx="916">
                  <c:v>0.95057101702707303</c:v>
                </c:pt>
                <c:pt idx="917">
                  <c:v>0.95139758864869395</c:v>
                </c:pt>
                <c:pt idx="918">
                  <c:v>0.9516455601351802</c:v>
                </c:pt>
                <c:pt idx="919">
                  <c:v>0.95371198918923228</c:v>
                </c:pt>
                <c:pt idx="920">
                  <c:v>0.9521415031081526</c:v>
                </c:pt>
                <c:pt idx="921">
                  <c:v>0.95247213175680112</c:v>
                </c:pt>
                <c:pt idx="922">
                  <c:v>0.9521415031081526</c:v>
                </c:pt>
                <c:pt idx="923">
                  <c:v>0.95255478891896317</c:v>
                </c:pt>
                <c:pt idx="924">
                  <c:v>0.95280276040544942</c:v>
                </c:pt>
                <c:pt idx="925">
                  <c:v>0.95106696000004565</c:v>
                </c:pt>
                <c:pt idx="926">
                  <c:v>0.951480245810856</c:v>
                </c:pt>
                <c:pt idx="927">
                  <c:v>0.94999241689193847</c:v>
                </c:pt>
                <c:pt idx="928">
                  <c:v>0.95445590364869104</c:v>
                </c:pt>
                <c:pt idx="929">
                  <c:v>0.95172821729734225</c:v>
                </c:pt>
                <c:pt idx="930">
                  <c:v>0.95296807472977352</c:v>
                </c:pt>
                <c:pt idx="931">
                  <c:v>0.95321604621625977</c:v>
                </c:pt>
                <c:pt idx="932">
                  <c:v>0.95412527500004274</c:v>
                </c:pt>
                <c:pt idx="933">
                  <c:v>0.95395996067571864</c:v>
                </c:pt>
                <c:pt idx="934">
                  <c:v>0.95247213175680112</c:v>
                </c:pt>
                <c:pt idx="935">
                  <c:v>0.95263744608112522</c:v>
                </c:pt>
                <c:pt idx="936">
                  <c:v>0.95404261783788069</c:v>
                </c:pt>
                <c:pt idx="937">
                  <c:v>0.95338136054058398</c:v>
                </c:pt>
                <c:pt idx="938">
                  <c:v>0.95238947459463896</c:v>
                </c:pt>
                <c:pt idx="939">
                  <c:v>0.95412527500004274</c:v>
                </c:pt>
                <c:pt idx="940">
                  <c:v>0.95395996067571864</c:v>
                </c:pt>
                <c:pt idx="941">
                  <c:v>0.95561310391896026</c:v>
                </c:pt>
                <c:pt idx="942">
                  <c:v>0.95643967554058107</c:v>
                </c:pt>
                <c:pt idx="943">
                  <c:v>0.95635701837841902</c:v>
                </c:pt>
                <c:pt idx="944">
                  <c:v>0.95329870337842182</c:v>
                </c:pt>
                <c:pt idx="945">
                  <c:v>0.95594373256760867</c:v>
                </c:pt>
                <c:pt idx="946">
                  <c:v>0.95602638972977072</c:v>
                </c:pt>
                <c:pt idx="947">
                  <c:v>0.95652233270274323</c:v>
                </c:pt>
                <c:pt idx="948">
                  <c:v>0.95561310391896026</c:v>
                </c:pt>
                <c:pt idx="949">
                  <c:v>0.95503450378382559</c:v>
                </c:pt>
                <c:pt idx="950">
                  <c:v>0.95561310391896026</c:v>
                </c:pt>
                <c:pt idx="951">
                  <c:v>0.95751421864868824</c:v>
                </c:pt>
                <c:pt idx="952">
                  <c:v>0.95627436121625697</c:v>
                </c:pt>
                <c:pt idx="953">
                  <c:v>0.95660498986490528</c:v>
                </c:pt>
                <c:pt idx="954">
                  <c:v>0.95627436121625697</c:v>
                </c:pt>
                <c:pt idx="955">
                  <c:v>0.95701827567571573</c:v>
                </c:pt>
                <c:pt idx="956">
                  <c:v>0.95685296135139164</c:v>
                </c:pt>
                <c:pt idx="957">
                  <c:v>0.95751421864868824</c:v>
                </c:pt>
                <c:pt idx="958">
                  <c:v>0.95718359000003994</c:v>
                </c:pt>
                <c:pt idx="959">
                  <c:v>0.95743156148652619</c:v>
                </c:pt>
                <c:pt idx="960">
                  <c:v>0.95677030418922937</c:v>
                </c:pt>
                <c:pt idx="961">
                  <c:v>0.95767953297301234</c:v>
                </c:pt>
                <c:pt idx="962">
                  <c:v>0.95792750445949859</c:v>
                </c:pt>
                <c:pt idx="963">
                  <c:v>0.95677030418922937</c:v>
                </c:pt>
                <c:pt idx="964">
                  <c:v>0.95817547594598484</c:v>
                </c:pt>
                <c:pt idx="965">
                  <c:v>0.95858876175679542</c:v>
                </c:pt>
                <c:pt idx="966">
                  <c:v>0.95685296135139164</c:v>
                </c:pt>
                <c:pt idx="967">
                  <c:v>0.95767953297301234</c:v>
                </c:pt>
                <c:pt idx="968">
                  <c:v>0.95867141891895746</c:v>
                </c:pt>
                <c:pt idx="969">
                  <c:v>0.95718359000003994</c:v>
                </c:pt>
                <c:pt idx="970">
                  <c:v>0.95916736189192997</c:v>
                </c:pt>
                <c:pt idx="971">
                  <c:v>0.95941533337841611</c:v>
                </c:pt>
                <c:pt idx="972">
                  <c:v>0.95991127635138873</c:v>
                </c:pt>
                <c:pt idx="973">
                  <c:v>0.95553044675679821</c:v>
                </c:pt>
                <c:pt idx="974">
                  <c:v>0.95974596202706453</c:v>
                </c:pt>
                <c:pt idx="975">
                  <c:v>0.96057253364868533</c:v>
                </c:pt>
                <c:pt idx="976">
                  <c:v>0.95974596202706453</c:v>
                </c:pt>
                <c:pt idx="977">
                  <c:v>0.95784484729733654</c:v>
                </c:pt>
                <c:pt idx="978">
                  <c:v>0.95966330486490237</c:v>
                </c:pt>
                <c:pt idx="979">
                  <c:v>0.96065519081084749</c:v>
                </c:pt>
                <c:pt idx="980">
                  <c:v>0.96024190500003703</c:v>
                </c:pt>
                <c:pt idx="981">
                  <c:v>0.95710093283787789</c:v>
                </c:pt>
                <c:pt idx="982">
                  <c:v>0.96082050513517159</c:v>
                </c:pt>
                <c:pt idx="983">
                  <c:v>0.96098581945949579</c:v>
                </c:pt>
                <c:pt idx="984">
                  <c:v>0.96015924783787499</c:v>
                </c:pt>
                <c:pt idx="985">
                  <c:v>0.96115113378381989</c:v>
                </c:pt>
                <c:pt idx="986">
                  <c:v>0.95982861918922657</c:v>
                </c:pt>
                <c:pt idx="987">
                  <c:v>0.96040721932436124</c:v>
                </c:pt>
                <c:pt idx="988">
                  <c:v>0.96181239108111671</c:v>
                </c:pt>
                <c:pt idx="989">
                  <c:v>0.96214301972976501</c:v>
                </c:pt>
                <c:pt idx="990">
                  <c:v>0.96148176243246841</c:v>
                </c:pt>
                <c:pt idx="991">
                  <c:v>0.96032456216219919</c:v>
                </c:pt>
                <c:pt idx="992">
                  <c:v>0.96172973391895455</c:v>
                </c:pt>
                <c:pt idx="993">
                  <c:v>0.96148176243246841</c:v>
                </c:pt>
                <c:pt idx="994">
                  <c:v>0.96148176243246841</c:v>
                </c:pt>
                <c:pt idx="995">
                  <c:v>0.96007659067571294</c:v>
                </c:pt>
                <c:pt idx="996">
                  <c:v>0.96123379094598205</c:v>
                </c:pt>
                <c:pt idx="997">
                  <c:v>0.96189504824327876</c:v>
                </c:pt>
                <c:pt idx="998">
                  <c:v>0.96263896270273752</c:v>
                </c:pt>
                <c:pt idx="999">
                  <c:v>0.96222567689192706</c:v>
                </c:pt>
                <c:pt idx="1000">
                  <c:v>0.95941533337841611</c:v>
                </c:pt>
                <c:pt idx="1001">
                  <c:v>0.96048987648652329</c:v>
                </c:pt>
                <c:pt idx="1002">
                  <c:v>0.96296959135138593</c:v>
                </c:pt>
                <c:pt idx="1003">
                  <c:v>0.96222567689192706</c:v>
                </c:pt>
                <c:pt idx="1004">
                  <c:v>0.96230833405408911</c:v>
                </c:pt>
                <c:pt idx="1005">
                  <c:v>0.96255630554057536</c:v>
                </c:pt>
                <c:pt idx="1006">
                  <c:v>0.96123379094598205</c:v>
                </c:pt>
                <c:pt idx="1007">
                  <c:v>0.96048987648652329</c:v>
                </c:pt>
                <c:pt idx="1008">
                  <c:v>0.96305224851354798</c:v>
                </c:pt>
                <c:pt idx="1009">
                  <c:v>0.96230833405408911</c:v>
                </c:pt>
                <c:pt idx="1010">
                  <c:v>0.96280427702706162</c:v>
                </c:pt>
                <c:pt idx="1011">
                  <c:v>0.96305224851354798</c:v>
                </c:pt>
                <c:pt idx="1012">
                  <c:v>0.96255630554057536</c:v>
                </c:pt>
                <c:pt idx="1013">
                  <c:v>0.96346553432435833</c:v>
                </c:pt>
                <c:pt idx="1014">
                  <c:v>0.96288693418922366</c:v>
                </c:pt>
                <c:pt idx="1015">
                  <c:v>0.96313490567571003</c:v>
                </c:pt>
                <c:pt idx="1016">
                  <c:v>0.96420944878381709</c:v>
                </c:pt>
                <c:pt idx="1017">
                  <c:v>0.96429210594597914</c:v>
                </c:pt>
                <c:pt idx="1018">
                  <c:v>0.96338287716219628</c:v>
                </c:pt>
                <c:pt idx="1019">
                  <c:v>0.96371350581084458</c:v>
                </c:pt>
                <c:pt idx="1020">
                  <c:v>0.96346553432435833</c:v>
                </c:pt>
                <c:pt idx="1021">
                  <c:v>0.96503602040543801</c:v>
                </c:pt>
                <c:pt idx="1022">
                  <c:v>0.96412679162165504</c:v>
                </c:pt>
                <c:pt idx="1023">
                  <c:v>0.96214301972976501</c:v>
                </c:pt>
                <c:pt idx="1024">
                  <c:v>0.96462273459462755</c:v>
                </c:pt>
                <c:pt idx="1025">
                  <c:v>0.96536664905408631</c:v>
                </c:pt>
                <c:pt idx="1026">
                  <c:v>0.96561462054057257</c:v>
                </c:pt>
                <c:pt idx="1027">
                  <c:v>0.96462273459462755</c:v>
                </c:pt>
                <c:pt idx="1028">
                  <c:v>0.9645400774324655</c:v>
                </c:pt>
                <c:pt idx="1029">
                  <c:v>0.96462273459462755</c:v>
                </c:pt>
                <c:pt idx="1030">
                  <c:v>0.96577993486489666</c:v>
                </c:pt>
                <c:pt idx="1031">
                  <c:v>0.96577993486489666</c:v>
                </c:pt>
                <c:pt idx="1032">
                  <c:v>0.96288693418922366</c:v>
                </c:pt>
                <c:pt idx="1033">
                  <c:v>0.96536664905408631</c:v>
                </c:pt>
                <c:pt idx="1034">
                  <c:v>0.96404413445949289</c:v>
                </c:pt>
                <c:pt idx="1035">
                  <c:v>0.96511867756760006</c:v>
                </c:pt>
                <c:pt idx="1036">
                  <c:v>0.9648707060811138</c:v>
                </c:pt>
                <c:pt idx="1037">
                  <c:v>0.96586259202705882</c:v>
                </c:pt>
                <c:pt idx="1038">
                  <c:v>0.96470539175678971</c:v>
                </c:pt>
                <c:pt idx="1039">
                  <c:v>0.96478804891895176</c:v>
                </c:pt>
                <c:pt idx="1040">
                  <c:v>0.96627587783786928</c:v>
                </c:pt>
                <c:pt idx="1041">
                  <c:v>0.96412679162165504</c:v>
                </c:pt>
                <c:pt idx="1042">
                  <c:v>0.96363084864868254</c:v>
                </c:pt>
                <c:pt idx="1043">
                  <c:v>0.96255630554057536</c:v>
                </c:pt>
                <c:pt idx="1044">
                  <c:v>0.96478804891895176</c:v>
                </c:pt>
                <c:pt idx="1045">
                  <c:v>0.96668916364867963</c:v>
                </c:pt>
                <c:pt idx="1046">
                  <c:v>0.96635853500003133</c:v>
                </c:pt>
                <c:pt idx="1047">
                  <c:v>0.96602790635138303</c:v>
                </c:pt>
                <c:pt idx="1048">
                  <c:v>0.96577993486489666</c:v>
                </c:pt>
                <c:pt idx="1049">
                  <c:v>0.96660650648651758</c:v>
                </c:pt>
                <c:pt idx="1050">
                  <c:v>0.96544930621624836</c:v>
                </c:pt>
                <c:pt idx="1051">
                  <c:v>0.96594524918922087</c:v>
                </c:pt>
                <c:pt idx="1052">
                  <c:v>0.96528399189192426</c:v>
                </c:pt>
                <c:pt idx="1053">
                  <c:v>0.96594524918922087</c:v>
                </c:pt>
                <c:pt idx="1054">
                  <c:v>0.96751573527030055</c:v>
                </c:pt>
                <c:pt idx="1055">
                  <c:v>0.96652384932435553</c:v>
                </c:pt>
                <c:pt idx="1056">
                  <c:v>0.96701979229732804</c:v>
                </c:pt>
                <c:pt idx="1057">
                  <c:v>0.96627587783786928</c:v>
                </c:pt>
                <c:pt idx="1058">
                  <c:v>0.96743307810813839</c:v>
                </c:pt>
                <c:pt idx="1059">
                  <c:v>0.9684249640540834</c:v>
                </c:pt>
                <c:pt idx="1060">
                  <c:v>0.96627587783786928</c:v>
                </c:pt>
                <c:pt idx="1061">
                  <c:v>0.96718510662165214</c:v>
                </c:pt>
                <c:pt idx="1062">
                  <c:v>0.96544930621624836</c:v>
                </c:pt>
                <c:pt idx="1063">
                  <c:v>0.96801167824327305</c:v>
                </c:pt>
                <c:pt idx="1064">
                  <c:v>0.96759839243246271</c:v>
                </c:pt>
                <c:pt idx="1065">
                  <c:v>0.96801167824327305</c:v>
                </c:pt>
                <c:pt idx="1066">
                  <c:v>0.96627587783786928</c:v>
                </c:pt>
                <c:pt idx="1067">
                  <c:v>0.96668916364867963</c:v>
                </c:pt>
                <c:pt idx="1068">
                  <c:v>0.96710244945949009</c:v>
                </c:pt>
                <c:pt idx="1069">
                  <c:v>0.96792902108111101</c:v>
                </c:pt>
                <c:pt idx="1070">
                  <c:v>0.96718510662165214</c:v>
                </c:pt>
                <c:pt idx="1071">
                  <c:v>0.96379616297300674</c:v>
                </c:pt>
                <c:pt idx="1072">
                  <c:v>0.96983013581083888</c:v>
                </c:pt>
                <c:pt idx="1073">
                  <c:v>0.96768104959462475</c:v>
                </c:pt>
                <c:pt idx="1074">
                  <c:v>0.96850762121624556</c:v>
                </c:pt>
                <c:pt idx="1075">
                  <c:v>0.96553196337841041</c:v>
                </c:pt>
                <c:pt idx="1076">
                  <c:v>0.9684249640540834</c:v>
                </c:pt>
                <c:pt idx="1077">
                  <c:v>0.96850762121624556</c:v>
                </c:pt>
                <c:pt idx="1078">
                  <c:v>0.96933419283786648</c:v>
                </c:pt>
                <c:pt idx="1079">
                  <c:v>0.96933419283786648</c:v>
                </c:pt>
                <c:pt idx="1080">
                  <c:v>0.96701979229732804</c:v>
                </c:pt>
                <c:pt idx="1081">
                  <c:v>0.96900356418921807</c:v>
                </c:pt>
                <c:pt idx="1082">
                  <c:v>0.96949950716219058</c:v>
                </c:pt>
                <c:pt idx="1083">
                  <c:v>0.96925153567570432</c:v>
                </c:pt>
                <c:pt idx="1084">
                  <c:v>0.96892090702705591</c:v>
                </c:pt>
                <c:pt idx="1085">
                  <c:v>0.96801167824327305</c:v>
                </c:pt>
                <c:pt idx="1086">
                  <c:v>0.97024342162164934</c:v>
                </c:pt>
                <c:pt idx="1087">
                  <c:v>0.96792902108111101</c:v>
                </c:pt>
                <c:pt idx="1088">
                  <c:v>0.96759839243246271</c:v>
                </c:pt>
                <c:pt idx="1089">
                  <c:v>0.96735042094597634</c:v>
                </c:pt>
                <c:pt idx="1090">
                  <c:v>0.96735042094597634</c:v>
                </c:pt>
                <c:pt idx="1091">
                  <c:v>0.9706567074324598</c:v>
                </c:pt>
                <c:pt idx="1092">
                  <c:v>0.97164859337840481</c:v>
                </c:pt>
                <c:pt idx="1093">
                  <c:v>0.96941685000002853</c:v>
                </c:pt>
                <c:pt idx="1094">
                  <c:v>0.97007810729732513</c:v>
                </c:pt>
                <c:pt idx="1095">
                  <c:v>0.96784636391894885</c:v>
                </c:pt>
                <c:pt idx="1096">
                  <c:v>0.96916887851354228</c:v>
                </c:pt>
                <c:pt idx="1097">
                  <c:v>0.97140062189191856</c:v>
                </c:pt>
                <c:pt idx="1098">
                  <c:v>0.96941685000002853</c:v>
                </c:pt>
                <c:pt idx="1099">
                  <c:v>0.970822021756784</c:v>
                </c:pt>
                <c:pt idx="1100">
                  <c:v>0.97016076445948718</c:v>
                </c:pt>
                <c:pt idx="1101">
                  <c:v>0.97148327905408061</c:v>
                </c:pt>
                <c:pt idx="1102">
                  <c:v>0.97164859337840481</c:v>
                </c:pt>
                <c:pt idx="1103">
                  <c:v>0.97016076445948718</c:v>
                </c:pt>
                <c:pt idx="1104">
                  <c:v>0.9680943354054351</c:v>
                </c:pt>
                <c:pt idx="1105">
                  <c:v>0.97115265040543231</c:v>
                </c:pt>
                <c:pt idx="1106">
                  <c:v>0.97189656486489095</c:v>
                </c:pt>
                <c:pt idx="1107">
                  <c:v>0.97230985067570153</c:v>
                </c:pt>
                <c:pt idx="1108">
                  <c:v>0.96958216432435262</c:v>
                </c:pt>
                <c:pt idx="1109">
                  <c:v>0.97197922202705311</c:v>
                </c:pt>
                <c:pt idx="1110">
                  <c:v>0.9713179647297564</c:v>
                </c:pt>
                <c:pt idx="1111">
                  <c:v>0.97106999324327026</c:v>
                </c:pt>
                <c:pt idx="1112">
                  <c:v>0.97140062189191856</c:v>
                </c:pt>
                <c:pt idx="1113">
                  <c:v>0.96958216432435262</c:v>
                </c:pt>
                <c:pt idx="1114">
                  <c:v>0.97197922202705311</c:v>
                </c:pt>
                <c:pt idx="1115">
                  <c:v>0.97297110797299813</c:v>
                </c:pt>
                <c:pt idx="1116">
                  <c:v>0.97123530756759435</c:v>
                </c:pt>
                <c:pt idx="1117">
                  <c:v>0.9709873360811081</c:v>
                </c:pt>
                <c:pt idx="1118">
                  <c:v>0.97156593621624265</c:v>
                </c:pt>
                <c:pt idx="1119">
                  <c:v>0.97222719351353948</c:v>
                </c:pt>
                <c:pt idx="1120">
                  <c:v>0.97264047932434983</c:v>
                </c:pt>
                <c:pt idx="1121">
                  <c:v>0.97164859337840481</c:v>
                </c:pt>
                <c:pt idx="1122">
                  <c:v>0.97214453635137732</c:v>
                </c:pt>
                <c:pt idx="1123">
                  <c:v>0.97214453635137732</c:v>
                </c:pt>
                <c:pt idx="1124">
                  <c:v>0.97297110797299813</c:v>
                </c:pt>
                <c:pt idx="1125">
                  <c:v>0.9742109654054294</c:v>
                </c:pt>
                <c:pt idx="1126">
                  <c:v>0.97280579364867403</c:v>
                </c:pt>
                <c:pt idx="1127">
                  <c:v>0.97230985067570153</c:v>
                </c:pt>
                <c:pt idx="1128">
                  <c:v>0.97173125054056686</c:v>
                </c:pt>
                <c:pt idx="1129">
                  <c:v>0.97429362256759156</c:v>
                </c:pt>
                <c:pt idx="1130">
                  <c:v>0.97272313648651187</c:v>
                </c:pt>
                <c:pt idx="1131">
                  <c:v>0.97222719351353948</c:v>
                </c:pt>
                <c:pt idx="1132">
                  <c:v>0.97280579364867403</c:v>
                </c:pt>
                <c:pt idx="1133">
                  <c:v>0.97354970810813279</c:v>
                </c:pt>
                <c:pt idx="1134">
                  <c:v>0.97528550851353657</c:v>
                </c:pt>
                <c:pt idx="1135">
                  <c:v>0.97346705094597064</c:v>
                </c:pt>
                <c:pt idx="1136">
                  <c:v>0.97346705094597064</c:v>
                </c:pt>
                <c:pt idx="1137">
                  <c:v>0.973715022432457</c:v>
                </c:pt>
                <c:pt idx="1138">
                  <c:v>0.9738803367567811</c:v>
                </c:pt>
                <c:pt idx="1139">
                  <c:v>0.97396299391894314</c:v>
                </c:pt>
                <c:pt idx="1140">
                  <c:v>0.97272313648651187</c:v>
                </c:pt>
                <c:pt idx="1141">
                  <c:v>0.97173125054056686</c:v>
                </c:pt>
                <c:pt idx="1142">
                  <c:v>0.9743762797297536</c:v>
                </c:pt>
                <c:pt idx="1143">
                  <c:v>0.97602942297299533</c:v>
                </c:pt>
                <c:pt idx="1144">
                  <c:v>0.97363236527029484</c:v>
                </c:pt>
                <c:pt idx="1145">
                  <c:v>0.97321907945948438</c:v>
                </c:pt>
                <c:pt idx="1146">
                  <c:v>0.97297110797299813</c:v>
                </c:pt>
                <c:pt idx="1147">
                  <c:v>0.97487222270272611</c:v>
                </c:pt>
                <c:pt idx="1148">
                  <c:v>0.97512019418921236</c:v>
                </c:pt>
                <c:pt idx="1149">
                  <c:v>0.97338439378380848</c:v>
                </c:pt>
                <c:pt idx="1150">
                  <c:v>0.97305376513516018</c:v>
                </c:pt>
                <c:pt idx="1151">
                  <c:v>0.97396299391894314</c:v>
                </c:pt>
                <c:pt idx="1152">
                  <c:v>0.97379767959461905</c:v>
                </c:pt>
                <c:pt idx="1153">
                  <c:v>0.97569879432434692</c:v>
                </c:pt>
                <c:pt idx="1154">
                  <c:v>0.97379767959461905</c:v>
                </c:pt>
                <c:pt idx="1155">
                  <c:v>0.97297110797299813</c:v>
                </c:pt>
                <c:pt idx="1156">
                  <c:v>0.97462425121623986</c:v>
                </c:pt>
                <c:pt idx="1157">
                  <c:v>0.97503753702705021</c:v>
                </c:pt>
                <c:pt idx="1158">
                  <c:v>0.97445893689191565</c:v>
                </c:pt>
                <c:pt idx="1159">
                  <c:v>0.9747069083784019</c:v>
                </c:pt>
                <c:pt idx="1160">
                  <c:v>0.97239250783786357</c:v>
                </c:pt>
                <c:pt idx="1161">
                  <c:v>0.97462425121623986</c:v>
                </c:pt>
                <c:pt idx="1162">
                  <c:v>0.97553348000002282</c:v>
                </c:pt>
                <c:pt idx="1163">
                  <c:v>0.97553348000002282</c:v>
                </c:pt>
                <c:pt idx="1164">
                  <c:v>0.97429362256759156</c:v>
                </c:pt>
                <c:pt idx="1165">
                  <c:v>0.97520285135137452</c:v>
                </c:pt>
                <c:pt idx="1166">
                  <c:v>0.97627739445948147</c:v>
                </c:pt>
                <c:pt idx="1167">
                  <c:v>0.97669068027029204</c:v>
                </c:pt>
                <c:pt idx="1168">
                  <c:v>0.97586410864867112</c:v>
                </c:pt>
                <c:pt idx="1169">
                  <c:v>0.97346705094597064</c:v>
                </c:pt>
                <c:pt idx="1170">
                  <c:v>0.97652536594596773</c:v>
                </c:pt>
                <c:pt idx="1171">
                  <c:v>0.97487222270272611</c:v>
                </c:pt>
                <c:pt idx="1172">
                  <c:v>0.9742109654054294</c:v>
                </c:pt>
                <c:pt idx="1173">
                  <c:v>0.97611208013515738</c:v>
                </c:pt>
                <c:pt idx="1174">
                  <c:v>0.97528550851353657</c:v>
                </c:pt>
                <c:pt idx="1175">
                  <c:v>0.97652536594596773</c:v>
                </c:pt>
                <c:pt idx="1176">
                  <c:v>0.97735193756758865</c:v>
                </c:pt>
                <c:pt idx="1177">
                  <c:v>0.97644270878380568</c:v>
                </c:pt>
                <c:pt idx="1178">
                  <c:v>0.97644270878380568</c:v>
                </c:pt>
                <c:pt idx="1179">
                  <c:v>0.97272313648651187</c:v>
                </c:pt>
                <c:pt idx="1180">
                  <c:v>0.97710396608110239</c:v>
                </c:pt>
                <c:pt idx="1181">
                  <c:v>0.97710396608110239</c:v>
                </c:pt>
                <c:pt idx="1182">
                  <c:v>0.97363236527029484</c:v>
                </c:pt>
                <c:pt idx="1183">
                  <c:v>0.97569879432434692</c:v>
                </c:pt>
                <c:pt idx="1184">
                  <c:v>0.97677333743245409</c:v>
                </c:pt>
                <c:pt idx="1185">
                  <c:v>0.97677333743245409</c:v>
                </c:pt>
                <c:pt idx="1186">
                  <c:v>0.97594676581083317</c:v>
                </c:pt>
                <c:pt idx="1187">
                  <c:v>0.97512019418921236</c:v>
                </c:pt>
                <c:pt idx="1188">
                  <c:v>0.97528550851353657</c:v>
                </c:pt>
                <c:pt idx="1189">
                  <c:v>0.97710396608110239</c:v>
                </c:pt>
                <c:pt idx="1190">
                  <c:v>0.97702130891894035</c:v>
                </c:pt>
                <c:pt idx="1191">
                  <c:v>0.97669068027029204</c:v>
                </c:pt>
                <c:pt idx="1192">
                  <c:v>0.97545082283786078</c:v>
                </c:pt>
                <c:pt idx="1193">
                  <c:v>0.9772692804054266</c:v>
                </c:pt>
                <c:pt idx="1194">
                  <c:v>0.97817850918920957</c:v>
                </c:pt>
                <c:pt idx="1195">
                  <c:v>0.97652536594596773</c:v>
                </c:pt>
                <c:pt idx="1196">
                  <c:v>0.97710396608110239</c:v>
                </c:pt>
                <c:pt idx="1197">
                  <c:v>0.97685599459461614</c:v>
                </c:pt>
                <c:pt idx="1198">
                  <c:v>0.97677333743245409</c:v>
                </c:pt>
                <c:pt idx="1199">
                  <c:v>0.97718662324326455</c:v>
                </c:pt>
                <c:pt idx="1200">
                  <c:v>0.97718662324326455</c:v>
                </c:pt>
                <c:pt idx="1201">
                  <c:v>0.97677333743245409</c:v>
                </c:pt>
                <c:pt idx="1202">
                  <c:v>0.97784788054056115</c:v>
                </c:pt>
                <c:pt idx="1203">
                  <c:v>0.97718662324326455</c:v>
                </c:pt>
                <c:pt idx="1204">
                  <c:v>0.97801319486488525</c:v>
                </c:pt>
                <c:pt idx="1205">
                  <c:v>0.97611208013515738</c:v>
                </c:pt>
                <c:pt idx="1206">
                  <c:v>0.97768256621623695</c:v>
                </c:pt>
                <c:pt idx="1207">
                  <c:v>0.97702130891894035</c:v>
                </c:pt>
                <c:pt idx="1208">
                  <c:v>0.97933570945947868</c:v>
                </c:pt>
                <c:pt idx="1209">
                  <c:v>0.97801319486488525</c:v>
                </c:pt>
                <c:pt idx="1210">
                  <c:v>0.97842648067569582</c:v>
                </c:pt>
                <c:pt idx="1211">
                  <c:v>0.9769386517567783</c:v>
                </c:pt>
                <c:pt idx="1212">
                  <c:v>0.97826116635137161</c:v>
                </c:pt>
                <c:pt idx="1213">
                  <c:v>0.97883976648650617</c:v>
                </c:pt>
                <c:pt idx="1214">
                  <c:v>0.97859179500001992</c:v>
                </c:pt>
                <c:pt idx="1215">
                  <c:v>0.97669068027029204</c:v>
                </c:pt>
                <c:pt idx="1216">
                  <c:v>0.9775999090540749</c:v>
                </c:pt>
                <c:pt idx="1217">
                  <c:v>0.9775999090540749</c:v>
                </c:pt>
                <c:pt idx="1218">
                  <c:v>0.97900508081083037</c:v>
                </c:pt>
                <c:pt idx="1219">
                  <c:v>0.97801319486488525</c:v>
                </c:pt>
                <c:pt idx="1220">
                  <c:v>0.97710396608110239</c:v>
                </c:pt>
                <c:pt idx="1221">
                  <c:v>0.97801319486488525</c:v>
                </c:pt>
                <c:pt idx="1222">
                  <c:v>0.97859179500001992</c:v>
                </c:pt>
                <c:pt idx="1223">
                  <c:v>0.97900508081083037</c:v>
                </c:pt>
                <c:pt idx="1224">
                  <c:v>0.97842648067569582</c:v>
                </c:pt>
                <c:pt idx="1225">
                  <c:v>0.97677333743245409</c:v>
                </c:pt>
                <c:pt idx="1226">
                  <c:v>0.97875710932434412</c:v>
                </c:pt>
                <c:pt idx="1227">
                  <c:v>0.9772692804054266</c:v>
                </c:pt>
                <c:pt idx="1228">
                  <c:v>0.97933570945947868</c:v>
                </c:pt>
                <c:pt idx="1229">
                  <c:v>0.97974899527028914</c:v>
                </c:pt>
                <c:pt idx="1230">
                  <c:v>0.97817850918920957</c:v>
                </c:pt>
                <c:pt idx="1231">
                  <c:v>0.97941836662164072</c:v>
                </c:pt>
                <c:pt idx="1232">
                  <c:v>0.98032759540542369</c:v>
                </c:pt>
                <c:pt idx="1233">
                  <c:v>0.97669068027029204</c:v>
                </c:pt>
                <c:pt idx="1234">
                  <c:v>0.97950102378380288</c:v>
                </c:pt>
                <c:pt idx="1235">
                  <c:v>0.97826116635137161</c:v>
                </c:pt>
                <c:pt idx="1236">
                  <c:v>0.97834382351353377</c:v>
                </c:pt>
                <c:pt idx="1237">
                  <c:v>0.97883976648650617</c:v>
                </c:pt>
                <c:pt idx="1238">
                  <c:v>0.97925305229731663</c:v>
                </c:pt>
                <c:pt idx="1239">
                  <c:v>0.9775999090540749</c:v>
                </c:pt>
                <c:pt idx="1240">
                  <c:v>0.97867445216218207</c:v>
                </c:pt>
                <c:pt idx="1241">
                  <c:v>0.98007962391893755</c:v>
                </c:pt>
                <c:pt idx="1242">
                  <c:v>0.98041025256758585</c:v>
                </c:pt>
                <c:pt idx="1243">
                  <c:v>0.97834382351353377</c:v>
                </c:pt>
                <c:pt idx="1244">
                  <c:v>0.97842648067569582</c:v>
                </c:pt>
                <c:pt idx="1245">
                  <c:v>0.97974899527028914</c:v>
                </c:pt>
                <c:pt idx="1246">
                  <c:v>0.97908773797299242</c:v>
                </c:pt>
                <c:pt idx="1247">
                  <c:v>0.97801319486488525</c:v>
                </c:pt>
                <c:pt idx="1248">
                  <c:v>0.97644270878380568</c:v>
                </c:pt>
                <c:pt idx="1249">
                  <c:v>0.97941836662164072</c:v>
                </c:pt>
                <c:pt idx="1250">
                  <c:v>0.97941836662164072</c:v>
                </c:pt>
                <c:pt idx="1251">
                  <c:v>0.98074088121623415</c:v>
                </c:pt>
                <c:pt idx="1252">
                  <c:v>0.97950102378380288</c:v>
                </c:pt>
                <c:pt idx="1253">
                  <c:v>0.97809585202704752</c:v>
                </c:pt>
                <c:pt idx="1254">
                  <c:v>0.97908773797299242</c:v>
                </c:pt>
                <c:pt idx="1255">
                  <c:v>0.97867445216218207</c:v>
                </c:pt>
                <c:pt idx="1256">
                  <c:v>0.9809888527027204</c:v>
                </c:pt>
                <c:pt idx="1257">
                  <c:v>0.98090619554055825</c:v>
                </c:pt>
                <c:pt idx="1258">
                  <c:v>0.97867445216218207</c:v>
                </c:pt>
                <c:pt idx="1259">
                  <c:v>0.97983165243245129</c:v>
                </c:pt>
                <c:pt idx="1260">
                  <c:v>0.97925305229731663</c:v>
                </c:pt>
                <c:pt idx="1261">
                  <c:v>0.9804929097297479</c:v>
                </c:pt>
                <c:pt idx="1262">
                  <c:v>0.98074088121623415</c:v>
                </c:pt>
                <c:pt idx="1263">
                  <c:v>0.97958368094596493</c:v>
                </c:pt>
                <c:pt idx="1264">
                  <c:v>0.98247668162163793</c:v>
                </c:pt>
                <c:pt idx="1265">
                  <c:v>0.98165011000001712</c:v>
                </c:pt>
                <c:pt idx="1266">
                  <c:v>0.97859179500001992</c:v>
                </c:pt>
                <c:pt idx="1267">
                  <c:v>0.97925305229731663</c:v>
                </c:pt>
                <c:pt idx="1268">
                  <c:v>0.97850913783785787</c:v>
                </c:pt>
                <c:pt idx="1269">
                  <c:v>0.97784788054056115</c:v>
                </c:pt>
                <c:pt idx="1270">
                  <c:v>0.98090619554055825</c:v>
                </c:pt>
                <c:pt idx="1271">
                  <c:v>0.97875710932434412</c:v>
                </c:pt>
                <c:pt idx="1272">
                  <c:v>0.98032759540542369</c:v>
                </c:pt>
                <c:pt idx="1273">
                  <c:v>0.98090619554055825</c:v>
                </c:pt>
                <c:pt idx="1274">
                  <c:v>0.97983165243245129</c:v>
                </c:pt>
                <c:pt idx="1275">
                  <c:v>0.98065822405407199</c:v>
                </c:pt>
                <c:pt idx="1276">
                  <c:v>0.9804929097297479</c:v>
                </c:pt>
                <c:pt idx="1277">
                  <c:v>0.9808235383783962</c:v>
                </c:pt>
                <c:pt idx="1278">
                  <c:v>0.9809888527027204</c:v>
                </c:pt>
                <c:pt idx="1279">
                  <c:v>0.98280731027028634</c:v>
                </c:pt>
                <c:pt idx="1280">
                  <c:v>0.98123682418920677</c:v>
                </c:pt>
                <c:pt idx="1281">
                  <c:v>0.98090619554055825</c:v>
                </c:pt>
                <c:pt idx="1282">
                  <c:v>0.98181542432434121</c:v>
                </c:pt>
                <c:pt idx="1283">
                  <c:v>0.98131948135136882</c:v>
                </c:pt>
                <c:pt idx="1284">
                  <c:v>0.98032759540542369</c:v>
                </c:pt>
                <c:pt idx="1285">
                  <c:v>0.98198073864866542</c:v>
                </c:pt>
                <c:pt idx="1286">
                  <c:v>0.98007962391893755</c:v>
                </c:pt>
                <c:pt idx="1287">
                  <c:v>0.98165011000001712</c:v>
                </c:pt>
                <c:pt idx="1288">
                  <c:v>0.98355122472974499</c:v>
                </c:pt>
                <c:pt idx="1289">
                  <c:v>0.98173276716217917</c:v>
                </c:pt>
                <c:pt idx="1290">
                  <c:v>0.97941836662164072</c:v>
                </c:pt>
                <c:pt idx="1291">
                  <c:v>0.98198073864866542</c:v>
                </c:pt>
                <c:pt idx="1292">
                  <c:v>0.98107150986488245</c:v>
                </c:pt>
                <c:pt idx="1293">
                  <c:v>0.98346856756758294</c:v>
                </c:pt>
                <c:pt idx="1294">
                  <c:v>0.98123682418920677</c:v>
                </c:pt>
                <c:pt idx="1295">
                  <c:v>0.98255933878379997</c:v>
                </c:pt>
                <c:pt idx="1296">
                  <c:v>0.98165011000001712</c:v>
                </c:pt>
                <c:pt idx="1297">
                  <c:v>0.98247668162163793</c:v>
                </c:pt>
                <c:pt idx="1298">
                  <c:v>0.98272465310812429</c:v>
                </c:pt>
                <c:pt idx="1299">
                  <c:v>0.9809888527027204</c:v>
                </c:pt>
                <c:pt idx="1300">
                  <c:v>0.98231136729731372</c:v>
                </c:pt>
                <c:pt idx="1301">
                  <c:v>0.98239402445947577</c:v>
                </c:pt>
                <c:pt idx="1302">
                  <c:v>0.98297262459461043</c:v>
                </c:pt>
                <c:pt idx="1303">
                  <c:v>0.98247668162163793</c:v>
                </c:pt>
                <c:pt idx="1304">
                  <c:v>0.98206339581082747</c:v>
                </c:pt>
                <c:pt idx="1305">
                  <c:v>0.98165011000001712</c:v>
                </c:pt>
                <c:pt idx="1306">
                  <c:v>0.98107150986488245</c:v>
                </c:pt>
                <c:pt idx="1307">
                  <c:v>0.98272465310812429</c:v>
                </c:pt>
                <c:pt idx="1308">
                  <c:v>0.98297262459461043</c:v>
                </c:pt>
                <c:pt idx="1309">
                  <c:v>0.98173276716217917</c:v>
                </c:pt>
                <c:pt idx="1310">
                  <c:v>0.98131948135136882</c:v>
                </c:pt>
                <c:pt idx="1311">
                  <c:v>0.98181542432434121</c:v>
                </c:pt>
                <c:pt idx="1312">
                  <c:v>0.98346856756758294</c:v>
                </c:pt>
                <c:pt idx="1313">
                  <c:v>0.98065822405407199</c:v>
                </c:pt>
                <c:pt idx="1314">
                  <c:v>0.98247668162163793</c:v>
                </c:pt>
                <c:pt idx="1315">
                  <c:v>0.98057556689190994</c:v>
                </c:pt>
                <c:pt idx="1316">
                  <c:v>0.98437779635136591</c:v>
                </c:pt>
                <c:pt idx="1317">
                  <c:v>0.98280731027028634</c:v>
                </c:pt>
                <c:pt idx="1318">
                  <c:v>0.98222871013515167</c:v>
                </c:pt>
                <c:pt idx="1319">
                  <c:v>0.98297262459461043</c:v>
                </c:pt>
                <c:pt idx="1320">
                  <c:v>0.9840471677027175</c:v>
                </c:pt>
                <c:pt idx="1321">
                  <c:v>0.98355122472974499</c:v>
                </c:pt>
                <c:pt idx="1322">
                  <c:v>0.9840471677027175</c:v>
                </c:pt>
                <c:pt idx="1323">
                  <c:v>0.98272465310812429</c:v>
                </c:pt>
                <c:pt idx="1324">
                  <c:v>0.98231136729731372</c:v>
                </c:pt>
                <c:pt idx="1325">
                  <c:v>0.98338591040542089</c:v>
                </c:pt>
                <c:pt idx="1326">
                  <c:v>0.98355122472974499</c:v>
                </c:pt>
                <c:pt idx="1327">
                  <c:v>0.98288996743244839</c:v>
                </c:pt>
                <c:pt idx="1328">
                  <c:v>0.98165011000001712</c:v>
                </c:pt>
                <c:pt idx="1329">
                  <c:v>0.98214605297298962</c:v>
                </c:pt>
                <c:pt idx="1330">
                  <c:v>0.98479108216217637</c:v>
                </c:pt>
                <c:pt idx="1331">
                  <c:v>0.98255933878379997</c:v>
                </c:pt>
                <c:pt idx="1332">
                  <c:v>0.9804929097297479</c:v>
                </c:pt>
                <c:pt idx="1333">
                  <c:v>0.98412982486487954</c:v>
                </c:pt>
                <c:pt idx="1334">
                  <c:v>0.98421248202704181</c:v>
                </c:pt>
                <c:pt idx="1335">
                  <c:v>0.98495639648650046</c:v>
                </c:pt>
                <c:pt idx="1336">
                  <c:v>0.98338591040542089</c:v>
                </c:pt>
                <c:pt idx="1337">
                  <c:v>0.98165011000001712</c:v>
                </c:pt>
                <c:pt idx="1338">
                  <c:v>0.98396451054055545</c:v>
                </c:pt>
                <c:pt idx="1339">
                  <c:v>0.9840471677027175</c:v>
                </c:pt>
                <c:pt idx="1340">
                  <c:v>0.9840471677027175</c:v>
                </c:pt>
                <c:pt idx="1341">
                  <c:v>0.98165011000001712</c:v>
                </c:pt>
                <c:pt idx="1342">
                  <c:v>0.98247668162163793</c:v>
                </c:pt>
                <c:pt idx="1343">
                  <c:v>0.98437779635136591</c:v>
                </c:pt>
                <c:pt idx="1344">
                  <c:v>0.98264199594596213</c:v>
                </c:pt>
                <c:pt idx="1345">
                  <c:v>0.98561765378379718</c:v>
                </c:pt>
                <c:pt idx="1346">
                  <c:v>0.98288996743244839</c:v>
                </c:pt>
                <c:pt idx="1347">
                  <c:v>0.98173276716217917</c:v>
                </c:pt>
                <c:pt idx="1348">
                  <c:v>0.98363388189190715</c:v>
                </c:pt>
                <c:pt idx="1349">
                  <c:v>0.98561765378379718</c:v>
                </c:pt>
                <c:pt idx="1350">
                  <c:v>0.98437779635136591</c:v>
                </c:pt>
                <c:pt idx="1351">
                  <c:v>0.98429513918920386</c:v>
                </c:pt>
                <c:pt idx="1352">
                  <c:v>0.98379919621623124</c:v>
                </c:pt>
                <c:pt idx="1353">
                  <c:v>0.98437779635136591</c:v>
                </c:pt>
                <c:pt idx="1354">
                  <c:v>0.98487373932433842</c:v>
                </c:pt>
                <c:pt idx="1355">
                  <c:v>0.98421248202704181</c:v>
                </c:pt>
                <c:pt idx="1356">
                  <c:v>0.98313793891893464</c:v>
                </c:pt>
                <c:pt idx="1357">
                  <c:v>0.98156745283785507</c:v>
                </c:pt>
                <c:pt idx="1358">
                  <c:v>0.98603093959460764</c:v>
                </c:pt>
                <c:pt idx="1359">
                  <c:v>0.98429513918920386</c:v>
                </c:pt>
                <c:pt idx="1360">
                  <c:v>0.98462576783785216</c:v>
                </c:pt>
                <c:pt idx="1361">
                  <c:v>0.98421248202704181</c:v>
                </c:pt>
                <c:pt idx="1362">
                  <c:v>0.98462576783785216</c:v>
                </c:pt>
                <c:pt idx="1363">
                  <c:v>0.98495639648650046</c:v>
                </c:pt>
                <c:pt idx="1364">
                  <c:v>0.98462576783785216</c:v>
                </c:pt>
                <c:pt idx="1365">
                  <c:v>0.98057556689190994</c:v>
                </c:pt>
                <c:pt idx="1366">
                  <c:v>0.98338591040542089</c:v>
                </c:pt>
                <c:pt idx="1367">
                  <c:v>0.9838818533783934</c:v>
                </c:pt>
                <c:pt idx="1368">
                  <c:v>0.98611359675676968</c:v>
                </c:pt>
                <c:pt idx="1369">
                  <c:v>0.98346856756758294</c:v>
                </c:pt>
                <c:pt idx="1370">
                  <c:v>0.98479108216217637</c:v>
                </c:pt>
                <c:pt idx="1371">
                  <c:v>0.98570031094595933</c:v>
                </c:pt>
                <c:pt idx="1372">
                  <c:v>0.98446045351352807</c:v>
                </c:pt>
                <c:pt idx="1373">
                  <c:v>0.98520436797298672</c:v>
                </c:pt>
                <c:pt idx="1374">
                  <c:v>0.98338591040542089</c:v>
                </c:pt>
                <c:pt idx="1375">
                  <c:v>0.98528702513514876</c:v>
                </c:pt>
                <c:pt idx="1376">
                  <c:v>0.98421248202704181</c:v>
                </c:pt>
                <c:pt idx="1377">
                  <c:v>0.98644422540541798</c:v>
                </c:pt>
                <c:pt idx="1378">
                  <c:v>0.98446045351352807</c:v>
                </c:pt>
                <c:pt idx="1379">
                  <c:v>0.98462576783785216</c:v>
                </c:pt>
                <c:pt idx="1380">
                  <c:v>0.98495639648650046</c:v>
                </c:pt>
                <c:pt idx="1381">
                  <c:v>0.98313793891893464</c:v>
                </c:pt>
                <c:pt idx="1382">
                  <c:v>0.98446045351352807</c:v>
                </c:pt>
                <c:pt idx="1383">
                  <c:v>0.98545233945947297</c:v>
                </c:pt>
                <c:pt idx="1384">
                  <c:v>0.98545233945947297</c:v>
                </c:pt>
                <c:pt idx="1385">
                  <c:v>0.98520436797298672</c:v>
                </c:pt>
                <c:pt idx="1386">
                  <c:v>0.98561765378379718</c:v>
                </c:pt>
                <c:pt idx="1387">
                  <c:v>0.98619625391893184</c:v>
                </c:pt>
                <c:pt idx="1388">
                  <c:v>0.98503905364866262</c:v>
                </c:pt>
                <c:pt idx="1389">
                  <c:v>0.98437779635136591</c:v>
                </c:pt>
                <c:pt idx="1390">
                  <c:v>0.98594828243244559</c:v>
                </c:pt>
                <c:pt idx="1391">
                  <c:v>0.98446045351352807</c:v>
                </c:pt>
                <c:pt idx="1392">
                  <c:v>0.98669219689190424</c:v>
                </c:pt>
                <c:pt idx="1393">
                  <c:v>0.98536968229731092</c:v>
                </c:pt>
                <c:pt idx="1394">
                  <c:v>0.98578296810812138</c:v>
                </c:pt>
                <c:pt idx="1395">
                  <c:v>0.98669219689190424</c:v>
                </c:pt>
                <c:pt idx="1396">
                  <c:v>0.98487373932433842</c:v>
                </c:pt>
                <c:pt idx="1397">
                  <c:v>0.98578296810812138</c:v>
                </c:pt>
                <c:pt idx="1398">
                  <c:v>0.98371653905406919</c:v>
                </c:pt>
                <c:pt idx="1399">
                  <c:v>0.98503905364866262</c:v>
                </c:pt>
                <c:pt idx="1400">
                  <c:v>0.98603093959460764</c:v>
                </c:pt>
                <c:pt idx="1401">
                  <c:v>0.98512171081082467</c:v>
                </c:pt>
                <c:pt idx="1402">
                  <c:v>0.98412982486487954</c:v>
                </c:pt>
                <c:pt idx="1403">
                  <c:v>0.98694016837839049</c:v>
                </c:pt>
                <c:pt idx="1404">
                  <c:v>0.98512171081082467</c:v>
                </c:pt>
                <c:pt idx="1405">
                  <c:v>0.98503905364866262</c:v>
                </c:pt>
                <c:pt idx="1406">
                  <c:v>0.98644422540541798</c:v>
                </c:pt>
                <c:pt idx="1407">
                  <c:v>0.98520436797298672</c:v>
                </c:pt>
                <c:pt idx="1408">
                  <c:v>0.98561765378379718</c:v>
                </c:pt>
                <c:pt idx="1409">
                  <c:v>0.98627891108109389</c:v>
                </c:pt>
                <c:pt idx="1410">
                  <c:v>0.98627891108109389</c:v>
                </c:pt>
                <c:pt idx="1411">
                  <c:v>0.98561765378379718</c:v>
                </c:pt>
                <c:pt idx="1412">
                  <c:v>0.98462576783785216</c:v>
                </c:pt>
                <c:pt idx="1413">
                  <c:v>0.98594828243244559</c:v>
                </c:pt>
                <c:pt idx="1414">
                  <c:v>0.9871054827027147</c:v>
                </c:pt>
                <c:pt idx="1415">
                  <c:v>0.98520436797298672</c:v>
                </c:pt>
                <c:pt idx="1416">
                  <c:v>0.98520436797298672</c:v>
                </c:pt>
                <c:pt idx="1417">
                  <c:v>0.98644422540541798</c:v>
                </c:pt>
                <c:pt idx="1418">
                  <c:v>0.98652688256758014</c:v>
                </c:pt>
                <c:pt idx="1419">
                  <c:v>0.9872707970270389</c:v>
                </c:pt>
                <c:pt idx="1420">
                  <c:v>0.98570031094595933</c:v>
                </c:pt>
                <c:pt idx="1421">
                  <c:v>0.98619625391893184</c:v>
                </c:pt>
                <c:pt idx="1422">
                  <c:v>0.98694016837839049</c:v>
                </c:pt>
                <c:pt idx="1423">
                  <c:v>0.98694016837839049</c:v>
                </c:pt>
                <c:pt idx="1424">
                  <c:v>0.98594828243244559</c:v>
                </c:pt>
                <c:pt idx="1425">
                  <c:v>0.98644422540541798</c:v>
                </c:pt>
                <c:pt idx="1426">
                  <c:v>0.98586562527028343</c:v>
                </c:pt>
                <c:pt idx="1427">
                  <c:v>0.98528702513514876</c:v>
                </c:pt>
                <c:pt idx="1428">
                  <c:v>0.98851065445947006</c:v>
                </c:pt>
                <c:pt idx="1429">
                  <c:v>0.98768408283784936</c:v>
                </c:pt>
                <c:pt idx="1430">
                  <c:v>0.9867748540540664</c:v>
                </c:pt>
                <c:pt idx="1431">
                  <c:v>0.98603093959460764</c:v>
                </c:pt>
                <c:pt idx="1432">
                  <c:v>0.98578296810812138</c:v>
                </c:pt>
                <c:pt idx="1433">
                  <c:v>0.98718813986487686</c:v>
                </c:pt>
                <c:pt idx="1434">
                  <c:v>0.98644422540541798</c:v>
                </c:pt>
                <c:pt idx="1435">
                  <c:v>0.98751876851352516</c:v>
                </c:pt>
                <c:pt idx="1436">
                  <c:v>0.98462576783785216</c:v>
                </c:pt>
                <c:pt idx="1437">
                  <c:v>0.98776674000001141</c:v>
                </c:pt>
                <c:pt idx="1438">
                  <c:v>0.98669219689190424</c:v>
                </c:pt>
                <c:pt idx="1439">
                  <c:v>0.98694016837839049</c:v>
                </c:pt>
                <c:pt idx="1440">
                  <c:v>0.98553499662163502</c:v>
                </c:pt>
                <c:pt idx="1441">
                  <c:v>0.98627891108109389</c:v>
                </c:pt>
                <c:pt idx="1442">
                  <c:v>0.9871054827027147</c:v>
                </c:pt>
                <c:pt idx="1443">
                  <c:v>0.98578296810812138</c:v>
                </c:pt>
                <c:pt idx="1444">
                  <c:v>0.98652688256758014</c:v>
                </c:pt>
                <c:pt idx="1445">
                  <c:v>0.98669219689190424</c:v>
                </c:pt>
                <c:pt idx="1446">
                  <c:v>0.98627891108109389</c:v>
                </c:pt>
                <c:pt idx="1447">
                  <c:v>0.98851065445947006</c:v>
                </c:pt>
                <c:pt idx="1448">
                  <c:v>0.98760142567568721</c:v>
                </c:pt>
                <c:pt idx="1449">
                  <c:v>0.98561765378379718</c:v>
                </c:pt>
                <c:pt idx="1450">
                  <c:v>0.98660953972974219</c:v>
                </c:pt>
                <c:pt idx="1451">
                  <c:v>0.98636156824325594</c:v>
                </c:pt>
                <c:pt idx="1452">
                  <c:v>0.98867596878379427</c:v>
                </c:pt>
                <c:pt idx="1453">
                  <c:v>0.98570031094595933</c:v>
                </c:pt>
                <c:pt idx="1454">
                  <c:v>0.98561765378379718</c:v>
                </c:pt>
                <c:pt idx="1455">
                  <c:v>0.9872707970270389</c:v>
                </c:pt>
                <c:pt idx="1456">
                  <c:v>0.98520436797298672</c:v>
                </c:pt>
                <c:pt idx="1457">
                  <c:v>0.98884128310811858</c:v>
                </c:pt>
                <c:pt idx="1458">
                  <c:v>0.98627891108109389</c:v>
                </c:pt>
                <c:pt idx="1459">
                  <c:v>0.98702282554055254</c:v>
                </c:pt>
                <c:pt idx="1460">
                  <c:v>0.98685751121622844</c:v>
                </c:pt>
                <c:pt idx="1461">
                  <c:v>0.98950254040541519</c:v>
                </c:pt>
                <c:pt idx="1462">
                  <c:v>0.98685751121622844</c:v>
                </c:pt>
                <c:pt idx="1463">
                  <c:v>0.98536968229731092</c:v>
                </c:pt>
                <c:pt idx="1464">
                  <c:v>0.98412982486487954</c:v>
                </c:pt>
                <c:pt idx="1465">
                  <c:v>0.98652688256758014</c:v>
                </c:pt>
                <c:pt idx="1466">
                  <c:v>0.98768408283784936</c:v>
                </c:pt>
                <c:pt idx="1467">
                  <c:v>0.98809736864865971</c:v>
                </c:pt>
                <c:pt idx="1468">
                  <c:v>0.98644422540541798</c:v>
                </c:pt>
                <c:pt idx="1469">
                  <c:v>0.98685751121622844</c:v>
                </c:pt>
                <c:pt idx="1470">
                  <c:v>0.98950254040541519</c:v>
                </c:pt>
                <c:pt idx="1471">
                  <c:v>0.98892394027028063</c:v>
                </c:pt>
                <c:pt idx="1472">
                  <c:v>0.98669219689190424</c:v>
                </c:pt>
                <c:pt idx="1473">
                  <c:v>0.98842799729730801</c:v>
                </c:pt>
                <c:pt idx="1474">
                  <c:v>0.98784939716217346</c:v>
                </c:pt>
                <c:pt idx="1475">
                  <c:v>0.98908925459460473</c:v>
                </c:pt>
                <c:pt idx="1476">
                  <c:v>0.98793205432433562</c:v>
                </c:pt>
                <c:pt idx="1477">
                  <c:v>0.98760142567568721</c:v>
                </c:pt>
                <c:pt idx="1478">
                  <c:v>0.98842799729730801</c:v>
                </c:pt>
                <c:pt idx="1479">
                  <c:v>0.98826268297298392</c:v>
                </c:pt>
                <c:pt idx="1480">
                  <c:v>0.98975051189190144</c:v>
                </c:pt>
                <c:pt idx="1481">
                  <c:v>0.98669219689190424</c:v>
                </c:pt>
                <c:pt idx="1482">
                  <c:v>0.9872707970270389</c:v>
                </c:pt>
                <c:pt idx="1483">
                  <c:v>0.98718813986487686</c:v>
                </c:pt>
                <c:pt idx="1484">
                  <c:v>0.98751876851352516</c:v>
                </c:pt>
                <c:pt idx="1485">
                  <c:v>0.98768408283784936</c:v>
                </c:pt>
                <c:pt idx="1486">
                  <c:v>0.98834534013514597</c:v>
                </c:pt>
                <c:pt idx="1487">
                  <c:v>0.98793205432433562</c:v>
                </c:pt>
                <c:pt idx="1488">
                  <c:v>0.98768408283784936</c:v>
                </c:pt>
                <c:pt idx="1489">
                  <c:v>0.98867596878379427</c:v>
                </c:pt>
                <c:pt idx="1490">
                  <c:v>0.98735345418920106</c:v>
                </c:pt>
                <c:pt idx="1491">
                  <c:v>0.98743611135136311</c:v>
                </c:pt>
                <c:pt idx="1492">
                  <c:v>0.98760142567568721</c:v>
                </c:pt>
                <c:pt idx="1493">
                  <c:v>0.98859331162163222</c:v>
                </c:pt>
                <c:pt idx="1494">
                  <c:v>0.9872707970270389</c:v>
                </c:pt>
                <c:pt idx="1495">
                  <c:v>0.98776674000001141</c:v>
                </c:pt>
                <c:pt idx="1496">
                  <c:v>0.98809736864865971</c:v>
                </c:pt>
                <c:pt idx="1497">
                  <c:v>0.98718813986487686</c:v>
                </c:pt>
                <c:pt idx="1498">
                  <c:v>0.98842799729730801</c:v>
                </c:pt>
                <c:pt idx="1499">
                  <c:v>0.98925456891892893</c:v>
                </c:pt>
                <c:pt idx="1500">
                  <c:v>0.98925456891892893</c:v>
                </c:pt>
                <c:pt idx="1501">
                  <c:v>0.98859331162163222</c:v>
                </c:pt>
                <c:pt idx="1502">
                  <c:v>0.98884128310811858</c:v>
                </c:pt>
                <c:pt idx="1503">
                  <c:v>0.98908925459460473</c:v>
                </c:pt>
                <c:pt idx="1504">
                  <c:v>0.98908925459460473</c:v>
                </c:pt>
                <c:pt idx="1505">
                  <c:v>0.98867596878379427</c:v>
                </c:pt>
                <c:pt idx="1506">
                  <c:v>0.98652688256758014</c:v>
                </c:pt>
                <c:pt idx="1507">
                  <c:v>0.98933722608109098</c:v>
                </c:pt>
                <c:pt idx="1508">
                  <c:v>0.98917191175676689</c:v>
                </c:pt>
                <c:pt idx="1509">
                  <c:v>0.98834534013514597</c:v>
                </c:pt>
                <c:pt idx="1510">
                  <c:v>0.98809736864865971</c:v>
                </c:pt>
                <c:pt idx="1511">
                  <c:v>0.98875862594595643</c:v>
                </c:pt>
                <c:pt idx="1512">
                  <c:v>0.98933722608109098</c:v>
                </c:pt>
                <c:pt idx="1513">
                  <c:v>0.98983316905406349</c:v>
                </c:pt>
                <c:pt idx="1514">
                  <c:v>0.98660953972974219</c:v>
                </c:pt>
                <c:pt idx="1515">
                  <c:v>0.98793205432433562</c:v>
                </c:pt>
                <c:pt idx="1516">
                  <c:v>0.98644422540541798</c:v>
                </c:pt>
                <c:pt idx="1517">
                  <c:v>0.98793205432433562</c:v>
                </c:pt>
                <c:pt idx="1518">
                  <c:v>0.98983316905406349</c:v>
                </c:pt>
                <c:pt idx="1519">
                  <c:v>0.98776674000001141</c:v>
                </c:pt>
                <c:pt idx="1520">
                  <c:v>0.98875862594595643</c:v>
                </c:pt>
                <c:pt idx="1521">
                  <c:v>0.98966785472973928</c:v>
                </c:pt>
                <c:pt idx="1522">
                  <c:v>0.99008114054054974</c:v>
                </c:pt>
                <c:pt idx="1523">
                  <c:v>0.98867596878379427</c:v>
                </c:pt>
                <c:pt idx="1524">
                  <c:v>0.98694016837839049</c:v>
                </c:pt>
                <c:pt idx="1525">
                  <c:v>0.98892394027028063</c:v>
                </c:pt>
                <c:pt idx="1526">
                  <c:v>0.9904944263513602</c:v>
                </c:pt>
                <c:pt idx="1527">
                  <c:v>0.98950254040541519</c:v>
                </c:pt>
                <c:pt idx="1528">
                  <c:v>0.98875862594595643</c:v>
                </c:pt>
                <c:pt idx="1529">
                  <c:v>0.98933722608109098</c:v>
                </c:pt>
                <c:pt idx="1530">
                  <c:v>0.98842799729730801</c:v>
                </c:pt>
                <c:pt idx="1531">
                  <c:v>0.98983316905406349</c:v>
                </c:pt>
                <c:pt idx="1532">
                  <c:v>0.98925456891892893</c:v>
                </c:pt>
                <c:pt idx="1533">
                  <c:v>0.98933722608109098</c:v>
                </c:pt>
                <c:pt idx="1534">
                  <c:v>0.9871054827027147</c:v>
                </c:pt>
                <c:pt idx="1535">
                  <c:v>0.98933722608109098</c:v>
                </c:pt>
                <c:pt idx="1536">
                  <c:v>0.99090771216217066</c:v>
                </c:pt>
                <c:pt idx="1537">
                  <c:v>0.99032911202703611</c:v>
                </c:pt>
                <c:pt idx="1538">
                  <c:v>0.98925456891892893</c:v>
                </c:pt>
                <c:pt idx="1539">
                  <c:v>0.98743611135136311</c:v>
                </c:pt>
                <c:pt idx="1540">
                  <c:v>0.99057708351352236</c:v>
                </c:pt>
                <c:pt idx="1541">
                  <c:v>0.98991582621622554</c:v>
                </c:pt>
                <c:pt idx="1542">
                  <c:v>0.98917191175676689</c:v>
                </c:pt>
                <c:pt idx="1543">
                  <c:v>0.98718813986487686</c:v>
                </c:pt>
                <c:pt idx="1544">
                  <c:v>0.98991582621622554</c:v>
                </c:pt>
                <c:pt idx="1545">
                  <c:v>0.99032911202703611</c:v>
                </c:pt>
                <c:pt idx="1546">
                  <c:v>0.98875862594595643</c:v>
                </c:pt>
                <c:pt idx="1547">
                  <c:v>0.98917191175676689</c:v>
                </c:pt>
                <c:pt idx="1548">
                  <c:v>0.98999848337838769</c:v>
                </c:pt>
                <c:pt idx="1549">
                  <c:v>0.98941988324325314</c:v>
                </c:pt>
                <c:pt idx="1550">
                  <c:v>0.98999848337838769</c:v>
                </c:pt>
                <c:pt idx="1551">
                  <c:v>0.98685751121622844</c:v>
                </c:pt>
                <c:pt idx="1552">
                  <c:v>0.98743611135136311</c:v>
                </c:pt>
                <c:pt idx="1553">
                  <c:v>0.98991582621622554</c:v>
                </c:pt>
                <c:pt idx="1554">
                  <c:v>0.99041176918919815</c:v>
                </c:pt>
                <c:pt idx="1555">
                  <c:v>0.99123834081081896</c:v>
                </c:pt>
                <c:pt idx="1556">
                  <c:v>0.98809736864865971</c:v>
                </c:pt>
                <c:pt idx="1557">
                  <c:v>0.9872707970270389</c:v>
                </c:pt>
                <c:pt idx="1558">
                  <c:v>0.98950254040541519</c:v>
                </c:pt>
                <c:pt idx="1559">
                  <c:v>0.98966785472973928</c:v>
                </c:pt>
                <c:pt idx="1560">
                  <c:v>0.98950254040541519</c:v>
                </c:pt>
                <c:pt idx="1561">
                  <c:v>0.98917191175676689</c:v>
                </c:pt>
                <c:pt idx="1562">
                  <c:v>0.98842799729730801</c:v>
                </c:pt>
                <c:pt idx="1563">
                  <c:v>0.98991582621622554</c:v>
                </c:pt>
                <c:pt idx="1564">
                  <c:v>0.98941988324325314</c:v>
                </c:pt>
                <c:pt idx="1565">
                  <c:v>0.9872707970270389</c:v>
                </c:pt>
                <c:pt idx="1566">
                  <c:v>0.99074239783784646</c:v>
                </c:pt>
                <c:pt idx="1567">
                  <c:v>0.99008114054054974</c:v>
                </c:pt>
                <c:pt idx="1568">
                  <c:v>0.98842799729730801</c:v>
                </c:pt>
                <c:pt idx="1569">
                  <c:v>0.98818002581082176</c:v>
                </c:pt>
                <c:pt idx="1570">
                  <c:v>0.98958519756757723</c:v>
                </c:pt>
                <c:pt idx="1571">
                  <c:v>0.99032911202703611</c:v>
                </c:pt>
                <c:pt idx="1572">
                  <c:v>0.98933722608109098</c:v>
                </c:pt>
                <c:pt idx="1573">
                  <c:v>0.98768408283784936</c:v>
                </c:pt>
                <c:pt idx="1574">
                  <c:v>0.98991582621622554</c:v>
                </c:pt>
                <c:pt idx="1575">
                  <c:v>0.98925456891892893</c:v>
                </c:pt>
                <c:pt idx="1576">
                  <c:v>0.98925456891892893</c:v>
                </c:pt>
                <c:pt idx="1577">
                  <c:v>0.98975051189190144</c:v>
                </c:pt>
                <c:pt idx="1578">
                  <c:v>0.9908250550000085</c:v>
                </c:pt>
                <c:pt idx="1579">
                  <c:v>0.98842799729730801</c:v>
                </c:pt>
                <c:pt idx="1580">
                  <c:v>0.99008114054054974</c:v>
                </c:pt>
                <c:pt idx="1581">
                  <c:v>0.98950254040541519</c:v>
                </c:pt>
                <c:pt idx="1582">
                  <c:v>0.98884128310811858</c:v>
                </c:pt>
                <c:pt idx="1583">
                  <c:v>0.99123834081081896</c:v>
                </c:pt>
                <c:pt idx="1584">
                  <c:v>0.98900659743244268</c:v>
                </c:pt>
                <c:pt idx="1585">
                  <c:v>0.99032911202703611</c:v>
                </c:pt>
                <c:pt idx="1586">
                  <c:v>0.98826268297298392</c:v>
                </c:pt>
                <c:pt idx="1587">
                  <c:v>0.99041176918919815</c:v>
                </c:pt>
                <c:pt idx="1588">
                  <c:v>0.9904944263513602</c:v>
                </c:pt>
                <c:pt idx="1589">
                  <c:v>0.98892394027028063</c:v>
                </c:pt>
                <c:pt idx="1590">
                  <c:v>0.98941988324325314</c:v>
                </c:pt>
                <c:pt idx="1591">
                  <c:v>0.98892394027028063</c:v>
                </c:pt>
                <c:pt idx="1592">
                  <c:v>0.99181694094595363</c:v>
                </c:pt>
                <c:pt idx="1593">
                  <c:v>0.99065974067568441</c:v>
                </c:pt>
                <c:pt idx="1594">
                  <c:v>0.99024645486487395</c:v>
                </c:pt>
                <c:pt idx="1595">
                  <c:v>0.98867596878379427</c:v>
                </c:pt>
                <c:pt idx="1596">
                  <c:v>0.99099036932433271</c:v>
                </c:pt>
                <c:pt idx="1597">
                  <c:v>0.99198225527027772</c:v>
                </c:pt>
                <c:pt idx="1598">
                  <c:v>0.99074239783784646</c:v>
                </c:pt>
                <c:pt idx="1599">
                  <c:v>0.99008114054054974</c:v>
                </c:pt>
                <c:pt idx="1600">
                  <c:v>0.99032911202703611</c:v>
                </c:pt>
                <c:pt idx="1601">
                  <c:v>0.99206491243243988</c:v>
                </c:pt>
                <c:pt idx="1602">
                  <c:v>0.99024645486487395</c:v>
                </c:pt>
                <c:pt idx="1603">
                  <c:v>0.99032911202703611</c:v>
                </c:pt>
                <c:pt idx="1604">
                  <c:v>0.98991582621622554</c:v>
                </c:pt>
                <c:pt idx="1605">
                  <c:v>0.98941988324325314</c:v>
                </c:pt>
                <c:pt idx="1606">
                  <c:v>0.99132099797298101</c:v>
                </c:pt>
                <c:pt idx="1607">
                  <c:v>0.98859331162163222</c:v>
                </c:pt>
                <c:pt idx="1608">
                  <c:v>0.98900659743244268</c:v>
                </c:pt>
                <c:pt idx="1609">
                  <c:v>0.98991582621622554</c:v>
                </c:pt>
                <c:pt idx="1610">
                  <c:v>0.99140365513514306</c:v>
                </c:pt>
                <c:pt idx="1611">
                  <c:v>0.99123834081081896</c:v>
                </c:pt>
                <c:pt idx="1612">
                  <c:v>0.99090771216217066</c:v>
                </c:pt>
                <c:pt idx="1613">
                  <c:v>0.98950254040541519</c:v>
                </c:pt>
                <c:pt idx="1614">
                  <c:v>0.99099036932433271</c:v>
                </c:pt>
                <c:pt idx="1615">
                  <c:v>0.98900659743244268</c:v>
                </c:pt>
                <c:pt idx="1616">
                  <c:v>0.99214756959460193</c:v>
                </c:pt>
                <c:pt idx="1617">
                  <c:v>0.98966785472973928</c:v>
                </c:pt>
                <c:pt idx="1618">
                  <c:v>0.98900659743244268</c:v>
                </c:pt>
                <c:pt idx="1619">
                  <c:v>0.99032911202703611</c:v>
                </c:pt>
                <c:pt idx="1620">
                  <c:v>0.99074239783784646</c:v>
                </c:pt>
                <c:pt idx="1621">
                  <c:v>0.9904944263513602</c:v>
                </c:pt>
                <c:pt idx="1622">
                  <c:v>0.98933722608109098</c:v>
                </c:pt>
                <c:pt idx="1623">
                  <c:v>0.99032911202703611</c:v>
                </c:pt>
                <c:pt idx="1624">
                  <c:v>0.99165162662162931</c:v>
                </c:pt>
                <c:pt idx="1625">
                  <c:v>0.98983316905406349</c:v>
                </c:pt>
                <c:pt idx="1626">
                  <c:v>0.99214756959460193</c:v>
                </c:pt>
                <c:pt idx="1627">
                  <c:v>0.99156896945946726</c:v>
                </c:pt>
                <c:pt idx="1628">
                  <c:v>0.99156896945946726</c:v>
                </c:pt>
                <c:pt idx="1629">
                  <c:v>0.99140365513514306</c:v>
                </c:pt>
                <c:pt idx="1630">
                  <c:v>0.99305679837838479</c:v>
                </c:pt>
                <c:pt idx="1631">
                  <c:v>0.99090771216217066</c:v>
                </c:pt>
                <c:pt idx="1632">
                  <c:v>0.99156896945946726</c:v>
                </c:pt>
                <c:pt idx="1633">
                  <c:v>0.99107302648649476</c:v>
                </c:pt>
                <c:pt idx="1634">
                  <c:v>0.99223022675676398</c:v>
                </c:pt>
                <c:pt idx="1635">
                  <c:v>0.99148631229730522</c:v>
                </c:pt>
                <c:pt idx="1636">
                  <c:v>0.99016379770271179</c:v>
                </c:pt>
                <c:pt idx="1637">
                  <c:v>0.99181694094595363</c:v>
                </c:pt>
                <c:pt idx="1638">
                  <c:v>0.98991582621622554</c:v>
                </c:pt>
                <c:pt idx="1639">
                  <c:v>0.99330476986487115</c:v>
                </c:pt>
                <c:pt idx="1640">
                  <c:v>0.99173428378379158</c:v>
                </c:pt>
                <c:pt idx="1641">
                  <c:v>0.99057708351352236</c:v>
                </c:pt>
                <c:pt idx="1642">
                  <c:v>0.99099036932433271</c:v>
                </c:pt>
                <c:pt idx="1643">
                  <c:v>0.99256085540541228</c:v>
                </c:pt>
                <c:pt idx="1644">
                  <c:v>0.99099036932433271</c:v>
                </c:pt>
                <c:pt idx="1645">
                  <c:v>0.99099036932433271</c:v>
                </c:pt>
                <c:pt idx="1646">
                  <c:v>0.99041176918919815</c:v>
                </c:pt>
                <c:pt idx="1647">
                  <c:v>0.99132099797298101</c:v>
                </c:pt>
                <c:pt idx="1648">
                  <c:v>0.99181694094595363</c:v>
                </c:pt>
                <c:pt idx="1649">
                  <c:v>0.99024645486487395</c:v>
                </c:pt>
                <c:pt idx="1650">
                  <c:v>0.99090771216217066</c:v>
                </c:pt>
                <c:pt idx="1651">
                  <c:v>0.99181694094595363</c:v>
                </c:pt>
                <c:pt idx="1652">
                  <c:v>0.99148631229730522</c:v>
                </c:pt>
                <c:pt idx="1653">
                  <c:v>0.99272616972973649</c:v>
                </c:pt>
                <c:pt idx="1654">
                  <c:v>0.99132099797298101</c:v>
                </c:pt>
                <c:pt idx="1655">
                  <c:v>0.99156896945946726</c:v>
                </c:pt>
                <c:pt idx="1656">
                  <c:v>0.99140365513514306</c:v>
                </c:pt>
                <c:pt idx="1657">
                  <c:v>0.99107302648649476</c:v>
                </c:pt>
                <c:pt idx="1658">
                  <c:v>0.99256085540541228</c:v>
                </c:pt>
                <c:pt idx="1659">
                  <c:v>0.99132099797298101</c:v>
                </c:pt>
                <c:pt idx="1660">
                  <c:v>0.99206491243243988</c:v>
                </c:pt>
                <c:pt idx="1661">
                  <c:v>0.99181694094595363</c:v>
                </c:pt>
                <c:pt idx="1662">
                  <c:v>0.99330476986487115</c:v>
                </c:pt>
                <c:pt idx="1663">
                  <c:v>0.99272616972973649</c:v>
                </c:pt>
                <c:pt idx="1664">
                  <c:v>0.9904944263513602</c:v>
                </c:pt>
                <c:pt idx="1665">
                  <c:v>0.99107302648649476</c:v>
                </c:pt>
                <c:pt idx="1666">
                  <c:v>0.99140365513514306</c:v>
                </c:pt>
                <c:pt idx="1667">
                  <c:v>0.99198225527027772</c:v>
                </c:pt>
                <c:pt idx="1668">
                  <c:v>0.99181694094595363</c:v>
                </c:pt>
                <c:pt idx="1669">
                  <c:v>0.98975051189190144</c:v>
                </c:pt>
                <c:pt idx="1670">
                  <c:v>0.98958519756757723</c:v>
                </c:pt>
                <c:pt idx="1671">
                  <c:v>0.99272616972973649</c:v>
                </c:pt>
                <c:pt idx="1672">
                  <c:v>0.9935527413513574</c:v>
                </c:pt>
                <c:pt idx="1673">
                  <c:v>0.99057708351352236</c:v>
                </c:pt>
                <c:pt idx="1674">
                  <c:v>0.99057708351352236</c:v>
                </c:pt>
                <c:pt idx="1675">
                  <c:v>0.98999848337838769</c:v>
                </c:pt>
                <c:pt idx="1676">
                  <c:v>0.99206491243243988</c:v>
                </c:pt>
                <c:pt idx="1677">
                  <c:v>0.99297414121622274</c:v>
                </c:pt>
                <c:pt idx="1678">
                  <c:v>0.99247819824325023</c:v>
                </c:pt>
                <c:pt idx="1679">
                  <c:v>0.99123834081081896</c:v>
                </c:pt>
                <c:pt idx="1680">
                  <c:v>0.99173428378379158</c:v>
                </c:pt>
                <c:pt idx="1681">
                  <c:v>0.99223022675676398</c:v>
                </c:pt>
                <c:pt idx="1682">
                  <c:v>0.99041176918919815</c:v>
                </c:pt>
                <c:pt idx="1683">
                  <c:v>0.99214756959460193</c:v>
                </c:pt>
                <c:pt idx="1684">
                  <c:v>0.99065974067568441</c:v>
                </c:pt>
                <c:pt idx="1685">
                  <c:v>0.9935527413513574</c:v>
                </c:pt>
                <c:pt idx="1686">
                  <c:v>0.99289148405406069</c:v>
                </c:pt>
                <c:pt idx="1687">
                  <c:v>0.99239554108108818</c:v>
                </c:pt>
                <c:pt idx="1688">
                  <c:v>0.98933722608109098</c:v>
                </c:pt>
                <c:pt idx="1689">
                  <c:v>0.99181694094595363</c:v>
                </c:pt>
                <c:pt idx="1690">
                  <c:v>0.99239554108108818</c:v>
                </c:pt>
                <c:pt idx="1691">
                  <c:v>0.99148631229730522</c:v>
                </c:pt>
                <c:pt idx="1692">
                  <c:v>0.99024645486487395</c:v>
                </c:pt>
                <c:pt idx="1693">
                  <c:v>0.99132099797298101</c:v>
                </c:pt>
                <c:pt idx="1694">
                  <c:v>0.99313945554054683</c:v>
                </c:pt>
                <c:pt idx="1695">
                  <c:v>0.99239554108108818</c:v>
                </c:pt>
                <c:pt idx="1696">
                  <c:v>0.99272616972973649</c:v>
                </c:pt>
                <c:pt idx="1697">
                  <c:v>0.99231288391892614</c:v>
                </c:pt>
                <c:pt idx="1698">
                  <c:v>0.99239554108108818</c:v>
                </c:pt>
                <c:pt idx="1699">
                  <c:v>0.99297414121622274</c:v>
                </c:pt>
                <c:pt idx="1700">
                  <c:v>0.99140365513514306</c:v>
                </c:pt>
                <c:pt idx="1701">
                  <c:v>0.99074239783784646</c:v>
                </c:pt>
                <c:pt idx="1702">
                  <c:v>0.99247819824325023</c:v>
                </c:pt>
                <c:pt idx="1703">
                  <c:v>0.99148631229730522</c:v>
                </c:pt>
                <c:pt idx="1704">
                  <c:v>0.99223022675676398</c:v>
                </c:pt>
                <c:pt idx="1705">
                  <c:v>0.99297414121622274</c:v>
                </c:pt>
                <c:pt idx="1706">
                  <c:v>0.99065974067568441</c:v>
                </c:pt>
                <c:pt idx="1707">
                  <c:v>0.99264351256757444</c:v>
                </c:pt>
                <c:pt idx="1708">
                  <c:v>0.99223022675676398</c:v>
                </c:pt>
                <c:pt idx="1709">
                  <c:v>0.99330476986487115</c:v>
                </c:pt>
                <c:pt idx="1710">
                  <c:v>0.99313945554054683</c:v>
                </c:pt>
                <c:pt idx="1711">
                  <c:v>0.99107302648649476</c:v>
                </c:pt>
                <c:pt idx="1712">
                  <c:v>0.99165162662162931</c:v>
                </c:pt>
                <c:pt idx="1713">
                  <c:v>0.99363539851351945</c:v>
                </c:pt>
                <c:pt idx="1714">
                  <c:v>0.9937180556756815</c:v>
                </c:pt>
                <c:pt idx="1715">
                  <c:v>0.99189959810811568</c:v>
                </c:pt>
                <c:pt idx="1716">
                  <c:v>0.99165162662162931</c:v>
                </c:pt>
                <c:pt idx="1717">
                  <c:v>0.99214756959460193</c:v>
                </c:pt>
                <c:pt idx="1718">
                  <c:v>0.99099036932433271</c:v>
                </c:pt>
                <c:pt idx="1719">
                  <c:v>0.9933874270270332</c:v>
                </c:pt>
                <c:pt idx="1720">
                  <c:v>0.99239554108108818</c:v>
                </c:pt>
                <c:pt idx="1721">
                  <c:v>0.99272616972973649</c:v>
                </c:pt>
                <c:pt idx="1722">
                  <c:v>0.99305679837838479</c:v>
                </c:pt>
                <c:pt idx="1723">
                  <c:v>0.99347008418919536</c:v>
                </c:pt>
                <c:pt idx="1724">
                  <c:v>0.99264351256757444</c:v>
                </c:pt>
                <c:pt idx="1725">
                  <c:v>0.99173428378379158</c:v>
                </c:pt>
                <c:pt idx="1726">
                  <c:v>0.98991582621622554</c:v>
                </c:pt>
                <c:pt idx="1727">
                  <c:v>0.99264351256757444</c:v>
                </c:pt>
                <c:pt idx="1728">
                  <c:v>0.9937180556756815</c:v>
                </c:pt>
                <c:pt idx="1729">
                  <c:v>0.99272616972973649</c:v>
                </c:pt>
                <c:pt idx="1730">
                  <c:v>0.99057708351352236</c:v>
                </c:pt>
                <c:pt idx="1731">
                  <c:v>0.99206491243243988</c:v>
                </c:pt>
                <c:pt idx="1732">
                  <c:v>0.99429665581081605</c:v>
                </c:pt>
                <c:pt idx="1733">
                  <c:v>0.99313945554054683</c:v>
                </c:pt>
                <c:pt idx="1734">
                  <c:v>0.99173428378379158</c:v>
                </c:pt>
                <c:pt idx="1735">
                  <c:v>0.99189959810811568</c:v>
                </c:pt>
                <c:pt idx="1736">
                  <c:v>0.99181694094595363</c:v>
                </c:pt>
                <c:pt idx="1737">
                  <c:v>0.99429665581081605</c:v>
                </c:pt>
                <c:pt idx="1738">
                  <c:v>0.99380071283784366</c:v>
                </c:pt>
                <c:pt idx="1739">
                  <c:v>0.99272616972973649</c:v>
                </c:pt>
                <c:pt idx="1740">
                  <c:v>0.99132099797298101</c:v>
                </c:pt>
                <c:pt idx="1741">
                  <c:v>0.99313945554054683</c:v>
                </c:pt>
                <c:pt idx="1742">
                  <c:v>0.99454462729730231</c:v>
                </c:pt>
                <c:pt idx="1743">
                  <c:v>0.99313945554054683</c:v>
                </c:pt>
                <c:pt idx="1744">
                  <c:v>0.99148631229730522</c:v>
                </c:pt>
                <c:pt idx="1745">
                  <c:v>0.99074239783784646</c:v>
                </c:pt>
                <c:pt idx="1746">
                  <c:v>0.99165162662162931</c:v>
                </c:pt>
                <c:pt idx="1747">
                  <c:v>0.99504057027027493</c:v>
                </c:pt>
                <c:pt idx="1748">
                  <c:v>0.9937180556756815</c:v>
                </c:pt>
                <c:pt idx="1749">
                  <c:v>0.99206491243243988</c:v>
                </c:pt>
                <c:pt idx="1750">
                  <c:v>0.99065974067568441</c:v>
                </c:pt>
                <c:pt idx="1751">
                  <c:v>0.99322211270270899</c:v>
                </c:pt>
                <c:pt idx="1752">
                  <c:v>0.99272616972973649</c:v>
                </c:pt>
                <c:pt idx="1753">
                  <c:v>0.99008114054054974</c:v>
                </c:pt>
                <c:pt idx="1754">
                  <c:v>0.9937180556756815</c:v>
                </c:pt>
                <c:pt idx="1755">
                  <c:v>0.99313945554054683</c:v>
                </c:pt>
                <c:pt idx="1756">
                  <c:v>0.99214756959460193</c:v>
                </c:pt>
                <c:pt idx="1757">
                  <c:v>0.99313945554054683</c:v>
                </c:pt>
                <c:pt idx="1758">
                  <c:v>0.99256085540541228</c:v>
                </c:pt>
                <c:pt idx="1759">
                  <c:v>0.98975051189190144</c:v>
                </c:pt>
                <c:pt idx="1760">
                  <c:v>0.99429665581081605</c:v>
                </c:pt>
                <c:pt idx="1761">
                  <c:v>0.9933874270270332</c:v>
                </c:pt>
                <c:pt idx="1762">
                  <c:v>0.99156896945946726</c:v>
                </c:pt>
                <c:pt idx="1763">
                  <c:v>0.99223022675676398</c:v>
                </c:pt>
                <c:pt idx="1764">
                  <c:v>0.99289148405406069</c:v>
                </c:pt>
                <c:pt idx="1765">
                  <c:v>0.99380071283784366</c:v>
                </c:pt>
                <c:pt idx="1766">
                  <c:v>0.99388337000000571</c:v>
                </c:pt>
                <c:pt idx="1767">
                  <c:v>0.9933874270270332</c:v>
                </c:pt>
                <c:pt idx="1768">
                  <c:v>0.99156896945946726</c:v>
                </c:pt>
                <c:pt idx="1769">
                  <c:v>0.99429665581081605</c:v>
                </c:pt>
                <c:pt idx="1770">
                  <c:v>0.99140365513514306</c:v>
                </c:pt>
                <c:pt idx="1771">
                  <c:v>0.99132099797298101</c:v>
                </c:pt>
                <c:pt idx="1772">
                  <c:v>0.99297414121622274</c:v>
                </c:pt>
                <c:pt idx="1773">
                  <c:v>0.99388337000000571</c:v>
                </c:pt>
                <c:pt idx="1774">
                  <c:v>0.99206491243243988</c:v>
                </c:pt>
                <c:pt idx="1775">
                  <c:v>0.99198225527027772</c:v>
                </c:pt>
                <c:pt idx="1776">
                  <c:v>0.99272616972973649</c:v>
                </c:pt>
                <c:pt idx="1777">
                  <c:v>0.9904944263513602</c:v>
                </c:pt>
                <c:pt idx="1778">
                  <c:v>0.99256085540541228</c:v>
                </c:pt>
                <c:pt idx="1779">
                  <c:v>0.99189959810811568</c:v>
                </c:pt>
                <c:pt idx="1780">
                  <c:v>0.99380071283784366</c:v>
                </c:pt>
                <c:pt idx="1781">
                  <c:v>0.9937180556756815</c:v>
                </c:pt>
                <c:pt idx="1782">
                  <c:v>0.98991582621622554</c:v>
                </c:pt>
                <c:pt idx="1783">
                  <c:v>0.99470994162162651</c:v>
                </c:pt>
                <c:pt idx="1784">
                  <c:v>0.9937180556756815</c:v>
                </c:pt>
                <c:pt idx="1785">
                  <c:v>0.99264351256757444</c:v>
                </c:pt>
                <c:pt idx="1786">
                  <c:v>0.9935527413513574</c:v>
                </c:pt>
                <c:pt idx="1787">
                  <c:v>0.99313945554054683</c:v>
                </c:pt>
                <c:pt idx="1788">
                  <c:v>0.9937180556756815</c:v>
                </c:pt>
                <c:pt idx="1789">
                  <c:v>0.99454462729730231</c:v>
                </c:pt>
                <c:pt idx="1790">
                  <c:v>0.99396602716216775</c:v>
                </c:pt>
                <c:pt idx="1791">
                  <c:v>0.99322211270270899</c:v>
                </c:pt>
                <c:pt idx="1792">
                  <c:v>0.9935527413513574</c:v>
                </c:pt>
                <c:pt idx="1793">
                  <c:v>0.99388337000000571</c:v>
                </c:pt>
                <c:pt idx="1794">
                  <c:v>0.99347008418919536</c:v>
                </c:pt>
                <c:pt idx="1795">
                  <c:v>0.99305679837838479</c:v>
                </c:pt>
                <c:pt idx="1796">
                  <c:v>0.9933874270270332</c:v>
                </c:pt>
                <c:pt idx="1797">
                  <c:v>0.99272616972973649</c:v>
                </c:pt>
                <c:pt idx="1798">
                  <c:v>0.99107302648649476</c:v>
                </c:pt>
                <c:pt idx="1799">
                  <c:v>0.99396602716216775</c:v>
                </c:pt>
                <c:pt idx="1800">
                  <c:v>0.99446197013514026</c:v>
                </c:pt>
                <c:pt idx="1801">
                  <c:v>0.99380071283784366</c:v>
                </c:pt>
                <c:pt idx="1802">
                  <c:v>0.99421399864865401</c:v>
                </c:pt>
                <c:pt idx="1803">
                  <c:v>0.99223022675676398</c:v>
                </c:pt>
                <c:pt idx="1804">
                  <c:v>0.9904944263513602</c:v>
                </c:pt>
                <c:pt idx="1805">
                  <c:v>0.99446197013514026</c:v>
                </c:pt>
                <c:pt idx="1806">
                  <c:v>0.9933874270270332</c:v>
                </c:pt>
                <c:pt idx="1807">
                  <c:v>0.99404868432432991</c:v>
                </c:pt>
                <c:pt idx="1808">
                  <c:v>0.9937180556756815</c:v>
                </c:pt>
                <c:pt idx="1809">
                  <c:v>0.99330476986487115</c:v>
                </c:pt>
                <c:pt idx="1810">
                  <c:v>0.99313945554054683</c:v>
                </c:pt>
                <c:pt idx="1811">
                  <c:v>0.99388337000000571</c:v>
                </c:pt>
                <c:pt idx="1812">
                  <c:v>0.99297414121622274</c:v>
                </c:pt>
                <c:pt idx="1813">
                  <c:v>0.99330476986487115</c:v>
                </c:pt>
                <c:pt idx="1814">
                  <c:v>0.99437931297297821</c:v>
                </c:pt>
                <c:pt idx="1815">
                  <c:v>0.99363539851351945</c:v>
                </c:pt>
                <c:pt idx="1816">
                  <c:v>0.99470994162162651</c:v>
                </c:pt>
                <c:pt idx="1817">
                  <c:v>0.99487525594595072</c:v>
                </c:pt>
                <c:pt idx="1818">
                  <c:v>0.99198225527027772</c:v>
                </c:pt>
                <c:pt idx="1819">
                  <c:v>0.99380071283784366</c:v>
                </c:pt>
                <c:pt idx="1820">
                  <c:v>0.99363539851351945</c:v>
                </c:pt>
                <c:pt idx="1821">
                  <c:v>0.99520588459459913</c:v>
                </c:pt>
                <c:pt idx="1822">
                  <c:v>0.99363539851351945</c:v>
                </c:pt>
                <c:pt idx="1823">
                  <c:v>0.99330476986487115</c:v>
                </c:pt>
                <c:pt idx="1824">
                  <c:v>0.99512322743243697</c:v>
                </c:pt>
                <c:pt idx="1825">
                  <c:v>0.99388337000000571</c:v>
                </c:pt>
                <c:pt idx="1826">
                  <c:v>0.99520588459459913</c:v>
                </c:pt>
                <c:pt idx="1827">
                  <c:v>0.99446197013514026</c:v>
                </c:pt>
                <c:pt idx="1828">
                  <c:v>0.99380071283784366</c:v>
                </c:pt>
                <c:pt idx="1829">
                  <c:v>0.99363539851351945</c:v>
                </c:pt>
                <c:pt idx="1830">
                  <c:v>0.99446197013514026</c:v>
                </c:pt>
                <c:pt idx="1831">
                  <c:v>0.99487525594595072</c:v>
                </c:pt>
                <c:pt idx="1832">
                  <c:v>0.99487525594595072</c:v>
                </c:pt>
                <c:pt idx="1833">
                  <c:v>0.99264351256757444</c:v>
                </c:pt>
                <c:pt idx="1834">
                  <c:v>0.99280882689189853</c:v>
                </c:pt>
                <c:pt idx="1835">
                  <c:v>0.99380071283784366</c:v>
                </c:pt>
                <c:pt idx="1836">
                  <c:v>0.99446197013514026</c:v>
                </c:pt>
                <c:pt idx="1837">
                  <c:v>0.99107302648649476</c:v>
                </c:pt>
                <c:pt idx="1838">
                  <c:v>0.99396602716216775</c:v>
                </c:pt>
                <c:pt idx="1839">
                  <c:v>0.99189959810811568</c:v>
                </c:pt>
                <c:pt idx="1840">
                  <c:v>0.99545385608108528</c:v>
                </c:pt>
                <c:pt idx="1841">
                  <c:v>0.99603245621621983</c:v>
                </c:pt>
                <c:pt idx="1842">
                  <c:v>0.99404868432432991</c:v>
                </c:pt>
                <c:pt idx="1843">
                  <c:v>0.99297414121622274</c:v>
                </c:pt>
                <c:pt idx="1844">
                  <c:v>0.9933874270270332</c:v>
                </c:pt>
                <c:pt idx="1845">
                  <c:v>0.99611511337838199</c:v>
                </c:pt>
                <c:pt idx="1846">
                  <c:v>0.9937180556756815</c:v>
                </c:pt>
                <c:pt idx="1847">
                  <c:v>0.99413134148649196</c:v>
                </c:pt>
                <c:pt idx="1848">
                  <c:v>0.99322211270270899</c:v>
                </c:pt>
                <c:pt idx="1849">
                  <c:v>0.99619777054054404</c:v>
                </c:pt>
                <c:pt idx="1850">
                  <c:v>0.99619777054054404</c:v>
                </c:pt>
                <c:pt idx="1851">
                  <c:v>0.99429665581081605</c:v>
                </c:pt>
                <c:pt idx="1852">
                  <c:v>0.99528854175676118</c:v>
                </c:pt>
                <c:pt idx="1853">
                  <c:v>0.99347008418919536</c:v>
                </c:pt>
                <c:pt idx="1854">
                  <c:v>0.99462728445946447</c:v>
                </c:pt>
                <c:pt idx="1855">
                  <c:v>0.99446197013514026</c:v>
                </c:pt>
                <c:pt idx="1856">
                  <c:v>0.99396602716216775</c:v>
                </c:pt>
                <c:pt idx="1857">
                  <c:v>0.99479259878378867</c:v>
                </c:pt>
                <c:pt idx="1858">
                  <c:v>0.99388337000000571</c:v>
                </c:pt>
                <c:pt idx="1859">
                  <c:v>0.99322211270270899</c:v>
                </c:pt>
                <c:pt idx="1860">
                  <c:v>0.99504057027027493</c:v>
                </c:pt>
                <c:pt idx="1861">
                  <c:v>0.99289148405406069</c:v>
                </c:pt>
                <c:pt idx="1862">
                  <c:v>0.99429665581081605</c:v>
                </c:pt>
                <c:pt idx="1863">
                  <c:v>0.99421399864865401</c:v>
                </c:pt>
                <c:pt idx="1864">
                  <c:v>0.99462728445946447</c:v>
                </c:pt>
                <c:pt idx="1865">
                  <c:v>0.99429665581081605</c:v>
                </c:pt>
                <c:pt idx="1866">
                  <c:v>0.99462728445946447</c:v>
                </c:pt>
                <c:pt idx="1867">
                  <c:v>0.99570182756757153</c:v>
                </c:pt>
                <c:pt idx="1868">
                  <c:v>0.99586714189189574</c:v>
                </c:pt>
                <c:pt idx="1869">
                  <c:v>0.99594979905405778</c:v>
                </c:pt>
                <c:pt idx="1870">
                  <c:v>0.99487525594595072</c:v>
                </c:pt>
                <c:pt idx="1871">
                  <c:v>0.9933874270270332</c:v>
                </c:pt>
                <c:pt idx="1872">
                  <c:v>0.9935527413513574</c:v>
                </c:pt>
                <c:pt idx="1873">
                  <c:v>0.99413134148649196</c:v>
                </c:pt>
                <c:pt idx="1874">
                  <c:v>0.99487525594595072</c:v>
                </c:pt>
                <c:pt idx="1875">
                  <c:v>0.99446197013514026</c:v>
                </c:pt>
                <c:pt idx="1876">
                  <c:v>0.99347008418919536</c:v>
                </c:pt>
                <c:pt idx="1877">
                  <c:v>0.99495791310811288</c:v>
                </c:pt>
                <c:pt idx="1878">
                  <c:v>0.99537119891892323</c:v>
                </c:pt>
                <c:pt idx="1879">
                  <c:v>0.99429665581081605</c:v>
                </c:pt>
                <c:pt idx="1880">
                  <c:v>0.99429665581081605</c:v>
                </c:pt>
                <c:pt idx="1881">
                  <c:v>0.99388337000000571</c:v>
                </c:pt>
                <c:pt idx="1882">
                  <c:v>0.99470994162162651</c:v>
                </c:pt>
                <c:pt idx="1883">
                  <c:v>0.99520588459459913</c:v>
                </c:pt>
                <c:pt idx="1884">
                  <c:v>0.9935527413513574</c:v>
                </c:pt>
                <c:pt idx="1885">
                  <c:v>0.99446197013514026</c:v>
                </c:pt>
                <c:pt idx="1886">
                  <c:v>0.99454462729730231</c:v>
                </c:pt>
                <c:pt idx="1887">
                  <c:v>0.99495791310811288</c:v>
                </c:pt>
                <c:pt idx="1888">
                  <c:v>0.99479259878378867</c:v>
                </c:pt>
                <c:pt idx="1889">
                  <c:v>0.99363539851351945</c:v>
                </c:pt>
                <c:pt idx="1890">
                  <c:v>0.99421399864865401</c:v>
                </c:pt>
                <c:pt idx="1891">
                  <c:v>0.99561917040540948</c:v>
                </c:pt>
                <c:pt idx="1892">
                  <c:v>0.9964457420270304</c:v>
                </c:pt>
                <c:pt idx="1893">
                  <c:v>0.99380071283784366</c:v>
                </c:pt>
                <c:pt idx="1894">
                  <c:v>0.99421399864865401</c:v>
                </c:pt>
                <c:pt idx="1895">
                  <c:v>0.99330476986487115</c:v>
                </c:pt>
                <c:pt idx="1896">
                  <c:v>0.99470994162162651</c:v>
                </c:pt>
                <c:pt idx="1897">
                  <c:v>0.99586714189189574</c:v>
                </c:pt>
                <c:pt idx="1898">
                  <c:v>0.99429665581081605</c:v>
                </c:pt>
                <c:pt idx="1899">
                  <c:v>0.99347008418919536</c:v>
                </c:pt>
                <c:pt idx="1900">
                  <c:v>0.99528854175676118</c:v>
                </c:pt>
                <c:pt idx="1901">
                  <c:v>0.99628042770270608</c:v>
                </c:pt>
                <c:pt idx="1902">
                  <c:v>0.99578448472973358</c:v>
                </c:pt>
                <c:pt idx="1903">
                  <c:v>0.99537119891892323</c:v>
                </c:pt>
                <c:pt idx="1904">
                  <c:v>0.99330476986487115</c:v>
                </c:pt>
                <c:pt idx="1905">
                  <c:v>0.99256085540541228</c:v>
                </c:pt>
                <c:pt idx="1906">
                  <c:v>0.99537119891892323</c:v>
                </c:pt>
                <c:pt idx="1907">
                  <c:v>0.99512322743243697</c:v>
                </c:pt>
                <c:pt idx="1908">
                  <c:v>0.99512322743243697</c:v>
                </c:pt>
                <c:pt idx="1909">
                  <c:v>0.9937180556756815</c:v>
                </c:pt>
                <c:pt idx="1910">
                  <c:v>0.99578448472973358</c:v>
                </c:pt>
                <c:pt idx="1911">
                  <c:v>0.99652839918919245</c:v>
                </c:pt>
                <c:pt idx="1912">
                  <c:v>0.99437931297297821</c:v>
                </c:pt>
                <c:pt idx="1913">
                  <c:v>0.99165162662162931</c:v>
                </c:pt>
                <c:pt idx="1914">
                  <c:v>0.99528854175676118</c:v>
                </c:pt>
                <c:pt idx="1915">
                  <c:v>0.99570182756757153</c:v>
                </c:pt>
                <c:pt idx="1916">
                  <c:v>0.99454462729730231</c:v>
                </c:pt>
                <c:pt idx="1917">
                  <c:v>0.99495791310811288</c:v>
                </c:pt>
                <c:pt idx="1918">
                  <c:v>0.99446197013514026</c:v>
                </c:pt>
                <c:pt idx="1919">
                  <c:v>0.99570182756757153</c:v>
                </c:pt>
                <c:pt idx="1920">
                  <c:v>0.99545385608108528</c:v>
                </c:pt>
                <c:pt idx="1921">
                  <c:v>0.99594979905405778</c:v>
                </c:pt>
                <c:pt idx="1922">
                  <c:v>0.99561917040540948</c:v>
                </c:pt>
                <c:pt idx="1923">
                  <c:v>0.99528854175676118</c:v>
                </c:pt>
                <c:pt idx="1924">
                  <c:v>0.99512322743243697</c:v>
                </c:pt>
                <c:pt idx="1925">
                  <c:v>0.99611511337838199</c:v>
                </c:pt>
                <c:pt idx="1926">
                  <c:v>0.99429665581081605</c:v>
                </c:pt>
                <c:pt idx="1927">
                  <c:v>0.99578448472973358</c:v>
                </c:pt>
                <c:pt idx="1928">
                  <c:v>0.99578448472973358</c:v>
                </c:pt>
                <c:pt idx="1929">
                  <c:v>0.99619777054054404</c:v>
                </c:pt>
                <c:pt idx="1930">
                  <c:v>0.99603245621621983</c:v>
                </c:pt>
                <c:pt idx="1931">
                  <c:v>0.99148631229730522</c:v>
                </c:pt>
                <c:pt idx="1932">
                  <c:v>0.99479259878378867</c:v>
                </c:pt>
                <c:pt idx="1933">
                  <c:v>0.99594979905405778</c:v>
                </c:pt>
                <c:pt idx="1934">
                  <c:v>0.99628042770270608</c:v>
                </c:pt>
                <c:pt idx="1935">
                  <c:v>0.9935527413513574</c:v>
                </c:pt>
                <c:pt idx="1936">
                  <c:v>0.99611511337838199</c:v>
                </c:pt>
                <c:pt idx="1937">
                  <c:v>0.99528854175676118</c:v>
                </c:pt>
                <c:pt idx="1938">
                  <c:v>0.99553651324324743</c:v>
                </c:pt>
                <c:pt idx="1939">
                  <c:v>0.99578448472973358</c:v>
                </c:pt>
                <c:pt idx="1940">
                  <c:v>0.99537119891892323</c:v>
                </c:pt>
                <c:pt idx="1941">
                  <c:v>0.99404868432432991</c:v>
                </c:pt>
                <c:pt idx="1942">
                  <c:v>0.99495791310811288</c:v>
                </c:pt>
                <c:pt idx="1943">
                  <c:v>0.99636308486486835</c:v>
                </c:pt>
                <c:pt idx="1944">
                  <c:v>0.99322211270270899</c:v>
                </c:pt>
                <c:pt idx="1945">
                  <c:v>0.99388337000000571</c:v>
                </c:pt>
                <c:pt idx="1946">
                  <c:v>0.99470994162162651</c:v>
                </c:pt>
                <c:pt idx="1947">
                  <c:v>0.99611511337838199</c:v>
                </c:pt>
                <c:pt idx="1948">
                  <c:v>0.99636308486486835</c:v>
                </c:pt>
                <c:pt idx="1949">
                  <c:v>0.99578448472973358</c:v>
                </c:pt>
                <c:pt idx="1950">
                  <c:v>0.99470994162162651</c:v>
                </c:pt>
                <c:pt idx="1951">
                  <c:v>0.99561917040540948</c:v>
                </c:pt>
                <c:pt idx="1952">
                  <c:v>0.99603245621621983</c:v>
                </c:pt>
                <c:pt idx="1953">
                  <c:v>0.9967763706756787</c:v>
                </c:pt>
                <c:pt idx="1954">
                  <c:v>0.99504057027027493</c:v>
                </c:pt>
                <c:pt idx="1955">
                  <c:v>0.99404868432432991</c:v>
                </c:pt>
                <c:pt idx="1956">
                  <c:v>0.99462728445946447</c:v>
                </c:pt>
                <c:pt idx="1957">
                  <c:v>0.99628042770270608</c:v>
                </c:pt>
                <c:pt idx="1958">
                  <c:v>0.9969416850000028</c:v>
                </c:pt>
                <c:pt idx="1959">
                  <c:v>0.99404868432432991</c:v>
                </c:pt>
                <c:pt idx="1960">
                  <c:v>0.99487525594595072</c:v>
                </c:pt>
                <c:pt idx="1961">
                  <c:v>0.99570182756757153</c:v>
                </c:pt>
                <c:pt idx="1962">
                  <c:v>0.9974376279729753</c:v>
                </c:pt>
                <c:pt idx="1963">
                  <c:v>0.99561917040540948</c:v>
                </c:pt>
                <c:pt idx="1964">
                  <c:v>0.99520588459459913</c:v>
                </c:pt>
                <c:pt idx="1965">
                  <c:v>0.99330476986487115</c:v>
                </c:pt>
                <c:pt idx="1966">
                  <c:v>0.9967763706756787</c:v>
                </c:pt>
                <c:pt idx="1967">
                  <c:v>0.99636308486486835</c:v>
                </c:pt>
                <c:pt idx="1968">
                  <c:v>0.99504057027027493</c:v>
                </c:pt>
                <c:pt idx="1969">
                  <c:v>0.99594979905405778</c:v>
                </c:pt>
                <c:pt idx="1970">
                  <c:v>0.99537119891892323</c:v>
                </c:pt>
                <c:pt idx="1971">
                  <c:v>0.99669371351351665</c:v>
                </c:pt>
                <c:pt idx="1972">
                  <c:v>0.99628042770270608</c:v>
                </c:pt>
                <c:pt idx="1973">
                  <c:v>0.99586714189189574</c:v>
                </c:pt>
                <c:pt idx="1974">
                  <c:v>0.99545385608108528</c:v>
                </c:pt>
                <c:pt idx="1975">
                  <c:v>0.99553651324324743</c:v>
                </c:pt>
                <c:pt idx="1976">
                  <c:v>0.99594979905405778</c:v>
                </c:pt>
                <c:pt idx="1977">
                  <c:v>0.99611511337838199</c:v>
                </c:pt>
                <c:pt idx="1978">
                  <c:v>0.99628042770270608</c:v>
                </c:pt>
                <c:pt idx="1979">
                  <c:v>0.99429665581081605</c:v>
                </c:pt>
                <c:pt idx="1980">
                  <c:v>0.99561917040540948</c:v>
                </c:pt>
                <c:pt idx="1981">
                  <c:v>0.99776825662162361</c:v>
                </c:pt>
                <c:pt idx="1982">
                  <c:v>0.99578448472973358</c:v>
                </c:pt>
                <c:pt idx="1983">
                  <c:v>0.99289148405406069</c:v>
                </c:pt>
                <c:pt idx="1984">
                  <c:v>0.9964457420270304</c:v>
                </c:pt>
                <c:pt idx="1985">
                  <c:v>0.99520588459459913</c:v>
                </c:pt>
                <c:pt idx="1986">
                  <c:v>0.99636308486486835</c:v>
                </c:pt>
                <c:pt idx="1987">
                  <c:v>0.99578448472973358</c:v>
                </c:pt>
                <c:pt idx="1988">
                  <c:v>0.99603245621621983</c:v>
                </c:pt>
                <c:pt idx="1989">
                  <c:v>0.9935527413513574</c:v>
                </c:pt>
                <c:pt idx="1990">
                  <c:v>0.99685902783784075</c:v>
                </c:pt>
                <c:pt idx="1991">
                  <c:v>0.99570182756757153</c:v>
                </c:pt>
                <c:pt idx="1992">
                  <c:v>0.99479259878378867</c:v>
                </c:pt>
                <c:pt idx="1993">
                  <c:v>0.99462728445946447</c:v>
                </c:pt>
                <c:pt idx="1994">
                  <c:v>0.99603245621621983</c:v>
                </c:pt>
                <c:pt idx="1995">
                  <c:v>0.9967763706756787</c:v>
                </c:pt>
                <c:pt idx="1996">
                  <c:v>0.99429665581081605</c:v>
                </c:pt>
                <c:pt idx="1997">
                  <c:v>0.99603245621621983</c:v>
                </c:pt>
                <c:pt idx="1998">
                  <c:v>0.99537119891892323</c:v>
                </c:pt>
                <c:pt idx="1999">
                  <c:v>0.9967763706756787</c:v>
                </c:pt>
                <c:pt idx="2000">
                  <c:v>0.99594979905405778</c:v>
                </c:pt>
                <c:pt idx="2001">
                  <c:v>0.99603245621621983</c:v>
                </c:pt>
                <c:pt idx="2002">
                  <c:v>0.99561917040540948</c:v>
                </c:pt>
                <c:pt idx="2003">
                  <c:v>0.99561917040540948</c:v>
                </c:pt>
                <c:pt idx="2004">
                  <c:v>0.99718965648648905</c:v>
                </c:pt>
                <c:pt idx="2005">
                  <c:v>0.99454462729730231</c:v>
                </c:pt>
                <c:pt idx="2006">
                  <c:v>0.99561917040540948</c:v>
                </c:pt>
                <c:pt idx="2007">
                  <c:v>0.99487525594595072</c:v>
                </c:pt>
                <c:pt idx="2008">
                  <c:v>0.99636308486486835</c:v>
                </c:pt>
                <c:pt idx="2009">
                  <c:v>0.99685902783784075</c:v>
                </c:pt>
                <c:pt idx="2010">
                  <c:v>0.99603245621621983</c:v>
                </c:pt>
                <c:pt idx="2011">
                  <c:v>0.99553651324324743</c:v>
                </c:pt>
                <c:pt idx="2012">
                  <c:v>0.9966110563513545</c:v>
                </c:pt>
                <c:pt idx="2013">
                  <c:v>0.99628042770270608</c:v>
                </c:pt>
                <c:pt idx="2014">
                  <c:v>0.9967763706756787</c:v>
                </c:pt>
                <c:pt idx="2015">
                  <c:v>0.99561917040540948</c:v>
                </c:pt>
                <c:pt idx="2016">
                  <c:v>0.9937180556756815</c:v>
                </c:pt>
                <c:pt idx="2017">
                  <c:v>0.99537119891892323</c:v>
                </c:pt>
                <c:pt idx="2018">
                  <c:v>0.99586714189189574</c:v>
                </c:pt>
                <c:pt idx="2019">
                  <c:v>0.9969416850000028</c:v>
                </c:pt>
                <c:pt idx="2020">
                  <c:v>0.99413134148649196</c:v>
                </c:pt>
                <c:pt idx="2021">
                  <c:v>0.99363539851351945</c:v>
                </c:pt>
                <c:pt idx="2022">
                  <c:v>0.99652839918919245</c:v>
                </c:pt>
                <c:pt idx="2023">
                  <c:v>0.99594979905405778</c:v>
                </c:pt>
                <c:pt idx="2024">
                  <c:v>0.99628042770270608</c:v>
                </c:pt>
                <c:pt idx="2025">
                  <c:v>0.99619777054054404</c:v>
                </c:pt>
                <c:pt idx="2026">
                  <c:v>0.99520588459459913</c:v>
                </c:pt>
                <c:pt idx="2027">
                  <c:v>0.99685902783784075</c:v>
                </c:pt>
                <c:pt idx="2028">
                  <c:v>0.99801622810810997</c:v>
                </c:pt>
                <c:pt idx="2029">
                  <c:v>0.99487525594595072</c:v>
                </c:pt>
                <c:pt idx="2030">
                  <c:v>0.99528854175676118</c:v>
                </c:pt>
                <c:pt idx="2031">
                  <c:v>0.99545385608108528</c:v>
                </c:pt>
                <c:pt idx="2032">
                  <c:v>0.99768559945946156</c:v>
                </c:pt>
                <c:pt idx="2033">
                  <c:v>0.99785091378378588</c:v>
                </c:pt>
                <c:pt idx="2034">
                  <c:v>0.99462728445946447</c:v>
                </c:pt>
                <c:pt idx="2035">
                  <c:v>0.99594979905405778</c:v>
                </c:pt>
                <c:pt idx="2036">
                  <c:v>0.99545385608108528</c:v>
                </c:pt>
                <c:pt idx="2037">
                  <c:v>0.99594979905405778</c:v>
                </c:pt>
                <c:pt idx="2038">
                  <c:v>0.99628042770270608</c:v>
                </c:pt>
                <c:pt idx="2039">
                  <c:v>0.9967763706756787</c:v>
                </c:pt>
                <c:pt idx="2040">
                  <c:v>0.99520588459459913</c:v>
                </c:pt>
                <c:pt idx="2041">
                  <c:v>0.99818154243243418</c:v>
                </c:pt>
                <c:pt idx="2042">
                  <c:v>0.997106999324327</c:v>
                </c:pt>
                <c:pt idx="2043">
                  <c:v>0.99636308486486835</c:v>
                </c:pt>
                <c:pt idx="2044">
                  <c:v>0.99504057027027493</c:v>
                </c:pt>
                <c:pt idx="2045">
                  <c:v>0.99685902783784075</c:v>
                </c:pt>
                <c:pt idx="2046">
                  <c:v>0.99528854175676118</c:v>
                </c:pt>
                <c:pt idx="2047">
                  <c:v>0.99537119891892323</c:v>
                </c:pt>
                <c:pt idx="2048">
                  <c:v>0.99718965648648905</c:v>
                </c:pt>
                <c:pt idx="2049">
                  <c:v>0.99586714189189574</c:v>
                </c:pt>
                <c:pt idx="2050">
                  <c:v>0.9964457420270304</c:v>
                </c:pt>
                <c:pt idx="2051">
                  <c:v>0.99760294229729951</c:v>
                </c:pt>
                <c:pt idx="2052">
                  <c:v>0.99594979905405778</c:v>
                </c:pt>
                <c:pt idx="2053">
                  <c:v>0.99636308486486835</c:v>
                </c:pt>
                <c:pt idx="2054">
                  <c:v>0.9964457420270304</c:v>
                </c:pt>
                <c:pt idx="2055">
                  <c:v>0.99760294229729951</c:v>
                </c:pt>
                <c:pt idx="2056">
                  <c:v>0.9964457420270304</c:v>
                </c:pt>
                <c:pt idx="2057">
                  <c:v>0.99685902783784075</c:v>
                </c:pt>
                <c:pt idx="2058">
                  <c:v>0.997106999324327</c:v>
                </c:pt>
                <c:pt idx="2059">
                  <c:v>0.96883824986489386</c:v>
                </c:pt>
                <c:pt idx="2060">
                  <c:v>6.2955964874123367E-3</c:v>
                </c:pt>
                <c:pt idx="2061">
                  <c:v>4.4771389198464632E-3</c:v>
                </c:pt>
                <c:pt idx="2062">
                  <c:v>5.7996535144398259E-3</c:v>
                </c:pt>
                <c:pt idx="2063">
                  <c:v>6.0476250009260813E-3</c:v>
                </c:pt>
                <c:pt idx="2064">
                  <c:v>5.0557390549810597E-3</c:v>
                </c:pt>
                <c:pt idx="2065">
                  <c:v>5.7169963522777411E-3</c:v>
                </c:pt>
                <c:pt idx="2066">
                  <c:v>5.8823106766019116E-3</c:v>
                </c:pt>
                <c:pt idx="2067">
                  <c:v>4.8077675684948043E-3</c:v>
                </c:pt>
                <c:pt idx="2068">
                  <c:v>5.6343391901156554E-3</c:v>
                </c:pt>
                <c:pt idx="2069">
                  <c:v>5.4690248657914857E-3</c:v>
                </c:pt>
                <c:pt idx="2070">
                  <c:v>4.0638531090360381E-3</c:v>
                </c:pt>
                <c:pt idx="2071">
                  <c:v>4.7251104063327186E-3</c:v>
                </c:pt>
                <c:pt idx="2072">
                  <c:v>4.2291674333602078E-3</c:v>
                </c:pt>
                <c:pt idx="2073">
                  <c:v>5.0557390549810597E-3</c:v>
                </c:pt>
                <c:pt idx="2074">
                  <c:v>6.8741966225469324E-3</c:v>
                </c:pt>
                <c:pt idx="2075">
                  <c:v>5.6343391901156554E-3</c:v>
                </c:pt>
                <c:pt idx="2076">
                  <c:v>6.4609108117365073E-3</c:v>
                </c:pt>
                <c:pt idx="2077">
                  <c:v>6.0476250009260813E-3</c:v>
                </c:pt>
                <c:pt idx="2078">
                  <c:v>5.3863677036293999E-3</c:v>
                </c:pt>
                <c:pt idx="2079">
                  <c:v>6.2129393252502519E-3</c:v>
                </c:pt>
                <c:pt idx="2080">
                  <c:v>5.4690248657914857E-3</c:v>
                </c:pt>
                <c:pt idx="2081">
                  <c:v>5.0557390549810597E-3</c:v>
                </c:pt>
                <c:pt idx="2082">
                  <c:v>5.4690248657914857E-3</c:v>
                </c:pt>
                <c:pt idx="2083">
                  <c:v>4.973081892818974E-3</c:v>
                </c:pt>
                <c:pt idx="2084">
                  <c:v>6.543567973898593E-3</c:v>
                </c:pt>
                <c:pt idx="2085">
                  <c:v>5.6343391901156554E-3</c:v>
                </c:pt>
                <c:pt idx="2086">
                  <c:v>4.7251104063327186E-3</c:v>
                </c:pt>
                <c:pt idx="2087">
                  <c:v>6.543567973898593E-3</c:v>
                </c:pt>
                <c:pt idx="2088">
                  <c:v>6.4609108117365073E-3</c:v>
                </c:pt>
                <c:pt idx="2089">
                  <c:v>6.130282163088167E-3</c:v>
                </c:pt>
                <c:pt idx="2090">
                  <c:v>4.6424532441706337E-3</c:v>
                </c:pt>
                <c:pt idx="2091">
                  <c:v>5.6343391901156554E-3</c:v>
                </c:pt>
                <c:pt idx="2092">
                  <c:v>5.6343391901156554E-3</c:v>
                </c:pt>
                <c:pt idx="2093">
                  <c:v>2.9066528387668455E-3</c:v>
                </c:pt>
                <c:pt idx="2094">
                  <c:v>3.5679101360635269E-3</c:v>
                </c:pt>
                <c:pt idx="2095">
                  <c:v>4.3118245955222926E-3</c:v>
                </c:pt>
                <c:pt idx="2096">
                  <c:v>5.0557390549810597E-3</c:v>
                </c:pt>
                <c:pt idx="2097">
                  <c:v>5.0557390549810597E-3</c:v>
                </c:pt>
                <c:pt idx="2098">
                  <c:v>5.8823106766019116E-3</c:v>
                </c:pt>
                <c:pt idx="2099">
                  <c:v>6.0476250009260813E-3</c:v>
                </c:pt>
                <c:pt idx="2100">
                  <c:v>6.2129393252502519E-3</c:v>
                </c:pt>
                <c:pt idx="2101">
                  <c:v>4.6424532441706337E-3</c:v>
                </c:pt>
                <c:pt idx="2102">
                  <c:v>5.3863677036293999E-3</c:v>
                </c:pt>
                <c:pt idx="2103">
                  <c:v>5.7996535144398259E-3</c:v>
                </c:pt>
                <c:pt idx="2104">
                  <c:v>3.4025958117393567E-3</c:v>
                </c:pt>
                <c:pt idx="2105">
                  <c:v>5.9649678387639965E-3</c:v>
                </c:pt>
                <c:pt idx="2106">
                  <c:v>6.2955964874123367E-3</c:v>
                </c:pt>
                <c:pt idx="2107">
                  <c:v>4.7251104063327186E-3</c:v>
                </c:pt>
                <c:pt idx="2108">
                  <c:v>4.7251104063327186E-3</c:v>
                </c:pt>
                <c:pt idx="2109">
                  <c:v>6.0476250009260813E-3</c:v>
                </c:pt>
                <c:pt idx="2110">
                  <c:v>4.1465102711981229E-3</c:v>
                </c:pt>
                <c:pt idx="2111">
                  <c:v>6.3782536495744224E-3</c:v>
                </c:pt>
                <c:pt idx="2112">
                  <c:v>5.8823106766019116E-3</c:v>
                </c:pt>
                <c:pt idx="2113">
                  <c:v>4.8904247306568891E-3</c:v>
                </c:pt>
                <c:pt idx="2114">
                  <c:v>5.7996535144398259E-3</c:v>
                </c:pt>
                <c:pt idx="2115">
                  <c:v>5.9649678387639965E-3</c:v>
                </c:pt>
                <c:pt idx="2116">
                  <c:v>4.3944817576843783E-3</c:v>
                </c:pt>
                <c:pt idx="2117">
                  <c:v>5.6343391901156554E-3</c:v>
                </c:pt>
                <c:pt idx="2118">
                  <c:v>6.130282163088167E-3</c:v>
                </c:pt>
                <c:pt idx="2119">
                  <c:v>5.6343391901156554E-3</c:v>
                </c:pt>
                <c:pt idx="2120">
                  <c:v>5.1383962171431445E-3</c:v>
                </c:pt>
                <c:pt idx="2121">
                  <c:v>5.3037105414673151E-3</c:v>
                </c:pt>
                <c:pt idx="2122">
                  <c:v>5.7996535144398259E-3</c:v>
                </c:pt>
                <c:pt idx="2123">
                  <c:v>4.7251104063327186E-3</c:v>
                </c:pt>
                <c:pt idx="2124">
                  <c:v>6.2955964874123367E-3</c:v>
                </c:pt>
                <c:pt idx="2125">
                  <c:v>5.6343391901156554E-3</c:v>
                </c:pt>
                <c:pt idx="2126">
                  <c:v>5.6343391901156554E-3</c:v>
                </c:pt>
                <c:pt idx="2127">
                  <c:v>5.2210533793052303E-3</c:v>
                </c:pt>
                <c:pt idx="2128">
                  <c:v>5.7996535144398259E-3</c:v>
                </c:pt>
                <c:pt idx="2129">
                  <c:v>4.8077675684948043E-3</c:v>
                </c:pt>
                <c:pt idx="2130">
                  <c:v>4.0638531090360381E-3</c:v>
                </c:pt>
                <c:pt idx="2131">
                  <c:v>3.8985387847118675E-3</c:v>
                </c:pt>
                <c:pt idx="2132">
                  <c:v>3.6505672982256121E-3</c:v>
                </c:pt>
                <c:pt idx="2133">
                  <c:v>6.130282163088167E-3</c:v>
                </c:pt>
                <c:pt idx="2134">
                  <c:v>5.1383962171431445E-3</c:v>
                </c:pt>
                <c:pt idx="2135">
                  <c:v>5.1383962171431445E-3</c:v>
                </c:pt>
                <c:pt idx="2136">
                  <c:v>5.0557390549810597E-3</c:v>
                </c:pt>
                <c:pt idx="2137">
                  <c:v>5.2210533793052303E-3</c:v>
                </c:pt>
                <c:pt idx="2138">
                  <c:v>4.4771389198464632E-3</c:v>
                </c:pt>
                <c:pt idx="2139">
                  <c:v>5.2210533793052303E-3</c:v>
                </c:pt>
                <c:pt idx="2140">
                  <c:v>4.7251104063327186E-3</c:v>
                </c:pt>
                <c:pt idx="2141">
                  <c:v>5.7996535144398259E-3</c:v>
                </c:pt>
                <c:pt idx="2142">
                  <c:v>5.7996535144398259E-3</c:v>
                </c:pt>
                <c:pt idx="2143">
                  <c:v>5.1383962171431445E-3</c:v>
                </c:pt>
                <c:pt idx="2144">
                  <c:v>4.6424532441706337E-3</c:v>
                </c:pt>
                <c:pt idx="2145">
                  <c:v>5.3863677036293999E-3</c:v>
                </c:pt>
                <c:pt idx="2146">
                  <c:v>3.8985387847118675E-3</c:v>
                </c:pt>
                <c:pt idx="2147">
                  <c:v>5.7169963522777411E-3</c:v>
                </c:pt>
                <c:pt idx="2148">
                  <c:v>1.7494525684976535E-3</c:v>
                </c:pt>
                <c:pt idx="2149">
                  <c:v>3.9811959468739524E-3</c:v>
                </c:pt>
                <c:pt idx="2150">
                  <c:v>5.7996535144398259E-3</c:v>
                </c:pt>
                <c:pt idx="2151">
                  <c:v>1.9147668928218239E-3</c:v>
                </c:pt>
                <c:pt idx="2152">
                  <c:v>3.5679101360635269E-3</c:v>
                </c:pt>
                <c:pt idx="2153">
                  <c:v>4.6424532441706337E-3</c:v>
                </c:pt>
                <c:pt idx="2154">
                  <c:v>6.0476250009260813E-3</c:v>
                </c:pt>
                <c:pt idx="2155">
                  <c:v>5.8823106766019116E-3</c:v>
                </c:pt>
                <c:pt idx="2156">
                  <c:v>4.6424532441706337E-3</c:v>
                </c:pt>
                <c:pt idx="2157">
                  <c:v>5.7996535144398259E-3</c:v>
                </c:pt>
                <c:pt idx="2158">
                  <c:v>3.7332244603876974E-3</c:v>
                </c:pt>
                <c:pt idx="2159">
                  <c:v>5.7169963522777411E-3</c:v>
                </c:pt>
                <c:pt idx="2160">
                  <c:v>4.3944817576843783E-3</c:v>
                </c:pt>
                <c:pt idx="2161">
                  <c:v>4.5597960820085489E-3</c:v>
                </c:pt>
                <c:pt idx="2162">
                  <c:v>5.3863677036293999E-3</c:v>
                </c:pt>
                <c:pt idx="2163">
                  <c:v>4.7251104063327186E-3</c:v>
                </c:pt>
                <c:pt idx="2164">
                  <c:v>4.2291674333602078E-3</c:v>
                </c:pt>
                <c:pt idx="2165">
                  <c:v>4.6424532441706337E-3</c:v>
                </c:pt>
                <c:pt idx="2166">
                  <c:v>4.7251104063327186E-3</c:v>
                </c:pt>
                <c:pt idx="2167">
                  <c:v>5.7996535144398259E-3</c:v>
                </c:pt>
                <c:pt idx="2168">
                  <c:v>3.9811959468739524E-3</c:v>
                </c:pt>
                <c:pt idx="2169">
                  <c:v>4.973081892818974E-3</c:v>
                </c:pt>
                <c:pt idx="2170">
                  <c:v>4.6424532441706337E-3</c:v>
                </c:pt>
                <c:pt idx="2171">
                  <c:v>5.6343391901156554E-3</c:v>
                </c:pt>
                <c:pt idx="2172">
                  <c:v>5.7996535144398259E-3</c:v>
                </c:pt>
                <c:pt idx="2173">
                  <c:v>4.7251104063327186E-3</c:v>
                </c:pt>
                <c:pt idx="2174">
                  <c:v>4.973081892818974E-3</c:v>
                </c:pt>
                <c:pt idx="2175">
                  <c:v>4.7251104063327186E-3</c:v>
                </c:pt>
                <c:pt idx="2176">
                  <c:v>3.8985387847118675E-3</c:v>
                </c:pt>
                <c:pt idx="2177">
                  <c:v>4.6424532441706337E-3</c:v>
                </c:pt>
                <c:pt idx="2178">
                  <c:v>4.3944817576843783E-3</c:v>
                </c:pt>
                <c:pt idx="2179">
                  <c:v>5.6343391901156554E-3</c:v>
                </c:pt>
                <c:pt idx="2180">
                  <c:v>3.8985387847118675E-3</c:v>
                </c:pt>
                <c:pt idx="2181">
                  <c:v>5.0557390549810597E-3</c:v>
                </c:pt>
                <c:pt idx="2182">
                  <c:v>5.7996535144398259E-3</c:v>
                </c:pt>
                <c:pt idx="2183">
                  <c:v>5.7996535144398259E-3</c:v>
                </c:pt>
                <c:pt idx="2184">
                  <c:v>5.7169963522777411E-3</c:v>
                </c:pt>
                <c:pt idx="2185">
                  <c:v>5.7169963522777411E-3</c:v>
                </c:pt>
                <c:pt idx="2186">
                  <c:v>5.5516820279535705E-3</c:v>
                </c:pt>
                <c:pt idx="2187">
                  <c:v>2.4107098657943351E-3</c:v>
                </c:pt>
                <c:pt idx="2188">
                  <c:v>4.8904247306568891E-3</c:v>
                </c:pt>
                <c:pt idx="2189">
                  <c:v>4.7251104063327186E-3</c:v>
                </c:pt>
                <c:pt idx="2190">
                  <c:v>4.8904247306568891E-3</c:v>
                </c:pt>
                <c:pt idx="2191">
                  <c:v>4.1465102711981229E-3</c:v>
                </c:pt>
                <c:pt idx="2192">
                  <c:v>5.0557390549810597E-3</c:v>
                </c:pt>
                <c:pt idx="2193">
                  <c:v>4.0638531090360381E-3</c:v>
                </c:pt>
                <c:pt idx="2194">
                  <c:v>5.0557390549810597E-3</c:v>
                </c:pt>
                <c:pt idx="2195">
                  <c:v>4.5597960820085489E-3</c:v>
                </c:pt>
                <c:pt idx="2196">
                  <c:v>5.3863677036293999E-3</c:v>
                </c:pt>
                <c:pt idx="2197">
                  <c:v>4.6424532441706337E-3</c:v>
                </c:pt>
                <c:pt idx="2198">
                  <c:v>5.3863677036293999E-3</c:v>
                </c:pt>
                <c:pt idx="2199">
                  <c:v>5.0557390549810597E-3</c:v>
                </c:pt>
                <c:pt idx="2200">
                  <c:v>3.4025958117393567E-3</c:v>
                </c:pt>
                <c:pt idx="2201">
                  <c:v>4.2291674333602078E-3</c:v>
                </c:pt>
                <c:pt idx="2202">
                  <c:v>4.8904247306568891E-3</c:v>
                </c:pt>
                <c:pt idx="2203">
                  <c:v>3.8985387847118675E-3</c:v>
                </c:pt>
                <c:pt idx="2204">
                  <c:v>4.8077675684948043E-3</c:v>
                </c:pt>
                <c:pt idx="2205">
                  <c:v>5.8823106766019116E-3</c:v>
                </c:pt>
                <c:pt idx="2206">
                  <c:v>3.4852529739014416E-3</c:v>
                </c:pt>
                <c:pt idx="2207">
                  <c:v>6.0476250009260813E-3</c:v>
                </c:pt>
                <c:pt idx="2208">
                  <c:v>3.0719671630910161E-3</c:v>
                </c:pt>
                <c:pt idx="2209">
                  <c:v>4.3118245955222926E-3</c:v>
                </c:pt>
                <c:pt idx="2210">
                  <c:v>4.1465102711981229E-3</c:v>
                </c:pt>
                <c:pt idx="2211">
                  <c:v>5.1383962171431445E-3</c:v>
                </c:pt>
                <c:pt idx="2212">
                  <c:v>4.8904247306568891E-3</c:v>
                </c:pt>
                <c:pt idx="2213">
                  <c:v>4.3118245955222926E-3</c:v>
                </c:pt>
                <c:pt idx="2214">
                  <c:v>4.1465102711981229E-3</c:v>
                </c:pt>
                <c:pt idx="2215">
                  <c:v>4.8077675684948043E-3</c:v>
                </c:pt>
                <c:pt idx="2216">
                  <c:v>3.7332244603876974E-3</c:v>
                </c:pt>
                <c:pt idx="2217">
                  <c:v>4.1465102711981229E-3</c:v>
                </c:pt>
                <c:pt idx="2218">
                  <c:v>4.7251104063327186E-3</c:v>
                </c:pt>
                <c:pt idx="2219">
                  <c:v>2.9893100009289308E-3</c:v>
                </c:pt>
                <c:pt idx="2220">
                  <c:v>5.0557390549810597E-3</c:v>
                </c:pt>
                <c:pt idx="2221">
                  <c:v>3.7332244603876974E-3</c:v>
                </c:pt>
                <c:pt idx="2222">
                  <c:v>3.7332244603876974E-3</c:v>
                </c:pt>
                <c:pt idx="2223">
                  <c:v>5.2210533793052303E-3</c:v>
                </c:pt>
                <c:pt idx="2224">
                  <c:v>2.2453955414701646E-3</c:v>
                </c:pt>
                <c:pt idx="2225">
                  <c:v>5.2210533793052303E-3</c:v>
                </c:pt>
                <c:pt idx="2226">
                  <c:v>5.3863677036293999E-3</c:v>
                </c:pt>
                <c:pt idx="2227">
                  <c:v>5.5516820279535705E-3</c:v>
                </c:pt>
                <c:pt idx="2228">
                  <c:v>5.3037105414673151E-3</c:v>
                </c:pt>
                <c:pt idx="2229">
                  <c:v>2.8239956766047602E-3</c:v>
                </c:pt>
                <c:pt idx="2230">
                  <c:v>4.1465102711981229E-3</c:v>
                </c:pt>
                <c:pt idx="2231">
                  <c:v>4.5597960820085489E-3</c:v>
                </c:pt>
                <c:pt idx="2232">
                  <c:v>5.3037105414673151E-3</c:v>
                </c:pt>
                <c:pt idx="2233">
                  <c:v>4.4771389198464632E-3</c:v>
                </c:pt>
                <c:pt idx="2234">
                  <c:v>2.9066528387668455E-3</c:v>
                </c:pt>
                <c:pt idx="2235">
                  <c:v>5.5516820279535705E-3</c:v>
                </c:pt>
                <c:pt idx="2236">
                  <c:v>1.9974240549839092E-3</c:v>
                </c:pt>
                <c:pt idx="2237">
                  <c:v>4.1465102711981229E-3</c:v>
                </c:pt>
                <c:pt idx="2238">
                  <c:v>4.3944817576843783E-3</c:v>
                </c:pt>
                <c:pt idx="2239">
                  <c:v>3.8158816225497823E-3</c:v>
                </c:pt>
                <c:pt idx="2240">
                  <c:v>3.7332244603876974E-3</c:v>
                </c:pt>
                <c:pt idx="2241">
                  <c:v>5.4690248657914857E-3</c:v>
                </c:pt>
                <c:pt idx="2242">
                  <c:v>4.0638531090360381E-3</c:v>
                </c:pt>
                <c:pt idx="2243">
                  <c:v>4.3118245955222926E-3</c:v>
                </c:pt>
                <c:pt idx="2244">
                  <c:v>5.0557390549810597E-3</c:v>
                </c:pt>
                <c:pt idx="2245">
                  <c:v>3.8985387847118675E-3</c:v>
                </c:pt>
                <c:pt idx="2246">
                  <c:v>2.5760241901185048E-3</c:v>
                </c:pt>
                <c:pt idx="2247">
                  <c:v>4.973081892818974E-3</c:v>
                </c:pt>
                <c:pt idx="2248">
                  <c:v>2.0800812171459944E-3</c:v>
                </c:pt>
                <c:pt idx="2249">
                  <c:v>4.1465102711981229E-3</c:v>
                </c:pt>
                <c:pt idx="2250">
                  <c:v>3.8158816225497823E-3</c:v>
                </c:pt>
                <c:pt idx="2251">
                  <c:v>5.0557390549810597E-3</c:v>
                </c:pt>
                <c:pt idx="2252">
                  <c:v>4.6424532441706337E-3</c:v>
                </c:pt>
                <c:pt idx="2253">
                  <c:v>5.1383962171431445E-3</c:v>
                </c:pt>
                <c:pt idx="2254">
                  <c:v>1.7494525684976535E-3</c:v>
                </c:pt>
                <c:pt idx="2255">
                  <c:v>4.4771389198464632E-3</c:v>
                </c:pt>
                <c:pt idx="2256">
                  <c:v>4.3118245955222926E-3</c:v>
                </c:pt>
                <c:pt idx="2257">
                  <c:v>2.7413385144426754E-3</c:v>
                </c:pt>
                <c:pt idx="2258">
                  <c:v>3.6505672982256121E-3</c:v>
                </c:pt>
                <c:pt idx="2259">
                  <c:v>4.3944817576843783E-3</c:v>
                </c:pt>
                <c:pt idx="2260">
                  <c:v>4.0638531090360381E-3</c:v>
                </c:pt>
                <c:pt idx="2261">
                  <c:v>4.7251104063327186E-3</c:v>
                </c:pt>
                <c:pt idx="2262">
                  <c:v>4.7251104063327186E-3</c:v>
                </c:pt>
                <c:pt idx="2263">
                  <c:v>4.1465102711981229E-3</c:v>
                </c:pt>
                <c:pt idx="2264">
                  <c:v>4.8904247306568891E-3</c:v>
                </c:pt>
                <c:pt idx="2265">
                  <c:v>3.8985387847118675E-3</c:v>
                </c:pt>
                <c:pt idx="2266">
                  <c:v>4.8077675684948043E-3</c:v>
                </c:pt>
                <c:pt idx="2267">
                  <c:v>3.4025958117393567E-3</c:v>
                </c:pt>
                <c:pt idx="2268">
                  <c:v>4.973081892818974E-3</c:v>
                </c:pt>
                <c:pt idx="2269">
                  <c:v>2.5760241901185048E-3</c:v>
                </c:pt>
                <c:pt idx="2270">
                  <c:v>4.8904247306568891E-3</c:v>
                </c:pt>
                <c:pt idx="2271">
                  <c:v>4.6424532441706337E-3</c:v>
                </c:pt>
                <c:pt idx="2272">
                  <c:v>4.973081892818974E-3</c:v>
                </c:pt>
                <c:pt idx="2273">
                  <c:v>4.8077675684948043E-3</c:v>
                </c:pt>
                <c:pt idx="2274">
                  <c:v>4.1465102711981229E-3</c:v>
                </c:pt>
                <c:pt idx="2275">
                  <c:v>5.0557390549810597E-3</c:v>
                </c:pt>
                <c:pt idx="2276">
                  <c:v>4.3118245955222926E-3</c:v>
                </c:pt>
                <c:pt idx="2277">
                  <c:v>4.8904247306568891E-3</c:v>
                </c:pt>
                <c:pt idx="2278">
                  <c:v>4.6424532441706337E-3</c:v>
                </c:pt>
                <c:pt idx="2279">
                  <c:v>3.4852529739014416E-3</c:v>
                </c:pt>
                <c:pt idx="2280">
                  <c:v>4.8904247306568891E-3</c:v>
                </c:pt>
                <c:pt idx="2281">
                  <c:v>5.2210533793052303E-3</c:v>
                </c:pt>
                <c:pt idx="2282">
                  <c:v>4.6424532441706337E-3</c:v>
                </c:pt>
                <c:pt idx="2283">
                  <c:v>1.5014810820113981E-3</c:v>
                </c:pt>
                <c:pt idx="2284">
                  <c:v>5.7169963522777411E-3</c:v>
                </c:pt>
                <c:pt idx="2285">
                  <c:v>4.3944817576843783E-3</c:v>
                </c:pt>
                <c:pt idx="2286">
                  <c:v>5.3037105414673151E-3</c:v>
                </c:pt>
                <c:pt idx="2287">
                  <c:v>3.3199386495772715E-3</c:v>
                </c:pt>
                <c:pt idx="2288">
                  <c:v>4.8077675684948043E-3</c:v>
                </c:pt>
                <c:pt idx="2289">
                  <c:v>3.5679101360635269E-3</c:v>
                </c:pt>
                <c:pt idx="2290">
                  <c:v>4.0638531090360381E-3</c:v>
                </c:pt>
                <c:pt idx="2291">
                  <c:v>4.7251104063327186E-3</c:v>
                </c:pt>
                <c:pt idx="2292">
                  <c:v>3.3199386495772715E-3</c:v>
                </c:pt>
                <c:pt idx="2293">
                  <c:v>3.4025958117393567E-3</c:v>
                </c:pt>
                <c:pt idx="2294">
                  <c:v>2.9066528387668455E-3</c:v>
                </c:pt>
                <c:pt idx="2295">
                  <c:v>4.6424532441706337E-3</c:v>
                </c:pt>
                <c:pt idx="2296">
                  <c:v>5.4690248657914857E-3</c:v>
                </c:pt>
                <c:pt idx="2297">
                  <c:v>4.1465102711981229E-3</c:v>
                </c:pt>
                <c:pt idx="2298">
                  <c:v>4.8904247306568891E-3</c:v>
                </c:pt>
                <c:pt idx="2299">
                  <c:v>5.1383962171431445E-3</c:v>
                </c:pt>
                <c:pt idx="2300">
                  <c:v>5.0557390549810597E-3</c:v>
                </c:pt>
                <c:pt idx="2301">
                  <c:v>4.8904247306568891E-3</c:v>
                </c:pt>
                <c:pt idx="2302">
                  <c:v>3.4852529739014416E-3</c:v>
                </c:pt>
                <c:pt idx="2303">
                  <c:v>3.7332244603876974E-3</c:v>
                </c:pt>
                <c:pt idx="2304">
                  <c:v>4.7251104063327186E-3</c:v>
                </c:pt>
                <c:pt idx="2305">
                  <c:v>4.973081892818974E-3</c:v>
                </c:pt>
                <c:pt idx="2306">
                  <c:v>4.8077675684948043E-3</c:v>
                </c:pt>
                <c:pt idx="2307">
                  <c:v>3.0719671630910161E-3</c:v>
                </c:pt>
                <c:pt idx="2308">
                  <c:v>4.7251104063327186E-3</c:v>
                </c:pt>
                <c:pt idx="2309">
                  <c:v>4.973081892818974E-3</c:v>
                </c:pt>
                <c:pt idx="2310">
                  <c:v>3.9811959468739524E-3</c:v>
                </c:pt>
                <c:pt idx="2311">
                  <c:v>4.5597960820085489E-3</c:v>
                </c:pt>
                <c:pt idx="2312">
                  <c:v>4.3118245955222926E-3</c:v>
                </c:pt>
                <c:pt idx="2313">
                  <c:v>2.3280527036322498E-3</c:v>
                </c:pt>
                <c:pt idx="2314">
                  <c:v>2.7413385144426754E-3</c:v>
                </c:pt>
                <c:pt idx="2315">
                  <c:v>5.0557390549810597E-3</c:v>
                </c:pt>
                <c:pt idx="2316">
                  <c:v>4.8904247306568891E-3</c:v>
                </c:pt>
                <c:pt idx="2317">
                  <c:v>4.4771389198464632E-3</c:v>
                </c:pt>
                <c:pt idx="2318">
                  <c:v>2.3280527036322498E-3</c:v>
                </c:pt>
                <c:pt idx="2319">
                  <c:v>4.3944817576843783E-3</c:v>
                </c:pt>
                <c:pt idx="2320">
                  <c:v>3.7332244603876974E-3</c:v>
                </c:pt>
                <c:pt idx="2321">
                  <c:v>3.8985387847118675E-3</c:v>
                </c:pt>
                <c:pt idx="2322">
                  <c:v>2.6586813522805901E-3</c:v>
                </c:pt>
                <c:pt idx="2323">
                  <c:v>4.0638531090360381E-3</c:v>
                </c:pt>
                <c:pt idx="2324">
                  <c:v>4.7251104063327186E-3</c:v>
                </c:pt>
                <c:pt idx="2325">
                  <c:v>4.8077675684948043E-3</c:v>
                </c:pt>
                <c:pt idx="2326">
                  <c:v>4.7251104063327186E-3</c:v>
                </c:pt>
                <c:pt idx="2327">
                  <c:v>2.7413385144426754E-3</c:v>
                </c:pt>
                <c:pt idx="2328">
                  <c:v>4.7251104063327186E-3</c:v>
                </c:pt>
                <c:pt idx="2329">
                  <c:v>4.973081892818974E-3</c:v>
                </c:pt>
                <c:pt idx="2330">
                  <c:v>4.3118245955222926E-3</c:v>
                </c:pt>
                <c:pt idx="2331">
                  <c:v>3.3199386495772715E-3</c:v>
                </c:pt>
                <c:pt idx="2332">
                  <c:v>5.4690248657914857E-3</c:v>
                </c:pt>
                <c:pt idx="2333">
                  <c:v>4.6424532441706337E-3</c:v>
                </c:pt>
                <c:pt idx="2334">
                  <c:v>4.973081892818974E-3</c:v>
                </c:pt>
                <c:pt idx="2335">
                  <c:v>5.2210533793052303E-3</c:v>
                </c:pt>
                <c:pt idx="2336">
                  <c:v>4.4771389198464632E-3</c:v>
                </c:pt>
                <c:pt idx="2337">
                  <c:v>3.4852529739014416E-3</c:v>
                </c:pt>
                <c:pt idx="2338">
                  <c:v>4.2291674333602078E-3</c:v>
                </c:pt>
                <c:pt idx="2339">
                  <c:v>4.2291674333602078E-3</c:v>
                </c:pt>
                <c:pt idx="2340">
                  <c:v>4.1465102711981229E-3</c:v>
                </c:pt>
                <c:pt idx="2341">
                  <c:v>4.5597960820085489E-3</c:v>
                </c:pt>
                <c:pt idx="2342">
                  <c:v>4.8904247306568891E-3</c:v>
                </c:pt>
                <c:pt idx="2343">
                  <c:v>4.1465102711981229E-3</c:v>
                </c:pt>
                <c:pt idx="2344">
                  <c:v>3.4025958117393567E-3</c:v>
                </c:pt>
                <c:pt idx="2345">
                  <c:v>5.2210533793052303E-3</c:v>
                </c:pt>
                <c:pt idx="2346">
                  <c:v>3.3199386495772715E-3</c:v>
                </c:pt>
                <c:pt idx="2347">
                  <c:v>4.3944817576843783E-3</c:v>
                </c:pt>
                <c:pt idx="2348">
                  <c:v>5.3037105414673151E-3</c:v>
                </c:pt>
                <c:pt idx="2349">
                  <c:v>4.8904247306568891E-3</c:v>
                </c:pt>
                <c:pt idx="2350">
                  <c:v>4.7251104063327186E-3</c:v>
                </c:pt>
                <c:pt idx="2351">
                  <c:v>3.4852529739014416E-3</c:v>
                </c:pt>
                <c:pt idx="2352">
                  <c:v>3.5679101360635269E-3</c:v>
                </c:pt>
                <c:pt idx="2353">
                  <c:v>4.8077675684948043E-3</c:v>
                </c:pt>
                <c:pt idx="2354">
                  <c:v>5.1383962171431445E-3</c:v>
                </c:pt>
                <c:pt idx="2355">
                  <c:v>3.7332244603876974E-3</c:v>
                </c:pt>
                <c:pt idx="2356">
                  <c:v>3.8985387847118675E-3</c:v>
                </c:pt>
                <c:pt idx="2357">
                  <c:v>4.8904247306568891E-3</c:v>
                </c:pt>
                <c:pt idx="2358">
                  <c:v>3.4025958117393567E-3</c:v>
                </c:pt>
                <c:pt idx="2359">
                  <c:v>6.2955964874123367E-3</c:v>
                </c:pt>
                <c:pt idx="2360">
                  <c:v>4.8904247306568891E-3</c:v>
                </c:pt>
                <c:pt idx="2361">
                  <c:v>3.8158816225497823E-3</c:v>
                </c:pt>
                <c:pt idx="2362">
                  <c:v>3.1546243252531009E-3</c:v>
                </c:pt>
                <c:pt idx="2363">
                  <c:v>3.2372814874151862E-3</c:v>
                </c:pt>
                <c:pt idx="2364">
                  <c:v>3.8158816225497823E-3</c:v>
                </c:pt>
                <c:pt idx="2365">
                  <c:v>3.8158816225497823E-3</c:v>
                </c:pt>
                <c:pt idx="2366">
                  <c:v>2.9893100009289308E-3</c:v>
                </c:pt>
                <c:pt idx="2367">
                  <c:v>4.8904247306568891E-3</c:v>
                </c:pt>
                <c:pt idx="2368">
                  <c:v>5.0557390549810597E-3</c:v>
                </c:pt>
                <c:pt idx="2369">
                  <c:v>3.4852529739014416E-3</c:v>
                </c:pt>
                <c:pt idx="2370">
                  <c:v>4.7251104063327186E-3</c:v>
                </c:pt>
                <c:pt idx="2371">
                  <c:v>3.8985387847118675E-3</c:v>
                </c:pt>
                <c:pt idx="2372">
                  <c:v>4.8904247306568891E-3</c:v>
                </c:pt>
                <c:pt idx="2373">
                  <c:v>3.4025958117393567E-3</c:v>
                </c:pt>
                <c:pt idx="2374">
                  <c:v>4.8904247306568891E-3</c:v>
                </c:pt>
                <c:pt idx="2375">
                  <c:v>1.2535095955251425E-3</c:v>
                </c:pt>
                <c:pt idx="2376">
                  <c:v>5.7169963522777411E-3</c:v>
                </c:pt>
                <c:pt idx="2377">
                  <c:v>3.9811959468739524E-3</c:v>
                </c:pt>
                <c:pt idx="2378">
                  <c:v>4.8904247306568891E-3</c:v>
                </c:pt>
                <c:pt idx="2379">
                  <c:v>1.9974240549839092E-3</c:v>
                </c:pt>
                <c:pt idx="2380">
                  <c:v>3.1546243252531009E-3</c:v>
                </c:pt>
                <c:pt idx="2381">
                  <c:v>4.5597960820085489E-3</c:v>
                </c:pt>
                <c:pt idx="2382">
                  <c:v>4.0638531090360381E-3</c:v>
                </c:pt>
                <c:pt idx="2383">
                  <c:v>9.2288094687680217E-4</c:v>
                </c:pt>
                <c:pt idx="2384">
                  <c:v>1.7494525684976535E-3</c:v>
                </c:pt>
                <c:pt idx="2385">
                  <c:v>4.8904247306568891E-3</c:v>
                </c:pt>
                <c:pt idx="2386">
                  <c:v>4.1465102711981229E-3</c:v>
                </c:pt>
                <c:pt idx="2387">
                  <c:v>3.6505672982256121E-3</c:v>
                </c:pt>
                <c:pt idx="2388">
                  <c:v>1.1708524333630577E-3</c:v>
                </c:pt>
                <c:pt idx="2389">
                  <c:v>4.4771389198464632E-3</c:v>
                </c:pt>
                <c:pt idx="2390">
                  <c:v>5.0557390549810597E-3</c:v>
                </c:pt>
                <c:pt idx="2391">
                  <c:v>3.9811959468739524E-3</c:v>
                </c:pt>
                <c:pt idx="2392">
                  <c:v>4.1465102711981229E-3</c:v>
                </c:pt>
                <c:pt idx="2393">
                  <c:v>3.6505672982256121E-3</c:v>
                </c:pt>
                <c:pt idx="2394">
                  <c:v>4.8077675684948043E-3</c:v>
                </c:pt>
                <c:pt idx="2395">
                  <c:v>3.0719671630910161E-3</c:v>
                </c:pt>
                <c:pt idx="2396">
                  <c:v>5.0557390549810597E-3</c:v>
                </c:pt>
                <c:pt idx="2397">
                  <c:v>5.7169963522777411E-3</c:v>
                </c:pt>
                <c:pt idx="2398">
                  <c:v>5.7996535144398259E-3</c:v>
                </c:pt>
                <c:pt idx="2399">
                  <c:v>3.0719671630910161E-3</c:v>
                </c:pt>
                <c:pt idx="2400">
                  <c:v>4.5597960820085489E-3</c:v>
                </c:pt>
                <c:pt idx="2401">
                  <c:v>4.4771389198464632E-3</c:v>
                </c:pt>
                <c:pt idx="2402">
                  <c:v>3.8985387847118675E-3</c:v>
                </c:pt>
                <c:pt idx="2403">
                  <c:v>1.7494525684976535E-3</c:v>
                </c:pt>
                <c:pt idx="2404">
                  <c:v>4.1465102711981229E-3</c:v>
                </c:pt>
                <c:pt idx="2405">
                  <c:v>3.8985387847118675E-3</c:v>
                </c:pt>
                <c:pt idx="2406">
                  <c:v>5.0557390549810597E-3</c:v>
                </c:pt>
                <c:pt idx="2407">
                  <c:v>5.2210533793052303E-3</c:v>
                </c:pt>
                <c:pt idx="2408">
                  <c:v>3.9811959468739524E-3</c:v>
                </c:pt>
                <c:pt idx="2409">
                  <c:v>2.3280527036322498E-3</c:v>
                </c:pt>
                <c:pt idx="2410">
                  <c:v>2.8239956766047602E-3</c:v>
                </c:pt>
                <c:pt idx="2411">
                  <c:v>2.2453955414701646E-3</c:v>
                </c:pt>
                <c:pt idx="2412">
                  <c:v>4.973081892818974E-3</c:v>
                </c:pt>
                <c:pt idx="2413">
                  <c:v>4.5597960820085489E-3</c:v>
                </c:pt>
                <c:pt idx="2414">
                  <c:v>4.3118245955222926E-3</c:v>
                </c:pt>
                <c:pt idx="2415">
                  <c:v>3.4025958117393567E-3</c:v>
                </c:pt>
                <c:pt idx="2416">
                  <c:v>4.7251104063327186E-3</c:v>
                </c:pt>
                <c:pt idx="2417">
                  <c:v>4.3944817576843783E-3</c:v>
                </c:pt>
                <c:pt idx="2418">
                  <c:v>5.3037105414673151E-3</c:v>
                </c:pt>
                <c:pt idx="2419">
                  <c:v>4.3118245955222926E-3</c:v>
                </c:pt>
                <c:pt idx="2420">
                  <c:v>4.8904247306568891E-3</c:v>
                </c:pt>
                <c:pt idx="2421">
                  <c:v>2.3280527036322498E-3</c:v>
                </c:pt>
                <c:pt idx="2422">
                  <c:v>4.3944817576843783E-3</c:v>
                </c:pt>
                <c:pt idx="2423">
                  <c:v>3.0719671630910161E-3</c:v>
                </c:pt>
                <c:pt idx="2424">
                  <c:v>4.0638531090360381E-3</c:v>
                </c:pt>
                <c:pt idx="2425">
                  <c:v>3.3199386495772715E-3</c:v>
                </c:pt>
                <c:pt idx="2426">
                  <c:v>4.2291674333602078E-3</c:v>
                </c:pt>
                <c:pt idx="2427">
                  <c:v>4.2291674333602078E-3</c:v>
                </c:pt>
                <c:pt idx="2428">
                  <c:v>5.5516820279535705E-3</c:v>
                </c:pt>
                <c:pt idx="2429">
                  <c:v>4.5597960820085489E-3</c:v>
                </c:pt>
                <c:pt idx="2430">
                  <c:v>3.5679101360635269E-3</c:v>
                </c:pt>
                <c:pt idx="2431">
                  <c:v>3.9811959468739524E-3</c:v>
                </c:pt>
                <c:pt idx="2432">
                  <c:v>4.5597960820085489E-3</c:v>
                </c:pt>
                <c:pt idx="2433">
                  <c:v>3.7332244603876974E-3</c:v>
                </c:pt>
                <c:pt idx="2434">
                  <c:v>3.0719671630910161E-3</c:v>
                </c:pt>
                <c:pt idx="2435">
                  <c:v>4.0638531090360381E-3</c:v>
                </c:pt>
                <c:pt idx="2436">
                  <c:v>3.5679101360635269E-3</c:v>
                </c:pt>
                <c:pt idx="2437">
                  <c:v>5.3863677036293999E-3</c:v>
                </c:pt>
                <c:pt idx="2438">
                  <c:v>5.3863677036293999E-3</c:v>
                </c:pt>
                <c:pt idx="2439">
                  <c:v>3.4025958117393567E-3</c:v>
                </c:pt>
                <c:pt idx="2440">
                  <c:v>4.8904247306568891E-3</c:v>
                </c:pt>
                <c:pt idx="2441">
                  <c:v>1.5014810820113981E-3</c:v>
                </c:pt>
                <c:pt idx="2442">
                  <c:v>5.3037105414673151E-3</c:v>
                </c:pt>
                <c:pt idx="2443">
                  <c:v>4.3944817576843783E-3</c:v>
                </c:pt>
                <c:pt idx="2444">
                  <c:v>2.2453955414701646E-3</c:v>
                </c:pt>
                <c:pt idx="2445">
                  <c:v>5.3037105414673151E-3</c:v>
                </c:pt>
                <c:pt idx="2446">
                  <c:v>4.973081892818974E-3</c:v>
                </c:pt>
                <c:pt idx="2447">
                  <c:v>4.8077675684948043E-3</c:v>
                </c:pt>
                <c:pt idx="2448">
                  <c:v>3.6505672982256121E-3</c:v>
                </c:pt>
                <c:pt idx="2449">
                  <c:v>4.5597960820085489E-3</c:v>
                </c:pt>
                <c:pt idx="2450">
                  <c:v>3.9811959468739524E-3</c:v>
                </c:pt>
                <c:pt idx="2451">
                  <c:v>4.5597960820085489E-3</c:v>
                </c:pt>
                <c:pt idx="2452">
                  <c:v>3.8985387847118675E-3</c:v>
                </c:pt>
                <c:pt idx="2453">
                  <c:v>5.0557390549810597E-3</c:v>
                </c:pt>
                <c:pt idx="2454">
                  <c:v>4.5597960820085489E-3</c:v>
                </c:pt>
                <c:pt idx="2455">
                  <c:v>4.3944817576843783E-3</c:v>
                </c:pt>
                <c:pt idx="2456">
                  <c:v>4.3944817576843783E-3</c:v>
                </c:pt>
                <c:pt idx="2457">
                  <c:v>3.8985387847118675E-3</c:v>
                </c:pt>
                <c:pt idx="2458">
                  <c:v>4.8904247306568891E-3</c:v>
                </c:pt>
                <c:pt idx="2459">
                  <c:v>5.0557390549810597E-3</c:v>
                </c:pt>
                <c:pt idx="2460">
                  <c:v>3.6505672982256121E-3</c:v>
                </c:pt>
                <c:pt idx="2461">
                  <c:v>5.1383962171431445E-3</c:v>
                </c:pt>
                <c:pt idx="2462">
                  <c:v>1.8321097306597388E-3</c:v>
                </c:pt>
                <c:pt idx="2463">
                  <c:v>4.5597960820085489E-3</c:v>
                </c:pt>
                <c:pt idx="2464">
                  <c:v>4.2291674333602078E-3</c:v>
                </c:pt>
                <c:pt idx="2465">
                  <c:v>5.0557390549810597E-3</c:v>
                </c:pt>
                <c:pt idx="2466">
                  <c:v>3.8985387847118675E-3</c:v>
                </c:pt>
                <c:pt idx="2467">
                  <c:v>4.0638531090360381E-3</c:v>
                </c:pt>
                <c:pt idx="2468">
                  <c:v>4.8077675684948043E-3</c:v>
                </c:pt>
                <c:pt idx="2469">
                  <c:v>2.3280527036322498E-3</c:v>
                </c:pt>
                <c:pt idx="2470">
                  <c:v>3.3199386495772715E-3</c:v>
                </c:pt>
                <c:pt idx="2471">
                  <c:v>2.6586813522805901E-3</c:v>
                </c:pt>
                <c:pt idx="2472">
                  <c:v>4.2291674333602078E-3</c:v>
                </c:pt>
                <c:pt idx="2473">
                  <c:v>3.7332244603876974E-3</c:v>
                </c:pt>
                <c:pt idx="2474">
                  <c:v>5.3037105414673151E-3</c:v>
                </c:pt>
                <c:pt idx="2475">
                  <c:v>2.6586813522805901E-3</c:v>
                </c:pt>
                <c:pt idx="2476">
                  <c:v>3.5679101360635269E-3</c:v>
                </c:pt>
                <c:pt idx="2477">
                  <c:v>1.7494525684976535E-3</c:v>
                </c:pt>
                <c:pt idx="2478">
                  <c:v>4.8077675684948043E-3</c:v>
                </c:pt>
                <c:pt idx="2479">
                  <c:v>4.5597960820085489E-3</c:v>
                </c:pt>
                <c:pt idx="2480">
                  <c:v>4.8077675684948043E-3</c:v>
                </c:pt>
                <c:pt idx="2481">
                  <c:v>4.6424532441706337E-3</c:v>
                </c:pt>
                <c:pt idx="2482">
                  <c:v>2.3280527036322498E-3</c:v>
                </c:pt>
                <c:pt idx="2483">
                  <c:v>4.3118245955222926E-3</c:v>
                </c:pt>
                <c:pt idx="2484">
                  <c:v>3.4025958117393567E-3</c:v>
                </c:pt>
                <c:pt idx="2485">
                  <c:v>3.7332244603876974E-3</c:v>
                </c:pt>
                <c:pt idx="2486">
                  <c:v>4.4771389198464632E-3</c:v>
                </c:pt>
                <c:pt idx="2487">
                  <c:v>4.8077675684948043E-3</c:v>
                </c:pt>
                <c:pt idx="2488">
                  <c:v>4.1465102711981229E-3</c:v>
                </c:pt>
                <c:pt idx="2489">
                  <c:v>2.0800812171459944E-3</c:v>
                </c:pt>
                <c:pt idx="2490">
                  <c:v>5.2210533793052303E-3</c:v>
                </c:pt>
                <c:pt idx="2491">
                  <c:v>4.2291674333602078E-3</c:v>
                </c:pt>
                <c:pt idx="2492">
                  <c:v>2.8239956766047602E-3</c:v>
                </c:pt>
                <c:pt idx="2493">
                  <c:v>3.6505672982256121E-3</c:v>
                </c:pt>
                <c:pt idx="2494">
                  <c:v>4.973081892818974E-3</c:v>
                </c:pt>
                <c:pt idx="2495">
                  <c:v>2.8239956766047602E-3</c:v>
                </c:pt>
                <c:pt idx="2496">
                  <c:v>4.8077675684948043E-3</c:v>
                </c:pt>
                <c:pt idx="2497">
                  <c:v>5.0557390549810597E-3</c:v>
                </c:pt>
                <c:pt idx="2498">
                  <c:v>4.0638531090360381E-3</c:v>
                </c:pt>
                <c:pt idx="2499">
                  <c:v>4.1465102711981229E-3</c:v>
                </c:pt>
                <c:pt idx="2500">
                  <c:v>5.2210533793052303E-3</c:v>
                </c:pt>
                <c:pt idx="2501">
                  <c:v>5.0557390549810597E-3</c:v>
                </c:pt>
                <c:pt idx="2502">
                  <c:v>4.8904247306568891E-3</c:v>
                </c:pt>
                <c:pt idx="2503">
                  <c:v>5.3037105414673151E-3</c:v>
                </c:pt>
                <c:pt idx="2504">
                  <c:v>4.0638531090360381E-3</c:v>
                </c:pt>
                <c:pt idx="2505">
                  <c:v>4.8904247306568891E-3</c:v>
                </c:pt>
                <c:pt idx="2506">
                  <c:v>2.5760241901185048E-3</c:v>
                </c:pt>
                <c:pt idx="2507">
                  <c:v>2.0800812171459944E-3</c:v>
                </c:pt>
                <c:pt idx="2508">
                  <c:v>4.2291674333602078E-3</c:v>
                </c:pt>
                <c:pt idx="2509">
                  <c:v>1.6667954063355685E-3</c:v>
                </c:pt>
                <c:pt idx="2510">
                  <c:v>5.1383962171431445E-3</c:v>
                </c:pt>
                <c:pt idx="2511">
                  <c:v>2.2453955414701646E-3</c:v>
                </c:pt>
                <c:pt idx="2512">
                  <c:v>4.8077675684948043E-3</c:v>
                </c:pt>
                <c:pt idx="2513">
                  <c:v>3.8158816225497823E-3</c:v>
                </c:pt>
                <c:pt idx="2514">
                  <c:v>2.8239956766047602E-3</c:v>
                </c:pt>
                <c:pt idx="2515">
                  <c:v>3.9811959468739524E-3</c:v>
                </c:pt>
                <c:pt idx="2516">
                  <c:v>5.1383962171431445E-3</c:v>
                </c:pt>
                <c:pt idx="2517">
                  <c:v>4.3118245955222926E-3</c:v>
                </c:pt>
                <c:pt idx="2518">
                  <c:v>4.3944817576843783E-3</c:v>
                </c:pt>
                <c:pt idx="2519">
                  <c:v>5.1383962171431445E-3</c:v>
                </c:pt>
                <c:pt idx="2520">
                  <c:v>3.8985387847118675E-3</c:v>
                </c:pt>
                <c:pt idx="2521">
                  <c:v>3.8158816225497823E-3</c:v>
                </c:pt>
                <c:pt idx="2522">
                  <c:v>5.1383962171431445E-3</c:v>
                </c:pt>
                <c:pt idx="2523">
                  <c:v>4.2291674333602078E-3</c:v>
                </c:pt>
                <c:pt idx="2524">
                  <c:v>1.2535095955251425E-3</c:v>
                </c:pt>
                <c:pt idx="2525">
                  <c:v>2.7413385144426754E-3</c:v>
                </c:pt>
                <c:pt idx="2526">
                  <c:v>3.4852529739014416E-3</c:v>
                </c:pt>
                <c:pt idx="2527">
                  <c:v>3.8985387847118675E-3</c:v>
                </c:pt>
                <c:pt idx="2528">
                  <c:v>3.3199386495772715E-3</c:v>
                </c:pt>
                <c:pt idx="2529">
                  <c:v>1.5014810820113981E-3</c:v>
                </c:pt>
                <c:pt idx="2530">
                  <c:v>5.7169963522777411E-3</c:v>
                </c:pt>
                <c:pt idx="2531">
                  <c:v>3.8158816225497823E-3</c:v>
                </c:pt>
                <c:pt idx="2532">
                  <c:v>3.4852529739014416E-3</c:v>
                </c:pt>
                <c:pt idx="2533">
                  <c:v>4.4771389198464632E-3</c:v>
                </c:pt>
                <c:pt idx="2534">
                  <c:v>3.2372814874151862E-3</c:v>
                </c:pt>
                <c:pt idx="2535">
                  <c:v>4.4771389198464632E-3</c:v>
                </c:pt>
                <c:pt idx="2536">
                  <c:v>3.1546243252531009E-3</c:v>
                </c:pt>
                <c:pt idx="2537">
                  <c:v>2.7413385144426754E-3</c:v>
                </c:pt>
                <c:pt idx="2538">
                  <c:v>2.6586813522805901E-3</c:v>
                </c:pt>
                <c:pt idx="2539">
                  <c:v>4.6424532441706337E-3</c:v>
                </c:pt>
                <c:pt idx="2540">
                  <c:v>4.8077675684948043E-3</c:v>
                </c:pt>
                <c:pt idx="2541">
                  <c:v>2.49336702795642E-3</c:v>
                </c:pt>
                <c:pt idx="2542">
                  <c:v>4.7251104063327186E-3</c:v>
                </c:pt>
                <c:pt idx="2543">
                  <c:v>1.4188239198493129E-3</c:v>
                </c:pt>
                <c:pt idx="2544">
                  <c:v>3.3199386495772715E-3</c:v>
                </c:pt>
                <c:pt idx="2545">
                  <c:v>3.2372814874151862E-3</c:v>
                </c:pt>
                <c:pt idx="2546">
                  <c:v>5.0557390549810597E-3</c:v>
                </c:pt>
                <c:pt idx="2547">
                  <c:v>4.3118245955222926E-3</c:v>
                </c:pt>
                <c:pt idx="2548">
                  <c:v>4.3944817576843783E-3</c:v>
                </c:pt>
                <c:pt idx="2549">
                  <c:v>1.5014810820113981E-3</c:v>
                </c:pt>
                <c:pt idx="2550">
                  <c:v>4.6424532441706337E-3</c:v>
                </c:pt>
                <c:pt idx="2551">
                  <c:v>4.4771389198464632E-3</c:v>
                </c:pt>
                <c:pt idx="2552">
                  <c:v>4.1465102711981229E-3</c:v>
                </c:pt>
                <c:pt idx="2553">
                  <c:v>4.6424532441706337E-3</c:v>
                </c:pt>
                <c:pt idx="2554">
                  <c:v>2.4107098657943351E-3</c:v>
                </c:pt>
                <c:pt idx="2555">
                  <c:v>2.9893100009289308E-3</c:v>
                </c:pt>
                <c:pt idx="2556">
                  <c:v>1.2535095955251425E-3</c:v>
                </c:pt>
                <c:pt idx="2557">
                  <c:v>1.0881952712009724E-3</c:v>
                </c:pt>
                <c:pt idx="2558">
                  <c:v>4.8904247306568891E-3</c:v>
                </c:pt>
                <c:pt idx="2559">
                  <c:v>3.2372814874151862E-3</c:v>
                </c:pt>
                <c:pt idx="2560">
                  <c:v>3.8985387847118675E-3</c:v>
                </c:pt>
                <c:pt idx="2561">
                  <c:v>4.5597960820085489E-3</c:v>
                </c:pt>
                <c:pt idx="2562">
                  <c:v>4.3118245955222926E-3</c:v>
                </c:pt>
                <c:pt idx="2563">
                  <c:v>4.3118245955222926E-3</c:v>
                </c:pt>
                <c:pt idx="2564">
                  <c:v>4.2291674333602078E-3</c:v>
                </c:pt>
                <c:pt idx="2565">
                  <c:v>3.9811959468739524E-3</c:v>
                </c:pt>
                <c:pt idx="2566">
                  <c:v>4.0638531090360381E-3</c:v>
                </c:pt>
                <c:pt idx="2567">
                  <c:v>4.1465102711981229E-3</c:v>
                </c:pt>
                <c:pt idx="2568">
                  <c:v>2.5760241901185048E-3</c:v>
                </c:pt>
                <c:pt idx="2569">
                  <c:v>5.0557390549810597E-3</c:v>
                </c:pt>
                <c:pt idx="2570">
                  <c:v>4.3118245955222926E-3</c:v>
                </c:pt>
                <c:pt idx="2571">
                  <c:v>3.0719671630910161E-3</c:v>
                </c:pt>
                <c:pt idx="2572">
                  <c:v>5.1383962171431445E-3</c:v>
                </c:pt>
                <c:pt idx="2573">
                  <c:v>4.4771389198464632E-3</c:v>
                </c:pt>
                <c:pt idx="2574">
                  <c:v>5.5516820279535705E-3</c:v>
                </c:pt>
                <c:pt idx="2575">
                  <c:v>1.9147668928218239E-3</c:v>
                </c:pt>
                <c:pt idx="2576">
                  <c:v>4.5597960820085489E-3</c:v>
                </c:pt>
                <c:pt idx="2577">
                  <c:v>3.9811959468739524E-3</c:v>
                </c:pt>
                <c:pt idx="2578">
                  <c:v>4.3118245955222926E-3</c:v>
                </c:pt>
                <c:pt idx="2579">
                  <c:v>4.7251104063327186E-3</c:v>
                </c:pt>
                <c:pt idx="2580">
                  <c:v>4.3118245955222926E-3</c:v>
                </c:pt>
                <c:pt idx="2581">
                  <c:v>4.3118245955222926E-3</c:v>
                </c:pt>
                <c:pt idx="2582">
                  <c:v>2.8239956766047602E-3</c:v>
                </c:pt>
                <c:pt idx="2583">
                  <c:v>3.0719671630910161E-3</c:v>
                </c:pt>
                <c:pt idx="2584">
                  <c:v>4.8904247306568891E-3</c:v>
                </c:pt>
                <c:pt idx="2585">
                  <c:v>4.3118245955222926E-3</c:v>
                </c:pt>
                <c:pt idx="2586">
                  <c:v>3.5679101360635269E-3</c:v>
                </c:pt>
                <c:pt idx="2587">
                  <c:v>4.2291674333602078E-3</c:v>
                </c:pt>
                <c:pt idx="2588">
                  <c:v>3.1546243252531009E-3</c:v>
                </c:pt>
                <c:pt idx="2589">
                  <c:v>2.8239956766047602E-3</c:v>
                </c:pt>
                <c:pt idx="2590">
                  <c:v>4.2291674333602078E-3</c:v>
                </c:pt>
                <c:pt idx="2591">
                  <c:v>5.0557390549810597E-3</c:v>
                </c:pt>
                <c:pt idx="2592">
                  <c:v>4.5597960820085489E-3</c:v>
                </c:pt>
                <c:pt idx="2593">
                  <c:v>3.9811959468739524E-3</c:v>
                </c:pt>
                <c:pt idx="2594">
                  <c:v>4.8077675684948043E-3</c:v>
                </c:pt>
                <c:pt idx="2595">
                  <c:v>4.973081892818974E-3</c:v>
                </c:pt>
                <c:pt idx="2596">
                  <c:v>3.4025958117393567E-3</c:v>
                </c:pt>
                <c:pt idx="2597">
                  <c:v>1.1708524333630577E-3</c:v>
                </c:pt>
                <c:pt idx="2598">
                  <c:v>2.9066528387668455E-3</c:v>
                </c:pt>
                <c:pt idx="2599">
                  <c:v>3.1546243252531009E-3</c:v>
                </c:pt>
                <c:pt idx="2600">
                  <c:v>4.2291674333602078E-3</c:v>
                </c:pt>
                <c:pt idx="2601">
                  <c:v>2.9893100009289308E-3</c:v>
                </c:pt>
                <c:pt idx="2602">
                  <c:v>3.4852529739014416E-3</c:v>
                </c:pt>
                <c:pt idx="2603">
                  <c:v>3.2372814874151862E-3</c:v>
                </c:pt>
                <c:pt idx="2604">
                  <c:v>3.8985387847118675E-3</c:v>
                </c:pt>
                <c:pt idx="2605">
                  <c:v>2.9893100009289308E-3</c:v>
                </c:pt>
                <c:pt idx="2606">
                  <c:v>5.3863677036293999E-3</c:v>
                </c:pt>
                <c:pt idx="2607">
                  <c:v>1.4188239198493129E-3</c:v>
                </c:pt>
                <c:pt idx="2608">
                  <c:v>4.1465102711981229E-3</c:v>
                </c:pt>
                <c:pt idx="2609">
                  <c:v>3.8158816225497823E-3</c:v>
                </c:pt>
                <c:pt idx="2610">
                  <c:v>3.8158816225497823E-3</c:v>
                </c:pt>
                <c:pt idx="2611">
                  <c:v>3.9811959468739524E-3</c:v>
                </c:pt>
                <c:pt idx="2612">
                  <c:v>3.0719671630910161E-3</c:v>
                </c:pt>
                <c:pt idx="2613">
                  <c:v>3.7332244603876974E-3</c:v>
                </c:pt>
                <c:pt idx="2614">
                  <c:v>1.5014810820113981E-3</c:v>
                </c:pt>
                <c:pt idx="2615">
                  <c:v>4.3118245955222926E-3</c:v>
                </c:pt>
                <c:pt idx="2616">
                  <c:v>3.9811959468739524E-3</c:v>
                </c:pt>
                <c:pt idx="2617">
                  <c:v>1.3361667576872278E-3</c:v>
                </c:pt>
                <c:pt idx="2618">
                  <c:v>4.2291674333602078E-3</c:v>
                </c:pt>
                <c:pt idx="2619">
                  <c:v>3.8985387847118675E-3</c:v>
                </c:pt>
                <c:pt idx="2620">
                  <c:v>1.8321097306597388E-3</c:v>
                </c:pt>
                <c:pt idx="2621">
                  <c:v>3.3199386495772715E-3</c:v>
                </c:pt>
                <c:pt idx="2622">
                  <c:v>4.0638531090360381E-3</c:v>
                </c:pt>
                <c:pt idx="2623">
                  <c:v>3.1546243252531009E-3</c:v>
                </c:pt>
                <c:pt idx="2624">
                  <c:v>1.6667954063355685E-3</c:v>
                </c:pt>
                <c:pt idx="2625">
                  <c:v>3.3199386495772715E-3</c:v>
                </c:pt>
                <c:pt idx="2626">
                  <c:v>3.8985387847118675E-3</c:v>
                </c:pt>
                <c:pt idx="2627">
                  <c:v>3.2372814874151862E-3</c:v>
                </c:pt>
                <c:pt idx="2628">
                  <c:v>4.3118245955222926E-3</c:v>
                </c:pt>
                <c:pt idx="2629">
                  <c:v>3.0719671630910161E-3</c:v>
                </c:pt>
                <c:pt idx="2630">
                  <c:v>3.8985387847118675E-3</c:v>
                </c:pt>
                <c:pt idx="2631">
                  <c:v>2.2453955414701646E-3</c:v>
                </c:pt>
                <c:pt idx="2632">
                  <c:v>1.9974240549839092E-3</c:v>
                </c:pt>
                <c:pt idx="2633">
                  <c:v>2.7413385144426754E-3</c:v>
                </c:pt>
                <c:pt idx="2634">
                  <c:v>1.4188239198493129E-3</c:v>
                </c:pt>
                <c:pt idx="2635">
                  <c:v>3.7332244603876974E-3</c:v>
                </c:pt>
                <c:pt idx="2636">
                  <c:v>3.5679101360635269E-3</c:v>
                </c:pt>
                <c:pt idx="2637">
                  <c:v>4.3944817576843783E-3</c:v>
                </c:pt>
                <c:pt idx="2638">
                  <c:v>2.6586813522805901E-3</c:v>
                </c:pt>
                <c:pt idx="2639">
                  <c:v>2.5760241901185048E-3</c:v>
                </c:pt>
                <c:pt idx="2640">
                  <c:v>2.4107098657943351E-3</c:v>
                </c:pt>
                <c:pt idx="2641">
                  <c:v>4.4771389198464632E-3</c:v>
                </c:pt>
                <c:pt idx="2642">
                  <c:v>3.3199386495772715E-3</c:v>
                </c:pt>
                <c:pt idx="2643">
                  <c:v>3.7332244603876974E-3</c:v>
                </c:pt>
                <c:pt idx="2644">
                  <c:v>4.3944817576843783E-3</c:v>
                </c:pt>
                <c:pt idx="2645">
                  <c:v>2.4107098657943351E-3</c:v>
                </c:pt>
                <c:pt idx="2646">
                  <c:v>3.8985387847118675E-3</c:v>
                </c:pt>
                <c:pt idx="2647">
                  <c:v>3.0719671630910161E-3</c:v>
                </c:pt>
                <c:pt idx="2648">
                  <c:v>2.9066528387668455E-3</c:v>
                </c:pt>
                <c:pt idx="2649">
                  <c:v>2.8239956766047602E-3</c:v>
                </c:pt>
                <c:pt idx="2650">
                  <c:v>3.5679101360635269E-3</c:v>
                </c:pt>
                <c:pt idx="2651">
                  <c:v>3.1546243252531009E-3</c:v>
                </c:pt>
                <c:pt idx="2652">
                  <c:v>4.2291674333602078E-3</c:v>
                </c:pt>
                <c:pt idx="2653">
                  <c:v>1.2535095955251425E-3</c:v>
                </c:pt>
                <c:pt idx="2654">
                  <c:v>4.2291674333602078E-3</c:v>
                </c:pt>
                <c:pt idx="2655">
                  <c:v>3.4025958117393567E-3</c:v>
                </c:pt>
                <c:pt idx="2656">
                  <c:v>2.7413385144426754E-3</c:v>
                </c:pt>
                <c:pt idx="2657">
                  <c:v>3.1546243252531009E-3</c:v>
                </c:pt>
                <c:pt idx="2658">
                  <c:v>3.3199386495772715E-3</c:v>
                </c:pt>
                <c:pt idx="2659">
                  <c:v>2.9066528387668455E-3</c:v>
                </c:pt>
                <c:pt idx="2660">
                  <c:v>3.0719671630910161E-3</c:v>
                </c:pt>
                <c:pt idx="2661">
                  <c:v>2.49336702795642E-3</c:v>
                </c:pt>
                <c:pt idx="2662">
                  <c:v>4.6424532441706337E-3</c:v>
                </c:pt>
                <c:pt idx="2663">
                  <c:v>3.6505672982256121E-3</c:v>
                </c:pt>
                <c:pt idx="2664">
                  <c:v>2.7413385144426754E-3</c:v>
                </c:pt>
                <c:pt idx="2665">
                  <c:v>3.6505672982256121E-3</c:v>
                </c:pt>
                <c:pt idx="2666">
                  <c:v>3.3199386495772715E-3</c:v>
                </c:pt>
                <c:pt idx="2667">
                  <c:v>2.49336702795642E-3</c:v>
                </c:pt>
                <c:pt idx="2668">
                  <c:v>2.0800812171459944E-3</c:v>
                </c:pt>
                <c:pt idx="2669">
                  <c:v>2.49336702795642E-3</c:v>
                </c:pt>
                <c:pt idx="2670">
                  <c:v>1.6667954063355685E-3</c:v>
                </c:pt>
                <c:pt idx="2671">
                  <c:v>4.2291674333602078E-3</c:v>
                </c:pt>
                <c:pt idx="2672">
                  <c:v>3.4025958117393567E-3</c:v>
                </c:pt>
                <c:pt idx="2673">
                  <c:v>3.2372814874151862E-3</c:v>
                </c:pt>
                <c:pt idx="2674">
                  <c:v>1.0881952712009724E-3</c:v>
                </c:pt>
                <c:pt idx="2675">
                  <c:v>2.49336702795642E-3</c:v>
                </c:pt>
                <c:pt idx="2676">
                  <c:v>2.9066528387668455E-3</c:v>
                </c:pt>
                <c:pt idx="2677">
                  <c:v>1.5014810820113981E-3</c:v>
                </c:pt>
                <c:pt idx="2678">
                  <c:v>3.8985387847118675E-3</c:v>
                </c:pt>
                <c:pt idx="2679">
                  <c:v>3.5679101360635269E-3</c:v>
                </c:pt>
                <c:pt idx="2680">
                  <c:v>4.2291674333602078E-3</c:v>
                </c:pt>
                <c:pt idx="2681">
                  <c:v>1.0881952712009724E-3</c:v>
                </c:pt>
                <c:pt idx="2682">
                  <c:v>3.9811959468739524E-3</c:v>
                </c:pt>
                <c:pt idx="2683">
                  <c:v>1.7494525684976535E-3</c:v>
                </c:pt>
                <c:pt idx="2684">
                  <c:v>7.5756662255263183E-4</c:v>
                </c:pt>
                <c:pt idx="2685">
                  <c:v>3.7332244603876974E-3</c:v>
                </c:pt>
                <c:pt idx="2686">
                  <c:v>1.9147668928218239E-3</c:v>
                </c:pt>
                <c:pt idx="2687">
                  <c:v>3.3199386495772715E-3</c:v>
                </c:pt>
                <c:pt idx="2688">
                  <c:v>3.8985387847118675E-3</c:v>
                </c:pt>
                <c:pt idx="2689">
                  <c:v>1.7896648741803578E-4</c:v>
                </c:pt>
                <c:pt idx="2690">
                  <c:v>2.0800812171459944E-3</c:v>
                </c:pt>
                <c:pt idx="2691">
                  <c:v>2.0800812171459944E-3</c:v>
                </c:pt>
                <c:pt idx="2692">
                  <c:v>1.9974240549839092E-3</c:v>
                </c:pt>
                <c:pt idx="2693">
                  <c:v>3.1546243252531009E-3</c:v>
                </c:pt>
                <c:pt idx="2694">
                  <c:v>2.9893100009289308E-3</c:v>
                </c:pt>
                <c:pt idx="2695">
                  <c:v>2.6586813522805901E-3</c:v>
                </c:pt>
                <c:pt idx="2696">
                  <c:v>4.5597960820085489E-3</c:v>
                </c:pt>
                <c:pt idx="2697">
                  <c:v>3.4852529739014416E-3</c:v>
                </c:pt>
                <c:pt idx="2698">
                  <c:v>3.1546243252531009E-3</c:v>
                </c:pt>
                <c:pt idx="2699">
                  <c:v>1.3361667576872278E-3</c:v>
                </c:pt>
                <c:pt idx="2700">
                  <c:v>2.4107098657943351E-3</c:v>
                </c:pt>
                <c:pt idx="2701">
                  <c:v>3.3199386495772715E-3</c:v>
                </c:pt>
                <c:pt idx="2702">
                  <c:v>2.5760241901185048E-3</c:v>
                </c:pt>
                <c:pt idx="2703">
                  <c:v>3.0719671630910161E-3</c:v>
                </c:pt>
                <c:pt idx="2704">
                  <c:v>1.0881952712009724E-3</c:v>
                </c:pt>
                <c:pt idx="2705">
                  <c:v>2.7413385144426754E-3</c:v>
                </c:pt>
                <c:pt idx="2706">
                  <c:v>3.7332244603876974E-3</c:v>
                </c:pt>
                <c:pt idx="2707">
                  <c:v>1.2535095955251425E-3</c:v>
                </c:pt>
                <c:pt idx="2708">
                  <c:v>1.7494525684976535E-3</c:v>
                </c:pt>
                <c:pt idx="2709">
                  <c:v>2.1627383793080793E-3</c:v>
                </c:pt>
                <c:pt idx="2710">
                  <c:v>1.2535095955251425E-3</c:v>
                </c:pt>
                <c:pt idx="2711">
                  <c:v>3.8985387847118675E-3</c:v>
                </c:pt>
                <c:pt idx="2712">
                  <c:v>3.0719671630910161E-3</c:v>
                </c:pt>
                <c:pt idx="2713">
                  <c:v>2.2453955414701646E-3</c:v>
                </c:pt>
                <c:pt idx="2714">
                  <c:v>3.4025958117393567E-3</c:v>
                </c:pt>
                <c:pt idx="2715">
                  <c:v>2.9066528387668455E-3</c:v>
                </c:pt>
                <c:pt idx="2716">
                  <c:v>3.5679101360635269E-3</c:v>
                </c:pt>
                <c:pt idx="2717">
                  <c:v>2.4107098657943351E-3</c:v>
                </c:pt>
                <c:pt idx="2718">
                  <c:v>2.2453955414701646E-3</c:v>
                </c:pt>
                <c:pt idx="2719">
                  <c:v>2.2453955414701646E-3</c:v>
                </c:pt>
                <c:pt idx="2720">
                  <c:v>4.0638531090360381E-3</c:v>
                </c:pt>
                <c:pt idx="2721">
                  <c:v>2.4107098657943351E-3</c:v>
                </c:pt>
                <c:pt idx="2722">
                  <c:v>2.7413385144426754E-3</c:v>
                </c:pt>
                <c:pt idx="2723">
                  <c:v>2.3280527036322498E-3</c:v>
                </c:pt>
                <c:pt idx="2724">
                  <c:v>2.7413385144426754E-3</c:v>
                </c:pt>
                <c:pt idx="2725">
                  <c:v>1.5841382441734832E-3</c:v>
                </c:pt>
                <c:pt idx="2726">
                  <c:v>1.5014810820113981E-3</c:v>
                </c:pt>
                <c:pt idx="2727">
                  <c:v>2.5760241901185048E-3</c:v>
                </c:pt>
                <c:pt idx="2728">
                  <c:v>3.0719671630910161E-3</c:v>
                </c:pt>
                <c:pt idx="2729">
                  <c:v>2.4107098657943351E-3</c:v>
                </c:pt>
                <c:pt idx="2730">
                  <c:v>2.49336702795642E-3</c:v>
                </c:pt>
                <c:pt idx="2731">
                  <c:v>3.4025958117393567E-3</c:v>
                </c:pt>
                <c:pt idx="2732">
                  <c:v>3.2372814874151862E-3</c:v>
                </c:pt>
                <c:pt idx="2733">
                  <c:v>1.8321097306597388E-3</c:v>
                </c:pt>
                <c:pt idx="2734">
                  <c:v>4.3118245955222926E-3</c:v>
                </c:pt>
                <c:pt idx="2735">
                  <c:v>3.8985387847118675E-3</c:v>
                </c:pt>
                <c:pt idx="2736">
                  <c:v>2.5760241901185048E-3</c:v>
                </c:pt>
                <c:pt idx="2737">
                  <c:v>2.3280527036322498E-3</c:v>
                </c:pt>
                <c:pt idx="2738">
                  <c:v>2.3280527036322498E-3</c:v>
                </c:pt>
                <c:pt idx="2739">
                  <c:v>2.4107098657943351E-3</c:v>
                </c:pt>
                <c:pt idx="2740">
                  <c:v>3.8985387847118675E-3</c:v>
                </c:pt>
                <c:pt idx="2741">
                  <c:v>2.4107098657943351E-3</c:v>
                </c:pt>
                <c:pt idx="2742">
                  <c:v>3.8158816225497823E-3</c:v>
                </c:pt>
                <c:pt idx="2743">
                  <c:v>2.9066528387668455E-3</c:v>
                </c:pt>
                <c:pt idx="2744">
                  <c:v>2.6586813522805901E-3</c:v>
                </c:pt>
                <c:pt idx="2745">
                  <c:v>3.1546243252531009E-3</c:v>
                </c:pt>
                <c:pt idx="2746">
                  <c:v>5.0959513606637632E-4</c:v>
                </c:pt>
                <c:pt idx="2747">
                  <c:v>2.4107098657943351E-3</c:v>
                </c:pt>
                <c:pt idx="2748">
                  <c:v>3.5679101360635269E-3</c:v>
                </c:pt>
                <c:pt idx="2749">
                  <c:v>4.2693797390429121E-4</c:v>
                </c:pt>
                <c:pt idx="2750">
                  <c:v>3.1546243252531009E-3</c:v>
                </c:pt>
                <c:pt idx="2751">
                  <c:v>1.3361667576872278E-3</c:v>
                </c:pt>
                <c:pt idx="2752">
                  <c:v>2.9893100009289308E-3</c:v>
                </c:pt>
                <c:pt idx="2753">
                  <c:v>2.7413385144426754E-3</c:v>
                </c:pt>
                <c:pt idx="2754">
                  <c:v>1.8321097306597388E-3</c:v>
                </c:pt>
                <c:pt idx="2755">
                  <c:v>2.1627383793080793E-3</c:v>
                </c:pt>
                <c:pt idx="2756">
                  <c:v>8.40223784714717E-4</c:v>
                </c:pt>
                <c:pt idx="2757">
                  <c:v>3.9811959468739524E-3</c:v>
                </c:pt>
                <c:pt idx="2758">
                  <c:v>2.0800812171459944E-3</c:v>
                </c:pt>
                <c:pt idx="2759">
                  <c:v>4.2291674333602078E-3</c:v>
                </c:pt>
                <c:pt idx="2760">
                  <c:v>1.9974240549839092E-3</c:v>
                </c:pt>
                <c:pt idx="2761">
                  <c:v>3.0719671630910161E-3</c:v>
                </c:pt>
                <c:pt idx="2762">
                  <c:v>2.6586813522805901E-3</c:v>
                </c:pt>
                <c:pt idx="2763">
                  <c:v>2.1627383793080793E-3</c:v>
                </c:pt>
                <c:pt idx="2764">
                  <c:v>1.3361667576872278E-3</c:v>
                </c:pt>
                <c:pt idx="2765">
                  <c:v>3.2372814874151862E-3</c:v>
                </c:pt>
                <c:pt idx="2766">
                  <c:v>3.1546243252531009E-3</c:v>
                </c:pt>
                <c:pt idx="2767">
                  <c:v>3.1546243252531009E-3</c:v>
                </c:pt>
                <c:pt idx="2768">
                  <c:v>4.2693797390429121E-4</c:v>
                </c:pt>
                <c:pt idx="2769">
                  <c:v>4.2693797390429121E-4</c:v>
                </c:pt>
                <c:pt idx="2770">
                  <c:v>3.5679101360635269E-3</c:v>
                </c:pt>
                <c:pt idx="2771">
                  <c:v>2.0800812171459944E-3</c:v>
                </c:pt>
                <c:pt idx="2772">
                  <c:v>2.8239956766047602E-3</c:v>
                </c:pt>
                <c:pt idx="2773">
                  <c:v>2.3280527036322498E-3</c:v>
                </c:pt>
                <c:pt idx="2774">
                  <c:v>2.0800812171459944E-3</c:v>
                </c:pt>
                <c:pt idx="2775">
                  <c:v>2.1627383793080793E-3</c:v>
                </c:pt>
                <c:pt idx="2776">
                  <c:v>2.8239956766047602E-3</c:v>
                </c:pt>
                <c:pt idx="2777">
                  <c:v>9.6309325255950607E-5</c:v>
                </c:pt>
                <c:pt idx="2778">
                  <c:v>1.5014810820113981E-3</c:v>
                </c:pt>
                <c:pt idx="2779">
                  <c:v>2.5760241901185048E-3</c:v>
                </c:pt>
                <c:pt idx="2780">
                  <c:v>1.8321097306597388E-3</c:v>
                </c:pt>
                <c:pt idx="2781">
                  <c:v>3.4852529739014416E-3</c:v>
                </c:pt>
                <c:pt idx="2782">
                  <c:v>2.4107098657943351E-3</c:v>
                </c:pt>
                <c:pt idx="2783">
                  <c:v>2.4107098657943351E-3</c:v>
                </c:pt>
                <c:pt idx="2784">
                  <c:v>1.9147668928218239E-3</c:v>
                </c:pt>
                <c:pt idx="2785">
                  <c:v>2.9066528387668455E-3</c:v>
                </c:pt>
                <c:pt idx="2786">
                  <c:v>2.4107098657943351E-3</c:v>
                </c:pt>
                <c:pt idx="2787">
                  <c:v>1.3361667576872278E-3</c:v>
                </c:pt>
                <c:pt idx="2788">
                  <c:v>9.6309325255950607E-5</c:v>
                </c:pt>
                <c:pt idx="2789">
                  <c:v>1.0881952712009724E-3</c:v>
                </c:pt>
                <c:pt idx="2790">
                  <c:v>1.1708524333630577E-3</c:v>
                </c:pt>
                <c:pt idx="2791">
                  <c:v>2.1627383793080793E-3</c:v>
                </c:pt>
                <c:pt idx="2792">
                  <c:v>2.2453955414701646E-3</c:v>
                </c:pt>
                <c:pt idx="2793">
                  <c:v>1.0881952712009724E-3</c:v>
                </c:pt>
                <c:pt idx="2794">
                  <c:v>3.4025958117393567E-3</c:v>
                </c:pt>
                <c:pt idx="2795">
                  <c:v>7.5756662255263183E-4</c:v>
                </c:pt>
                <c:pt idx="2796">
                  <c:v>2.3280527036322498E-3</c:v>
                </c:pt>
                <c:pt idx="2797">
                  <c:v>2.2453955414701646E-3</c:v>
                </c:pt>
                <c:pt idx="2798">
                  <c:v>2.4107098657943351E-3</c:v>
                </c:pt>
                <c:pt idx="2799">
                  <c:v>2.3280527036322498E-3</c:v>
                </c:pt>
                <c:pt idx="2800">
                  <c:v>2.5760241901185048E-3</c:v>
                </c:pt>
                <c:pt idx="2801">
                  <c:v>1.3361667576872278E-3</c:v>
                </c:pt>
                <c:pt idx="2802">
                  <c:v>2.7413385144426754E-3</c:v>
                </c:pt>
                <c:pt idx="2803">
                  <c:v>1.6667954063355685E-3</c:v>
                </c:pt>
                <c:pt idx="2804">
                  <c:v>1.3652163093865467E-5</c:v>
                </c:pt>
                <c:pt idx="2805">
                  <c:v>2.0800812171459944E-3</c:v>
                </c:pt>
                <c:pt idx="2806">
                  <c:v>1.1708524333630577E-3</c:v>
                </c:pt>
                <c:pt idx="2807">
                  <c:v>2.2453955414701646E-3</c:v>
                </c:pt>
                <c:pt idx="2808">
                  <c:v>2.4107098657943351E-3</c:v>
                </c:pt>
                <c:pt idx="2809">
                  <c:v>3.1546243252531009E-3</c:v>
                </c:pt>
                <c:pt idx="2810">
                  <c:v>2.8239956766047602E-3</c:v>
                </c:pt>
                <c:pt idx="2811">
                  <c:v>2.2453955414701646E-3</c:v>
                </c:pt>
                <c:pt idx="2812">
                  <c:v>2.0800812171459944E-3</c:v>
                </c:pt>
                <c:pt idx="2813">
                  <c:v>1.3652163093865467E-5</c:v>
                </c:pt>
                <c:pt idx="2814">
                  <c:v>1.3361667576872278E-3</c:v>
                </c:pt>
                <c:pt idx="2815">
                  <c:v>3.5679101360635269E-3</c:v>
                </c:pt>
                <c:pt idx="2816">
                  <c:v>2.1627383793080793E-3</c:v>
                </c:pt>
                <c:pt idx="2817">
                  <c:v>-1.2262052693374119E-3</c:v>
                </c:pt>
                <c:pt idx="2818">
                  <c:v>1.4188239198493129E-3</c:v>
                </c:pt>
                <c:pt idx="2819">
                  <c:v>2.9066528387668455E-3</c:v>
                </c:pt>
                <c:pt idx="2820">
                  <c:v>1.9974240549839092E-3</c:v>
                </c:pt>
                <c:pt idx="2821">
                  <c:v>1.5841382441734832E-3</c:v>
                </c:pt>
                <c:pt idx="2822">
                  <c:v>8.40223784714717E-4</c:v>
                </c:pt>
                <c:pt idx="2823">
                  <c:v>-1.6394910801478375E-3</c:v>
                </c:pt>
                <c:pt idx="2824">
                  <c:v>7.5756662255263183E-4</c:v>
                </c:pt>
                <c:pt idx="2825">
                  <c:v>-3.1697648555447516E-4</c:v>
                </c:pt>
                <c:pt idx="2826">
                  <c:v>1.3652163093865467E-5</c:v>
                </c:pt>
                <c:pt idx="2827">
                  <c:v>2.4107098657943351E-3</c:v>
                </c:pt>
                <c:pt idx="2828">
                  <c:v>3.1546243252531009E-3</c:v>
                </c:pt>
                <c:pt idx="2829">
                  <c:v>1.7896648741803578E-4</c:v>
                </c:pt>
                <c:pt idx="2830">
                  <c:v>1.2535095955251425E-3</c:v>
                </c:pt>
                <c:pt idx="2831">
                  <c:v>4.2693797390429121E-4</c:v>
                </c:pt>
                <c:pt idx="2832">
                  <c:v>8.40223784714717E-4</c:v>
                </c:pt>
                <c:pt idx="2833">
                  <c:v>2.8239956766047602E-3</c:v>
                </c:pt>
                <c:pt idx="2834">
                  <c:v>2.4107098657943351E-3</c:v>
                </c:pt>
                <c:pt idx="2835">
                  <c:v>2.1627383793080793E-3</c:v>
                </c:pt>
                <c:pt idx="2836">
                  <c:v>1.0881952712009724E-3</c:v>
                </c:pt>
                <c:pt idx="2837">
                  <c:v>2.1627383793080793E-3</c:v>
                </c:pt>
                <c:pt idx="2838">
                  <c:v>1.2535095955251425E-3</c:v>
                </c:pt>
                <c:pt idx="2839">
                  <c:v>1.1708524333630577E-3</c:v>
                </c:pt>
                <c:pt idx="2840">
                  <c:v>1.3361667576872278E-3</c:v>
                </c:pt>
                <c:pt idx="2841">
                  <c:v>1.3361667576872278E-3</c:v>
                </c:pt>
                <c:pt idx="2842">
                  <c:v>1.7494525684976535E-3</c:v>
                </c:pt>
                <c:pt idx="2843">
                  <c:v>1.5841382441734832E-3</c:v>
                </c:pt>
                <c:pt idx="2844">
                  <c:v>1.5014810820113981E-3</c:v>
                </c:pt>
                <c:pt idx="2845">
                  <c:v>-2.3431932339238997E-4</c:v>
                </c:pt>
                <c:pt idx="2846">
                  <c:v>3.4428081174220604E-4</c:v>
                </c:pt>
                <c:pt idx="2847">
                  <c:v>-1.5166216123030482E-4</c:v>
                </c:pt>
                <c:pt idx="2848">
                  <c:v>1.6667954063355685E-3</c:v>
                </c:pt>
                <c:pt idx="2849">
                  <c:v>1.8321097306597388E-3</c:v>
                </c:pt>
                <c:pt idx="2850">
                  <c:v>9.2288094687680217E-4</c:v>
                </c:pt>
                <c:pt idx="2851">
                  <c:v>1.5014810820113981E-3</c:v>
                </c:pt>
                <c:pt idx="2852">
                  <c:v>2.49336702795642E-3</c:v>
                </c:pt>
                <c:pt idx="2853">
                  <c:v>2.4107098657943351E-3</c:v>
                </c:pt>
                <c:pt idx="2854">
                  <c:v>9.6309325255950607E-5</c:v>
                </c:pt>
                <c:pt idx="2855">
                  <c:v>1.4188239198493129E-3</c:v>
                </c:pt>
                <c:pt idx="2856">
                  <c:v>1.0055381090388873E-3</c:v>
                </c:pt>
                <c:pt idx="2857">
                  <c:v>1.7494525684976535E-3</c:v>
                </c:pt>
                <c:pt idx="2858">
                  <c:v>2.5760241901185048E-3</c:v>
                </c:pt>
                <c:pt idx="2859">
                  <c:v>1.1708524333630577E-3</c:v>
                </c:pt>
                <c:pt idx="2860">
                  <c:v>-6.9004999068219693E-5</c:v>
                </c:pt>
                <c:pt idx="2861">
                  <c:v>1.8321097306597388E-3</c:v>
                </c:pt>
                <c:pt idx="2862">
                  <c:v>-6.4760513420281573E-4</c:v>
                </c:pt>
                <c:pt idx="2863">
                  <c:v>1.3652163093865467E-5</c:v>
                </c:pt>
                <c:pt idx="2864">
                  <c:v>2.5760241901185048E-3</c:v>
                </c:pt>
                <c:pt idx="2865">
                  <c:v>2.9066528387668455E-3</c:v>
                </c:pt>
                <c:pt idx="2866">
                  <c:v>2.5760241901185048E-3</c:v>
                </c:pt>
                <c:pt idx="2867">
                  <c:v>1.7494525684976535E-3</c:v>
                </c:pt>
                <c:pt idx="2868">
                  <c:v>2.1627383793080793E-3</c:v>
                </c:pt>
                <c:pt idx="2869">
                  <c:v>1.9147668928218239E-3</c:v>
                </c:pt>
                <c:pt idx="2870">
                  <c:v>8.40223784714717E-4</c:v>
                </c:pt>
                <c:pt idx="2871">
                  <c:v>1.2535095955251425E-3</c:v>
                </c:pt>
                <c:pt idx="2872">
                  <c:v>2.9893100009289308E-3</c:v>
                </c:pt>
                <c:pt idx="2873">
                  <c:v>2.4107098657943351E-3</c:v>
                </c:pt>
                <c:pt idx="2874">
                  <c:v>1.8321097306597388E-3</c:v>
                </c:pt>
                <c:pt idx="2875">
                  <c:v>5.0959513606637632E-4</c:v>
                </c:pt>
                <c:pt idx="2876">
                  <c:v>1.9147668928218239E-3</c:v>
                </c:pt>
                <c:pt idx="2877">
                  <c:v>-1.1435481071753266E-3</c:v>
                </c:pt>
                <c:pt idx="2878">
                  <c:v>8.40223784714717E-4</c:v>
                </c:pt>
                <c:pt idx="2879">
                  <c:v>6.7490946039054666E-4</c:v>
                </c:pt>
                <c:pt idx="2880">
                  <c:v>1.3361667576872278E-3</c:v>
                </c:pt>
                <c:pt idx="2881">
                  <c:v>1.9147668928218239E-3</c:v>
                </c:pt>
                <c:pt idx="2882">
                  <c:v>1.0055381090388873E-3</c:v>
                </c:pt>
                <c:pt idx="2883">
                  <c:v>2.3280527036322498E-3</c:v>
                </c:pt>
                <c:pt idx="2884">
                  <c:v>1.2535095955251425E-3</c:v>
                </c:pt>
                <c:pt idx="2885">
                  <c:v>1.9147668928218239E-3</c:v>
                </c:pt>
                <c:pt idx="2886">
                  <c:v>1.4188239198493129E-3</c:v>
                </c:pt>
                <c:pt idx="2887">
                  <c:v>-6.4760513420281573E-4</c:v>
                </c:pt>
                <c:pt idx="2888">
                  <c:v>1.1708524333630577E-3</c:v>
                </c:pt>
                <c:pt idx="2889">
                  <c:v>6.7490946039054666E-4</c:v>
                </c:pt>
                <c:pt idx="2890">
                  <c:v>2.3280527036322498E-3</c:v>
                </c:pt>
                <c:pt idx="2891">
                  <c:v>1.8321097306597388E-3</c:v>
                </c:pt>
                <c:pt idx="2892">
                  <c:v>1.9974240549839092E-3</c:v>
                </c:pt>
                <c:pt idx="2893">
                  <c:v>1.2535095955251425E-3</c:v>
                </c:pt>
                <c:pt idx="2894">
                  <c:v>8.40223784714717E-4</c:v>
                </c:pt>
                <c:pt idx="2895">
                  <c:v>2.4107098657943351E-3</c:v>
                </c:pt>
                <c:pt idx="2896">
                  <c:v>1.0055381090388873E-3</c:v>
                </c:pt>
                <c:pt idx="2897">
                  <c:v>1.1708524333630577E-3</c:v>
                </c:pt>
                <c:pt idx="2898">
                  <c:v>1.7494525684976535E-3</c:v>
                </c:pt>
                <c:pt idx="2899">
                  <c:v>-7.302622963649008E-4</c:v>
                </c:pt>
                <c:pt idx="2900">
                  <c:v>1.9147668928218239E-3</c:v>
                </c:pt>
                <c:pt idx="2901">
                  <c:v>1.0055381090388873E-3</c:v>
                </c:pt>
                <c:pt idx="2902">
                  <c:v>1.5014810820113981E-3</c:v>
                </c:pt>
                <c:pt idx="2903">
                  <c:v>4.2693797390429121E-4</c:v>
                </c:pt>
                <c:pt idx="2904">
                  <c:v>-3.1697648555447516E-4</c:v>
                </c:pt>
                <c:pt idx="2905">
                  <c:v>2.1627383793080793E-3</c:v>
                </c:pt>
                <c:pt idx="2906">
                  <c:v>1.6667954063355685E-3</c:v>
                </c:pt>
                <c:pt idx="2907">
                  <c:v>-3.1697648555447516E-4</c:v>
                </c:pt>
                <c:pt idx="2908">
                  <c:v>1.0881952712009724E-3</c:v>
                </c:pt>
                <c:pt idx="2909">
                  <c:v>1.9974240549839092E-3</c:v>
                </c:pt>
                <c:pt idx="2910">
                  <c:v>2.3280527036322498E-3</c:v>
                </c:pt>
                <c:pt idx="2911">
                  <c:v>2.1627383793080793E-3</c:v>
                </c:pt>
                <c:pt idx="2912">
                  <c:v>-3.1697648555447516E-4</c:v>
                </c:pt>
                <c:pt idx="2913">
                  <c:v>1.3361667576872278E-3</c:v>
                </c:pt>
                <c:pt idx="2914">
                  <c:v>1.2535095955251425E-3</c:v>
                </c:pt>
                <c:pt idx="2915">
                  <c:v>1.2535095955251425E-3</c:v>
                </c:pt>
                <c:pt idx="2916">
                  <c:v>1.8321097306597388E-3</c:v>
                </c:pt>
                <c:pt idx="2917">
                  <c:v>1.5841382441734832E-3</c:v>
                </c:pt>
                <c:pt idx="2918">
                  <c:v>1.0055381090388873E-3</c:v>
                </c:pt>
                <c:pt idx="2919">
                  <c:v>1.2535095955251425E-3</c:v>
                </c:pt>
                <c:pt idx="2920">
                  <c:v>-5.6494797204073056E-4</c:v>
                </c:pt>
                <c:pt idx="2921">
                  <c:v>2.2453955414701646E-3</c:v>
                </c:pt>
                <c:pt idx="2922">
                  <c:v>2.1627383793080793E-3</c:v>
                </c:pt>
                <c:pt idx="2923">
                  <c:v>1.7494525684976535E-3</c:v>
                </c:pt>
                <c:pt idx="2924">
                  <c:v>1.2535095955251425E-3</c:v>
                </c:pt>
                <c:pt idx="2925">
                  <c:v>1.3361667576872278E-3</c:v>
                </c:pt>
                <c:pt idx="2926">
                  <c:v>1.2535095955251425E-3</c:v>
                </c:pt>
                <c:pt idx="2927">
                  <c:v>2.9066528387668455E-3</c:v>
                </c:pt>
                <c:pt idx="2928">
                  <c:v>6.7490946039054666E-4</c:v>
                </c:pt>
                <c:pt idx="2929">
                  <c:v>3.4428081174220604E-4</c:v>
                </c:pt>
                <c:pt idx="2930">
                  <c:v>2.0800812171459944E-3</c:v>
                </c:pt>
                <c:pt idx="2931">
                  <c:v>1.8321097306597388E-3</c:v>
                </c:pt>
                <c:pt idx="2932">
                  <c:v>1.8321097306597388E-3</c:v>
                </c:pt>
                <c:pt idx="2933">
                  <c:v>8.40223784714717E-4</c:v>
                </c:pt>
                <c:pt idx="2934">
                  <c:v>1.0881952712009724E-3</c:v>
                </c:pt>
                <c:pt idx="2935">
                  <c:v>1.0881952712009724E-3</c:v>
                </c:pt>
                <c:pt idx="2936">
                  <c:v>1.9147668928218239E-3</c:v>
                </c:pt>
                <c:pt idx="2937">
                  <c:v>9.6309325255950607E-5</c:v>
                </c:pt>
                <c:pt idx="2938">
                  <c:v>1.4188239198493129E-3</c:v>
                </c:pt>
                <c:pt idx="2939">
                  <c:v>1.4188239198493129E-3</c:v>
                </c:pt>
                <c:pt idx="2940">
                  <c:v>1.5841382441734832E-3</c:v>
                </c:pt>
                <c:pt idx="2941">
                  <c:v>1.2535095955251425E-3</c:v>
                </c:pt>
                <c:pt idx="2942">
                  <c:v>2.6162364958012092E-4</c:v>
                </c:pt>
                <c:pt idx="2943">
                  <c:v>2.1627383793080793E-3</c:v>
                </c:pt>
                <c:pt idx="2944">
                  <c:v>6.7490946039054666E-4</c:v>
                </c:pt>
                <c:pt idx="2945">
                  <c:v>1.0055381090388873E-3</c:v>
                </c:pt>
                <c:pt idx="2946">
                  <c:v>-7.302622963649008E-4</c:v>
                </c:pt>
                <c:pt idx="2947">
                  <c:v>-7.302622963649008E-4</c:v>
                </c:pt>
                <c:pt idx="2948">
                  <c:v>1.7896648741803578E-4</c:v>
                </c:pt>
                <c:pt idx="2949">
                  <c:v>5.922522982284616E-4</c:v>
                </c:pt>
                <c:pt idx="2950">
                  <c:v>2.7413385144426754E-3</c:v>
                </c:pt>
                <c:pt idx="2951">
                  <c:v>2.4107098657943351E-3</c:v>
                </c:pt>
                <c:pt idx="2952">
                  <c:v>4.2693797390429121E-4</c:v>
                </c:pt>
                <c:pt idx="2953">
                  <c:v>1.7896648741803578E-4</c:v>
                </c:pt>
                <c:pt idx="2954">
                  <c:v>1.3361667576872278E-3</c:v>
                </c:pt>
                <c:pt idx="2955">
                  <c:v>1.1708524333630577E-3</c:v>
                </c:pt>
                <c:pt idx="2956">
                  <c:v>8.40223784714717E-4</c:v>
                </c:pt>
                <c:pt idx="2957">
                  <c:v>4.2693797390429121E-4</c:v>
                </c:pt>
                <c:pt idx="2958">
                  <c:v>1.8321097306597388E-3</c:v>
                </c:pt>
                <c:pt idx="2959">
                  <c:v>1.6667954063355685E-3</c:v>
                </c:pt>
                <c:pt idx="2960">
                  <c:v>-6.9004999068219693E-5</c:v>
                </c:pt>
                <c:pt idx="2961">
                  <c:v>1.5014810820113981E-3</c:v>
                </c:pt>
                <c:pt idx="2962">
                  <c:v>7.5756662255263183E-4</c:v>
                </c:pt>
                <c:pt idx="2963">
                  <c:v>-4.8229080987864545E-4</c:v>
                </c:pt>
                <c:pt idx="2964">
                  <c:v>1.0881952712009724E-3</c:v>
                </c:pt>
                <c:pt idx="2965">
                  <c:v>1.1708524333630577E-3</c:v>
                </c:pt>
                <c:pt idx="2966">
                  <c:v>1.6667954063355685E-3</c:v>
                </c:pt>
                <c:pt idx="2967">
                  <c:v>1.6667954063355685E-3</c:v>
                </c:pt>
                <c:pt idx="2968">
                  <c:v>7.5756662255263183E-4</c:v>
                </c:pt>
                <c:pt idx="2969">
                  <c:v>1.3361667576872278E-3</c:v>
                </c:pt>
                <c:pt idx="2970">
                  <c:v>1.2535095955251425E-3</c:v>
                </c:pt>
                <c:pt idx="2971">
                  <c:v>1.0881952712009724E-3</c:v>
                </c:pt>
                <c:pt idx="2972">
                  <c:v>1.4188239198493129E-3</c:v>
                </c:pt>
                <c:pt idx="2973">
                  <c:v>1.6667954063355685E-3</c:v>
                </c:pt>
                <c:pt idx="2974">
                  <c:v>9.6309325255950607E-5</c:v>
                </c:pt>
                <c:pt idx="2975">
                  <c:v>1.0881952712009724E-3</c:v>
                </c:pt>
                <c:pt idx="2976">
                  <c:v>1.0881952712009724E-3</c:v>
                </c:pt>
                <c:pt idx="2977">
                  <c:v>5.922522982284616E-4</c:v>
                </c:pt>
                <c:pt idx="2978">
                  <c:v>1.5841382441734832E-3</c:v>
                </c:pt>
                <c:pt idx="2979">
                  <c:v>1.3361667576872278E-3</c:v>
                </c:pt>
                <c:pt idx="2980">
                  <c:v>1.3652163093865467E-5</c:v>
                </c:pt>
                <c:pt idx="2981">
                  <c:v>1.2535095955251425E-3</c:v>
                </c:pt>
                <c:pt idx="2982">
                  <c:v>-3.9963364771656028E-4</c:v>
                </c:pt>
                <c:pt idx="2983">
                  <c:v>1.3361667576872278E-3</c:v>
                </c:pt>
                <c:pt idx="2984">
                  <c:v>8.40223784714717E-4</c:v>
                </c:pt>
                <c:pt idx="2985">
                  <c:v>-8.9557662068907114E-4</c:v>
                </c:pt>
                <c:pt idx="2986">
                  <c:v>1.0055381090388873E-3</c:v>
                </c:pt>
                <c:pt idx="2987">
                  <c:v>-3.1697648555447516E-4</c:v>
                </c:pt>
                <c:pt idx="2988">
                  <c:v>1.3652163093865467E-5</c:v>
                </c:pt>
                <c:pt idx="2989">
                  <c:v>-6.9004999068219693E-5</c:v>
                </c:pt>
                <c:pt idx="2990">
                  <c:v>1.6667954063355685E-3</c:v>
                </c:pt>
                <c:pt idx="2991">
                  <c:v>1.0055381090388873E-3</c:v>
                </c:pt>
                <c:pt idx="2992">
                  <c:v>1.4188239198493129E-3</c:v>
                </c:pt>
                <c:pt idx="2993">
                  <c:v>1.0881952712009724E-3</c:v>
                </c:pt>
                <c:pt idx="2994">
                  <c:v>1.2535095955251425E-3</c:v>
                </c:pt>
                <c:pt idx="2995">
                  <c:v>1.0881952712009724E-3</c:v>
                </c:pt>
                <c:pt idx="2996">
                  <c:v>1.0881952712009724E-3</c:v>
                </c:pt>
                <c:pt idx="2997">
                  <c:v>5.0959513606637632E-4</c:v>
                </c:pt>
                <c:pt idx="2998">
                  <c:v>6.7490946039054666E-4</c:v>
                </c:pt>
                <c:pt idx="2999">
                  <c:v>1.3361667576872278E-3</c:v>
                </c:pt>
                <c:pt idx="3000">
                  <c:v>5.922522982284616E-4</c:v>
                </c:pt>
                <c:pt idx="3001">
                  <c:v>1.0881952712009724E-3</c:v>
                </c:pt>
                <c:pt idx="3002">
                  <c:v>-4.8229080987864545E-4</c:v>
                </c:pt>
                <c:pt idx="3003">
                  <c:v>-1.4741767558236671E-3</c:v>
                </c:pt>
                <c:pt idx="3004">
                  <c:v>1.1708524333630577E-3</c:v>
                </c:pt>
                <c:pt idx="3005">
                  <c:v>6.7490946039054666E-4</c:v>
                </c:pt>
                <c:pt idx="3006">
                  <c:v>-5.6494797204073056E-4</c:v>
                </c:pt>
                <c:pt idx="3007">
                  <c:v>1.5014810820113981E-3</c:v>
                </c:pt>
                <c:pt idx="3008">
                  <c:v>1.4188239198493129E-3</c:v>
                </c:pt>
                <c:pt idx="3009">
                  <c:v>1.6667954063355685E-3</c:v>
                </c:pt>
                <c:pt idx="3010">
                  <c:v>1.7494525684976535E-3</c:v>
                </c:pt>
                <c:pt idx="3011">
                  <c:v>1.2535095955251425E-3</c:v>
                </c:pt>
                <c:pt idx="3012">
                  <c:v>-3.1697648555447516E-4</c:v>
                </c:pt>
                <c:pt idx="3013">
                  <c:v>-5.6494797204073056E-4</c:v>
                </c:pt>
                <c:pt idx="3014">
                  <c:v>6.7490946039054666E-4</c:v>
                </c:pt>
                <c:pt idx="3015">
                  <c:v>9.2288094687680217E-4</c:v>
                </c:pt>
                <c:pt idx="3016">
                  <c:v>-7.302622963649008E-4</c:v>
                </c:pt>
                <c:pt idx="3017">
                  <c:v>7.5756662255263183E-4</c:v>
                </c:pt>
                <c:pt idx="3018">
                  <c:v>9.6309325255950607E-5</c:v>
                </c:pt>
                <c:pt idx="3019">
                  <c:v>1.4188239198493129E-3</c:v>
                </c:pt>
                <c:pt idx="3020">
                  <c:v>1.5841382441734832E-3</c:v>
                </c:pt>
                <c:pt idx="3021">
                  <c:v>1.5014810820113981E-3</c:v>
                </c:pt>
                <c:pt idx="3022">
                  <c:v>-1.5166216123030482E-4</c:v>
                </c:pt>
                <c:pt idx="3023">
                  <c:v>1.1708524333630577E-3</c:v>
                </c:pt>
                <c:pt idx="3024">
                  <c:v>3.4428081174220604E-4</c:v>
                </c:pt>
                <c:pt idx="3025">
                  <c:v>-6.4760513420281573E-4</c:v>
                </c:pt>
                <c:pt idx="3026">
                  <c:v>-3.1697648555447516E-4</c:v>
                </c:pt>
                <c:pt idx="3027">
                  <c:v>4.2693797390429121E-4</c:v>
                </c:pt>
                <c:pt idx="3028">
                  <c:v>-1.5166216123030482E-4</c:v>
                </c:pt>
                <c:pt idx="3029">
                  <c:v>-1.8874625666340931E-3</c:v>
                </c:pt>
                <c:pt idx="3030">
                  <c:v>-3.9963364771656028E-4</c:v>
                </c:pt>
                <c:pt idx="3031">
                  <c:v>5.922522982284616E-4</c:v>
                </c:pt>
                <c:pt idx="3032">
                  <c:v>3.4428081174220604E-4</c:v>
                </c:pt>
                <c:pt idx="3033">
                  <c:v>6.7490946039054666E-4</c:v>
                </c:pt>
                <c:pt idx="3034">
                  <c:v>9.6309325255950607E-5</c:v>
                </c:pt>
                <c:pt idx="3035">
                  <c:v>1.5014810820113981E-3</c:v>
                </c:pt>
                <c:pt idx="3036">
                  <c:v>1.2535095955251425E-3</c:v>
                </c:pt>
                <c:pt idx="3037">
                  <c:v>7.5756662255263183E-4</c:v>
                </c:pt>
                <c:pt idx="3038">
                  <c:v>-4.8229080987864545E-4</c:v>
                </c:pt>
                <c:pt idx="3039">
                  <c:v>1.4188239198493129E-3</c:v>
                </c:pt>
                <c:pt idx="3040">
                  <c:v>4.2693797390429121E-4</c:v>
                </c:pt>
                <c:pt idx="3041">
                  <c:v>1.7896648741803578E-4</c:v>
                </c:pt>
                <c:pt idx="3042">
                  <c:v>1.3361667576872278E-3</c:v>
                </c:pt>
                <c:pt idx="3043">
                  <c:v>1.7896648741803578E-4</c:v>
                </c:pt>
                <c:pt idx="3044">
                  <c:v>1.2535095955251425E-3</c:v>
                </c:pt>
                <c:pt idx="3045">
                  <c:v>-9.7823378285115631E-4</c:v>
                </c:pt>
                <c:pt idx="3046">
                  <c:v>-9.7823378285115631E-4</c:v>
                </c:pt>
                <c:pt idx="3047">
                  <c:v>7.5756662255263183E-4</c:v>
                </c:pt>
                <c:pt idx="3048">
                  <c:v>-3.9963364771656028E-4</c:v>
                </c:pt>
                <c:pt idx="3049">
                  <c:v>8.40223784714717E-4</c:v>
                </c:pt>
                <c:pt idx="3050">
                  <c:v>7.5756662255263183E-4</c:v>
                </c:pt>
                <c:pt idx="3051">
                  <c:v>3.4428081174220604E-4</c:v>
                </c:pt>
                <c:pt idx="3052">
                  <c:v>-1.8048054044720078E-3</c:v>
                </c:pt>
                <c:pt idx="3053">
                  <c:v>1.3361667576872278E-3</c:v>
                </c:pt>
                <c:pt idx="3054">
                  <c:v>9.6309325255950607E-5</c:v>
                </c:pt>
                <c:pt idx="3055">
                  <c:v>1.7896648741803578E-4</c:v>
                </c:pt>
                <c:pt idx="3056">
                  <c:v>2.6162364958012092E-4</c:v>
                </c:pt>
                <c:pt idx="3057">
                  <c:v>4.2693797390429121E-4</c:v>
                </c:pt>
                <c:pt idx="3058">
                  <c:v>7.5756662255263183E-4</c:v>
                </c:pt>
                <c:pt idx="3059">
                  <c:v>1.0055381090388873E-3</c:v>
                </c:pt>
                <c:pt idx="3060">
                  <c:v>1.3361667576872278E-3</c:v>
                </c:pt>
                <c:pt idx="3061">
                  <c:v>-3.1697648555447516E-4</c:v>
                </c:pt>
                <c:pt idx="3062">
                  <c:v>1.1708524333630577E-3</c:v>
                </c:pt>
                <c:pt idx="3063">
                  <c:v>2.6162364958012092E-4</c:v>
                </c:pt>
                <c:pt idx="3064">
                  <c:v>4.2693797390429121E-4</c:v>
                </c:pt>
                <c:pt idx="3065">
                  <c:v>1.6667954063355685E-3</c:v>
                </c:pt>
                <c:pt idx="3066">
                  <c:v>7.5756662255263183E-4</c:v>
                </c:pt>
                <c:pt idx="3067">
                  <c:v>1.3652163093865467E-5</c:v>
                </c:pt>
                <c:pt idx="3068">
                  <c:v>1.2535095955251425E-3</c:v>
                </c:pt>
                <c:pt idx="3069">
                  <c:v>1.8321097306597388E-3</c:v>
                </c:pt>
                <c:pt idx="3070">
                  <c:v>6.7490946039054666E-4</c:v>
                </c:pt>
                <c:pt idx="3071">
                  <c:v>5.0959513606637632E-4</c:v>
                </c:pt>
                <c:pt idx="3072">
                  <c:v>2.6162364958012092E-4</c:v>
                </c:pt>
                <c:pt idx="3073">
                  <c:v>-2.2180912152824335E-3</c:v>
                </c:pt>
                <c:pt idx="3074">
                  <c:v>-1.7221482423099227E-3</c:v>
                </c:pt>
                <c:pt idx="3075">
                  <c:v>2.6162364958012092E-4</c:v>
                </c:pt>
                <c:pt idx="3076">
                  <c:v>2.6162364958012092E-4</c:v>
                </c:pt>
                <c:pt idx="3077">
                  <c:v>1.0055381090388873E-3</c:v>
                </c:pt>
                <c:pt idx="3078">
                  <c:v>1.3652163093865467E-5</c:v>
                </c:pt>
                <c:pt idx="3079">
                  <c:v>1.1708524333630577E-3</c:v>
                </c:pt>
                <c:pt idx="3080">
                  <c:v>-1.0608909450132416E-3</c:v>
                </c:pt>
                <c:pt idx="3081">
                  <c:v>-2.4660627017686894E-3</c:v>
                </c:pt>
                <c:pt idx="3082">
                  <c:v>9.6309325255950607E-5</c:v>
                </c:pt>
                <c:pt idx="3083">
                  <c:v>3.4428081174220604E-4</c:v>
                </c:pt>
                <c:pt idx="3084">
                  <c:v>-6.9004999068219693E-5</c:v>
                </c:pt>
                <c:pt idx="3085">
                  <c:v>-1.5166216123030482E-4</c:v>
                </c:pt>
                <c:pt idx="3086">
                  <c:v>-3.9963364771656028E-4</c:v>
                </c:pt>
                <c:pt idx="3087">
                  <c:v>1.0881952712009724E-3</c:v>
                </c:pt>
                <c:pt idx="3088">
                  <c:v>-1.7221482423099227E-3</c:v>
                </c:pt>
                <c:pt idx="3089">
                  <c:v>-7.302622963649008E-4</c:v>
                </c:pt>
                <c:pt idx="3090">
                  <c:v>4.2693797390429121E-4</c:v>
                </c:pt>
                <c:pt idx="3091">
                  <c:v>1.7896648741803578E-4</c:v>
                </c:pt>
                <c:pt idx="3092">
                  <c:v>-8.9557662068907114E-4</c:v>
                </c:pt>
                <c:pt idx="3093">
                  <c:v>-2.6313770260928591E-3</c:v>
                </c:pt>
                <c:pt idx="3094">
                  <c:v>-3.9963364771656028E-4</c:v>
                </c:pt>
                <c:pt idx="3095">
                  <c:v>-6.9004999068219693E-5</c:v>
                </c:pt>
                <c:pt idx="3096">
                  <c:v>8.40223784714717E-4</c:v>
                </c:pt>
                <c:pt idx="3097">
                  <c:v>9.6309325255950607E-5</c:v>
                </c:pt>
                <c:pt idx="3098">
                  <c:v>1.3361667576872278E-3</c:v>
                </c:pt>
                <c:pt idx="3099">
                  <c:v>1.1708524333630577E-3</c:v>
                </c:pt>
                <c:pt idx="3100">
                  <c:v>6.7490946039054666E-4</c:v>
                </c:pt>
                <c:pt idx="3101">
                  <c:v>6.7490946039054666E-4</c:v>
                </c:pt>
                <c:pt idx="3102">
                  <c:v>-1.1435481071753266E-3</c:v>
                </c:pt>
                <c:pt idx="3103">
                  <c:v>1.3652163093865467E-5</c:v>
                </c:pt>
                <c:pt idx="3104">
                  <c:v>-6.9004999068219693E-5</c:v>
                </c:pt>
                <c:pt idx="3105">
                  <c:v>-8.9557662068907114E-4</c:v>
                </c:pt>
                <c:pt idx="3106">
                  <c:v>3.4428081174220604E-4</c:v>
                </c:pt>
                <c:pt idx="3107">
                  <c:v>-3.9963364771656028E-4</c:v>
                </c:pt>
                <c:pt idx="3108">
                  <c:v>2.6162364958012092E-4</c:v>
                </c:pt>
                <c:pt idx="3109">
                  <c:v>4.2693797390429121E-4</c:v>
                </c:pt>
                <c:pt idx="3110">
                  <c:v>1.1708524333630577E-3</c:v>
                </c:pt>
                <c:pt idx="3111">
                  <c:v>1.1708524333630577E-3</c:v>
                </c:pt>
                <c:pt idx="3112">
                  <c:v>3.4428081174220604E-4</c:v>
                </c:pt>
                <c:pt idx="3113">
                  <c:v>4.2693797390429121E-4</c:v>
                </c:pt>
                <c:pt idx="3114">
                  <c:v>1.1708524333630577E-3</c:v>
                </c:pt>
                <c:pt idx="3115">
                  <c:v>8.40223784714717E-4</c:v>
                </c:pt>
                <c:pt idx="3116">
                  <c:v>1.0881952712009724E-3</c:v>
                </c:pt>
                <c:pt idx="3117">
                  <c:v>9.6309325255950607E-5</c:v>
                </c:pt>
                <c:pt idx="3118">
                  <c:v>-2.3431932339238997E-4</c:v>
                </c:pt>
                <c:pt idx="3119">
                  <c:v>-5.6494797204073056E-4</c:v>
                </c:pt>
                <c:pt idx="3120">
                  <c:v>1.2535095955251425E-3</c:v>
                </c:pt>
                <c:pt idx="3121">
                  <c:v>4.2693797390429121E-4</c:v>
                </c:pt>
                <c:pt idx="3122">
                  <c:v>-8.9557662068907114E-4</c:v>
                </c:pt>
                <c:pt idx="3123">
                  <c:v>-2.6313770260928591E-3</c:v>
                </c:pt>
                <c:pt idx="3124">
                  <c:v>1.3652163093865467E-5</c:v>
                </c:pt>
                <c:pt idx="3125">
                  <c:v>6.7490946039054666E-4</c:v>
                </c:pt>
                <c:pt idx="3126">
                  <c:v>3.4428081174220604E-4</c:v>
                </c:pt>
                <c:pt idx="3127">
                  <c:v>1.1708524333630577E-3</c:v>
                </c:pt>
                <c:pt idx="3128">
                  <c:v>3.4428081174220604E-4</c:v>
                </c:pt>
                <c:pt idx="3129">
                  <c:v>1.0881952712009724E-3</c:v>
                </c:pt>
                <c:pt idx="3130">
                  <c:v>3.4428081174220604E-4</c:v>
                </c:pt>
                <c:pt idx="3131">
                  <c:v>-1.2262052693374119E-3</c:v>
                </c:pt>
                <c:pt idx="3132">
                  <c:v>8.40223784714717E-4</c:v>
                </c:pt>
                <c:pt idx="3133">
                  <c:v>6.7490946039054666E-4</c:v>
                </c:pt>
                <c:pt idx="3134">
                  <c:v>-7.302622963649008E-4</c:v>
                </c:pt>
                <c:pt idx="3135">
                  <c:v>1.7896648741803578E-4</c:v>
                </c:pt>
                <c:pt idx="3136">
                  <c:v>5.0959513606637632E-4</c:v>
                </c:pt>
                <c:pt idx="3137">
                  <c:v>7.5756662255263183E-4</c:v>
                </c:pt>
                <c:pt idx="3138">
                  <c:v>-1.1435481071753266E-3</c:v>
                </c:pt>
                <c:pt idx="3139">
                  <c:v>1.1708524333630577E-3</c:v>
                </c:pt>
                <c:pt idx="3140">
                  <c:v>-1.7221482423099227E-3</c:v>
                </c:pt>
                <c:pt idx="3141">
                  <c:v>-2.3431932339238997E-4</c:v>
                </c:pt>
                <c:pt idx="3142">
                  <c:v>8.40223784714717E-4</c:v>
                </c:pt>
                <c:pt idx="3143">
                  <c:v>1.7896648741803578E-4</c:v>
                </c:pt>
                <c:pt idx="3144">
                  <c:v>-1.5166216123030482E-4</c:v>
                </c:pt>
                <c:pt idx="3145">
                  <c:v>-8.9557662068907114E-4</c:v>
                </c:pt>
                <c:pt idx="3146">
                  <c:v>4.2693797390429121E-4</c:v>
                </c:pt>
                <c:pt idx="3147">
                  <c:v>6.7490946039054666E-4</c:v>
                </c:pt>
                <c:pt idx="3148">
                  <c:v>1.5014810820113981E-3</c:v>
                </c:pt>
                <c:pt idx="3149">
                  <c:v>1.0055381090388873E-3</c:v>
                </c:pt>
                <c:pt idx="3150">
                  <c:v>-3.9963364771656028E-4</c:v>
                </c:pt>
                <c:pt idx="3151">
                  <c:v>-7.302622963649008E-4</c:v>
                </c:pt>
                <c:pt idx="3152">
                  <c:v>-2.3431932339238997E-4</c:v>
                </c:pt>
                <c:pt idx="3153">
                  <c:v>-1.2262052693374119E-3</c:v>
                </c:pt>
                <c:pt idx="3154">
                  <c:v>1.7896648741803578E-4</c:v>
                </c:pt>
                <c:pt idx="3155">
                  <c:v>5.0959513606637632E-4</c:v>
                </c:pt>
                <c:pt idx="3156">
                  <c:v>1.0881952712009724E-3</c:v>
                </c:pt>
                <c:pt idx="3157">
                  <c:v>-1.5166216123030482E-4</c:v>
                </c:pt>
                <c:pt idx="3158">
                  <c:v>-2.3431932339238997E-4</c:v>
                </c:pt>
                <c:pt idx="3159">
                  <c:v>1.1708524333630577E-3</c:v>
                </c:pt>
                <c:pt idx="3160">
                  <c:v>-8.9557662068907114E-4</c:v>
                </c:pt>
                <c:pt idx="3161">
                  <c:v>4.2693797390429121E-4</c:v>
                </c:pt>
                <c:pt idx="3162">
                  <c:v>-5.6494797204073056E-4</c:v>
                </c:pt>
                <c:pt idx="3163">
                  <c:v>9.6309325255950607E-5</c:v>
                </c:pt>
                <c:pt idx="3164">
                  <c:v>7.5756662255263183E-4</c:v>
                </c:pt>
                <c:pt idx="3165">
                  <c:v>-8.1291945852698597E-4</c:v>
                </c:pt>
                <c:pt idx="3166">
                  <c:v>1.7896648741803578E-4</c:v>
                </c:pt>
                <c:pt idx="3167">
                  <c:v>-2.0527768909582634E-3</c:v>
                </c:pt>
                <c:pt idx="3168">
                  <c:v>1.1708524333630577E-3</c:v>
                </c:pt>
                <c:pt idx="3169">
                  <c:v>-2.3431932339238997E-4</c:v>
                </c:pt>
                <c:pt idx="3170">
                  <c:v>5.922522982284616E-4</c:v>
                </c:pt>
                <c:pt idx="3171">
                  <c:v>-6.4760513420281573E-4</c:v>
                </c:pt>
                <c:pt idx="3172">
                  <c:v>-3.7059201341999664E-3</c:v>
                </c:pt>
                <c:pt idx="3173">
                  <c:v>1.3652163093865467E-5</c:v>
                </c:pt>
                <c:pt idx="3174">
                  <c:v>2.6162364958012092E-4</c:v>
                </c:pt>
                <c:pt idx="3175">
                  <c:v>7.5756662255263183E-4</c:v>
                </c:pt>
                <c:pt idx="3176">
                  <c:v>-6.4760513420281573E-4</c:v>
                </c:pt>
                <c:pt idx="3177">
                  <c:v>5.0959513606637632E-4</c:v>
                </c:pt>
                <c:pt idx="3178">
                  <c:v>-1.1435481071753266E-3</c:v>
                </c:pt>
                <c:pt idx="3179">
                  <c:v>4.2693797390429121E-4</c:v>
                </c:pt>
                <c:pt idx="3180">
                  <c:v>-6.9004999068219693E-5</c:v>
                </c:pt>
                <c:pt idx="3181">
                  <c:v>-4.8229080987864545E-4</c:v>
                </c:pt>
                <c:pt idx="3182">
                  <c:v>1.2535095955251425E-3</c:v>
                </c:pt>
                <c:pt idx="3183">
                  <c:v>-6.9004999068219693E-5</c:v>
                </c:pt>
                <c:pt idx="3184">
                  <c:v>7.5756662255263183E-4</c:v>
                </c:pt>
                <c:pt idx="3185">
                  <c:v>1.3652163093865467E-5</c:v>
                </c:pt>
                <c:pt idx="3186">
                  <c:v>3.4428081174220604E-4</c:v>
                </c:pt>
                <c:pt idx="3187">
                  <c:v>-1.8874625666340931E-3</c:v>
                </c:pt>
                <c:pt idx="3188">
                  <c:v>5.0959513606637632E-4</c:v>
                </c:pt>
                <c:pt idx="3189">
                  <c:v>-1.6394910801478375E-3</c:v>
                </c:pt>
                <c:pt idx="3190">
                  <c:v>1.0881952712009724E-3</c:v>
                </c:pt>
                <c:pt idx="3191">
                  <c:v>1.0055381090388873E-3</c:v>
                </c:pt>
                <c:pt idx="3192">
                  <c:v>4.2693797390429121E-4</c:v>
                </c:pt>
                <c:pt idx="3193">
                  <c:v>-6.9004999068219693E-5</c:v>
                </c:pt>
                <c:pt idx="3194">
                  <c:v>-5.6494797204073056E-4</c:v>
                </c:pt>
                <c:pt idx="3195">
                  <c:v>9.6309325255950607E-5</c:v>
                </c:pt>
                <c:pt idx="3196">
                  <c:v>1.3652163093865467E-5</c:v>
                </c:pt>
                <c:pt idx="3197">
                  <c:v>-7.302622963649008E-4</c:v>
                </c:pt>
                <c:pt idx="3198">
                  <c:v>-1.5166216123030482E-4</c:v>
                </c:pt>
                <c:pt idx="3199">
                  <c:v>1.3652163093865467E-5</c:v>
                </c:pt>
                <c:pt idx="3200">
                  <c:v>-6.4760513420281573E-4</c:v>
                </c:pt>
                <c:pt idx="3201">
                  <c:v>-2.3431932339238997E-4</c:v>
                </c:pt>
                <c:pt idx="3202">
                  <c:v>6.7490946039054666E-4</c:v>
                </c:pt>
                <c:pt idx="3203">
                  <c:v>5.0959513606637632E-4</c:v>
                </c:pt>
                <c:pt idx="3204">
                  <c:v>-3.9963364771656028E-4</c:v>
                </c:pt>
                <c:pt idx="3205">
                  <c:v>-6.9004999068219693E-5</c:v>
                </c:pt>
                <c:pt idx="3206">
                  <c:v>-6.9004999068219693E-5</c:v>
                </c:pt>
                <c:pt idx="3207">
                  <c:v>1.7494525684976535E-3</c:v>
                </c:pt>
                <c:pt idx="3208">
                  <c:v>-4.8229080987864545E-4</c:v>
                </c:pt>
                <c:pt idx="3209">
                  <c:v>-6.4760513420281573E-4</c:v>
                </c:pt>
                <c:pt idx="3210">
                  <c:v>9.6309325255950607E-5</c:v>
                </c:pt>
                <c:pt idx="3211">
                  <c:v>-2.5487198639307742E-3</c:v>
                </c:pt>
                <c:pt idx="3212">
                  <c:v>-2.3007483774445188E-3</c:v>
                </c:pt>
                <c:pt idx="3213">
                  <c:v>-2.3431932339238997E-4</c:v>
                </c:pt>
                <c:pt idx="3214">
                  <c:v>3.4428081174220604E-4</c:v>
                </c:pt>
                <c:pt idx="3215">
                  <c:v>-2.3431932339238997E-4</c:v>
                </c:pt>
                <c:pt idx="3216">
                  <c:v>-1.391519593661582E-3</c:v>
                </c:pt>
                <c:pt idx="3217">
                  <c:v>-3.9963364771656028E-4</c:v>
                </c:pt>
                <c:pt idx="3218">
                  <c:v>-1.8048054044720078E-3</c:v>
                </c:pt>
                <c:pt idx="3219">
                  <c:v>-3.1697648555447516E-4</c:v>
                </c:pt>
                <c:pt idx="3220">
                  <c:v>-6.4760513420281573E-4</c:v>
                </c:pt>
                <c:pt idx="3221">
                  <c:v>-2.3834055396066041E-3</c:v>
                </c:pt>
                <c:pt idx="3222">
                  <c:v>8.40223784714717E-4</c:v>
                </c:pt>
                <c:pt idx="3223">
                  <c:v>1.3652163093865467E-5</c:v>
                </c:pt>
                <c:pt idx="3224">
                  <c:v>-8.1291945852698597E-4</c:v>
                </c:pt>
                <c:pt idx="3225">
                  <c:v>-6.9004999068219693E-5</c:v>
                </c:pt>
                <c:pt idx="3226">
                  <c:v>-1.7221482423099227E-3</c:v>
                </c:pt>
                <c:pt idx="3227">
                  <c:v>-1.4741767558236671E-3</c:v>
                </c:pt>
                <c:pt idx="3228">
                  <c:v>6.7490946039054666E-4</c:v>
                </c:pt>
                <c:pt idx="3229">
                  <c:v>-5.6494797204073056E-4</c:v>
                </c:pt>
                <c:pt idx="3230">
                  <c:v>-7.302622963649008E-4</c:v>
                </c:pt>
                <c:pt idx="3231">
                  <c:v>-2.7140341882549443E-3</c:v>
                </c:pt>
                <c:pt idx="3232">
                  <c:v>9.6309325255950607E-5</c:v>
                </c:pt>
                <c:pt idx="3233">
                  <c:v>-3.1697648555447516E-4</c:v>
                </c:pt>
                <c:pt idx="3234">
                  <c:v>8.40223784714717E-4</c:v>
                </c:pt>
                <c:pt idx="3235">
                  <c:v>-7.302622963649008E-4</c:v>
                </c:pt>
                <c:pt idx="3236">
                  <c:v>-3.9963364771656028E-4</c:v>
                </c:pt>
                <c:pt idx="3237">
                  <c:v>1.7896648741803578E-4</c:v>
                </c:pt>
                <c:pt idx="3238">
                  <c:v>3.4428081174220604E-4</c:v>
                </c:pt>
                <c:pt idx="3239">
                  <c:v>-2.3834055396066041E-3</c:v>
                </c:pt>
                <c:pt idx="3240">
                  <c:v>1.3652163093865467E-5</c:v>
                </c:pt>
                <c:pt idx="3241">
                  <c:v>-7.302622963649008E-4</c:v>
                </c:pt>
                <c:pt idx="3242">
                  <c:v>-3.1697648555447516E-4</c:v>
                </c:pt>
                <c:pt idx="3243">
                  <c:v>-3.1697648555447516E-4</c:v>
                </c:pt>
                <c:pt idx="3244">
                  <c:v>-1.0608909450132416E-3</c:v>
                </c:pt>
                <c:pt idx="3245">
                  <c:v>7.5756662255263183E-4</c:v>
                </c:pt>
                <c:pt idx="3246">
                  <c:v>6.7490946039054666E-4</c:v>
                </c:pt>
                <c:pt idx="3247">
                  <c:v>-1.1435481071753266E-3</c:v>
                </c:pt>
                <c:pt idx="3248">
                  <c:v>-3.3752914855516257E-3</c:v>
                </c:pt>
                <c:pt idx="3249">
                  <c:v>-8.9557662068907114E-4</c:v>
                </c:pt>
                <c:pt idx="3250">
                  <c:v>9.6309325255950607E-5</c:v>
                </c:pt>
                <c:pt idx="3251">
                  <c:v>3.4428081174220604E-4</c:v>
                </c:pt>
                <c:pt idx="3252">
                  <c:v>6.7490946039054666E-4</c:v>
                </c:pt>
                <c:pt idx="3253">
                  <c:v>4.2693797390429121E-4</c:v>
                </c:pt>
                <c:pt idx="3254">
                  <c:v>-2.3431932339238997E-4</c:v>
                </c:pt>
                <c:pt idx="3255">
                  <c:v>-4.8229080987864545E-4</c:v>
                </c:pt>
                <c:pt idx="3256">
                  <c:v>-7.302622963649008E-4</c:v>
                </c:pt>
                <c:pt idx="3257">
                  <c:v>-1.1435481071753266E-3</c:v>
                </c:pt>
                <c:pt idx="3258">
                  <c:v>-3.1697648555447516E-4</c:v>
                </c:pt>
                <c:pt idx="3259">
                  <c:v>-3.5406058098757958E-3</c:v>
                </c:pt>
                <c:pt idx="3260">
                  <c:v>1.3652163093865467E-5</c:v>
                </c:pt>
                <c:pt idx="3261">
                  <c:v>-8.9557662068907114E-4</c:v>
                </c:pt>
                <c:pt idx="3262">
                  <c:v>9.6309325255950607E-5</c:v>
                </c:pt>
                <c:pt idx="3263">
                  <c:v>-2.3007483774445188E-3</c:v>
                </c:pt>
                <c:pt idx="3264">
                  <c:v>-1.308862431499497E-3</c:v>
                </c:pt>
                <c:pt idx="3265">
                  <c:v>1.3652163093865467E-5</c:v>
                </c:pt>
                <c:pt idx="3266">
                  <c:v>-1.1435481071753266E-3</c:v>
                </c:pt>
                <c:pt idx="3267">
                  <c:v>-2.3431932339238997E-4</c:v>
                </c:pt>
                <c:pt idx="3268">
                  <c:v>-1.5568339179857524E-3</c:v>
                </c:pt>
                <c:pt idx="3269">
                  <c:v>4.2693797390429121E-4</c:v>
                </c:pt>
                <c:pt idx="3270">
                  <c:v>-8.1291945852698597E-4</c:v>
                </c:pt>
                <c:pt idx="3271">
                  <c:v>-3.1697648555447516E-4</c:v>
                </c:pt>
                <c:pt idx="3272">
                  <c:v>-4.8229080987864545E-4</c:v>
                </c:pt>
                <c:pt idx="3273">
                  <c:v>2.6162364958012092E-4</c:v>
                </c:pt>
                <c:pt idx="3274">
                  <c:v>-3.1697648555447516E-4</c:v>
                </c:pt>
                <c:pt idx="3275">
                  <c:v>6.7490946039054666E-4</c:v>
                </c:pt>
                <c:pt idx="3276">
                  <c:v>4.2693797390429121E-4</c:v>
                </c:pt>
                <c:pt idx="3277">
                  <c:v>-2.0527768909582634E-3</c:v>
                </c:pt>
                <c:pt idx="3278">
                  <c:v>-1.9701197287961781E-3</c:v>
                </c:pt>
                <c:pt idx="3279">
                  <c:v>2.6162364958012092E-4</c:v>
                </c:pt>
                <c:pt idx="3280">
                  <c:v>-9.7823378285115631E-4</c:v>
                </c:pt>
                <c:pt idx="3281">
                  <c:v>-1.391519593661582E-3</c:v>
                </c:pt>
                <c:pt idx="3282">
                  <c:v>-7.302622963649008E-4</c:v>
                </c:pt>
                <c:pt idx="3283">
                  <c:v>-1.308862431499497E-3</c:v>
                </c:pt>
                <c:pt idx="3284">
                  <c:v>-7.302622963649008E-4</c:v>
                </c:pt>
                <c:pt idx="3285">
                  <c:v>-6.9004999068219693E-5</c:v>
                </c:pt>
                <c:pt idx="3286">
                  <c:v>1.3652163093865467E-5</c:v>
                </c:pt>
                <c:pt idx="3287">
                  <c:v>-2.3431932339238997E-4</c:v>
                </c:pt>
                <c:pt idx="3288">
                  <c:v>-1.2262052693374119E-3</c:v>
                </c:pt>
                <c:pt idx="3289">
                  <c:v>2.6162364958012092E-4</c:v>
                </c:pt>
                <c:pt idx="3290">
                  <c:v>-2.4660627017686894E-3</c:v>
                </c:pt>
                <c:pt idx="3291">
                  <c:v>4.2693797390429121E-4</c:v>
                </c:pt>
                <c:pt idx="3292">
                  <c:v>-5.6494797204073056E-4</c:v>
                </c:pt>
                <c:pt idx="3293">
                  <c:v>-7.302622963649008E-4</c:v>
                </c:pt>
                <c:pt idx="3294">
                  <c:v>-1.1435481071753266E-3</c:v>
                </c:pt>
                <c:pt idx="3295">
                  <c:v>7.5756662255263183E-4</c:v>
                </c:pt>
                <c:pt idx="3296">
                  <c:v>-9.7823378285115631E-4</c:v>
                </c:pt>
                <c:pt idx="3297">
                  <c:v>-1.8874625666340931E-3</c:v>
                </c:pt>
                <c:pt idx="3298">
                  <c:v>-1.5166216123030482E-4</c:v>
                </c:pt>
                <c:pt idx="3299">
                  <c:v>-8.9557662068907114E-4</c:v>
                </c:pt>
                <c:pt idx="3300">
                  <c:v>-4.8229080987864545E-4</c:v>
                </c:pt>
                <c:pt idx="3301">
                  <c:v>-2.3007483774445188E-3</c:v>
                </c:pt>
                <c:pt idx="3302">
                  <c:v>-7.302622963649008E-4</c:v>
                </c:pt>
                <c:pt idx="3303">
                  <c:v>-6.9004999068219693E-5</c:v>
                </c:pt>
                <c:pt idx="3304">
                  <c:v>-3.9963364771656028E-4</c:v>
                </c:pt>
                <c:pt idx="3305">
                  <c:v>2.6162364958012092E-4</c:v>
                </c:pt>
                <c:pt idx="3306">
                  <c:v>-3.1697648555447516E-4</c:v>
                </c:pt>
                <c:pt idx="3307">
                  <c:v>-7.302622963649008E-4</c:v>
                </c:pt>
                <c:pt idx="3308">
                  <c:v>1.3652163093865467E-5</c:v>
                </c:pt>
                <c:pt idx="3309">
                  <c:v>-1.4741767558236671E-3</c:v>
                </c:pt>
                <c:pt idx="3310">
                  <c:v>-1.5568339179857524E-3</c:v>
                </c:pt>
                <c:pt idx="3311">
                  <c:v>-3.9963364771656028E-4</c:v>
                </c:pt>
                <c:pt idx="3312">
                  <c:v>-8.9557662068907114E-4</c:v>
                </c:pt>
                <c:pt idx="3313">
                  <c:v>9.6309325255950607E-5</c:v>
                </c:pt>
                <c:pt idx="3314">
                  <c:v>-1.5166216123030482E-4</c:v>
                </c:pt>
                <c:pt idx="3315">
                  <c:v>-2.3007483774445188E-3</c:v>
                </c:pt>
                <c:pt idx="3316">
                  <c:v>1.3652163093865467E-5</c:v>
                </c:pt>
                <c:pt idx="3317">
                  <c:v>3.4428081174220604E-4</c:v>
                </c:pt>
                <c:pt idx="3318">
                  <c:v>-2.3431932339238997E-4</c:v>
                </c:pt>
                <c:pt idx="3319">
                  <c:v>-2.3431932339238997E-4</c:v>
                </c:pt>
                <c:pt idx="3320">
                  <c:v>-3.1697648555447516E-4</c:v>
                </c:pt>
                <c:pt idx="3321">
                  <c:v>-5.6494797204073056E-4</c:v>
                </c:pt>
                <c:pt idx="3322">
                  <c:v>-1.308862431499497E-3</c:v>
                </c:pt>
                <c:pt idx="3323">
                  <c:v>-9.7823378285115631E-4</c:v>
                </c:pt>
                <c:pt idx="3324">
                  <c:v>1.3652163093865467E-5</c:v>
                </c:pt>
                <c:pt idx="3325">
                  <c:v>3.4428081174220604E-4</c:v>
                </c:pt>
                <c:pt idx="3326">
                  <c:v>8.40223784714717E-4</c:v>
                </c:pt>
                <c:pt idx="3327">
                  <c:v>-2.0527768909582634E-3</c:v>
                </c:pt>
                <c:pt idx="3328">
                  <c:v>-2.0527768909582634E-3</c:v>
                </c:pt>
                <c:pt idx="3329">
                  <c:v>-1.2262052693374119E-3</c:v>
                </c:pt>
                <c:pt idx="3330">
                  <c:v>-2.3834055396066041E-3</c:v>
                </c:pt>
                <c:pt idx="3331">
                  <c:v>-3.1697648555447516E-4</c:v>
                </c:pt>
                <c:pt idx="3332">
                  <c:v>-5.6494797204073056E-4</c:v>
                </c:pt>
                <c:pt idx="3333">
                  <c:v>-4.2845202693345616E-3</c:v>
                </c:pt>
                <c:pt idx="3334">
                  <c:v>-8.9557662068907114E-4</c:v>
                </c:pt>
                <c:pt idx="3335">
                  <c:v>-3.9963364771656028E-4</c:v>
                </c:pt>
                <c:pt idx="3336">
                  <c:v>-1.5568339179857524E-3</c:v>
                </c:pt>
                <c:pt idx="3337">
                  <c:v>-1.308862431499497E-3</c:v>
                </c:pt>
                <c:pt idx="3338">
                  <c:v>-7.302622963649008E-4</c:v>
                </c:pt>
                <c:pt idx="3339">
                  <c:v>4.2693797390429121E-4</c:v>
                </c:pt>
                <c:pt idx="3340">
                  <c:v>-8.9557662068907114E-4</c:v>
                </c:pt>
                <c:pt idx="3341">
                  <c:v>-2.3431932339238997E-4</c:v>
                </c:pt>
                <c:pt idx="3342">
                  <c:v>-8.9557662068907114E-4</c:v>
                </c:pt>
                <c:pt idx="3343">
                  <c:v>-2.8793485125791145E-3</c:v>
                </c:pt>
                <c:pt idx="3344">
                  <c:v>1.3652163093865467E-5</c:v>
                </c:pt>
                <c:pt idx="3345">
                  <c:v>-2.1354340531203487E-3</c:v>
                </c:pt>
                <c:pt idx="3346">
                  <c:v>5.0959513606637632E-4</c:v>
                </c:pt>
                <c:pt idx="3347">
                  <c:v>4.2693797390429121E-4</c:v>
                </c:pt>
                <c:pt idx="3348">
                  <c:v>-1.5166216123030482E-4</c:v>
                </c:pt>
                <c:pt idx="3349">
                  <c:v>-2.6313770260928591E-3</c:v>
                </c:pt>
                <c:pt idx="3350">
                  <c:v>-1.1435481071753266E-3</c:v>
                </c:pt>
                <c:pt idx="3351">
                  <c:v>-8.9557662068907114E-4</c:v>
                </c:pt>
                <c:pt idx="3352">
                  <c:v>-3.9963364771656028E-4</c:v>
                </c:pt>
                <c:pt idx="3353">
                  <c:v>-8.1291945852698597E-4</c:v>
                </c:pt>
                <c:pt idx="3354">
                  <c:v>-3.9963364771656028E-4</c:v>
                </c:pt>
                <c:pt idx="3355">
                  <c:v>-8.9557662068907114E-4</c:v>
                </c:pt>
                <c:pt idx="3356">
                  <c:v>-1.2262052693374119E-3</c:v>
                </c:pt>
                <c:pt idx="3357">
                  <c:v>4.2693797390429121E-4</c:v>
                </c:pt>
                <c:pt idx="3358">
                  <c:v>-5.6494797204073056E-4</c:v>
                </c:pt>
                <c:pt idx="3359">
                  <c:v>-2.3431932339238997E-4</c:v>
                </c:pt>
                <c:pt idx="3360">
                  <c:v>-4.8229080987864545E-4</c:v>
                </c:pt>
                <c:pt idx="3361">
                  <c:v>1.3652163093865467E-5</c:v>
                </c:pt>
                <c:pt idx="3362">
                  <c:v>-3.1697648555447516E-4</c:v>
                </c:pt>
                <c:pt idx="3363">
                  <c:v>6.7490946039054666E-4</c:v>
                </c:pt>
                <c:pt idx="3364">
                  <c:v>-6.4760513420281573E-4</c:v>
                </c:pt>
                <c:pt idx="3365">
                  <c:v>-3.1697648555447516E-4</c:v>
                </c:pt>
                <c:pt idx="3366">
                  <c:v>5.922522982284616E-4</c:v>
                </c:pt>
                <c:pt idx="3367">
                  <c:v>5.0959513606637632E-4</c:v>
                </c:pt>
                <c:pt idx="3368">
                  <c:v>-2.3007483774445188E-3</c:v>
                </c:pt>
                <c:pt idx="3369">
                  <c:v>-8.9557662068907114E-4</c:v>
                </c:pt>
                <c:pt idx="3370">
                  <c:v>-1.1435481071753266E-3</c:v>
                </c:pt>
                <c:pt idx="3371">
                  <c:v>-1.9701197287961781E-3</c:v>
                </c:pt>
                <c:pt idx="3372">
                  <c:v>-1.5166216123030482E-4</c:v>
                </c:pt>
                <c:pt idx="3373">
                  <c:v>-1.5568339179857524E-3</c:v>
                </c:pt>
                <c:pt idx="3374">
                  <c:v>-5.6494797204073056E-4</c:v>
                </c:pt>
                <c:pt idx="3375">
                  <c:v>-2.3431932339238997E-4</c:v>
                </c:pt>
                <c:pt idx="3376">
                  <c:v>-2.7140341882549443E-3</c:v>
                </c:pt>
                <c:pt idx="3377">
                  <c:v>-2.3431932339238997E-4</c:v>
                </c:pt>
                <c:pt idx="3378">
                  <c:v>-1.8048054044720078E-3</c:v>
                </c:pt>
                <c:pt idx="3379">
                  <c:v>-6.4760513420281573E-4</c:v>
                </c:pt>
                <c:pt idx="3380">
                  <c:v>-2.6313770260928591E-3</c:v>
                </c:pt>
                <c:pt idx="3381">
                  <c:v>-3.9963364771656028E-4</c:v>
                </c:pt>
                <c:pt idx="3382">
                  <c:v>-8.1291945852698597E-4</c:v>
                </c:pt>
                <c:pt idx="3383">
                  <c:v>4.2693797390429121E-4</c:v>
                </c:pt>
                <c:pt idx="3384">
                  <c:v>-4.8229080987864545E-4</c:v>
                </c:pt>
                <c:pt idx="3385">
                  <c:v>1.3652163093865467E-5</c:v>
                </c:pt>
                <c:pt idx="3386">
                  <c:v>-1.0608909450132416E-3</c:v>
                </c:pt>
                <c:pt idx="3387">
                  <c:v>-2.3431932339238997E-4</c:v>
                </c:pt>
                <c:pt idx="3388">
                  <c:v>-2.3007483774445188E-3</c:v>
                </c:pt>
                <c:pt idx="3389">
                  <c:v>-2.1354340531203487E-3</c:v>
                </c:pt>
                <c:pt idx="3390">
                  <c:v>-6.9004999068219693E-5</c:v>
                </c:pt>
                <c:pt idx="3391">
                  <c:v>-1.308862431499497E-3</c:v>
                </c:pt>
                <c:pt idx="3392">
                  <c:v>-1.8048054044720078E-3</c:v>
                </c:pt>
                <c:pt idx="3393">
                  <c:v>-3.9963364771656028E-4</c:v>
                </c:pt>
                <c:pt idx="3394">
                  <c:v>-1.4741767558236671E-3</c:v>
                </c:pt>
                <c:pt idx="3395">
                  <c:v>1.3652163093865467E-5</c:v>
                </c:pt>
                <c:pt idx="3396">
                  <c:v>-9.7823378285115631E-4</c:v>
                </c:pt>
                <c:pt idx="3397">
                  <c:v>-3.7059201341999664E-3</c:v>
                </c:pt>
                <c:pt idx="3398">
                  <c:v>1.3652163093865467E-5</c:v>
                </c:pt>
                <c:pt idx="3399">
                  <c:v>-6.4760513420281573E-4</c:v>
                </c:pt>
                <c:pt idx="3400">
                  <c:v>-1.0608909450132416E-3</c:v>
                </c:pt>
                <c:pt idx="3401">
                  <c:v>-3.1697648555447516E-4</c:v>
                </c:pt>
                <c:pt idx="3402">
                  <c:v>1.3652163093865467E-5</c:v>
                </c:pt>
                <c:pt idx="3403">
                  <c:v>-3.1697648555447516E-4</c:v>
                </c:pt>
                <c:pt idx="3404">
                  <c:v>-4.8229080987864545E-4</c:v>
                </c:pt>
                <c:pt idx="3405">
                  <c:v>-3.9963364771656028E-4</c:v>
                </c:pt>
                <c:pt idx="3406">
                  <c:v>-1.4741767558236671E-3</c:v>
                </c:pt>
                <c:pt idx="3407">
                  <c:v>-9.7823378285115631E-4</c:v>
                </c:pt>
                <c:pt idx="3408">
                  <c:v>-8.9557662068907114E-4</c:v>
                </c:pt>
                <c:pt idx="3409">
                  <c:v>-1.5568339179857524E-3</c:v>
                </c:pt>
                <c:pt idx="3410">
                  <c:v>-1.6394910801478375E-3</c:v>
                </c:pt>
                <c:pt idx="3411">
                  <c:v>9.6309325255950607E-5</c:v>
                </c:pt>
                <c:pt idx="3412">
                  <c:v>-7.302622963649008E-4</c:v>
                </c:pt>
                <c:pt idx="3413">
                  <c:v>-2.7966913504170296E-3</c:v>
                </c:pt>
                <c:pt idx="3414">
                  <c:v>6.7490946039054666E-4</c:v>
                </c:pt>
                <c:pt idx="3415">
                  <c:v>-1.9701197287961781E-3</c:v>
                </c:pt>
                <c:pt idx="3416">
                  <c:v>-1.308862431499497E-3</c:v>
                </c:pt>
                <c:pt idx="3417">
                  <c:v>-2.3834055396066041E-3</c:v>
                </c:pt>
                <c:pt idx="3418">
                  <c:v>-6.4760513420281573E-4</c:v>
                </c:pt>
                <c:pt idx="3419">
                  <c:v>-1.1435481071753266E-3</c:v>
                </c:pt>
                <c:pt idx="3420">
                  <c:v>-2.7140341882549443E-3</c:v>
                </c:pt>
                <c:pt idx="3421">
                  <c:v>-8.9557662068907114E-4</c:v>
                </c:pt>
                <c:pt idx="3422">
                  <c:v>-3.6232629720378811E-3</c:v>
                </c:pt>
                <c:pt idx="3423">
                  <c:v>-5.6494797204073056E-4</c:v>
                </c:pt>
                <c:pt idx="3424">
                  <c:v>-2.3007483774445188E-3</c:v>
                </c:pt>
                <c:pt idx="3425">
                  <c:v>-2.6313770260928591E-3</c:v>
                </c:pt>
                <c:pt idx="3426">
                  <c:v>-5.6494797204073056E-4</c:v>
                </c:pt>
                <c:pt idx="3427">
                  <c:v>-2.3431932339238997E-4</c:v>
                </c:pt>
                <c:pt idx="3428">
                  <c:v>-1.0608909450132416E-3</c:v>
                </c:pt>
                <c:pt idx="3429">
                  <c:v>-2.3431932339238997E-4</c:v>
                </c:pt>
                <c:pt idx="3430">
                  <c:v>-3.9963364771656028E-4</c:v>
                </c:pt>
                <c:pt idx="3431">
                  <c:v>-8.9557662068907114E-4</c:v>
                </c:pt>
                <c:pt idx="3432">
                  <c:v>-1.8874625666340931E-3</c:v>
                </c:pt>
                <c:pt idx="3433">
                  <c:v>-1.4741767558236671E-3</c:v>
                </c:pt>
                <c:pt idx="3434">
                  <c:v>-2.3431932339238997E-4</c:v>
                </c:pt>
                <c:pt idx="3435">
                  <c:v>-3.1697648555447516E-4</c:v>
                </c:pt>
                <c:pt idx="3436">
                  <c:v>2.6162364958012092E-4</c:v>
                </c:pt>
                <c:pt idx="3437">
                  <c:v>-2.1354340531203487E-3</c:v>
                </c:pt>
                <c:pt idx="3438">
                  <c:v>-1.8048054044720078E-3</c:v>
                </c:pt>
                <c:pt idx="3439">
                  <c:v>-3.9963364771656028E-4</c:v>
                </c:pt>
                <c:pt idx="3440">
                  <c:v>-1.308862431499497E-3</c:v>
                </c:pt>
                <c:pt idx="3441">
                  <c:v>-6.4760513420281573E-4</c:v>
                </c:pt>
                <c:pt idx="3442">
                  <c:v>-1.5568339179857524E-3</c:v>
                </c:pt>
                <c:pt idx="3443">
                  <c:v>9.6309325255950607E-5</c:v>
                </c:pt>
                <c:pt idx="3444">
                  <c:v>-2.3431932339238997E-4</c:v>
                </c:pt>
                <c:pt idx="3445">
                  <c:v>-8.9557662068907114E-4</c:v>
                </c:pt>
                <c:pt idx="3446">
                  <c:v>1.3652163093865467E-5</c:v>
                </c:pt>
                <c:pt idx="3447">
                  <c:v>-9.7823378285115631E-4</c:v>
                </c:pt>
                <c:pt idx="3448">
                  <c:v>-8.1291945852698597E-4</c:v>
                </c:pt>
                <c:pt idx="3449">
                  <c:v>-1.8048054044720078E-3</c:v>
                </c:pt>
                <c:pt idx="3450">
                  <c:v>-8.1291945852698597E-4</c:v>
                </c:pt>
                <c:pt idx="3451">
                  <c:v>-2.1354340531203487E-3</c:v>
                </c:pt>
                <c:pt idx="3452">
                  <c:v>4.2693797390429121E-4</c:v>
                </c:pt>
                <c:pt idx="3453">
                  <c:v>-3.5406058098757958E-3</c:v>
                </c:pt>
                <c:pt idx="3454">
                  <c:v>-2.5487198639307742E-3</c:v>
                </c:pt>
                <c:pt idx="3455">
                  <c:v>-3.9963364771656028E-4</c:v>
                </c:pt>
                <c:pt idx="3456">
                  <c:v>-6.4760513420281573E-4</c:v>
                </c:pt>
                <c:pt idx="3457">
                  <c:v>-7.302622963649008E-4</c:v>
                </c:pt>
                <c:pt idx="3458">
                  <c:v>-3.9963364771656028E-4</c:v>
                </c:pt>
                <c:pt idx="3459">
                  <c:v>-3.1697648555447516E-4</c:v>
                </c:pt>
                <c:pt idx="3460">
                  <c:v>-5.6494797204073056E-4</c:v>
                </c:pt>
                <c:pt idx="3461">
                  <c:v>-3.2099771612274551E-3</c:v>
                </c:pt>
                <c:pt idx="3462">
                  <c:v>-4.8229080987864545E-4</c:v>
                </c:pt>
                <c:pt idx="3463">
                  <c:v>-2.0527768909582634E-3</c:v>
                </c:pt>
                <c:pt idx="3464">
                  <c:v>-1.391519593661582E-3</c:v>
                </c:pt>
                <c:pt idx="3465">
                  <c:v>4.2693797390429121E-4</c:v>
                </c:pt>
                <c:pt idx="3466">
                  <c:v>-3.9963364771656028E-4</c:v>
                </c:pt>
                <c:pt idx="3467">
                  <c:v>-7.302622963649008E-4</c:v>
                </c:pt>
                <c:pt idx="3468">
                  <c:v>-6.4760513420281573E-4</c:v>
                </c:pt>
                <c:pt idx="3469">
                  <c:v>-5.6494797204073056E-4</c:v>
                </c:pt>
                <c:pt idx="3470">
                  <c:v>3.4428081174220604E-4</c:v>
                </c:pt>
                <c:pt idx="3471">
                  <c:v>-1.4741767558236671E-3</c:v>
                </c:pt>
                <c:pt idx="3472">
                  <c:v>-1.391519593661582E-3</c:v>
                </c:pt>
                <c:pt idx="3473">
                  <c:v>-1.5166216123030482E-4</c:v>
                </c:pt>
                <c:pt idx="3474">
                  <c:v>-1.391519593661582E-3</c:v>
                </c:pt>
                <c:pt idx="3475">
                  <c:v>-2.4660627017686894E-3</c:v>
                </c:pt>
                <c:pt idx="3476">
                  <c:v>-2.3431932339238997E-4</c:v>
                </c:pt>
                <c:pt idx="3477">
                  <c:v>-3.3752914855516257E-3</c:v>
                </c:pt>
                <c:pt idx="3478">
                  <c:v>-1.1435481071753266E-3</c:v>
                </c:pt>
                <c:pt idx="3479">
                  <c:v>1.3652163093865467E-5</c:v>
                </c:pt>
                <c:pt idx="3480">
                  <c:v>1.7896648741803578E-4</c:v>
                </c:pt>
                <c:pt idx="3481">
                  <c:v>-1.5568339179857524E-3</c:v>
                </c:pt>
                <c:pt idx="3482">
                  <c:v>-4.8229080987864545E-4</c:v>
                </c:pt>
                <c:pt idx="3483">
                  <c:v>-6.4760513420281573E-4</c:v>
                </c:pt>
                <c:pt idx="3484">
                  <c:v>-7.302622963649008E-4</c:v>
                </c:pt>
                <c:pt idx="3485">
                  <c:v>4.2693797390429121E-4</c:v>
                </c:pt>
                <c:pt idx="3486">
                  <c:v>-2.3834055396066041E-3</c:v>
                </c:pt>
                <c:pt idx="3487">
                  <c:v>-7.302622963649008E-4</c:v>
                </c:pt>
                <c:pt idx="3488">
                  <c:v>9.6309325255950607E-5</c:v>
                </c:pt>
                <c:pt idx="3489">
                  <c:v>-8.1291945852698597E-4</c:v>
                </c:pt>
                <c:pt idx="3490">
                  <c:v>-7.302622963649008E-4</c:v>
                </c:pt>
                <c:pt idx="3491">
                  <c:v>-3.044662836903285E-3</c:v>
                </c:pt>
                <c:pt idx="3492">
                  <c:v>-3.7885772963620517E-3</c:v>
                </c:pt>
                <c:pt idx="3493">
                  <c:v>-8.1291945852698597E-4</c:v>
                </c:pt>
                <c:pt idx="3494">
                  <c:v>2.6162364958012092E-4</c:v>
                </c:pt>
                <c:pt idx="3495">
                  <c:v>-8.9557662068907114E-4</c:v>
                </c:pt>
                <c:pt idx="3496">
                  <c:v>-8.1291945852698597E-4</c:v>
                </c:pt>
                <c:pt idx="3497">
                  <c:v>-2.7140341882549443E-3</c:v>
                </c:pt>
                <c:pt idx="3498">
                  <c:v>-3.1697648555447516E-4</c:v>
                </c:pt>
                <c:pt idx="3499">
                  <c:v>-3.1273199990653703E-3</c:v>
                </c:pt>
                <c:pt idx="3500">
                  <c:v>-8.9557662068907114E-4</c:v>
                </c:pt>
                <c:pt idx="3501">
                  <c:v>-2.7966913504170296E-3</c:v>
                </c:pt>
                <c:pt idx="3502">
                  <c:v>-6.4760513420281573E-4</c:v>
                </c:pt>
                <c:pt idx="3503">
                  <c:v>1.3652163093865467E-5</c:v>
                </c:pt>
                <c:pt idx="3504">
                  <c:v>-1.391519593661582E-3</c:v>
                </c:pt>
                <c:pt idx="3505">
                  <c:v>-7.302622963649008E-4</c:v>
                </c:pt>
                <c:pt idx="3506">
                  <c:v>-8.9557662068907114E-4</c:v>
                </c:pt>
                <c:pt idx="3507">
                  <c:v>-9.7823378285115631E-4</c:v>
                </c:pt>
                <c:pt idx="3508">
                  <c:v>-1.0608909450132416E-3</c:v>
                </c:pt>
                <c:pt idx="3509">
                  <c:v>-1.2262052693374119E-3</c:v>
                </c:pt>
                <c:pt idx="3510">
                  <c:v>-1.8048054044720078E-3</c:v>
                </c:pt>
                <c:pt idx="3511">
                  <c:v>-6.9004999068219693E-5</c:v>
                </c:pt>
                <c:pt idx="3512">
                  <c:v>-5.6494797204073056E-4</c:v>
                </c:pt>
                <c:pt idx="3513">
                  <c:v>-2.3431932339238997E-4</c:v>
                </c:pt>
                <c:pt idx="3514">
                  <c:v>-2.2180912152824335E-3</c:v>
                </c:pt>
                <c:pt idx="3515">
                  <c:v>-5.6494797204073056E-4</c:v>
                </c:pt>
                <c:pt idx="3516">
                  <c:v>-4.8229080987864545E-4</c:v>
                </c:pt>
                <c:pt idx="3517">
                  <c:v>-7.302622963649008E-4</c:v>
                </c:pt>
                <c:pt idx="3518">
                  <c:v>-1.1435481071753266E-3</c:v>
                </c:pt>
                <c:pt idx="3519">
                  <c:v>-5.6494797204073056E-4</c:v>
                </c:pt>
                <c:pt idx="3520">
                  <c:v>-3.2099771612274551E-3</c:v>
                </c:pt>
                <c:pt idx="3521">
                  <c:v>-1.4741767558236671E-3</c:v>
                </c:pt>
                <c:pt idx="3522">
                  <c:v>-3.457948647713711E-3</c:v>
                </c:pt>
                <c:pt idx="3523">
                  <c:v>-1.1435481071753266E-3</c:v>
                </c:pt>
                <c:pt idx="3524">
                  <c:v>-1.2262052693374119E-3</c:v>
                </c:pt>
                <c:pt idx="3525">
                  <c:v>-6.9004999068219693E-5</c:v>
                </c:pt>
                <c:pt idx="3526">
                  <c:v>-1.4741767558236671E-3</c:v>
                </c:pt>
                <c:pt idx="3527">
                  <c:v>-6.4760513420281573E-4</c:v>
                </c:pt>
                <c:pt idx="3528">
                  <c:v>-2.3007483774445188E-3</c:v>
                </c:pt>
                <c:pt idx="3529">
                  <c:v>-1.4741767558236671E-3</c:v>
                </c:pt>
                <c:pt idx="3530">
                  <c:v>-1.1435481071753266E-3</c:v>
                </c:pt>
                <c:pt idx="3531">
                  <c:v>-2.3431932339238997E-4</c:v>
                </c:pt>
                <c:pt idx="3532">
                  <c:v>-8.9557662068907114E-4</c:v>
                </c:pt>
                <c:pt idx="3533">
                  <c:v>-3.1697648555447516E-4</c:v>
                </c:pt>
                <c:pt idx="3534">
                  <c:v>-2.7140341882549443E-3</c:v>
                </c:pt>
                <c:pt idx="3535">
                  <c:v>-1.8874625666340931E-3</c:v>
                </c:pt>
                <c:pt idx="3536">
                  <c:v>-9.7823378285115631E-4</c:v>
                </c:pt>
                <c:pt idx="3537">
                  <c:v>-2.6313770260928591E-3</c:v>
                </c:pt>
                <c:pt idx="3538">
                  <c:v>-7.302622963649008E-4</c:v>
                </c:pt>
                <c:pt idx="3539">
                  <c:v>-1.308862431499497E-3</c:v>
                </c:pt>
                <c:pt idx="3540">
                  <c:v>9.6309325255950607E-5</c:v>
                </c:pt>
                <c:pt idx="3541">
                  <c:v>-1.391519593661582E-3</c:v>
                </c:pt>
                <c:pt idx="3542">
                  <c:v>-3.1697648555447516E-4</c:v>
                </c:pt>
                <c:pt idx="3543">
                  <c:v>-1.1435481071753266E-3</c:v>
                </c:pt>
                <c:pt idx="3544">
                  <c:v>-6.9004999068219693E-5</c:v>
                </c:pt>
                <c:pt idx="3545">
                  <c:v>-6.9004999068219693E-5</c:v>
                </c:pt>
                <c:pt idx="3546">
                  <c:v>9.6309325255950607E-5</c:v>
                </c:pt>
                <c:pt idx="3547">
                  <c:v>9.6309325255950607E-5</c:v>
                </c:pt>
                <c:pt idx="3548">
                  <c:v>-1.2262052693374119E-3</c:v>
                </c:pt>
                <c:pt idx="3549">
                  <c:v>-8.1291945852698597E-4</c:v>
                </c:pt>
                <c:pt idx="3550">
                  <c:v>-3.1273199990653703E-3</c:v>
                </c:pt>
                <c:pt idx="3551">
                  <c:v>-1.9701197287961781E-3</c:v>
                </c:pt>
                <c:pt idx="3552">
                  <c:v>1.7896648741803578E-4</c:v>
                </c:pt>
                <c:pt idx="3553">
                  <c:v>-1.8048054044720078E-3</c:v>
                </c:pt>
                <c:pt idx="3554">
                  <c:v>-1.8874625666340931E-3</c:v>
                </c:pt>
                <c:pt idx="3555">
                  <c:v>-1.5166216123030482E-4</c:v>
                </c:pt>
                <c:pt idx="3556">
                  <c:v>2.6162364958012092E-4</c:v>
                </c:pt>
                <c:pt idx="3557">
                  <c:v>-6.4760513420281573E-4</c:v>
                </c:pt>
                <c:pt idx="3558">
                  <c:v>-1.8048054044720078E-3</c:v>
                </c:pt>
                <c:pt idx="3559">
                  <c:v>-1.2262052693374119E-3</c:v>
                </c:pt>
                <c:pt idx="3560">
                  <c:v>-2.3431932339238997E-4</c:v>
                </c:pt>
                <c:pt idx="3561">
                  <c:v>-7.302622963649008E-4</c:v>
                </c:pt>
                <c:pt idx="3562">
                  <c:v>-8.1291945852698597E-4</c:v>
                </c:pt>
                <c:pt idx="3563">
                  <c:v>-3.2926343233895404E-3</c:v>
                </c:pt>
                <c:pt idx="3564">
                  <c:v>-3.044662836903285E-3</c:v>
                </c:pt>
                <c:pt idx="3565">
                  <c:v>1.3652163093865467E-5</c:v>
                </c:pt>
                <c:pt idx="3566">
                  <c:v>-1.391519593661582E-3</c:v>
                </c:pt>
                <c:pt idx="3567">
                  <c:v>-2.0527768909582634E-3</c:v>
                </c:pt>
                <c:pt idx="3568">
                  <c:v>-1.9701197287961781E-3</c:v>
                </c:pt>
                <c:pt idx="3569">
                  <c:v>-4.8229080987864545E-4</c:v>
                </c:pt>
                <c:pt idx="3570">
                  <c:v>-6.4760513420281573E-4</c:v>
                </c:pt>
                <c:pt idx="3571">
                  <c:v>-1.5568339179857524E-3</c:v>
                </c:pt>
                <c:pt idx="3572">
                  <c:v>-6.4760513420281573E-4</c:v>
                </c:pt>
                <c:pt idx="3573">
                  <c:v>-6.4760513420281573E-4</c:v>
                </c:pt>
                <c:pt idx="3574">
                  <c:v>-8.1291945852698597E-4</c:v>
                </c:pt>
                <c:pt idx="3575">
                  <c:v>-1.9701197287961781E-3</c:v>
                </c:pt>
                <c:pt idx="3576">
                  <c:v>-9.7823378285115631E-4</c:v>
                </c:pt>
                <c:pt idx="3577">
                  <c:v>-3.5406058098757958E-3</c:v>
                </c:pt>
                <c:pt idx="3578">
                  <c:v>-2.7966913504170296E-3</c:v>
                </c:pt>
                <c:pt idx="3579">
                  <c:v>-1.9701197287961781E-3</c:v>
                </c:pt>
                <c:pt idx="3580">
                  <c:v>-2.3431932339238997E-4</c:v>
                </c:pt>
                <c:pt idx="3581">
                  <c:v>-1.391519593661582E-3</c:v>
                </c:pt>
                <c:pt idx="3582">
                  <c:v>-1.391519593661582E-3</c:v>
                </c:pt>
                <c:pt idx="3583">
                  <c:v>-8.1291945852698597E-4</c:v>
                </c:pt>
                <c:pt idx="3584">
                  <c:v>-4.1192059450103919E-3</c:v>
                </c:pt>
                <c:pt idx="3585">
                  <c:v>-1.5568339179857524E-3</c:v>
                </c:pt>
                <c:pt idx="3586">
                  <c:v>-8.9557662068907114E-4</c:v>
                </c:pt>
                <c:pt idx="3587">
                  <c:v>-1.308862431499497E-3</c:v>
                </c:pt>
                <c:pt idx="3588">
                  <c:v>-8.9557662068907114E-4</c:v>
                </c:pt>
                <c:pt idx="3589">
                  <c:v>-1.9701197287961781E-3</c:v>
                </c:pt>
                <c:pt idx="3590">
                  <c:v>-1.308862431499497E-3</c:v>
                </c:pt>
                <c:pt idx="3591">
                  <c:v>-7.302622963649008E-4</c:v>
                </c:pt>
                <c:pt idx="3592">
                  <c:v>-1.6394910801478375E-3</c:v>
                </c:pt>
                <c:pt idx="3593">
                  <c:v>-3.1697648555447516E-4</c:v>
                </c:pt>
                <c:pt idx="3594">
                  <c:v>-1.308862431499497E-3</c:v>
                </c:pt>
                <c:pt idx="3595">
                  <c:v>-3.9963364771656028E-4</c:v>
                </c:pt>
                <c:pt idx="3596">
                  <c:v>-3.1273199990653703E-3</c:v>
                </c:pt>
                <c:pt idx="3597">
                  <c:v>-3.9963364771656028E-4</c:v>
                </c:pt>
                <c:pt idx="3598">
                  <c:v>-2.0527768909582634E-3</c:v>
                </c:pt>
                <c:pt idx="3599">
                  <c:v>-8.1291945852698597E-4</c:v>
                </c:pt>
                <c:pt idx="3600">
                  <c:v>-7.302622963649008E-4</c:v>
                </c:pt>
                <c:pt idx="3601">
                  <c:v>-2.3834055396066041E-3</c:v>
                </c:pt>
                <c:pt idx="3602">
                  <c:v>-8.9557662068907114E-4</c:v>
                </c:pt>
                <c:pt idx="3603">
                  <c:v>-1.5568339179857524E-3</c:v>
                </c:pt>
                <c:pt idx="3604">
                  <c:v>-1.391519593661582E-3</c:v>
                </c:pt>
                <c:pt idx="3605">
                  <c:v>-2.0527768909582634E-3</c:v>
                </c:pt>
                <c:pt idx="3606">
                  <c:v>-1.1435481071753266E-3</c:v>
                </c:pt>
                <c:pt idx="3607">
                  <c:v>-2.6313770260928591E-3</c:v>
                </c:pt>
                <c:pt idx="3608">
                  <c:v>-1.6394910801478375E-3</c:v>
                </c:pt>
                <c:pt idx="3609">
                  <c:v>-8.1291945852698597E-4</c:v>
                </c:pt>
                <c:pt idx="3610">
                  <c:v>-1.9701197287961781E-3</c:v>
                </c:pt>
                <c:pt idx="3611">
                  <c:v>-3.6232629720378811E-3</c:v>
                </c:pt>
                <c:pt idx="3612">
                  <c:v>-1.2262052693374119E-3</c:v>
                </c:pt>
                <c:pt idx="3613">
                  <c:v>-1.5568339179857524E-3</c:v>
                </c:pt>
                <c:pt idx="3614">
                  <c:v>-5.6494797204073056E-4</c:v>
                </c:pt>
                <c:pt idx="3615">
                  <c:v>-1.8048054044720078E-3</c:v>
                </c:pt>
                <c:pt idx="3616">
                  <c:v>-7.302622963649008E-4</c:v>
                </c:pt>
                <c:pt idx="3617">
                  <c:v>-8.9557662068907114E-4</c:v>
                </c:pt>
                <c:pt idx="3618">
                  <c:v>-3.9538916206862222E-3</c:v>
                </c:pt>
                <c:pt idx="3619">
                  <c:v>-4.8229080987864545E-4</c:v>
                </c:pt>
                <c:pt idx="3620">
                  <c:v>-1.391519593661582E-3</c:v>
                </c:pt>
                <c:pt idx="3621">
                  <c:v>-1.391519593661582E-3</c:v>
                </c:pt>
                <c:pt idx="3622">
                  <c:v>-1.391519593661582E-3</c:v>
                </c:pt>
                <c:pt idx="3623">
                  <c:v>-3.6232629720378811E-3</c:v>
                </c:pt>
                <c:pt idx="3624">
                  <c:v>-3.1697648555447516E-4</c:v>
                </c:pt>
                <c:pt idx="3625">
                  <c:v>-3.1697648555447516E-4</c:v>
                </c:pt>
                <c:pt idx="3626">
                  <c:v>-2.3431932339238997E-4</c:v>
                </c:pt>
                <c:pt idx="3627">
                  <c:v>-5.6494797204073056E-4</c:v>
                </c:pt>
                <c:pt idx="3628">
                  <c:v>-1.391519593661582E-3</c:v>
                </c:pt>
                <c:pt idx="3629">
                  <c:v>-6.4760513420281573E-4</c:v>
                </c:pt>
                <c:pt idx="3630">
                  <c:v>-8.9557662068907114E-4</c:v>
                </c:pt>
                <c:pt idx="3631">
                  <c:v>-1.9701197287961781E-3</c:v>
                </c:pt>
                <c:pt idx="3632">
                  <c:v>-2.2180912152824335E-3</c:v>
                </c:pt>
                <c:pt idx="3633">
                  <c:v>-1.1435481071753266E-3</c:v>
                </c:pt>
                <c:pt idx="3634">
                  <c:v>-2.7966913504170296E-3</c:v>
                </c:pt>
                <c:pt idx="3635">
                  <c:v>-9.7823378285115631E-4</c:v>
                </c:pt>
                <c:pt idx="3636">
                  <c:v>-1.8048054044720078E-3</c:v>
                </c:pt>
                <c:pt idx="3637">
                  <c:v>-1.2262052693374119E-3</c:v>
                </c:pt>
                <c:pt idx="3638">
                  <c:v>-2.3431932339238997E-4</c:v>
                </c:pt>
                <c:pt idx="3639">
                  <c:v>-1.6394910801478375E-3</c:v>
                </c:pt>
                <c:pt idx="3640">
                  <c:v>-1.308862431499497E-3</c:v>
                </c:pt>
                <c:pt idx="3641">
                  <c:v>-1.0608909450132416E-3</c:v>
                </c:pt>
                <c:pt idx="3642">
                  <c:v>-4.8229080987864545E-4</c:v>
                </c:pt>
                <c:pt idx="3643">
                  <c:v>-1.0608909450132416E-3</c:v>
                </c:pt>
                <c:pt idx="3644">
                  <c:v>-3.1273199990653703E-3</c:v>
                </c:pt>
                <c:pt idx="3645">
                  <c:v>-1.1435481071753266E-3</c:v>
                </c:pt>
                <c:pt idx="3646">
                  <c:v>-3.044662836903285E-3</c:v>
                </c:pt>
                <c:pt idx="3647">
                  <c:v>-1.5568339179857524E-3</c:v>
                </c:pt>
                <c:pt idx="3648">
                  <c:v>-1.9701197287961781E-3</c:v>
                </c:pt>
                <c:pt idx="3649">
                  <c:v>-3.2099771612274551E-3</c:v>
                </c:pt>
                <c:pt idx="3650">
                  <c:v>-1.308862431499497E-3</c:v>
                </c:pt>
                <c:pt idx="3651">
                  <c:v>-2.3007483774445188E-3</c:v>
                </c:pt>
                <c:pt idx="3652">
                  <c:v>-5.6494797204073056E-4</c:v>
                </c:pt>
                <c:pt idx="3653">
                  <c:v>-3.5406058098757958E-3</c:v>
                </c:pt>
                <c:pt idx="3654">
                  <c:v>-1.4741767558236671E-3</c:v>
                </c:pt>
                <c:pt idx="3655">
                  <c:v>-2.7966913504170296E-3</c:v>
                </c:pt>
                <c:pt idx="3656">
                  <c:v>-2.0527768909582634E-3</c:v>
                </c:pt>
                <c:pt idx="3657">
                  <c:v>-2.6313770260928591E-3</c:v>
                </c:pt>
                <c:pt idx="3658">
                  <c:v>-8.1291945852698597E-4</c:v>
                </c:pt>
                <c:pt idx="3659">
                  <c:v>-1.5568339179857524E-3</c:v>
                </c:pt>
                <c:pt idx="3660">
                  <c:v>-1.9701197287961781E-3</c:v>
                </c:pt>
                <c:pt idx="3661">
                  <c:v>-1.308862431499497E-3</c:v>
                </c:pt>
                <c:pt idx="3662">
                  <c:v>-2.6313770260928591E-3</c:v>
                </c:pt>
                <c:pt idx="3663">
                  <c:v>-2.3431932339238997E-4</c:v>
                </c:pt>
                <c:pt idx="3664">
                  <c:v>-1.7221482423099227E-3</c:v>
                </c:pt>
                <c:pt idx="3665">
                  <c:v>-2.8793485125791145E-3</c:v>
                </c:pt>
                <c:pt idx="3666">
                  <c:v>-7.302622963649008E-4</c:v>
                </c:pt>
                <c:pt idx="3667">
                  <c:v>-1.5568339179857524E-3</c:v>
                </c:pt>
                <c:pt idx="3668">
                  <c:v>-2.0527768909582634E-3</c:v>
                </c:pt>
                <c:pt idx="3669">
                  <c:v>-2.4660627017686894E-3</c:v>
                </c:pt>
                <c:pt idx="3670">
                  <c:v>-1.8874625666340931E-3</c:v>
                </c:pt>
                <c:pt idx="3671">
                  <c:v>-4.8229080987864545E-4</c:v>
                </c:pt>
                <c:pt idx="3672">
                  <c:v>-6.4760513420281573E-4</c:v>
                </c:pt>
                <c:pt idx="3673">
                  <c:v>-1.4741767558236671E-3</c:v>
                </c:pt>
                <c:pt idx="3674">
                  <c:v>-2.6313770260928591E-3</c:v>
                </c:pt>
                <c:pt idx="3675">
                  <c:v>-3.5406058098757958E-3</c:v>
                </c:pt>
                <c:pt idx="3676">
                  <c:v>-6.4760513420281573E-4</c:v>
                </c:pt>
                <c:pt idx="3677">
                  <c:v>-1.1435481071753266E-3</c:v>
                </c:pt>
                <c:pt idx="3678">
                  <c:v>-1.5568339179857524E-3</c:v>
                </c:pt>
                <c:pt idx="3679">
                  <c:v>-1.8874625666340931E-3</c:v>
                </c:pt>
                <c:pt idx="3680">
                  <c:v>-2.9620056747411997E-3</c:v>
                </c:pt>
                <c:pt idx="3681">
                  <c:v>-1.6394910801478375E-3</c:v>
                </c:pt>
                <c:pt idx="3682">
                  <c:v>-6.4760513420281573E-4</c:v>
                </c:pt>
                <c:pt idx="3683">
                  <c:v>-1.7221482423099227E-3</c:v>
                </c:pt>
                <c:pt idx="3684">
                  <c:v>-1.8048054044720078E-3</c:v>
                </c:pt>
                <c:pt idx="3685">
                  <c:v>-8.1291945852698597E-4</c:v>
                </c:pt>
                <c:pt idx="3686">
                  <c:v>-2.3431932339238997E-4</c:v>
                </c:pt>
                <c:pt idx="3687">
                  <c:v>-2.0527768909582634E-3</c:v>
                </c:pt>
                <c:pt idx="3688">
                  <c:v>-1.4741767558236671E-3</c:v>
                </c:pt>
                <c:pt idx="3689">
                  <c:v>-1.4741767558236671E-3</c:v>
                </c:pt>
                <c:pt idx="3690">
                  <c:v>-2.3431932339238997E-4</c:v>
                </c:pt>
                <c:pt idx="3691">
                  <c:v>-1.1435481071753266E-3</c:v>
                </c:pt>
                <c:pt idx="3692">
                  <c:v>-2.4660627017686894E-3</c:v>
                </c:pt>
                <c:pt idx="3693">
                  <c:v>-1.9701197287961781E-3</c:v>
                </c:pt>
                <c:pt idx="3694">
                  <c:v>-4.8229080987864545E-4</c:v>
                </c:pt>
                <c:pt idx="3695">
                  <c:v>-2.6313770260928591E-3</c:v>
                </c:pt>
                <c:pt idx="3696">
                  <c:v>-7.302622963649008E-4</c:v>
                </c:pt>
                <c:pt idx="3697">
                  <c:v>-8.9557662068907114E-4</c:v>
                </c:pt>
                <c:pt idx="3698">
                  <c:v>-2.9620056747411997E-3</c:v>
                </c:pt>
                <c:pt idx="3699">
                  <c:v>-1.0608909450132416E-3</c:v>
                </c:pt>
                <c:pt idx="3700">
                  <c:v>-1.308862431499497E-3</c:v>
                </c:pt>
                <c:pt idx="3701">
                  <c:v>-2.4660627017686894E-3</c:v>
                </c:pt>
                <c:pt idx="3702">
                  <c:v>-2.2180912152824335E-3</c:v>
                </c:pt>
                <c:pt idx="3703">
                  <c:v>-8.1291945852698597E-4</c:v>
                </c:pt>
                <c:pt idx="3704">
                  <c:v>-1.0608909450132416E-3</c:v>
                </c:pt>
                <c:pt idx="3705">
                  <c:v>8.0439070946802707E-2</c:v>
                </c:pt>
                <c:pt idx="3706">
                  <c:v>0.53497080567610888</c:v>
                </c:pt>
                <c:pt idx="3707">
                  <c:v>0.63515128621655614</c:v>
                </c:pt>
                <c:pt idx="3708">
                  <c:v>0.65598089108140156</c:v>
                </c:pt>
                <c:pt idx="3709">
                  <c:v>0.65912186324356081</c:v>
                </c:pt>
                <c:pt idx="3710">
                  <c:v>0.6647425502705826</c:v>
                </c:pt>
                <c:pt idx="3711">
                  <c:v>0.66548646473004136</c:v>
                </c:pt>
                <c:pt idx="3712">
                  <c:v>0.66606506486517603</c:v>
                </c:pt>
                <c:pt idx="3713">
                  <c:v>0.66887540837868698</c:v>
                </c:pt>
                <c:pt idx="3714">
                  <c:v>0.66937135135165937</c:v>
                </c:pt>
                <c:pt idx="3715">
                  <c:v>0.6710244945949011</c:v>
                </c:pt>
                <c:pt idx="3716">
                  <c:v>0.67309092364895318</c:v>
                </c:pt>
                <c:pt idx="3717">
                  <c:v>0.6744134382435466</c:v>
                </c:pt>
                <c:pt idx="3718">
                  <c:v>0.67532266702732957</c:v>
                </c:pt>
                <c:pt idx="3719">
                  <c:v>0.67631455297327459</c:v>
                </c:pt>
                <c:pt idx="3720">
                  <c:v>0.67838098202732666</c:v>
                </c:pt>
                <c:pt idx="3721">
                  <c:v>0.67929021081110952</c:v>
                </c:pt>
                <c:pt idx="3722">
                  <c:v>0.68185258283813421</c:v>
                </c:pt>
                <c:pt idx="3723">
                  <c:v>0.68317509743272764</c:v>
                </c:pt>
                <c:pt idx="3724">
                  <c:v>0.68573746945975234</c:v>
                </c:pt>
                <c:pt idx="3725">
                  <c:v>0.68648138391921099</c:v>
                </c:pt>
                <c:pt idx="3726">
                  <c:v>0.68904375594623568</c:v>
                </c:pt>
                <c:pt idx="3727">
                  <c:v>0.68945704175704603</c:v>
                </c:pt>
                <c:pt idx="3728">
                  <c:v>0.69094487067596355</c:v>
                </c:pt>
                <c:pt idx="3729">
                  <c:v>0.69251535675704323</c:v>
                </c:pt>
                <c:pt idx="3730">
                  <c:v>0.69433381432460906</c:v>
                </c:pt>
                <c:pt idx="3731">
                  <c:v>0.69615227189217499</c:v>
                </c:pt>
                <c:pt idx="3732">
                  <c:v>0.69516038594622998</c:v>
                </c:pt>
                <c:pt idx="3733">
                  <c:v>0.69606961473001294</c:v>
                </c:pt>
                <c:pt idx="3734">
                  <c:v>0.69863198675703753</c:v>
                </c:pt>
                <c:pt idx="3735">
                  <c:v>0.69937590121649629</c:v>
                </c:pt>
                <c:pt idx="3736">
                  <c:v>0.70177295891919678</c:v>
                </c:pt>
                <c:pt idx="3737">
                  <c:v>0.702930159189466</c:v>
                </c:pt>
                <c:pt idx="3738">
                  <c:v>0.70169030175703462</c:v>
                </c:pt>
                <c:pt idx="3739">
                  <c:v>0.70425267378405931</c:v>
                </c:pt>
                <c:pt idx="3740">
                  <c:v>0.70788958891919107</c:v>
                </c:pt>
                <c:pt idx="3741">
                  <c:v>0.70822021756783948</c:v>
                </c:pt>
                <c:pt idx="3742">
                  <c:v>0.70731098878405652</c:v>
                </c:pt>
                <c:pt idx="3743">
                  <c:v>0.70962538932459485</c:v>
                </c:pt>
                <c:pt idx="3744">
                  <c:v>0.71020398945972951</c:v>
                </c:pt>
                <c:pt idx="3745">
                  <c:v>0.71334496162188865</c:v>
                </c:pt>
                <c:pt idx="3746">
                  <c:v>0.71284901864891626</c:v>
                </c:pt>
                <c:pt idx="3747">
                  <c:v>0.71417153324350946</c:v>
                </c:pt>
                <c:pt idx="3748">
                  <c:v>0.7158246764867513</c:v>
                </c:pt>
                <c:pt idx="3749">
                  <c:v>0.71896564864891055</c:v>
                </c:pt>
                <c:pt idx="3750">
                  <c:v>0.7192136201353968</c:v>
                </c:pt>
                <c:pt idx="3751">
                  <c:v>0.72028816324350387</c:v>
                </c:pt>
                <c:pt idx="3752">
                  <c:v>0.72061879189215217</c:v>
                </c:pt>
                <c:pt idx="3753">
                  <c:v>0.72094942054080058</c:v>
                </c:pt>
                <c:pt idx="3754">
                  <c:v>0.72417304986512188</c:v>
                </c:pt>
                <c:pt idx="3755">
                  <c:v>0.72409039270295972</c:v>
                </c:pt>
                <c:pt idx="3756">
                  <c:v>0.7253302501353911</c:v>
                </c:pt>
                <c:pt idx="3757">
                  <c:v>0.7249996214867428</c:v>
                </c:pt>
                <c:pt idx="3758">
                  <c:v>0.72838856513538819</c:v>
                </c:pt>
                <c:pt idx="3759">
                  <c:v>0.73045499418944027</c:v>
                </c:pt>
                <c:pt idx="3760">
                  <c:v>0.73119890864889914</c:v>
                </c:pt>
                <c:pt idx="3761">
                  <c:v>0.73128156581106118</c:v>
                </c:pt>
                <c:pt idx="3762">
                  <c:v>0.73177750878403369</c:v>
                </c:pt>
                <c:pt idx="3763">
                  <c:v>0.73475316662186874</c:v>
                </c:pt>
                <c:pt idx="3764">
                  <c:v>0.73508379527051704</c:v>
                </c:pt>
                <c:pt idx="3765">
                  <c:v>0.73640630986511046</c:v>
                </c:pt>
                <c:pt idx="3766">
                  <c:v>0.73582770972997591</c:v>
                </c:pt>
                <c:pt idx="3767">
                  <c:v>0.73756351013537969</c:v>
                </c:pt>
                <c:pt idx="3768">
                  <c:v>0.73863805324348675</c:v>
                </c:pt>
                <c:pt idx="3769">
                  <c:v>0.74037385364889052</c:v>
                </c:pt>
                <c:pt idx="3770">
                  <c:v>0.74086979662186303</c:v>
                </c:pt>
                <c:pt idx="3771">
                  <c:v>0.73905133905429721</c:v>
                </c:pt>
                <c:pt idx="3772">
                  <c:v>0.74103511094618724</c:v>
                </c:pt>
                <c:pt idx="3773">
                  <c:v>0.7450026547299673</c:v>
                </c:pt>
                <c:pt idx="3774">
                  <c:v>0.74566391202726401</c:v>
                </c:pt>
                <c:pt idx="3775">
                  <c:v>0.74632516932456072</c:v>
                </c:pt>
                <c:pt idx="3776">
                  <c:v>0.7454985977029398</c:v>
                </c:pt>
                <c:pt idx="3777">
                  <c:v>0.74748236959482983</c:v>
                </c:pt>
                <c:pt idx="3778">
                  <c:v>0.74963145581104407</c:v>
                </c:pt>
                <c:pt idx="3779">
                  <c:v>0.74987942729753032</c:v>
                </c:pt>
                <c:pt idx="3780">
                  <c:v>0.74715174094618153</c:v>
                </c:pt>
                <c:pt idx="3781">
                  <c:v>0.75260711364887911</c:v>
                </c:pt>
                <c:pt idx="3782">
                  <c:v>0.75384697108131049</c:v>
                </c:pt>
                <c:pt idx="3783">
                  <c:v>0.75384697108131049</c:v>
                </c:pt>
                <c:pt idx="3784">
                  <c:v>0.75335102810833787</c:v>
                </c:pt>
                <c:pt idx="3785">
                  <c:v>0.75417759972995879</c:v>
                </c:pt>
                <c:pt idx="3786">
                  <c:v>0.75624402878401087</c:v>
                </c:pt>
                <c:pt idx="3787">
                  <c:v>0.75707060040563179</c:v>
                </c:pt>
                <c:pt idx="3788">
                  <c:v>0.75748388621644214</c:v>
                </c:pt>
                <c:pt idx="3789">
                  <c:v>0.75971562959481853</c:v>
                </c:pt>
                <c:pt idx="3790">
                  <c:v>0.75930234378400796</c:v>
                </c:pt>
                <c:pt idx="3791">
                  <c:v>0.76285660175697778</c:v>
                </c:pt>
                <c:pt idx="3792">
                  <c:v>0.76376583054076064</c:v>
                </c:pt>
                <c:pt idx="3793">
                  <c:v>0.76401380202724689</c:v>
                </c:pt>
                <c:pt idx="3794">
                  <c:v>0.76393114486508473</c:v>
                </c:pt>
                <c:pt idx="3795">
                  <c:v>0.76500568797319191</c:v>
                </c:pt>
                <c:pt idx="3796">
                  <c:v>0.76550163094616441</c:v>
                </c:pt>
                <c:pt idx="3797">
                  <c:v>0.76641085972994738</c:v>
                </c:pt>
                <c:pt idx="3798">
                  <c:v>0.76690680270291989</c:v>
                </c:pt>
                <c:pt idx="3799">
                  <c:v>0.76963448905426868</c:v>
                </c:pt>
                <c:pt idx="3800">
                  <c:v>0.77013043202724119</c:v>
                </c:pt>
                <c:pt idx="3801">
                  <c:v>0.77236217540561747</c:v>
                </c:pt>
                <c:pt idx="3802">
                  <c:v>0.77327140418940032</c:v>
                </c:pt>
                <c:pt idx="3803">
                  <c:v>0.77302343270291418</c:v>
                </c:pt>
                <c:pt idx="3804">
                  <c:v>0.77294077554075202</c:v>
                </c:pt>
                <c:pt idx="3805">
                  <c:v>0.77533783324345262</c:v>
                </c:pt>
                <c:pt idx="3806">
                  <c:v>0.77649503351372184</c:v>
                </c:pt>
                <c:pt idx="3807">
                  <c:v>0.77558580472993877</c:v>
                </c:pt>
                <c:pt idx="3808">
                  <c:v>0.77690831932453219</c:v>
                </c:pt>
                <c:pt idx="3809">
                  <c:v>0.77814817675696346</c:v>
                </c:pt>
                <c:pt idx="3810">
                  <c:v>0.780627891621826</c:v>
                </c:pt>
                <c:pt idx="3811">
                  <c:v>0.78137180608128476</c:v>
                </c:pt>
                <c:pt idx="3812">
                  <c:v>0.78021460581101554</c:v>
                </c:pt>
                <c:pt idx="3813">
                  <c:v>0.78153712040560896</c:v>
                </c:pt>
                <c:pt idx="3814">
                  <c:v>0.78037992013533974</c:v>
                </c:pt>
                <c:pt idx="3815">
                  <c:v>0.78409949243263366</c:v>
                </c:pt>
                <c:pt idx="3816">
                  <c:v>0.78426480675695776</c:v>
                </c:pt>
                <c:pt idx="3817">
                  <c:v>0.78343823513533684</c:v>
                </c:pt>
                <c:pt idx="3818">
                  <c:v>0.78600060716236153</c:v>
                </c:pt>
                <c:pt idx="3819">
                  <c:v>0.78699249310830666</c:v>
                </c:pt>
                <c:pt idx="3820">
                  <c:v>0.78608326432452369</c:v>
                </c:pt>
                <c:pt idx="3821">
                  <c:v>0.78682717878398234</c:v>
                </c:pt>
                <c:pt idx="3822">
                  <c:v>0.78914157932452078</c:v>
                </c:pt>
                <c:pt idx="3823">
                  <c:v>0.78955486513533113</c:v>
                </c:pt>
                <c:pt idx="3824">
                  <c:v>0.79211723716235583</c:v>
                </c:pt>
                <c:pt idx="3825">
                  <c:v>0.79253052297316628</c:v>
                </c:pt>
                <c:pt idx="3826">
                  <c:v>0.79054675108127626</c:v>
                </c:pt>
                <c:pt idx="3827">
                  <c:v>0.79145597986505911</c:v>
                </c:pt>
                <c:pt idx="3828">
                  <c:v>0.79327443743262505</c:v>
                </c:pt>
                <c:pt idx="3829">
                  <c:v>0.7933570945947872</c:v>
                </c:pt>
                <c:pt idx="3830">
                  <c:v>0.79343975175694925</c:v>
                </c:pt>
                <c:pt idx="3831">
                  <c:v>0.7970766668920809</c:v>
                </c:pt>
                <c:pt idx="3832">
                  <c:v>0.79616743810829804</c:v>
                </c:pt>
                <c:pt idx="3833">
                  <c:v>0.79831652432451228</c:v>
                </c:pt>
                <c:pt idx="3834">
                  <c:v>0.80079623918937481</c:v>
                </c:pt>
                <c:pt idx="3835">
                  <c:v>0.80112686783802312</c:v>
                </c:pt>
                <c:pt idx="3836">
                  <c:v>0.8004656105407264</c:v>
                </c:pt>
                <c:pt idx="3837">
                  <c:v>0.8003002962164022</c:v>
                </c:pt>
                <c:pt idx="3838">
                  <c:v>0.8030279825677511</c:v>
                </c:pt>
                <c:pt idx="3839">
                  <c:v>0.80228406810829234</c:v>
                </c:pt>
                <c:pt idx="3840">
                  <c:v>0.80368923986504781</c:v>
                </c:pt>
                <c:pt idx="3841">
                  <c:v>0.80484644013531692</c:v>
                </c:pt>
                <c:pt idx="3842">
                  <c:v>0.80435049716234441</c:v>
                </c:pt>
                <c:pt idx="3843">
                  <c:v>0.80707818351369331</c:v>
                </c:pt>
                <c:pt idx="3844">
                  <c:v>0.80749146932450366</c:v>
                </c:pt>
                <c:pt idx="3845">
                  <c:v>0.80749146932450366</c:v>
                </c:pt>
                <c:pt idx="3846">
                  <c:v>0.80559035459477579</c:v>
                </c:pt>
                <c:pt idx="3847">
                  <c:v>0.80939258405423165</c:v>
                </c:pt>
                <c:pt idx="3848">
                  <c:v>0.80757412648666571</c:v>
                </c:pt>
                <c:pt idx="3849">
                  <c:v>0.81063244148666291</c:v>
                </c:pt>
                <c:pt idx="3850">
                  <c:v>0.80765678364882787</c:v>
                </c:pt>
                <c:pt idx="3851">
                  <c:v>0.81253355621639078</c:v>
                </c:pt>
                <c:pt idx="3852">
                  <c:v>0.8133601278380117</c:v>
                </c:pt>
                <c:pt idx="3853">
                  <c:v>0.81410404229747046</c:v>
                </c:pt>
                <c:pt idx="3854">
                  <c:v>0.81377341364882216</c:v>
                </c:pt>
                <c:pt idx="3855">
                  <c:v>0.81468264243260513</c:v>
                </c:pt>
                <c:pt idx="3856">
                  <c:v>0.81484795675692923</c:v>
                </c:pt>
                <c:pt idx="3857">
                  <c:v>0.81765830027044017</c:v>
                </c:pt>
                <c:pt idx="3858">
                  <c:v>0.81550921405422594</c:v>
                </c:pt>
                <c:pt idx="3859">
                  <c:v>0.81757564310827813</c:v>
                </c:pt>
                <c:pt idx="3860">
                  <c:v>0.81972472932449225</c:v>
                </c:pt>
                <c:pt idx="3861">
                  <c:v>0.81815424324341268</c:v>
                </c:pt>
                <c:pt idx="3862">
                  <c:v>0.81831955756773678</c:v>
                </c:pt>
                <c:pt idx="3863">
                  <c:v>0.82129521540557193</c:v>
                </c:pt>
                <c:pt idx="3864">
                  <c:v>0.8189808148650336</c:v>
                </c:pt>
                <c:pt idx="3865">
                  <c:v>0.8198073864866543</c:v>
                </c:pt>
                <c:pt idx="3866">
                  <c:v>0.82336164445962401</c:v>
                </c:pt>
                <c:pt idx="3867">
                  <c:v>0.82327898729746185</c:v>
                </c:pt>
                <c:pt idx="3868">
                  <c:v>0.82402290175692072</c:v>
                </c:pt>
                <c:pt idx="3869">
                  <c:v>0.8254280735136762</c:v>
                </c:pt>
                <c:pt idx="3870">
                  <c:v>0.82641995945962121</c:v>
                </c:pt>
                <c:pt idx="3871">
                  <c:v>0.82757715972989032</c:v>
                </c:pt>
                <c:pt idx="3872">
                  <c:v>0.82402290175692072</c:v>
                </c:pt>
                <c:pt idx="3873">
                  <c:v>0.82658527378394542</c:v>
                </c:pt>
                <c:pt idx="3874">
                  <c:v>0.82708121675691793</c:v>
                </c:pt>
                <c:pt idx="3875">
                  <c:v>0.82774247405421453</c:v>
                </c:pt>
                <c:pt idx="3876">
                  <c:v>0.82906498864880784</c:v>
                </c:pt>
                <c:pt idx="3877">
                  <c:v>0.82989156027042876</c:v>
                </c:pt>
                <c:pt idx="3878">
                  <c:v>0.83146204635150844</c:v>
                </c:pt>
                <c:pt idx="3879">
                  <c:v>0.83154470351367049</c:v>
                </c:pt>
                <c:pt idx="3880">
                  <c:v>0.83261924662177766</c:v>
                </c:pt>
                <c:pt idx="3881">
                  <c:v>0.83394176121637087</c:v>
                </c:pt>
                <c:pt idx="3882">
                  <c:v>0.83385910405420882</c:v>
                </c:pt>
                <c:pt idx="3883">
                  <c:v>0.83410707554069519</c:v>
                </c:pt>
                <c:pt idx="3884">
                  <c:v>0.83443770418934349</c:v>
                </c:pt>
                <c:pt idx="3885">
                  <c:v>0.83650413324339556</c:v>
                </c:pt>
                <c:pt idx="3886">
                  <c:v>0.83691741905420591</c:v>
                </c:pt>
                <c:pt idx="3887">
                  <c:v>0.83666944756771966</c:v>
                </c:pt>
                <c:pt idx="3888">
                  <c:v>0.83708273337853023</c:v>
                </c:pt>
                <c:pt idx="3889">
                  <c:v>0.83857056229744775</c:v>
                </c:pt>
                <c:pt idx="3890">
                  <c:v>0.83972776256771686</c:v>
                </c:pt>
                <c:pt idx="3891">
                  <c:v>0.83923181959474435</c:v>
                </c:pt>
                <c:pt idx="3892">
                  <c:v>0.83956244824339266</c:v>
                </c:pt>
                <c:pt idx="3893">
                  <c:v>0.83981041972987891</c:v>
                </c:pt>
                <c:pt idx="3894">
                  <c:v>0.84179419162176905</c:v>
                </c:pt>
                <c:pt idx="3895">
                  <c:v>0.84212482027041735</c:v>
                </c:pt>
                <c:pt idx="3896">
                  <c:v>0.84088496283798608</c:v>
                </c:pt>
                <c:pt idx="3897">
                  <c:v>0.84270342040555191</c:v>
                </c:pt>
                <c:pt idx="3898">
                  <c:v>0.84278607756771395</c:v>
                </c:pt>
                <c:pt idx="3899">
                  <c:v>0.84369530635149703</c:v>
                </c:pt>
                <c:pt idx="3900">
                  <c:v>0.84435656364879363</c:v>
                </c:pt>
                <c:pt idx="3901">
                  <c:v>0.84460453513527989</c:v>
                </c:pt>
                <c:pt idx="3902">
                  <c:v>0.84410859216230738</c:v>
                </c:pt>
                <c:pt idx="3903">
                  <c:v>0.8455964210812249</c:v>
                </c:pt>
                <c:pt idx="3904">
                  <c:v>0.84865473608122211</c:v>
                </c:pt>
                <c:pt idx="3905">
                  <c:v>0.84840676459473585</c:v>
                </c:pt>
                <c:pt idx="3906">
                  <c:v>0.84873739324338415</c:v>
                </c:pt>
                <c:pt idx="3907">
                  <c:v>0.84898536472987041</c:v>
                </c:pt>
                <c:pt idx="3908">
                  <c:v>0.84972927918932917</c:v>
                </c:pt>
                <c:pt idx="3909">
                  <c:v>0.85072116513527429</c:v>
                </c:pt>
                <c:pt idx="3910">
                  <c:v>0.85088647945959839</c:v>
                </c:pt>
                <c:pt idx="3911">
                  <c:v>0.85096913662176055</c:v>
                </c:pt>
                <c:pt idx="3912">
                  <c:v>0.85179570824338124</c:v>
                </c:pt>
                <c:pt idx="3913">
                  <c:v>0.85320088000013672</c:v>
                </c:pt>
                <c:pt idx="3914">
                  <c:v>0.85229165121635386</c:v>
                </c:pt>
                <c:pt idx="3915">
                  <c:v>0.85344885148662297</c:v>
                </c:pt>
                <c:pt idx="3916">
                  <c:v>0.85353150864878502</c:v>
                </c:pt>
                <c:pt idx="3917">
                  <c:v>0.85435808027040594</c:v>
                </c:pt>
                <c:pt idx="3918">
                  <c:v>0.85526730905418891</c:v>
                </c:pt>
                <c:pt idx="3919">
                  <c:v>0.85568059486499937</c:v>
                </c:pt>
                <c:pt idx="3920">
                  <c:v>0.85427542310824389</c:v>
                </c:pt>
                <c:pt idx="3921">
                  <c:v>0.85328353716229888</c:v>
                </c:pt>
                <c:pt idx="3922">
                  <c:v>0.85782968108121349</c:v>
                </c:pt>
                <c:pt idx="3923">
                  <c:v>0.85873890986499646</c:v>
                </c:pt>
                <c:pt idx="3924">
                  <c:v>0.8579949954055377</c:v>
                </c:pt>
                <c:pt idx="3925">
                  <c:v>0.85832562405418611</c:v>
                </c:pt>
                <c:pt idx="3926">
                  <c:v>0.85882156702715862</c:v>
                </c:pt>
                <c:pt idx="3927">
                  <c:v>0.86097065324337274</c:v>
                </c:pt>
                <c:pt idx="3928">
                  <c:v>0.86113596756769695</c:v>
                </c:pt>
                <c:pt idx="3929">
                  <c:v>0.86171456770283161</c:v>
                </c:pt>
                <c:pt idx="3930">
                  <c:v>0.86088799608121069</c:v>
                </c:pt>
                <c:pt idx="3931">
                  <c:v>0.86179722486499366</c:v>
                </c:pt>
                <c:pt idx="3932">
                  <c:v>0.86345036810823539</c:v>
                </c:pt>
                <c:pt idx="3933">
                  <c:v>0.86196253918931776</c:v>
                </c:pt>
                <c:pt idx="3934">
                  <c:v>0.86262379648661447</c:v>
                </c:pt>
                <c:pt idx="3935">
                  <c:v>0.86303708229742493</c:v>
                </c:pt>
                <c:pt idx="3936">
                  <c:v>0.86320239662174914</c:v>
                </c:pt>
                <c:pt idx="3937">
                  <c:v>0.86493819702715291</c:v>
                </c:pt>
                <c:pt idx="3938">
                  <c:v>0.86576476864877361</c:v>
                </c:pt>
                <c:pt idx="3939">
                  <c:v>0.86659134027039453</c:v>
                </c:pt>
                <c:pt idx="3940">
                  <c:v>0.86642602594607043</c:v>
                </c:pt>
                <c:pt idx="3941">
                  <c:v>0.86758322621633965</c:v>
                </c:pt>
                <c:pt idx="3942">
                  <c:v>0.86824448351363626</c:v>
                </c:pt>
                <c:pt idx="3943">
                  <c:v>0.86708728324336704</c:v>
                </c:pt>
                <c:pt idx="3944">
                  <c:v>0.86692196891904283</c:v>
                </c:pt>
                <c:pt idx="3945">
                  <c:v>0.86799651202715</c:v>
                </c:pt>
                <c:pt idx="3946">
                  <c:v>0.87039356972985038</c:v>
                </c:pt>
                <c:pt idx="3947">
                  <c:v>0.87047622689201265</c:v>
                </c:pt>
                <c:pt idx="3948">
                  <c:v>0.87097216986498505</c:v>
                </c:pt>
                <c:pt idx="3949">
                  <c:v>0.87138545567579551</c:v>
                </c:pt>
                <c:pt idx="3950">
                  <c:v>0.87163342716228176</c:v>
                </c:pt>
                <c:pt idx="3951">
                  <c:v>0.87031091256768833</c:v>
                </c:pt>
                <c:pt idx="3952">
                  <c:v>0.8736171990541719</c:v>
                </c:pt>
                <c:pt idx="3953">
                  <c:v>0.87262531310822677</c:v>
                </c:pt>
                <c:pt idx="3954">
                  <c:v>0.87279062743255098</c:v>
                </c:pt>
                <c:pt idx="3955">
                  <c:v>0.87188139864876801</c:v>
                </c:pt>
                <c:pt idx="3956">
                  <c:v>0.87560097094606182</c:v>
                </c:pt>
                <c:pt idx="3957">
                  <c:v>0.87659285689200694</c:v>
                </c:pt>
                <c:pt idx="3958">
                  <c:v>0.87485705648660306</c:v>
                </c:pt>
                <c:pt idx="3959">
                  <c:v>0.8746090850001168</c:v>
                </c:pt>
                <c:pt idx="3960">
                  <c:v>0.87741942851362775</c:v>
                </c:pt>
                <c:pt idx="3961">
                  <c:v>0.87741942851362775</c:v>
                </c:pt>
                <c:pt idx="3962">
                  <c:v>0.87576628527038602</c:v>
                </c:pt>
                <c:pt idx="3963">
                  <c:v>0.8771714570271415</c:v>
                </c:pt>
                <c:pt idx="3964">
                  <c:v>0.87535299945957556</c:v>
                </c:pt>
                <c:pt idx="3965">
                  <c:v>0.88089102932443519</c:v>
                </c:pt>
                <c:pt idx="3966">
                  <c:v>0.88056040067578689</c:v>
                </c:pt>
                <c:pt idx="3967">
                  <c:v>0.87882460027038312</c:v>
                </c:pt>
                <c:pt idx="3968">
                  <c:v>0.87932054324335562</c:v>
                </c:pt>
                <c:pt idx="3969">
                  <c:v>0.88213088675686657</c:v>
                </c:pt>
                <c:pt idx="3970">
                  <c:v>0.88304011554064954</c:v>
                </c:pt>
                <c:pt idx="3971">
                  <c:v>0.88171760094605611</c:v>
                </c:pt>
                <c:pt idx="3972">
                  <c:v>0.8807257150001111</c:v>
                </c:pt>
                <c:pt idx="3973">
                  <c:v>0.88312277270281159</c:v>
                </c:pt>
                <c:pt idx="3974">
                  <c:v>0.88411465864875671</c:v>
                </c:pt>
                <c:pt idx="3975">
                  <c:v>0.88279214405416329</c:v>
                </c:pt>
                <c:pt idx="3976">
                  <c:v>0.8839493443244324</c:v>
                </c:pt>
                <c:pt idx="3977">
                  <c:v>0.88345340135145989</c:v>
                </c:pt>
                <c:pt idx="3978">
                  <c:v>0.88353605851362205</c:v>
                </c:pt>
                <c:pt idx="3979">
                  <c:v>0.88634640202713288</c:v>
                </c:pt>
                <c:pt idx="3980">
                  <c:v>0.88502388743253957</c:v>
                </c:pt>
                <c:pt idx="3981">
                  <c:v>0.88692500216226744</c:v>
                </c:pt>
                <c:pt idx="3982">
                  <c:v>0.88667703067578119</c:v>
                </c:pt>
                <c:pt idx="3983">
                  <c:v>0.88849548824334712</c:v>
                </c:pt>
                <c:pt idx="3984">
                  <c:v>0.88940471702713009</c:v>
                </c:pt>
                <c:pt idx="3985">
                  <c:v>0.88560248756767423</c:v>
                </c:pt>
                <c:pt idx="3986">
                  <c:v>0.88766891662172631</c:v>
                </c:pt>
                <c:pt idx="3987">
                  <c:v>0.88874345972983348</c:v>
                </c:pt>
                <c:pt idx="3988">
                  <c:v>0.88940471702713009</c:v>
                </c:pt>
                <c:pt idx="3989">
                  <c:v>0.88981800283794044</c:v>
                </c:pt>
                <c:pt idx="3990">
                  <c:v>0.88758625945956426</c:v>
                </c:pt>
                <c:pt idx="3991">
                  <c:v>0.89056191729739931</c:v>
                </c:pt>
                <c:pt idx="3992">
                  <c:v>0.88973534567577839</c:v>
                </c:pt>
                <c:pt idx="3993">
                  <c:v>0.89271100351361343</c:v>
                </c:pt>
                <c:pt idx="3994">
                  <c:v>0.89130583175685796</c:v>
                </c:pt>
                <c:pt idx="3995">
                  <c:v>0.89130583175685796</c:v>
                </c:pt>
                <c:pt idx="3996">
                  <c:v>0.89130583175685796</c:v>
                </c:pt>
                <c:pt idx="3997">
                  <c:v>0.89378554662172061</c:v>
                </c:pt>
                <c:pt idx="3998">
                  <c:v>0.89419883243253095</c:v>
                </c:pt>
                <c:pt idx="3999">
                  <c:v>0.89436414675685516</c:v>
                </c:pt>
                <c:pt idx="4000">
                  <c:v>0.89279366067577548</c:v>
                </c:pt>
                <c:pt idx="4001">
                  <c:v>0.8936202322973964</c:v>
                </c:pt>
                <c:pt idx="4002">
                  <c:v>0.89494274689198983</c:v>
                </c:pt>
                <c:pt idx="4003">
                  <c:v>0.8932896036487481</c:v>
                </c:pt>
                <c:pt idx="4004">
                  <c:v>0.89510806121631392</c:v>
                </c:pt>
                <c:pt idx="4005">
                  <c:v>0.89593463283793473</c:v>
                </c:pt>
                <c:pt idx="4006">
                  <c:v>0.89643057581090735</c:v>
                </c:pt>
                <c:pt idx="4007">
                  <c:v>0.89709183310820395</c:v>
                </c:pt>
                <c:pt idx="4008">
                  <c:v>0.89593463283793473</c:v>
                </c:pt>
                <c:pt idx="4009">
                  <c:v>0.89725714743252816</c:v>
                </c:pt>
                <c:pt idx="4010">
                  <c:v>0.89568666135144848</c:v>
                </c:pt>
                <c:pt idx="4011">
                  <c:v>0.89973686229739069</c:v>
                </c:pt>
                <c:pt idx="4012">
                  <c:v>0.89742246175685225</c:v>
                </c:pt>
                <c:pt idx="4013">
                  <c:v>0.89800106189198692</c:v>
                </c:pt>
                <c:pt idx="4014">
                  <c:v>0.89841434770279738</c:v>
                </c:pt>
                <c:pt idx="4015">
                  <c:v>0.8995715479730666</c:v>
                </c:pt>
                <c:pt idx="4016">
                  <c:v>0.8992409193244183</c:v>
                </c:pt>
                <c:pt idx="4017">
                  <c:v>0.89965420513522865</c:v>
                </c:pt>
                <c:pt idx="4018">
                  <c:v>0.90139000554063242</c:v>
                </c:pt>
                <c:pt idx="4019">
                  <c:v>0.90163797702711868</c:v>
                </c:pt>
                <c:pt idx="4020">
                  <c:v>0.90147266270279447</c:v>
                </c:pt>
                <c:pt idx="4021">
                  <c:v>0.90271252013522585</c:v>
                </c:pt>
                <c:pt idx="4022">
                  <c:v>0.90304314878387415</c:v>
                </c:pt>
                <c:pt idx="4023">
                  <c:v>0.9031258059460362</c:v>
                </c:pt>
                <c:pt idx="4024">
                  <c:v>0.9027951772973879</c:v>
                </c:pt>
                <c:pt idx="4025">
                  <c:v>0.90378706324333291</c:v>
                </c:pt>
                <c:pt idx="4026">
                  <c:v>0.90180329135144277</c:v>
                </c:pt>
                <c:pt idx="4027">
                  <c:v>0.90337377743252245</c:v>
                </c:pt>
                <c:pt idx="4028">
                  <c:v>0.90444832054062951</c:v>
                </c:pt>
                <c:pt idx="4029">
                  <c:v>0.90378706324333291</c:v>
                </c:pt>
                <c:pt idx="4030">
                  <c:v>0.90461363486495372</c:v>
                </c:pt>
                <c:pt idx="4031">
                  <c:v>0.9024645486487396</c:v>
                </c:pt>
                <c:pt idx="4032">
                  <c:v>0.90568817797306089</c:v>
                </c:pt>
                <c:pt idx="4033">
                  <c:v>0.90287783445954994</c:v>
                </c:pt>
                <c:pt idx="4034">
                  <c:v>0.90676272108116784</c:v>
                </c:pt>
                <c:pt idx="4035">
                  <c:v>0.90544020648657464</c:v>
                </c:pt>
                <c:pt idx="4036">
                  <c:v>0.90866383581089594</c:v>
                </c:pt>
                <c:pt idx="4037">
                  <c:v>0.90552286364873669</c:v>
                </c:pt>
                <c:pt idx="4038">
                  <c:v>0.90775460702711297</c:v>
                </c:pt>
                <c:pt idx="4039">
                  <c:v>0.90866383581089594</c:v>
                </c:pt>
                <c:pt idx="4040">
                  <c:v>0.91031697905413766</c:v>
                </c:pt>
                <c:pt idx="4041">
                  <c:v>0.90998635040548936</c:v>
                </c:pt>
                <c:pt idx="4042">
                  <c:v>0.90957306459467879</c:v>
                </c:pt>
                <c:pt idx="4043">
                  <c:v>0.90907712162170629</c:v>
                </c:pt>
                <c:pt idx="4044">
                  <c:v>0.90965572175684084</c:v>
                </c:pt>
                <c:pt idx="4045">
                  <c:v>0.91172215081089314</c:v>
                </c:pt>
                <c:pt idx="4046">
                  <c:v>0.91081292202711006</c:v>
                </c:pt>
                <c:pt idx="4047">
                  <c:v>0.90990369324332721</c:v>
                </c:pt>
                <c:pt idx="4048">
                  <c:v>0.90915977878386844</c:v>
                </c:pt>
                <c:pt idx="4049">
                  <c:v>0.91213543662170349</c:v>
                </c:pt>
                <c:pt idx="4050">
                  <c:v>0.91081292202711006</c:v>
                </c:pt>
                <c:pt idx="4051">
                  <c:v>0.91279669391900009</c:v>
                </c:pt>
                <c:pt idx="4052">
                  <c:v>0.91073026486494801</c:v>
                </c:pt>
                <c:pt idx="4053">
                  <c:v>0.91122620783792052</c:v>
                </c:pt>
                <c:pt idx="4054">
                  <c:v>0.91163949364873098</c:v>
                </c:pt>
                <c:pt idx="4055">
                  <c:v>0.91403655135143136</c:v>
                </c:pt>
                <c:pt idx="4056">
                  <c:v>0.91337529405413476</c:v>
                </c:pt>
                <c:pt idx="4057">
                  <c:v>0.91436718000007977</c:v>
                </c:pt>
                <c:pt idx="4058">
                  <c:v>0.91494578013521444</c:v>
                </c:pt>
                <c:pt idx="4059">
                  <c:v>0.91304466540548646</c:v>
                </c:pt>
                <c:pt idx="4060">
                  <c:v>0.91618563756764571</c:v>
                </c:pt>
                <c:pt idx="4061">
                  <c:v>0.91519375162170058</c:v>
                </c:pt>
                <c:pt idx="4062">
                  <c:v>0.91560703743251104</c:v>
                </c:pt>
                <c:pt idx="4063">
                  <c:v>0.9163509518919698</c:v>
                </c:pt>
                <c:pt idx="4064">
                  <c:v>0.91709486635142856</c:v>
                </c:pt>
                <c:pt idx="4065">
                  <c:v>0.91684689486494231</c:v>
                </c:pt>
                <c:pt idx="4066">
                  <c:v>0.91684689486494231</c:v>
                </c:pt>
                <c:pt idx="4067">
                  <c:v>0.91659892337845605</c:v>
                </c:pt>
                <c:pt idx="4068">
                  <c:v>0.9192439525676428</c:v>
                </c:pt>
                <c:pt idx="4069">
                  <c:v>0.91726018067575277</c:v>
                </c:pt>
                <c:pt idx="4070">
                  <c:v>0.91899598108115665</c:v>
                </c:pt>
                <c:pt idx="4071">
                  <c:v>0.91833472378385983</c:v>
                </c:pt>
                <c:pt idx="4072">
                  <c:v>0.9195745812162911</c:v>
                </c:pt>
                <c:pt idx="4073">
                  <c:v>0.91800409513521153</c:v>
                </c:pt>
                <c:pt idx="4074">
                  <c:v>0.91808675229737358</c:v>
                </c:pt>
                <c:pt idx="4075">
                  <c:v>0.91874800959467029</c:v>
                </c:pt>
                <c:pt idx="4076">
                  <c:v>0.91990520986493951</c:v>
                </c:pt>
                <c:pt idx="4077">
                  <c:v>0.92089709581088453</c:v>
                </c:pt>
                <c:pt idx="4078">
                  <c:v>0.92023583851358781</c:v>
                </c:pt>
                <c:pt idx="4079">
                  <c:v>0.92221961040547795</c:v>
                </c:pt>
                <c:pt idx="4080">
                  <c:v>0.92081443864872248</c:v>
                </c:pt>
                <c:pt idx="4081">
                  <c:v>0.92064912432439827</c:v>
                </c:pt>
                <c:pt idx="4082">
                  <c:v>0.92172366743250533</c:v>
                </c:pt>
                <c:pt idx="4083">
                  <c:v>0.92238492472980205</c:v>
                </c:pt>
                <c:pt idx="4084">
                  <c:v>0.92246758189196409</c:v>
                </c:pt>
                <c:pt idx="4085">
                  <c:v>0.92321149635142286</c:v>
                </c:pt>
                <c:pt idx="4086">
                  <c:v>0.9229635248649366</c:v>
                </c:pt>
                <c:pt idx="4087">
                  <c:v>0.92478198243250243</c:v>
                </c:pt>
                <c:pt idx="4088">
                  <c:v>0.92420338229736787</c:v>
                </c:pt>
                <c:pt idx="4089">
                  <c:v>0.92420338229736787</c:v>
                </c:pt>
                <c:pt idx="4090">
                  <c:v>0.92362478216223332</c:v>
                </c:pt>
                <c:pt idx="4091">
                  <c:v>0.92453401094601628</c:v>
                </c:pt>
                <c:pt idx="4092">
                  <c:v>0.92527792540547504</c:v>
                </c:pt>
                <c:pt idx="4093">
                  <c:v>0.92114506729737078</c:v>
                </c:pt>
                <c:pt idx="4094">
                  <c:v>0.92412072513520582</c:v>
                </c:pt>
                <c:pt idx="4095">
                  <c:v>0.92494729675682663</c:v>
                </c:pt>
                <c:pt idx="4096">
                  <c:v>0.92238492472980205</c:v>
                </c:pt>
                <c:pt idx="4097">
                  <c:v>0.92684841148655472</c:v>
                </c:pt>
                <c:pt idx="4098">
                  <c:v>0.92643512567574415</c:v>
                </c:pt>
                <c:pt idx="4099">
                  <c:v>0.92610449702709585</c:v>
                </c:pt>
                <c:pt idx="4100">
                  <c:v>0.92668309716223052</c:v>
                </c:pt>
                <c:pt idx="4101">
                  <c:v>0.92726169729736507</c:v>
                </c:pt>
                <c:pt idx="4102">
                  <c:v>0.92759232594601337</c:v>
                </c:pt>
                <c:pt idx="4103">
                  <c:v>0.92651778283790631</c:v>
                </c:pt>
                <c:pt idx="4104">
                  <c:v>0.92817092608114804</c:v>
                </c:pt>
                <c:pt idx="4105">
                  <c:v>0.9260218398649338</c:v>
                </c:pt>
                <c:pt idx="4106">
                  <c:v>0.92742701162168917</c:v>
                </c:pt>
                <c:pt idx="4107">
                  <c:v>0.92825358324331009</c:v>
                </c:pt>
                <c:pt idx="4108">
                  <c:v>0.92635246851358211</c:v>
                </c:pt>
                <c:pt idx="4109">
                  <c:v>0.9290801548649309</c:v>
                </c:pt>
                <c:pt idx="4110">
                  <c:v>0.92916281202709294</c:v>
                </c:pt>
                <c:pt idx="4111">
                  <c:v>0.92932812635141715</c:v>
                </c:pt>
                <c:pt idx="4112">
                  <c:v>0.93065064094601058</c:v>
                </c:pt>
                <c:pt idx="4113">
                  <c:v>0.92709638297304087</c:v>
                </c:pt>
                <c:pt idx="4114">
                  <c:v>0.93073329810817262</c:v>
                </c:pt>
                <c:pt idx="4115">
                  <c:v>0.92883218337844464</c:v>
                </c:pt>
                <c:pt idx="4116">
                  <c:v>0.93114658391898308</c:v>
                </c:pt>
                <c:pt idx="4117">
                  <c:v>0.92974141216222761</c:v>
                </c:pt>
                <c:pt idx="4118">
                  <c:v>0.92974141216222761</c:v>
                </c:pt>
                <c:pt idx="4119">
                  <c:v>0.93230378418925219</c:v>
                </c:pt>
                <c:pt idx="4120">
                  <c:v>0.93205581270276594</c:v>
                </c:pt>
                <c:pt idx="4121">
                  <c:v>0.93015469797303807</c:v>
                </c:pt>
                <c:pt idx="4122">
                  <c:v>0.93189049837844184</c:v>
                </c:pt>
                <c:pt idx="4123">
                  <c:v>0.93222112702709015</c:v>
                </c:pt>
                <c:pt idx="4124">
                  <c:v>0.9318078412162798</c:v>
                </c:pt>
                <c:pt idx="4125">
                  <c:v>0.93296504148654902</c:v>
                </c:pt>
                <c:pt idx="4126">
                  <c:v>0.92974141216222761</c:v>
                </c:pt>
                <c:pt idx="4127">
                  <c:v>0.93321301297303516</c:v>
                </c:pt>
                <c:pt idx="4128">
                  <c:v>0.93403958459465597</c:v>
                </c:pt>
                <c:pt idx="4129">
                  <c:v>0.93329567013519732</c:v>
                </c:pt>
                <c:pt idx="4130">
                  <c:v>0.93189049837844184</c:v>
                </c:pt>
                <c:pt idx="4131">
                  <c:v>0.93362629878384562</c:v>
                </c:pt>
                <c:pt idx="4132">
                  <c:v>0.93346098445952141</c:v>
                </c:pt>
                <c:pt idx="4133">
                  <c:v>0.93602335648654611</c:v>
                </c:pt>
                <c:pt idx="4134">
                  <c:v>0.93544475635141144</c:v>
                </c:pt>
                <c:pt idx="4135">
                  <c:v>0.93478349905411484</c:v>
                </c:pt>
                <c:pt idx="4136">
                  <c:v>0.93519678486492519</c:v>
                </c:pt>
                <c:pt idx="4137">
                  <c:v>0.9358580421622219</c:v>
                </c:pt>
                <c:pt idx="4138">
                  <c:v>0.93602335648654611</c:v>
                </c:pt>
                <c:pt idx="4139">
                  <c:v>0.93676727094600487</c:v>
                </c:pt>
                <c:pt idx="4140">
                  <c:v>0.93602335648654611</c:v>
                </c:pt>
                <c:pt idx="4141">
                  <c:v>0.93651929945951862</c:v>
                </c:pt>
                <c:pt idx="4142">
                  <c:v>0.93751118540546363</c:v>
                </c:pt>
                <c:pt idx="4143">
                  <c:v>0.93775915689194989</c:v>
                </c:pt>
                <c:pt idx="4144">
                  <c:v>0.93734587108113954</c:v>
                </c:pt>
                <c:pt idx="4145">
                  <c:v>0.93668461378384271</c:v>
                </c:pt>
                <c:pt idx="4146">
                  <c:v>0.93767649972978784</c:v>
                </c:pt>
                <c:pt idx="4147">
                  <c:v>0.93825509986492239</c:v>
                </c:pt>
                <c:pt idx="4148">
                  <c:v>0.93751118540546363</c:v>
                </c:pt>
                <c:pt idx="4149">
                  <c:v>0.93775915689194989</c:v>
                </c:pt>
                <c:pt idx="4150">
                  <c:v>0.93883370000005706</c:v>
                </c:pt>
                <c:pt idx="4151">
                  <c:v>0.93924698581086741</c:v>
                </c:pt>
                <c:pt idx="4152">
                  <c:v>0.93899901432438115</c:v>
                </c:pt>
                <c:pt idx="4153">
                  <c:v>0.94065215756762288</c:v>
                </c:pt>
                <c:pt idx="4154">
                  <c:v>0.93899901432438115</c:v>
                </c:pt>
                <c:pt idx="4155">
                  <c:v>0.94015621459465026</c:v>
                </c:pt>
                <c:pt idx="4156">
                  <c:v>0.93957761445951571</c:v>
                </c:pt>
                <c:pt idx="4157">
                  <c:v>0.93858572851357069</c:v>
                </c:pt>
                <c:pt idx="4158">
                  <c:v>0.9387510428378949</c:v>
                </c:pt>
                <c:pt idx="4159">
                  <c:v>0.94023887175681253</c:v>
                </c:pt>
                <c:pt idx="4160">
                  <c:v>0.94073481472978493</c:v>
                </c:pt>
                <c:pt idx="4161">
                  <c:v>0.94205732932437836</c:v>
                </c:pt>
                <c:pt idx="4162">
                  <c:v>0.94032152891897458</c:v>
                </c:pt>
                <c:pt idx="4163">
                  <c:v>0.93999090027032617</c:v>
                </c:pt>
                <c:pt idx="4164">
                  <c:v>0.94090012905410914</c:v>
                </c:pt>
                <c:pt idx="4165">
                  <c:v>0.94205732932437836</c:v>
                </c:pt>
                <c:pt idx="4166">
                  <c:v>0.93999090027032617</c:v>
                </c:pt>
                <c:pt idx="4167">
                  <c:v>0.9418093578378921</c:v>
                </c:pt>
                <c:pt idx="4168">
                  <c:v>0.94222264364870245</c:v>
                </c:pt>
                <c:pt idx="4169">
                  <c:v>0.94090012905410914</c:v>
                </c:pt>
                <c:pt idx="4170">
                  <c:v>0.94362781540545793</c:v>
                </c:pt>
                <c:pt idx="4171">
                  <c:v>0.94255327229735075</c:v>
                </c:pt>
                <c:pt idx="4172">
                  <c:v>0.94263592945951291</c:v>
                </c:pt>
                <c:pt idx="4173">
                  <c:v>0.94280124378383701</c:v>
                </c:pt>
                <c:pt idx="4174">
                  <c:v>0.94288390094599916</c:v>
                </c:pt>
                <c:pt idx="4175">
                  <c:v>0.9418093578378921</c:v>
                </c:pt>
                <c:pt idx="4176">
                  <c:v>0.94428907270275453</c:v>
                </c:pt>
                <c:pt idx="4177">
                  <c:v>0.94313187243248531</c:v>
                </c:pt>
                <c:pt idx="4178">
                  <c:v>0.94313187243248531</c:v>
                </c:pt>
                <c:pt idx="4179">
                  <c:v>0.94445438702707873</c:v>
                </c:pt>
                <c:pt idx="4180">
                  <c:v>0.94569424445951</c:v>
                </c:pt>
                <c:pt idx="4181">
                  <c:v>0.94263592945951291</c:v>
                </c:pt>
                <c:pt idx="4182">
                  <c:v>0.94495033000005135</c:v>
                </c:pt>
                <c:pt idx="4183">
                  <c:v>0.94387578689194418</c:v>
                </c:pt>
                <c:pt idx="4184">
                  <c:v>0.9460248731081583</c:v>
                </c:pt>
                <c:pt idx="4185">
                  <c:v>0.9450329871622134</c:v>
                </c:pt>
                <c:pt idx="4186">
                  <c:v>0.94263592945951291</c:v>
                </c:pt>
                <c:pt idx="4187">
                  <c:v>0.94420641554059248</c:v>
                </c:pt>
                <c:pt idx="4188">
                  <c:v>0.94495033000005135</c:v>
                </c:pt>
                <c:pt idx="4189">
                  <c:v>0.94461970135140294</c:v>
                </c:pt>
                <c:pt idx="4190">
                  <c:v>0.94569424445951</c:v>
                </c:pt>
                <c:pt idx="4191">
                  <c:v>0.94643815891896887</c:v>
                </c:pt>
                <c:pt idx="4192">
                  <c:v>0.94528095864869965</c:v>
                </c:pt>
                <c:pt idx="4193">
                  <c:v>0.9453636158108617</c:v>
                </c:pt>
                <c:pt idx="4194">
                  <c:v>0.94519830148653761</c:v>
                </c:pt>
                <c:pt idx="4195">
                  <c:v>0.94734738770275173</c:v>
                </c:pt>
                <c:pt idx="4196">
                  <c:v>0.94709941621626548</c:v>
                </c:pt>
                <c:pt idx="4197">
                  <c:v>0.94635550175680683</c:v>
                </c:pt>
                <c:pt idx="4198">
                  <c:v>0.9480913021622106</c:v>
                </c:pt>
                <c:pt idx="4199">
                  <c:v>0.94817395932437265</c:v>
                </c:pt>
                <c:pt idx="4200">
                  <c:v>0.94709941621626548</c:v>
                </c:pt>
                <c:pt idx="4201">
                  <c:v>0.94693410189194138</c:v>
                </c:pt>
                <c:pt idx="4202">
                  <c:v>0.94833927364869675</c:v>
                </c:pt>
                <c:pt idx="4203">
                  <c:v>0.94643815891896887</c:v>
                </c:pt>
                <c:pt idx="4204">
                  <c:v>0.94635550175680683</c:v>
                </c:pt>
                <c:pt idx="4205">
                  <c:v>0.94759535918923798</c:v>
                </c:pt>
                <c:pt idx="4206">
                  <c:v>0.94817395932437265</c:v>
                </c:pt>
                <c:pt idx="4207">
                  <c:v>0.94990975972977643</c:v>
                </c:pt>
                <c:pt idx="4208">
                  <c:v>0.94982710256761438</c:v>
                </c:pt>
                <c:pt idx="4209">
                  <c:v>0.94966178824329017</c:v>
                </c:pt>
                <c:pt idx="4210">
                  <c:v>0.9482566164865347</c:v>
                </c:pt>
                <c:pt idx="4211">
                  <c:v>0.94528095864869965</c:v>
                </c:pt>
                <c:pt idx="4212">
                  <c:v>0.95114961716220769</c:v>
                </c:pt>
                <c:pt idx="4213">
                  <c:v>0.94957913108112812</c:v>
                </c:pt>
                <c:pt idx="4214">
                  <c:v>0.94966178824329017</c:v>
                </c:pt>
                <c:pt idx="4215">
                  <c:v>0.94949647391896597</c:v>
                </c:pt>
                <c:pt idx="4216">
                  <c:v>0.9519761887838285</c:v>
                </c:pt>
                <c:pt idx="4217">
                  <c:v>0.95123227432436974</c:v>
                </c:pt>
                <c:pt idx="4218">
                  <c:v>0.94800864500004844</c:v>
                </c:pt>
                <c:pt idx="4219">
                  <c:v>0.94990975972977643</c:v>
                </c:pt>
                <c:pt idx="4220">
                  <c:v>0.9480913021622106</c:v>
                </c:pt>
                <c:pt idx="4221">
                  <c:v>0.95263744608112522</c:v>
                </c:pt>
                <c:pt idx="4222">
                  <c:v>0.95139758864869395</c:v>
                </c:pt>
                <c:pt idx="4223">
                  <c:v>0.95123227432436974</c:v>
                </c:pt>
                <c:pt idx="4224">
                  <c:v>0.95057101702707303</c:v>
                </c:pt>
                <c:pt idx="4225">
                  <c:v>0.95106696000004565</c:v>
                </c:pt>
                <c:pt idx="4226">
                  <c:v>0.95305073189193568</c:v>
                </c:pt>
                <c:pt idx="4227">
                  <c:v>0.9521415031081526</c:v>
                </c:pt>
                <c:pt idx="4228">
                  <c:v>0.9518108744595043</c:v>
                </c:pt>
                <c:pt idx="4229">
                  <c:v>0.95139758864869395</c:v>
                </c:pt>
                <c:pt idx="4230">
                  <c:v>0.95247213175680112</c:v>
                </c:pt>
                <c:pt idx="4231">
                  <c:v>0.95288541756761147</c:v>
                </c:pt>
                <c:pt idx="4232">
                  <c:v>0.95371198918923228</c:v>
                </c:pt>
                <c:pt idx="4233">
                  <c:v>0.95346401770274603</c:v>
                </c:pt>
                <c:pt idx="4234">
                  <c:v>0.95288541756761147</c:v>
                </c:pt>
                <c:pt idx="4235">
                  <c:v>0.95462121797301525</c:v>
                </c:pt>
                <c:pt idx="4236">
                  <c:v>0.95362933202707023</c:v>
                </c:pt>
                <c:pt idx="4237">
                  <c:v>0.95222416027031476</c:v>
                </c:pt>
                <c:pt idx="4238">
                  <c:v>0.95354667486490807</c:v>
                </c:pt>
                <c:pt idx="4239">
                  <c:v>0.95371198918923228</c:v>
                </c:pt>
                <c:pt idx="4240">
                  <c:v>0.95230681743247692</c:v>
                </c:pt>
                <c:pt idx="4241">
                  <c:v>0.95561310391896026</c:v>
                </c:pt>
                <c:pt idx="4242">
                  <c:v>0.95503450378382559</c:v>
                </c:pt>
                <c:pt idx="4243">
                  <c:v>0.95395996067571864</c:v>
                </c:pt>
                <c:pt idx="4244">
                  <c:v>0.95495184662166355</c:v>
                </c:pt>
                <c:pt idx="4245">
                  <c:v>0.95346401770274603</c:v>
                </c:pt>
                <c:pt idx="4246">
                  <c:v>0.95437324648652899</c:v>
                </c:pt>
                <c:pt idx="4247">
                  <c:v>0.95387730351355648</c:v>
                </c:pt>
                <c:pt idx="4248">
                  <c:v>0.95536513243247412</c:v>
                </c:pt>
                <c:pt idx="4249">
                  <c:v>0.95627436121625697</c:v>
                </c:pt>
                <c:pt idx="4250">
                  <c:v>0.95610904689193277</c:v>
                </c:pt>
                <c:pt idx="4251">
                  <c:v>0.95553044675679821</c:v>
                </c:pt>
                <c:pt idx="4252">
                  <c:v>0.95544778959463617</c:v>
                </c:pt>
                <c:pt idx="4253">
                  <c:v>0.95354667486490807</c:v>
                </c:pt>
                <c:pt idx="4254">
                  <c:v>0.95586107540544651</c:v>
                </c:pt>
                <c:pt idx="4255">
                  <c:v>0.95429058932436694</c:v>
                </c:pt>
                <c:pt idx="4256">
                  <c:v>0.95586107540544651</c:v>
                </c:pt>
                <c:pt idx="4257">
                  <c:v>0.95313338905409772</c:v>
                </c:pt>
                <c:pt idx="4258">
                  <c:v>0.95743156148652619</c:v>
                </c:pt>
                <c:pt idx="4259">
                  <c:v>0.95652233270274323</c:v>
                </c:pt>
                <c:pt idx="4260">
                  <c:v>0.9577621901351745</c:v>
                </c:pt>
                <c:pt idx="4261">
                  <c:v>0.95652233270274323</c:v>
                </c:pt>
                <c:pt idx="4262">
                  <c:v>0.95668764702706732</c:v>
                </c:pt>
                <c:pt idx="4263">
                  <c:v>0.95767953297301234</c:v>
                </c:pt>
                <c:pt idx="4264">
                  <c:v>0.95767953297301234</c:v>
                </c:pt>
                <c:pt idx="4265">
                  <c:v>0.95817547594598484</c:v>
                </c:pt>
                <c:pt idx="4266">
                  <c:v>0.95553044675679821</c:v>
                </c:pt>
                <c:pt idx="4267">
                  <c:v>0.95767953297301234</c:v>
                </c:pt>
                <c:pt idx="4268">
                  <c:v>0.95925001905409202</c:v>
                </c:pt>
                <c:pt idx="4269">
                  <c:v>0.9580928187838228</c:v>
                </c:pt>
                <c:pt idx="4270">
                  <c:v>0.95759687581085029</c:v>
                </c:pt>
                <c:pt idx="4271">
                  <c:v>0.95767953297301234</c:v>
                </c:pt>
                <c:pt idx="4272">
                  <c:v>0.95792750445949859</c:v>
                </c:pt>
                <c:pt idx="4273">
                  <c:v>0.95850610459463326</c:v>
                </c:pt>
                <c:pt idx="4274">
                  <c:v>0.95966330486490237</c:v>
                </c:pt>
                <c:pt idx="4275">
                  <c:v>0.95949799054057827</c:v>
                </c:pt>
                <c:pt idx="4276">
                  <c:v>0.95883673324328156</c:v>
                </c:pt>
                <c:pt idx="4277">
                  <c:v>0.95925001905409202</c:v>
                </c:pt>
                <c:pt idx="4278">
                  <c:v>0.95982861918922657</c:v>
                </c:pt>
                <c:pt idx="4279">
                  <c:v>0.95916736189192997</c:v>
                </c:pt>
                <c:pt idx="4280">
                  <c:v>0.95958064770274032</c:v>
                </c:pt>
                <c:pt idx="4281">
                  <c:v>0.95875407608111951</c:v>
                </c:pt>
                <c:pt idx="4282">
                  <c:v>0.96090316229733375</c:v>
                </c:pt>
                <c:pt idx="4283">
                  <c:v>0.96048987648652329</c:v>
                </c:pt>
                <c:pt idx="4284">
                  <c:v>0.96007659067571294</c:v>
                </c:pt>
                <c:pt idx="4285">
                  <c:v>0.96015924783787499</c:v>
                </c:pt>
                <c:pt idx="4286">
                  <c:v>0.96082050513517159</c:v>
                </c:pt>
                <c:pt idx="4287">
                  <c:v>0.95982861918922657</c:v>
                </c:pt>
                <c:pt idx="4288">
                  <c:v>0.96214301972976501</c:v>
                </c:pt>
                <c:pt idx="4289">
                  <c:v>0.96057253364868533</c:v>
                </c:pt>
                <c:pt idx="4290">
                  <c:v>0.95891939040544372</c:v>
                </c:pt>
                <c:pt idx="4291">
                  <c:v>0.96106847662165784</c:v>
                </c:pt>
                <c:pt idx="4292">
                  <c:v>0.96082050513517159</c:v>
                </c:pt>
                <c:pt idx="4293">
                  <c:v>0.96255630554057536</c:v>
                </c:pt>
                <c:pt idx="4294">
                  <c:v>0.96040721932436124</c:v>
                </c:pt>
                <c:pt idx="4295">
                  <c:v>0.96090316229733375</c:v>
                </c:pt>
                <c:pt idx="4296">
                  <c:v>0.96247364837841332</c:v>
                </c:pt>
                <c:pt idx="4297">
                  <c:v>0.96172973391895455</c:v>
                </c:pt>
                <c:pt idx="4298">
                  <c:v>0.96057253364868533</c:v>
                </c:pt>
                <c:pt idx="4299">
                  <c:v>0.96156441959463046</c:v>
                </c:pt>
                <c:pt idx="4300">
                  <c:v>0.96123379094598205</c:v>
                </c:pt>
                <c:pt idx="4301">
                  <c:v>0.96172973391895455</c:v>
                </c:pt>
                <c:pt idx="4302">
                  <c:v>0.96255630554057536</c:v>
                </c:pt>
                <c:pt idx="4303">
                  <c:v>0.95991127635138873</c:v>
                </c:pt>
                <c:pt idx="4304">
                  <c:v>0.96106847662165784</c:v>
                </c:pt>
                <c:pt idx="4305">
                  <c:v>0.96206036256760297</c:v>
                </c:pt>
                <c:pt idx="4306">
                  <c:v>0.96156441959463046</c:v>
                </c:pt>
                <c:pt idx="4307">
                  <c:v>0.96371350581084458</c:v>
                </c:pt>
                <c:pt idx="4308">
                  <c:v>0.96371350581084458</c:v>
                </c:pt>
                <c:pt idx="4309">
                  <c:v>0.96222567689192706</c:v>
                </c:pt>
                <c:pt idx="4310">
                  <c:v>0.96321756283787219</c:v>
                </c:pt>
                <c:pt idx="4311">
                  <c:v>0.96354819148652049</c:v>
                </c:pt>
                <c:pt idx="4312">
                  <c:v>0.96371350581084458</c:v>
                </c:pt>
                <c:pt idx="4313">
                  <c:v>0.96313490567571003</c:v>
                </c:pt>
                <c:pt idx="4314">
                  <c:v>0.96288693418922366</c:v>
                </c:pt>
                <c:pt idx="4315">
                  <c:v>0.96412679162165504</c:v>
                </c:pt>
                <c:pt idx="4316">
                  <c:v>0.96354819148652049</c:v>
                </c:pt>
                <c:pt idx="4317">
                  <c:v>0.96280427702706162</c:v>
                </c:pt>
                <c:pt idx="4318">
                  <c:v>0.96396147729733084</c:v>
                </c:pt>
                <c:pt idx="4319">
                  <c:v>0.96371350581084458</c:v>
                </c:pt>
                <c:pt idx="4320">
                  <c:v>0.96462273459462755</c:v>
                </c:pt>
                <c:pt idx="4321">
                  <c:v>0.96445742027030346</c:v>
                </c:pt>
                <c:pt idx="4322">
                  <c:v>0.96437476310814119</c:v>
                </c:pt>
                <c:pt idx="4323">
                  <c:v>0.96412679162165504</c:v>
                </c:pt>
                <c:pt idx="4324">
                  <c:v>0.96470539175678971</c:v>
                </c:pt>
                <c:pt idx="4325">
                  <c:v>0.96577993486489666</c:v>
                </c:pt>
                <c:pt idx="4326">
                  <c:v>0.96313490567571003</c:v>
                </c:pt>
                <c:pt idx="4327">
                  <c:v>0.96470539175678971</c:v>
                </c:pt>
                <c:pt idx="4328">
                  <c:v>0.96520133472976211</c:v>
                </c:pt>
                <c:pt idx="4329">
                  <c:v>0.96619322067570723</c:v>
                </c:pt>
                <c:pt idx="4330">
                  <c:v>0.96553196337841041</c:v>
                </c:pt>
                <c:pt idx="4331">
                  <c:v>0.96478804891895176</c:v>
                </c:pt>
                <c:pt idx="4332">
                  <c:v>0.96247364837841332</c:v>
                </c:pt>
                <c:pt idx="4333">
                  <c:v>0.96635853500003133</c:v>
                </c:pt>
                <c:pt idx="4334">
                  <c:v>0.96536664905408631</c:v>
                </c:pt>
                <c:pt idx="4335">
                  <c:v>0.96635853500003133</c:v>
                </c:pt>
                <c:pt idx="4336">
                  <c:v>0.96594524918922087</c:v>
                </c:pt>
                <c:pt idx="4337">
                  <c:v>0.96652384932435553</c:v>
                </c:pt>
                <c:pt idx="4338">
                  <c:v>0.96718510662165214</c:v>
                </c:pt>
                <c:pt idx="4339">
                  <c:v>0.96379616297300674</c:v>
                </c:pt>
                <c:pt idx="4340">
                  <c:v>0.96743307810813839</c:v>
                </c:pt>
                <c:pt idx="4341">
                  <c:v>0.96660650648651758</c:v>
                </c:pt>
                <c:pt idx="4342">
                  <c:v>0.96677182081084179</c:v>
                </c:pt>
                <c:pt idx="4343">
                  <c:v>0.96503602040543801</c:v>
                </c:pt>
                <c:pt idx="4344">
                  <c:v>0.96735042094597634</c:v>
                </c:pt>
                <c:pt idx="4345">
                  <c:v>0.96594524918922087</c:v>
                </c:pt>
                <c:pt idx="4346">
                  <c:v>0.96412679162165504</c:v>
                </c:pt>
                <c:pt idx="4347">
                  <c:v>0.96611056351354518</c:v>
                </c:pt>
                <c:pt idx="4348">
                  <c:v>0.96743307810813839</c:v>
                </c:pt>
                <c:pt idx="4349">
                  <c:v>0.96710244945949009</c:v>
                </c:pt>
                <c:pt idx="4350">
                  <c:v>0.96759839243246271</c:v>
                </c:pt>
                <c:pt idx="4351">
                  <c:v>0.96718510662165214</c:v>
                </c:pt>
                <c:pt idx="4352">
                  <c:v>0.96685447797300383</c:v>
                </c:pt>
                <c:pt idx="4353">
                  <c:v>0.96933419283786648</c:v>
                </c:pt>
                <c:pt idx="4354">
                  <c:v>0.96544930621624836</c:v>
                </c:pt>
                <c:pt idx="4355">
                  <c:v>0.96751573527030055</c:v>
                </c:pt>
                <c:pt idx="4356">
                  <c:v>0.96619322067570723</c:v>
                </c:pt>
                <c:pt idx="4357">
                  <c:v>0.96925153567570432</c:v>
                </c:pt>
                <c:pt idx="4358">
                  <c:v>0.96751573527030055</c:v>
                </c:pt>
                <c:pt idx="4359">
                  <c:v>0.96768104959462475</c:v>
                </c:pt>
                <c:pt idx="4360">
                  <c:v>0.96611056351354518</c:v>
                </c:pt>
                <c:pt idx="4361">
                  <c:v>0.96859027837840761</c:v>
                </c:pt>
                <c:pt idx="4362">
                  <c:v>0.96925153567570432</c:v>
                </c:pt>
                <c:pt idx="4363">
                  <c:v>0.97007810729732513</c:v>
                </c:pt>
                <c:pt idx="4364">
                  <c:v>0.96908622135138023</c:v>
                </c:pt>
                <c:pt idx="4365">
                  <c:v>0.96859027837840761</c:v>
                </c:pt>
                <c:pt idx="4366">
                  <c:v>0.96825964972975931</c:v>
                </c:pt>
                <c:pt idx="4367">
                  <c:v>0.96983013581083888</c:v>
                </c:pt>
                <c:pt idx="4368">
                  <c:v>0.96511867756760006</c:v>
                </c:pt>
                <c:pt idx="4369">
                  <c:v>0.97007810729732513</c:v>
                </c:pt>
                <c:pt idx="4370">
                  <c:v>0.96974747864867683</c:v>
                </c:pt>
                <c:pt idx="4371">
                  <c:v>0.96983013581083888</c:v>
                </c:pt>
                <c:pt idx="4372">
                  <c:v>0.96949950716219058</c:v>
                </c:pt>
                <c:pt idx="4373">
                  <c:v>0.96718510662165214</c:v>
                </c:pt>
                <c:pt idx="4374">
                  <c:v>0.96867293554056966</c:v>
                </c:pt>
                <c:pt idx="4375">
                  <c:v>0.9680943354054351</c:v>
                </c:pt>
                <c:pt idx="4376">
                  <c:v>0.97024342162164934</c:v>
                </c:pt>
                <c:pt idx="4377">
                  <c:v>0.96801167824327305</c:v>
                </c:pt>
                <c:pt idx="4378">
                  <c:v>0.96867293554056966</c:v>
                </c:pt>
                <c:pt idx="4379">
                  <c:v>0.96867293554056966</c:v>
                </c:pt>
                <c:pt idx="4380">
                  <c:v>0.97164859337840481</c:v>
                </c:pt>
                <c:pt idx="4381">
                  <c:v>0.97156593621624265</c:v>
                </c:pt>
                <c:pt idx="4382">
                  <c:v>0.97016076445948718</c:v>
                </c:pt>
                <c:pt idx="4383">
                  <c:v>0.97024342162164934</c:v>
                </c:pt>
                <c:pt idx="4384">
                  <c:v>0.96916887851354228</c:v>
                </c:pt>
                <c:pt idx="4385">
                  <c:v>0.97106999324327026</c:v>
                </c:pt>
                <c:pt idx="4386">
                  <c:v>0.97189656486489095</c:v>
                </c:pt>
                <c:pt idx="4387">
                  <c:v>0.96792902108111101</c:v>
                </c:pt>
                <c:pt idx="4388">
                  <c:v>0.9713179647297564</c:v>
                </c:pt>
                <c:pt idx="4389">
                  <c:v>0.970822021756784</c:v>
                </c:pt>
                <c:pt idx="4390">
                  <c:v>0.97230985067570153</c:v>
                </c:pt>
                <c:pt idx="4391">
                  <c:v>0.97164859337840481</c:v>
                </c:pt>
                <c:pt idx="4392">
                  <c:v>0.9709873360811081</c:v>
                </c:pt>
                <c:pt idx="4393">
                  <c:v>0.9709873360811081</c:v>
                </c:pt>
                <c:pt idx="4394">
                  <c:v>0.96974747864867683</c:v>
                </c:pt>
                <c:pt idx="4395">
                  <c:v>0.97032607878381139</c:v>
                </c:pt>
                <c:pt idx="4396">
                  <c:v>0.97164859337840481</c:v>
                </c:pt>
                <c:pt idx="4397">
                  <c:v>0.97049139310813559</c:v>
                </c:pt>
                <c:pt idx="4398">
                  <c:v>0.96949950716219058</c:v>
                </c:pt>
                <c:pt idx="4399">
                  <c:v>0.97346705094597064</c:v>
                </c:pt>
                <c:pt idx="4400">
                  <c:v>0.97090467891894605</c:v>
                </c:pt>
                <c:pt idx="4401">
                  <c:v>0.97214453635137732</c:v>
                </c:pt>
                <c:pt idx="4402">
                  <c:v>0.97156593621624265</c:v>
                </c:pt>
                <c:pt idx="4403">
                  <c:v>0.97239250783786357</c:v>
                </c:pt>
                <c:pt idx="4404">
                  <c:v>0.97173125054056686</c:v>
                </c:pt>
                <c:pt idx="4405">
                  <c:v>0.9738803367567811</c:v>
                </c:pt>
                <c:pt idx="4406">
                  <c:v>0.97239250783786357</c:v>
                </c:pt>
                <c:pt idx="4407">
                  <c:v>0.97247516500002562</c:v>
                </c:pt>
                <c:pt idx="4408">
                  <c:v>0.97140062189191856</c:v>
                </c:pt>
                <c:pt idx="4409">
                  <c:v>0.97338439378380848</c:v>
                </c:pt>
                <c:pt idx="4410">
                  <c:v>0.97164859337840481</c:v>
                </c:pt>
                <c:pt idx="4411">
                  <c:v>0.97181390770272891</c:v>
                </c:pt>
                <c:pt idx="4412">
                  <c:v>0.97164859337840481</c:v>
                </c:pt>
                <c:pt idx="4413">
                  <c:v>0.97297110797299813</c:v>
                </c:pt>
                <c:pt idx="4414">
                  <c:v>0.97354970810813279</c:v>
                </c:pt>
                <c:pt idx="4415">
                  <c:v>0.97148327905408061</c:v>
                </c:pt>
                <c:pt idx="4416">
                  <c:v>0.97280579364867403</c:v>
                </c:pt>
                <c:pt idx="4417">
                  <c:v>0.97148327905408061</c:v>
                </c:pt>
                <c:pt idx="4418">
                  <c:v>0.97239250783786357</c:v>
                </c:pt>
                <c:pt idx="4419">
                  <c:v>0.973715022432457</c:v>
                </c:pt>
                <c:pt idx="4420">
                  <c:v>0.9738803367567811</c:v>
                </c:pt>
                <c:pt idx="4421">
                  <c:v>0.97181390770272891</c:v>
                </c:pt>
                <c:pt idx="4422">
                  <c:v>0.97173125054056686</c:v>
                </c:pt>
                <c:pt idx="4423">
                  <c:v>0.97445893689191565</c:v>
                </c:pt>
                <c:pt idx="4424">
                  <c:v>0.97379767959461905</c:v>
                </c:pt>
                <c:pt idx="4425">
                  <c:v>0.97338439378380848</c:v>
                </c:pt>
                <c:pt idx="4426">
                  <c:v>0.97090467891894605</c:v>
                </c:pt>
                <c:pt idx="4427">
                  <c:v>0.97412830824326735</c:v>
                </c:pt>
                <c:pt idx="4428">
                  <c:v>0.97429362256759156</c:v>
                </c:pt>
                <c:pt idx="4429">
                  <c:v>0.97445893689191565</c:v>
                </c:pt>
                <c:pt idx="4430">
                  <c:v>0.97230985067570153</c:v>
                </c:pt>
                <c:pt idx="4431">
                  <c:v>0.9742109654054294</c:v>
                </c:pt>
                <c:pt idx="4432">
                  <c:v>0.97206187918921527</c:v>
                </c:pt>
                <c:pt idx="4433">
                  <c:v>0.97586410864867112</c:v>
                </c:pt>
                <c:pt idx="4434">
                  <c:v>0.97478956554056395</c:v>
                </c:pt>
                <c:pt idx="4435">
                  <c:v>0.9740456510811053</c:v>
                </c:pt>
                <c:pt idx="4436">
                  <c:v>0.9713179647297564</c:v>
                </c:pt>
                <c:pt idx="4437">
                  <c:v>0.97545082283786078</c:v>
                </c:pt>
                <c:pt idx="4438">
                  <c:v>0.9743762797297536</c:v>
                </c:pt>
                <c:pt idx="4439">
                  <c:v>0.97619473729731943</c:v>
                </c:pt>
                <c:pt idx="4440">
                  <c:v>0.97487222270272611</c:v>
                </c:pt>
                <c:pt idx="4441">
                  <c:v>0.9747069083784019</c:v>
                </c:pt>
                <c:pt idx="4442">
                  <c:v>0.97487222270272611</c:v>
                </c:pt>
                <c:pt idx="4443">
                  <c:v>0.97495487986488816</c:v>
                </c:pt>
                <c:pt idx="4444">
                  <c:v>0.97487222270272611</c:v>
                </c:pt>
                <c:pt idx="4445">
                  <c:v>0.97429362256759156</c:v>
                </c:pt>
                <c:pt idx="4446">
                  <c:v>0.97619473729731943</c:v>
                </c:pt>
                <c:pt idx="4447">
                  <c:v>0.97660802310813</c:v>
                </c:pt>
                <c:pt idx="4448">
                  <c:v>0.97578145148650908</c:v>
                </c:pt>
                <c:pt idx="4449">
                  <c:v>0.97569879432434692</c:v>
                </c:pt>
                <c:pt idx="4450">
                  <c:v>0.97536816567569862</c:v>
                </c:pt>
                <c:pt idx="4451">
                  <c:v>0.97636005162164363</c:v>
                </c:pt>
                <c:pt idx="4452">
                  <c:v>0.9745415940540777</c:v>
                </c:pt>
                <c:pt idx="4453">
                  <c:v>0.97495487986488816</c:v>
                </c:pt>
                <c:pt idx="4454">
                  <c:v>0.97528550851353657</c:v>
                </c:pt>
                <c:pt idx="4455">
                  <c:v>0.97412830824326735</c:v>
                </c:pt>
                <c:pt idx="4456">
                  <c:v>0.97710396608110239</c:v>
                </c:pt>
                <c:pt idx="4457">
                  <c:v>0.97520285135137452</c:v>
                </c:pt>
                <c:pt idx="4458">
                  <c:v>0.97487222270272611</c:v>
                </c:pt>
                <c:pt idx="4459">
                  <c:v>0.9738803367567811</c:v>
                </c:pt>
                <c:pt idx="4460">
                  <c:v>0.97520285135137452</c:v>
                </c:pt>
                <c:pt idx="4461">
                  <c:v>0.97652536594596773</c:v>
                </c:pt>
                <c:pt idx="4462">
                  <c:v>0.97569879432434692</c:v>
                </c:pt>
                <c:pt idx="4463">
                  <c:v>0.97702130891894035</c:v>
                </c:pt>
                <c:pt idx="4464">
                  <c:v>0.97702130891894035</c:v>
                </c:pt>
                <c:pt idx="4465">
                  <c:v>0.97702130891894035</c:v>
                </c:pt>
                <c:pt idx="4466">
                  <c:v>0.97768256621623695</c:v>
                </c:pt>
                <c:pt idx="4467">
                  <c:v>0.97569879432434692</c:v>
                </c:pt>
                <c:pt idx="4468">
                  <c:v>0.97412830824326735</c:v>
                </c:pt>
                <c:pt idx="4469">
                  <c:v>0.97462425121623986</c:v>
                </c:pt>
                <c:pt idx="4470">
                  <c:v>0.97611208013515738</c:v>
                </c:pt>
                <c:pt idx="4471">
                  <c:v>0.97644270878380568</c:v>
                </c:pt>
                <c:pt idx="4472">
                  <c:v>0.97768256621623695</c:v>
                </c:pt>
                <c:pt idx="4473">
                  <c:v>0.97735193756758865</c:v>
                </c:pt>
                <c:pt idx="4474">
                  <c:v>0.97669068027029204</c:v>
                </c:pt>
                <c:pt idx="4475">
                  <c:v>0.97974899527028914</c:v>
                </c:pt>
                <c:pt idx="4476">
                  <c:v>0.97677333743245409</c:v>
                </c:pt>
                <c:pt idx="4477">
                  <c:v>0.97553348000002282</c:v>
                </c:pt>
                <c:pt idx="4478">
                  <c:v>0.9772692804054266</c:v>
                </c:pt>
                <c:pt idx="4479">
                  <c:v>0.97892242364866833</c:v>
                </c:pt>
                <c:pt idx="4480">
                  <c:v>0.97735193756758865</c:v>
                </c:pt>
                <c:pt idx="4481">
                  <c:v>0.97817850918920957</c:v>
                </c:pt>
                <c:pt idx="4482">
                  <c:v>0.97586410864867112</c:v>
                </c:pt>
                <c:pt idx="4483">
                  <c:v>0.97834382351353377</c:v>
                </c:pt>
                <c:pt idx="4484">
                  <c:v>0.97991430959461334</c:v>
                </c:pt>
                <c:pt idx="4485">
                  <c:v>0.97702130891894035</c:v>
                </c:pt>
                <c:pt idx="4486">
                  <c:v>0.97751725189191285</c:v>
                </c:pt>
                <c:pt idx="4487">
                  <c:v>0.97545082283786078</c:v>
                </c:pt>
                <c:pt idx="4488">
                  <c:v>0.97578145148650908</c:v>
                </c:pt>
                <c:pt idx="4489">
                  <c:v>0.97933570945947868</c:v>
                </c:pt>
                <c:pt idx="4490">
                  <c:v>0.97710396608110239</c:v>
                </c:pt>
                <c:pt idx="4491">
                  <c:v>0.97702130891894035</c:v>
                </c:pt>
                <c:pt idx="4492">
                  <c:v>0.97941836662164072</c:v>
                </c:pt>
                <c:pt idx="4493">
                  <c:v>0.97883976648650617</c:v>
                </c:pt>
                <c:pt idx="4494">
                  <c:v>0.97875710932434412</c:v>
                </c:pt>
                <c:pt idx="4495">
                  <c:v>0.97743459472975069</c:v>
                </c:pt>
                <c:pt idx="4496">
                  <c:v>0.97768256621623695</c:v>
                </c:pt>
                <c:pt idx="4497">
                  <c:v>0.97941836662164072</c:v>
                </c:pt>
                <c:pt idx="4498">
                  <c:v>0.97883976648650617</c:v>
                </c:pt>
                <c:pt idx="4499">
                  <c:v>0.97817850918920957</c:v>
                </c:pt>
                <c:pt idx="4500">
                  <c:v>0.97850913783785787</c:v>
                </c:pt>
                <c:pt idx="4501">
                  <c:v>0.97627739445948147</c:v>
                </c:pt>
                <c:pt idx="4502">
                  <c:v>0.97933570945947868</c:v>
                </c:pt>
                <c:pt idx="4503">
                  <c:v>0.98032759540542369</c:v>
                </c:pt>
                <c:pt idx="4504">
                  <c:v>0.97867445216218207</c:v>
                </c:pt>
                <c:pt idx="4505">
                  <c:v>0.97776522337839911</c:v>
                </c:pt>
                <c:pt idx="4506">
                  <c:v>0.97834382351353377</c:v>
                </c:pt>
                <c:pt idx="4507">
                  <c:v>0.9772692804054266</c:v>
                </c:pt>
                <c:pt idx="4508">
                  <c:v>0.97883976648650617</c:v>
                </c:pt>
                <c:pt idx="4509">
                  <c:v>0.97900508081083037</c:v>
                </c:pt>
                <c:pt idx="4510">
                  <c:v>0.97958368094596493</c:v>
                </c:pt>
                <c:pt idx="4511">
                  <c:v>0.97826116635137161</c:v>
                </c:pt>
                <c:pt idx="4512">
                  <c:v>0.97991430959461334</c:v>
                </c:pt>
                <c:pt idx="4513">
                  <c:v>0.97983165243245129</c:v>
                </c:pt>
                <c:pt idx="4514">
                  <c:v>0.9775999090540749</c:v>
                </c:pt>
                <c:pt idx="4515">
                  <c:v>0.97941836662164072</c:v>
                </c:pt>
                <c:pt idx="4516">
                  <c:v>0.97834382351353377</c:v>
                </c:pt>
                <c:pt idx="4517">
                  <c:v>0.9772692804054266</c:v>
                </c:pt>
                <c:pt idx="4518">
                  <c:v>0.98024493824326164</c:v>
                </c:pt>
                <c:pt idx="4519">
                  <c:v>0.98065822405407199</c:v>
                </c:pt>
                <c:pt idx="4520">
                  <c:v>0.97941836662164072</c:v>
                </c:pt>
                <c:pt idx="4521">
                  <c:v>0.98173276716217917</c:v>
                </c:pt>
                <c:pt idx="4522">
                  <c:v>0.98057556689190994</c:v>
                </c:pt>
                <c:pt idx="4523">
                  <c:v>0.97842648067569582</c:v>
                </c:pt>
                <c:pt idx="4524">
                  <c:v>0.98041025256758585</c:v>
                </c:pt>
                <c:pt idx="4525">
                  <c:v>0.9809888527027204</c:v>
                </c:pt>
                <c:pt idx="4526">
                  <c:v>0.98032759540542369</c:v>
                </c:pt>
                <c:pt idx="4527">
                  <c:v>0.97983165243245129</c:v>
                </c:pt>
                <c:pt idx="4528">
                  <c:v>0.98041025256758585</c:v>
                </c:pt>
                <c:pt idx="4529">
                  <c:v>0.98074088121623415</c:v>
                </c:pt>
                <c:pt idx="4530">
                  <c:v>0.98115416702704461</c:v>
                </c:pt>
                <c:pt idx="4531">
                  <c:v>0.98065822405407199</c:v>
                </c:pt>
                <c:pt idx="4532">
                  <c:v>0.9808235383783962</c:v>
                </c:pt>
                <c:pt idx="4533">
                  <c:v>0.98090619554055825</c:v>
                </c:pt>
                <c:pt idx="4534">
                  <c:v>0.98041025256758585</c:v>
                </c:pt>
                <c:pt idx="4535">
                  <c:v>0.9801622810810996</c:v>
                </c:pt>
                <c:pt idx="4536">
                  <c:v>0.97941836662164072</c:v>
                </c:pt>
                <c:pt idx="4537">
                  <c:v>0.98074088121623415</c:v>
                </c:pt>
                <c:pt idx="4538">
                  <c:v>0.97867445216218207</c:v>
                </c:pt>
                <c:pt idx="4539">
                  <c:v>0.98107150986488245</c:v>
                </c:pt>
                <c:pt idx="4540">
                  <c:v>0.98198073864866542</c:v>
                </c:pt>
                <c:pt idx="4541">
                  <c:v>0.9808235383783962</c:v>
                </c:pt>
                <c:pt idx="4542">
                  <c:v>0.98131948135136882</c:v>
                </c:pt>
                <c:pt idx="4543">
                  <c:v>0.98173276716217917</c:v>
                </c:pt>
                <c:pt idx="4544">
                  <c:v>0.98222871013515167</c:v>
                </c:pt>
                <c:pt idx="4545">
                  <c:v>0.98140213851353086</c:v>
                </c:pt>
                <c:pt idx="4546">
                  <c:v>0.98140213851353086</c:v>
                </c:pt>
                <c:pt idx="4547">
                  <c:v>0.98115416702704461</c:v>
                </c:pt>
                <c:pt idx="4548">
                  <c:v>0.98041025256758585</c:v>
                </c:pt>
                <c:pt idx="4549">
                  <c:v>0.98181542432434121</c:v>
                </c:pt>
                <c:pt idx="4550">
                  <c:v>0.98239402445947577</c:v>
                </c:pt>
                <c:pt idx="4551">
                  <c:v>0.98231136729731372</c:v>
                </c:pt>
                <c:pt idx="4552">
                  <c:v>0.9804929097297479</c:v>
                </c:pt>
                <c:pt idx="4553">
                  <c:v>0.98074088121623415</c:v>
                </c:pt>
                <c:pt idx="4554">
                  <c:v>0.97941836662164072</c:v>
                </c:pt>
                <c:pt idx="4555">
                  <c:v>0.98156745283785507</c:v>
                </c:pt>
                <c:pt idx="4556">
                  <c:v>0.98189808148650337</c:v>
                </c:pt>
                <c:pt idx="4557">
                  <c:v>0.9779305377027232</c:v>
                </c:pt>
                <c:pt idx="4558">
                  <c:v>0.98231136729731372</c:v>
                </c:pt>
                <c:pt idx="4559">
                  <c:v>0.98346856756758294</c:v>
                </c:pt>
                <c:pt idx="4560">
                  <c:v>0.98189808148650337</c:v>
                </c:pt>
                <c:pt idx="4561">
                  <c:v>0.98065822405407199</c:v>
                </c:pt>
                <c:pt idx="4562">
                  <c:v>0.98007962391893755</c:v>
                </c:pt>
                <c:pt idx="4563">
                  <c:v>0.9838818533783934</c:v>
                </c:pt>
                <c:pt idx="4564">
                  <c:v>0.98288996743244839</c:v>
                </c:pt>
                <c:pt idx="4565">
                  <c:v>0.98115416702704461</c:v>
                </c:pt>
                <c:pt idx="4566">
                  <c:v>0.98173276716217917</c:v>
                </c:pt>
                <c:pt idx="4567">
                  <c:v>0.97999696675677539</c:v>
                </c:pt>
                <c:pt idx="4568">
                  <c:v>0.98338591040542089</c:v>
                </c:pt>
                <c:pt idx="4569">
                  <c:v>0.97999696675677539</c:v>
                </c:pt>
                <c:pt idx="4570">
                  <c:v>0.98007962391893755</c:v>
                </c:pt>
                <c:pt idx="4571">
                  <c:v>0.98231136729731372</c:v>
                </c:pt>
                <c:pt idx="4572">
                  <c:v>0.98247668162163793</c:v>
                </c:pt>
                <c:pt idx="4573">
                  <c:v>0.98297262459461043</c:v>
                </c:pt>
                <c:pt idx="4574">
                  <c:v>0.98264199594596213</c:v>
                </c:pt>
                <c:pt idx="4575">
                  <c:v>0.98123682418920677</c:v>
                </c:pt>
                <c:pt idx="4576">
                  <c:v>0.98264199594596213</c:v>
                </c:pt>
                <c:pt idx="4577">
                  <c:v>0.98379919621623124</c:v>
                </c:pt>
                <c:pt idx="4578">
                  <c:v>0.98396451054055545</c:v>
                </c:pt>
                <c:pt idx="4579">
                  <c:v>0.98231136729731372</c:v>
                </c:pt>
                <c:pt idx="4580">
                  <c:v>0.98173276716217917</c:v>
                </c:pt>
                <c:pt idx="4581">
                  <c:v>0.98165011000001712</c:v>
                </c:pt>
                <c:pt idx="4582">
                  <c:v>0.98297262459461043</c:v>
                </c:pt>
                <c:pt idx="4583">
                  <c:v>0.98421248202704181</c:v>
                </c:pt>
                <c:pt idx="4584">
                  <c:v>0.98231136729731372</c:v>
                </c:pt>
                <c:pt idx="4585">
                  <c:v>0.98247668162163793</c:v>
                </c:pt>
                <c:pt idx="4586">
                  <c:v>0.98206339581082747</c:v>
                </c:pt>
                <c:pt idx="4587">
                  <c:v>0.98239402445947577</c:v>
                </c:pt>
                <c:pt idx="4588">
                  <c:v>0.98305528175677259</c:v>
                </c:pt>
                <c:pt idx="4589">
                  <c:v>0.98231136729731372</c:v>
                </c:pt>
                <c:pt idx="4590">
                  <c:v>0.98074088121623415</c:v>
                </c:pt>
                <c:pt idx="4591">
                  <c:v>0.98355122472974499</c:v>
                </c:pt>
                <c:pt idx="4592">
                  <c:v>0.98214605297298962</c:v>
                </c:pt>
                <c:pt idx="4593">
                  <c:v>0.98090619554055825</c:v>
                </c:pt>
                <c:pt idx="4594">
                  <c:v>0.98338591040542089</c:v>
                </c:pt>
                <c:pt idx="4595">
                  <c:v>0.98222871013515167</c:v>
                </c:pt>
                <c:pt idx="4596">
                  <c:v>0.98421248202704181</c:v>
                </c:pt>
                <c:pt idx="4597">
                  <c:v>0.98421248202704181</c:v>
                </c:pt>
                <c:pt idx="4598">
                  <c:v>0.98338591040542089</c:v>
                </c:pt>
                <c:pt idx="4599">
                  <c:v>0.98165011000001712</c:v>
                </c:pt>
                <c:pt idx="4600">
                  <c:v>0.98446045351352807</c:v>
                </c:pt>
                <c:pt idx="4601">
                  <c:v>0.98371653905406919</c:v>
                </c:pt>
                <c:pt idx="4602">
                  <c:v>0.98156745283785507</c:v>
                </c:pt>
                <c:pt idx="4603">
                  <c:v>0.98264199594596213</c:v>
                </c:pt>
                <c:pt idx="4604">
                  <c:v>0.98297262459461043</c:v>
                </c:pt>
                <c:pt idx="4605">
                  <c:v>0.98206339581082747</c:v>
                </c:pt>
                <c:pt idx="4606">
                  <c:v>0.98437779635136591</c:v>
                </c:pt>
                <c:pt idx="4607">
                  <c:v>0.98198073864866542</c:v>
                </c:pt>
                <c:pt idx="4608">
                  <c:v>0.9840471677027175</c:v>
                </c:pt>
                <c:pt idx="4609">
                  <c:v>0.9808235383783962</c:v>
                </c:pt>
                <c:pt idx="4610">
                  <c:v>0.98470842500001421</c:v>
                </c:pt>
                <c:pt idx="4611">
                  <c:v>0.98462576783785216</c:v>
                </c:pt>
                <c:pt idx="4612">
                  <c:v>0.98446045351352807</c:v>
                </c:pt>
                <c:pt idx="4613">
                  <c:v>0.98313793891893464</c:v>
                </c:pt>
                <c:pt idx="4614">
                  <c:v>0.98470842500001421</c:v>
                </c:pt>
                <c:pt idx="4615">
                  <c:v>0.98487373932433842</c:v>
                </c:pt>
                <c:pt idx="4616">
                  <c:v>0.98214605297298962</c:v>
                </c:pt>
                <c:pt idx="4617">
                  <c:v>0.98214605297298962</c:v>
                </c:pt>
                <c:pt idx="4618">
                  <c:v>0.98429513918920386</c:v>
                </c:pt>
                <c:pt idx="4619">
                  <c:v>0.98421248202704181</c:v>
                </c:pt>
                <c:pt idx="4620">
                  <c:v>0.98346856756758294</c:v>
                </c:pt>
                <c:pt idx="4621">
                  <c:v>0.98553499662163502</c:v>
                </c:pt>
                <c:pt idx="4622">
                  <c:v>0.98446045351352807</c:v>
                </c:pt>
                <c:pt idx="4623">
                  <c:v>0.9840471677027175</c:v>
                </c:pt>
                <c:pt idx="4624">
                  <c:v>0.98520436797298672</c:v>
                </c:pt>
                <c:pt idx="4625">
                  <c:v>0.98553499662163502</c:v>
                </c:pt>
                <c:pt idx="4626">
                  <c:v>0.98355122472974499</c:v>
                </c:pt>
                <c:pt idx="4627">
                  <c:v>0.98181542432434121</c:v>
                </c:pt>
                <c:pt idx="4628">
                  <c:v>0.98520436797298672</c:v>
                </c:pt>
                <c:pt idx="4629">
                  <c:v>0.98528702513514876</c:v>
                </c:pt>
                <c:pt idx="4630">
                  <c:v>0.98421248202704181</c:v>
                </c:pt>
                <c:pt idx="4631">
                  <c:v>0.98479108216217637</c:v>
                </c:pt>
                <c:pt idx="4632">
                  <c:v>0.98462576783785216</c:v>
                </c:pt>
                <c:pt idx="4633">
                  <c:v>0.98603093959460764</c:v>
                </c:pt>
                <c:pt idx="4634">
                  <c:v>0.98487373932433842</c:v>
                </c:pt>
                <c:pt idx="4635">
                  <c:v>0.9838818533783934</c:v>
                </c:pt>
                <c:pt idx="4636">
                  <c:v>0.98536968229731092</c:v>
                </c:pt>
                <c:pt idx="4637">
                  <c:v>0.98214605297298962</c:v>
                </c:pt>
                <c:pt idx="4638">
                  <c:v>0.98578296810812138</c:v>
                </c:pt>
                <c:pt idx="4639">
                  <c:v>0.98694016837839049</c:v>
                </c:pt>
                <c:pt idx="4640">
                  <c:v>0.98512171081082467</c:v>
                </c:pt>
                <c:pt idx="4641">
                  <c:v>0.98231136729731372</c:v>
                </c:pt>
                <c:pt idx="4642">
                  <c:v>0.98479108216217637</c:v>
                </c:pt>
                <c:pt idx="4643">
                  <c:v>0.98570031094595933</c:v>
                </c:pt>
                <c:pt idx="4644">
                  <c:v>0.98462576783785216</c:v>
                </c:pt>
                <c:pt idx="4645">
                  <c:v>0.98379919621623124</c:v>
                </c:pt>
                <c:pt idx="4646">
                  <c:v>0.98429513918920386</c:v>
                </c:pt>
                <c:pt idx="4647">
                  <c:v>0.98429513918920386</c:v>
                </c:pt>
                <c:pt idx="4648">
                  <c:v>0.98751876851352516</c:v>
                </c:pt>
                <c:pt idx="4649">
                  <c:v>0.98454311067569011</c:v>
                </c:pt>
                <c:pt idx="4650">
                  <c:v>0.98561765378379718</c:v>
                </c:pt>
                <c:pt idx="4651">
                  <c:v>0.98561765378379718</c:v>
                </c:pt>
                <c:pt idx="4652">
                  <c:v>0.98536968229731092</c:v>
                </c:pt>
                <c:pt idx="4653">
                  <c:v>0.9867748540540664</c:v>
                </c:pt>
                <c:pt idx="4654">
                  <c:v>0.98495639648650046</c:v>
                </c:pt>
                <c:pt idx="4655">
                  <c:v>0.98462576783785216</c:v>
                </c:pt>
                <c:pt idx="4656">
                  <c:v>0.98446045351352807</c:v>
                </c:pt>
                <c:pt idx="4657">
                  <c:v>0.9871054827027147</c:v>
                </c:pt>
                <c:pt idx="4658">
                  <c:v>0.98685751121622844</c:v>
                </c:pt>
                <c:pt idx="4659">
                  <c:v>0.98520436797298672</c:v>
                </c:pt>
                <c:pt idx="4660">
                  <c:v>0.98553499662163502</c:v>
                </c:pt>
                <c:pt idx="4661">
                  <c:v>0.98611359675676968</c:v>
                </c:pt>
                <c:pt idx="4662">
                  <c:v>0.98528702513514876</c:v>
                </c:pt>
                <c:pt idx="4663">
                  <c:v>0.9838818533783934</c:v>
                </c:pt>
                <c:pt idx="4664">
                  <c:v>0.98462576783785216</c:v>
                </c:pt>
                <c:pt idx="4665">
                  <c:v>0.98594828243244559</c:v>
                </c:pt>
                <c:pt idx="4666">
                  <c:v>0.9871054827027147</c:v>
                </c:pt>
                <c:pt idx="4667">
                  <c:v>0.98776674000001141</c:v>
                </c:pt>
                <c:pt idx="4668">
                  <c:v>0.98503905364866262</c:v>
                </c:pt>
                <c:pt idx="4669">
                  <c:v>0.98611359675676968</c:v>
                </c:pt>
                <c:pt idx="4670">
                  <c:v>0.98603093959460764</c:v>
                </c:pt>
                <c:pt idx="4671">
                  <c:v>0.98338591040542089</c:v>
                </c:pt>
                <c:pt idx="4672">
                  <c:v>0.98627891108109389</c:v>
                </c:pt>
                <c:pt idx="4673">
                  <c:v>0.98760142567568721</c:v>
                </c:pt>
                <c:pt idx="4674">
                  <c:v>0.9867748540540664</c:v>
                </c:pt>
                <c:pt idx="4675">
                  <c:v>0.98760142567568721</c:v>
                </c:pt>
                <c:pt idx="4676">
                  <c:v>0.98801471148649767</c:v>
                </c:pt>
                <c:pt idx="4677">
                  <c:v>0.98429513918920386</c:v>
                </c:pt>
                <c:pt idx="4678">
                  <c:v>0.98553499662163502</c:v>
                </c:pt>
                <c:pt idx="4679">
                  <c:v>0.98619625391893184</c:v>
                </c:pt>
                <c:pt idx="4680">
                  <c:v>0.98636156824325594</c:v>
                </c:pt>
                <c:pt idx="4681">
                  <c:v>0.98751876851352516</c:v>
                </c:pt>
                <c:pt idx="4682">
                  <c:v>0.98503905364866262</c:v>
                </c:pt>
                <c:pt idx="4683">
                  <c:v>0.98627891108109389</c:v>
                </c:pt>
                <c:pt idx="4684">
                  <c:v>0.98702282554055254</c:v>
                </c:pt>
                <c:pt idx="4685">
                  <c:v>0.98446045351352807</c:v>
                </c:pt>
                <c:pt idx="4686">
                  <c:v>0.98694016837839049</c:v>
                </c:pt>
                <c:pt idx="4687">
                  <c:v>0.9871054827027147</c:v>
                </c:pt>
                <c:pt idx="4688">
                  <c:v>0.98536968229731092</c:v>
                </c:pt>
                <c:pt idx="4689">
                  <c:v>0.98685751121622844</c:v>
                </c:pt>
                <c:pt idx="4690">
                  <c:v>0.98669219689190424</c:v>
                </c:pt>
                <c:pt idx="4691">
                  <c:v>0.98619625391893184</c:v>
                </c:pt>
                <c:pt idx="4692">
                  <c:v>0.98479108216217637</c:v>
                </c:pt>
                <c:pt idx="4693">
                  <c:v>0.98669219689190424</c:v>
                </c:pt>
                <c:pt idx="4694">
                  <c:v>0.98660953972974219</c:v>
                </c:pt>
                <c:pt idx="4695">
                  <c:v>0.98793205432433562</c:v>
                </c:pt>
                <c:pt idx="4696">
                  <c:v>0.98652688256758014</c:v>
                </c:pt>
                <c:pt idx="4697">
                  <c:v>0.98669219689190424</c:v>
                </c:pt>
                <c:pt idx="4698">
                  <c:v>0.98586562527028343</c:v>
                </c:pt>
                <c:pt idx="4699">
                  <c:v>0.98859331162163222</c:v>
                </c:pt>
                <c:pt idx="4700">
                  <c:v>0.98503905364866262</c:v>
                </c:pt>
                <c:pt idx="4701">
                  <c:v>0.98561765378379718</c:v>
                </c:pt>
                <c:pt idx="4702">
                  <c:v>0.9871054827027147</c:v>
                </c:pt>
                <c:pt idx="4703">
                  <c:v>0.98826268297298392</c:v>
                </c:pt>
                <c:pt idx="4704">
                  <c:v>0.98809736864865971</c:v>
                </c:pt>
                <c:pt idx="4705">
                  <c:v>0.98768408283784936</c:v>
                </c:pt>
                <c:pt idx="4706">
                  <c:v>0.98652688256758014</c:v>
                </c:pt>
                <c:pt idx="4707">
                  <c:v>0.9867748540540664</c:v>
                </c:pt>
                <c:pt idx="4708">
                  <c:v>0.98776674000001141</c:v>
                </c:pt>
                <c:pt idx="4709">
                  <c:v>0.98867596878379427</c:v>
                </c:pt>
                <c:pt idx="4710">
                  <c:v>0.9872707970270389</c:v>
                </c:pt>
                <c:pt idx="4711">
                  <c:v>0.98627891108109389</c:v>
                </c:pt>
                <c:pt idx="4712">
                  <c:v>0.98636156824325594</c:v>
                </c:pt>
                <c:pt idx="4713">
                  <c:v>0.98826268297298392</c:v>
                </c:pt>
                <c:pt idx="4714">
                  <c:v>0.98743611135136311</c:v>
                </c:pt>
                <c:pt idx="4715">
                  <c:v>0.98842799729730801</c:v>
                </c:pt>
                <c:pt idx="4716">
                  <c:v>0.98685751121622844</c:v>
                </c:pt>
                <c:pt idx="4717">
                  <c:v>0.98603093959460764</c:v>
                </c:pt>
                <c:pt idx="4718">
                  <c:v>0.98784939716217346</c:v>
                </c:pt>
                <c:pt idx="4719">
                  <c:v>0.98751876851352516</c:v>
                </c:pt>
                <c:pt idx="4720">
                  <c:v>0.98751876851352516</c:v>
                </c:pt>
                <c:pt idx="4721">
                  <c:v>0.98702282554055254</c:v>
                </c:pt>
                <c:pt idx="4722">
                  <c:v>0.98941988324325314</c:v>
                </c:pt>
                <c:pt idx="4723">
                  <c:v>0.98966785472973928</c:v>
                </c:pt>
                <c:pt idx="4724">
                  <c:v>0.98834534013514597</c:v>
                </c:pt>
                <c:pt idx="4725">
                  <c:v>0.98743611135136311</c:v>
                </c:pt>
                <c:pt idx="4726">
                  <c:v>0.98801471148649767</c:v>
                </c:pt>
                <c:pt idx="4727">
                  <c:v>0.98925456891892893</c:v>
                </c:pt>
                <c:pt idx="4728">
                  <c:v>0.9871054827027147</c:v>
                </c:pt>
                <c:pt idx="4729">
                  <c:v>0.98793205432433562</c:v>
                </c:pt>
                <c:pt idx="4730">
                  <c:v>0.9872707970270389</c:v>
                </c:pt>
                <c:pt idx="4731">
                  <c:v>0.98801471148649767</c:v>
                </c:pt>
                <c:pt idx="4732">
                  <c:v>0.98793205432433562</c:v>
                </c:pt>
                <c:pt idx="4733">
                  <c:v>0.98900659743244268</c:v>
                </c:pt>
                <c:pt idx="4734">
                  <c:v>0.98776674000001141</c:v>
                </c:pt>
                <c:pt idx="4735">
                  <c:v>0.98743611135136311</c:v>
                </c:pt>
                <c:pt idx="4736">
                  <c:v>0.98925456891892893</c:v>
                </c:pt>
                <c:pt idx="4737">
                  <c:v>0.98801471148649767</c:v>
                </c:pt>
                <c:pt idx="4738">
                  <c:v>0.98859331162163222</c:v>
                </c:pt>
                <c:pt idx="4739">
                  <c:v>0.98859331162163222</c:v>
                </c:pt>
                <c:pt idx="4740">
                  <c:v>0.98859331162163222</c:v>
                </c:pt>
                <c:pt idx="4741">
                  <c:v>0.98735345418920106</c:v>
                </c:pt>
                <c:pt idx="4742">
                  <c:v>0.98900659743244268</c:v>
                </c:pt>
                <c:pt idx="4743">
                  <c:v>0.98826268297298392</c:v>
                </c:pt>
                <c:pt idx="4744">
                  <c:v>0.98892394027028063</c:v>
                </c:pt>
                <c:pt idx="4745">
                  <c:v>0.9871054827027147</c:v>
                </c:pt>
                <c:pt idx="4746">
                  <c:v>0.98950254040541519</c:v>
                </c:pt>
                <c:pt idx="4747">
                  <c:v>0.98859331162163222</c:v>
                </c:pt>
                <c:pt idx="4748">
                  <c:v>0.98818002581082176</c:v>
                </c:pt>
                <c:pt idx="4749">
                  <c:v>0.98809736864865971</c:v>
                </c:pt>
                <c:pt idx="4750">
                  <c:v>0.98991582621622554</c:v>
                </c:pt>
                <c:pt idx="4751">
                  <c:v>0.9871054827027147</c:v>
                </c:pt>
                <c:pt idx="4752">
                  <c:v>0.98603093959460764</c:v>
                </c:pt>
                <c:pt idx="4753">
                  <c:v>0.98884128310811858</c:v>
                </c:pt>
                <c:pt idx="4754">
                  <c:v>0.98801471148649767</c:v>
                </c:pt>
                <c:pt idx="4755">
                  <c:v>0.98950254040541519</c:v>
                </c:pt>
                <c:pt idx="4756">
                  <c:v>0.98768408283784936</c:v>
                </c:pt>
                <c:pt idx="4757">
                  <c:v>0.98941988324325314</c:v>
                </c:pt>
                <c:pt idx="4758">
                  <c:v>0.98818002581082176</c:v>
                </c:pt>
                <c:pt idx="4759">
                  <c:v>0.98867596878379427</c:v>
                </c:pt>
                <c:pt idx="4760">
                  <c:v>0.98768408283784936</c:v>
                </c:pt>
                <c:pt idx="4761">
                  <c:v>0.98685751121622844</c:v>
                </c:pt>
                <c:pt idx="4762">
                  <c:v>0.98826268297298392</c:v>
                </c:pt>
                <c:pt idx="4763">
                  <c:v>0.98908925459460473</c:v>
                </c:pt>
                <c:pt idx="4764">
                  <c:v>0.98917191175676689</c:v>
                </c:pt>
                <c:pt idx="4765">
                  <c:v>0.98867596878379427</c:v>
                </c:pt>
                <c:pt idx="4766">
                  <c:v>0.98917191175676689</c:v>
                </c:pt>
                <c:pt idx="4767">
                  <c:v>0.98834534013514597</c:v>
                </c:pt>
                <c:pt idx="4768">
                  <c:v>0.98875862594595643</c:v>
                </c:pt>
                <c:pt idx="4769">
                  <c:v>0.98999848337838769</c:v>
                </c:pt>
                <c:pt idx="4770">
                  <c:v>0.98950254040541519</c:v>
                </c:pt>
                <c:pt idx="4771">
                  <c:v>0.98941988324325314</c:v>
                </c:pt>
                <c:pt idx="4772">
                  <c:v>0.98892394027028063</c:v>
                </c:pt>
                <c:pt idx="4773">
                  <c:v>0.9871054827027147</c:v>
                </c:pt>
                <c:pt idx="4774">
                  <c:v>0.98809736864865971</c:v>
                </c:pt>
                <c:pt idx="4775">
                  <c:v>0.98966785472973928</c:v>
                </c:pt>
                <c:pt idx="4776">
                  <c:v>0.99016379770271179</c:v>
                </c:pt>
                <c:pt idx="4777">
                  <c:v>0.98925456891892893</c:v>
                </c:pt>
                <c:pt idx="4778">
                  <c:v>0.98950254040541519</c:v>
                </c:pt>
                <c:pt idx="4779">
                  <c:v>0.99016379770271179</c:v>
                </c:pt>
                <c:pt idx="4780">
                  <c:v>0.98917191175676689</c:v>
                </c:pt>
                <c:pt idx="4781">
                  <c:v>0.98958519756757723</c:v>
                </c:pt>
                <c:pt idx="4782">
                  <c:v>0.9871054827027147</c:v>
                </c:pt>
                <c:pt idx="4783">
                  <c:v>0.99065974067568441</c:v>
                </c:pt>
                <c:pt idx="4784">
                  <c:v>0.98925456891892893</c:v>
                </c:pt>
                <c:pt idx="4785">
                  <c:v>0.98669219689190424</c:v>
                </c:pt>
                <c:pt idx="4786">
                  <c:v>0.98917191175676689</c:v>
                </c:pt>
                <c:pt idx="4787">
                  <c:v>0.98900659743244268</c:v>
                </c:pt>
                <c:pt idx="4788">
                  <c:v>0.98991582621622554</c:v>
                </c:pt>
                <c:pt idx="4789">
                  <c:v>0.99032911202703611</c:v>
                </c:pt>
                <c:pt idx="4790">
                  <c:v>0.98784939716217346</c:v>
                </c:pt>
                <c:pt idx="4791">
                  <c:v>0.98991582621622554</c:v>
                </c:pt>
                <c:pt idx="4792">
                  <c:v>0.98718813986487686</c:v>
                </c:pt>
                <c:pt idx="4793">
                  <c:v>0.99123834081081896</c:v>
                </c:pt>
                <c:pt idx="4794">
                  <c:v>0.99099036932433271</c:v>
                </c:pt>
                <c:pt idx="4795">
                  <c:v>0.98925456891892893</c:v>
                </c:pt>
                <c:pt idx="4796">
                  <c:v>0.98941988324325314</c:v>
                </c:pt>
                <c:pt idx="4797">
                  <c:v>0.98917191175676689</c:v>
                </c:pt>
                <c:pt idx="4798">
                  <c:v>0.98925456891892893</c:v>
                </c:pt>
                <c:pt idx="4799">
                  <c:v>0.98991582621622554</c:v>
                </c:pt>
                <c:pt idx="4800">
                  <c:v>0.99008114054054974</c:v>
                </c:pt>
                <c:pt idx="4801">
                  <c:v>0.99016379770271179</c:v>
                </c:pt>
                <c:pt idx="4802">
                  <c:v>0.99165162662162931</c:v>
                </c:pt>
                <c:pt idx="4803">
                  <c:v>0.98999848337838769</c:v>
                </c:pt>
                <c:pt idx="4804">
                  <c:v>0.98925456891892893</c:v>
                </c:pt>
                <c:pt idx="4805">
                  <c:v>0.98859331162163222</c:v>
                </c:pt>
                <c:pt idx="4806">
                  <c:v>0.98925456891892893</c:v>
                </c:pt>
                <c:pt idx="4807">
                  <c:v>0.99099036932433271</c:v>
                </c:pt>
                <c:pt idx="4808">
                  <c:v>0.9904944263513602</c:v>
                </c:pt>
                <c:pt idx="4809">
                  <c:v>0.99032911202703611</c:v>
                </c:pt>
                <c:pt idx="4810">
                  <c:v>0.99074239783784646</c:v>
                </c:pt>
                <c:pt idx="4811">
                  <c:v>0.9908250550000085</c:v>
                </c:pt>
                <c:pt idx="4812">
                  <c:v>0.99032911202703611</c:v>
                </c:pt>
                <c:pt idx="4813">
                  <c:v>0.99008114054054974</c:v>
                </c:pt>
                <c:pt idx="4814">
                  <c:v>0.98999848337838769</c:v>
                </c:pt>
                <c:pt idx="4815">
                  <c:v>0.98999848337838769</c:v>
                </c:pt>
                <c:pt idx="4816">
                  <c:v>0.99156896945946726</c:v>
                </c:pt>
                <c:pt idx="4817">
                  <c:v>0.98966785472973928</c:v>
                </c:pt>
                <c:pt idx="4818">
                  <c:v>0.98991582621622554</c:v>
                </c:pt>
                <c:pt idx="4819">
                  <c:v>0.99074239783784646</c:v>
                </c:pt>
                <c:pt idx="4820">
                  <c:v>0.99099036932433271</c:v>
                </c:pt>
                <c:pt idx="4821">
                  <c:v>0.99173428378379158</c:v>
                </c:pt>
                <c:pt idx="4822">
                  <c:v>0.9908250550000085</c:v>
                </c:pt>
                <c:pt idx="4823">
                  <c:v>0.99024645486487395</c:v>
                </c:pt>
                <c:pt idx="4824">
                  <c:v>0.98784939716217346</c:v>
                </c:pt>
                <c:pt idx="4825">
                  <c:v>0.99090771216217066</c:v>
                </c:pt>
                <c:pt idx="4826">
                  <c:v>0.99057708351352236</c:v>
                </c:pt>
                <c:pt idx="4827">
                  <c:v>0.99041176918919815</c:v>
                </c:pt>
                <c:pt idx="4828">
                  <c:v>0.9908250550000085</c:v>
                </c:pt>
                <c:pt idx="4829">
                  <c:v>0.98941988324325314</c:v>
                </c:pt>
                <c:pt idx="4830">
                  <c:v>0.98991582621622554</c:v>
                </c:pt>
                <c:pt idx="4831">
                  <c:v>0.99074239783784646</c:v>
                </c:pt>
                <c:pt idx="4832">
                  <c:v>0.98933722608109098</c:v>
                </c:pt>
                <c:pt idx="4833">
                  <c:v>0.98702282554055254</c:v>
                </c:pt>
                <c:pt idx="4834">
                  <c:v>0.98900659743244268</c:v>
                </c:pt>
                <c:pt idx="4835">
                  <c:v>0.99140365513514306</c:v>
                </c:pt>
                <c:pt idx="4836">
                  <c:v>0.99140365513514306</c:v>
                </c:pt>
                <c:pt idx="4837">
                  <c:v>0.99032911202703611</c:v>
                </c:pt>
                <c:pt idx="4838">
                  <c:v>0.99065974067568441</c:v>
                </c:pt>
                <c:pt idx="4839">
                  <c:v>0.98991582621622554</c:v>
                </c:pt>
                <c:pt idx="4840">
                  <c:v>0.99132099797298101</c:v>
                </c:pt>
                <c:pt idx="4841">
                  <c:v>0.99148631229730522</c:v>
                </c:pt>
                <c:pt idx="4842">
                  <c:v>0.99123834081081896</c:v>
                </c:pt>
                <c:pt idx="4843">
                  <c:v>0.99041176918919815</c:v>
                </c:pt>
                <c:pt idx="4844">
                  <c:v>0.99247819824325023</c:v>
                </c:pt>
                <c:pt idx="4845">
                  <c:v>0.99189959810811568</c:v>
                </c:pt>
                <c:pt idx="4846">
                  <c:v>0.98983316905406349</c:v>
                </c:pt>
                <c:pt idx="4847">
                  <c:v>0.99024645486487395</c:v>
                </c:pt>
                <c:pt idx="4848">
                  <c:v>0.99057708351352236</c:v>
                </c:pt>
                <c:pt idx="4849">
                  <c:v>0.99008114054054974</c:v>
                </c:pt>
                <c:pt idx="4850">
                  <c:v>0.99057708351352236</c:v>
                </c:pt>
                <c:pt idx="4851">
                  <c:v>0.9872707970270389</c:v>
                </c:pt>
                <c:pt idx="4852">
                  <c:v>0.99032911202703611</c:v>
                </c:pt>
                <c:pt idx="4853">
                  <c:v>0.9904944263513602</c:v>
                </c:pt>
                <c:pt idx="4854">
                  <c:v>0.99214756959460193</c:v>
                </c:pt>
                <c:pt idx="4855">
                  <c:v>0.99074239783784646</c:v>
                </c:pt>
                <c:pt idx="4856">
                  <c:v>0.99115568364865692</c:v>
                </c:pt>
                <c:pt idx="4857">
                  <c:v>0.9908250550000085</c:v>
                </c:pt>
                <c:pt idx="4858">
                  <c:v>0.99140365513514306</c:v>
                </c:pt>
                <c:pt idx="4859">
                  <c:v>0.99165162662162931</c:v>
                </c:pt>
                <c:pt idx="4860">
                  <c:v>0.99041176918919815</c:v>
                </c:pt>
                <c:pt idx="4861">
                  <c:v>0.99115568364865692</c:v>
                </c:pt>
                <c:pt idx="4862">
                  <c:v>0.99008114054054974</c:v>
                </c:pt>
                <c:pt idx="4863">
                  <c:v>0.99148631229730522</c:v>
                </c:pt>
                <c:pt idx="4864">
                  <c:v>0.98867596878379427</c:v>
                </c:pt>
                <c:pt idx="4865">
                  <c:v>0.99132099797298101</c:v>
                </c:pt>
                <c:pt idx="4866">
                  <c:v>0.98991582621622554</c:v>
                </c:pt>
                <c:pt idx="4867">
                  <c:v>0.98966785472973928</c:v>
                </c:pt>
                <c:pt idx="4868">
                  <c:v>0.98966785472973928</c:v>
                </c:pt>
                <c:pt idx="4869">
                  <c:v>0.99173428378379158</c:v>
                </c:pt>
                <c:pt idx="4870">
                  <c:v>0.9908250550000085</c:v>
                </c:pt>
                <c:pt idx="4871">
                  <c:v>0.99107302648649476</c:v>
                </c:pt>
                <c:pt idx="4872">
                  <c:v>0.99198225527027772</c:v>
                </c:pt>
                <c:pt idx="4873">
                  <c:v>0.99189959810811568</c:v>
                </c:pt>
                <c:pt idx="4874">
                  <c:v>0.99156896945946726</c:v>
                </c:pt>
                <c:pt idx="4875">
                  <c:v>0.99189959810811568</c:v>
                </c:pt>
                <c:pt idx="4876">
                  <c:v>0.99099036932433271</c:v>
                </c:pt>
                <c:pt idx="4877">
                  <c:v>0.99107302648649476</c:v>
                </c:pt>
                <c:pt idx="4878">
                  <c:v>0.99140365513514306</c:v>
                </c:pt>
                <c:pt idx="4879">
                  <c:v>0.98933722608109098</c:v>
                </c:pt>
                <c:pt idx="4880">
                  <c:v>0.99107302648649476</c:v>
                </c:pt>
                <c:pt idx="4881">
                  <c:v>0.99231288391892614</c:v>
                </c:pt>
                <c:pt idx="4882">
                  <c:v>0.99264351256757444</c:v>
                </c:pt>
                <c:pt idx="4883">
                  <c:v>0.99156896945946726</c:v>
                </c:pt>
                <c:pt idx="4884">
                  <c:v>0.99165162662162931</c:v>
                </c:pt>
                <c:pt idx="4885">
                  <c:v>0.99057708351352236</c:v>
                </c:pt>
                <c:pt idx="4886">
                  <c:v>0.99305679837838479</c:v>
                </c:pt>
                <c:pt idx="4887">
                  <c:v>0.99264351256757444</c:v>
                </c:pt>
                <c:pt idx="4888">
                  <c:v>0.99231288391892614</c:v>
                </c:pt>
                <c:pt idx="4889">
                  <c:v>0.98966785472973928</c:v>
                </c:pt>
                <c:pt idx="4890">
                  <c:v>0.99247819824325023</c:v>
                </c:pt>
                <c:pt idx="4891">
                  <c:v>0.99181694094595363</c:v>
                </c:pt>
                <c:pt idx="4892">
                  <c:v>0.99090771216217066</c:v>
                </c:pt>
                <c:pt idx="4893">
                  <c:v>0.99148631229730522</c:v>
                </c:pt>
                <c:pt idx="4894">
                  <c:v>0.99074239783784646</c:v>
                </c:pt>
                <c:pt idx="4895">
                  <c:v>0.98991582621622554</c:v>
                </c:pt>
                <c:pt idx="4896">
                  <c:v>0.99380071283784366</c:v>
                </c:pt>
                <c:pt idx="4897">
                  <c:v>0.99099036932433271</c:v>
                </c:pt>
                <c:pt idx="4898">
                  <c:v>0.99090771216217066</c:v>
                </c:pt>
                <c:pt idx="4899">
                  <c:v>0.99264351256757444</c:v>
                </c:pt>
                <c:pt idx="4900">
                  <c:v>0.99239554108108818</c:v>
                </c:pt>
                <c:pt idx="4901">
                  <c:v>0.9937180556756815</c:v>
                </c:pt>
                <c:pt idx="4902">
                  <c:v>0.99264351256757444</c:v>
                </c:pt>
                <c:pt idx="4903">
                  <c:v>0.99214756959460193</c:v>
                </c:pt>
                <c:pt idx="4904">
                  <c:v>0.99206491243243988</c:v>
                </c:pt>
                <c:pt idx="4905">
                  <c:v>0.99305679837838479</c:v>
                </c:pt>
                <c:pt idx="4906">
                  <c:v>0.99123834081081896</c:v>
                </c:pt>
                <c:pt idx="4907">
                  <c:v>0.99008114054054974</c:v>
                </c:pt>
                <c:pt idx="4908">
                  <c:v>0.99115568364865692</c:v>
                </c:pt>
                <c:pt idx="4909">
                  <c:v>0.99132099797298101</c:v>
                </c:pt>
                <c:pt idx="4910">
                  <c:v>0.99313945554054683</c:v>
                </c:pt>
                <c:pt idx="4911">
                  <c:v>0.99140365513514306</c:v>
                </c:pt>
                <c:pt idx="4912">
                  <c:v>0.99181694094595363</c:v>
                </c:pt>
                <c:pt idx="4913">
                  <c:v>0.99247819824325023</c:v>
                </c:pt>
                <c:pt idx="4914">
                  <c:v>0.99289148405406069</c:v>
                </c:pt>
                <c:pt idx="4915">
                  <c:v>0.99223022675676398</c:v>
                </c:pt>
                <c:pt idx="4916">
                  <c:v>0.99115568364865692</c:v>
                </c:pt>
                <c:pt idx="4917">
                  <c:v>0.99148631229730522</c:v>
                </c:pt>
                <c:pt idx="4918">
                  <c:v>0.99264351256757444</c:v>
                </c:pt>
                <c:pt idx="4919">
                  <c:v>0.99189959810811568</c:v>
                </c:pt>
                <c:pt idx="4920">
                  <c:v>0.99272616972973649</c:v>
                </c:pt>
                <c:pt idx="4921">
                  <c:v>0.99313945554054683</c:v>
                </c:pt>
                <c:pt idx="4922">
                  <c:v>0.98892394027028063</c:v>
                </c:pt>
                <c:pt idx="4923">
                  <c:v>0.99264351256757444</c:v>
                </c:pt>
                <c:pt idx="4924">
                  <c:v>0.9933874270270332</c:v>
                </c:pt>
                <c:pt idx="4925">
                  <c:v>0.99189959810811568</c:v>
                </c:pt>
                <c:pt idx="4926">
                  <c:v>0.99223022675676398</c:v>
                </c:pt>
                <c:pt idx="4927">
                  <c:v>0.99132099797298101</c:v>
                </c:pt>
                <c:pt idx="4928">
                  <c:v>0.99099036932433271</c:v>
                </c:pt>
                <c:pt idx="4929">
                  <c:v>0.99065974067568441</c:v>
                </c:pt>
                <c:pt idx="4930">
                  <c:v>0.99289148405406069</c:v>
                </c:pt>
                <c:pt idx="4931">
                  <c:v>0.9933874270270332</c:v>
                </c:pt>
                <c:pt idx="4932">
                  <c:v>0.99181694094595363</c:v>
                </c:pt>
                <c:pt idx="4933">
                  <c:v>0.99239554108108818</c:v>
                </c:pt>
                <c:pt idx="4934">
                  <c:v>0.99330476986487115</c:v>
                </c:pt>
                <c:pt idx="4935">
                  <c:v>0.99247819824325023</c:v>
                </c:pt>
                <c:pt idx="4936">
                  <c:v>0.99206491243243988</c:v>
                </c:pt>
                <c:pt idx="4937">
                  <c:v>0.99247819824325023</c:v>
                </c:pt>
                <c:pt idx="4938">
                  <c:v>0.99446197013514026</c:v>
                </c:pt>
                <c:pt idx="4939">
                  <c:v>0.99099036932433271</c:v>
                </c:pt>
                <c:pt idx="4940">
                  <c:v>0.99256085540541228</c:v>
                </c:pt>
                <c:pt idx="4941">
                  <c:v>0.98950254040541519</c:v>
                </c:pt>
                <c:pt idx="4942">
                  <c:v>0.99388337000000571</c:v>
                </c:pt>
                <c:pt idx="4943">
                  <c:v>0.9935527413513574</c:v>
                </c:pt>
                <c:pt idx="4944">
                  <c:v>0.99272616972973649</c:v>
                </c:pt>
                <c:pt idx="4945">
                  <c:v>0.99090771216217066</c:v>
                </c:pt>
                <c:pt idx="4946">
                  <c:v>0.99099036932433271</c:v>
                </c:pt>
                <c:pt idx="4947">
                  <c:v>0.99429665581081605</c:v>
                </c:pt>
                <c:pt idx="4948">
                  <c:v>0.99156896945946726</c:v>
                </c:pt>
                <c:pt idx="4949">
                  <c:v>0.99305679837838479</c:v>
                </c:pt>
                <c:pt idx="4950">
                  <c:v>0.99189959810811568</c:v>
                </c:pt>
                <c:pt idx="4951">
                  <c:v>0.99189959810811568</c:v>
                </c:pt>
                <c:pt idx="4952">
                  <c:v>0.99454462729730231</c:v>
                </c:pt>
                <c:pt idx="4953">
                  <c:v>0.99206491243243988</c:v>
                </c:pt>
                <c:pt idx="4954">
                  <c:v>0.99016379770271179</c:v>
                </c:pt>
                <c:pt idx="4955">
                  <c:v>0.99330476986487115</c:v>
                </c:pt>
                <c:pt idx="4956">
                  <c:v>0.99223022675676398</c:v>
                </c:pt>
                <c:pt idx="4957">
                  <c:v>0.99363539851351945</c:v>
                </c:pt>
                <c:pt idx="4958">
                  <c:v>0.99330476986487115</c:v>
                </c:pt>
                <c:pt idx="4959">
                  <c:v>0.99313945554054683</c:v>
                </c:pt>
                <c:pt idx="4960">
                  <c:v>0.99297414121622274</c:v>
                </c:pt>
                <c:pt idx="4961">
                  <c:v>0.99479259878378867</c:v>
                </c:pt>
                <c:pt idx="4962">
                  <c:v>0.99388337000000571</c:v>
                </c:pt>
                <c:pt idx="4963">
                  <c:v>0.99140365513514306</c:v>
                </c:pt>
                <c:pt idx="4964">
                  <c:v>0.99289148405406069</c:v>
                </c:pt>
                <c:pt idx="4965">
                  <c:v>0.98925456891892893</c:v>
                </c:pt>
                <c:pt idx="4966">
                  <c:v>0.99280882689189853</c:v>
                </c:pt>
                <c:pt idx="4967">
                  <c:v>0.99421399864865401</c:v>
                </c:pt>
                <c:pt idx="4968">
                  <c:v>0.99148631229730522</c:v>
                </c:pt>
                <c:pt idx="4969">
                  <c:v>0.99297414121622274</c:v>
                </c:pt>
                <c:pt idx="4970">
                  <c:v>0.99437931297297821</c:v>
                </c:pt>
                <c:pt idx="4971">
                  <c:v>0.99322211270270899</c:v>
                </c:pt>
                <c:pt idx="4972">
                  <c:v>0.99024645486487395</c:v>
                </c:pt>
                <c:pt idx="4973">
                  <c:v>0.99404868432432991</c:v>
                </c:pt>
                <c:pt idx="4974">
                  <c:v>0.99322211270270899</c:v>
                </c:pt>
                <c:pt idx="4975">
                  <c:v>0.99247819824325023</c:v>
                </c:pt>
                <c:pt idx="4976">
                  <c:v>0.99189959810811568</c:v>
                </c:pt>
                <c:pt idx="4977">
                  <c:v>0.9904944263513602</c:v>
                </c:pt>
                <c:pt idx="4978">
                  <c:v>0.99305679837838479</c:v>
                </c:pt>
                <c:pt idx="4979">
                  <c:v>0.99256085540541228</c:v>
                </c:pt>
                <c:pt idx="4980">
                  <c:v>0.99520588459459913</c:v>
                </c:pt>
                <c:pt idx="4981">
                  <c:v>0.99421399864865401</c:v>
                </c:pt>
                <c:pt idx="4982">
                  <c:v>0.99297414121622274</c:v>
                </c:pt>
                <c:pt idx="4983">
                  <c:v>0.99437931297297821</c:v>
                </c:pt>
                <c:pt idx="4984">
                  <c:v>0.9935527413513574</c:v>
                </c:pt>
                <c:pt idx="4985">
                  <c:v>0.99462728445946447</c:v>
                </c:pt>
                <c:pt idx="4986">
                  <c:v>0.99396602716216775</c:v>
                </c:pt>
                <c:pt idx="4987">
                  <c:v>0.99165162662162931</c:v>
                </c:pt>
                <c:pt idx="4988">
                  <c:v>0.99305679837838479</c:v>
                </c:pt>
                <c:pt idx="4989">
                  <c:v>0.99272616972973649</c:v>
                </c:pt>
                <c:pt idx="4990">
                  <c:v>0.99454462729730231</c:v>
                </c:pt>
                <c:pt idx="4991">
                  <c:v>0.99487525594595072</c:v>
                </c:pt>
                <c:pt idx="4992">
                  <c:v>0.99156896945946726</c:v>
                </c:pt>
                <c:pt idx="4993">
                  <c:v>0.99404868432432991</c:v>
                </c:pt>
                <c:pt idx="4994">
                  <c:v>0.99429665581081605</c:v>
                </c:pt>
                <c:pt idx="4995">
                  <c:v>0.99396602716216775</c:v>
                </c:pt>
                <c:pt idx="4996">
                  <c:v>0.99247819824325023</c:v>
                </c:pt>
                <c:pt idx="4997">
                  <c:v>0.99330476986487115</c:v>
                </c:pt>
                <c:pt idx="4998">
                  <c:v>0.99429665581081605</c:v>
                </c:pt>
                <c:pt idx="4999">
                  <c:v>0.99446197013514026</c:v>
                </c:pt>
                <c:pt idx="5000">
                  <c:v>0.9937180556756815</c:v>
                </c:pt>
                <c:pt idx="5001">
                  <c:v>0.9933874270270332</c:v>
                </c:pt>
                <c:pt idx="5002">
                  <c:v>0.99347008418919536</c:v>
                </c:pt>
                <c:pt idx="5003">
                  <c:v>0.99264351256757444</c:v>
                </c:pt>
                <c:pt idx="5004">
                  <c:v>0.9937180556756815</c:v>
                </c:pt>
                <c:pt idx="5005">
                  <c:v>0.99214756959460193</c:v>
                </c:pt>
                <c:pt idx="5006">
                  <c:v>0.99280882689189853</c:v>
                </c:pt>
                <c:pt idx="5007">
                  <c:v>0.99363539851351945</c:v>
                </c:pt>
                <c:pt idx="5008">
                  <c:v>0.99264351256757444</c:v>
                </c:pt>
                <c:pt idx="5009">
                  <c:v>0.99561917040540948</c:v>
                </c:pt>
                <c:pt idx="5010">
                  <c:v>0.99305679837838479</c:v>
                </c:pt>
                <c:pt idx="5011">
                  <c:v>0.99313945554054683</c:v>
                </c:pt>
                <c:pt idx="5012">
                  <c:v>0.99446197013514026</c:v>
                </c:pt>
                <c:pt idx="5013">
                  <c:v>0.99495791310811288</c:v>
                </c:pt>
                <c:pt idx="5014">
                  <c:v>0.99264351256757444</c:v>
                </c:pt>
                <c:pt idx="5015">
                  <c:v>0.99363539851351945</c:v>
                </c:pt>
                <c:pt idx="5016">
                  <c:v>0.99363539851351945</c:v>
                </c:pt>
                <c:pt idx="5017">
                  <c:v>0.99528854175676118</c:v>
                </c:pt>
                <c:pt idx="5018">
                  <c:v>0.99578448472973358</c:v>
                </c:pt>
                <c:pt idx="5019">
                  <c:v>0.99380071283784366</c:v>
                </c:pt>
                <c:pt idx="5020">
                  <c:v>0.99313945554054683</c:v>
                </c:pt>
                <c:pt idx="5021">
                  <c:v>0.99446197013514026</c:v>
                </c:pt>
                <c:pt idx="5022">
                  <c:v>0.99487525594595072</c:v>
                </c:pt>
                <c:pt idx="5023">
                  <c:v>0.99090771216217066</c:v>
                </c:pt>
                <c:pt idx="5024">
                  <c:v>0.99330476986487115</c:v>
                </c:pt>
                <c:pt idx="5025">
                  <c:v>0.99330476986487115</c:v>
                </c:pt>
                <c:pt idx="5026">
                  <c:v>0.99545385608108528</c:v>
                </c:pt>
                <c:pt idx="5027">
                  <c:v>0.99611511337838199</c:v>
                </c:pt>
                <c:pt idx="5028">
                  <c:v>0.99156896945946726</c:v>
                </c:pt>
                <c:pt idx="5029">
                  <c:v>0.99404868432432991</c:v>
                </c:pt>
                <c:pt idx="5030">
                  <c:v>0.99388337000000571</c:v>
                </c:pt>
                <c:pt idx="5031">
                  <c:v>0.99380071283784366</c:v>
                </c:pt>
                <c:pt idx="5032">
                  <c:v>0.99528854175676118</c:v>
                </c:pt>
                <c:pt idx="5033">
                  <c:v>0.99470994162162651</c:v>
                </c:pt>
                <c:pt idx="5034">
                  <c:v>0.99413134148649196</c:v>
                </c:pt>
                <c:pt idx="5035">
                  <c:v>0.99363539851351945</c:v>
                </c:pt>
                <c:pt idx="5036">
                  <c:v>0.99470994162162651</c:v>
                </c:pt>
                <c:pt idx="5037">
                  <c:v>0.99537119891892323</c:v>
                </c:pt>
                <c:pt idx="5038">
                  <c:v>0.9937180556756815</c:v>
                </c:pt>
                <c:pt idx="5039">
                  <c:v>0.99421399864865401</c:v>
                </c:pt>
                <c:pt idx="5040">
                  <c:v>0.99297414121622274</c:v>
                </c:pt>
                <c:pt idx="5041">
                  <c:v>0.99429665581081605</c:v>
                </c:pt>
                <c:pt idx="5042">
                  <c:v>0.99495791310811288</c:v>
                </c:pt>
                <c:pt idx="5043">
                  <c:v>0.99305679837838479</c:v>
                </c:pt>
                <c:pt idx="5044">
                  <c:v>0.99148631229730522</c:v>
                </c:pt>
                <c:pt idx="5045">
                  <c:v>0.99454462729730231</c:v>
                </c:pt>
                <c:pt idx="5046">
                  <c:v>0.99495791310811288</c:v>
                </c:pt>
                <c:pt idx="5047">
                  <c:v>0.99479259878378867</c:v>
                </c:pt>
                <c:pt idx="5048">
                  <c:v>0.99313945554054683</c:v>
                </c:pt>
                <c:pt idx="5049">
                  <c:v>0.99363539851351945</c:v>
                </c:pt>
                <c:pt idx="5050">
                  <c:v>0.99545385608108528</c:v>
                </c:pt>
                <c:pt idx="5051">
                  <c:v>0.99504057027027493</c:v>
                </c:pt>
                <c:pt idx="5052">
                  <c:v>0.99462728445946447</c:v>
                </c:pt>
                <c:pt idx="5053">
                  <c:v>0.9937180556756815</c:v>
                </c:pt>
                <c:pt idx="5054">
                  <c:v>0.99140365513514306</c:v>
                </c:pt>
                <c:pt idx="5055">
                  <c:v>0.99347008418919536</c:v>
                </c:pt>
                <c:pt idx="5056">
                  <c:v>0.99495791310811288</c:v>
                </c:pt>
                <c:pt idx="5057">
                  <c:v>0.99421399864865401</c:v>
                </c:pt>
                <c:pt idx="5058">
                  <c:v>0.99090771216217066</c:v>
                </c:pt>
                <c:pt idx="5059">
                  <c:v>0.99363539851351945</c:v>
                </c:pt>
                <c:pt idx="5060">
                  <c:v>0.99586714189189574</c:v>
                </c:pt>
                <c:pt idx="5061">
                  <c:v>0.99446197013514026</c:v>
                </c:pt>
                <c:pt idx="5062">
                  <c:v>0.99206491243243988</c:v>
                </c:pt>
                <c:pt idx="5063">
                  <c:v>0.99322211270270899</c:v>
                </c:pt>
                <c:pt idx="5064">
                  <c:v>0.99570182756757153</c:v>
                </c:pt>
                <c:pt idx="5065">
                  <c:v>0.99347008418919536</c:v>
                </c:pt>
                <c:pt idx="5066">
                  <c:v>0.99504057027027493</c:v>
                </c:pt>
                <c:pt idx="5067">
                  <c:v>0.99165162662162931</c:v>
                </c:pt>
                <c:pt idx="5068">
                  <c:v>0.99305679837838479</c:v>
                </c:pt>
                <c:pt idx="5069">
                  <c:v>0.99586714189189574</c:v>
                </c:pt>
                <c:pt idx="5070">
                  <c:v>0.99570182756757153</c:v>
                </c:pt>
                <c:pt idx="5071">
                  <c:v>0.99479259878378867</c:v>
                </c:pt>
                <c:pt idx="5072">
                  <c:v>0.9935527413513574</c:v>
                </c:pt>
                <c:pt idx="5073">
                  <c:v>0.99570182756757153</c:v>
                </c:pt>
                <c:pt idx="5074">
                  <c:v>0.99652839918919245</c:v>
                </c:pt>
                <c:pt idx="5075">
                  <c:v>0.99198225527027772</c:v>
                </c:pt>
                <c:pt idx="5076">
                  <c:v>0.99330476986487115</c:v>
                </c:pt>
                <c:pt idx="5077">
                  <c:v>0.9933874270270332</c:v>
                </c:pt>
                <c:pt idx="5078">
                  <c:v>0.99578448472973358</c:v>
                </c:pt>
                <c:pt idx="5079">
                  <c:v>0.99322211270270899</c:v>
                </c:pt>
                <c:pt idx="5080">
                  <c:v>0.99413134148649196</c:v>
                </c:pt>
                <c:pt idx="5081">
                  <c:v>0.99462728445946447</c:v>
                </c:pt>
                <c:pt idx="5082">
                  <c:v>0.99528854175676118</c:v>
                </c:pt>
                <c:pt idx="5083">
                  <c:v>0.99256085540541228</c:v>
                </c:pt>
                <c:pt idx="5084">
                  <c:v>0.99545385608108528</c:v>
                </c:pt>
                <c:pt idx="5085">
                  <c:v>0.99619777054054404</c:v>
                </c:pt>
                <c:pt idx="5086">
                  <c:v>0.99223022675676398</c:v>
                </c:pt>
                <c:pt idx="5087">
                  <c:v>0.99446197013514026</c:v>
                </c:pt>
                <c:pt idx="5088">
                  <c:v>0.99553651324324743</c:v>
                </c:pt>
                <c:pt idx="5089">
                  <c:v>0.99495791310811288</c:v>
                </c:pt>
                <c:pt idx="5090">
                  <c:v>0.99272616972973649</c:v>
                </c:pt>
                <c:pt idx="5091">
                  <c:v>0.99429665581081605</c:v>
                </c:pt>
                <c:pt idx="5092">
                  <c:v>0.99586714189189574</c:v>
                </c:pt>
                <c:pt idx="5093">
                  <c:v>0.99462728445946447</c:v>
                </c:pt>
                <c:pt idx="5094">
                  <c:v>0.99413134148649196</c:v>
                </c:pt>
                <c:pt idx="5095">
                  <c:v>0.99429665581081605</c:v>
                </c:pt>
                <c:pt idx="5096">
                  <c:v>0.99537119891892323</c:v>
                </c:pt>
                <c:pt idx="5097">
                  <c:v>0.99603245621621983</c:v>
                </c:pt>
                <c:pt idx="5098">
                  <c:v>0.99520588459459913</c:v>
                </c:pt>
                <c:pt idx="5099">
                  <c:v>0.99594979905405778</c:v>
                </c:pt>
                <c:pt idx="5100">
                  <c:v>0.99388337000000571</c:v>
                </c:pt>
                <c:pt idx="5101">
                  <c:v>0.99561917040540948</c:v>
                </c:pt>
                <c:pt idx="5102">
                  <c:v>0.99636308486486835</c:v>
                </c:pt>
                <c:pt idx="5103">
                  <c:v>0.99454462729730231</c:v>
                </c:pt>
                <c:pt idx="5104">
                  <c:v>0.99404868432432991</c:v>
                </c:pt>
                <c:pt idx="5105">
                  <c:v>0.99462728445946447</c:v>
                </c:pt>
                <c:pt idx="5106">
                  <c:v>0.99561917040540948</c:v>
                </c:pt>
                <c:pt idx="5107">
                  <c:v>0.99578448472973358</c:v>
                </c:pt>
                <c:pt idx="5108">
                  <c:v>0.99570182756757153</c:v>
                </c:pt>
                <c:pt idx="5109">
                  <c:v>0.99528854175676118</c:v>
                </c:pt>
                <c:pt idx="5110">
                  <c:v>0.99487525594595072</c:v>
                </c:pt>
                <c:pt idx="5111">
                  <c:v>0.99685902783784075</c:v>
                </c:pt>
                <c:pt idx="5112">
                  <c:v>0.99462728445946447</c:v>
                </c:pt>
                <c:pt idx="5113">
                  <c:v>0.99545385608108528</c:v>
                </c:pt>
                <c:pt idx="5114">
                  <c:v>0.99520588459459913</c:v>
                </c:pt>
                <c:pt idx="5115">
                  <c:v>0.99487525594595072</c:v>
                </c:pt>
                <c:pt idx="5116">
                  <c:v>0.99396602716216775</c:v>
                </c:pt>
                <c:pt idx="5117">
                  <c:v>0.99454462729730231</c:v>
                </c:pt>
                <c:pt idx="5118">
                  <c:v>0.99470994162162651</c:v>
                </c:pt>
                <c:pt idx="5119">
                  <c:v>0.99446197013514026</c:v>
                </c:pt>
                <c:pt idx="5120">
                  <c:v>0.99437931297297821</c:v>
                </c:pt>
                <c:pt idx="5121">
                  <c:v>0.99570182756757153</c:v>
                </c:pt>
                <c:pt idx="5122">
                  <c:v>0.99495791310811288</c:v>
                </c:pt>
                <c:pt idx="5123">
                  <c:v>0.99462728445946447</c:v>
                </c:pt>
                <c:pt idx="5124">
                  <c:v>0.99520588459459913</c:v>
                </c:pt>
                <c:pt idx="5125">
                  <c:v>0.99619777054054404</c:v>
                </c:pt>
                <c:pt idx="5126">
                  <c:v>0.99586714189189574</c:v>
                </c:pt>
                <c:pt idx="5127">
                  <c:v>0.99495791310811288</c:v>
                </c:pt>
                <c:pt idx="5128">
                  <c:v>0.99495791310811288</c:v>
                </c:pt>
                <c:pt idx="5129">
                  <c:v>0.99437931297297821</c:v>
                </c:pt>
                <c:pt idx="5130">
                  <c:v>0.99264351256757444</c:v>
                </c:pt>
                <c:pt idx="5131">
                  <c:v>0.99330476986487115</c:v>
                </c:pt>
                <c:pt idx="5132">
                  <c:v>0.99487525594595072</c:v>
                </c:pt>
                <c:pt idx="5133">
                  <c:v>0.9937180556756815</c:v>
                </c:pt>
                <c:pt idx="5134">
                  <c:v>0.99652839918919245</c:v>
                </c:pt>
                <c:pt idx="5135">
                  <c:v>0.99520588459459913</c:v>
                </c:pt>
                <c:pt idx="5136">
                  <c:v>0.99528854175676118</c:v>
                </c:pt>
                <c:pt idx="5137">
                  <c:v>0.99578448472973358</c:v>
                </c:pt>
                <c:pt idx="5138">
                  <c:v>0.99603245621621983</c:v>
                </c:pt>
                <c:pt idx="5139">
                  <c:v>0.99545385608108528</c:v>
                </c:pt>
                <c:pt idx="5140">
                  <c:v>0.99594979905405778</c:v>
                </c:pt>
                <c:pt idx="5141">
                  <c:v>0.99479259878378867</c:v>
                </c:pt>
                <c:pt idx="5142">
                  <c:v>0.99429665581081605</c:v>
                </c:pt>
                <c:pt idx="5143">
                  <c:v>0.99570182756757153</c:v>
                </c:pt>
                <c:pt idx="5144">
                  <c:v>0.99429665581081605</c:v>
                </c:pt>
                <c:pt idx="5145">
                  <c:v>0.99578448472973358</c:v>
                </c:pt>
                <c:pt idx="5146">
                  <c:v>0.99578448472973358</c:v>
                </c:pt>
                <c:pt idx="5147">
                  <c:v>0.99330476986487115</c:v>
                </c:pt>
                <c:pt idx="5148">
                  <c:v>0.99504057027027493</c:v>
                </c:pt>
                <c:pt idx="5149">
                  <c:v>0.99421399864865401</c:v>
                </c:pt>
                <c:pt idx="5150">
                  <c:v>0.99495791310811288</c:v>
                </c:pt>
                <c:pt idx="5151">
                  <c:v>0.99330476986487115</c:v>
                </c:pt>
                <c:pt idx="5152">
                  <c:v>0.99396602716216775</c:v>
                </c:pt>
                <c:pt idx="5153">
                  <c:v>0.99470994162162651</c:v>
                </c:pt>
                <c:pt idx="5154">
                  <c:v>0.99603245621621983</c:v>
                </c:pt>
                <c:pt idx="5155">
                  <c:v>0.99594979905405778</c:v>
                </c:pt>
                <c:pt idx="5156">
                  <c:v>0.99446197013514026</c:v>
                </c:pt>
                <c:pt idx="5157">
                  <c:v>0.99628042770270608</c:v>
                </c:pt>
                <c:pt idx="5158">
                  <c:v>0.9967763706756787</c:v>
                </c:pt>
                <c:pt idx="5159">
                  <c:v>0.99545385608108528</c:v>
                </c:pt>
                <c:pt idx="5160">
                  <c:v>0.99256085540541228</c:v>
                </c:pt>
                <c:pt idx="5161">
                  <c:v>0.99594979905405778</c:v>
                </c:pt>
                <c:pt idx="5162">
                  <c:v>0.99570182756757153</c:v>
                </c:pt>
                <c:pt idx="5163">
                  <c:v>0.99380071283784366</c:v>
                </c:pt>
                <c:pt idx="5164">
                  <c:v>0.99611511337838199</c:v>
                </c:pt>
                <c:pt idx="5165">
                  <c:v>0.99512322743243697</c:v>
                </c:pt>
                <c:pt idx="5166">
                  <c:v>0.99512322743243697</c:v>
                </c:pt>
                <c:pt idx="5167">
                  <c:v>0.9964457420270304</c:v>
                </c:pt>
                <c:pt idx="5168">
                  <c:v>0.99305679837838479</c:v>
                </c:pt>
                <c:pt idx="5169">
                  <c:v>0.99495791310811288</c:v>
                </c:pt>
                <c:pt idx="5170">
                  <c:v>0.99628042770270608</c:v>
                </c:pt>
                <c:pt idx="5171">
                  <c:v>0.99537119891892323</c:v>
                </c:pt>
                <c:pt idx="5172">
                  <c:v>0.9964457420270304</c:v>
                </c:pt>
                <c:pt idx="5173">
                  <c:v>0.99561917040540948</c:v>
                </c:pt>
                <c:pt idx="5174">
                  <c:v>0.99578448472973358</c:v>
                </c:pt>
                <c:pt idx="5175">
                  <c:v>0.99611511337838199</c:v>
                </c:pt>
                <c:pt idx="5176">
                  <c:v>0.99570182756757153</c:v>
                </c:pt>
                <c:pt idx="5177">
                  <c:v>0.99611511337838199</c:v>
                </c:pt>
                <c:pt idx="5178">
                  <c:v>0.99628042770270608</c:v>
                </c:pt>
                <c:pt idx="5179">
                  <c:v>0.99545385608108528</c:v>
                </c:pt>
                <c:pt idx="5180">
                  <c:v>0.99611511337838199</c:v>
                </c:pt>
                <c:pt idx="5181">
                  <c:v>0.99702434216216496</c:v>
                </c:pt>
                <c:pt idx="5182">
                  <c:v>0.99685902783784075</c:v>
                </c:pt>
                <c:pt idx="5183">
                  <c:v>0.99528854175676118</c:v>
                </c:pt>
                <c:pt idx="5184">
                  <c:v>0.99256085540541228</c:v>
                </c:pt>
                <c:pt idx="5185">
                  <c:v>0.99619777054054404</c:v>
                </c:pt>
                <c:pt idx="5186">
                  <c:v>0.99578448472973358</c:v>
                </c:pt>
                <c:pt idx="5187">
                  <c:v>0.99619777054054404</c:v>
                </c:pt>
                <c:pt idx="5188">
                  <c:v>0.99570182756757153</c:v>
                </c:pt>
                <c:pt idx="5189">
                  <c:v>0.99561917040540948</c:v>
                </c:pt>
                <c:pt idx="5190">
                  <c:v>0.99537119891892323</c:v>
                </c:pt>
                <c:pt idx="5191">
                  <c:v>0.99785091378378588</c:v>
                </c:pt>
                <c:pt idx="5192">
                  <c:v>0.99611511337838199</c:v>
                </c:pt>
                <c:pt idx="5193">
                  <c:v>0.99421399864865401</c:v>
                </c:pt>
                <c:pt idx="5194">
                  <c:v>0.99619777054054404</c:v>
                </c:pt>
                <c:pt idx="5195">
                  <c:v>0.99545385608108528</c:v>
                </c:pt>
                <c:pt idx="5196">
                  <c:v>0.99685902783784075</c:v>
                </c:pt>
                <c:pt idx="5197">
                  <c:v>0.99429665581081605</c:v>
                </c:pt>
                <c:pt idx="5198">
                  <c:v>0.99545385608108528</c:v>
                </c:pt>
                <c:pt idx="5199">
                  <c:v>0.99520588459459913</c:v>
                </c:pt>
                <c:pt idx="5200">
                  <c:v>0.99776825662162361</c:v>
                </c:pt>
                <c:pt idx="5201">
                  <c:v>0.99718965648648905</c:v>
                </c:pt>
                <c:pt idx="5202">
                  <c:v>0.99421399864865401</c:v>
                </c:pt>
                <c:pt idx="5203">
                  <c:v>0.99570182756757153</c:v>
                </c:pt>
                <c:pt idx="5204">
                  <c:v>0.997106999324327</c:v>
                </c:pt>
                <c:pt idx="5205">
                  <c:v>0.99594979905405778</c:v>
                </c:pt>
                <c:pt idx="5206">
                  <c:v>0.99520588459459913</c:v>
                </c:pt>
                <c:pt idx="5207">
                  <c:v>0.99413134148649196</c:v>
                </c:pt>
                <c:pt idx="5208">
                  <c:v>0.99429665581081605</c:v>
                </c:pt>
                <c:pt idx="5209">
                  <c:v>0.997106999324327</c:v>
                </c:pt>
                <c:pt idx="5210">
                  <c:v>0.99727231364865121</c:v>
                </c:pt>
                <c:pt idx="5211">
                  <c:v>0.99470994162162651</c:v>
                </c:pt>
                <c:pt idx="5212">
                  <c:v>0.99520588459459913</c:v>
                </c:pt>
                <c:pt idx="5213">
                  <c:v>0.99619777054054404</c:v>
                </c:pt>
                <c:pt idx="5214">
                  <c:v>0.99421399864865401</c:v>
                </c:pt>
                <c:pt idx="5215">
                  <c:v>0.99669371351351665</c:v>
                </c:pt>
                <c:pt idx="5216">
                  <c:v>0.99528854175676118</c:v>
                </c:pt>
                <c:pt idx="5217">
                  <c:v>0.99561917040540948</c:v>
                </c:pt>
                <c:pt idx="5218">
                  <c:v>0.99421399864865401</c:v>
                </c:pt>
                <c:pt idx="5219">
                  <c:v>0.9966110563513545</c:v>
                </c:pt>
                <c:pt idx="5220">
                  <c:v>0.99363539851351945</c:v>
                </c:pt>
                <c:pt idx="5221">
                  <c:v>0.99545385608108528</c:v>
                </c:pt>
                <c:pt idx="5222">
                  <c:v>0.99256085540541228</c:v>
                </c:pt>
                <c:pt idx="5223">
                  <c:v>0.99669371351351665</c:v>
                </c:pt>
                <c:pt idx="5224">
                  <c:v>0.9967763706756787</c:v>
                </c:pt>
                <c:pt idx="5225">
                  <c:v>0.9967763706756787</c:v>
                </c:pt>
                <c:pt idx="5226">
                  <c:v>0.99256085540541228</c:v>
                </c:pt>
                <c:pt idx="5227">
                  <c:v>0.9967763706756787</c:v>
                </c:pt>
                <c:pt idx="5228">
                  <c:v>0.99363539851351945</c:v>
                </c:pt>
                <c:pt idx="5229">
                  <c:v>0.9969416850000028</c:v>
                </c:pt>
                <c:pt idx="5230">
                  <c:v>0.99561917040540948</c:v>
                </c:pt>
                <c:pt idx="5231">
                  <c:v>0.99669371351351665</c:v>
                </c:pt>
                <c:pt idx="5232">
                  <c:v>0.99702434216216496</c:v>
                </c:pt>
                <c:pt idx="5233">
                  <c:v>0.99718965648648905</c:v>
                </c:pt>
                <c:pt idx="5234">
                  <c:v>0.9967763706756787</c:v>
                </c:pt>
                <c:pt idx="5235">
                  <c:v>0.99578448472973358</c:v>
                </c:pt>
                <c:pt idx="5236">
                  <c:v>0.99652839918919245</c:v>
                </c:pt>
                <c:pt idx="5237">
                  <c:v>0.997106999324327</c:v>
                </c:pt>
                <c:pt idx="5238">
                  <c:v>0.99785091378378588</c:v>
                </c:pt>
                <c:pt idx="5239">
                  <c:v>0.9969416850000028</c:v>
                </c:pt>
                <c:pt idx="5240">
                  <c:v>0.99611511337838199</c:v>
                </c:pt>
                <c:pt idx="5241">
                  <c:v>0.99553651324324743</c:v>
                </c:pt>
                <c:pt idx="5242">
                  <c:v>0.997106999324327</c:v>
                </c:pt>
                <c:pt idx="5243">
                  <c:v>0.99652839918919245</c:v>
                </c:pt>
                <c:pt idx="5244">
                  <c:v>0.99570182756757153</c:v>
                </c:pt>
                <c:pt idx="5245">
                  <c:v>0.99437931297297821</c:v>
                </c:pt>
                <c:pt idx="5246">
                  <c:v>0.99628042770270608</c:v>
                </c:pt>
                <c:pt idx="5247">
                  <c:v>0.9964457420270304</c:v>
                </c:pt>
                <c:pt idx="5248">
                  <c:v>0.99545385608108528</c:v>
                </c:pt>
                <c:pt idx="5249">
                  <c:v>0.99520588459459913</c:v>
                </c:pt>
                <c:pt idx="5250">
                  <c:v>0.9974376279729753</c:v>
                </c:pt>
                <c:pt idx="5251">
                  <c:v>0.99669371351351665</c:v>
                </c:pt>
                <c:pt idx="5252">
                  <c:v>0.99801622810810997</c:v>
                </c:pt>
                <c:pt idx="5253">
                  <c:v>0.99652839918919245</c:v>
                </c:pt>
                <c:pt idx="5254">
                  <c:v>0.99504057027027493</c:v>
                </c:pt>
                <c:pt idx="5255">
                  <c:v>0.9967763706756787</c:v>
                </c:pt>
                <c:pt idx="5256">
                  <c:v>0.9966110563513545</c:v>
                </c:pt>
                <c:pt idx="5257">
                  <c:v>0.9967763706756787</c:v>
                </c:pt>
                <c:pt idx="5258">
                  <c:v>0.99380071283784366</c:v>
                </c:pt>
                <c:pt idx="5259">
                  <c:v>0.99628042770270608</c:v>
                </c:pt>
                <c:pt idx="5260">
                  <c:v>0.9969416850000028</c:v>
                </c:pt>
                <c:pt idx="5261">
                  <c:v>0.99628042770270608</c:v>
                </c:pt>
                <c:pt idx="5262">
                  <c:v>0.99718965648648905</c:v>
                </c:pt>
                <c:pt idx="5263">
                  <c:v>0.99628042770270608</c:v>
                </c:pt>
                <c:pt idx="5264">
                  <c:v>0.9967763706756787</c:v>
                </c:pt>
                <c:pt idx="5265">
                  <c:v>0.9969416850000028</c:v>
                </c:pt>
                <c:pt idx="5266">
                  <c:v>0.99785091378378588</c:v>
                </c:pt>
                <c:pt idx="5267">
                  <c:v>0.99528854175676118</c:v>
                </c:pt>
                <c:pt idx="5268">
                  <c:v>0.99718965648648905</c:v>
                </c:pt>
                <c:pt idx="5269">
                  <c:v>0.99512322743243697</c:v>
                </c:pt>
                <c:pt idx="5270">
                  <c:v>0.99826419959459622</c:v>
                </c:pt>
                <c:pt idx="5271">
                  <c:v>0.99776825662162361</c:v>
                </c:pt>
                <c:pt idx="5272">
                  <c:v>0.99611511337838199</c:v>
                </c:pt>
                <c:pt idx="5273">
                  <c:v>0.9964457420270304</c:v>
                </c:pt>
                <c:pt idx="5274">
                  <c:v>0.99702434216216496</c:v>
                </c:pt>
                <c:pt idx="5275">
                  <c:v>0.99388337000000571</c:v>
                </c:pt>
                <c:pt idx="5276">
                  <c:v>0.99801622810810997</c:v>
                </c:pt>
                <c:pt idx="5277">
                  <c:v>0.9974376279729753</c:v>
                </c:pt>
                <c:pt idx="5278">
                  <c:v>0.99611511337838199</c:v>
                </c:pt>
                <c:pt idx="5279">
                  <c:v>0.99578448472973358</c:v>
                </c:pt>
                <c:pt idx="5280">
                  <c:v>0.99652839918919245</c:v>
                </c:pt>
                <c:pt idx="5281">
                  <c:v>0.99652839918919245</c:v>
                </c:pt>
                <c:pt idx="5282">
                  <c:v>0.9966110563513545</c:v>
                </c:pt>
                <c:pt idx="5283">
                  <c:v>0.99586714189189574</c:v>
                </c:pt>
                <c:pt idx="5284">
                  <c:v>0.99652839918919245</c:v>
                </c:pt>
                <c:pt idx="5285">
                  <c:v>0.99752028513513735</c:v>
                </c:pt>
                <c:pt idx="5286">
                  <c:v>0.99520588459459913</c:v>
                </c:pt>
                <c:pt idx="5287">
                  <c:v>0.99652839918919245</c:v>
                </c:pt>
                <c:pt idx="5288">
                  <c:v>0.99578448472973358</c:v>
                </c:pt>
                <c:pt idx="5289">
                  <c:v>0.99669371351351665</c:v>
                </c:pt>
                <c:pt idx="5290">
                  <c:v>0.99512322743243697</c:v>
                </c:pt>
                <c:pt idx="5291">
                  <c:v>0.99512322743243697</c:v>
                </c:pt>
                <c:pt idx="5292">
                  <c:v>0.99718965648648905</c:v>
                </c:pt>
                <c:pt idx="5293">
                  <c:v>0.99727231364865121</c:v>
                </c:pt>
                <c:pt idx="5294">
                  <c:v>0.99669371351351665</c:v>
                </c:pt>
                <c:pt idx="5295">
                  <c:v>0.99528854175676118</c:v>
                </c:pt>
                <c:pt idx="5296">
                  <c:v>0.99504057027027493</c:v>
                </c:pt>
                <c:pt idx="5297">
                  <c:v>0.99578448472973358</c:v>
                </c:pt>
                <c:pt idx="5298">
                  <c:v>0.99752028513513735</c:v>
                </c:pt>
                <c:pt idx="5299">
                  <c:v>0.99735497081081326</c:v>
                </c:pt>
                <c:pt idx="5300">
                  <c:v>0.99735497081081326</c:v>
                </c:pt>
                <c:pt idx="5301">
                  <c:v>0.99347008418919536</c:v>
                </c:pt>
                <c:pt idx="5302">
                  <c:v>0.99611511337838199</c:v>
                </c:pt>
                <c:pt idx="5303">
                  <c:v>0.99702434216216496</c:v>
                </c:pt>
                <c:pt idx="5304">
                  <c:v>0.99727231364865121</c:v>
                </c:pt>
                <c:pt idx="5305">
                  <c:v>0.99718965648648905</c:v>
                </c:pt>
                <c:pt idx="5306">
                  <c:v>0.99537119891892323</c:v>
                </c:pt>
                <c:pt idx="5307">
                  <c:v>0.9974376279729753</c:v>
                </c:pt>
                <c:pt idx="5308">
                  <c:v>0.99760294229729951</c:v>
                </c:pt>
                <c:pt idx="5309">
                  <c:v>0.99669371351351665</c:v>
                </c:pt>
                <c:pt idx="5310">
                  <c:v>0.99388337000000571</c:v>
                </c:pt>
                <c:pt idx="5311">
                  <c:v>0.99735497081081326</c:v>
                </c:pt>
                <c:pt idx="5312">
                  <c:v>0.99636308486486835</c:v>
                </c:pt>
                <c:pt idx="5313">
                  <c:v>0.99818154243243418</c:v>
                </c:pt>
                <c:pt idx="5314">
                  <c:v>0.99636308486486835</c:v>
                </c:pt>
                <c:pt idx="5315">
                  <c:v>0.99520588459459913</c:v>
                </c:pt>
                <c:pt idx="5316">
                  <c:v>0.99785091378378588</c:v>
                </c:pt>
                <c:pt idx="5317">
                  <c:v>0.99801622810810997</c:v>
                </c:pt>
                <c:pt idx="5318">
                  <c:v>0.99652839918919245</c:v>
                </c:pt>
                <c:pt idx="5319">
                  <c:v>0.99611511337838199</c:v>
                </c:pt>
                <c:pt idx="5320">
                  <c:v>0.99685902783784075</c:v>
                </c:pt>
                <c:pt idx="5321">
                  <c:v>0.99727231364865121</c:v>
                </c:pt>
                <c:pt idx="5322">
                  <c:v>0.99718965648648905</c:v>
                </c:pt>
                <c:pt idx="5323">
                  <c:v>0.997106999324327</c:v>
                </c:pt>
                <c:pt idx="5324">
                  <c:v>0.99718965648648905</c:v>
                </c:pt>
                <c:pt idx="5325">
                  <c:v>0.99537119891892323</c:v>
                </c:pt>
                <c:pt idx="5326">
                  <c:v>0.99727231364865121</c:v>
                </c:pt>
                <c:pt idx="5327">
                  <c:v>0.99652839918919245</c:v>
                </c:pt>
                <c:pt idx="5328">
                  <c:v>0.99421399864865401</c:v>
                </c:pt>
                <c:pt idx="5329">
                  <c:v>0.99504057027027493</c:v>
                </c:pt>
                <c:pt idx="5330">
                  <c:v>0.9969416850000028</c:v>
                </c:pt>
                <c:pt idx="5331">
                  <c:v>0.9974376279729753</c:v>
                </c:pt>
                <c:pt idx="5332">
                  <c:v>0.99594979905405778</c:v>
                </c:pt>
                <c:pt idx="5333">
                  <c:v>0.99685902783784075</c:v>
                </c:pt>
                <c:pt idx="5334">
                  <c:v>0.99636308486486835</c:v>
                </c:pt>
                <c:pt idx="5335">
                  <c:v>0.99421399864865401</c:v>
                </c:pt>
                <c:pt idx="5336">
                  <c:v>0.99801622810810997</c:v>
                </c:pt>
                <c:pt idx="5337">
                  <c:v>0.99685902783784075</c:v>
                </c:pt>
                <c:pt idx="5338">
                  <c:v>0.99752028513513735</c:v>
                </c:pt>
                <c:pt idx="5339">
                  <c:v>0.99735497081081326</c:v>
                </c:pt>
                <c:pt idx="5340">
                  <c:v>0.99768559945946156</c:v>
                </c:pt>
                <c:pt idx="5341">
                  <c:v>0.99809888527027202</c:v>
                </c:pt>
                <c:pt idx="5342">
                  <c:v>0.99495791310811288</c:v>
                </c:pt>
                <c:pt idx="5343">
                  <c:v>0.99611511337838199</c:v>
                </c:pt>
                <c:pt idx="5344">
                  <c:v>0.99826419959459622</c:v>
                </c:pt>
                <c:pt idx="5345">
                  <c:v>0.99793357094594792</c:v>
                </c:pt>
                <c:pt idx="5346">
                  <c:v>0.99785091378378588</c:v>
                </c:pt>
                <c:pt idx="5347">
                  <c:v>0.9966110563513545</c:v>
                </c:pt>
                <c:pt idx="5348">
                  <c:v>0.99561917040540948</c:v>
                </c:pt>
                <c:pt idx="5349">
                  <c:v>0.99760294229729951</c:v>
                </c:pt>
                <c:pt idx="5350">
                  <c:v>0.99785091378378588</c:v>
                </c:pt>
                <c:pt idx="5351">
                  <c:v>0.99776825662162361</c:v>
                </c:pt>
                <c:pt idx="5352">
                  <c:v>0.997106999324327</c:v>
                </c:pt>
                <c:pt idx="5353">
                  <c:v>0.99718965648648905</c:v>
                </c:pt>
                <c:pt idx="5354">
                  <c:v>0.99718965648648905</c:v>
                </c:pt>
                <c:pt idx="5355">
                  <c:v>0.99851217108108248</c:v>
                </c:pt>
                <c:pt idx="5356">
                  <c:v>0.99619777054054404</c:v>
                </c:pt>
                <c:pt idx="5357">
                  <c:v>0.99768559945946156</c:v>
                </c:pt>
                <c:pt idx="5358">
                  <c:v>0.99702434216216496</c:v>
                </c:pt>
                <c:pt idx="5359">
                  <c:v>0.99561917040540948</c:v>
                </c:pt>
                <c:pt idx="5360">
                  <c:v>0.99917342837837908</c:v>
                </c:pt>
                <c:pt idx="5361">
                  <c:v>0.99760294229729951</c:v>
                </c:pt>
                <c:pt idx="5362">
                  <c:v>0.99429665581081605</c:v>
                </c:pt>
                <c:pt idx="5363">
                  <c:v>0.99760294229729951</c:v>
                </c:pt>
                <c:pt idx="5364">
                  <c:v>0.99867748540540657</c:v>
                </c:pt>
                <c:pt idx="5365">
                  <c:v>0.99876014256756873</c:v>
                </c:pt>
                <c:pt idx="5366">
                  <c:v>0.99594979905405778</c:v>
                </c:pt>
                <c:pt idx="5367">
                  <c:v>0.997106999324327</c:v>
                </c:pt>
                <c:pt idx="5368">
                  <c:v>0.99776825662162361</c:v>
                </c:pt>
                <c:pt idx="5369">
                  <c:v>0.99776825662162361</c:v>
                </c:pt>
                <c:pt idx="5370">
                  <c:v>0.9967763706756787</c:v>
                </c:pt>
                <c:pt idx="5371">
                  <c:v>0.99785091378378588</c:v>
                </c:pt>
                <c:pt idx="5372">
                  <c:v>0.83559490445961271</c:v>
                </c:pt>
                <c:pt idx="5373">
                  <c:v>3.8985387847118675E-3</c:v>
                </c:pt>
                <c:pt idx="5374">
                  <c:v>5.7996535144398259E-3</c:v>
                </c:pt>
                <c:pt idx="5375">
                  <c:v>5.6343391901156554E-3</c:v>
                </c:pt>
                <c:pt idx="5376">
                  <c:v>4.973081892818974E-3</c:v>
                </c:pt>
                <c:pt idx="5377">
                  <c:v>6.6262251360606778E-3</c:v>
                </c:pt>
                <c:pt idx="5378">
                  <c:v>6.2129393252502519E-3</c:v>
                </c:pt>
                <c:pt idx="5379">
                  <c:v>6.543567973898593E-3</c:v>
                </c:pt>
                <c:pt idx="5380">
                  <c:v>5.5516820279535705E-3</c:v>
                </c:pt>
                <c:pt idx="5381">
                  <c:v>6.130282163088167E-3</c:v>
                </c:pt>
                <c:pt idx="5382">
                  <c:v>4.3944817576843783E-3</c:v>
                </c:pt>
                <c:pt idx="5383">
                  <c:v>6.7915394603848484E-3</c:v>
                </c:pt>
                <c:pt idx="5384">
                  <c:v>5.7169963522777411E-3</c:v>
                </c:pt>
                <c:pt idx="5385">
                  <c:v>3.6505672982256121E-3</c:v>
                </c:pt>
                <c:pt idx="5386">
                  <c:v>3.0719671630910161E-3</c:v>
                </c:pt>
                <c:pt idx="5387">
                  <c:v>4.1465102711981229E-3</c:v>
                </c:pt>
                <c:pt idx="5388">
                  <c:v>5.3037105414673151E-3</c:v>
                </c:pt>
                <c:pt idx="5389">
                  <c:v>5.3037105414673151E-3</c:v>
                </c:pt>
                <c:pt idx="5390">
                  <c:v>5.2210533793052303E-3</c:v>
                </c:pt>
                <c:pt idx="5391">
                  <c:v>6.0476250009260813E-3</c:v>
                </c:pt>
                <c:pt idx="5392">
                  <c:v>5.7996535144398259E-3</c:v>
                </c:pt>
                <c:pt idx="5393">
                  <c:v>2.49336702795642E-3</c:v>
                </c:pt>
                <c:pt idx="5394">
                  <c:v>2.49336702795642E-3</c:v>
                </c:pt>
                <c:pt idx="5395">
                  <c:v>6.0476250009260813E-3</c:v>
                </c:pt>
                <c:pt idx="5396">
                  <c:v>6.0476250009260813E-3</c:v>
                </c:pt>
                <c:pt idx="5397">
                  <c:v>5.7996535144398259E-3</c:v>
                </c:pt>
                <c:pt idx="5398">
                  <c:v>6.0476250009260813E-3</c:v>
                </c:pt>
                <c:pt idx="5399">
                  <c:v>6.0476250009260813E-3</c:v>
                </c:pt>
                <c:pt idx="5400">
                  <c:v>3.3199386495772715E-3</c:v>
                </c:pt>
                <c:pt idx="5401">
                  <c:v>5.6343391901156554E-3</c:v>
                </c:pt>
                <c:pt idx="5402">
                  <c:v>5.1383962171431445E-3</c:v>
                </c:pt>
                <c:pt idx="5403">
                  <c:v>5.3863677036293999E-3</c:v>
                </c:pt>
                <c:pt idx="5404">
                  <c:v>5.7996535144398259E-3</c:v>
                </c:pt>
                <c:pt idx="5405">
                  <c:v>5.6343391901156554E-3</c:v>
                </c:pt>
                <c:pt idx="5406">
                  <c:v>3.0719671630910161E-3</c:v>
                </c:pt>
                <c:pt idx="5407">
                  <c:v>6.9568537847090172E-3</c:v>
                </c:pt>
                <c:pt idx="5408">
                  <c:v>6.543567973898593E-3</c:v>
                </c:pt>
                <c:pt idx="5409">
                  <c:v>5.7169963522777411E-3</c:v>
                </c:pt>
                <c:pt idx="5410">
                  <c:v>5.6343391901156554E-3</c:v>
                </c:pt>
                <c:pt idx="5411">
                  <c:v>5.2210533793052303E-3</c:v>
                </c:pt>
                <c:pt idx="5412">
                  <c:v>3.8985387847118675E-3</c:v>
                </c:pt>
                <c:pt idx="5413">
                  <c:v>4.6424532441706337E-3</c:v>
                </c:pt>
                <c:pt idx="5414">
                  <c:v>5.7169963522777411E-3</c:v>
                </c:pt>
                <c:pt idx="5415">
                  <c:v>6.543567973898593E-3</c:v>
                </c:pt>
                <c:pt idx="5416">
                  <c:v>4.5597960820085489E-3</c:v>
                </c:pt>
                <c:pt idx="5417">
                  <c:v>5.3037105414673151E-3</c:v>
                </c:pt>
                <c:pt idx="5418">
                  <c:v>3.9811959468739524E-3</c:v>
                </c:pt>
                <c:pt idx="5419">
                  <c:v>4.4771389198464632E-3</c:v>
                </c:pt>
                <c:pt idx="5420">
                  <c:v>3.5679101360635269E-3</c:v>
                </c:pt>
                <c:pt idx="5421">
                  <c:v>5.6343391901156554E-3</c:v>
                </c:pt>
                <c:pt idx="5422">
                  <c:v>2.1627383793080793E-3</c:v>
                </c:pt>
                <c:pt idx="5423">
                  <c:v>3.8985387847118675E-3</c:v>
                </c:pt>
                <c:pt idx="5424">
                  <c:v>3.9811959468739524E-3</c:v>
                </c:pt>
                <c:pt idx="5425">
                  <c:v>6.2129393252502519E-3</c:v>
                </c:pt>
                <c:pt idx="5426">
                  <c:v>5.7996535144398259E-3</c:v>
                </c:pt>
                <c:pt idx="5427">
                  <c:v>5.5516820279535705E-3</c:v>
                </c:pt>
                <c:pt idx="5428">
                  <c:v>5.5516820279535705E-3</c:v>
                </c:pt>
                <c:pt idx="5429">
                  <c:v>5.9649678387639965E-3</c:v>
                </c:pt>
                <c:pt idx="5430">
                  <c:v>5.7169963522777411E-3</c:v>
                </c:pt>
                <c:pt idx="5431">
                  <c:v>5.1383962171431445E-3</c:v>
                </c:pt>
                <c:pt idx="5432">
                  <c:v>5.3037105414673151E-3</c:v>
                </c:pt>
                <c:pt idx="5433">
                  <c:v>4.973081892818974E-3</c:v>
                </c:pt>
                <c:pt idx="5434">
                  <c:v>5.3863677036293999E-3</c:v>
                </c:pt>
                <c:pt idx="5435">
                  <c:v>4.4771389198464632E-3</c:v>
                </c:pt>
                <c:pt idx="5436">
                  <c:v>6.4609108117365073E-3</c:v>
                </c:pt>
                <c:pt idx="5437">
                  <c:v>5.3037105414673151E-3</c:v>
                </c:pt>
                <c:pt idx="5438">
                  <c:v>5.4690248657914857E-3</c:v>
                </c:pt>
                <c:pt idx="5439">
                  <c:v>4.7251104063327186E-3</c:v>
                </c:pt>
                <c:pt idx="5440">
                  <c:v>5.5516820279535705E-3</c:v>
                </c:pt>
                <c:pt idx="5441">
                  <c:v>2.9066528387668455E-3</c:v>
                </c:pt>
                <c:pt idx="5442">
                  <c:v>5.3037105414673151E-3</c:v>
                </c:pt>
                <c:pt idx="5443">
                  <c:v>4.8077675684948043E-3</c:v>
                </c:pt>
                <c:pt idx="5444">
                  <c:v>5.5516820279535705E-3</c:v>
                </c:pt>
                <c:pt idx="5445">
                  <c:v>6.3782536495744224E-3</c:v>
                </c:pt>
                <c:pt idx="5446">
                  <c:v>5.2210533793052303E-3</c:v>
                </c:pt>
                <c:pt idx="5447">
                  <c:v>5.3863677036293999E-3</c:v>
                </c:pt>
                <c:pt idx="5448">
                  <c:v>3.0719671630910161E-3</c:v>
                </c:pt>
                <c:pt idx="5449">
                  <c:v>4.8904247306568891E-3</c:v>
                </c:pt>
                <c:pt idx="5450">
                  <c:v>5.3037105414673151E-3</c:v>
                </c:pt>
                <c:pt idx="5451">
                  <c:v>5.6343391901156554E-3</c:v>
                </c:pt>
                <c:pt idx="5452">
                  <c:v>5.3863677036293999E-3</c:v>
                </c:pt>
                <c:pt idx="5453">
                  <c:v>3.4852529739014416E-3</c:v>
                </c:pt>
                <c:pt idx="5454">
                  <c:v>4.3944817576843783E-3</c:v>
                </c:pt>
                <c:pt idx="5455">
                  <c:v>5.2210533793052303E-3</c:v>
                </c:pt>
                <c:pt idx="5456">
                  <c:v>5.8823106766019116E-3</c:v>
                </c:pt>
                <c:pt idx="5457">
                  <c:v>5.1383962171431445E-3</c:v>
                </c:pt>
                <c:pt idx="5458">
                  <c:v>4.973081892818974E-3</c:v>
                </c:pt>
                <c:pt idx="5459">
                  <c:v>5.4690248657914857E-3</c:v>
                </c:pt>
                <c:pt idx="5460">
                  <c:v>4.1465102711981229E-3</c:v>
                </c:pt>
                <c:pt idx="5461">
                  <c:v>4.8904247306568891E-3</c:v>
                </c:pt>
                <c:pt idx="5462">
                  <c:v>5.7169963522777411E-3</c:v>
                </c:pt>
                <c:pt idx="5463">
                  <c:v>4.4771389198464632E-3</c:v>
                </c:pt>
                <c:pt idx="5464">
                  <c:v>4.973081892818974E-3</c:v>
                </c:pt>
                <c:pt idx="5465">
                  <c:v>5.3863677036293999E-3</c:v>
                </c:pt>
                <c:pt idx="5466">
                  <c:v>5.3863677036293999E-3</c:v>
                </c:pt>
                <c:pt idx="5467">
                  <c:v>5.8823106766019116E-3</c:v>
                </c:pt>
                <c:pt idx="5468">
                  <c:v>5.0557390549810597E-3</c:v>
                </c:pt>
                <c:pt idx="5469">
                  <c:v>4.2291674333602078E-3</c:v>
                </c:pt>
                <c:pt idx="5470">
                  <c:v>4.1465102711981229E-3</c:v>
                </c:pt>
                <c:pt idx="5471">
                  <c:v>5.2210533793052303E-3</c:v>
                </c:pt>
                <c:pt idx="5472">
                  <c:v>4.3944817576843783E-3</c:v>
                </c:pt>
                <c:pt idx="5473">
                  <c:v>5.3863677036293999E-3</c:v>
                </c:pt>
                <c:pt idx="5474">
                  <c:v>2.2453955414701646E-3</c:v>
                </c:pt>
                <c:pt idx="5475">
                  <c:v>5.3037105414673151E-3</c:v>
                </c:pt>
                <c:pt idx="5476">
                  <c:v>5.7996535144398259E-3</c:v>
                </c:pt>
                <c:pt idx="5477">
                  <c:v>5.3037105414673151E-3</c:v>
                </c:pt>
                <c:pt idx="5478">
                  <c:v>3.4025958117393567E-3</c:v>
                </c:pt>
                <c:pt idx="5479">
                  <c:v>3.5679101360635269E-3</c:v>
                </c:pt>
                <c:pt idx="5480">
                  <c:v>4.4771389198464632E-3</c:v>
                </c:pt>
                <c:pt idx="5481">
                  <c:v>5.1383962171431445E-3</c:v>
                </c:pt>
                <c:pt idx="5482">
                  <c:v>2.5760241901185048E-3</c:v>
                </c:pt>
                <c:pt idx="5483">
                  <c:v>5.4690248657914857E-3</c:v>
                </c:pt>
                <c:pt idx="5484">
                  <c:v>5.0557390549810597E-3</c:v>
                </c:pt>
                <c:pt idx="5485">
                  <c:v>5.4690248657914857E-3</c:v>
                </c:pt>
                <c:pt idx="5486">
                  <c:v>5.8823106766019116E-3</c:v>
                </c:pt>
                <c:pt idx="5487">
                  <c:v>4.8904247306568891E-3</c:v>
                </c:pt>
                <c:pt idx="5488">
                  <c:v>5.3037105414673151E-3</c:v>
                </c:pt>
                <c:pt idx="5489">
                  <c:v>5.4690248657914857E-3</c:v>
                </c:pt>
                <c:pt idx="5490">
                  <c:v>4.7251104063327186E-3</c:v>
                </c:pt>
                <c:pt idx="5491">
                  <c:v>5.1383962171431445E-3</c:v>
                </c:pt>
                <c:pt idx="5492">
                  <c:v>4.3118245955222926E-3</c:v>
                </c:pt>
                <c:pt idx="5493">
                  <c:v>5.4690248657914857E-3</c:v>
                </c:pt>
                <c:pt idx="5494">
                  <c:v>2.8239956766047602E-3</c:v>
                </c:pt>
                <c:pt idx="5495">
                  <c:v>5.3037105414673151E-3</c:v>
                </c:pt>
                <c:pt idx="5496">
                  <c:v>4.6424532441706337E-3</c:v>
                </c:pt>
                <c:pt idx="5497">
                  <c:v>2.1627383793080793E-3</c:v>
                </c:pt>
                <c:pt idx="5498">
                  <c:v>4.7251104063327186E-3</c:v>
                </c:pt>
                <c:pt idx="5499">
                  <c:v>4.2291674333602078E-3</c:v>
                </c:pt>
                <c:pt idx="5500">
                  <c:v>5.6343391901156554E-3</c:v>
                </c:pt>
                <c:pt idx="5501">
                  <c:v>5.3863677036293999E-3</c:v>
                </c:pt>
                <c:pt idx="5502">
                  <c:v>4.5597960820085489E-3</c:v>
                </c:pt>
                <c:pt idx="5503">
                  <c:v>4.4771389198464632E-3</c:v>
                </c:pt>
                <c:pt idx="5504">
                  <c:v>4.5597960820085489E-3</c:v>
                </c:pt>
                <c:pt idx="5505">
                  <c:v>4.6424532441706337E-3</c:v>
                </c:pt>
                <c:pt idx="5506">
                  <c:v>5.7169963522777411E-3</c:v>
                </c:pt>
                <c:pt idx="5507">
                  <c:v>4.3944817576843783E-3</c:v>
                </c:pt>
                <c:pt idx="5508">
                  <c:v>4.3118245955222926E-3</c:v>
                </c:pt>
                <c:pt idx="5509">
                  <c:v>3.8158816225497823E-3</c:v>
                </c:pt>
                <c:pt idx="5510">
                  <c:v>5.9649678387639965E-3</c:v>
                </c:pt>
                <c:pt idx="5511">
                  <c:v>5.0557390549810597E-3</c:v>
                </c:pt>
                <c:pt idx="5512">
                  <c:v>4.973081892818974E-3</c:v>
                </c:pt>
                <c:pt idx="5513">
                  <c:v>2.7413385144426754E-3</c:v>
                </c:pt>
                <c:pt idx="5514">
                  <c:v>3.7332244603876974E-3</c:v>
                </c:pt>
                <c:pt idx="5515">
                  <c:v>4.4771389198464632E-3</c:v>
                </c:pt>
                <c:pt idx="5516">
                  <c:v>4.3944817576843783E-3</c:v>
                </c:pt>
                <c:pt idx="5517">
                  <c:v>4.4771389198464632E-3</c:v>
                </c:pt>
                <c:pt idx="5518">
                  <c:v>5.1383962171431445E-3</c:v>
                </c:pt>
                <c:pt idx="5519">
                  <c:v>5.1383962171431445E-3</c:v>
                </c:pt>
                <c:pt idx="5520">
                  <c:v>4.6424532441706337E-3</c:v>
                </c:pt>
                <c:pt idx="5521">
                  <c:v>4.5597960820085489E-3</c:v>
                </c:pt>
                <c:pt idx="5522">
                  <c:v>4.4771389198464632E-3</c:v>
                </c:pt>
                <c:pt idx="5523">
                  <c:v>4.8904247306568891E-3</c:v>
                </c:pt>
                <c:pt idx="5524">
                  <c:v>5.3037105414673151E-3</c:v>
                </c:pt>
                <c:pt idx="5525">
                  <c:v>4.973081892818974E-3</c:v>
                </c:pt>
                <c:pt idx="5526">
                  <c:v>3.8985387847118675E-3</c:v>
                </c:pt>
                <c:pt idx="5527">
                  <c:v>5.2210533793052303E-3</c:v>
                </c:pt>
                <c:pt idx="5528">
                  <c:v>4.2291674333602078E-3</c:v>
                </c:pt>
                <c:pt idx="5529">
                  <c:v>3.9811959468739524E-3</c:v>
                </c:pt>
                <c:pt idx="5530">
                  <c:v>3.2372814874151862E-3</c:v>
                </c:pt>
                <c:pt idx="5531">
                  <c:v>4.8904247306568891E-3</c:v>
                </c:pt>
                <c:pt idx="5532">
                  <c:v>5.1383962171431445E-3</c:v>
                </c:pt>
                <c:pt idx="5533">
                  <c:v>4.8077675684948043E-3</c:v>
                </c:pt>
                <c:pt idx="5534">
                  <c:v>5.5516820279535705E-3</c:v>
                </c:pt>
                <c:pt idx="5535">
                  <c:v>4.0638531090360381E-3</c:v>
                </c:pt>
                <c:pt idx="5536">
                  <c:v>5.9649678387639965E-3</c:v>
                </c:pt>
                <c:pt idx="5537">
                  <c:v>5.8823106766019116E-3</c:v>
                </c:pt>
                <c:pt idx="5538">
                  <c:v>4.1465102711981229E-3</c:v>
                </c:pt>
                <c:pt idx="5539">
                  <c:v>6.3782536495744224E-3</c:v>
                </c:pt>
                <c:pt idx="5540">
                  <c:v>4.4771389198464632E-3</c:v>
                </c:pt>
                <c:pt idx="5541">
                  <c:v>5.0557390549810597E-3</c:v>
                </c:pt>
                <c:pt idx="5542">
                  <c:v>2.5760241901185048E-3</c:v>
                </c:pt>
                <c:pt idx="5543">
                  <c:v>2.0800812171459944E-3</c:v>
                </c:pt>
                <c:pt idx="5544">
                  <c:v>5.8823106766019116E-3</c:v>
                </c:pt>
                <c:pt idx="5545">
                  <c:v>4.7251104063327186E-3</c:v>
                </c:pt>
                <c:pt idx="5546">
                  <c:v>3.7332244603876974E-3</c:v>
                </c:pt>
                <c:pt idx="5547">
                  <c:v>3.4852529739014416E-3</c:v>
                </c:pt>
                <c:pt idx="5548">
                  <c:v>5.5516820279535705E-3</c:v>
                </c:pt>
                <c:pt idx="5549">
                  <c:v>3.7332244603876974E-3</c:v>
                </c:pt>
                <c:pt idx="5550">
                  <c:v>5.3037105414673151E-3</c:v>
                </c:pt>
                <c:pt idx="5551">
                  <c:v>2.9893100009289308E-3</c:v>
                </c:pt>
                <c:pt idx="5552">
                  <c:v>4.973081892818974E-3</c:v>
                </c:pt>
                <c:pt idx="5553">
                  <c:v>3.9811959468739524E-3</c:v>
                </c:pt>
                <c:pt idx="5554">
                  <c:v>5.3037105414673151E-3</c:v>
                </c:pt>
                <c:pt idx="5555">
                  <c:v>5.3037105414673151E-3</c:v>
                </c:pt>
                <c:pt idx="5556">
                  <c:v>5.4690248657914857E-3</c:v>
                </c:pt>
                <c:pt idx="5557">
                  <c:v>5.5516820279535705E-3</c:v>
                </c:pt>
                <c:pt idx="5558">
                  <c:v>4.8904247306568891E-3</c:v>
                </c:pt>
                <c:pt idx="5559">
                  <c:v>2.1627383793080793E-3</c:v>
                </c:pt>
                <c:pt idx="5560">
                  <c:v>5.2210533793052303E-3</c:v>
                </c:pt>
                <c:pt idx="5561">
                  <c:v>4.5597960820085489E-3</c:v>
                </c:pt>
                <c:pt idx="5562">
                  <c:v>4.8904247306568891E-3</c:v>
                </c:pt>
                <c:pt idx="5563">
                  <c:v>3.4025958117393567E-3</c:v>
                </c:pt>
                <c:pt idx="5564">
                  <c:v>3.7332244603876974E-3</c:v>
                </c:pt>
                <c:pt idx="5565">
                  <c:v>6.6262251360606778E-3</c:v>
                </c:pt>
                <c:pt idx="5566">
                  <c:v>5.4690248657914857E-3</c:v>
                </c:pt>
                <c:pt idx="5567">
                  <c:v>5.0557390549810597E-3</c:v>
                </c:pt>
                <c:pt idx="5568">
                  <c:v>4.8904247306568891E-3</c:v>
                </c:pt>
                <c:pt idx="5569">
                  <c:v>3.2372814874151862E-3</c:v>
                </c:pt>
                <c:pt idx="5570">
                  <c:v>2.9066528387668455E-3</c:v>
                </c:pt>
                <c:pt idx="5571">
                  <c:v>4.5597960820085489E-3</c:v>
                </c:pt>
                <c:pt idx="5572">
                  <c:v>4.973081892818974E-3</c:v>
                </c:pt>
                <c:pt idx="5573">
                  <c:v>5.7996535144398259E-3</c:v>
                </c:pt>
                <c:pt idx="5574">
                  <c:v>4.1465102711981229E-3</c:v>
                </c:pt>
                <c:pt idx="5575">
                  <c:v>4.7251104063327186E-3</c:v>
                </c:pt>
                <c:pt idx="5576">
                  <c:v>4.8904247306568891E-3</c:v>
                </c:pt>
                <c:pt idx="5577">
                  <c:v>5.1383962171431445E-3</c:v>
                </c:pt>
                <c:pt idx="5578">
                  <c:v>3.8158816225497823E-3</c:v>
                </c:pt>
                <c:pt idx="5579">
                  <c:v>4.2693797390429121E-4</c:v>
                </c:pt>
                <c:pt idx="5580">
                  <c:v>5.4690248657914857E-3</c:v>
                </c:pt>
                <c:pt idx="5581">
                  <c:v>5.3037105414673151E-3</c:v>
                </c:pt>
                <c:pt idx="5582">
                  <c:v>3.8985387847118675E-3</c:v>
                </c:pt>
                <c:pt idx="5583">
                  <c:v>4.8077675684948043E-3</c:v>
                </c:pt>
                <c:pt idx="5584">
                  <c:v>4.1465102711981229E-3</c:v>
                </c:pt>
                <c:pt idx="5585">
                  <c:v>4.6424532441706337E-3</c:v>
                </c:pt>
                <c:pt idx="5586">
                  <c:v>5.3037105414673151E-3</c:v>
                </c:pt>
                <c:pt idx="5587">
                  <c:v>3.9811959468739524E-3</c:v>
                </c:pt>
                <c:pt idx="5588">
                  <c:v>3.7332244603876974E-3</c:v>
                </c:pt>
                <c:pt idx="5589">
                  <c:v>4.6424532441706337E-3</c:v>
                </c:pt>
                <c:pt idx="5590">
                  <c:v>4.3944817576843783E-3</c:v>
                </c:pt>
                <c:pt idx="5591">
                  <c:v>3.5679101360635269E-3</c:v>
                </c:pt>
                <c:pt idx="5592">
                  <c:v>4.7251104063327186E-3</c:v>
                </c:pt>
                <c:pt idx="5593">
                  <c:v>4.2291674333602078E-3</c:v>
                </c:pt>
                <c:pt idx="5594">
                  <c:v>5.3863677036293999E-3</c:v>
                </c:pt>
                <c:pt idx="5595">
                  <c:v>4.6424532441706337E-3</c:v>
                </c:pt>
                <c:pt idx="5596">
                  <c:v>1.5841382441734832E-3</c:v>
                </c:pt>
                <c:pt idx="5597">
                  <c:v>3.9811959468739524E-3</c:v>
                </c:pt>
                <c:pt idx="5598">
                  <c:v>1.9147668928218239E-3</c:v>
                </c:pt>
                <c:pt idx="5599">
                  <c:v>5.3037105414673151E-3</c:v>
                </c:pt>
                <c:pt idx="5600">
                  <c:v>5.1383962171431445E-3</c:v>
                </c:pt>
                <c:pt idx="5601">
                  <c:v>3.4025958117393567E-3</c:v>
                </c:pt>
                <c:pt idx="5602">
                  <c:v>1.7494525684976535E-3</c:v>
                </c:pt>
                <c:pt idx="5603">
                  <c:v>5.6343391901156554E-3</c:v>
                </c:pt>
                <c:pt idx="5604">
                  <c:v>3.4852529739014416E-3</c:v>
                </c:pt>
                <c:pt idx="5605">
                  <c:v>3.4025958117393567E-3</c:v>
                </c:pt>
                <c:pt idx="5606">
                  <c:v>5.3037105414673151E-3</c:v>
                </c:pt>
                <c:pt idx="5607">
                  <c:v>3.8158816225497823E-3</c:v>
                </c:pt>
                <c:pt idx="5608">
                  <c:v>4.7251104063327186E-3</c:v>
                </c:pt>
                <c:pt idx="5609">
                  <c:v>2.0800812171459944E-3</c:v>
                </c:pt>
                <c:pt idx="5610">
                  <c:v>5.3037105414673151E-3</c:v>
                </c:pt>
                <c:pt idx="5611">
                  <c:v>5.0557390549810597E-3</c:v>
                </c:pt>
                <c:pt idx="5612">
                  <c:v>4.8904247306568891E-3</c:v>
                </c:pt>
                <c:pt idx="5613">
                  <c:v>4.7251104063327186E-3</c:v>
                </c:pt>
                <c:pt idx="5614">
                  <c:v>4.7251104063327186E-3</c:v>
                </c:pt>
                <c:pt idx="5615">
                  <c:v>5.3037105414673151E-3</c:v>
                </c:pt>
                <c:pt idx="5616">
                  <c:v>2.4107098657943351E-3</c:v>
                </c:pt>
                <c:pt idx="5617">
                  <c:v>5.0557390549810597E-3</c:v>
                </c:pt>
                <c:pt idx="5618">
                  <c:v>3.8158816225497823E-3</c:v>
                </c:pt>
                <c:pt idx="5619">
                  <c:v>2.7413385144426754E-3</c:v>
                </c:pt>
                <c:pt idx="5620">
                  <c:v>3.4025958117393567E-3</c:v>
                </c:pt>
                <c:pt idx="5621">
                  <c:v>4.3944817576843783E-3</c:v>
                </c:pt>
                <c:pt idx="5622">
                  <c:v>5.2210533793052303E-3</c:v>
                </c:pt>
                <c:pt idx="5623">
                  <c:v>4.3118245955222926E-3</c:v>
                </c:pt>
                <c:pt idx="5624">
                  <c:v>3.5679101360635269E-3</c:v>
                </c:pt>
                <c:pt idx="5625">
                  <c:v>3.7332244603876974E-3</c:v>
                </c:pt>
                <c:pt idx="5626">
                  <c:v>4.8904247306568891E-3</c:v>
                </c:pt>
                <c:pt idx="5627">
                  <c:v>4.4771389198464632E-3</c:v>
                </c:pt>
                <c:pt idx="5628">
                  <c:v>4.973081892818974E-3</c:v>
                </c:pt>
                <c:pt idx="5629">
                  <c:v>3.4852529739014416E-3</c:v>
                </c:pt>
                <c:pt idx="5630">
                  <c:v>4.2291674333602078E-3</c:v>
                </c:pt>
                <c:pt idx="5631">
                  <c:v>2.2453955414701646E-3</c:v>
                </c:pt>
                <c:pt idx="5632">
                  <c:v>5.3037105414673151E-3</c:v>
                </c:pt>
                <c:pt idx="5633">
                  <c:v>4.4771389198464632E-3</c:v>
                </c:pt>
                <c:pt idx="5634">
                  <c:v>4.7251104063327186E-3</c:v>
                </c:pt>
                <c:pt idx="5635">
                  <c:v>1.5841382441734832E-3</c:v>
                </c:pt>
                <c:pt idx="5636">
                  <c:v>4.8904247306568891E-3</c:v>
                </c:pt>
                <c:pt idx="5637">
                  <c:v>3.9811959468739524E-3</c:v>
                </c:pt>
                <c:pt idx="5638">
                  <c:v>4.7251104063327186E-3</c:v>
                </c:pt>
                <c:pt idx="5639">
                  <c:v>4.5597960820085489E-3</c:v>
                </c:pt>
                <c:pt idx="5640">
                  <c:v>5.3037105414673151E-3</c:v>
                </c:pt>
                <c:pt idx="5641">
                  <c:v>4.0638531090360381E-3</c:v>
                </c:pt>
                <c:pt idx="5642">
                  <c:v>3.8158816225497823E-3</c:v>
                </c:pt>
                <c:pt idx="5643">
                  <c:v>4.5597960820085489E-3</c:v>
                </c:pt>
                <c:pt idx="5644">
                  <c:v>1.4188239198493129E-3</c:v>
                </c:pt>
                <c:pt idx="5645">
                  <c:v>5.1383962171431445E-3</c:v>
                </c:pt>
                <c:pt idx="5646">
                  <c:v>4.3118245955222926E-3</c:v>
                </c:pt>
                <c:pt idx="5647">
                  <c:v>6.7490946039054666E-4</c:v>
                </c:pt>
                <c:pt idx="5648">
                  <c:v>4.1465102711981229E-3</c:v>
                </c:pt>
                <c:pt idx="5649">
                  <c:v>4.2291674333602078E-3</c:v>
                </c:pt>
                <c:pt idx="5650">
                  <c:v>4.5597960820085489E-3</c:v>
                </c:pt>
                <c:pt idx="5651">
                  <c:v>2.9893100009289308E-3</c:v>
                </c:pt>
                <c:pt idx="5652">
                  <c:v>4.3118245955222926E-3</c:v>
                </c:pt>
                <c:pt idx="5653">
                  <c:v>5.1383962171431445E-3</c:v>
                </c:pt>
                <c:pt idx="5654">
                  <c:v>3.7332244603876974E-3</c:v>
                </c:pt>
                <c:pt idx="5655">
                  <c:v>3.6505672982256121E-3</c:v>
                </c:pt>
                <c:pt idx="5656">
                  <c:v>2.7413385144426754E-3</c:v>
                </c:pt>
                <c:pt idx="5657">
                  <c:v>5.5516820279535705E-3</c:v>
                </c:pt>
                <c:pt idx="5658">
                  <c:v>3.2372814874151862E-3</c:v>
                </c:pt>
                <c:pt idx="5659">
                  <c:v>5.3863677036293999E-3</c:v>
                </c:pt>
                <c:pt idx="5660">
                  <c:v>4.3944817576843783E-3</c:v>
                </c:pt>
                <c:pt idx="5661">
                  <c:v>4.1465102711981229E-3</c:v>
                </c:pt>
                <c:pt idx="5662">
                  <c:v>5.5516820279535705E-3</c:v>
                </c:pt>
                <c:pt idx="5663">
                  <c:v>5.2210533793052303E-3</c:v>
                </c:pt>
                <c:pt idx="5664">
                  <c:v>3.8158816225497823E-3</c:v>
                </c:pt>
                <c:pt idx="5665">
                  <c:v>5.1383962171431445E-3</c:v>
                </c:pt>
                <c:pt idx="5666">
                  <c:v>4.3944817576843783E-3</c:v>
                </c:pt>
                <c:pt idx="5667">
                  <c:v>4.4771389198464632E-3</c:v>
                </c:pt>
                <c:pt idx="5668">
                  <c:v>4.1465102711981229E-3</c:v>
                </c:pt>
                <c:pt idx="5669">
                  <c:v>3.8158816225497823E-3</c:v>
                </c:pt>
                <c:pt idx="5670">
                  <c:v>4.3944817576843783E-3</c:v>
                </c:pt>
                <c:pt idx="5671">
                  <c:v>5.2210533793052303E-3</c:v>
                </c:pt>
                <c:pt idx="5672">
                  <c:v>3.5679101360635269E-3</c:v>
                </c:pt>
                <c:pt idx="5673">
                  <c:v>4.5597960820085489E-3</c:v>
                </c:pt>
                <c:pt idx="5674">
                  <c:v>4.3118245955222926E-3</c:v>
                </c:pt>
                <c:pt idx="5675">
                  <c:v>4.8904247306568891E-3</c:v>
                </c:pt>
                <c:pt idx="5676">
                  <c:v>5.0557390549810597E-3</c:v>
                </c:pt>
                <c:pt idx="5677">
                  <c:v>4.8904247306568891E-3</c:v>
                </c:pt>
                <c:pt idx="5678">
                  <c:v>3.9811959468739524E-3</c:v>
                </c:pt>
                <c:pt idx="5679">
                  <c:v>3.1546243252531009E-3</c:v>
                </c:pt>
                <c:pt idx="5680">
                  <c:v>2.3280527036322498E-3</c:v>
                </c:pt>
                <c:pt idx="5681">
                  <c:v>4.6424532441706337E-3</c:v>
                </c:pt>
                <c:pt idx="5682">
                  <c:v>2.0800812171459944E-3</c:v>
                </c:pt>
                <c:pt idx="5683">
                  <c:v>5.7169963522777411E-3</c:v>
                </c:pt>
                <c:pt idx="5684">
                  <c:v>4.3118245955222926E-3</c:v>
                </c:pt>
                <c:pt idx="5685">
                  <c:v>3.6505672982256121E-3</c:v>
                </c:pt>
                <c:pt idx="5686">
                  <c:v>3.3199386495772715E-3</c:v>
                </c:pt>
                <c:pt idx="5687">
                  <c:v>2.8239956766047602E-3</c:v>
                </c:pt>
                <c:pt idx="5688">
                  <c:v>3.5679101360635269E-3</c:v>
                </c:pt>
                <c:pt idx="5689">
                  <c:v>3.6505672982256121E-3</c:v>
                </c:pt>
                <c:pt idx="5690">
                  <c:v>5.0557390549810597E-3</c:v>
                </c:pt>
                <c:pt idx="5691">
                  <c:v>4.2291674333602078E-3</c:v>
                </c:pt>
                <c:pt idx="5692">
                  <c:v>4.8904247306568891E-3</c:v>
                </c:pt>
                <c:pt idx="5693">
                  <c:v>5.0557390549810597E-3</c:v>
                </c:pt>
                <c:pt idx="5694">
                  <c:v>4.7251104063327186E-3</c:v>
                </c:pt>
                <c:pt idx="5695">
                  <c:v>5.3037105414673151E-3</c:v>
                </c:pt>
                <c:pt idx="5696">
                  <c:v>5.0557390549810597E-3</c:v>
                </c:pt>
                <c:pt idx="5697">
                  <c:v>5.6343391901156554E-3</c:v>
                </c:pt>
                <c:pt idx="5698">
                  <c:v>3.4025958117393567E-3</c:v>
                </c:pt>
                <c:pt idx="5699">
                  <c:v>4.3944817576843783E-3</c:v>
                </c:pt>
                <c:pt idx="5700">
                  <c:v>4.5597960820085489E-3</c:v>
                </c:pt>
                <c:pt idx="5701">
                  <c:v>2.8239956766047602E-3</c:v>
                </c:pt>
                <c:pt idx="5702">
                  <c:v>5.5516820279535705E-3</c:v>
                </c:pt>
                <c:pt idx="5703">
                  <c:v>2.5760241901185048E-3</c:v>
                </c:pt>
                <c:pt idx="5704">
                  <c:v>4.3944817576843783E-3</c:v>
                </c:pt>
                <c:pt idx="5705">
                  <c:v>4.4771389198464632E-3</c:v>
                </c:pt>
                <c:pt idx="5706">
                  <c:v>2.3280527036322498E-3</c:v>
                </c:pt>
                <c:pt idx="5707">
                  <c:v>2.8239956766047602E-3</c:v>
                </c:pt>
                <c:pt idx="5708">
                  <c:v>4.8904247306568891E-3</c:v>
                </c:pt>
                <c:pt idx="5709">
                  <c:v>4.0638531090360381E-3</c:v>
                </c:pt>
                <c:pt idx="5710">
                  <c:v>3.6505672982256121E-3</c:v>
                </c:pt>
                <c:pt idx="5711">
                  <c:v>4.1465102711981229E-3</c:v>
                </c:pt>
                <c:pt idx="5712">
                  <c:v>3.7332244603876974E-3</c:v>
                </c:pt>
                <c:pt idx="5713">
                  <c:v>4.0638531090360381E-3</c:v>
                </c:pt>
                <c:pt idx="5714">
                  <c:v>3.8985387847118675E-3</c:v>
                </c:pt>
                <c:pt idx="5715">
                  <c:v>3.8985387847118675E-3</c:v>
                </c:pt>
                <c:pt idx="5716">
                  <c:v>4.0638531090360381E-3</c:v>
                </c:pt>
                <c:pt idx="5717">
                  <c:v>3.9811959468739524E-3</c:v>
                </c:pt>
                <c:pt idx="5718">
                  <c:v>4.0638531090360381E-3</c:v>
                </c:pt>
                <c:pt idx="5719">
                  <c:v>4.3118245955222926E-3</c:v>
                </c:pt>
                <c:pt idx="5720">
                  <c:v>2.6586813522805901E-3</c:v>
                </c:pt>
                <c:pt idx="5721">
                  <c:v>5.0557390549810597E-3</c:v>
                </c:pt>
                <c:pt idx="5722">
                  <c:v>3.7332244603876974E-3</c:v>
                </c:pt>
                <c:pt idx="5723">
                  <c:v>4.973081892818974E-3</c:v>
                </c:pt>
                <c:pt idx="5724">
                  <c:v>2.1627383793080793E-3</c:v>
                </c:pt>
                <c:pt idx="5725">
                  <c:v>4.8077675684948043E-3</c:v>
                </c:pt>
                <c:pt idx="5726">
                  <c:v>2.3280527036322498E-3</c:v>
                </c:pt>
                <c:pt idx="5727">
                  <c:v>3.5679101360635269E-3</c:v>
                </c:pt>
                <c:pt idx="5728">
                  <c:v>2.8239956766047602E-3</c:v>
                </c:pt>
                <c:pt idx="5729">
                  <c:v>5.0557390549810597E-3</c:v>
                </c:pt>
                <c:pt idx="5730">
                  <c:v>3.9811959468739524E-3</c:v>
                </c:pt>
                <c:pt idx="5731">
                  <c:v>4.2291674333602078E-3</c:v>
                </c:pt>
                <c:pt idx="5732">
                  <c:v>3.8158816225497823E-3</c:v>
                </c:pt>
                <c:pt idx="5733">
                  <c:v>1.8321097306597388E-3</c:v>
                </c:pt>
                <c:pt idx="5734">
                  <c:v>5.2210533793052303E-3</c:v>
                </c:pt>
                <c:pt idx="5735">
                  <c:v>4.0638531090360381E-3</c:v>
                </c:pt>
                <c:pt idx="5736">
                  <c:v>3.4852529739014416E-3</c:v>
                </c:pt>
                <c:pt idx="5737">
                  <c:v>3.8158816225497823E-3</c:v>
                </c:pt>
                <c:pt idx="5738">
                  <c:v>4.8904247306568891E-3</c:v>
                </c:pt>
                <c:pt idx="5739">
                  <c:v>4.6424532441706337E-3</c:v>
                </c:pt>
                <c:pt idx="5740">
                  <c:v>4.6424532441706337E-3</c:v>
                </c:pt>
                <c:pt idx="5741">
                  <c:v>3.4852529739014416E-3</c:v>
                </c:pt>
                <c:pt idx="5742">
                  <c:v>4.3944817576843783E-3</c:v>
                </c:pt>
                <c:pt idx="5743">
                  <c:v>4.5597960820085489E-3</c:v>
                </c:pt>
                <c:pt idx="5744">
                  <c:v>4.973081892818974E-3</c:v>
                </c:pt>
                <c:pt idx="5745">
                  <c:v>2.5760241901185048E-3</c:v>
                </c:pt>
                <c:pt idx="5746">
                  <c:v>4.6424532441706337E-3</c:v>
                </c:pt>
                <c:pt idx="5747">
                  <c:v>4.4771389198464632E-3</c:v>
                </c:pt>
                <c:pt idx="5748">
                  <c:v>5.0557390549810597E-3</c:v>
                </c:pt>
                <c:pt idx="5749">
                  <c:v>1.9974240549839092E-3</c:v>
                </c:pt>
                <c:pt idx="5750">
                  <c:v>2.3280527036322498E-3</c:v>
                </c:pt>
                <c:pt idx="5751">
                  <c:v>4.4771389198464632E-3</c:v>
                </c:pt>
                <c:pt idx="5752">
                  <c:v>5.0557390549810597E-3</c:v>
                </c:pt>
                <c:pt idx="5753">
                  <c:v>3.6505672982256121E-3</c:v>
                </c:pt>
                <c:pt idx="5754">
                  <c:v>2.5760241901185048E-3</c:v>
                </c:pt>
                <c:pt idx="5755">
                  <c:v>4.5597960820085489E-3</c:v>
                </c:pt>
                <c:pt idx="5756">
                  <c:v>4.7251104063327186E-3</c:v>
                </c:pt>
                <c:pt idx="5757">
                  <c:v>4.8904247306568891E-3</c:v>
                </c:pt>
                <c:pt idx="5758">
                  <c:v>4.3118245955222926E-3</c:v>
                </c:pt>
                <c:pt idx="5759">
                  <c:v>2.5760241901185048E-3</c:v>
                </c:pt>
                <c:pt idx="5760">
                  <c:v>4.8904247306568891E-3</c:v>
                </c:pt>
                <c:pt idx="5761">
                  <c:v>2.4107098657943351E-3</c:v>
                </c:pt>
                <c:pt idx="5762">
                  <c:v>4.973081892818974E-3</c:v>
                </c:pt>
                <c:pt idx="5763">
                  <c:v>3.1546243252531009E-3</c:v>
                </c:pt>
                <c:pt idx="5764">
                  <c:v>4.6424532441706337E-3</c:v>
                </c:pt>
                <c:pt idx="5765">
                  <c:v>3.4852529739014416E-3</c:v>
                </c:pt>
                <c:pt idx="5766">
                  <c:v>5.3863677036293999E-3</c:v>
                </c:pt>
                <c:pt idx="5767">
                  <c:v>5.2210533793052303E-3</c:v>
                </c:pt>
                <c:pt idx="5768">
                  <c:v>4.7251104063327186E-3</c:v>
                </c:pt>
                <c:pt idx="5769">
                  <c:v>3.1546243252531009E-3</c:v>
                </c:pt>
                <c:pt idx="5770">
                  <c:v>4.7251104063327186E-3</c:v>
                </c:pt>
                <c:pt idx="5771">
                  <c:v>4.0638531090360381E-3</c:v>
                </c:pt>
                <c:pt idx="5772">
                  <c:v>2.7413385144426754E-3</c:v>
                </c:pt>
                <c:pt idx="5773">
                  <c:v>2.8239956766047602E-3</c:v>
                </c:pt>
                <c:pt idx="5774">
                  <c:v>4.4771389198464632E-3</c:v>
                </c:pt>
                <c:pt idx="5775">
                  <c:v>4.5597960820085489E-3</c:v>
                </c:pt>
                <c:pt idx="5776">
                  <c:v>4.6424532441706337E-3</c:v>
                </c:pt>
                <c:pt idx="5777">
                  <c:v>3.4852529739014416E-3</c:v>
                </c:pt>
                <c:pt idx="5778">
                  <c:v>4.2291674333602078E-3</c:v>
                </c:pt>
                <c:pt idx="5779">
                  <c:v>4.1465102711981229E-3</c:v>
                </c:pt>
                <c:pt idx="5780">
                  <c:v>4.2291674333602078E-3</c:v>
                </c:pt>
                <c:pt idx="5781">
                  <c:v>5.7996535144398259E-3</c:v>
                </c:pt>
                <c:pt idx="5782">
                  <c:v>3.3199386495772715E-3</c:v>
                </c:pt>
                <c:pt idx="5783">
                  <c:v>4.5597960820085489E-3</c:v>
                </c:pt>
                <c:pt idx="5784">
                  <c:v>1.1708524333630577E-3</c:v>
                </c:pt>
                <c:pt idx="5785">
                  <c:v>4.3944817576843783E-3</c:v>
                </c:pt>
                <c:pt idx="5786">
                  <c:v>3.7332244603876974E-3</c:v>
                </c:pt>
                <c:pt idx="5787">
                  <c:v>1.9147668928218239E-3</c:v>
                </c:pt>
                <c:pt idx="5788">
                  <c:v>4.8904247306568891E-3</c:v>
                </c:pt>
                <c:pt idx="5789">
                  <c:v>3.6505672982256121E-3</c:v>
                </c:pt>
                <c:pt idx="5790">
                  <c:v>4.4771389198464632E-3</c:v>
                </c:pt>
                <c:pt idx="5791">
                  <c:v>2.7413385144426754E-3</c:v>
                </c:pt>
                <c:pt idx="5792">
                  <c:v>4.8904247306568891E-3</c:v>
                </c:pt>
                <c:pt idx="5793">
                  <c:v>4.3118245955222926E-3</c:v>
                </c:pt>
                <c:pt idx="5794">
                  <c:v>4.973081892818974E-3</c:v>
                </c:pt>
                <c:pt idx="5795">
                  <c:v>4.3118245955222926E-3</c:v>
                </c:pt>
                <c:pt idx="5796">
                  <c:v>4.0638531090360381E-3</c:v>
                </c:pt>
                <c:pt idx="5797">
                  <c:v>2.1627383793080793E-3</c:v>
                </c:pt>
                <c:pt idx="5798">
                  <c:v>5.1383962171431445E-3</c:v>
                </c:pt>
                <c:pt idx="5799">
                  <c:v>4.2291674333602078E-3</c:v>
                </c:pt>
                <c:pt idx="5800">
                  <c:v>5.2210533793052303E-3</c:v>
                </c:pt>
                <c:pt idx="5801">
                  <c:v>3.6505672982256121E-3</c:v>
                </c:pt>
                <c:pt idx="5802">
                  <c:v>3.8158816225497823E-3</c:v>
                </c:pt>
                <c:pt idx="5803">
                  <c:v>4.0638531090360381E-3</c:v>
                </c:pt>
                <c:pt idx="5804">
                  <c:v>4.8077675684948043E-3</c:v>
                </c:pt>
                <c:pt idx="5805">
                  <c:v>2.8239956766047602E-3</c:v>
                </c:pt>
                <c:pt idx="5806">
                  <c:v>4.6424532441706337E-3</c:v>
                </c:pt>
                <c:pt idx="5807">
                  <c:v>3.8985387847118675E-3</c:v>
                </c:pt>
                <c:pt idx="5808">
                  <c:v>4.0638531090360381E-3</c:v>
                </c:pt>
                <c:pt idx="5809">
                  <c:v>3.4852529739014416E-3</c:v>
                </c:pt>
                <c:pt idx="5810">
                  <c:v>4.973081892818974E-3</c:v>
                </c:pt>
                <c:pt idx="5811">
                  <c:v>4.8077675684948043E-3</c:v>
                </c:pt>
                <c:pt idx="5812">
                  <c:v>4.5597960820085489E-3</c:v>
                </c:pt>
                <c:pt idx="5813">
                  <c:v>3.9811959468739524E-3</c:v>
                </c:pt>
                <c:pt idx="5814">
                  <c:v>3.0719671630910161E-3</c:v>
                </c:pt>
                <c:pt idx="5815">
                  <c:v>2.4107098657943351E-3</c:v>
                </c:pt>
                <c:pt idx="5816">
                  <c:v>5.2210533793052303E-3</c:v>
                </c:pt>
                <c:pt idx="5817">
                  <c:v>4.5597960820085489E-3</c:v>
                </c:pt>
                <c:pt idx="5818">
                  <c:v>3.6505672982256121E-3</c:v>
                </c:pt>
                <c:pt idx="5819">
                  <c:v>4.5597960820085489E-3</c:v>
                </c:pt>
                <c:pt idx="5820">
                  <c:v>4.4771389198464632E-3</c:v>
                </c:pt>
                <c:pt idx="5821">
                  <c:v>3.9811959468739524E-3</c:v>
                </c:pt>
                <c:pt idx="5822">
                  <c:v>3.8158816225497823E-3</c:v>
                </c:pt>
                <c:pt idx="5823">
                  <c:v>2.6586813522805901E-3</c:v>
                </c:pt>
                <c:pt idx="5824">
                  <c:v>4.2291674333602078E-3</c:v>
                </c:pt>
                <c:pt idx="5825">
                  <c:v>4.973081892818974E-3</c:v>
                </c:pt>
                <c:pt idx="5826">
                  <c:v>3.9811959468739524E-3</c:v>
                </c:pt>
                <c:pt idx="5827">
                  <c:v>5.0557390549810597E-3</c:v>
                </c:pt>
                <c:pt idx="5828">
                  <c:v>5.3037105414673151E-3</c:v>
                </c:pt>
                <c:pt idx="5829">
                  <c:v>4.5597960820085489E-3</c:v>
                </c:pt>
                <c:pt idx="5830">
                  <c:v>2.1627383793080793E-3</c:v>
                </c:pt>
                <c:pt idx="5831">
                  <c:v>4.5597960820085489E-3</c:v>
                </c:pt>
                <c:pt idx="5832">
                  <c:v>3.8985387847118675E-3</c:v>
                </c:pt>
                <c:pt idx="5833">
                  <c:v>3.1546243252531009E-3</c:v>
                </c:pt>
                <c:pt idx="5834">
                  <c:v>4.2291674333602078E-3</c:v>
                </c:pt>
                <c:pt idx="5835">
                  <c:v>3.4852529739014416E-3</c:v>
                </c:pt>
                <c:pt idx="5836">
                  <c:v>4.3118245955222926E-3</c:v>
                </c:pt>
                <c:pt idx="5837">
                  <c:v>4.1465102711981229E-3</c:v>
                </c:pt>
                <c:pt idx="5838">
                  <c:v>3.8985387847118675E-3</c:v>
                </c:pt>
                <c:pt idx="5839">
                  <c:v>4.5597960820085489E-3</c:v>
                </c:pt>
                <c:pt idx="5840">
                  <c:v>4.1465102711981229E-3</c:v>
                </c:pt>
                <c:pt idx="5841">
                  <c:v>4.8904247306568891E-3</c:v>
                </c:pt>
                <c:pt idx="5842">
                  <c:v>5.0557390549810597E-3</c:v>
                </c:pt>
                <c:pt idx="5843">
                  <c:v>3.8985387847118675E-3</c:v>
                </c:pt>
                <c:pt idx="5844">
                  <c:v>3.9811959468739524E-3</c:v>
                </c:pt>
                <c:pt idx="5845">
                  <c:v>4.8077675684948043E-3</c:v>
                </c:pt>
                <c:pt idx="5846">
                  <c:v>3.0719671630910161E-3</c:v>
                </c:pt>
                <c:pt idx="5847">
                  <c:v>4.3118245955222926E-3</c:v>
                </c:pt>
                <c:pt idx="5848">
                  <c:v>4.5597960820085489E-3</c:v>
                </c:pt>
                <c:pt idx="5849">
                  <c:v>4.3944817576843783E-3</c:v>
                </c:pt>
                <c:pt idx="5850">
                  <c:v>2.6586813522805901E-3</c:v>
                </c:pt>
                <c:pt idx="5851">
                  <c:v>4.6424532441706337E-3</c:v>
                </c:pt>
                <c:pt idx="5852">
                  <c:v>4.8904247306568891E-3</c:v>
                </c:pt>
                <c:pt idx="5853">
                  <c:v>5.1383962171431445E-3</c:v>
                </c:pt>
                <c:pt idx="5854">
                  <c:v>2.6586813522805901E-3</c:v>
                </c:pt>
                <c:pt idx="5855">
                  <c:v>5.2210533793052303E-3</c:v>
                </c:pt>
                <c:pt idx="5856">
                  <c:v>5.3037105414673151E-3</c:v>
                </c:pt>
                <c:pt idx="5857">
                  <c:v>4.8077675684948043E-3</c:v>
                </c:pt>
                <c:pt idx="5858">
                  <c:v>4.6424532441706337E-3</c:v>
                </c:pt>
                <c:pt idx="5859">
                  <c:v>4.2291674333602078E-3</c:v>
                </c:pt>
                <c:pt idx="5860">
                  <c:v>4.8904247306568891E-3</c:v>
                </c:pt>
                <c:pt idx="5861">
                  <c:v>4.6424532441706337E-3</c:v>
                </c:pt>
                <c:pt idx="5862">
                  <c:v>3.1546243252531009E-3</c:v>
                </c:pt>
                <c:pt idx="5863">
                  <c:v>3.1546243252531009E-3</c:v>
                </c:pt>
                <c:pt idx="5864">
                  <c:v>5.4690248657914857E-3</c:v>
                </c:pt>
                <c:pt idx="5865">
                  <c:v>4.8904247306568891E-3</c:v>
                </c:pt>
                <c:pt idx="5866">
                  <c:v>4.8904247306568891E-3</c:v>
                </c:pt>
                <c:pt idx="5867">
                  <c:v>4.5597960820085489E-3</c:v>
                </c:pt>
                <c:pt idx="5868">
                  <c:v>3.7332244603876974E-3</c:v>
                </c:pt>
                <c:pt idx="5869">
                  <c:v>4.1465102711981229E-3</c:v>
                </c:pt>
                <c:pt idx="5870">
                  <c:v>3.9811959468739524E-3</c:v>
                </c:pt>
                <c:pt idx="5871">
                  <c:v>3.8985387847118675E-3</c:v>
                </c:pt>
                <c:pt idx="5872">
                  <c:v>5.0557390549810597E-3</c:v>
                </c:pt>
                <c:pt idx="5873">
                  <c:v>3.0719671630910161E-3</c:v>
                </c:pt>
                <c:pt idx="5874">
                  <c:v>4.3118245955222926E-3</c:v>
                </c:pt>
                <c:pt idx="5875">
                  <c:v>4.6424532441706337E-3</c:v>
                </c:pt>
                <c:pt idx="5876">
                  <c:v>2.3280527036322498E-3</c:v>
                </c:pt>
                <c:pt idx="5877">
                  <c:v>4.4771389198464632E-3</c:v>
                </c:pt>
                <c:pt idx="5878">
                  <c:v>4.973081892818974E-3</c:v>
                </c:pt>
                <c:pt idx="5879">
                  <c:v>4.0638531090360381E-3</c:v>
                </c:pt>
                <c:pt idx="5880">
                  <c:v>4.2291674333602078E-3</c:v>
                </c:pt>
                <c:pt idx="5881">
                  <c:v>4.1465102711981229E-3</c:v>
                </c:pt>
                <c:pt idx="5882">
                  <c:v>3.4025958117393567E-3</c:v>
                </c:pt>
                <c:pt idx="5883">
                  <c:v>4.3118245955222926E-3</c:v>
                </c:pt>
                <c:pt idx="5884">
                  <c:v>3.6505672982256121E-3</c:v>
                </c:pt>
                <c:pt idx="5885">
                  <c:v>5.0557390549810597E-3</c:v>
                </c:pt>
                <c:pt idx="5886">
                  <c:v>5.0557390549810597E-3</c:v>
                </c:pt>
                <c:pt idx="5887">
                  <c:v>3.1546243252531009E-3</c:v>
                </c:pt>
                <c:pt idx="5888">
                  <c:v>4.1465102711981229E-3</c:v>
                </c:pt>
                <c:pt idx="5889">
                  <c:v>4.4771389198464632E-3</c:v>
                </c:pt>
                <c:pt idx="5890">
                  <c:v>3.8158816225497823E-3</c:v>
                </c:pt>
                <c:pt idx="5891">
                  <c:v>4.0638531090360381E-3</c:v>
                </c:pt>
                <c:pt idx="5892">
                  <c:v>4.973081892818974E-3</c:v>
                </c:pt>
                <c:pt idx="5893">
                  <c:v>3.4852529739014416E-3</c:v>
                </c:pt>
                <c:pt idx="5894">
                  <c:v>4.3944817576843783E-3</c:v>
                </c:pt>
                <c:pt idx="5895">
                  <c:v>4.4771389198464632E-3</c:v>
                </c:pt>
                <c:pt idx="5896">
                  <c:v>4.5597960820085489E-3</c:v>
                </c:pt>
                <c:pt idx="5897">
                  <c:v>5.0557390549810597E-3</c:v>
                </c:pt>
                <c:pt idx="5898">
                  <c:v>4.6424532441706337E-3</c:v>
                </c:pt>
                <c:pt idx="5899">
                  <c:v>4.8077675684948043E-3</c:v>
                </c:pt>
                <c:pt idx="5900">
                  <c:v>3.1546243252531009E-3</c:v>
                </c:pt>
                <c:pt idx="5901">
                  <c:v>3.8158816225497823E-3</c:v>
                </c:pt>
                <c:pt idx="5902">
                  <c:v>4.1465102711981229E-3</c:v>
                </c:pt>
                <c:pt idx="5903">
                  <c:v>4.1465102711981229E-3</c:v>
                </c:pt>
                <c:pt idx="5904">
                  <c:v>5.0557390549810597E-3</c:v>
                </c:pt>
                <c:pt idx="5905">
                  <c:v>4.3118245955222926E-3</c:v>
                </c:pt>
                <c:pt idx="5906">
                  <c:v>4.0638531090360381E-3</c:v>
                </c:pt>
                <c:pt idx="5907">
                  <c:v>2.0800812171459944E-3</c:v>
                </c:pt>
                <c:pt idx="5908">
                  <c:v>2.6586813522805901E-3</c:v>
                </c:pt>
                <c:pt idx="5909">
                  <c:v>3.0719671630910161E-3</c:v>
                </c:pt>
                <c:pt idx="5910">
                  <c:v>3.2372814874151862E-3</c:v>
                </c:pt>
                <c:pt idx="5911">
                  <c:v>4.6424532441706337E-3</c:v>
                </c:pt>
                <c:pt idx="5912">
                  <c:v>2.49336702795642E-3</c:v>
                </c:pt>
                <c:pt idx="5913">
                  <c:v>4.2291674333602078E-3</c:v>
                </c:pt>
                <c:pt idx="5914">
                  <c:v>2.9893100009289308E-3</c:v>
                </c:pt>
                <c:pt idx="5915">
                  <c:v>3.8158816225497823E-3</c:v>
                </c:pt>
                <c:pt idx="5916">
                  <c:v>3.3199386495772715E-3</c:v>
                </c:pt>
                <c:pt idx="5917">
                  <c:v>4.1465102711981229E-3</c:v>
                </c:pt>
                <c:pt idx="5918">
                  <c:v>4.5597960820085489E-3</c:v>
                </c:pt>
                <c:pt idx="5919">
                  <c:v>1.5014810820113981E-3</c:v>
                </c:pt>
                <c:pt idx="5920">
                  <c:v>3.9811959468739524E-3</c:v>
                </c:pt>
                <c:pt idx="5921">
                  <c:v>2.6586813522805901E-3</c:v>
                </c:pt>
                <c:pt idx="5922">
                  <c:v>5.5516820279535705E-3</c:v>
                </c:pt>
                <c:pt idx="5923">
                  <c:v>5.1383962171431445E-3</c:v>
                </c:pt>
                <c:pt idx="5924">
                  <c:v>3.7332244603876974E-3</c:v>
                </c:pt>
                <c:pt idx="5925">
                  <c:v>4.973081892818974E-3</c:v>
                </c:pt>
                <c:pt idx="5926">
                  <c:v>3.5679101360635269E-3</c:v>
                </c:pt>
                <c:pt idx="5927">
                  <c:v>4.7251104063327186E-3</c:v>
                </c:pt>
                <c:pt idx="5928">
                  <c:v>3.4025958117393567E-3</c:v>
                </c:pt>
                <c:pt idx="5929">
                  <c:v>4.3118245955222926E-3</c:v>
                </c:pt>
                <c:pt idx="5930">
                  <c:v>4.7251104063327186E-3</c:v>
                </c:pt>
                <c:pt idx="5931">
                  <c:v>3.1546243252531009E-3</c:v>
                </c:pt>
                <c:pt idx="5932">
                  <c:v>3.4852529739014416E-3</c:v>
                </c:pt>
                <c:pt idx="5933">
                  <c:v>3.4025958117393567E-3</c:v>
                </c:pt>
                <c:pt idx="5934">
                  <c:v>4.1465102711981229E-3</c:v>
                </c:pt>
                <c:pt idx="5935">
                  <c:v>3.7332244603876974E-3</c:v>
                </c:pt>
                <c:pt idx="5936">
                  <c:v>4.6424532441706337E-3</c:v>
                </c:pt>
                <c:pt idx="5937">
                  <c:v>3.5679101360635269E-3</c:v>
                </c:pt>
                <c:pt idx="5938">
                  <c:v>3.8985387847118675E-3</c:v>
                </c:pt>
                <c:pt idx="5939">
                  <c:v>1.4188239198493129E-3</c:v>
                </c:pt>
                <c:pt idx="5940">
                  <c:v>3.1546243252531009E-3</c:v>
                </c:pt>
                <c:pt idx="5941">
                  <c:v>3.8158816225497823E-3</c:v>
                </c:pt>
                <c:pt idx="5942">
                  <c:v>3.4852529739014416E-3</c:v>
                </c:pt>
                <c:pt idx="5943">
                  <c:v>1.3361667576872278E-3</c:v>
                </c:pt>
                <c:pt idx="5944">
                  <c:v>4.0638531090360381E-3</c:v>
                </c:pt>
                <c:pt idx="5945">
                  <c:v>1.1708524333630577E-3</c:v>
                </c:pt>
                <c:pt idx="5946">
                  <c:v>3.9811959468739524E-3</c:v>
                </c:pt>
                <c:pt idx="5947">
                  <c:v>4.4771389198464632E-3</c:v>
                </c:pt>
                <c:pt idx="5948">
                  <c:v>2.9893100009289308E-3</c:v>
                </c:pt>
                <c:pt idx="5949">
                  <c:v>4.4771389198464632E-3</c:v>
                </c:pt>
                <c:pt idx="5950">
                  <c:v>4.3944817576843783E-3</c:v>
                </c:pt>
                <c:pt idx="5951">
                  <c:v>3.8985387847118675E-3</c:v>
                </c:pt>
                <c:pt idx="5952">
                  <c:v>2.6586813522805901E-3</c:v>
                </c:pt>
                <c:pt idx="5953">
                  <c:v>1.3652163093865467E-5</c:v>
                </c:pt>
                <c:pt idx="5954">
                  <c:v>3.9811959468739524E-3</c:v>
                </c:pt>
                <c:pt idx="5955">
                  <c:v>3.5679101360635269E-3</c:v>
                </c:pt>
                <c:pt idx="5956">
                  <c:v>2.9893100009289308E-3</c:v>
                </c:pt>
                <c:pt idx="5957">
                  <c:v>1.6667954063355685E-3</c:v>
                </c:pt>
                <c:pt idx="5958">
                  <c:v>4.6424532441706337E-3</c:v>
                </c:pt>
                <c:pt idx="5959">
                  <c:v>4.8904247306568891E-3</c:v>
                </c:pt>
                <c:pt idx="5960">
                  <c:v>4.2291674333602078E-3</c:v>
                </c:pt>
                <c:pt idx="5961">
                  <c:v>4.4771389198464632E-3</c:v>
                </c:pt>
                <c:pt idx="5962">
                  <c:v>3.1546243252531009E-3</c:v>
                </c:pt>
                <c:pt idx="5963">
                  <c:v>3.8158816225497823E-3</c:v>
                </c:pt>
                <c:pt idx="5964">
                  <c:v>2.9066528387668455E-3</c:v>
                </c:pt>
                <c:pt idx="5965">
                  <c:v>4.4771389198464632E-3</c:v>
                </c:pt>
                <c:pt idx="5966">
                  <c:v>3.1546243252531009E-3</c:v>
                </c:pt>
                <c:pt idx="5967">
                  <c:v>4.2291674333602078E-3</c:v>
                </c:pt>
                <c:pt idx="5968">
                  <c:v>4.3118245955222926E-3</c:v>
                </c:pt>
                <c:pt idx="5969">
                  <c:v>3.4025958117393567E-3</c:v>
                </c:pt>
                <c:pt idx="5970">
                  <c:v>1.8321097306597388E-3</c:v>
                </c:pt>
                <c:pt idx="5971">
                  <c:v>3.8985387847118675E-3</c:v>
                </c:pt>
                <c:pt idx="5972">
                  <c:v>3.4025958117393567E-3</c:v>
                </c:pt>
                <c:pt idx="5973">
                  <c:v>2.8239956766047602E-3</c:v>
                </c:pt>
                <c:pt idx="5974">
                  <c:v>3.1546243252531009E-3</c:v>
                </c:pt>
                <c:pt idx="5975">
                  <c:v>3.7332244603876974E-3</c:v>
                </c:pt>
                <c:pt idx="5976">
                  <c:v>3.4025958117393567E-3</c:v>
                </c:pt>
                <c:pt idx="5977">
                  <c:v>4.2291674333602078E-3</c:v>
                </c:pt>
                <c:pt idx="5978">
                  <c:v>4.2291674333602078E-3</c:v>
                </c:pt>
                <c:pt idx="5979">
                  <c:v>3.5679101360635269E-3</c:v>
                </c:pt>
                <c:pt idx="5980">
                  <c:v>3.9811959468739524E-3</c:v>
                </c:pt>
                <c:pt idx="5981">
                  <c:v>4.2291674333602078E-3</c:v>
                </c:pt>
                <c:pt idx="5982">
                  <c:v>3.4852529739014416E-3</c:v>
                </c:pt>
                <c:pt idx="5983">
                  <c:v>4.1465102711981229E-3</c:v>
                </c:pt>
                <c:pt idx="5984">
                  <c:v>3.6505672982256121E-3</c:v>
                </c:pt>
                <c:pt idx="5985">
                  <c:v>1.5014810820113981E-3</c:v>
                </c:pt>
                <c:pt idx="5986">
                  <c:v>4.4771389198464632E-3</c:v>
                </c:pt>
                <c:pt idx="5987">
                  <c:v>3.0719671630910161E-3</c:v>
                </c:pt>
                <c:pt idx="5988">
                  <c:v>4.2291674333602078E-3</c:v>
                </c:pt>
                <c:pt idx="5989">
                  <c:v>2.9066528387668455E-3</c:v>
                </c:pt>
                <c:pt idx="5990">
                  <c:v>3.6505672982256121E-3</c:v>
                </c:pt>
                <c:pt idx="5991">
                  <c:v>4.0638531090360381E-3</c:v>
                </c:pt>
                <c:pt idx="5992">
                  <c:v>2.6586813522805901E-3</c:v>
                </c:pt>
                <c:pt idx="5993">
                  <c:v>3.0719671630910161E-3</c:v>
                </c:pt>
                <c:pt idx="5994">
                  <c:v>4.0638531090360381E-3</c:v>
                </c:pt>
                <c:pt idx="5995">
                  <c:v>2.7413385144426754E-3</c:v>
                </c:pt>
                <c:pt idx="5996">
                  <c:v>3.2372814874151862E-3</c:v>
                </c:pt>
                <c:pt idx="5997">
                  <c:v>3.2372814874151862E-3</c:v>
                </c:pt>
                <c:pt idx="5998">
                  <c:v>3.8985387847118675E-3</c:v>
                </c:pt>
                <c:pt idx="5999">
                  <c:v>3.9811959468739524E-3</c:v>
                </c:pt>
                <c:pt idx="6000">
                  <c:v>3.4025958117393567E-3</c:v>
                </c:pt>
                <c:pt idx="6001">
                  <c:v>3.3199386495772715E-3</c:v>
                </c:pt>
                <c:pt idx="6002">
                  <c:v>1.2535095955251425E-3</c:v>
                </c:pt>
                <c:pt idx="6003">
                  <c:v>1.3361667576872278E-3</c:v>
                </c:pt>
                <c:pt idx="6004">
                  <c:v>3.4852529739014416E-3</c:v>
                </c:pt>
                <c:pt idx="6005">
                  <c:v>2.5760241901185048E-3</c:v>
                </c:pt>
                <c:pt idx="6006">
                  <c:v>3.2372814874151862E-3</c:v>
                </c:pt>
                <c:pt idx="6007">
                  <c:v>1.9974240549839092E-3</c:v>
                </c:pt>
                <c:pt idx="6008">
                  <c:v>2.4107098657943351E-3</c:v>
                </c:pt>
                <c:pt idx="6009">
                  <c:v>3.4025958117393567E-3</c:v>
                </c:pt>
                <c:pt idx="6010">
                  <c:v>3.3199386495772715E-3</c:v>
                </c:pt>
                <c:pt idx="6011">
                  <c:v>3.4025958117393567E-3</c:v>
                </c:pt>
                <c:pt idx="6012">
                  <c:v>3.9811959468739524E-3</c:v>
                </c:pt>
                <c:pt idx="6013">
                  <c:v>2.8239956766047602E-3</c:v>
                </c:pt>
                <c:pt idx="6014">
                  <c:v>3.0719671630910161E-3</c:v>
                </c:pt>
                <c:pt idx="6015">
                  <c:v>3.0719671630910161E-3</c:v>
                </c:pt>
                <c:pt idx="6016">
                  <c:v>2.9066528387668455E-3</c:v>
                </c:pt>
                <c:pt idx="6017">
                  <c:v>1.6667954063355685E-3</c:v>
                </c:pt>
                <c:pt idx="6018">
                  <c:v>2.9893100009289308E-3</c:v>
                </c:pt>
                <c:pt idx="6019">
                  <c:v>3.2372814874151862E-3</c:v>
                </c:pt>
                <c:pt idx="6020">
                  <c:v>3.4852529739014416E-3</c:v>
                </c:pt>
                <c:pt idx="6021">
                  <c:v>3.6505672982256121E-3</c:v>
                </c:pt>
                <c:pt idx="6022">
                  <c:v>3.0719671630910161E-3</c:v>
                </c:pt>
                <c:pt idx="6023">
                  <c:v>2.8239956766047602E-3</c:v>
                </c:pt>
                <c:pt idx="6024">
                  <c:v>1.0881952712009724E-3</c:v>
                </c:pt>
                <c:pt idx="6025">
                  <c:v>2.9893100009289308E-3</c:v>
                </c:pt>
                <c:pt idx="6026">
                  <c:v>3.9811959468739524E-3</c:v>
                </c:pt>
                <c:pt idx="6027">
                  <c:v>9.2288094687680217E-4</c:v>
                </c:pt>
                <c:pt idx="6028">
                  <c:v>3.4025958117393567E-3</c:v>
                </c:pt>
                <c:pt idx="6029">
                  <c:v>3.4025958117393567E-3</c:v>
                </c:pt>
                <c:pt idx="6030">
                  <c:v>1.0881952712009724E-3</c:v>
                </c:pt>
                <c:pt idx="6031">
                  <c:v>3.5679101360635269E-3</c:v>
                </c:pt>
                <c:pt idx="6032">
                  <c:v>3.1546243252531009E-3</c:v>
                </c:pt>
                <c:pt idx="6033">
                  <c:v>-6.9004999068219693E-5</c:v>
                </c:pt>
                <c:pt idx="6034">
                  <c:v>1.5841382441734832E-3</c:v>
                </c:pt>
                <c:pt idx="6035">
                  <c:v>3.4852529739014416E-3</c:v>
                </c:pt>
                <c:pt idx="6036">
                  <c:v>4.4771389198464632E-3</c:v>
                </c:pt>
                <c:pt idx="6037">
                  <c:v>2.2453955414701646E-3</c:v>
                </c:pt>
                <c:pt idx="6038">
                  <c:v>2.8239956766047602E-3</c:v>
                </c:pt>
                <c:pt idx="6039">
                  <c:v>6.7490946039054666E-4</c:v>
                </c:pt>
                <c:pt idx="6040">
                  <c:v>-5.6494797204073056E-4</c:v>
                </c:pt>
                <c:pt idx="6041">
                  <c:v>2.9893100009289308E-3</c:v>
                </c:pt>
                <c:pt idx="6042">
                  <c:v>1.4188239198493129E-3</c:v>
                </c:pt>
                <c:pt idx="6043">
                  <c:v>1.0881952712009724E-3</c:v>
                </c:pt>
                <c:pt idx="6044">
                  <c:v>4.4771389198464632E-3</c:v>
                </c:pt>
                <c:pt idx="6045">
                  <c:v>3.4025958117393567E-3</c:v>
                </c:pt>
                <c:pt idx="6046">
                  <c:v>7.5756662255263183E-4</c:v>
                </c:pt>
                <c:pt idx="6047">
                  <c:v>1.6667954063355685E-3</c:v>
                </c:pt>
                <c:pt idx="6048">
                  <c:v>7.5756662255263183E-4</c:v>
                </c:pt>
                <c:pt idx="6049">
                  <c:v>3.3199386495772715E-3</c:v>
                </c:pt>
                <c:pt idx="6050">
                  <c:v>3.8985387847118675E-3</c:v>
                </c:pt>
                <c:pt idx="6051">
                  <c:v>1.9974240549839092E-3</c:v>
                </c:pt>
                <c:pt idx="6052">
                  <c:v>3.3199386495772715E-3</c:v>
                </c:pt>
                <c:pt idx="6053">
                  <c:v>4.1465102711981229E-3</c:v>
                </c:pt>
                <c:pt idx="6054">
                  <c:v>1.0055381090388873E-3</c:v>
                </c:pt>
                <c:pt idx="6055">
                  <c:v>2.9066528387668455E-3</c:v>
                </c:pt>
                <c:pt idx="6056">
                  <c:v>3.0719671630910161E-3</c:v>
                </c:pt>
                <c:pt idx="6057">
                  <c:v>2.5760241901185048E-3</c:v>
                </c:pt>
                <c:pt idx="6058">
                  <c:v>3.2372814874151862E-3</c:v>
                </c:pt>
                <c:pt idx="6059">
                  <c:v>2.7413385144426754E-3</c:v>
                </c:pt>
                <c:pt idx="6060">
                  <c:v>2.7413385144426754E-3</c:v>
                </c:pt>
                <c:pt idx="6061">
                  <c:v>2.4107098657943351E-3</c:v>
                </c:pt>
                <c:pt idx="6062">
                  <c:v>3.8985387847118675E-3</c:v>
                </c:pt>
                <c:pt idx="6063">
                  <c:v>1.1708524333630577E-3</c:v>
                </c:pt>
                <c:pt idx="6064">
                  <c:v>3.3199386495772715E-3</c:v>
                </c:pt>
                <c:pt idx="6065">
                  <c:v>2.1627383793080793E-3</c:v>
                </c:pt>
                <c:pt idx="6066">
                  <c:v>2.9066528387668455E-3</c:v>
                </c:pt>
                <c:pt idx="6067">
                  <c:v>2.9066528387668455E-3</c:v>
                </c:pt>
                <c:pt idx="6068">
                  <c:v>2.3280527036322498E-3</c:v>
                </c:pt>
                <c:pt idx="6069">
                  <c:v>2.6586813522805901E-3</c:v>
                </c:pt>
                <c:pt idx="6070">
                  <c:v>2.0800812171459944E-3</c:v>
                </c:pt>
                <c:pt idx="6071">
                  <c:v>2.6586813522805901E-3</c:v>
                </c:pt>
                <c:pt idx="6072">
                  <c:v>2.7413385144426754E-3</c:v>
                </c:pt>
                <c:pt idx="6073">
                  <c:v>3.7332244603876974E-3</c:v>
                </c:pt>
                <c:pt idx="6074">
                  <c:v>4.1465102711981229E-3</c:v>
                </c:pt>
                <c:pt idx="6075">
                  <c:v>3.0719671630910161E-3</c:v>
                </c:pt>
                <c:pt idx="6076">
                  <c:v>2.5760241901185048E-3</c:v>
                </c:pt>
                <c:pt idx="6077">
                  <c:v>3.7332244603876974E-3</c:v>
                </c:pt>
                <c:pt idx="6078">
                  <c:v>2.4107098657943351E-3</c:v>
                </c:pt>
                <c:pt idx="6079">
                  <c:v>3.0719671630910161E-3</c:v>
                </c:pt>
                <c:pt idx="6080">
                  <c:v>1.0055381090388873E-3</c:v>
                </c:pt>
                <c:pt idx="6081">
                  <c:v>1.7494525684976535E-3</c:v>
                </c:pt>
                <c:pt idx="6082">
                  <c:v>5.0959513606637632E-4</c:v>
                </c:pt>
                <c:pt idx="6083">
                  <c:v>2.0800812171459944E-3</c:v>
                </c:pt>
                <c:pt idx="6084">
                  <c:v>2.4107098657943351E-3</c:v>
                </c:pt>
                <c:pt idx="6085">
                  <c:v>3.4428081174220604E-4</c:v>
                </c:pt>
                <c:pt idx="6086">
                  <c:v>2.0800812171459944E-3</c:v>
                </c:pt>
                <c:pt idx="6087">
                  <c:v>2.1627383793080793E-3</c:v>
                </c:pt>
                <c:pt idx="6088">
                  <c:v>1.9147668928218239E-3</c:v>
                </c:pt>
                <c:pt idx="6089">
                  <c:v>3.0719671630910161E-3</c:v>
                </c:pt>
                <c:pt idx="6090">
                  <c:v>4.2693797390429121E-4</c:v>
                </c:pt>
                <c:pt idx="6091">
                  <c:v>1.8321097306597388E-3</c:v>
                </c:pt>
                <c:pt idx="6092">
                  <c:v>2.4107098657943351E-3</c:v>
                </c:pt>
                <c:pt idx="6093">
                  <c:v>2.6586813522805901E-3</c:v>
                </c:pt>
                <c:pt idx="6094">
                  <c:v>2.1627383793080793E-3</c:v>
                </c:pt>
                <c:pt idx="6095">
                  <c:v>2.7413385144426754E-3</c:v>
                </c:pt>
                <c:pt idx="6096">
                  <c:v>3.4852529739014416E-3</c:v>
                </c:pt>
                <c:pt idx="6097">
                  <c:v>2.6586813522805901E-3</c:v>
                </c:pt>
                <c:pt idx="6098">
                  <c:v>3.1546243252531009E-3</c:v>
                </c:pt>
                <c:pt idx="6099">
                  <c:v>3.4025958117393567E-3</c:v>
                </c:pt>
                <c:pt idx="6100">
                  <c:v>2.3280527036322498E-3</c:v>
                </c:pt>
                <c:pt idx="6101">
                  <c:v>2.5760241901185048E-3</c:v>
                </c:pt>
                <c:pt idx="6102">
                  <c:v>3.4428081174220604E-4</c:v>
                </c:pt>
                <c:pt idx="6103">
                  <c:v>2.1627383793080793E-3</c:v>
                </c:pt>
                <c:pt idx="6104">
                  <c:v>2.9066528387668455E-3</c:v>
                </c:pt>
                <c:pt idx="6105">
                  <c:v>1.1708524333630577E-3</c:v>
                </c:pt>
                <c:pt idx="6106">
                  <c:v>2.2453955414701646E-3</c:v>
                </c:pt>
                <c:pt idx="6107">
                  <c:v>2.3280527036322498E-3</c:v>
                </c:pt>
                <c:pt idx="6108">
                  <c:v>2.8239956766047602E-3</c:v>
                </c:pt>
                <c:pt idx="6109">
                  <c:v>2.7413385144426754E-3</c:v>
                </c:pt>
                <c:pt idx="6110">
                  <c:v>1.9147668928218239E-3</c:v>
                </c:pt>
                <c:pt idx="6111">
                  <c:v>1.7494525684976535E-3</c:v>
                </c:pt>
                <c:pt idx="6112">
                  <c:v>2.8239956766047602E-3</c:v>
                </c:pt>
                <c:pt idx="6113">
                  <c:v>2.3280527036322498E-3</c:v>
                </c:pt>
                <c:pt idx="6114">
                  <c:v>1.3361667576872278E-3</c:v>
                </c:pt>
                <c:pt idx="6115">
                  <c:v>7.5756662255263183E-4</c:v>
                </c:pt>
                <c:pt idx="6116">
                  <c:v>3.4025958117393567E-3</c:v>
                </c:pt>
                <c:pt idx="6117">
                  <c:v>2.1627383793080793E-3</c:v>
                </c:pt>
                <c:pt idx="6118">
                  <c:v>2.9066528387668455E-3</c:v>
                </c:pt>
                <c:pt idx="6119">
                  <c:v>1.6667954063355685E-3</c:v>
                </c:pt>
                <c:pt idx="6120">
                  <c:v>2.6586813522805901E-3</c:v>
                </c:pt>
                <c:pt idx="6121">
                  <c:v>2.49336702795642E-3</c:v>
                </c:pt>
                <c:pt idx="6122">
                  <c:v>2.49336702795642E-3</c:v>
                </c:pt>
                <c:pt idx="6123">
                  <c:v>3.4852529739014416E-3</c:v>
                </c:pt>
                <c:pt idx="6124">
                  <c:v>2.2453955414701646E-3</c:v>
                </c:pt>
                <c:pt idx="6125">
                  <c:v>2.3280527036322498E-3</c:v>
                </c:pt>
                <c:pt idx="6126">
                  <c:v>-3.1697648555447516E-4</c:v>
                </c:pt>
                <c:pt idx="6127">
                  <c:v>1.9147668928218239E-3</c:v>
                </c:pt>
                <c:pt idx="6128">
                  <c:v>1.6667954063355685E-3</c:v>
                </c:pt>
                <c:pt idx="6129">
                  <c:v>2.49336702795642E-3</c:v>
                </c:pt>
                <c:pt idx="6130">
                  <c:v>2.3280527036322498E-3</c:v>
                </c:pt>
                <c:pt idx="6131">
                  <c:v>2.49336702795642E-3</c:v>
                </c:pt>
                <c:pt idx="6132">
                  <c:v>-3.1697648555447516E-4</c:v>
                </c:pt>
                <c:pt idx="6133">
                  <c:v>1.3361667576872278E-3</c:v>
                </c:pt>
                <c:pt idx="6134">
                  <c:v>2.9066528387668455E-3</c:v>
                </c:pt>
                <c:pt idx="6135">
                  <c:v>2.5760241901185048E-3</c:v>
                </c:pt>
                <c:pt idx="6136">
                  <c:v>1.1708524333630577E-3</c:v>
                </c:pt>
                <c:pt idx="6137">
                  <c:v>2.5760241901185048E-3</c:v>
                </c:pt>
                <c:pt idx="6138">
                  <c:v>1.6667954063355685E-3</c:v>
                </c:pt>
                <c:pt idx="6139">
                  <c:v>3.3199386495772715E-3</c:v>
                </c:pt>
                <c:pt idx="6140">
                  <c:v>2.4107098657943351E-3</c:v>
                </c:pt>
                <c:pt idx="6141">
                  <c:v>6.7490946039054666E-4</c:v>
                </c:pt>
                <c:pt idx="6142">
                  <c:v>2.4107098657943351E-3</c:v>
                </c:pt>
                <c:pt idx="6143">
                  <c:v>3.1546243252531009E-3</c:v>
                </c:pt>
                <c:pt idx="6144">
                  <c:v>-1.6394910801478375E-3</c:v>
                </c:pt>
                <c:pt idx="6145">
                  <c:v>1.8321097306597388E-3</c:v>
                </c:pt>
                <c:pt idx="6146">
                  <c:v>2.6586813522805901E-3</c:v>
                </c:pt>
                <c:pt idx="6147">
                  <c:v>1.9974240549839092E-3</c:v>
                </c:pt>
                <c:pt idx="6148">
                  <c:v>2.1627383793080793E-3</c:v>
                </c:pt>
                <c:pt idx="6149">
                  <c:v>1.7494525684976535E-3</c:v>
                </c:pt>
                <c:pt idx="6150">
                  <c:v>1.5014810820113981E-3</c:v>
                </c:pt>
                <c:pt idx="6151">
                  <c:v>2.9893100009289308E-3</c:v>
                </c:pt>
                <c:pt idx="6152">
                  <c:v>1.9147668928218239E-3</c:v>
                </c:pt>
                <c:pt idx="6153">
                  <c:v>1.5841382441734832E-3</c:v>
                </c:pt>
                <c:pt idx="6154">
                  <c:v>2.49336702795642E-3</c:v>
                </c:pt>
                <c:pt idx="6155">
                  <c:v>1.4188239198493129E-3</c:v>
                </c:pt>
                <c:pt idx="6156">
                  <c:v>2.6586813522805901E-3</c:v>
                </c:pt>
                <c:pt idx="6157">
                  <c:v>2.6162364958012092E-4</c:v>
                </c:pt>
                <c:pt idx="6158">
                  <c:v>3.4025958117393567E-3</c:v>
                </c:pt>
                <c:pt idx="6159">
                  <c:v>2.1627383793080793E-3</c:v>
                </c:pt>
                <c:pt idx="6160">
                  <c:v>2.4107098657943351E-3</c:v>
                </c:pt>
                <c:pt idx="6161">
                  <c:v>1.1708524333630577E-3</c:v>
                </c:pt>
                <c:pt idx="6162">
                  <c:v>2.8239956766047602E-3</c:v>
                </c:pt>
                <c:pt idx="6163">
                  <c:v>1.5841382441734832E-3</c:v>
                </c:pt>
                <c:pt idx="6164">
                  <c:v>1.1708524333630577E-3</c:v>
                </c:pt>
                <c:pt idx="6165">
                  <c:v>8.40223784714717E-4</c:v>
                </c:pt>
                <c:pt idx="6166">
                  <c:v>2.1627383793080793E-3</c:v>
                </c:pt>
                <c:pt idx="6167">
                  <c:v>2.9066528387668455E-3</c:v>
                </c:pt>
                <c:pt idx="6168">
                  <c:v>1.9974240549839092E-3</c:v>
                </c:pt>
                <c:pt idx="6169">
                  <c:v>1.9974240549839092E-3</c:v>
                </c:pt>
                <c:pt idx="6170">
                  <c:v>4.2693797390429121E-4</c:v>
                </c:pt>
                <c:pt idx="6171">
                  <c:v>1.8321097306597388E-3</c:v>
                </c:pt>
                <c:pt idx="6172">
                  <c:v>1.1708524333630577E-3</c:v>
                </c:pt>
                <c:pt idx="6173">
                  <c:v>1.3361667576872278E-3</c:v>
                </c:pt>
                <c:pt idx="6174">
                  <c:v>2.1627383793080793E-3</c:v>
                </c:pt>
                <c:pt idx="6175">
                  <c:v>2.7413385144426754E-3</c:v>
                </c:pt>
                <c:pt idx="6176">
                  <c:v>1.9974240549839092E-3</c:v>
                </c:pt>
                <c:pt idx="6177">
                  <c:v>1.3361667576872278E-3</c:v>
                </c:pt>
                <c:pt idx="6178">
                  <c:v>1.5014810820113981E-3</c:v>
                </c:pt>
                <c:pt idx="6179">
                  <c:v>1.0881952712009724E-3</c:v>
                </c:pt>
                <c:pt idx="6180">
                  <c:v>1.5841382441734832E-3</c:v>
                </c:pt>
                <c:pt idx="6181">
                  <c:v>3.4428081174220604E-4</c:v>
                </c:pt>
                <c:pt idx="6182">
                  <c:v>8.40223784714717E-4</c:v>
                </c:pt>
                <c:pt idx="6183">
                  <c:v>3.1546243252531009E-3</c:v>
                </c:pt>
                <c:pt idx="6184">
                  <c:v>1.9974240549839092E-3</c:v>
                </c:pt>
                <c:pt idx="6185">
                  <c:v>1.2535095955251425E-3</c:v>
                </c:pt>
                <c:pt idx="6186">
                  <c:v>1.9147668928218239E-3</c:v>
                </c:pt>
                <c:pt idx="6187">
                  <c:v>1.9974240549839092E-3</c:v>
                </c:pt>
                <c:pt idx="6188">
                  <c:v>2.49336702795642E-3</c:v>
                </c:pt>
                <c:pt idx="6189">
                  <c:v>1.3361667576872278E-3</c:v>
                </c:pt>
                <c:pt idx="6190">
                  <c:v>2.4107098657943351E-3</c:v>
                </c:pt>
                <c:pt idx="6191">
                  <c:v>1.7494525684976535E-3</c:v>
                </c:pt>
                <c:pt idx="6192">
                  <c:v>2.2453955414701646E-3</c:v>
                </c:pt>
                <c:pt idx="6193">
                  <c:v>1.9974240549839092E-3</c:v>
                </c:pt>
                <c:pt idx="6194">
                  <c:v>3.4428081174220604E-4</c:v>
                </c:pt>
                <c:pt idx="6195">
                  <c:v>2.6586813522805901E-3</c:v>
                </c:pt>
                <c:pt idx="6196">
                  <c:v>1.7494525684976535E-3</c:v>
                </c:pt>
                <c:pt idx="6197">
                  <c:v>2.2453955414701646E-3</c:v>
                </c:pt>
                <c:pt idx="6198">
                  <c:v>1.1708524333630577E-3</c:v>
                </c:pt>
                <c:pt idx="6199">
                  <c:v>1.0055381090388873E-3</c:v>
                </c:pt>
                <c:pt idx="6200">
                  <c:v>2.4107098657943351E-3</c:v>
                </c:pt>
                <c:pt idx="6201">
                  <c:v>1.3652163093865467E-5</c:v>
                </c:pt>
                <c:pt idx="6202">
                  <c:v>1.1708524333630577E-3</c:v>
                </c:pt>
                <c:pt idx="6203">
                  <c:v>1.0055381090388873E-3</c:v>
                </c:pt>
                <c:pt idx="6204">
                  <c:v>2.8239956766047602E-3</c:v>
                </c:pt>
                <c:pt idx="6205">
                  <c:v>1.9974240549839092E-3</c:v>
                </c:pt>
                <c:pt idx="6206">
                  <c:v>1.5841382441734832E-3</c:v>
                </c:pt>
                <c:pt idx="6207">
                  <c:v>2.6586813522805901E-3</c:v>
                </c:pt>
                <c:pt idx="6208">
                  <c:v>4.2693797390429121E-4</c:v>
                </c:pt>
                <c:pt idx="6209">
                  <c:v>1.8321097306597388E-3</c:v>
                </c:pt>
                <c:pt idx="6210">
                  <c:v>1.2535095955251425E-3</c:v>
                </c:pt>
                <c:pt idx="6211">
                  <c:v>2.6586813522805901E-3</c:v>
                </c:pt>
                <c:pt idx="6212">
                  <c:v>1.4188239198493129E-3</c:v>
                </c:pt>
                <c:pt idx="6213">
                  <c:v>1.1708524333630577E-3</c:v>
                </c:pt>
                <c:pt idx="6214">
                  <c:v>1.9147668928218239E-3</c:v>
                </c:pt>
                <c:pt idx="6215">
                  <c:v>1.7494525684976535E-3</c:v>
                </c:pt>
                <c:pt idx="6216">
                  <c:v>1.5014810820113981E-3</c:v>
                </c:pt>
                <c:pt idx="6217">
                  <c:v>1.1708524333630577E-3</c:v>
                </c:pt>
                <c:pt idx="6218">
                  <c:v>2.3280527036322498E-3</c:v>
                </c:pt>
                <c:pt idx="6219">
                  <c:v>2.1627383793080793E-3</c:v>
                </c:pt>
                <c:pt idx="6220">
                  <c:v>2.0800812171459944E-3</c:v>
                </c:pt>
                <c:pt idx="6221">
                  <c:v>1.8321097306597388E-3</c:v>
                </c:pt>
                <c:pt idx="6222">
                  <c:v>1.2535095955251425E-3</c:v>
                </c:pt>
                <c:pt idx="6223">
                  <c:v>1.2535095955251425E-3</c:v>
                </c:pt>
                <c:pt idx="6224">
                  <c:v>2.8239956766047602E-3</c:v>
                </c:pt>
                <c:pt idx="6225">
                  <c:v>3.4428081174220604E-4</c:v>
                </c:pt>
                <c:pt idx="6226">
                  <c:v>2.3280527036322498E-3</c:v>
                </c:pt>
                <c:pt idx="6227">
                  <c:v>1.0055381090388873E-3</c:v>
                </c:pt>
                <c:pt idx="6228">
                  <c:v>1.7494525684976535E-3</c:v>
                </c:pt>
                <c:pt idx="6229">
                  <c:v>1.1708524333630577E-3</c:v>
                </c:pt>
                <c:pt idx="6230">
                  <c:v>5.922522982284616E-4</c:v>
                </c:pt>
                <c:pt idx="6231">
                  <c:v>1.1708524333630577E-3</c:v>
                </c:pt>
                <c:pt idx="6232">
                  <c:v>2.2453955414701646E-3</c:v>
                </c:pt>
                <c:pt idx="6233">
                  <c:v>2.1627383793080793E-3</c:v>
                </c:pt>
                <c:pt idx="6234">
                  <c:v>2.6586813522805901E-3</c:v>
                </c:pt>
                <c:pt idx="6235">
                  <c:v>7.5756662255263183E-4</c:v>
                </c:pt>
                <c:pt idx="6236">
                  <c:v>1.6667954063355685E-3</c:v>
                </c:pt>
                <c:pt idx="6237">
                  <c:v>1.6667954063355685E-3</c:v>
                </c:pt>
                <c:pt idx="6238">
                  <c:v>1.9147668928218239E-3</c:v>
                </c:pt>
                <c:pt idx="6239">
                  <c:v>2.1627383793080793E-3</c:v>
                </c:pt>
                <c:pt idx="6240">
                  <c:v>1.3361667576872278E-3</c:v>
                </c:pt>
                <c:pt idx="6241">
                  <c:v>-6.9004999068219693E-5</c:v>
                </c:pt>
                <c:pt idx="6242">
                  <c:v>2.6162364958012092E-4</c:v>
                </c:pt>
                <c:pt idx="6243">
                  <c:v>9.2288094687680217E-4</c:v>
                </c:pt>
                <c:pt idx="6244">
                  <c:v>1.7494525684976535E-3</c:v>
                </c:pt>
                <c:pt idx="6245">
                  <c:v>7.5756662255263183E-4</c:v>
                </c:pt>
                <c:pt idx="6246">
                  <c:v>1.3652163093865467E-5</c:v>
                </c:pt>
                <c:pt idx="6247">
                  <c:v>-1.0608909450132416E-3</c:v>
                </c:pt>
                <c:pt idx="6248">
                  <c:v>1.0881952712009724E-3</c:v>
                </c:pt>
                <c:pt idx="6249">
                  <c:v>1.4188239198493129E-3</c:v>
                </c:pt>
                <c:pt idx="6250">
                  <c:v>2.2453955414701646E-3</c:v>
                </c:pt>
                <c:pt idx="6251">
                  <c:v>1.5014810820113981E-3</c:v>
                </c:pt>
                <c:pt idx="6252">
                  <c:v>1.8321097306597388E-3</c:v>
                </c:pt>
                <c:pt idx="6253">
                  <c:v>1.5841382441734832E-3</c:v>
                </c:pt>
                <c:pt idx="6254">
                  <c:v>-8.1291945852698597E-4</c:v>
                </c:pt>
                <c:pt idx="6255">
                  <c:v>3.4428081174220604E-4</c:v>
                </c:pt>
                <c:pt idx="6256">
                  <c:v>1.3361667576872278E-3</c:v>
                </c:pt>
                <c:pt idx="6257">
                  <c:v>-6.9004999068219693E-5</c:v>
                </c:pt>
                <c:pt idx="6258">
                  <c:v>1.4188239198493129E-3</c:v>
                </c:pt>
                <c:pt idx="6259">
                  <c:v>1.5014810820113981E-3</c:v>
                </c:pt>
                <c:pt idx="6260">
                  <c:v>1.0881952712009724E-3</c:v>
                </c:pt>
                <c:pt idx="6261">
                  <c:v>7.5756662255263183E-4</c:v>
                </c:pt>
                <c:pt idx="6262">
                  <c:v>1.9147668928218239E-3</c:v>
                </c:pt>
                <c:pt idx="6263">
                  <c:v>1.4188239198493129E-3</c:v>
                </c:pt>
                <c:pt idx="6264">
                  <c:v>1.8321097306597388E-3</c:v>
                </c:pt>
                <c:pt idx="6265">
                  <c:v>-1.8048054044720078E-3</c:v>
                </c:pt>
                <c:pt idx="6266">
                  <c:v>1.7896648741803578E-4</c:v>
                </c:pt>
                <c:pt idx="6267">
                  <c:v>1.9974240549839092E-3</c:v>
                </c:pt>
                <c:pt idx="6268">
                  <c:v>1.8321097306597388E-3</c:v>
                </c:pt>
                <c:pt idx="6269">
                  <c:v>1.5014810820113981E-3</c:v>
                </c:pt>
                <c:pt idx="6270">
                  <c:v>2.0800812171459944E-3</c:v>
                </c:pt>
                <c:pt idx="6271">
                  <c:v>2.9893100009289308E-3</c:v>
                </c:pt>
                <c:pt idx="6272">
                  <c:v>2.2453955414701646E-3</c:v>
                </c:pt>
                <c:pt idx="6273">
                  <c:v>1.0055381090388873E-3</c:v>
                </c:pt>
                <c:pt idx="6274">
                  <c:v>9.2288094687680217E-4</c:v>
                </c:pt>
                <c:pt idx="6275">
                  <c:v>1.3361667576872278E-3</c:v>
                </c:pt>
                <c:pt idx="6276">
                  <c:v>6.7490946039054666E-4</c:v>
                </c:pt>
                <c:pt idx="6277">
                  <c:v>1.9974240549839092E-3</c:v>
                </c:pt>
                <c:pt idx="6278">
                  <c:v>-5.6494797204073056E-4</c:v>
                </c:pt>
                <c:pt idx="6279">
                  <c:v>1.0881952712009724E-3</c:v>
                </c:pt>
                <c:pt idx="6280">
                  <c:v>1.3652163093865467E-5</c:v>
                </c:pt>
                <c:pt idx="6281">
                  <c:v>1.8321097306597388E-3</c:v>
                </c:pt>
                <c:pt idx="6282">
                  <c:v>4.2693797390429121E-4</c:v>
                </c:pt>
                <c:pt idx="6283">
                  <c:v>6.7490946039054666E-4</c:v>
                </c:pt>
                <c:pt idx="6284">
                  <c:v>-1.5568339179857524E-3</c:v>
                </c:pt>
                <c:pt idx="6285">
                  <c:v>5.922522982284616E-4</c:v>
                </c:pt>
                <c:pt idx="6286">
                  <c:v>9.6309325255950607E-5</c:v>
                </c:pt>
                <c:pt idx="6287">
                  <c:v>1.0055381090388873E-3</c:v>
                </c:pt>
                <c:pt idx="6288">
                  <c:v>1.6667954063355685E-3</c:v>
                </c:pt>
                <c:pt idx="6289">
                  <c:v>5.922522982284616E-4</c:v>
                </c:pt>
                <c:pt idx="6290">
                  <c:v>1.3361667576872278E-3</c:v>
                </c:pt>
                <c:pt idx="6291">
                  <c:v>1.5014810820113981E-3</c:v>
                </c:pt>
                <c:pt idx="6292">
                  <c:v>1.8321097306597388E-3</c:v>
                </c:pt>
                <c:pt idx="6293">
                  <c:v>6.7490946039054666E-4</c:v>
                </c:pt>
                <c:pt idx="6294">
                  <c:v>3.4428081174220604E-4</c:v>
                </c:pt>
                <c:pt idx="6295">
                  <c:v>8.40223784714717E-4</c:v>
                </c:pt>
                <c:pt idx="6296">
                  <c:v>1.0881952712009724E-3</c:v>
                </c:pt>
                <c:pt idx="6297">
                  <c:v>1.1708524333630577E-3</c:v>
                </c:pt>
                <c:pt idx="6298">
                  <c:v>1.5014810820113981E-3</c:v>
                </c:pt>
                <c:pt idx="6299">
                  <c:v>1.3361667576872278E-3</c:v>
                </c:pt>
                <c:pt idx="6300">
                  <c:v>-1.5166216123030482E-4</c:v>
                </c:pt>
                <c:pt idx="6301">
                  <c:v>1.6667954063355685E-3</c:v>
                </c:pt>
                <c:pt idx="6302">
                  <c:v>1.3652163093865467E-5</c:v>
                </c:pt>
                <c:pt idx="6303">
                  <c:v>-2.2180912152824335E-3</c:v>
                </c:pt>
                <c:pt idx="6304">
                  <c:v>1.3361667576872278E-3</c:v>
                </c:pt>
                <c:pt idx="6305">
                  <c:v>1.7896648741803578E-4</c:v>
                </c:pt>
                <c:pt idx="6306">
                  <c:v>1.5841382441734832E-3</c:v>
                </c:pt>
                <c:pt idx="6307">
                  <c:v>7.5756662255263183E-4</c:v>
                </c:pt>
                <c:pt idx="6308">
                  <c:v>1.0881952712009724E-3</c:v>
                </c:pt>
                <c:pt idx="6309">
                  <c:v>4.2693797390429121E-4</c:v>
                </c:pt>
                <c:pt idx="6310">
                  <c:v>1.7494525684976535E-3</c:v>
                </c:pt>
                <c:pt idx="6311">
                  <c:v>6.7490946039054666E-4</c:v>
                </c:pt>
                <c:pt idx="6312">
                  <c:v>1.2535095955251425E-3</c:v>
                </c:pt>
                <c:pt idx="6313">
                  <c:v>1.5014810820113981E-3</c:v>
                </c:pt>
                <c:pt idx="6314">
                  <c:v>1.0055381090388873E-3</c:v>
                </c:pt>
                <c:pt idx="6315">
                  <c:v>1.9147668928218239E-3</c:v>
                </c:pt>
                <c:pt idx="6316">
                  <c:v>1.1708524333630577E-3</c:v>
                </c:pt>
                <c:pt idx="6317">
                  <c:v>9.2288094687680217E-4</c:v>
                </c:pt>
                <c:pt idx="6318">
                  <c:v>7.5756662255263183E-4</c:v>
                </c:pt>
                <c:pt idx="6319">
                  <c:v>1.3652163093865467E-5</c:v>
                </c:pt>
                <c:pt idx="6320">
                  <c:v>7.5756662255263183E-4</c:v>
                </c:pt>
                <c:pt idx="6321">
                  <c:v>2.1627383793080793E-3</c:v>
                </c:pt>
                <c:pt idx="6322">
                  <c:v>1.9974240549839092E-3</c:v>
                </c:pt>
                <c:pt idx="6323">
                  <c:v>-1.8874625666340931E-3</c:v>
                </c:pt>
                <c:pt idx="6324">
                  <c:v>1.4188239198493129E-3</c:v>
                </c:pt>
                <c:pt idx="6325">
                  <c:v>1.6667954063355685E-3</c:v>
                </c:pt>
                <c:pt idx="6326">
                  <c:v>6.7490946039054666E-4</c:v>
                </c:pt>
                <c:pt idx="6327">
                  <c:v>1.6667954063355685E-3</c:v>
                </c:pt>
                <c:pt idx="6328">
                  <c:v>-5.6494797204073056E-4</c:v>
                </c:pt>
                <c:pt idx="6329">
                  <c:v>1.9147668928218239E-3</c:v>
                </c:pt>
                <c:pt idx="6330">
                  <c:v>1.3652163093865467E-5</c:v>
                </c:pt>
                <c:pt idx="6331">
                  <c:v>4.2693797390429121E-4</c:v>
                </c:pt>
                <c:pt idx="6332">
                  <c:v>-1.2262052693374119E-3</c:v>
                </c:pt>
                <c:pt idx="6333">
                  <c:v>8.40223784714717E-4</c:v>
                </c:pt>
                <c:pt idx="6334">
                  <c:v>-4.8229080987864545E-4</c:v>
                </c:pt>
                <c:pt idx="6335">
                  <c:v>4.2693797390429121E-4</c:v>
                </c:pt>
                <c:pt idx="6336">
                  <c:v>1.0881952712009724E-3</c:v>
                </c:pt>
                <c:pt idx="6337">
                  <c:v>1.7494525684976535E-3</c:v>
                </c:pt>
                <c:pt idx="6338">
                  <c:v>8.40223784714717E-4</c:v>
                </c:pt>
                <c:pt idx="6339">
                  <c:v>-6.9004999068219693E-5</c:v>
                </c:pt>
                <c:pt idx="6340">
                  <c:v>1.6667954063355685E-3</c:v>
                </c:pt>
                <c:pt idx="6341">
                  <c:v>4.2693797390429121E-4</c:v>
                </c:pt>
                <c:pt idx="6342">
                  <c:v>1.2535095955251425E-3</c:v>
                </c:pt>
                <c:pt idx="6343">
                  <c:v>-6.4760513420281573E-4</c:v>
                </c:pt>
                <c:pt idx="6344">
                  <c:v>-8.9557662068907114E-4</c:v>
                </c:pt>
                <c:pt idx="6345">
                  <c:v>1.1708524333630577E-3</c:v>
                </c:pt>
                <c:pt idx="6346">
                  <c:v>1.0881952712009724E-3</c:v>
                </c:pt>
                <c:pt idx="6347">
                  <c:v>-6.4760513420281573E-4</c:v>
                </c:pt>
                <c:pt idx="6348">
                  <c:v>2.1627383793080793E-3</c:v>
                </c:pt>
                <c:pt idx="6349">
                  <c:v>1.2535095955251425E-3</c:v>
                </c:pt>
                <c:pt idx="6350">
                  <c:v>1.0881952712009724E-3</c:v>
                </c:pt>
                <c:pt idx="6351">
                  <c:v>2.6162364958012092E-4</c:v>
                </c:pt>
                <c:pt idx="6352">
                  <c:v>1.7896648741803578E-4</c:v>
                </c:pt>
                <c:pt idx="6353">
                  <c:v>5.0959513606637632E-4</c:v>
                </c:pt>
                <c:pt idx="6354">
                  <c:v>7.5756662255263183E-4</c:v>
                </c:pt>
                <c:pt idx="6355">
                  <c:v>1.0055381090388873E-3</c:v>
                </c:pt>
                <c:pt idx="6356">
                  <c:v>5.922522982284616E-4</c:v>
                </c:pt>
                <c:pt idx="6357">
                  <c:v>5.922522982284616E-4</c:v>
                </c:pt>
                <c:pt idx="6358">
                  <c:v>1.3361667576872278E-3</c:v>
                </c:pt>
                <c:pt idx="6359">
                  <c:v>-3.1697648555447516E-4</c:v>
                </c:pt>
                <c:pt idx="6360">
                  <c:v>9.6309325255950607E-5</c:v>
                </c:pt>
                <c:pt idx="6361">
                  <c:v>2.6162364958012092E-4</c:v>
                </c:pt>
                <c:pt idx="6362">
                  <c:v>1.3361667576872278E-3</c:v>
                </c:pt>
                <c:pt idx="6363">
                  <c:v>7.5756662255263183E-4</c:v>
                </c:pt>
                <c:pt idx="6364">
                  <c:v>1.3361667576872278E-3</c:v>
                </c:pt>
                <c:pt idx="6365">
                  <c:v>1.1708524333630577E-3</c:v>
                </c:pt>
                <c:pt idx="6366">
                  <c:v>1.3652163093865467E-5</c:v>
                </c:pt>
                <c:pt idx="6367">
                  <c:v>7.5756662255263183E-4</c:v>
                </c:pt>
                <c:pt idx="6368">
                  <c:v>5.922522982284616E-4</c:v>
                </c:pt>
                <c:pt idx="6369">
                  <c:v>5.0959513606637632E-4</c:v>
                </c:pt>
                <c:pt idx="6370">
                  <c:v>-1.4741767558236671E-3</c:v>
                </c:pt>
                <c:pt idx="6371">
                  <c:v>9.2288094687680217E-4</c:v>
                </c:pt>
                <c:pt idx="6372">
                  <c:v>1.1708524333630577E-3</c:v>
                </c:pt>
                <c:pt idx="6373">
                  <c:v>9.2288094687680217E-4</c:v>
                </c:pt>
                <c:pt idx="6374">
                  <c:v>7.5756662255263183E-4</c:v>
                </c:pt>
                <c:pt idx="6375">
                  <c:v>-3.1697648555447516E-4</c:v>
                </c:pt>
                <c:pt idx="6376">
                  <c:v>2.6162364958012092E-4</c:v>
                </c:pt>
                <c:pt idx="6377">
                  <c:v>1.5014810820113981E-3</c:v>
                </c:pt>
                <c:pt idx="6378">
                  <c:v>2.6162364958012092E-4</c:v>
                </c:pt>
                <c:pt idx="6379">
                  <c:v>6.7490946039054666E-4</c:v>
                </c:pt>
                <c:pt idx="6380">
                  <c:v>7.5756662255263183E-4</c:v>
                </c:pt>
                <c:pt idx="6381">
                  <c:v>-1.0608909450132416E-3</c:v>
                </c:pt>
                <c:pt idx="6382">
                  <c:v>-1.308862431499497E-3</c:v>
                </c:pt>
                <c:pt idx="6383">
                  <c:v>-5.6494797204073056E-4</c:v>
                </c:pt>
                <c:pt idx="6384">
                  <c:v>1.1708524333630577E-3</c:v>
                </c:pt>
                <c:pt idx="6385">
                  <c:v>1.4188239198493129E-3</c:v>
                </c:pt>
                <c:pt idx="6386">
                  <c:v>1.7896648741803578E-4</c:v>
                </c:pt>
                <c:pt idx="6387">
                  <c:v>1.3361667576872278E-3</c:v>
                </c:pt>
                <c:pt idx="6388">
                  <c:v>1.3652163093865467E-5</c:v>
                </c:pt>
                <c:pt idx="6389">
                  <c:v>-6.9004999068219693E-5</c:v>
                </c:pt>
                <c:pt idx="6390">
                  <c:v>-1.0608909450132416E-3</c:v>
                </c:pt>
                <c:pt idx="6391">
                  <c:v>8.40223784714717E-4</c:v>
                </c:pt>
                <c:pt idx="6392">
                  <c:v>-6.9004999068219693E-5</c:v>
                </c:pt>
                <c:pt idx="6393">
                  <c:v>3.4428081174220604E-4</c:v>
                </c:pt>
                <c:pt idx="6394">
                  <c:v>8.40223784714717E-4</c:v>
                </c:pt>
                <c:pt idx="6395">
                  <c:v>5.0959513606637632E-4</c:v>
                </c:pt>
                <c:pt idx="6396">
                  <c:v>5.922522982284616E-4</c:v>
                </c:pt>
                <c:pt idx="6397">
                  <c:v>5.922522982284616E-4</c:v>
                </c:pt>
                <c:pt idx="6398">
                  <c:v>2.49336702795642E-3</c:v>
                </c:pt>
                <c:pt idx="6399">
                  <c:v>4.2693797390429121E-4</c:v>
                </c:pt>
                <c:pt idx="6400">
                  <c:v>1.0055381090388873E-3</c:v>
                </c:pt>
                <c:pt idx="6401">
                  <c:v>7.5756662255263183E-4</c:v>
                </c:pt>
                <c:pt idx="6402">
                  <c:v>1.1708524333630577E-3</c:v>
                </c:pt>
                <c:pt idx="6403">
                  <c:v>-3.1697648555447516E-4</c:v>
                </c:pt>
                <c:pt idx="6404">
                  <c:v>7.5756662255263183E-4</c:v>
                </c:pt>
                <c:pt idx="6405">
                  <c:v>1.3652163093865467E-5</c:v>
                </c:pt>
                <c:pt idx="6406">
                  <c:v>5.922522982284616E-4</c:v>
                </c:pt>
                <c:pt idx="6407">
                  <c:v>3.4428081174220604E-4</c:v>
                </c:pt>
                <c:pt idx="6408">
                  <c:v>-6.9004999068219693E-5</c:v>
                </c:pt>
                <c:pt idx="6409">
                  <c:v>1.4188239198493129E-3</c:v>
                </c:pt>
                <c:pt idx="6410">
                  <c:v>9.2288094687680217E-4</c:v>
                </c:pt>
                <c:pt idx="6411">
                  <c:v>4.2693797390429121E-4</c:v>
                </c:pt>
                <c:pt idx="6412">
                  <c:v>7.5756662255263183E-4</c:v>
                </c:pt>
                <c:pt idx="6413">
                  <c:v>1.2535095955251425E-3</c:v>
                </c:pt>
                <c:pt idx="6414">
                  <c:v>6.7490946039054666E-4</c:v>
                </c:pt>
                <c:pt idx="6415">
                  <c:v>1.1708524333630577E-3</c:v>
                </c:pt>
                <c:pt idx="6416">
                  <c:v>8.40223784714717E-4</c:v>
                </c:pt>
                <c:pt idx="6417">
                  <c:v>1.7494525684976535E-3</c:v>
                </c:pt>
                <c:pt idx="6418">
                  <c:v>8.40223784714717E-4</c:v>
                </c:pt>
                <c:pt idx="6419">
                  <c:v>6.7490946039054666E-4</c:v>
                </c:pt>
                <c:pt idx="6420">
                  <c:v>1.7896648741803578E-4</c:v>
                </c:pt>
                <c:pt idx="6421">
                  <c:v>-9.7823378285115631E-4</c:v>
                </c:pt>
                <c:pt idx="6422">
                  <c:v>-6.4760513420281573E-4</c:v>
                </c:pt>
                <c:pt idx="6423">
                  <c:v>7.5756662255263183E-4</c:v>
                </c:pt>
                <c:pt idx="6424">
                  <c:v>5.0959513606637632E-4</c:v>
                </c:pt>
                <c:pt idx="6425">
                  <c:v>6.7490946039054666E-4</c:v>
                </c:pt>
                <c:pt idx="6426">
                  <c:v>-4.8229080987864545E-4</c:v>
                </c:pt>
                <c:pt idx="6427">
                  <c:v>1.4188239198493129E-3</c:v>
                </c:pt>
                <c:pt idx="6428">
                  <c:v>1.1708524333630577E-3</c:v>
                </c:pt>
                <c:pt idx="6429">
                  <c:v>9.6309325255950607E-5</c:v>
                </c:pt>
                <c:pt idx="6430">
                  <c:v>8.40223784714717E-4</c:v>
                </c:pt>
                <c:pt idx="6431">
                  <c:v>5.0959513606637632E-4</c:v>
                </c:pt>
                <c:pt idx="6432">
                  <c:v>-7.302622963649008E-4</c:v>
                </c:pt>
                <c:pt idx="6433">
                  <c:v>-6.9004999068219693E-5</c:v>
                </c:pt>
                <c:pt idx="6434">
                  <c:v>1.5014810820113981E-3</c:v>
                </c:pt>
                <c:pt idx="6435">
                  <c:v>-6.9004999068219693E-5</c:v>
                </c:pt>
                <c:pt idx="6436">
                  <c:v>-4.8229080987864545E-4</c:v>
                </c:pt>
                <c:pt idx="6437">
                  <c:v>8.40223784714717E-4</c:v>
                </c:pt>
                <c:pt idx="6438">
                  <c:v>6.7490946039054666E-4</c:v>
                </c:pt>
                <c:pt idx="6439">
                  <c:v>6.7490946039054666E-4</c:v>
                </c:pt>
                <c:pt idx="6440">
                  <c:v>-2.0527768909582634E-3</c:v>
                </c:pt>
                <c:pt idx="6441">
                  <c:v>-4.8229080987864545E-4</c:v>
                </c:pt>
                <c:pt idx="6442">
                  <c:v>1.3361667576872278E-3</c:v>
                </c:pt>
                <c:pt idx="6443">
                  <c:v>1.0881952712009724E-3</c:v>
                </c:pt>
                <c:pt idx="6444">
                  <c:v>9.6309325255950607E-5</c:v>
                </c:pt>
                <c:pt idx="6445">
                  <c:v>7.5756662255263183E-4</c:v>
                </c:pt>
                <c:pt idx="6446">
                  <c:v>1.7494525684976535E-3</c:v>
                </c:pt>
                <c:pt idx="6447">
                  <c:v>7.5756662255263183E-4</c:v>
                </c:pt>
                <c:pt idx="6448">
                  <c:v>6.7490946039054666E-4</c:v>
                </c:pt>
                <c:pt idx="6449">
                  <c:v>-1.6394910801478375E-3</c:v>
                </c:pt>
                <c:pt idx="6450">
                  <c:v>-6.4760513420281573E-4</c:v>
                </c:pt>
                <c:pt idx="6451">
                  <c:v>9.6309325255950607E-5</c:v>
                </c:pt>
                <c:pt idx="6452">
                  <c:v>5.0959513606637632E-4</c:v>
                </c:pt>
                <c:pt idx="6453">
                  <c:v>5.0959513606637632E-4</c:v>
                </c:pt>
                <c:pt idx="6454">
                  <c:v>7.5756662255263183E-4</c:v>
                </c:pt>
                <c:pt idx="6455">
                  <c:v>1.3652163093865467E-5</c:v>
                </c:pt>
                <c:pt idx="6456">
                  <c:v>-2.3431932339238997E-4</c:v>
                </c:pt>
                <c:pt idx="6457">
                  <c:v>1.4188239198493129E-3</c:v>
                </c:pt>
                <c:pt idx="6458">
                  <c:v>1.2535095955251425E-3</c:v>
                </c:pt>
                <c:pt idx="6459">
                  <c:v>1.3652163093865467E-5</c:v>
                </c:pt>
                <c:pt idx="6460">
                  <c:v>-4.8229080987864545E-4</c:v>
                </c:pt>
                <c:pt idx="6461">
                  <c:v>9.6309325255950607E-5</c:v>
                </c:pt>
                <c:pt idx="6462">
                  <c:v>-1.5166216123030482E-4</c:v>
                </c:pt>
                <c:pt idx="6463">
                  <c:v>-6.4760513420281573E-4</c:v>
                </c:pt>
                <c:pt idx="6464">
                  <c:v>9.6309325255950607E-5</c:v>
                </c:pt>
                <c:pt idx="6465">
                  <c:v>1.7896648741803578E-4</c:v>
                </c:pt>
                <c:pt idx="6466">
                  <c:v>-2.1354340531203487E-3</c:v>
                </c:pt>
                <c:pt idx="6467">
                  <c:v>-6.9004999068219693E-5</c:v>
                </c:pt>
                <c:pt idx="6468">
                  <c:v>-6.4760513420281573E-4</c:v>
                </c:pt>
                <c:pt idx="6469">
                  <c:v>5.922522982284616E-4</c:v>
                </c:pt>
                <c:pt idx="6470">
                  <c:v>6.7490946039054666E-4</c:v>
                </c:pt>
                <c:pt idx="6471">
                  <c:v>4.2693797390429121E-4</c:v>
                </c:pt>
                <c:pt idx="6472">
                  <c:v>-9.7823378285115631E-4</c:v>
                </c:pt>
                <c:pt idx="6473">
                  <c:v>-8.9557662068907114E-4</c:v>
                </c:pt>
                <c:pt idx="6474">
                  <c:v>-1.391519593661582E-3</c:v>
                </c:pt>
                <c:pt idx="6475">
                  <c:v>7.5756662255263183E-4</c:v>
                </c:pt>
                <c:pt idx="6476">
                  <c:v>7.5756662255263183E-4</c:v>
                </c:pt>
                <c:pt idx="6477">
                  <c:v>-2.6313770260928591E-3</c:v>
                </c:pt>
                <c:pt idx="6478">
                  <c:v>8.40223784714717E-4</c:v>
                </c:pt>
                <c:pt idx="6479">
                  <c:v>-6.4760513420281573E-4</c:v>
                </c:pt>
                <c:pt idx="6480">
                  <c:v>-6.9004999068219693E-5</c:v>
                </c:pt>
                <c:pt idx="6481">
                  <c:v>5.0959513606637632E-4</c:v>
                </c:pt>
                <c:pt idx="6482">
                  <c:v>-1.1435481071753266E-3</c:v>
                </c:pt>
                <c:pt idx="6483">
                  <c:v>-1.4741767558236671E-3</c:v>
                </c:pt>
                <c:pt idx="6484">
                  <c:v>4.2693797390429121E-4</c:v>
                </c:pt>
                <c:pt idx="6485">
                  <c:v>1.0881952712009724E-3</c:v>
                </c:pt>
                <c:pt idx="6486">
                  <c:v>8.40223784714717E-4</c:v>
                </c:pt>
                <c:pt idx="6487">
                  <c:v>-6.4760513420281573E-4</c:v>
                </c:pt>
                <c:pt idx="6488">
                  <c:v>-8.9557662068907114E-4</c:v>
                </c:pt>
                <c:pt idx="6489">
                  <c:v>-1.5166216123030482E-4</c:v>
                </c:pt>
                <c:pt idx="6490">
                  <c:v>-1.4741767558236671E-3</c:v>
                </c:pt>
                <c:pt idx="6491">
                  <c:v>2.6162364958012092E-4</c:v>
                </c:pt>
                <c:pt idx="6492">
                  <c:v>6.7490946039054666E-4</c:v>
                </c:pt>
                <c:pt idx="6493">
                  <c:v>-1.6394910801478375E-3</c:v>
                </c:pt>
                <c:pt idx="6494">
                  <c:v>1.1708524333630577E-3</c:v>
                </c:pt>
                <c:pt idx="6495">
                  <c:v>6.7490946039054666E-4</c:v>
                </c:pt>
                <c:pt idx="6496">
                  <c:v>9.6309325255950607E-5</c:v>
                </c:pt>
                <c:pt idx="6497">
                  <c:v>-8.1291945852698597E-4</c:v>
                </c:pt>
                <c:pt idx="6498">
                  <c:v>9.2288094687680217E-4</c:v>
                </c:pt>
                <c:pt idx="6499">
                  <c:v>-1.5568339179857524E-3</c:v>
                </c:pt>
                <c:pt idx="6500">
                  <c:v>-2.3431932339238997E-4</c:v>
                </c:pt>
                <c:pt idx="6501">
                  <c:v>-9.7823378285115631E-4</c:v>
                </c:pt>
                <c:pt idx="6502">
                  <c:v>9.6309325255950607E-5</c:v>
                </c:pt>
                <c:pt idx="6503">
                  <c:v>-1.5166216123030482E-4</c:v>
                </c:pt>
                <c:pt idx="6504">
                  <c:v>4.2693797390429121E-4</c:v>
                </c:pt>
                <c:pt idx="6505">
                  <c:v>1.0055381090388873E-3</c:v>
                </c:pt>
                <c:pt idx="6506">
                  <c:v>9.2288094687680217E-4</c:v>
                </c:pt>
                <c:pt idx="6507">
                  <c:v>-1.5568339179857524E-3</c:v>
                </c:pt>
                <c:pt idx="6508">
                  <c:v>-2.3007483774445188E-3</c:v>
                </c:pt>
                <c:pt idx="6509">
                  <c:v>8.40223784714717E-4</c:v>
                </c:pt>
                <c:pt idx="6510">
                  <c:v>3.4428081174220604E-4</c:v>
                </c:pt>
                <c:pt idx="6511">
                  <c:v>6.7490946039054666E-4</c:v>
                </c:pt>
                <c:pt idx="6512">
                  <c:v>4.2693797390429121E-4</c:v>
                </c:pt>
                <c:pt idx="6513">
                  <c:v>3.4428081174220604E-4</c:v>
                </c:pt>
                <c:pt idx="6514">
                  <c:v>-1.5166216123030482E-4</c:v>
                </c:pt>
                <c:pt idx="6515">
                  <c:v>-2.3431932339238997E-4</c:v>
                </c:pt>
                <c:pt idx="6516">
                  <c:v>-1.5166216123030482E-4</c:v>
                </c:pt>
                <c:pt idx="6517">
                  <c:v>1.0881952712009724E-3</c:v>
                </c:pt>
                <c:pt idx="6518">
                  <c:v>3.4428081174220604E-4</c:v>
                </c:pt>
                <c:pt idx="6519">
                  <c:v>5.0959513606637632E-4</c:v>
                </c:pt>
                <c:pt idx="6520">
                  <c:v>5.0959513606637632E-4</c:v>
                </c:pt>
                <c:pt idx="6521">
                  <c:v>-7.302622963649008E-4</c:v>
                </c:pt>
                <c:pt idx="6522">
                  <c:v>1.4188239198493129E-3</c:v>
                </c:pt>
                <c:pt idx="6523">
                  <c:v>-2.3431932339238997E-4</c:v>
                </c:pt>
                <c:pt idx="6524">
                  <c:v>1.0881952712009724E-3</c:v>
                </c:pt>
                <c:pt idx="6525">
                  <c:v>6.7490946039054666E-4</c:v>
                </c:pt>
                <c:pt idx="6526">
                  <c:v>6.7490946039054666E-4</c:v>
                </c:pt>
                <c:pt idx="6527">
                  <c:v>-4.8229080987864545E-4</c:v>
                </c:pt>
                <c:pt idx="6528">
                  <c:v>1.0881952712009724E-3</c:v>
                </c:pt>
                <c:pt idx="6529">
                  <c:v>-4.8229080987864545E-4</c:v>
                </c:pt>
                <c:pt idx="6530">
                  <c:v>-6.4760513420281573E-4</c:v>
                </c:pt>
                <c:pt idx="6531">
                  <c:v>2.6162364958012092E-4</c:v>
                </c:pt>
                <c:pt idx="6532">
                  <c:v>9.6309325255950607E-5</c:v>
                </c:pt>
                <c:pt idx="6533">
                  <c:v>-3.2926343233895404E-3</c:v>
                </c:pt>
                <c:pt idx="6534">
                  <c:v>-1.8874625666340931E-3</c:v>
                </c:pt>
                <c:pt idx="6535">
                  <c:v>-1.308862431499497E-3</c:v>
                </c:pt>
                <c:pt idx="6536">
                  <c:v>2.6162364958012092E-4</c:v>
                </c:pt>
                <c:pt idx="6537">
                  <c:v>1.7896648741803578E-4</c:v>
                </c:pt>
                <c:pt idx="6538">
                  <c:v>9.6309325255950607E-5</c:v>
                </c:pt>
                <c:pt idx="6539">
                  <c:v>4.2693797390429121E-4</c:v>
                </c:pt>
                <c:pt idx="6540">
                  <c:v>-6.4760513420281573E-4</c:v>
                </c:pt>
                <c:pt idx="6541">
                  <c:v>5.922522982284616E-4</c:v>
                </c:pt>
                <c:pt idx="6542">
                  <c:v>-2.3431932339238997E-4</c:v>
                </c:pt>
                <c:pt idx="6543">
                  <c:v>-1.308862431499497E-3</c:v>
                </c:pt>
                <c:pt idx="6544">
                  <c:v>-3.2926343233895404E-3</c:v>
                </c:pt>
                <c:pt idx="6545">
                  <c:v>1.7896648741803578E-4</c:v>
                </c:pt>
                <c:pt idx="6546">
                  <c:v>-1.1435481071753266E-3</c:v>
                </c:pt>
                <c:pt idx="6547">
                  <c:v>6.7490946039054666E-4</c:v>
                </c:pt>
                <c:pt idx="6548">
                  <c:v>1.1708524333630577E-3</c:v>
                </c:pt>
                <c:pt idx="6549">
                  <c:v>2.6162364958012092E-4</c:v>
                </c:pt>
                <c:pt idx="6550">
                  <c:v>1.4188239198493129E-3</c:v>
                </c:pt>
                <c:pt idx="6551">
                  <c:v>-8.1291945852698597E-4</c:v>
                </c:pt>
                <c:pt idx="6552">
                  <c:v>-6.9004999068219693E-5</c:v>
                </c:pt>
                <c:pt idx="6553">
                  <c:v>7.5756662255263183E-4</c:v>
                </c:pt>
                <c:pt idx="6554">
                  <c:v>-6.4760513420281573E-4</c:v>
                </c:pt>
                <c:pt idx="6555">
                  <c:v>-1.1435481071753266E-3</c:v>
                </c:pt>
                <c:pt idx="6556">
                  <c:v>-8.9557662068907114E-4</c:v>
                </c:pt>
                <c:pt idx="6557">
                  <c:v>-8.9557662068907114E-4</c:v>
                </c:pt>
                <c:pt idx="6558">
                  <c:v>4.2693797390429121E-4</c:v>
                </c:pt>
                <c:pt idx="6559">
                  <c:v>-5.6494797204073056E-4</c:v>
                </c:pt>
                <c:pt idx="6560">
                  <c:v>8.40223784714717E-4</c:v>
                </c:pt>
                <c:pt idx="6561">
                  <c:v>-3.9963364771656028E-4</c:v>
                </c:pt>
                <c:pt idx="6562">
                  <c:v>-1.6394910801478375E-3</c:v>
                </c:pt>
                <c:pt idx="6563">
                  <c:v>1.7896648741803578E-4</c:v>
                </c:pt>
                <c:pt idx="6564">
                  <c:v>-6.4760513420281573E-4</c:v>
                </c:pt>
                <c:pt idx="6565">
                  <c:v>-2.4660627017686894E-3</c:v>
                </c:pt>
                <c:pt idx="6566">
                  <c:v>6.7490946039054666E-4</c:v>
                </c:pt>
                <c:pt idx="6567">
                  <c:v>-1.4741767558236671E-3</c:v>
                </c:pt>
                <c:pt idx="6568">
                  <c:v>5.922522982284616E-4</c:v>
                </c:pt>
                <c:pt idx="6569">
                  <c:v>9.6309325255950607E-5</c:v>
                </c:pt>
                <c:pt idx="6570">
                  <c:v>-7.302622963649008E-4</c:v>
                </c:pt>
                <c:pt idx="6571">
                  <c:v>-2.3007483774445188E-3</c:v>
                </c:pt>
                <c:pt idx="6572">
                  <c:v>-2.7140341882549443E-3</c:v>
                </c:pt>
                <c:pt idx="6573">
                  <c:v>-6.4760513420281573E-4</c:v>
                </c:pt>
                <c:pt idx="6574">
                  <c:v>3.4428081174220604E-4</c:v>
                </c:pt>
                <c:pt idx="6575">
                  <c:v>9.6309325255950607E-5</c:v>
                </c:pt>
                <c:pt idx="6576">
                  <c:v>5.0959513606637632E-4</c:v>
                </c:pt>
                <c:pt idx="6577">
                  <c:v>-5.6494797204073056E-4</c:v>
                </c:pt>
                <c:pt idx="6578">
                  <c:v>-6.4760513420281573E-4</c:v>
                </c:pt>
                <c:pt idx="6579">
                  <c:v>-1.391519593661582E-3</c:v>
                </c:pt>
                <c:pt idx="6580">
                  <c:v>-3.9963364771656028E-4</c:v>
                </c:pt>
                <c:pt idx="6581">
                  <c:v>-3.9963364771656028E-4</c:v>
                </c:pt>
                <c:pt idx="6582">
                  <c:v>-6.4760513420281573E-4</c:v>
                </c:pt>
                <c:pt idx="6583">
                  <c:v>3.4428081174220604E-4</c:v>
                </c:pt>
                <c:pt idx="6584">
                  <c:v>-7.302622963649008E-4</c:v>
                </c:pt>
                <c:pt idx="6585">
                  <c:v>-1.6394910801478375E-3</c:v>
                </c:pt>
                <c:pt idx="6586">
                  <c:v>3.4428081174220604E-4</c:v>
                </c:pt>
                <c:pt idx="6587">
                  <c:v>3.4428081174220604E-4</c:v>
                </c:pt>
                <c:pt idx="6588">
                  <c:v>4.2693797390429121E-4</c:v>
                </c:pt>
                <c:pt idx="6589">
                  <c:v>-2.5487198639307742E-3</c:v>
                </c:pt>
                <c:pt idx="6590">
                  <c:v>-1.4741767558236671E-3</c:v>
                </c:pt>
                <c:pt idx="6591">
                  <c:v>-1.5166216123030482E-4</c:v>
                </c:pt>
                <c:pt idx="6592">
                  <c:v>2.6162364958012092E-4</c:v>
                </c:pt>
                <c:pt idx="6593">
                  <c:v>-1.5166216123030482E-4</c:v>
                </c:pt>
                <c:pt idx="6594">
                  <c:v>-5.6494797204073056E-4</c:v>
                </c:pt>
                <c:pt idx="6595">
                  <c:v>1.2535095955251425E-3</c:v>
                </c:pt>
                <c:pt idx="6596">
                  <c:v>-1.2262052693374119E-3</c:v>
                </c:pt>
                <c:pt idx="6597">
                  <c:v>2.6162364958012092E-4</c:v>
                </c:pt>
                <c:pt idx="6598">
                  <c:v>3.4428081174220604E-4</c:v>
                </c:pt>
                <c:pt idx="6599">
                  <c:v>-2.3834055396066041E-3</c:v>
                </c:pt>
                <c:pt idx="6600">
                  <c:v>-1.4741767558236671E-3</c:v>
                </c:pt>
                <c:pt idx="6601">
                  <c:v>-6.9004999068219693E-5</c:v>
                </c:pt>
                <c:pt idx="6602">
                  <c:v>1.3652163093865467E-5</c:v>
                </c:pt>
                <c:pt idx="6603">
                  <c:v>1.0055381090388873E-3</c:v>
                </c:pt>
                <c:pt idx="6604">
                  <c:v>-8.9557662068907114E-4</c:v>
                </c:pt>
                <c:pt idx="6605">
                  <c:v>-1.1435481071753266E-3</c:v>
                </c:pt>
                <c:pt idx="6606">
                  <c:v>-6.9004999068219693E-5</c:v>
                </c:pt>
                <c:pt idx="6607">
                  <c:v>4.2693797390429121E-4</c:v>
                </c:pt>
                <c:pt idx="6608">
                  <c:v>2.6162364958012092E-4</c:v>
                </c:pt>
                <c:pt idx="6609">
                  <c:v>3.4428081174220604E-4</c:v>
                </c:pt>
                <c:pt idx="6610">
                  <c:v>-1.308862431499497E-3</c:v>
                </c:pt>
                <c:pt idx="6611">
                  <c:v>7.5756662255263183E-4</c:v>
                </c:pt>
                <c:pt idx="6612">
                  <c:v>-1.6394910801478375E-3</c:v>
                </c:pt>
                <c:pt idx="6613">
                  <c:v>-3.9963364771656028E-4</c:v>
                </c:pt>
                <c:pt idx="6614">
                  <c:v>3.4428081174220604E-4</c:v>
                </c:pt>
                <c:pt idx="6615">
                  <c:v>-3.457948647713711E-3</c:v>
                </c:pt>
                <c:pt idx="6616">
                  <c:v>-8.9557662068907114E-4</c:v>
                </c:pt>
                <c:pt idx="6617">
                  <c:v>-8.1291945852698597E-4</c:v>
                </c:pt>
                <c:pt idx="6618">
                  <c:v>-3.2099771612274551E-3</c:v>
                </c:pt>
                <c:pt idx="6619">
                  <c:v>3.4428081174220604E-4</c:v>
                </c:pt>
                <c:pt idx="6620">
                  <c:v>-6.9004999068219693E-5</c:v>
                </c:pt>
                <c:pt idx="6621">
                  <c:v>2.6162364958012092E-4</c:v>
                </c:pt>
                <c:pt idx="6622">
                  <c:v>-3.1697648555447516E-4</c:v>
                </c:pt>
                <c:pt idx="6623">
                  <c:v>-8.1291945852698597E-4</c:v>
                </c:pt>
                <c:pt idx="6624">
                  <c:v>-1.5568339179857524E-3</c:v>
                </c:pt>
                <c:pt idx="6625">
                  <c:v>-6.4760513420281573E-4</c:v>
                </c:pt>
                <c:pt idx="6626">
                  <c:v>-6.4760513420281573E-4</c:v>
                </c:pt>
                <c:pt idx="6627">
                  <c:v>5.0959513606637632E-4</c:v>
                </c:pt>
                <c:pt idx="6628">
                  <c:v>-3.9963364771656028E-4</c:v>
                </c:pt>
                <c:pt idx="6629">
                  <c:v>-1.2262052693374119E-3</c:v>
                </c:pt>
                <c:pt idx="6630">
                  <c:v>1.0055381090388873E-3</c:v>
                </c:pt>
                <c:pt idx="6631">
                  <c:v>-8.9557662068907114E-4</c:v>
                </c:pt>
                <c:pt idx="6632">
                  <c:v>-1.9701197287961781E-3</c:v>
                </c:pt>
                <c:pt idx="6633">
                  <c:v>-2.3431932339238997E-4</c:v>
                </c:pt>
                <c:pt idx="6634">
                  <c:v>-2.9620056747411997E-3</c:v>
                </c:pt>
                <c:pt idx="6635">
                  <c:v>7.5756662255263183E-4</c:v>
                </c:pt>
                <c:pt idx="6636">
                  <c:v>-7.302622963649008E-4</c:v>
                </c:pt>
                <c:pt idx="6637">
                  <c:v>-1.308862431499497E-3</c:v>
                </c:pt>
                <c:pt idx="6638">
                  <c:v>-3.9963364771656028E-4</c:v>
                </c:pt>
                <c:pt idx="6639">
                  <c:v>-2.3431932339238997E-4</c:v>
                </c:pt>
                <c:pt idx="6640">
                  <c:v>-3.9963364771656028E-4</c:v>
                </c:pt>
                <c:pt idx="6641">
                  <c:v>4.2693797390429121E-4</c:v>
                </c:pt>
                <c:pt idx="6642">
                  <c:v>-6.9004999068219693E-5</c:v>
                </c:pt>
                <c:pt idx="6643">
                  <c:v>-8.1291945852698597E-4</c:v>
                </c:pt>
                <c:pt idx="6644">
                  <c:v>3.4428081174220604E-4</c:v>
                </c:pt>
                <c:pt idx="6645">
                  <c:v>-2.3007483774445188E-3</c:v>
                </c:pt>
                <c:pt idx="6646">
                  <c:v>9.6309325255950607E-5</c:v>
                </c:pt>
                <c:pt idx="6647">
                  <c:v>-1.1435481071753266E-3</c:v>
                </c:pt>
                <c:pt idx="6648">
                  <c:v>-2.3431932339238997E-4</c:v>
                </c:pt>
                <c:pt idx="6649">
                  <c:v>-7.302622963649008E-4</c:v>
                </c:pt>
                <c:pt idx="6650">
                  <c:v>3.4428081174220604E-4</c:v>
                </c:pt>
                <c:pt idx="6651">
                  <c:v>4.2693797390429121E-4</c:v>
                </c:pt>
                <c:pt idx="6652">
                  <c:v>-6.9004999068219693E-5</c:v>
                </c:pt>
                <c:pt idx="6653">
                  <c:v>-6.9004999068219693E-5</c:v>
                </c:pt>
                <c:pt idx="6654">
                  <c:v>6.7490946039054666E-4</c:v>
                </c:pt>
                <c:pt idx="6655">
                  <c:v>-8.9557662068907114E-4</c:v>
                </c:pt>
                <c:pt idx="6656">
                  <c:v>-2.7966913504170296E-3</c:v>
                </c:pt>
                <c:pt idx="6657">
                  <c:v>-8.9557662068907114E-4</c:v>
                </c:pt>
                <c:pt idx="6658">
                  <c:v>-1.391519593661582E-3</c:v>
                </c:pt>
                <c:pt idx="6659">
                  <c:v>-3.9963364771656028E-4</c:v>
                </c:pt>
                <c:pt idx="6660">
                  <c:v>-2.0527768909582634E-3</c:v>
                </c:pt>
                <c:pt idx="6661">
                  <c:v>1.3652163093865467E-5</c:v>
                </c:pt>
                <c:pt idx="6662">
                  <c:v>-1.8048054044720078E-3</c:v>
                </c:pt>
                <c:pt idx="6663">
                  <c:v>8.40223784714717E-4</c:v>
                </c:pt>
                <c:pt idx="6664">
                  <c:v>-1.8874625666340931E-3</c:v>
                </c:pt>
                <c:pt idx="6665">
                  <c:v>-6.4760513420281573E-4</c:v>
                </c:pt>
                <c:pt idx="6666">
                  <c:v>-8.1291945852698597E-4</c:v>
                </c:pt>
                <c:pt idx="6667">
                  <c:v>-1.391519593661582E-3</c:v>
                </c:pt>
                <c:pt idx="6668">
                  <c:v>2.6162364958012092E-4</c:v>
                </c:pt>
                <c:pt idx="6669">
                  <c:v>1.7896648741803578E-4</c:v>
                </c:pt>
                <c:pt idx="6670">
                  <c:v>-7.302622963649008E-4</c:v>
                </c:pt>
                <c:pt idx="6671">
                  <c:v>-3.9963364771656028E-4</c:v>
                </c:pt>
                <c:pt idx="6672">
                  <c:v>-6.9004999068219693E-5</c:v>
                </c:pt>
                <c:pt idx="6673">
                  <c:v>-1.7221482423099227E-3</c:v>
                </c:pt>
                <c:pt idx="6674">
                  <c:v>1.3652163093865467E-5</c:v>
                </c:pt>
                <c:pt idx="6675">
                  <c:v>-1.0608909450132416E-3</c:v>
                </c:pt>
                <c:pt idx="6676">
                  <c:v>-7.302622963649008E-4</c:v>
                </c:pt>
                <c:pt idx="6677">
                  <c:v>-8.9557662068907114E-4</c:v>
                </c:pt>
                <c:pt idx="6678">
                  <c:v>-2.3834055396066041E-3</c:v>
                </c:pt>
                <c:pt idx="6679">
                  <c:v>-2.3834055396066041E-3</c:v>
                </c:pt>
                <c:pt idx="6680">
                  <c:v>1.3652163093865467E-5</c:v>
                </c:pt>
                <c:pt idx="6681">
                  <c:v>-5.6494797204073056E-4</c:v>
                </c:pt>
                <c:pt idx="6682">
                  <c:v>-8.9557662068907114E-4</c:v>
                </c:pt>
                <c:pt idx="6683">
                  <c:v>9.6309325255950607E-5</c:v>
                </c:pt>
                <c:pt idx="6684">
                  <c:v>-2.0527768909582634E-3</c:v>
                </c:pt>
                <c:pt idx="6685">
                  <c:v>-3.2099771612274551E-3</c:v>
                </c:pt>
                <c:pt idx="6686">
                  <c:v>9.6309325255950607E-5</c:v>
                </c:pt>
                <c:pt idx="6687">
                  <c:v>-6.4760513420281573E-4</c:v>
                </c:pt>
                <c:pt idx="6688">
                  <c:v>-2.1354340531203487E-3</c:v>
                </c:pt>
                <c:pt idx="6689">
                  <c:v>-4.8229080987864545E-4</c:v>
                </c:pt>
                <c:pt idx="6690">
                  <c:v>-6.4760513420281573E-4</c:v>
                </c:pt>
                <c:pt idx="6691">
                  <c:v>-8.1291945852698597E-4</c:v>
                </c:pt>
                <c:pt idx="6692">
                  <c:v>2.6162364958012092E-4</c:v>
                </c:pt>
                <c:pt idx="6693">
                  <c:v>-1.7221482423099227E-3</c:v>
                </c:pt>
                <c:pt idx="6694">
                  <c:v>-1.4741767558236671E-3</c:v>
                </c:pt>
                <c:pt idx="6695">
                  <c:v>-6.9004999068219693E-5</c:v>
                </c:pt>
                <c:pt idx="6696">
                  <c:v>4.2693797390429121E-4</c:v>
                </c:pt>
                <c:pt idx="6697">
                  <c:v>-1.6394910801478375E-3</c:v>
                </c:pt>
                <c:pt idx="6698">
                  <c:v>9.6309325255950607E-5</c:v>
                </c:pt>
                <c:pt idx="6699">
                  <c:v>-5.6494797204073056E-4</c:v>
                </c:pt>
                <c:pt idx="6700">
                  <c:v>-2.3431932339238997E-4</c:v>
                </c:pt>
                <c:pt idx="6701">
                  <c:v>8.40223784714717E-4</c:v>
                </c:pt>
                <c:pt idx="6702">
                  <c:v>-3.1697648555447516E-4</c:v>
                </c:pt>
                <c:pt idx="6703">
                  <c:v>-6.9004999068219693E-5</c:v>
                </c:pt>
                <c:pt idx="6704">
                  <c:v>-1.5568339179857524E-3</c:v>
                </c:pt>
                <c:pt idx="6705">
                  <c:v>9.6309325255950607E-5</c:v>
                </c:pt>
                <c:pt idx="6706">
                  <c:v>-2.1354340531203487E-3</c:v>
                </c:pt>
                <c:pt idx="6707">
                  <c:v>-3.9963364771656028E-4</c:v>
                </c:pt>
                <c:pt idx="6708">
                  <c:v>-6.4760513420281573E-4</c:v>
                </c:pt>
                <c:pt idx="6709">
                  <c:v>5.922522982284616E-4</c:v>
                </c:pt>
                <c:pt idx="6710">
                  <c:v>-4.8229080987864545E-4</c:v>
                </c:pt>
                <c:pt idx="6711">
                  <c:v>-5.6494797204073056E-4</c:v>
                </c:pt>
                <c:pt idx="6712">
                  <c:v>-1.308862431499497E-3</c:v>
                </c:pt>
                <c:pt idx="6713">
                  <c:v>-1.4741767558236671E-3</c:v>
                </c:pt>
                <c:pt idx="6714">
                  <c:v>9.6309325255950607E-5</c:v>
                </c:pt>
                <c:pt idx="6715">
                  <c:v>-1.6394910801478375E-3</c:v>
                </c:pt>
                <c:pt idx="6716">
                  <c:v>3.4428081174220604E-4</c:v>
                </c:pt>
                <c:pt idx="6717">
                  <c:v>-3.3752914855516257E-3</c:v>
                </c:pt>
                <c:pt idx="6718">
                  <c:v>-8.9557662068907114E-4</c:v>
                </c:pt>
                <c:pt idx="6719">
                  <c:v>-2.7140341882549443E-3</c:v>
                </c:pt>
                <c:pt idx="6720">
                  <c:v>-6.4760513420281573E-4</c:v>
                </c:pt>
                <c:pt idx="6721">
                  <c:v>-3.1697648555447516E-4</c:v>
                </c:pt>
                <c:pt idx="6722">
                  <c:v>-3.2926343233895404E-3</c:v>
                </c:pt>
                <c:pt idx="6723">
                  <c:v>-2.2180912152824335E-3</c:v>
                </c:pt>
                <c:pt idx="6724">
                  <c:v>-1.9701197287961781E-3</c:v>
                </c:pt>
                <c:pt idx="6725">
                  <c:v>-6.4760513420281573E-4</c:v>
                </c:pt>
                <c:pt idx="6726">
                  <c:v>-7.302622963649008E-4</c:v>
                </c:pt>
                <c:pt idx="6727">
                  <c:v>-7.302622963649008E-4</c:v>
                </c:pt>
                <c:pt idx="6728">
                  <c:v>-4.8229080987864545E-4</c:v>
                </c:pt>
                <c:pt idx="6729">
                  <c:v>1.3652163093865467E-5</c:v>
                </c:pt>
                <c:pt idx="6730">
                  <c:v>-1.5166216123030482E-4</c:v>
                </c:pt>
                <c:pt idx="6731">
                  <c:v>-1.4741767558236671E-3</c:v>
                </c:pt>
                <c:pt idx="6732">
                  <c:v>-2.2180912152824335E-3</c:v>
                </c:pt>
                <c:pt idx="6733">
                  <c:v>9.2288094687680217E-4</c:v>
                </c:pt>
                <c:pt idx="6734">
                  <c:v>-1.2262052693374119E-3</c:v>
                </c:pt>
                <c:pt idx="6735">
                  <c:v>-1.8048054044720078E-3</c:v>
                </c:pt>
                <c:pt idx="6736">
                  <c:v>-2.3431932339238997E-4</c:v>
                </c:pt>
                <c:pt idx="6737">
                  <c:v>-1.2262052693374119E-3</c:v>
                </c:pt>
                <c:pt idx="6738">
                  <c:v>-3.1697648555447516E-4</c:v>
                </c:pt>
                <c:pt idx="6739">
                  <c:v>-1.2262052693374119E-3</c:v>
                </c:pt>
                <c:pt idx="6740">
                  <c:v>-1.2262052693374119E-3</c:v>
                </c:pt>
                <c:pt idx="6741">
                  <c:v>-2.0527768909582634E-3</c:v>
                </c:pt>
                <c:pt idx="6742">
                  <c:v>-8.1291945852698597E-4</c:v>
                </c:pt>
                <c:pt idx="6743">
                  <c:v>-1.0608909450132416E-3</c:v>
                </c:pt>
                <c:pt idx="6744">
                  <c:v>-2.2180912152824335E-3</c:v>
                </c:pt>
                <c:pt idx="6745">
                  <c:v>-3.1697648555447516E-4</c:v>
                </c:pt>
                <c:pt idx="6746">
                  <c:v>-1.308862431499497E-3</c:v>
                </c:pt>
                <c:pt idx="6747">
                  <c:v>-2.7966913504170296E-3</c:v>
                </c:pt>
                <c:pt idx="6748">
                  <c:v>-3.9963364771656028E-4</c:v>
                </c:pt>
                <c:pt idx="6749">
                  <c:v>-6.4760513420281573E-4</c:v>
                </c:pt>
                <c:pt idx="6750">
                  <c:v>5.922522982284616E-4</c:v>
                </c:pt>
                <c:pt idx="6751">
                  <c:v>-3.3752914855516257E-3</c:v>
                </c:pt>
                <c:pt idx="6752">
                  <c:v>-8.1291945852698597E-4</c:v>
                </c:pt>
                <c:pt idx="6753">
                  <c:v>-3.1273199990653703E-3</c:v>
                </c:pt>
                <c:pt idx="6754">
                  <c:v>-1.5568339179857524E-3</c:v>
                </c:pt>
                <c:pt idx="6755">
                  <c:v>-1.308862431499497E-3</c:v>
                </c:pt>
                <c:pt idx="6756">
                  <c:v>-4.8229080987864545E-4</c:v>
                </c:pt>
                <c:pt idx="6757">
                  <c:v>-1.308862431499497E-3</c:v>
                </c:pt>
                <c:pt idx="6758">
                  <c:v>1.7896648741803578E-4</c:v>
                </c:pt>
                <c:pt idx="6759">
                  <c:v>2.6162364958012092E-4</c:v>
                </c:pt>
                <c:pt idx="6760">
                  <c:v>-2.3007483774445188E-3</c:v>
                </c:pt>
                <c:pt idx="6761">
                  <c:v>-8.9557662068907114E-4</c:v>
                </c:pt>
                <c:pt idx="6762">
                  <c:v>-1.2262052693374119E-3</c:v>
                </c:pt>
                <c:pt idx="6763">
                  <c:v>1.3652163093865467E-5</c:v>
                </c:pt>
                <c:pt idx="6764">
                  <c:v>-6.4760513420281573E-4</c:v>
                </c:pt>
                <c:pt idx="6765">
                  <c:v>-2.3431932339238997E-4</c:v>
                </c:pt>
                <c:pt idx="6766">
                  <c:v>-3.9963364771656028E-4</c:v>
                </c:pt>
                <c:pt idx="6767">
                  <c:v>-3.9963364771656028E-4</c:v>
                </c:pt>
                <c:pt idx="6768">
                  <c:v>-5.6494797204073056E-4</c:v>
                </c:pt>
                <c:pt idx="6769">
                  <c:v>-8.9557662068907114E-4</c:v>
                </c:pt>
                <c:pt idx="6770">
                  <c:v>-1.2262052693374119E-3</c:v>
                </c:pt>
                <c:pt idx="6771">
                  <c:v>-3.1697648555447516E-4</c:v>
                </c:pt>
                <c:pt idx="6772">
                  <c:v>-8.9557662068907114E-4</c:v>
                </c:pt>
                <c:pt idx="6773">
                  <c:v>-2.3431932339238997E-4</c:v>
                </c:pt>
                <c:pt idx="6774">
                  <c:v>1.3652163093865467E-5</c:v>
                </c:pt>
                <c:pt idx="6775">
                  <c:v>-2.4660627017686894E-3</c:v>
                </c:pt>
                <c:pt idx="6776">
                  <c:v>-1.5166216123030482E-4</c:v>
                </c:pt>
                <c:pt idx="6777">
                  <c:v>-1.2262052693374119E-3</c:v>
                </c:pt>
                <c:pt idx="6778">
                  <c:v>-2.5487198639307742E-3</c:v>
                </c:pt>
                <c:pt idx="6779">
                  <c:v>-9.7823378285115631E-4</c:v>
                </c:pt>
                <c:pt idx="6780">
                  <c:v>6.7490946039054666E-4</c:v>
                </c:pt>
                <c:pt idx="6781">
                  <c:v>9.6309325255950607E-5</c:v>
                </c:pt>
                <c:pt idx="6782">
                  <c:v>-1.0608909450132416E-3</c:v>
                </c:pt>
                <c:pt idx="6783">
                  <c:v>-4.8229080987864545E-4</c:v>
                </c:pt>
                <c:pt idx="6784">
                  <c:v>-3.1697648555447516E-4</c:v>
                </c:pt>
                <c:pt idx="6785">
                  <c:v>-7.302622963649008E-4</c:v>
                </c:pt>
                <c:pt idx="6786">
                  <c:v>-8.1291945852698597E-4</c:v>
                </c:pt>
                <c:pt idx="6787">
                  <c:v>-3.1697648555447516E-4</c:v>
                </c:pt>
                <c:pt idx="6788">
                  <c:v>-1.6394910801478375E-3</c:v>
                </c:pt>
                <c:pt idx="6789">
                  <c:v>-8.9557662068907114E-4</c:v>
                </c:pt>
                <c:pt idx="6790">
                  <c:v>-7.302622963649008E-4</c:v>
                </c:pt>
                <c:pt idx="6791">
                  <c:v>-2.2180912152824335E-3</c:v>
                </c:pt>
                <c:pt idx="6792">
                  <c:v>-8.1291945852698597E-4</c:v>
                </c:pt>
                <c:pt idx="6793">
                  <c:v>-2.0527768909582634E-3</c:v>
                </c:pt>
                <c:pt idx="6794">
                  <c:v>-3.9963364771656028E-4</c:v>
                </c:pt>
                <c:pt idx="6795">
                  <c:v>-6.4760513420281573E-4</c:v>
                </c:pt>
                <c:pt idx="6796">
                  <c:v>-1.4741767558236671E-3</c:v>
                </c:pt>
                <c:pt idx="6797">
                  <c:v>9.6309325255950607E-5</c:v>
                </c:pt>
                <c:pt idx="6798">
                  <c:v>-1.6394910801478375E-3</c:v>
                </c:pt>
                <c:pt idx="6799">
                  <c:v>-2.1354340531203487E-3</c:v>
                </c:pt>
                <c:pt idx="6800">
                  <c:v>-3.1697648555447516E-4</c:v>
                </c:pt>
                <c:pt idx="6801">
                  <c:v>-6.9004999068219693E-5</c:v>
                </c:pt>
                <c:pt idx="6802">
                  <c:v>4.2693797390429121E-4</c:v>
                </c:pt>
                <c:pt idx="6803">
                  <c:v>-7.302622963649008E-4</c:v>
                </c:pt>
                <c:pt idx="6804">
                  <c:v>-1.8048054044720078E-3</c:v>
                </c:pt>
                <c:pt idx="6805">
                  <c:v>-1.8048054044720078E-3</c:v>
                </c:pt>
                <c:pt idx="6806">
                  <c:v>-1.0608909450132416E-3</c:v>
                </c:pt>
                <c:pt idx="6807">
                  <c:v>-2.3431932339238997E-4</c:v>
                </c:pt>
                <c:pt idx="6808">
                  <c:v>-2.6313770260928591E-3</c:v>
                </c:pt>
                <c:pt idx="6809">
                  <c:v>-2.3431932339238997E-4</c:v>
                </c:pt>
                <c:pt idx="6810">
                  <c:v>-6.9004999068219693E-5</c:v>
                </c:pt>
                <c:pt idx="6811">
                  <c:v>-5.6494797204073056E-4</c:v>
                </c:pt>
                <c:pt idx="6812">
                  <c:v>-2.8793485125791145E-3</c:v>
                </c:pt>
                <c:pt idx="6813">
                  <c:v>-1.5166216123030482E-4</c:v>
                </c:pt>
                <c:pt idx="6814">
                  <c:v>-4.8229080987864545E-4</c:v>
                </c:pt>
                <c:pt idx="6815">
                  <c:v>-2.6313770260928591E-3</c:v>
                </c:pt>
                <c:pt idx="6816">
                  <c:v>-1.1435481071753266E-3</c:v>
                </c:pt>
                <c:pt idx="6817">
                  <c:v>-8.9557662068907114E-4</c:v>
                </c:pt>
                <c:pt idx="6818">
                  <c:v>-3.1697648555447516E-4</c:v>
                </c:pt>
                <c:pt idx="6819">
                  <c:v>-2.9620056747411997E-3</c:v>
                </c:pt>
                <c:pt idx="6820">
                  <c:v>-2.8793485125791145E-3</c:v>
                </c:pt>
                <c:pt idx="6821">
                  <c:v>-7.302622963649008E-4</c:v>
                </c:pt>
                <c:pt idx="6822">
                  <c:v>-1.6394910801478375E-3</c:v>
                </c:pt>
                <c:pt idx="6823">
                  <c:v>-2.2180912152824335E-3</c:v>
                </c:pt>
                <c:pt idx="6824">
                  <c:v>-1.391519593661582E-3</c:v>
                </c:pt>
                <c:pt idx="6825">
                  <c:v>-9.7823378285115631E-4</c:v>
                </c:pt>
                <c:pt idx="6826">
                  <c:v>-2.2180912152824335E-3</c:v>
                </c:pt>
                <c:pt idx="6827">
                  <c:v>-8.1291945852698597E-4</c:v>
                </c:pt>
                <c:pt idx="6828">
                  <c:v>1.0055381090388873E-3</c:v>
                </c:pt>
                <c:pt idx="6829">
                  <c:v>-3.044662836903285E-3</c:v>
                </c:pt>
                <c:pt idx="6830">
                  <c:v>-1.0608909450132416E-3</c:v>
                </c:pt>
                <c:pt idx="6831">
                  <c:v>-1.5568339179857524E-3</c:v>
                </c:pt>
                <c:pt idx="6832">
                  <c:v>-7.302622963649008E-4</c:v>
                </c:pt>
                <c:pt idx="6833">
                  <c:v>-3.9963364771656028E-4</c:v>
                </c:pt>
                <c:pt idx="6834">
                  <c:v>-1.0608909450132416E-3</c:v>
                </c:pt>
                <c:pt idx="6835">
                  <c:v>-4.8229080987864545E-4</c:v>
                </c:pt>
                <c:pt idx="6836">
                  <c:v>-1.4741767558236671E-3</c:v>
                </c:pt>
                <c:pt idx="6837">
                  <c:v>3.4428081174220604E-4</c:v>
                </c:pt>
                <c:pt idx="6838">
                  <c:v>-2.3007483774445188E-3</c:v>
                </c:pt>
                <c:pt idx="6839">
                  <c:v>-5.6494797204073056E-4</c:v>
                </c:pt>
                <c:pt idx="6840">
                  <c:v>-8.9557662068907114E-4</c:v>
                </c:pt>
                <c:pt idx="6841">
                  <c:v>1.3652163093865467E-5</c:v>
                </c:pt>
                <c:pt idx="6842">
                  <c:v>2.6162364958012092E-4</c:v>
                </c:pt>
                <c:pt idx="6843">
                  <c:v>-1.5568339179857524E-3</c:v>
                </c:pt>
                <c:pt idx="6844">
                  <c:v>-1.2262052693374119E-3</c:v>
                </c:pt>
                <c:pt idx="6845">
                  <c:v>-7.302622963649008E-4</c:v>
                </c:pt>
                <c:pt idx="6846">
                  <c:v>-2.3431932339238997E-4</c:v>
                </c:pt>
                <c:pt idx="6847">
                  <c:v>-8.1291945852698597E-4</c:v>
                </c:pt>
                <c:pt idx="6848">
                  <c:v>-1.391519593661582E-3</c:v>
                </c:pt>
                <c:pt idx="6849">
                  <c:v>-8.9557662068907114E-4</c:v>
                </c:pt>
                <c:pt idx="6850">
                  <c:v>-2.1354340531203487E-3</c:v>
                </c:pt>
                <c:pt idx="6851">
                  <c:v>-1.5166216123030482E-4</c:v>
                </c:pt>
                <c:pt idx="6852">
                  <c:v>-8.9557662068907114E-4</c:v>
                </c:pt>
                <c:pt idx="6853">
                  <c:v>-1.1435481071753266E-3</c:v>
                </c:pt>
                <c:pt idx="6854">
                  <c:v>-1.308862431499497E-3</c:v>
                </c:pt>
                <c:pt idx="6855">
                  <c:v>9.6309325255950607E-5</c:v>
                </c:pt>
                <c:pt idx="6856">
                  <c:v>9.6309325255950607E-5</c:v>
                </c:pt>
                <c:pt idx="6857">
                  <c:v>-1.0608909450132416E-3</c:v>
                </c:pt>
                <c:pt idx="6858">
                  <c:v>-1.1435481071753266E-3</c:v>
                </c:pt>
                <c:pt idx="6859">
                  <c:v>-2.1354340531203487E-3</c:v>
                </c:pt>
                <c:pt idx="6860">
                  <c:v>-5.6494797204073056E-4</c:v>
                </c:pt>
                <c:pt idx="6861">
                  <c:v>-1.5166216123030482E-4</c:v>
                </c:pt>
                <c:pt idx="6862">
                  <c:v>-2.7140341882549443E-3</c:v>
                </c:pt>
                <c:pt idx="6863">
                  <c:v>-1.308862431499497E-3</c:v>
                </c:pt>
                <c:pt idx="6864">
                  <c:v>-1.0608909450132416E-3</c:v>
                </c:pt>
                <c:pt idx="6865">
                  <c:v>-5.6494797204073056E-4</c:v>
                </c:pt>
                <c:pt idx="6866">
                  <c:v>-1.0608909450132416E-3</c:v>
                </c:pt>
                <c:pt idx="6867">
                  <c:v>-2.6313770260928591E-3</c:v>
                </c:pt>
                <c:pt idx="6868">
                  <c:v>-2.7140341882549443E-3</c:v>
                </c:pt>
                <c:pt idx="6869">
                  <c:v>-6.4760513420281573E-4</c:v>
                </c:pt>
                <c:pt idx="6870">
                  <c:v>-1.1435481071753266E-3</c:v>
                </c:pt>
                <c:pt idx="6871">
                  <c:v>-2.8793485125791145E-3</c:v>
                </c:pt>
                <c:pt idx="6872">
                  <c:v>-2.2180912152824335E-3</c:v>
                </c:pt>
                <c:pt idx="6873">
                  <c:v>-1.4741767558236671E-3</c:v>
                </c:pt>
                <c:pt idx="6874">
                  <c:v>-1.308862431499497E-3</c:v>
                </c:pt>
                <c:pt idx="6875">
                  <c:v>-6.4760513420281573E-4</c:v>
                </c:pt>
                <c:pt idx="6876">
                  <c:v>-1.8048054044720078E-3</c:v>
                </c:pt>
                <c:pt idx="6877">
                  <c:v>-3.2926343233895404E-3</c:v>
                </c:pt>
                <c:pt idx="6878">
                  <c:v>-1.391519593661582E-3</c:v>
                </c:pt>
                <c:pt idx="6879">
                  <c:v>-3.9963364771656028E-4</c:v>
                </c:pt>
                <c:pt idx="6880">
                  <c:v>-3.457948647713711E-3</c:v>
                </c:pt>
                <c:pt idx="6881">
                  <c:v>-6.9004999068219693E-5</c:v>
                </c:pt>
                <c:pt idx="6882">
                  <c:v>-2.7966913504170296E-3</c:v>
                </c:pt>
                <c:pt idx="6883">
                  <c:v>-1.6394910801478375E-3</c:v>
                </c:pt>
                <c:pt idx="6884">
                  <c:v>-8.1291945852698597E-4</c:v>
                </c:pt>
                <c:pt idx="6885">
                  <c:v>-4.8229080987864545E-4</c:v>
                </c:pt>
                <c:pt idx="6886">
                  <c:v>-9.7823378285115631E-4</c:v>
                </c:pt>
                <c:pt idx="6887">
                  <c:v>-6.4760513420281573E-4</c:v>
                </c:pt>
                <c:pt idx="6888">
                  <c:v>-2.7966913504170296E-3</c:v>
                </c:pt>
                <c:pt idx="6889">
                  <c:v>-4.8229080987864545E-4</c:v>
                </c:pt>
                <c:pt idx="6890">
                  <c:v>-1.5568339179857524E-3</c:v>
                </c:pt>
                <c:pt idx="6891">
                  <c:v>-8.9557662068907114E-4</c:v>
                </c:pt>
                <c:pt idx="6892">
                  <c:v>-1.6394910801478375E-3</c:v>
                </c:pt>
                <c:pt idx="6893">
                  <c:v>-1.0608909450132416E-3</c:v>
                </c:pt>
                <c:pt idx="6894">
                  <c:v>-2.7140341882549443E-3</c:v>
                </c:pt>
                <c:pt idx="6895">
                  <c:v>-1.9701197287961781E-3</c:v>
                </c:pt>
                <c:pt idx="6896">
                  <c:v>-7.302622963649008E-4</c:v>
                </c:pt>
                <c:pt idx="6897">
                  <c:v>-1.9701197287961781E-3</c:v>
                </c:pt>
                <c:pt idx="6898">
                  <c:v>-1.2262052693374119E-3</c:v>
                </c:pt>
                <c:pt idx="6899">
                  <c:v>-1.9701197287961781E-3</c:v>
                </c:pt>
                <c:pt idx="6900">
                  <c:v>-3.9963364771656028E-4</c:v>
                </c:pt>
                <c:pt idx="6901">
                  <c:v>-1.1435481071753266E-3</c:v>
                </c:pt>
                <c:pt idx="6902">
                  <c:v>-2.1354340531203487E-3</c:v>
                </c:pt>
                <c:pt idx="6903">
                  <c:v>-1.0608909450132416E-3</c:v>
                </c:pt>
                <c:pt idx="6904">
                  <c:v>-8.9557662068907114E-4</c:v>
                </c:pt>
                <c:pt idx="6905">
                  <c:v>-6.9004999068219693E-5</c:v>
                </c:pt>
                <c:pt idx="6906">
                  <c:v>-1.6394910801478375E-3</c:v>
                </c:pt>
                <c:pt idx="6907">
                  <c:v>-1.7221482423099227E-3</c:v>
                </c:pt>
                <c:pt idx="6908">
                  <c:v>-8.1291945852698597E-4</c:v>
                </c:pt>
                <c:pt idx="6909">
                  <c:v>-1.8874625666340931E-3</c:v>
                </c:pt>
                <c:pt idx="6910">
                  <c:v>-2.4660627017686894E-3</c:v>
                </c:pt>
                <c:pt idx="6911">
                  <c:v>-3.9963364771656028E-4</c:v>
                </c:pt>
                <c:pt idx="6912">
                  <c:v>-1.308862431499497E-3</c:v>
                </c:pt>
                <c:pt idx="6913">
                  <c:v>-3.1697648555447516E-4</c:v>
                </c:pt>
                <c:pt idx="6914">
                  <c:v>-1.391519593661582E-3</c:v>
                </c:pt>
                <c:pt idx="6915">
                  <c:v>-1.0608909450132416E-3</c:v>
                </c:pt>
                <c:pt idx="6916">
                  <c:v>-8.1291945852698597E-4</c:v>
                </c:pt>
                <c:pt idx="6917">
                  <c:v>-3.2926343233895404E-3</c:v>
                </c:pt>
                <c:pt idx="6918">
                  <c:v>-1.8874625666340931E-3</c:v>
                </c:pt>
                <c:pt idx="6919">
                  <c:v>-1.5166216123030482E-4</c:v>
                </c:pt>
                <c:pt idx="6920">
                  <c:v>-1.8048054044720078E-3</c:v>
                </c:pt>
                <c:pt idx="6921">
                  <c:v>-1.308862431499497E-3</c:v>
                </c:pt>
                <c:pt idx="6922">
                  <c:v>-2.3431932339238997E-4</c:v>
                </c:pt>
                <c:pt idx="6923">
                  <c:v>-6.4760513420281573E-4</c:v>
                </c:pt>
                <c:pt idx="6924">
                  <c:v>-1.6394910801478375E-3</c:v>
                </c:pt>
                <c:pt idx="6925">
                  <c:v>6.7490946039054666E-4</c:v>
                </c:pt>
                <c:pt idx="6926">
                  <c:v>-2.9620056747411997E-3</c:v>
                </c:pt>
                <c:pt idx="6927">
                  <c:v>-6.4760513420281573E-4</c:v>
                </c:pt>
                <c:pt idx="6928">
                  <c:v>-1.7221482423099227E-3</c:v>
                </c:pt>
                <c:pt idx="6929">
                  <c:v>-7.302622963649008E-4</c:v>
                </c:pt>
                <c:pt idx="6930">
                  <c:v>-2.1354340531203487E-3</c:v>
                </c:pt>
                <c:pt idx="6931">
                  <c:v>-2.0527768909582634E-3</c:v>
                </c:pt>
                <c:pt idx="6932">
                  <c:v>-3.1697648555447516E-4</c:v>
                </c:pt>
                <c:pt idx="6933">
                  <c:v>1.3652163093865467E-5</c:v>
                </c:pt>
                <c:pt idx="6934">
                  <c:v>-1.9701197287961781E-3</c:v>
                </c:pt>
                <c:pt idx="6935">
                  <c:v>-2.3834055396066041E-3</c:v>
                </c:pt>
                <c:pt idx="6936">
                  <c:v>-1.4741767558236671E-3</c:v>
                </c:pt>
                <c:pt idx="6937">
                  <c:v>-1.2262052693374119E-3</c:v>
                </c:pt>
                <c:pt idx="6938">
                  <c:v>-1.0608909450132416E-3</c:v>
                </c:pt>
                <c:pt idx="6939">
                  <c:v>-7.302622963649008E-4</c:v>
                </c:pt>
                <c:pt idx="6940">
                  <c:v>-1.9701197287961781E-3</c:v>
                </c:pt>
                <c:pt idx="6941">
                  <c:v>-1.2262052693374119E-3</c:v>
                </c:pt>
                <c:pt idx="6942">
                  <c:v>-2.6313770260928591E-3</c:v>
                </c:pt>
                <c:pt idx="6943">
                  <c:v>-2.9620056747411997E-3</c:v>
                </c:pt>
                <c:pt idx="6944">
                  <c:v>-2.6313770260928591E-3</c:v>
                </c:pt>
                <c:pt idx="6945">
                  <c:v>-1.8048054044720078E-3</c:v>
                </c:pt>
                <c:pt idx="6946">
                  <c:v>-3.1273199990653703E-3</c:v>
                </c:pt>
                <c:pt idx="6947">
                  <c:v>-6.4760513420281573E-4</c:v>
                </c:pt>
                <c:pt idx="6948">
                  <c:v>-1.4741767558236671E-3</c:v>
                </c:pt>
                <c:pt idx="6949">
                  <c:v>-1.1435481071753266E-3</c:v>
                </c:pt>
                <c:pt idx="6950">
                  <c:v>-8.9557662068907114E-4</c:v>
                </c:pt>
                <c:pt idx="6951">
                  <c:v>-1.5568339179857524E-3</c:v>
                </c:pt>
                <c:pt idx="6952">
                  <c:v>-1.7221482423099227E-3</c:v>
                </c:pt>
                <c:pt idx="6953">
                  <c:v>-7.302622963649008E-4</c:v>
                </c:pt>
                <c:pt idx="6954">
                  <c:v>-8.1291945852698597E-4</c:v>
                </c:pt>
                <c:pt idx="6955">
                  <c:v>-2.7966913504170296E-3</c:v>
                </c:pt>
                <c:pt idx="6956">
                  <c:v>-1.5568339179857524E-3</c:v>
                </c:pt>
                <c:pt idx="6957">
                  <c:v>-2.5487198639307742E-3</c:v>
                </c:pt>
                <c:pt idx="6958">
                  <c:v>-2.3007483774445188E-3</c:v>
                </c:pt>
                <c:pt idx="6959">
                  <c:v>-1.308862431499497E-3</c:v>
                </c:pt>
                <c:pt idx="6960">
                  <c:v>-5.6494797204073056E-4</c:v>
                </c:pt>
                <c:pt idx="6961">
                  <c:v>-2.8793485125791145E-3</c:v>
                </c:pt>
                <c:pt idx="6962">
                  <c:v>-1.8874625666340931E-3</c:v>
                </c:pt>
                <c:pt idx="6963">
                  <c:v>-2.3431932339238997E-4</c:v>
                </c:pt>
                <c:pt idx="6964">
                  <c:v>-1.5568339179857524E-3</c:v>
                </c:pt>
                <c:pt idx="6965">
                  <c:v>-3.1697648555447516E-4</c:v>
                </c:pt>
                <c:pt idx="6966">
                  <c:v>-9.7823378285115631E-4</c:v>
                </c:pt>
                <c:pt idx="6967">
                  <c:v>-8.9557662068907114E-4</c:v>
                </c:pt>
                <c:pt idx="6968">
                  <c:v>-1.391519593661582E-3</c:v>
                </c:pt>
                <c:pt idx="6969">
                  <c:v>-3.1697648555447516E-4</c:v>
                </c:pt>
                <c:pt idx="6970">
                  <c:v>-2.3834055396066041E-3</c:v>
                </c:pt>
                <c:pt idx="6971">
                  <c:v>-2.1354340531203487E-3</c:v>
                </c:pt>
                <c:pt idx="6972">
                  <c:v>-8.1291945852698597E-4</c:v>
                </c:pt>
                <c:pt idx="6973">
                  <c:v>-2.0527768909582634E-3</c:v>
                </c:pt>
                <c:pt idx="6974">
                  <c:v>-6.4760513420281573E-4</c:v>
                </c:pt>
                <c:pt idx="6975">
                  <c:v>-2.3007483774445188E-3</c:v>
                </c:pt>
                <c:pt idx="6976">
                  <c:v>-3.9963364771656028E-4</c:v>
                </c:pt>
                <c:pt idx="6977">
                  <c:v>5.0959513606637632E-4</c:v>
                </c:pt>
                <c:pt idx="6978">
                  <c:v>-1.5166216123030482E-4</c:v>
                </c:pt>
                <c:pt idx="6979">
                  <c:v>-6.4760513420281573E-4</c:v>
                </c:pt>
                <c:pt idx="6980">
                  <c:v>-6.4760513420281573E-4</c:v>
                </c:pt>
                <c:pt idx="6981">
                  <c:v>-1.308862431499497E-3</c:v>
                </c:pt>
                <c:pt idx="6982">
                  <c:v>-8.1291945852698597E-4</c:v>
                </c:pt>
                <c:pt idx="6983">
                  <c:v>-3.1697648555447516E-4</c:v>
                </c:pt>
                <c:pt idx="6984">
                  <c:v>-2.8793485125791145E-3</c:v>
                </c:pt>
                <c:pt idx="6985">
                  <c:v>-3.3752914855516257E-3</c:v>
                </c:pt>
                <c:pt idx="6986">
                  <c:v>-4.8229080987864545E-4</c:v>
                </c:pt>
                <c:pt idx="6987">
                  <c:v>-3.9963364771656028E-4</c:v>
                </c:pt>
                <c:pt idx="6988">
                  <c:v>-1.308862431499497E-3</c:v>
                </c:pt>
                <c:pt idx="6989">
                  <c:v>-8.1291945852698597E-4</c:v>
                </c:pt>
                <c:pt idx="6990">
                  <c:v>-1.8874625666340931E-3</c:v>
                </c:pt>
                <c:pt idx="6991">
                  <c:v>-1.9701197287961781E-3</c:v>
                </c:pt>
                <c:pt idx="6992">
                  <c:v>9.6309325255950607E-5</c:v>
                </c:pt>
                <c:pt idx="6993">
                  <c:v>-1.0608909450132416E-3</c:v>
                </c:pt>
                <c:pt idx="6994">
                  <c:v>-3.9963364771656028E-4</c:v>
                </c:pt>
                <c:pt idx="6995">
                  <c:v>-1.9701197287961781E-3</c:v>
                </c:pt>
                <c:pt idx="6996">
                  <c:v>-1.391519593661582E-3</c:v>
                </c:pt>
                <c:pt idx="6997">
                  <c:v>-1.308862431499497E-3</c:v>
                </c:pt>
                <c:pt idx="6998">
                  <c:v>-9.7823378285115631E-4</c:v>
                </c:pt>
                <c:pt idx="6999">
                  <c:v>-5.6494797204073056E-4</c:v>
                </c:pt>
                <c:pt idx="7000">
                  <c:v>-2.3431932339238997E-4</c:v>
                </c:pt>
                <c:pt idx="7001">
                  <c:v>-1.308862431499497E-3</c:v>
                </c:pt>
                <c:pt idx="7002">
                  <c:v>-1.391519593661582E-3</c:v>
                </c:pt>
                <c:pt idx="7003">
                  <c:v>-1.6394910801478375E-3</c:v>
                </c:pt>
                <c:pt idx="7004">
                  <c:v>-1.0608909450132416E-3</c:v>
                </c:pt>
                <c:pt idx="7005">
                  <c:v>-1.5568339179857524E-3</c:v>
                </c:pt>
                <c:pt idx="7006">
                  <c:v>-1.8048054044720078E-3</c:v>
                </c:pt>
                <c:pt idx="7007">
                  <c:v>-2.7966913504170296E-3</c:v>
                </c:pt>
                <c:pt idx="7008">
                  <c:v>-8.9557662068907114E-4</c:v>
                </c:pt>
                <c:pt idx="7009">
                  <c:v>-1.0608909450132416E-3</c:v>
                </c:pt>
                <c:pt idx="7010">
                  <c:v>-6.9004999068219693E-5</c:v>
                </c:pt>
                <c:pt idx="7011">
                  <c:v>-1.8048054044720078E-3</c:v>
                </c:pt>
                <c:pt idx="7012">
                  <c:v>-1.2262052693374119E-3</c:v>
                </c:pt>
                <c:pt idx="7013">
                  <c:v>9.6309325255950607E-5</c:v>
                </c:pt>
                <c:pt idx="7014">
                  <c:v>0.21607947405478445</c:v>
                </c:pt>
                <c:pt idx="7015">
                  <c:v>0.5683642991895913</c:v>
                </c:pt>
                <c:pt idx="7016">
                  <c:v>0.64011071594628133</c:v>
                </c:pt>
                <c:pt idx="7017">
                  <c:v>0.65746872000031908</c:v>
                </c:pt>
                <c:pt idx="7018">
                  <c:v>0.66284143554085473</c:v>
                </c:pt>
                <c:pt idx="7019">
                  <c:v>0.66532115040571715</c:v>
                </c:pt>
                <c:pt idx="7020">
                  <c:v>0.66391597864896179</c:v>
                </c:pt>
                <c:pt idx="7021">
                  <c:v>0.66523849324355511</c:v>
                </c:pt>
                <c:pt idx="7022">
                  <c:v>0.66937135135165937</c:v>
                </c:pt>
                <c:pt idx="7023">
                  <c:v>0.67085918027057689</c:v>
                </c:pt>
                <c:pt idx="7024">
                  <c:v>0.6703632372976045</c:v>
                </c:pt>
                <c:pt idx="7025">
                  <c:v>0.6747440668921949</c:v>
                </c:pt>
                <c:pt idx="7026">
                  <c:v>0.67672783878408505</c:v>
                </c:pt>
                <c:pt idx="7027">
                  <c:v>0.67557063851381582</c:v>
                </c:pt>
                <c:pt idx="7028">
                  <c:v>0.67689315310840914</c:v>
                </c:pt>
                <c:pt idx="7029">
                  <c:v>0.67970349662192009</c:v>
                </c:pt>
                <c:pt idx="7030">
                  <c:v>0.68160461135164796</c:v>
                </c:pt>
                <c:pt idx="7031">
                  <c:v>0.68185258283813421</c:v>
                </c:pt>
                <c:pt idx="7032">
                  <c:v>0.68193524000029626</c:v>
                </c:pt>
                <c:pt idx="7033">
                  <c:v>0.68565481229759018</c:v>
                </c:pt>
                <c:pt idx="7034">
                  <c:v>0.68623341243272473</c:v>
                </c:pt>
                <c:pt idx="7035">
                  <c:v>0.68722529837866986</c:v>
                </c:pt>
                <c:pt idx="7036">
                  <c:v>0.69011829905434285</c:v>
                </c:pt>
                <c:pt idx="7037">
                  <c:v>0.68904375594623568</c:v>
                </c:pt>
                <c:pt idx="7038">
                  <c:v>0.69325927121650199</c:v>
                </c:pt>
                <c:pt idx="7039">
                  <c:v>0.69276332824352949</c:v>
                </c:pt>
                <c:pt idx="7040">
                  <c:v>0.69606961473001294</c:v>
                </c:pt>
                <c:pt idx="7041">
                  <c:v>0.69582164324352658</c:v>
                </c:pt>
                <c:pt idx="7042">
                  <c:v>0.69772275797325467</c:v>
                </c:pt>
                <c:pt idx="7043">
                  <c:v>0.69887995824352378</c:v>
                </c:pt>
                <c:pt idx="7044">
                  <c:v>0.69995450135163084</c:v>
                </c:pt>
                <c:pt idx="7045">
                  <c:v>0.70301281635162804</c:v>
                </c:pt>
                <c:pt idx="7046">
                  <c:v>0.70160764459487257</c:v>
                </c:pt>
                <c:pt idx="7047">
                  <c:v>0.70417001662189727</c:v>
                </c:pt>
                <c:pt idx="7048">
                  <c:v>0.70623644567594934</c:v>
                </c:pt>
                <c:pt idx="7049">
                  <c:v>0.70764161743270482</c:v>
                </c:pt>
                <c:pt idx="7050">
                  <c:v>0.70565784554081479</c:v>
                </c:pt>
                <c:pt idx="7051">
                  <c:v>0.70855084621648778</c:v>
                </c:pt>
                <c:pt idx="7052">
                  <c:v>0.70855084621648778</c:v>
                </c:pt>
                <c:pt idx="7053">
                  <c:v>0.71136118972999873</c:v>
                </c:pt>
                <c:pt idx="7054">
                  <c:v>0.71400621891918536</c:v>
                </c:pt>
                <c:pt idx="7055">
                  <c:v>0.71557670500026493</c:v>
                </c:pt>
                <c:pt idx="7056">
                  <c:v>0.71508076202729243</c:v>
                </c:pt>
                <c:pt idx="7057">
                  <c:v>0.71607264797323755</c:v>
                </c:pt>
                <c:pt idx="7058">
                  <c:v>0.71855236283809998</c:v>
                </c:pt>
                <c:pt idx="7059">
                  <c:v>0.71756047689215507</c:v>
                </c:pt>
                <c:pt idx="7060">
                  <c:v>0.7197095631083692</c:v>
                </c:pt>
                <c:pt idx="7061">
                  <c:v>0.72070144905431432</c:v>
                </c:pt>
                <c:pt idx="7062">
                  <c:v>0.7224372494597181</c:v>
                </c:pt>
                <c:pt idx="7063">
                  <c:v>0.72524759297322894</c:v>
                </c:pt>
                <c:pt idx="7064">
                  <c:v>0.72524759297322894</c:v>
                </c:pt>
                <c:pt idx="7065">
                  <c:v>0.72516493581106689</c:v>
                </c:pt>
                <c:pt idx="7066">
                  <c:v>0.72739667918944317</c:v>
                </c:pt>
                <c:pt idx="7067">
                  <c:v>0.7288845081083607</c:v>
                </c:pt>
                <c:pt idx="7068">
                  <c:v>0.72946310824349536</c:v>
                </c:pt>
                <c:pt idx="7069">
                  <c:v>0.72723136486511897</c:v>
                </c:pt>
                <c:pt idx="7070">
                  <c:v>0.73095093716241288</c:v>
                </c:pt>
                <c:pt idx="7071">
                  <c:v>0.73301736621646496</c:v>
                </c:pt>
                <c:pt idx="7072">
                  <c:v>0.73359596635159952</c:v>
                </c:pt>
                <c:pt idx="7073">
                  <c:v>0.73467050945970669</c:v>
                </c:pt>
                <c:pt idx="7074">
                  <c:v>0.73607568121646216</c:v>
                </c:pt>
                <c:pt idx="7075">
                  <c:v>0.73582770972997591</c:v>
                </c:pt>
                <c:pt idx="7076">
                  <c:v>0.73839008175700049</c:v>
                </c:pt>
                <c:pt idx="7077">
                  <c:v>0.73781148162186594</c:v>
                </c:pt>
                <c:pt idx="7078">
                  <c:v>0.73896868189213516</c:v>
                </c:pt>
                <c:pt idx="7079">
                  <c:v>0.74153105391915974</c:v>
                </c:pt>
                <c:pt idx="7080">
                  <c:v>0.74202699689213225</c:v>
                </c:pt>
                <c:pt idx="7081">
                  <c:v>0.74326685432456352</c:v>
                </c:pt>
                <c:pt idx="7082">
                  <c:v>0.7448373404056432</c:v>
                </c:pt>
                <c:pt idx="7083">
                  <c:v>0.7454985977029398</c:v>
                </c:pt>
                <c:pt idx="7084">
                  <c:v>0.74640782648672277</c:v>
                </c:pt>
                <c:pt idx="7085">
                  <c:v>0.74739971243266778</c:v>
                </c:pt>
                <c:pt idx="7086">
                  <c:v>0.74921817000023372</c:v>
                </c:pt>
                <c:pt idx="7087">
                  <c:v>0.7487222270272611</c:v>
                </c:pt>
                <c:pt idx="7088">
                  <c:v>0.75070599891915124</c:v>
                </c:pt>
                <c:pt idx="7089">
                  <c:v>0.75219382783806876</c:v>
                </c:pt>
                <c:pt idx="7090">
                  <c:v>0.7516152277029341</c:v>
                </c:pt>
                <c:pt idx="7091">
                  <c:v>0.75260711364887911</c:v>
                </c:pt>
                <c:pt idx="7092">
                  <c:v>0.7550041713515796</c:v>
                </c:pt>
                <c:pt idx="7093">
                  <c:v>0.75525214283806597</c:v>
                </c:pt>
                <c:pt idx="7094">
                  <c:v>0.75525214283806597</c:v>
                </c:pt>
                <c:pt idx="7095">
                  <c:v>0.75723591472995588</c:v>
                </c:pt>
                <c:pt idx="7096">
                  <c:v>0.75682262891914553</c:v>
                </c:pt>
                <c:pt idx="7097">
                  <c:v>0.75905437229752182</c:v>
                </c:pt>
                <c:pt idx="7098">
                  <c:v>0.76062485837860139</c:v>
                </c:pt>
                <c:pt idx="7099">
                  <c:v>0.75938500094617012</c:v>
                </c:pt>
                <c:pt idx="7100">
                  <c:v>0.76293925891913983</c:v>
                </c:pt>
                <c:pt idx="7101">
                  <c:v>0.76310457324346403</c:v>
                </c:pt>
                <c:pt idx="7102">
                  <c:v>0.76401380202724689</c:v>
                </c:pt>
                <c:pt idx="7103">
                  <c:v>0.76194737297319481</c:v>
                </c:pt>
                <c:pt idx="7104">
                  <c:v>0.76574960243265067</c:v>
                </c:pt>
                <c:pt idx="7105">
                  <c:v>0.76384848770292268</c:v>
                </c:pt>
                <c:pt idx="7106">
                  <c:v>0.76897323175697208</c:v>
                </c:pt>
                <c:pt idx="7107">
                  <c:v>0.76938651756778242</c:v>
                </c:pt>
                <c:pt idx="7108">
                  <c:v>0.76913854608129617</c:v>
                </c:pt>
                <c:pt idx="7109">
                  <c:v>0.7707916893245379</c:v>
                </c:pt>
                <c:pt idx="7110">
                  <c:v>0.77302343270291418</c:v>
                </c:pt>
                <c:pt idx="7111">
                  <c:v>0.77137028945967245</c:v>
                </c:pt>
                <c:pt idx="7112">
                  <c:v>0.77194888959480712</c:v>
                </c:pt>
                <c:pt idx="7113">
                  <c:v>0.77087434648669995</c:v>
                </c:pt>
                <c:pt idx="7114">
                  <c:v>0.7736846900002109</c:v>
                </c:pt>
                <c:pt idx="7115">
                  <c:v>0.77500720459480421</c:v>
                </c:pt>
                <c:pt idx="7116">
                  <c:v>0.77558580472993877</c:v>
                </c:pt>
                <c:pt idx="7117">
                  <c:v>0.77831349108128767</c:v>
                </c:pt>
                <c:pt idx="7118">
                  <c:v>0.777734890946153</c:v>
                </c:pt>
                <c:pt idx="7119">
                  <c:v>0.77723894797318049</c:v>
                </c:pt>
                <c:pt idx="7120">
                  <c:v>0.77938803418939473</c:v>
                </c:pt>
                <c:pt idx="7121">
                  <c:v>0.77880943405426017</c:v>
                </c:pt>
                <c:pt idx="7122">
                  <c:v>0.77905740554074632</c:v>
                </c:pt>
                <c:pt idx="7123">
                  <c:v>0.78319026364885069</c:v>
                </c:pt>
                <c:pt idx="7124">
                  <c:v>0.78418214959479571</c:v>
                </c:pt>
                <c:pt idx="7125">
                  <c:v>0.78542200702722687</c:v>
                </c:pt>
                <c:pt idx="7126">
                  <c:v>0.78558732135155118</c:v>
                </c:pt>
                <c:pt idx="7127">
                  <c:v>0.78550466418938913</c:v>
                </c:pt>
                <c:pt idx="7128">
                  <c:v>0.78715780743263075</c:v>
                </c:pt>
                <c:pt idx="7129">
                  <c:v>0.78922423648668283</c:v>
                </c:pt>
                <c:pt idx="7130">
                  <c:v>0.78757109324344121</c:v>
                </c:pt>
                <c:pt idx="7131">
                  <c:v>0.78715780743263075</c:v>
                </c:pt>
                <c:pt idx="7132">
                  <c:v>0.79054675108127626</c:v>
                </c:pt>
                <c:pt idx="7133">
                  <c:v>0.79228255148668003</c:v>
                </c:pt>
                <c:pt idx="7134">
                  <c:v>0.7933570945947872</c:v>
                </c:pt>
                <c:pt idx="7135">
                  <c:v>0.79277849445965254</c:v>
                </c:pt>
                <c:pt idx="7136">
                  <c:v>0.79186926567586957</c:v>
                </c:pt>
                <c:pt idx="7137">
                  <c:v>0.79426632337857006</c:v>
                </c:pt>
                <c:pt idx="7138">
                  <c:v>0.79600212378397384</c:v>
                </c:pt>
                <c:pt idx="7139">
                  <c:v>0.79600212378397384</c:v>
                </c:pt>
                <c:pt idx="7140">
                  <c:v>0.79616743810829804</c:v>
                </c:pt>
                <c:pt idx="7141">
                  <c:v>0.79550618081100133</c:v>
                </c:pt>
                <c:pt idx="7142">
                  <c:v>0.79864715297316058</c:v>
                </c:pt>
                <c:pt idx="7143">
                  <c:v>0.79872981013532263</c:v>
                </c:pt>
                <c:pt idx="7144">
                  <c:v>0.80005232472991605</c:v>
                </c:pt>
                <c:pt idx="7145">
                  <c:v>0.7998043532434298</c:v>
                </c:pt>
                <c:pt idx="7146">
                  <c:v>0.80195343945964392</c:v>
                </c:pt>
                <c:pt idx="7147">
                  <c:v>0.80426784000018237</c:v>
                </c:pt>
                <c:pt idx="7148">
                  <c:v>0.80418518283802032</c:v>
                </c:pt>
                <c:pt idx="7149">
                  <c:v>0.80410252567585827</c:v>
                </c:pt>
                <c:pt idx="7150">
                  <c:v>0.80484644013531692</c:v>
                </c:pt>
                <c:pt idx="7151">
                  <c:v>0.80352392554072349</c:v>
                </c:pt>
                <c:pt idx="7152">
                  <c:v>0.80807006945963822</c:v>
                </c:pt>
                <c:pt idx="7153">
                  <c:v>0.80823538378396254</c:v>
                </c:pt>
                <c:pt idx="7154">
                  <c:v>0.80534238310828954</c:v>
                </c:pt>
                <c:pt idx="7155">
                  <c:v>0.80798741229747617</c:v>
                </c:pt>
                <c:pt idx="7156">
                  <c:v>0.80823538378396254</c:v>
                </c:pt>
                <c:pt idx="7157">
                  <c:v>0.81112838445963542</c:v>
                </c:pt>
                <c:pt idx="7158">
                  <c:v>0.80922726972990744</c:v>
                </c:pt>
                <c:pt idx="7159">
                  <c:v>0.81145901310828383</c:v>
                </c:pt>
                <c:pt idx="7160">
                  <c:v>0.81261621337855294</c:v>
                </c:pt>
                <c:pt idx="7161">
                  <c:v>0.81352544216233591</c:v>
                </c:pt>
                <c:pt idx="7162">
                  <c:v>0.81501327108125343</c:v>
                </c:pt>
                <c:pt idx="7163">
                  <c:v>0.81377341364882216</c:v>
                </c:pt>
                <c:pt idx="7164">
                  <c:v>0.81212027040558044</c:v>
                </c:pt>
                <c:pt idx="7165">
                  <c:v>0.81542655689206378</c:v>
                </c:pt>
                <c:pt idx="7166">
                  <c:v>0.81798892891908848</c:v>
                </c:pt>
                <c:pt idx="7167">
                  <c:v>0.81583984270287435</c:v>
                </c:pt>
                <c:pt idx="7168">
                  <c:v>0.819476757838006</c:v>
                </c:pt>
                <c:pt idx="7169">
                  <c:v>0.8193114435136819</c:v>
                </c:pt>
                <c:pt idx="7170">
                  <c:v>0.8198073864866543</c:v>
                </c:pt>
                <c:pt idx="7171">
                  <c:v>0.82121255824340977</c:v>
                </c:pt>
                <c:pt idx="7172">
                  <c:v>0.82046864378395112</c:v>
                </c:pt>
                <c:pt idx="7173">
                  <c:v>0.82046864378395112</c:v>
                </c:pt>
                <c:pt idx="7174">
                  <c:v>0.82162584405422023</c:v>
                </c:pt>
                <c:pt idx="7175">
                  <c:v>0.82261773000016525</c:v>
                </c:pt>
                <c:pt idx="7176">
                  <c:v>0.82410555891908277</c:v>
                </c:pt>
                <c:pt idx="7177">
                  <c:v>0.82402290175692072</c:v>
                </c:pt>
                <c:pt idx="7178">
                  <c:v>0.82394024459475868</c:v>
                </c:pt>
                <c:pt idx="7179">
                  <c:v>0.82699855959475577</c:v>
                </c:pt>
                <c:pt idx="7180">
                  <c:v>0.82716387391907997</c:v>
                </c:pt>
                <c:pt idx="7181">
                  <c:v>0.82683324527043167</c:v>
                </c:pt>
                <c:pt idx="7182">
                  <c:v>0.82732918824340407</c:v>
                </c:pt>
                <c:pt idx="7183">
                  <c:v>0.82650261662178337</c:v>
                </c:pt>
                <c:pt idx="7184">
                  <c:v>0.82881701716232159</c:v>
                </c:pt>
                <c:pt idx="7185">
                  <c:v>0.83063547472988752</c:v>
                </c:pt>
                <c:pt idx="7186">
                  <c:v>0.83063547472988752</c:v>
                </c:pt>
                <c:pt idx="7187">
                  <c:v>0.83063547472988752</c:v>
                </c:pt>
                <c:pt idx="7188">
                  <c:v>0.83195798932448084</c:v>
                </c:pt>
                <c:pt idx="7189">
                  <c:v>0.8323712751352913</c:v>
                </c:pt>
                <c:pt idx="7190">
                  <c:v>0.83427238986501928</c:v>
                </c:pt>
                <c:pt idx="7191">
                  <c:v>0.83129673202718424</c:v>
                </c:pt>
                <c:pt idx="7192">
                  <c:v>0.83485099000015384</c:v>
                </c:pt>
                <c:pt idx="7193">
                  <c:v>0.83435504702718144</c:v>
                </c:pt>
                <c:pt idx="7194">
                  <c:v>0.8360908474325851</c:v>
                </c:pt>
                <c:pt idx="7195">
                  <c:v>0.83493364716231588</c:v>
                </c:pt>
                <c:pt idx="7196">
                  <c:v>0.83708273337853023</c:v>
                </c:pt>
                <c:pt idx="7197">
                  <c:v>0.83509896148664009</c:v>
                </c:pt>
                <c:pt idx="7198">
                  <c:v>0.83790930500015104</c:v>
                </c:pt>
                <c:pt idx="7199">
                  <c:v>0.83931447675690651</c:v>
                </c:pt>
                <c:pt idx="7200">
                  <c:v>0.83923181959474435</c:v>
                </c:pt>
                <c:pt idx="7201">
                  <c:v>0.84014104837852732</c:v>
                </c:pt>
                <c:pt idx="7202">
                  <c:v>0.83997573405420312</c:v>
                </c:pt>
                <c:pt idx="7203">
                  <c:v>0.84138090581095859</c:v>
                </c:pt>
                <c:pt idx="7204">
                  <c:v>0.84311670621636248</c:v>
                </c:pt>
                <c:pt idx="7205">
                  <c:v>0.84154622013528269</c:v>
                </c:pt>
                <c:pt idx="7206">
                  <c:v>0.84344733486501078</c:v>
                </c:pt>
                <c:pt idx="7207">
                  <c:v>0.84303404905420021</c:v>
                </c:pt>
                <c:pt idx="7208">
                  <c:v>0.84485250662176625</c:v>
                </c:pt>
                <c:pt idx="7209">
                  <c:v>0.84410859216230738</c:v>
                </c:pt>
                <c:pt idx="7210">
                  <c:v>0.8455964210812249</c:v>
                </c:pt>
                <c:pt idx="7211">
                  <c:v>0.8451004781082524</c:v>
                </c:pt>
                <c:pt idx="7212">
                  <c:v>0.84766285013527709</c:v>
                </c:pt>
                <c:pt idx="7213">
                  <c:v>0.84600970689203536</c:v>
                </c:pt>
                <c:pt idx="7214">
                  <c:v>0.84733222148662868</c:v>
                </c:pt>
                <c:pt idx="7215">
                  <c:v>0.84972927918932917</c:v>
                </c:pt>
                <c:pt idx="7216">
                  <c:v>0.84939865054068087</c:v>
                </c:pt>
                <c:pt idx="7217">
                  <c:v>0.85039053648662588</c:v>
                </c:pt>
                <c:pt idx="7218">
                  <c:v>0.85080382229743634</c:v>
                </c:pt>
                <c:pt idx="7219">
                  <c:v>0.84791082162176334</c:v>
                </c:pt>
                <c:pt idx="7220">
                  <c:v>0.85146507959473294</c:v>
                </c:pt>
                <c:pt idx="7221">
                  <c:v>0.84791082162176334</c:v>
                </c:pt>
                <c:pt idx="7222">
                  <c:v>0.85386213729743354</c:v>
                </c:pt>
                <c:pt idx="7223">
                  <c:v>0.85344885148662297</c:v>
                </c:pt>
                <c:pt idx="7224">
                  <c:v>0.85493668040554049</c:v>
                </c:pt>
                <c:pt idx="7225">
                  <c:v>0.85295290851365047</c:v>
                </c:pt>
                <c:pt idx="7226">
                  <c:v>0.85377948013527138</c:v>
                </c:pt>
                <c:pt idx="7227">
                  <c:v>0.85287025135148842</c:v>
                </c:pt>
                <c:pt idx="7228">
                  <c:v>0.85658982364878222</c:v>
                </c:pt>
                <c:pt idx="7229">
                  <c:v>0.8547713660812164</c:v>
                </c:pt>
                <c:pt idx="7230">
                  <c:v>0.85543262337851311</c:v>
                </c:pt>
                <c:pt idx="7231">
                  <c:v>0.85782968108121349</c:v>
                </c:pt>
                <c:pt idx="7232">
                  <c:v>0.8576643667568894</c:v>
                </c:pt>
                <c:pt idx="7233">
                  <c:v>0.85915219567580692</c:v>
                </c:pt>
                <c:pt idx="7234">
                  <c:v>0.8579949954055377</c:v>
                </c:pt>
                <c:pt idx="7235">
                  <c:v>0.85873890986499646</c:v>
                </c:pt>
                <c:pt idx="7236">
                  <c:v>0.86212785351364196</c:v>
                </c:pt>
                <c:pt idx="7237">
                  <c:v>0.86097065324337274</c:v>
                </c:pt>
                <c:pt idx="7238">
                  <c:v>0.86187988202715571</c:v>
                </c:pt>
                <c:pt idx="7239">
                  <c:v>0.86146659621634536</c:v>
                </c:pt>
                <c:pt idx="7240">
                  <c:v>0.8613839390541832</c:v>
                </c:pt>
                <c:pt idx="7241">
                  <c:v>0.86262379648661447</c:v>
                </c:pt>
                <c:pt idx="7242">
                  <c:v>0.8647728827028287</c:v>
                </c:pt>
                <c:pt idx="7243">
                  <c:v>0.86278911081093856</c:v>
                </c:pt>
                <c:pt idx="7244">
                  <c:v>0.86270645364877652</c:v>
                </c:pt>
                <c:pt idx="7245">
                  <c:v>0.86593008297309793</c:v>
                </c:pt>
                <c:pt idx="7246">
                  <c:v>0.86469022554066666</c:v>
                </c:pt>
                <c:pt idx="7247">
                  <c:v>0.86716994040552908</c:v>
                </c:pt>
                <c:pt idx="7248">
                  <c:v>0.86526882567580121</c:v>
                </c:pt>
                <c:pt idx="7249">
                  <c:v>0.86700462608120499</c:v>
                </c:pt>
                <c:pt idx="7250">
                  <c:v>0.86675665459471873</c:v>
                </c:pt>
                <c:pt idx="7251">
                  <c:v>0.86584742581093577</c:v>
                </c:pt>
                <c:pt idx="7252">
                  <c:v>0.86874042648660876</c:v>
                </c:pt>
                <c:pt idx="7253">
                  <c:v>0.86940168378390548</c:v>
                </c:pt>
                <c:pt idx="7254">
                  <c:v>0.87014559824336424</c:v>
                </c:pt>
                <c:pt idx="7255">
                  <c:v>0.87163342716228176</c:v>
                </c:pt>
                <c:pt idx="7256">
                  <c:v>0.87039356972985038</c:v>
                </c:pt>
                <c:pt idx="7257">
                  <c:v>0.87113748418930925</c:v>
                </c:pt>
                <c:pt idx="7258">
                  <c:v>0.87113748418930925</c:v>
                </c:pt>
                <c:pt idx="7259">
                  <c:v>0.87196405581093017</c:v>
                </c:pt>
                <c:pt idx="7260">
                  <c:v>0.8739478277028202</c:v>
                </c:pt>
                <c:pt idx="7261">
                  <c:v>0.87179874148660585</c:v>
                </c:pt>
                <c:pt idx="7262">
                  <c:v>0.87221202729741643</c:v>
                </c:pt>
                <c:pt idx="7263">
                  <c:v>0.87097216986498505</c:v>
                </c:pt>
                <c:pt idx="7264">
                  <c:v>0.8747743993244409</c:v>
                </c:pt>
                <c:pt idx="7265">
                  <c:v>0.87609691391903433</c:v>
                </c:pt>
                <c:pt idx="7266">
                  <c:v>0.87502237081092726</c:v>
                </c:pt>
                <c:pt idx="7267">
                  <c:v>0.87584894243254807</c:v>
                </c:pt>
                <c:pt idx="7268">
                  <c:v>0.87733677135146559</c:v>
                </c:pt>
                <c:pt idx="7269">
                  <c:v>0.87675817121633104</c:v>
                </c:pt>
                <c:pt idx="7270">
                  <c:v>0.87816334297308651</c:v>
                </c:pt>
                <c:pt idx="7271">
                  <c:v>0.87816334297308651</c:v>
                </c:pt>
                <c:pt idx="7272">
                  <c:v>0.87890725743254527</c:v>
                </c:pt>
                <c:pt idx="7273">
                  <c:v>0.87940320040551767</c:v>
                </c:pt>
                <c:pt idx="7274">
                  <c:v>0.87907257175686937</c:v>
                </c:pt>
                <c:pt idx="7275">
                  <c:v>0.87907257175686937</c:v>
                </c:pt>
                <c:pt idx="7276">
                  <c:v>0.8800644577028145</c:v>
                </c:pt>
                <c:pt idx="7277">
                  <c:v>0.87932054324335562</c:v>
                </c:pt>
                <c:pt idx="7278">
                  <c:v>0.87948585756767983</c:v>
                </c:pt>
                <c:pt idx="7279">
                  <c:v>0.88171760094605611</c:v>
                </c:pt>
                <c:pt idx="7280">
                  <c:v>0.88155228662173202</c:v>
                </c:pt>
                <c:pt idx="7281">
                  <c:v>0.88262682972983908</c:v>
                </c:pt>
                <c:pt idx="7282">
                  <c:v>0.88287480121632533</c:v>
                </c:pt>
                <c:pt idx="7283">
                  <c:v>0.88452794445956706</c:v>
                </c:pt>
                <c:pt idx="7284">
                  <c:v>0.88320542986497363</c:v>
                </c:pt>
                <c:pt idx="7285">
                  <c:v>0.88427997297308081</c:v>
                </c:pt>
                <c:pt idx="7286">
                  <c:v>0.8839493443244324</c:v>
                </c:pt>
                <c:pt idx="7287">
                  <c:v>0.88411465864875671</c:v>
                </c:pt>
                <c:pt idx="7288">
                  <c:v>0.88626374486497084</c:v>
                </c:pt>
                <c:pt idx="7289">
                  <c:v>0.88618108770280879</c:v>
                </c:pt>
                <c:pt idx="7290">
                  <c:v>0.8871729736487538</c:v>
                </c:pt>
                <c:pt idx="7291">
                  <c:v>0.88601577337848458</c:v>
                </c:pt>
                <c:pt idx="7292">
                  <c:v>0.88874345972983348</c:v>
                </c:pt>
                <c:pt idx="7293">
                  <c:v>0.88857814540550917</c:v>
                </c:pt>
                <c:pt idx="7294">
                  <c:v>0.88874345972983348</c:v>
                </c:pt>
                <c:pt idx="7295">
                  <c:v>0.88709031648659176</c:v>
                </c:pt>
                <c:pt idx="7296">
                  <c:v>0.88940471702713009</c:v>
                </c:pt>
                <c:pt idx="7297">
                  <c:v>0.89056191729739931</c:v>
                </c:pt>
                <c:pt idx="7298">
                  <c:v>0.89163646040550637</c:v>
                </c:pt>
                <c:pt idx="7299">
                  <c:v>0.89047926013523715</c:v>
                </c:pt>
                <c:pt idx="7300">
                  <c:v>0.88824751675686087</c:v>
                </c:pt>
                <c:pt idx="7301">
                  <c:v>0.89122317459469591</c:v>
                </c:pt>
                <c:pt idx="7302">
                  <c:v>0.89196708905415478</c:v>
                </c:pt>
                <c:pt idx="7303">
                  <c:v>0.89188443189199262</c:v>
                </c:pt>
                <c:pt idx="7304">
                  <c:v>0.89287631783793764</c:v>
                </c:pt>
                <c:pt idx="7305">
                  <c:v>0.89047926013523715</c:v>
                </c:pt>
                <c:pt idx="7306">
                  <c:v>0.89378554662172061</c:v>
                </c:pt>
                <c:pt idx="7307">
                  <c:v>0.89486008972982778</c:v>
                </c:pt>
                <c:pt idx="7308">
                  <c:v>0.89204974621631683</c:v>
                </c:pt>
                <c:pt idx="7309">
                  <c:v>0.89155380324334421</c:v>
                </c:pt>
                <c:pt idx="7310">
                  <c:v>0.89089254594604761</c:v>
                </c:pt>
                <c:pt idx="7311">
                  <c:v>0.89618260432442109</c:v>
                </c:pt>
                <c:pt idx="7312">
                  <c:v>0.89585197567577268</c:v>
                </c:pt>
                <c:pt idx="7313">
                  <c:v>0.89535603270280018</c:v>
                </c:pt>
                <c:pt idx="7314">
                  <c:v>0.89585197567577268</c:v>
                </c:pt>
                <c:pt idx="7315">
                  <c:v>0.89494274689198983</c:v>
                </c:pt>
                <c:pt idx="7316">
                  <c:v>0.89800106189198692</c:v>
                </c:pt>
                <c:pt idx="7317">
                  <c:v>0.8973398045946902</c:v>
                </c:pt>
                <c:pt idx="7318">
                  <c:v>0.8973398045946902</c:v>
                </c:pt>
                <c:pt idx="7319">
                  <c:v>0.89709183310820395</c:v>
                </c:pt>
                <c:pt idx="7320">
                  <c:v>0.89833169054063522</c:v>
                </c:pt>
                <c:pt idx="7321">
                  <c:v>0.90031546243252525</c:v>
                </c:pt>
                <c:pt idx="7322">
                  <c:v>0.89915826216225603</c:v>
                </c:pt>
                <c:pt idx="7323">
                  <c:v>0.89973686229739069</c:v>
                </c:pt>
                <c:pt idx="7324">
                  <c:v>0.90039811959468741</c:v>
                </c:pt>
                <c:pt idx="7325">
                  <c:v>0.90262986297306369</c:v>
                </c:pt>
                <c:pt idx="7326">
                  <c:v>0.90130734837847037</c:v>
                </c:pt>
                <c:pt idx="7327">
                  <c:v>0.90039811959468741</c:v>
                </c:pt>
                <c:pt idx="7328">
                  <c:v>0.9002328052703632</c:v>
                </c:pt>
                <c:pt idx="7329">
                  <c:v>0.90130734837847037</c:v>
                </c:pt>
                <c:pt idx="7330">
                  <c:v>0.90163797702711868</c:v>
                </c:pt>
                <c:pt idx="7331">
                  <c:v>0.90238189148657744</c:v>
                </c:pt>
                <c:pt idx="7332">
                  <c:v>0.9034564345946845</c:v>
                </c:pt>
                <c:pt idx="7333">
                  <c:v>0.9032911202703604</c:v>
                </c:pt>
                <c:pt idx="7334">
                  <c:v>0.90453097770279167</c:v>
                </c:pt>
                <c:pt idx="7335">
                  <c:v>0.90527489216225032</c:v>
                </c:pt>
                <c:pt idx="7336">
                  <c:v>0.90420034905414337</c:v>
                </c:pt>
                <c:pt idx="7337">
                  <c:v>0.9034564345946845</c:v>
                </c:pt>
                <c:pt idx="7338">
                  <c:v>0.90296049162171199</c:v>
                </c:pt>
                <c:pt idx="7339">
                  <c:v>0.90519223500008827</c:v>
                </c:pt>
                <c:pt idx="7340">
                  <c:v>0.90610146378387124</c:v>
                </c:pt>
                <c:pt idx="7341">
                  <c:v>0.90701069256765421</c:v>
                </c:pt>
                <c:pt idx="7342">
                  <c:v>0.90684537824333011</c:v>
                </c:pt>
                <c:pt idx="7343">
                  <c:v>0.90593614945954715</c:v>
                </c:pt>
                <c:pt idx="7344">
                  <c:v>0.90849852148657173</c:v>
                </c:pt>
                <c:pt idx="7345">
                  <c:v>0.90775460702711297</c:v>
                </c:pt>
                <c:pt idx="7346">
                  <c:v>0.90709334972981637</c:v>
                </c:pt>
                <c:pt idx="7347">
                  <c:v>0.90734132121630251</c:v>
                </c:pt>
                <c:pt idx="7348">
                  <c:v>0.90808523567576127</c:v>
                </c:pt>
                <c:pt idx="7349">
                  <c:v>0.91031697905413766</c:v>
                </c:pt>
                <c:pt idx="7350">
                  <c:v>0.90891180729738219</c:v>
                </c:pt>
                <c:pt idx="7351">
                  <c:v>0.90825055000008548</c:v>
                </c:pt>
                <c:pt idx="7352">
                  <c:v>0.90957306459467879</c:v>
                </c:pt>
                <c:pt idx="7353">
                  <c:v>0.90998635040548936</c:v>
                </c:pt>
                <c:pt idx="7354">
                  <c:v>0.91147417932440689</c:v>
                </c:pt>
                <c:pt idx="7355">
                  <c:v>0.91139152216224473</c:v>
                </c:pt>
                <c:pt idx="7356">
                  <c:v>0.91048229337846176</c:v>
                </c:pt>
                <c:pt idx="7357">
                  <c:v>0.91172215081089314</c:v>
                </c:pt>
                <c:pt idx="7358">
                  <c:v>0.91155683648656893</c:v>
                </c:pt>
                <c:pt idx="7359">
                  <c:v>0.91230075094602758</c:v>
                </c:pt>
                <c:pt idx="7360">
                  <c:v>0.91287935108116236</c:v>
                </c:pt>
                <c:pt idx="7361">
                  <c:v>0.91271403675683804</c:v>
                </c:pt>
                <c:pt idx="7362">
                  <c:v>0.91246606527035179</c:v>
                </c:pt>
                <c:pt idx="7363">
                  <c:v>0.91411920851359352</c:v>
                </c:pt>
                <c:pt idx="7364">
                  <c:v>0.9134579512162968</c:v>
                </c:pt>
                <c:pt idx="7365">
                  <c:v>0.91205277945954144</c:v>
                </c:pt>
                <c:pt idx="7366">
                  <c:v>0.91544172310818683</c:v>
                </c:pt>
                <c:pt idx="7367">
                  <c:v>0.91626829472980775</c:v>
                </c:pt>
                <c:pt idx="7368">
                  <c:v>0.91593766608115945</c:v>
                </c:pt>
                <c:pt idx="7369">
                  <c:v>0.91593766608115945</c:v>
                </c:pt>
                <c:pt idx="7370">
                  <c:v>0.91296200824332441</c:v>
                </c:pt>
                <c:pt idx="7371">
                  <c:v>0.91792143797304948</c:v>
                </c:pt>
                <c:pt idx="7372">
                  <c:v>0.91734283783791482</c:v>
                </c:pt>
                <c:pt idx="7373">
                  <c:v>0.91792143797304948</c:v>
                </c:pt>
                <c:pt idx="7374">
                  <c:v>0.91668158054061821</c:v>
                </c:pt>
                <c:pt idx="7375">
                  <c:v>0.91734283783791482</c:v>
                </c:pt>
                <c:pt idx="7376">
                  <c:v>0.91783878081088743</c:v>
                </c:pt>
                <c:pt idx="7377">
                  <c:v>0.91816940945953573</c:v>
                </c:pt>
                <c:pt idx="7378">
                  <c:v>0.91866535243250813</c:v>
                </c:pt>
                <c:pt idx="7379">
                  <c:v>0.91800409513521153</c:v>
                </c:pt>
                <c:pt idx="7380">
                  <c:v>0.91866535243250813</c:v>
                </c:pt>
                <c:pt idx="7381">
                  <c:v>0.91734283783791482</c:v>
                </c:pt>
                <c:pt idx="7382">
                  <c:v>0.91750815216223902</c:v>
                </c:pt>
                <c:pt idx="7383">
                  <c:v>0.92007052418926361</c:v>
                </c:pt>
                <c:pt idx="7384">
                  <c:v>0.91982255270277735</c:v>
                </c:pt>
                <c:pt idx="7385">
                  <c:v>0.91816940945953573</c:v>
                </c:pt>
                <c:pt idx="7386">
                  <c:v>0.92089709581088453</c:v>
                </c:pt>
                <c:pt idx="7387">
                  <c:v>0.92073178148656032</c:v>
                </c:pt>
                <c:pt idx="7388">
                  <c:v>0.91949192405412905</c:v>
                </c:pt>
                <c:pt idx="7389">
                  <c:v>0.91965723837845326</c:v>
                </c:pt>
                <c:pt idx="7390">
                  <c:v>0.92147569594601908</c:v>
                </c:pt>
                <c:pt idx="7391">
                  <c:v>0.92180632459466738</c:v>
                </c:pt>
                <c:pt idx="7392">
                  <c:v>0.92246758189196409</c:v>
                </c:pt>
                <c:pt idx="7393">
                  <c:v>0.92271555337845035</c:v>
                </c:pt>
                <c:pt idx="7394">
                  <c:v>0.9232941535135849</c:v>
                </c:pt>
                <c:pt idx="7395">
                  <c:v>0.92453401094601628</c:v>
                </c:pt>
                <c:pt idx="7396">
                  <c:v>0.92445135378385412</c:v>
                </c:pt>
                <c:pt idx="7397">
                  <c:v>0.92387275364871957</c:v>
                </c:pt>
                <c:pt idx="7398">
                  <c:v>0.92312883918926081</c:v>
                </c:pt>
                <c:pt idx="7399">
                  <c:v>0.92453401094601628</c:v>
                </c:pt>
                <c:pt idx="7400">
                  <c:v>0.92395541081088173</c:v>
                </c:pt>
                <c:pt idx="7401">
                  <c:v>0.92403806797304378</c:v>
                </c:pt>
                <c:pt idx="7402">
                  <c:v>0.92255023905412625</c:v>
                </c:pt>
                <c:pt idx="7403">
                  <c:v>0.92486463959466458</c:v>
                </c:pt>
                <c:pt idx="7404">
                  <c:v>0.92544323972979925</c:v>
                </c:pt>
                <c:pt idx="7405">
                  <c:v>0.92676575432439257</c:v>
                </c:pt>
                <c:pt idx="7406">
                  <c:v>0.92593918270277165</c:v>
                </c:pt>
                <c:pt idx="7407">
                  <c:v>0.92453401094601628</c:v>
                </c:pt>
                <c:pt idx="7408">
                  <c:v>0.92635246851358211</c:v>
                </c:pt>
                <c:pt idx="7409">
                  <c:v>0.92734435445952712</c:v>
                </c:pt>
                <c:pt idx="7410">
                  <c:v>0.92610449702709585</c:v>
                </c:pt>
                <c:pt idx="7411">
                  <c:v>0.92833624040547225</c:v>
                </c:pt>
                <c:pt idx="7412">
                  <c:v>0.92734435445952712</c:v>
                </c:pt>
                <c:pt idx="7413">
                  <c:v>0.92717904013520303</c:v>
                </c:pt>
                <c:pt idx="7414">
                  <c:v>0.92643512567574415</c:v>
                </c:pt>
                <c:pt idx="7415">
                  <c:v>0.92850155472979634</c:v>
                </c:pt>
                <c:pt idx="7416">
                  <c:v>0.92858421189195839</c:v>
                </c:pt>
                <c:pt idx="7417">
                  <c:v>0.92833624040547225</c:v>
                </c:pt>
                <c:pt idx="7418">
                  <c:v>0.9292454691892551</c:v>
                </c:pt>
                <c:pt idx="7419">
                  <c:v>0.92866686905412055</c:v>
                </c:pt>
                <c:pt idx="7420">
                  <c:v>0.92949344067574136</c:v>
                </c:pt>
                <c:pt idx="7421">
                  <c:v>0.9292454691892551</c:v>
                </c:pt>
                <c:pt idx="7422">
                  <c:v>0.92974141216222761</c:v>
                </c:pt>
                <c:pt idx="7423">
                  <c:v>0.93106392675682093</c:v>
                </c:pt>
                <c:pt idx="7424">
                  <c:v>0.93106392675682093</c:v>
                </c:pt>
                <c:pt idx="7425">
                  <c:v>0.93089861243249672</c:v>
                </c:pt>
                <c:pt idx="7426">
                  <c:v>0.93114658391898308</c:v>
                </c:pt>
                <c:pt idx="7427">
                  <c:v>0.93114658391898308</c:v>
                </c:pt>
                <c:pt idx="7428">
                  <c:v>0.93279972716222481</c:v>
                </c:pt>
                <c:pt idx="7429">
                  <c:v>0.9318078412162798</c:v>
                </c:pt>
                <c:pt idx="7430">
                  <c:v>0.9321384698649281</c:v>
                </c:pt>
                <c:pt idx="7431">
                  <c:v>0.93197315554060389</c:v>
                </c:pt>
                <c:pt idx="7432">
                  <c:v>0.93172518405411764</c:v>
                </c:pt>
                <c:pt idx="7433">
                  <c:v>0.93346098445952141</c:v>
                </c:pt>
                <c:pt idx="7434">
                  <c:v>0.93263441283790061</c:v>
                </c:pt>
                <c:pt idx="7435">
                  <c:v>0.93279972716222481</c:v>
                </c:pt>
                <c:pt idx="7436">
                  <c:v>0.93337832729735937</c:v>
                </c:pt>
                <c:pt idx="7437">
                  <c:v>0.93453552756762859</c:v>
                </c:pt>
                <c:pt idx="7438">
                  <c:v>0.93395692743249392</c:v>
                </c:pt>
                <c:pt idx="7439">
                  <c:v>0.93081595527033467</c:v>
                </c:pt>
                <c:pt idx="7440">
                  <c:v>0.93461818472979064</c:v>
                </c:pt>
                <c:pt idx="7441">
                  <c:v>0.93569272783789781</c:v>
                </c:pt>
                <c:pt idx="7442">
                  <c:v>0.93676727094600487</c:v>
                </c:pt>
                <c:pt idx="7443">
                  <c:v>0.93445287040546654</c:v>
                </c:pt>
                <c:pt idx="7444">
                  <c:v>0.93577538500005986</c:v>
                </c:pt>
                <c:pt idx="7445">
                  <c:v>0.93494881337843894</c:v>
                </c:pt>
                <c:pt idx="7446">
                  <c:v>0.93222112702709015</c:v>
                </c:pt>
                <c:pt idx="7447">
                  <c:v>0.93660195662168066</c:v>
                </c:pt>
                <c:pt idx="7448">
                  <c:v>0.93569272783789781</c:v>
                </c:pt>
                <c:pt idx="7449">
                  <c:v>0.93561007067573565</c:v>
                </c:pt>
                <c:pt idx="7450">
                  <c:v>0.93618867081087032</c:v>
                </c:pt>
                <c:pt idx="7451">
                  <c:v>0.93751118540546363</c:v>
                </c:pt>
                <c:pt idx="7452">
                  <c:v>0.93643664229735646</c:v>
                </c:pt>
                <c:pt idx="7453">
                  <c:v>0.93594069932438406</c:v>
                </c:pt>
                <c:pt idx="7454">
                  <c:v>0.93759384256762568</c:v>
                </c:pt>
                <c:pt idx="7455">
                  <c:v>0.93709789959465317</c:v>
                </c:pt>
                <c:pt idx="7456">
                  <c:v>0.93627132797303236</c:v>
                </c:pt>
                <c:pt idx="7457">
                  <c:v>0.93808978554059819</c:v>
                </c:pt>
                <c:pt idx="7458">
                  <c:v>0.93734587108113954</c:v>
                </c:pt>
                <c:pt idx="7459">
                  <c:v>0.93784181405411193</c:v>
                </c:pt>
                <c:pt idx="7460">
                  <c:v>0.93742852824330158</c:v>
                </c:pt>
                <c:pt idx="7461">
                  <c:v>0.93866838567573285</c:v>
                </c:pt>
                <c:pt idx="7462">
                  <c:v>0.93932964297302945</c:v>
                </c:pt>
                <c:pt idx="7463">
                  <c:v>0.93990824310816401</c:v>
                </c:pt>
                <c:pt idx="7464">
                  <c:v>0.93800712837843614</c:v>
                </c:pt>
                <c:pt idx="7465">
                  <c:v>0.93990824310816401</c:v>
                </c:pt>
                <c:pt idx="7466">
                  <c:v>0.93999090027032617</c:v>
                </c:pt>
                <c:pt idx="7467">
                  <c:v>0.93842041418924649</c:v>
                </c:pt>
                <c:pt idx="7468">
                  <c:v>0.94056950040546083</c:v>
                </c:pt>
                <c:pt idx="7469">
                  <c:v>0.93932964297302945</c:v>
                </c:pt>
                <c:pt idx="7470">
                  <c:v>0.94164404351356779</c:v>
                </c:pt>
                <c:pt idx="7471">
                  <c:v>0.94015621459465026</c:v>
                </c:pt>
                <c:pt idx="7472">
                  <c:v>0.93833775702708444</c:v>
                </c:pt>
                <c:pt idx="7473">
                  <c:v>0.93974292878383991</c:v>
                </c:pt>
                <c:pt idx="7474">
                  <c:v>0.94023887175681253</c:v>
                </c:pt>
                <c:pt idx="7475">
                  <c:v>0.94230530081086461</c:v>
                </c:pt>
                <c:pt idx="7476">
                  <c:v>0.94271858662167496</c:v>
                </c:pt>
                <c:pt idx="7477">
                  <c:v>0.94189201500005415</c:v>
                </c:pt>
                <c:pt idx="7478">
                  <c:v>0.94230530081086461</c:v>
                </c:pt>
                <c:pt idx="7479">
                  <c:v>0.94197467216221631</c:v>
                </c:pt>
                <c:pt idx="7480">
                  <c:v>0.9421399864865404</c:v>
                </c:pt>
                <c:pt idx="7481">
                  <c:v>0.94238795797302666</c:v>
                </c:pt>
                <c:pt idx="7482">
                  <c:v>0.94073481472978493</c:v>
                </c:pt>
                <c:pt idx="7483">
                  <c:v>0.94296655810816121</c:v>
                </c:pt>
                <c:pt idx="7484">
                  <c:v>0.94404110121626839</c:v>
                </c:pt>
                <c:pt idx="7485">
                  <c:v>0.94313187243248531</c:v>
                </c:pt>
                <c:pt idx="7486">
                  <c:v>0.94362781540545793</c:v>
                </c:pt>
                <c:pt idx="7487">
                  <c:v>0.94371047256761997</c:v>
                </c:pt>
                <c:pt idx="7488">
                  <c:v>0.94461970135140294</c:v>
                </c:pt>
                <c:pt idx="7489">
                  <c:v>0.94247061513518871</c:v>
                </c:pt>
                <c:pt idx="7490">
                  <c:v>0.94478501567572715</c:v>
                </c:pt>
                <c:pt idx="7491">
                  <c:v>0.94362781540545793</c:v>
                </c:pt>
                <c:pt idx="7492">
                  <c:v>0.94445438702707873</c:v>
                </c:pt>
                <c:pt idx="7493">
                  <c:v>0.94528095864869965</c:v>
                </c:pt>
                <c:pt idx="7494">
                  <c:v>0.94569424445951</c:v>
                </c:pt>
                <c:pt idx="7495">
                  <c:v>0.94486767283788919</c:v>
                </c:pt>
                <c:pt idx="7496">
                  <c:v>0.94561158729734796</c:v>
                </c:pt>
                <c:pt idx="7497">
                  <c:v>0.94313187243248531</c:v>
                </c:pt>
                <c:pt idx="7498">
                  <c:v>0.94734738770275173</c:v>
                </c:pt>
                <c:pt idx="7499">
                  <c:v>0.94437172986491669</c:v>
                </c:pt>
                <c:pt idx="7500">
                  <c:v>0.94635550175680683</c:v>
                </c:pt>
                <c:pt idx="7501">
                  <c:v>0.94544627297302375</c:v>
                </c:pt>
                <c:pt idx="7502">
                  <c:v>0.94726473054058968</c:v>
                </c:pt>
                <c:pt idx="7503">
                  <c:v>0.94784333067572435</c:v>
                </c:pt>
                <c:pt idx="7504">
                  <c:v>0.94685144472977922</c:v>
                </c:pt>
                <c:pt idx="7505">
                  <c:v>0.94767801635140003</c:v>
                </c:pt>
                <c:pt idx="7506">
                  <c:v>0.94577690162167216</c:v>
                </c:pt>
                <c:pt idx="7507">
                  <c:v>0.94759535918923798</c:v>
                </c:pt>
                <c:pt idx="7508">
                  <c:v>0.94743004486491378</c:v>
                </c:pt>
                <c:pt idx="7509">
                  <c:v>0.94726473054058968</c:v>
                </c:pt>
                <c:pt idx="7510">
                  <c:v>0.94643815891896887</c:v>
                </c:pt>
                <c:pt idx="7511">
                  <c:v>0.94709941621626548</c:v>
                </c:pt>
                <c:pt idx="7512">
                  <c:v>0.94635550175680683</c:v>
                </c:pt>
                <c:pt idx="7513">
                  <c:v>0.94933115959464187</c:v>
                </c:pt>
                <c:pt idx="7514">
                  <c:v>0.9479259878378864</c:v>
                </c:pt>
                <c:pt idx="7515">
                  <c:v>0.94577690162167216</c:v>
                </c:pt>
                <c:pt idx="7516">
                  <c:v>0.9489178737838313</c:v>
                </c:pt>
                <c:pt idx="7517">
                  <c:v>0.94966178824329017</c:v>
                </c:pt>
                <c:pt idx="7518">
                  <c:v>0.94974444540545222</c:v>
                </c:pt>
                <c:pt idx="7519">
                  <c:v>0.94941381675680392</c:v>
                </c:pt>
                <c:pt idx="7520">
                  <c:v>0.94990975972977643</c:v>
                </c:pt>
                <c:pt idx="7521">
                  <c:v>0.9479259878378864</c:v>
                </c:pt>
                <c:pt idx="7522">
                  <c:v>0.95106696000004565</c:v>
                </c:pt>
                <c:pt idx="7523">
                  <c:v>0.9479259878378864</c:v>
                </c:pt>
                <c:pt idx="7524">
                  <c:v>0.94908318810815551</c:v>
                </c:pt>
                <c:pt idx="7525">
                  <c:v>0.95065367418923508</c:v>
                </c:pt>
                <c:pt idx="7526">
                  <c:v>0.94817395932437265</c:v>
                </c:pt>
                <c:pt idx="7527">
                  <c:v>0.95032304554058677</c:v>
                </c:pt>
                <c:pt idx="7528">
                  <c:v>0.9518108744595043</c:v>
                </c:pt>
                <c:pt idx="7529">
                  <c:v>0.95057101702707303</c:v>
                </c:pt>
                <c:pt idx="7530">
                  <c:v>0.95106696000004565</c:v>
                </c:pt>
                <c:pt idx="7531">
                  <c:v>0.9521415031081526</c:v>
                </c:pt>
                <c:pt idx="7532">
                  <c:v>0.9519761887838285</c:v>
                </c:pt>
                <c:pt idx="7533">
                  <c:v>0.95015773121626268</c:v>
                </c:pt>
                <c:pt idx="7534">
                  <c:v>0.9513149314865319</c:v>
                </c:pt>
                <c:pt idx="7535">
                  <c:v>0.9516455601351802</c:v>
                </c:pt>
                <c:pt idx="7536">
                  <c:v>0.95288541756761147</c:v>
                </c:pt>
                <c:pt idx="7537">
                  <c:v>0.9516455601351802</c:v>
                </c:pt>
                <c:pt idx="7538">
                  <c:v>0.9519761887838285</c:v>
                </c:pt>
                <c:pt idx="7539">
                  <c:v>0.95205884594599055</c:v>
                </c:pt>
                <c:pt idx="7540">
                  <c:v>0.95321604621625977</c:v>
                </c:pt>
                <c:pt idx="7541">
                  <c:v>0.95313338905409772</c:v>
                </c:pt>
                <c:pt idx="7542">
                  <c:v>0.95272010324328726</c:v>
                </c:pt>
                <c:pt idx="7543">
                  <c:v>0.95362933202707023</c:v>
                </c:pt>
                <c:pt idx="7544">
                  <c:v>0.95354667486490807</c:v>
                </c:pt>
                <c:pt idx="7545">
                  <c:v>0.95445590364869104</c:v>
                </c:pt>
                <c:pt idx="7546">
                  <c:v>0.95338136054058398</c:v>
                </c:pt>
                <c:pt idx="7547">
                  <c:v>0.95321604621625977</c:v>
                </c:pt>
                <c:pt idx="7548">
                  <c:v>0.95395996067571864</c:v>
                </c:pt>
                <c:pt idx="7549">
                  <c:v>0.95602638972977072</c:v>
                </c:pt>
                <c:pt idx="7550">
                  <c:v>0.9548691894595015</c:v>
                </c:pt>
                <c:pt idx="7551">
                  <c:v>0.95338136054058398</c:v>
                </c:pt>
                <c:pt idx="7552">
                  <c:v>0.95536513243247412</c:v>
                </c:pt>
                <c:pt idx="7553">
                  <c:v>0.95354667486490807</c:v>
                </c:pt>
                <c:pt idx="7554">
                  <c:v>0.95395996067571864</c:v>
                </c:pt>
                <c:pt idx="7555">
                  <c:v>0.95553044675679821</c:v>
                </c:pt>
                <c:pt idx="7556">
                  <c:v>0.95561310391896026</c:v>
                </c:pt>
                <c:pt idx="7557">
                  <c:v>0.95379464635139433</c:v>
                </c:pt>
                <c:pt idx="7558">
                  <c:v>0.95462121797301525</c:v>
                </c:pt>
                <c:pt idx="7559">
                  <c:v>0.9548691894595015</c:v>
                </c:pt>
                <c:pt idx="7560">
                  <c:v>0.9545385608108532</c:v>
                </c:pt>
                <c:pt idx="7561">
                  <c:v>0.95528247527031185</c:v>
                </c:pt>
                <c:pt idx="7562">
                  <c:v>0.95346401770274603</c:v>
                </c:pt>
                <c:pt idx="7563">
                  <c:v>0.95685296135139164</c:v>
                </c:pt>
                <c:pt idx="7564">
                  <c:v>0.95767953297301234</c:v>
                </c:pt>
                <c:pt idx="7565">
                  <c:v>0.95627436121625697</c:v>
                </c:pt>
                <c:pt idx="7566">
                  <c:v>0.95586107540544651</c:v>
                </c:pt>
                <c:pt idx="7567">
                  <c:v>0.95528247527031185</c:v>
                </c:pt>
                <c:pt idx="7568">
                  <c:v>0.95710093283787789</c:v>
                </c:pt>
                <c:pt idx="7569">
                  <c:v>0.95842344743247121</c:v>
                </c:pt>
                <c:pt idx="7570">
                  <c:v>0.95693561851355369</c:v>
                </c:pt>
                <c:pt idx="7571">
                  <c:v>0.9577621901351745</c:v>
                </c:pt>
                <c:pt idx="7572">
                  <c:v>0.95627436121625697</c:v>
                </c:pt>
                <c:pt idx="7573">
                  <c:v>0.95569576108112242</c:v>
                </c:pt>
                <c:pt idx="7574">
                  <c:v>0.95792750445949859</c:v>
                </c:pt>
                <c:pt idx="7575">
                  <c:v>0.9551998181081498</c:v>
                </c:pt>
                <c:pt idx="7576">
                  <c:v>0.95751421864868824</c:v>
                </c:pt>
                <c:pt idx="7577">
                  <c:v>0.95891939040544372</c:v>
                </c:pt>
                <c:pt idx="7578">
                  <c:v>0.95925001905409202</c:v>
                </c:pt>
                <c:pt idx="7579">
                  <c:v>0.95743156148652619</c:v>
                </c:pt>
                <c:pt idx="7580">
                  <c:v>0.95743156148652619</c:v>
                </c:pt>
                <c:pt idx="7581">
                  <c:v>0.95660498986490528</c:v>
                </c:pt>
                <c:pt idx="7582">
                  <c:v>0.95792750445949859</c:v>
                </c:pt>
                <c:pt idx="7583">
                  <c:v>0.95974596202706453</c:v>
                </c:pt>
                <c:pt idx="7584">
                  <c:v>0.95834079027030905</c:v>
                </c:pt>
                <c:pt idx="7585">
                  <c:v>0.9577621901351745</c:v>
                </c:pt>
                <c:pt idx="7586">
                  <c:v>0.96015924783787499</c:v>
                </c:pt>
                <c:pt idx="7587">
                  <c:v>0.96057253364868533</c:v>
                </c:pt>
                <c:pt idx="7588">
                  <c:v>0.96040721932436124</c:v>
                </c:pt>
                <c:pt idx="7589">
                  <c:v>0.95982861918922657</c:v>
                </c:pt>
                <c:pt idx="7590">
                  <c:v>0.95941533337841611</c:v>
                </c:pt>
                <c:pt idx="7591">
                  <c:v>0.96040721932436124</c:v>
                </c:pt>
                <c:pt idx="7592">
                  <c:v>0.95941533337841611</c:v>
                </c:pt>
                <c:pt idx="7593">
                  <c:v>0.96181239108111671</c:v>
                </c:pt>
                <c:pt idx="7594">
                  <c:v>0.9577621901351745</c:v>
                </c:pt>
                <c:pt idx="7595">
                  <c:v>0.96082050513517159</c:v>
                </c:pt>
                <c:pt idx="7596">
                  <c:v>0.96015924783787499</c:v>
                </c:pt>
                <c:pt idx="7597">
                  <c:v>0.96197770540544081</c:v>
                </c:pt>
                <c:pt idx="7598">
                  <c:v>0.95966330486490237</c:v>
                </c:pt>
                <c:pt idx="7599">
                  <c:v>0.96115113378381989</c:v>
                </c:pt>
                <c:pt idx="7600">
                  <c:v>0.96115113378381989</c:v>
                </c:pt>
                <c:pt idx="7601">
                  <c:v>0.96172973391895455</c:v>
                </c:pt>
                <c:pt idx="7602">
                  <c:v>0.95900204756760576</c:v>
                </c:pt>
                <c:pt idx="7603">
                  <c:v>0.96148176243246841</c:v>
                </c:pt>
                <c:pt idx="7604">
                  <c:v>0.96065519081084749</c:v>
                </c:pt>
                <c:pt idx="7605">
                  <c:v>0.96189504824327876</c:v>
                </c:pt>
                <c:pt idx="7606">
                  <c:v>0.96280427702706162</c:v>
                </c:pt>
                <c:pt idx="7607">
                  <c:v>0.96206036256760297</c:v>
                </c:pt>
                <c:pt idx="7608">
                  <c:v>0.96090316229733375</c:v>
                </c:pt>
                <c:pt idx="7609">
                  <c:v>0.96214301972976501</c:v>
                </c:pt>
                <c:pt idx="7610">
                  <c:v>0.96321756283787219</c:v>
                </c:pt>
                <c:pt idx="7611">
                  <c:v>0.96330022000003424</c:v>
                </c:pt>
                <c:pt idx="7612">
                  <c:v>0.96222567689192706</c:v>
                </c:pt>
                <c:pt idx="7613">
                  <c:v>0.96024190500003703</c:v>
                </c:pt>
                <c:pt idx="7614">
                  <c:v>0.96057253364868533</c:v>
                </c:pt>
                <c:pt idx="7615">
                  <c:v>0.96346553432435833</c:v>
                </c:pt>
                <c:pt idx="7616">
                  <c:v>0.96123379094598205</c:v>
                </c:pt>
                <c:pt idx="7617">
                  <c:v>0.96255630554057536</c:v>
                </c:pt>
                <c:pt idx="7618">
                  <c:v>0.96288693418922366</c:v>
                </c:pt>
                <c:pt idx="7619">
                  <c:v>0.96321756283787219</c:v>
                </c:pt>
                <c:pt idx="7620">
                  <c:v>0.96404413445949289</c:v>
                </c:pt>
                <c:pt idx="7621">
                  <c:v>0.96247364837841332</c:v>
                </c:pt>
                <c:pt idx="7622">
                  <c:v>0.96222567689192706</c:v>
                </c:pt>
                <c:pt idx="7623">
                  <c:v>0.95991127635138873</c:v>
                </c:pt>
                <c:pt idx="7624">
                  <c:v>0.96429210594597914</c:v>
                </c:pt>
                <c:pt idx="7625">
                  <c:v>0.96462273459462755</c:v>
                </c:pt>
                <c:pt idx="7626">
                  <c:v>0.96478804891895176</c:v>
                </c:pt>
                <c:pt idx="7627">
                  <c:v>0.96206036256760297</c:v>
                </c:pt>
                <c:pt idx="7628">
                  <c:v>0.96577993486489666</c:v>
                </c:pt>
                <c:pt idx="7629">
                  <c:v>0.96470539175678971</c:v>
                </c:pt>
                <c:pt idx="7630">
                  <c:v>0.96247364837841332</c:v>
                </c:pt>
                <c:pt idx="7631">
                  <c:v>0.96437476310814119</c:v>
                </c:pt>
                <c:pt idx="7632">
                  <c:v>0.96131644810814409</c:v>
                </c:pt>
                <c:pt idx="7633">
                  <c:v>0.96511867756760006</c:v>
                </c:pt>
                <c:pt idx="7634">
                  <c:v>0.9648707060811138</c:v>
                </c:pt>
                <c:pt idx="7635">
                  <c:v>0.96478804891895176</c:v>
                </c:pt>
                <c:pt idx="7636">
                  <c:v>0.96569727770273461</c:v>
                </c:pt>
                <c:pt idx="7637">
                  <c:v>0.96561462054057257</c:v>
                </c:pt>
                <c:pt idx="7638">
                  <c:v>0.96520133472976211</c:v>
                </c:pt>
                <c:pt idx="7639">
                  <c:v>0.96577993486489666</c:v>
                </c:pt>
                <c:pt idx="7640">
                  <c:v>0.96528399189192426</c:v>
                </c:pt>
                <c:pt idx="7641">
                  <c:v>0.96495336324327596</c:v>
                </c:pt>
                <c:pt idx="7642">
                  <c:v>0.96660650648651758</c:v>
                </c:pt>
                <c:pt idx="7643">
                  <c:v>0.96668916364867963</c:v>
                </c:pt>
                <c:pt idx="7644">
                  <c:v>0.96792902108111101</c:v>
                </c:pt>
                <c:pt idx="7645">
                  <c:v>0.96462273459462755</c:v>
                </c:pt>
                <c:pt idx="7646">
                  <c:v>0.9648707060811138</c:v>
                </c:pt>
                <c:pt idx="7647">
                  <c:v>0.96710244945949009</c:v>
                </c:pt>
                <c:pt idx="7648">
                  <c:v>0.96586259202705882</c:v>
                </c:pt>
                <c:pt idx="7649">
                  <c:v>0.96396147729733084</c:v>
                </c:pt>
                <c:pt idx="7650">
                  <c:v>0.96644119216219349</c:v>
                </c:pt>
                <c:pt idx="7651">
                  <c:v>0.96693713513516588</c:v>
                </c:pt>
                <c:pt idx="7652">
                  <c:v>0.96693713513516588</c:v>
                </c:pt>
                <c:pt idx="7653">
                  <c:v>0.96817699256759726</c:v>
                </c:pt>
                <c:pt idx="7654">
                  <c:v>0.96792902108111101</c:v>
                </c:pt>
                <c:pt idx="7655">
                  <c:v>0.96677182081084179</c:v>
                </c:pt>
                <c:pt idx="7656">
                  <c:v>0.96834230689192136</c:v>
                </c:pt>
                <c:pt idx="7657">
                  <c:v>0.96759839243246271</c:v>
                </c:pt>
                <c:pt idx="7658">
                  <c:v>0.96817699256759726</c:v>
                </c:pt>
                <c:pt idx="7659">
                  <c:v>0.96495336324327596</c:v>
                </c:pt>
                <c:pt idx="7660">
                  <c:v>0.96710244945949009</c:v>
                </c:pt>
                <c:pt idx="7661">
                  <c:v>0.96594524918922087</c:v>
                </c:pt>
                <c:pt idx="7662">
                  <c:v>0.96883824986489386</c:v>
                </c:pt>
                <c:pt idx="7663">
                  <c:v>0.96801167824327305</c:v>
                </c:pt>
                <c:pt idx="7664">
                  <c:v>0.9677637067567868</c:v>
                </c:pt>
                <c:pt idx="7665">
                  <c:v>0.9677637067567868</c:v>
                </c:pt>
                <c:pt idx="7666">
                  <c:v>0.96677182081084179</c:v>
                </c:pt>
                <c:pt idx="7667">
                  <c:v>0.96908622135138023</c:v>
                </c:pt>
                <c:pt idx="7668">
                  <c:v>0.96850762121624556</c:v>
                </c:pt>
                <c:pt idx="7669">
                  <c:v>0.96759839243246271</c:v>
                </c:pt>
                <c:pt idx="7670">
                  <c:v>0.96916887851354228</c:v>
                </c:pt>
                <c:pt idx="7671">
                  <c:v>0.9684249640540834</c:v>
                </c:pt>
                <c:pt idx="7672">
                  <c:v>0.96925153567570432</c:v>
                </c:pt>
                <c:pt idx="7673">
                  <c:v>0.96892090702705591</c:v>
                </c:pt>
                <c:pt idx="7674">
                  <c:v>0.96801167824327305</c:v>
                </c:pt>
                <c:pt idx="7675">
                  <c:v>0.96966482148651478</c:v>
                </c:pt>
                <c:pt idx="7676">
                  <c:v>0.9684249640540834</c:v>
                </c:pt>
                <c:pt idx="7677">
                  <c:v>0.96825964972975931</c:v>
                </c:pt>
                <c:pt idx="7678">
                  <c:v>0.96966482148651478</c:v>
                </c:pt>
                <c:pt idx="7679">
                  <c:v>0.96817699256759726</c:v>
                </c:pt>
                <c:pt idx="7680">
                  <c:v>0.96916887851354228</c:v>
                </c:pt>
                <c:pt idx="7681">
                  <c:v>0.97057405027029775</c:v>
                </c:pt>
                <c:pt idx="7682">
                  <c:v>0.96941685000002853</c:v>
                </c:pt>
                <c:pt idx="7683">
                  <c:v>0.96792902108111101</c:v>
                </c:pt>
                <c:pt idx="7684">
                  <c:v>0.97007810729732513</c:v>
                </c:pt>
                <c:pt idx="7685">
                  <c:v>0.97156593621624265</c:v>
                </c:pt>
                <c:pt idx="7686">
                  <c:v>0.97024342162164934</c:v>
                </c:pt>
                <c:pt idx="7687">
                  <c:v>0.97016076445948718</c:v>
                </c:pt>
                <c:pt idx="7688">
                  <c:v>0.96974747864867683</c:v>
                </c:pt>
                <c:pt idx="7689">
                  <c:v>0.96933419283786648</c:v>
                </c:pt>
                <c:pt idx="7690">
                  <c:v>0.9713179647297564</c:v>
                </c:pt>
                <c:pt idx="7691">
                  <c:v>0.96983013581083888</c:v>
                </c:pt>
                <c:pt idx="7692">
                  <c:v>0.96958216432435262</c:v>
                </c:pt>
                <c:pt idx="7693">
                  <c:v>0.97024342162164934</c:v>
                </c:pt>
                <c:pt idx="7694">
                  <c:v>0.97264047932434983</c:v>
                </c:pt>
                <c:pt idx="7695">
                  <c:v>0.96983013581083888</c:v>
                </c:pt>
                <c:pt idx="7696">
                  <c:v>0.97040873594597343</c:v>
                </c:pt>
                <c:pt idx="7697">
                  <c:v>0.96735042094597634</c:v>
                </c:pt>
                <c:pt idx="7698">
                  <c:v>0.96974747864867683</c:v>
                </c:pt>
                <c:pt idx="7699">
                  <c:v>0.97181390770272891</c:v>
                </c:pt>
                <c:pt idx="7700">
                  <c:v>0.97173125054056686</c:v>
                </c:pt>
                <c:pt idx="7701">
                  <c:v>0.970822021756784</c:v>
                </c:pt>
                <c:pt idx="7702">
                  <c:v>0.96949950716219058</c:v>
                </c:pt>
                <c:pt idx="7703">
                  <c:v>0.97140062189191856</c:v>
                </c:pt>
                <c:pt idx="7704">
                  <c:v>0.97123530756759435</c:v>
                </c:pt>
                <c:pt idx="7705">
                  <c:v>0.97206187918921527</c:v>
                </c:pt>
                <c:pt idx="7706">
                  <c:v>0.97073936459462185</c:v>
                </c:pt>
                <c:pt idx="7707">
                  <c:v>0.970822021756784</c:v>
                </c:pt>
                <c:pt idx="7708">
                  <c:v>0.97363236527029484</c:v>
                </c:pt>
                <c:pt idx="7709">
                  <c:v>0.97032607878381139</c:v>
                </c:pt>
                <c:pt idx="7710">
                  <c:v>0.97115265040543231</c:v>
                </c:pt>
                <c:pt idx="7711">
                  <c:v>0.9713179647297564</c:v>
                </c:pt>
                <c:pt idx="7712">
                  <c:v>0.97272313648651187</c:v>
                </c:pt>
                <c:pt idx="7713">
                  <c:v>0.97272313648651187</c:v>
                </c:pt>
                <c:pt idx="7714">
                  <c:v>0.97181390770272891</c:v>
                </c:pt>
                <c:pt idx="7715">
                  <c:v>0.97189656486489095</c:v>
                </c:pt>
                <c:pt idx="7716">
                  <c:v>0.97214453635137732</c:v>
                </c:pt>
                <c:pt idx="7717">
                  <c:v>0.97255782216218778</c:v>
                </c:pt>
                <c:pt idx="7718">
                  <c:v>0.97272313648651187</c:v>
                </c:pt>
                <c:pt idx="7719">
                  <c:v>0.97305376513516018</c:v>
                </c:pt>
                <c:pt idx="7720">
                  <c:v>0.97255782216218778</c:v>
                </c:pt>
                <c:pt idx="7721">
                  <c:v>0.97272313648651187</c:v>
                </c:pt>
                <c:pt idx="7722">
                  <c:v>0.97354970810813279</c:v>
                </c:pt>
                <c:pt idx="7723">
                  <c:v>0.97321907945948438</c:v>
                </c:pt>
                <c:pt idx="7724">
                  <c:v>0.97313642229732233</c:v>
                </c:pt>
                <c:pt idx="7725">
                  <c:v>0.97379767959461905</c:v>
                </c:pt>
                <c:pt idx="7726">
                  <c:v>0.97247516500002562</c:v>
                </c:pt>
                <c:pt idx="7727">
                  <c:v>0.97148327905408061</c:v>
                </c:pt>
                <c:pt idx="7728">
                  <c:v>0.97239250783786357</c:v>
                </c:pt>
                <c:pt idx="7729">
                  <c:v>0.97288845081083608</c:v>
                </c:pt>
                <c:pt idx="7730">
                  <c:v>0.97330173662164643</c:v>
                </c:pt>
                <c:pt idx="7731">
                  <c:v>0.9745415940540777</c:v>
                </c:pt>
                <c:pt idx="7732">
                  <c:v>0.97363236527029484</c:v>
                </c:pt>
                <c:pt idx="7733">
                  <c:v>0.9740456510811053</c:v>
                </c:pt>
                <c:pt idx="7734">
                  <c:v>0.97272313648651187</c:v>
                </c:pt>
                <c:pt idx="7735">
                  <c:v>0.973715022432457</c:v>
                </c:pt>
                <c:pt idx="7736">
                  <c:v>0.97495487986488816</c:v>
                </c:pt>
                <c:pt idx="7737">
                  <c:v>0.9740456510811053</c:v>
                </c:pt>
                <c:pt idx="7738">
                  <c:v>0.9742109654054294</c:v>
                </c:pt>
                <c:pt idx="7739">
                  <c:v>0.9738803367567811</c:v>
                </c:pt>
                <c:pt idx="7740">
                  <c:v>0.97512019418921236</c:v>
                </c:pt>
                <c:pt idx="7741">
                  <c:v>0.97561613716218487</c:v>
                </c:pt>
                <c:pt idx="7742">
                  <c:v>0.97445893689191565</c:v>
                </c:pt>
                <c:pt idx="7743">
                  <c:v>0.97206187918921527</c:v>
                </c:pt>
                <c:pt idx="7744">
                  <c:v>0.97503753702705021</c:v>
                </c:pt>
                <c:pt idx="7745">
                  <c:v>0.97462425121623986</c:v>
                </c:pt>
                <c:pt idx="7746">
                  <c:v>0.97545082283786078</c:v>
                </c:pt>
                <c:pt idx="7747">
                  <c:v>0.97561613716218487</c:v>
                </c:pt>
                <c:pt idx="7748">
                  <c:v>0.97338439378380848</c:v>
                </c:pt>
                <c:pt idx="7749">
                  <c:v>0.97487222270272611</c:v>
                </c:pt>
                <c:pt idx="7750">
                  <c:v>0.97553348000002282</c:v>
                </c:pt>
                <c:pt idx="7751">
                  <c:v>0.97627739445948147</c:v>
                </c:pt>
                <c:pt idx="7752">
                  <c:v>0.9740456510811053</c:v>
                </c:pt>
                <c:pt idx="7753">
                  <c:v>0.97478956554056395</c:v>
                </c:pt>
                <c:pt idx="7754">
                  <c:v>0.9745415940540777</c:v>
                </c:pt>
                <c:pt idx="7755">
                  <c:v>0.97536816567569862</c:v>
                </c:pt>
                <c:pt idx="7756">
                  <c:v>0.97569879432434692</c:v>
                </c:pt>
                <c:pt idx="7757">
                  <c:v>0.97578145148650908</c:v>
                </c:pt>
                <c:pt idx="7758">
                  <c:v>0.97636005162164363</c:v>
                </c:pt>
                <c:pt idx="7759">
                  <c:v>0.97569879432434692</c:v>
                </c:pt>
                <c:pt idx="7760">
                  <c:v>0.97619473729731943</c:v>
                </c:pt>
                <c:pt idx="7761">
                  <c:v>0.97280579364867403</c:v>
                </c:pt>
                <c:pt idx="7762">
                  <c:v>0.97412830824326735</c:v>
                </c:pt>
                <c:pt idx="7763">
                  <c:v>0.97619473729731943</c:v>
                </c:pt>
                <c:pt idx="7764">
                  <c:v>0.97669068027029204</c:v>
                </c:pt>
                <c:pt idx="7765">
                  <c:v>0.97677333743245409</c:v>
                </c:pt>
                <c:pt idx="7766">
                  <c:v>0.97512019418921236</c:v>
                </c:pt>
                <c:pt idx="7767">
                  <c:v>0.97619473729731943</c:v>
                </c:pt>
                <c:pt idx="7768">
                  <c:v>0.97636005162164363</c:v>
                </c:pt>
                <c:pt idx="7769">
                  <c:v>0.97850913783785787</c:v>
                </c:pt>
                <c:pt idx="7770">
                  <c:v>0.97636005162164363</c:v>
                </c:pt>
                <c:pt idx="7771">
                  <c:v>0.97272313648651187</c:v>
                </c:pt>
                <c:pt idx="7772">
                  <c:v>0.97594676581083317</c:v>
                </c:pt>
                <c:pt idx="7773">
                  <c:v>0.97602942297299533</c:v>
                </c:pt>
                <c:pt idx="7774">
                  <c:v>0.9772692804054266</c:v>
                </c:pt>
                <c:pt idx="7775">
                  <c:v>0.97710396608110239</c:v>
                </c:pt>
                <c:pt idx="7776">
                  <c:v>0.97594676581083317</c:v>
                </c:pt>
                <c:pt idx="7777">
                  <c:v>0.97702130891894035</c:v>
                </c:pt>
                <c:pt idx="7778">
                  <c:v>0.9775999090540749</c:v>
                </c:pt>
                <c:pt idx="7779">
                  <c:v>0.97561613716218487</c:v>
                </c:pt>
                <c:pt idx="7780">
                  <c:v>0.97776522337839911</c:v>
                </c:pt>
                <c:pt idx="7781">
                  <c:v>0.97586410864867112</c:v>
                </c:pt>
                <c:pt idx="7782">
                  <c:v>0.97809585202704752</c:v>
                </c:pt>
                <c:pt idx="7783">
                  <c:v>0.97908773797299242</c:v>
                </c:pt>
                <c:pt idx="7784">
                  <c:v>0.97569879432434692</c:v>
                </c:pt>
                <c:pt idx="7785">
                  <c:v>0.9769386517567783</c:v>
                </c:pt>
                <c:pt idx="7786">
                  <c:v>0.97669068027029204</c:v>
                </c:pt>
                <c:pt idx="7787">
                  <c:v>0.97718662324326455</c:v>
                </c:pt>
                <c:pt idx="7788">
                  <c:v>0.97867445216218207</c:v>
                </c:pt>
                <c:pt idx="7789">
                  <c:v>0.97685599459461614</c:v>
                </c:pt>
                <c:pt idx="7790">
                  <c:v>0.9779305377027232</c:v>
                </c:pt>
                <c:pt idx="7791">
                  <c:v>0.9775999090540749</c:v>
                </c:pt>
                <c:pt idx="7792">
                  <c:v>0.97834382351353377</c:v>
                </c:pt>
                <c:pt idx="7793">
                  <c:v>0.97842648067569582</c:v>
                </c:pt>
                <c:pt idx="7794">
                  <c:v>0.9775999090540749</c:v>
                </c:pt>
                <c:pt idx="7795">
                  <c:v>0.97536816567569862</c:v>
                </c:pt>
                <c:pt idx="7796">
                  <c:v>0.9769386517567783</c:v>
                </c:pt>
                <c:pt idx="7797">
                  <c:v>0.97892242364866833</c:v>
                </c:pt>
                <c:pt idx="7798">
                  <c:v>0.97900508081083037</c:v>
                </c:pt>
                <c:pt idx="7799">
                  <c:v>0.97801319486488525</c:v>
                </c:pt>
                <c:pt idx="7800">
                  <c:v>0.97677333743245409</c:v>
                </c:pt>
                <c:pt idx="7801">
                  <c:v>0.97925305229731663</c:v>
                </c:pt>
                <c:pt idx="7802">
                  <c:v>0.97784788054056115</c:v>
                </c:pt>
                <c:pt idx="7803">
                  <c:v>0.97941836662164072</c:v>
                </c:pt>
                <c:pt idx="7804">
                  <c:v>0.97702130891894035</c:v>
                </c:pt>
                <c:pt idx="7805">
                  <c:v>0.97702130891894035</c:v>
                </c:pt>
                <c:pt idx="7806">
                  <c:v>0.97950102378380288</c:v>
                </c:pt>
                <c:pt idx="7807">
                  <c:v>0.97669068027029204</c:v>
                </c:pt>
                <c:pt idx="7808">
                  <c:v>0.97917039513515447</c:v>
                </c:pt>
                <c:pt idx="7809">
                  <c:v>0.97826116635137161</c:v>
                </c:pt>
                <c:pt idx="7810">
                  <c:v>0.97834382351353377</c:v>
                </c:pt>
                <c:pt idx="7811">
                  <c:v>0.98007962391893755</c:v>
                </c:pt>
                <c:pt idx="7812">
                  <c:v>0.97883976648650617</c:v>
                </c:pt>
                <c:pt idx="7813">
                  <c:v>0.97950102378380288</c:v>
                </c:pt>
                <c:pt idx="7814">
                  <c:v>0.97817850918920957</c:v>
                </c:pt>
                <c:pt idx="7815">
                  <c:v>0.97908773797299242</c:v>
                </c:pt>
                <c:pt idx="7816">
                  <c:v>0.97883976648650617</c:v>
                </c:pt>
                <c:pt idx="7817">
                  <c:v>0.98007962391893755</c:v>
                </c:pt>
                <c:pt idx="7818">
                  <c:v>0.97925305229731663</c:v>
                </c:pt>
                <c:pt idx="7819">
                  <c:v>0.97644270878380568</c:v>
                </c:pt>
                <c:pt idx="7820">
                  <c:v>0.97933570945947868</c:v>
                </c:pt>
                <c:pt idx="7821">
                  <c:v>0.97875710932434412</c:v>
                </c:pt>
                <c:pt idx="7822">
                  <c:v>0.97718662324326455</c:v>
                </c:pt>
                <c:pt idx="7823">
                  <c:v>0.97834382351353377</c:v>
                </c:pt>
                <c:pt idx="7824">
                  <c:v>0.97892242364866833</c:v>
                </c:pt>
                <c:pt idx="7825">
                  <c:v>0.97950102378380288</c:v>
                </c:pt>
                <c:pt idx="7826">
                  <c:v>0.98032759540542369</c:v>
                </c:pt>
                <c:pt idx="7827">
                  <c:v>0.97941836662164072</c:v>
                </c:pt>
                <c:pt idx="7828">
                  <c:v>0.97958368094596493</c:v>
                </c:pt>
                <c:pt idx="7829">
                  <c:v>0.97983165243245129</c:v>
                </c:pt>
                <c:pt idx="7830">
                  <c:v>0.97941836662164072</c:v>
                </c:pt>
                <c:pt idx="7831">
                  <c:v>0.97950102378380288</c:v>
                </c:pt>
                <c:pt idx="7832">
                  <c:v>0.97941836662164072</c:v>
                </c:pt>
                <c:pt idx="7833">
                  <c:v>0.9779305377027232</c:v>
                </c:pt>
                <c:pt idx="7834">
                  <c:v>0.98090619554055825</c:v>
                </c:pt>
                <c:pt idx="7835">
                  <c:v>0.98032759540542369</c:v>
                </c:pt>
                <c:pt idx="7836">
                  <c:v>0.98024493824326164</c:v>
                </c:pt>
                <c:pt idx="7837">
                  <c:v>0.98032759540542369</c:v>
                </c:pt>
                <c:pt idx="7838">
                  <c:v>0.97883976648650617</c:v>
                </c:pt>
                <c:pt idx="7839">
                  <c:v>0.97875710932434412</c:v>
                </c:pt>
                <c:pt idx="7840">
                  <c:v>0.98115416702704461</c:v>
                </c:pt>
                <c:pt idx="7841">
                  <c:v>0.98057556689190994</c:v>
                </c:pt>
                <c:pt idx="7842">
                  <c:v>0.98065822405407199</c:v>
                </c:pt>
                <c:pt idx="7843">
                  <c:v>0.98140213851353086</c:v>
                </c:pt>
                <c:pt idx="7844">
                  <c:v>0.98206339581082747</c:v>
                </c:pt>
                <c:pt idx="7845">
                  <c:v>0.98074088121623415</c:v>
                </c:pt>
                <c:pt idx="7846">
                  <c:v>0.98065822405407199</c:v>
                </c:pt>
                <c:pt idx="7847">
                  <c:v>0.97941836662164072</c:v>
                </c:pt>
                <c:pt idx="7848">
                  <c:v>0.98148479567569291</c:v>
                </c:pt>
                <c:pt idx="7849">
                  <c:v>0.98173276716217917</c:v>
                </c:pt>
                <c:pt idx="7850">
                  <c:v>0.98107150986488245</c:v>
                </c:pt>
                <c:pt idx="7851">
                  <c:v>0.97933570945947868</c:v>
                </c:pt>
                <c:pt idx="7852">
                  <c:v>0.98198073864866542</c:v>
                </c:pt>
                <c:pt idx="7853">
                  <c:v>0.98057556689190994</c:v>
                </c:pt>
                <c:pt idx="7854">
                  <c:v>0.98272465310812429</c:v>
                </c:pt>
                <c:pt idx="7855">
                  <c:v>0.97842648067569582</c:v>
                </c:pt>
                <c:pt idx="7856">
                  <c:v>0.98107150986488245</c:v>
                </c:pt>
                <c:pt idx="7857">
                  <c:v>0.98173276716217917</c:v>
                </c:pt>
                <c:pt idx="7858">
                  <c:v>0.98231136729731372</c:v>
                </c:pt>
                <c:pt idx="7859">
                  <c:v>0.98247668162163793</c:v>
                </c:pt>
                <c:pt idx="7860">
                  <c:v>0.98107150986488245</c:v>
                </c:pt>
                <c:pt idx="7861">
                  <c:v>0.98123682418920677</c:v>
                </c:pt>
                <c:pt idx="7862">
                  <c:v>0.97867445216218207</c:v>
                </c:pt>
                <c:pt idx="7863">
                  <c:v>0.98057556689190994</c:v>
                </c:pt>
                <c:pt idx="7864">
                  <c:v>0.97908773797299242</c:v>
                </c:pt>
                <c:pt idx="7865">
                  <c:v>0.97966633810812709</c:v>
                </c:pt>
                <c:pt idx="7866">
                  <c:v>0.97983165243245129</c:v>
                </c:pt>
                <c:pt idx="7867">
                  <c:v>0.98239402445947577</c:v>
                </c:pt>
                <c:pt idx="7868">
                  <c:v>0.98148479567569291</c:v>
                </c:pt>
                <c:pt idx="7869">
                  <c:v>0.98115416702704461</c:v>
                </c:pt>
                <c:pt idx="7870">
                  <c:v>0.98057556689190994</c:v>
                </c:pt>
                <c:pt idx="7871">
                  <c:v>0.98214605297298962</c:v>
                </c:pt>
                <c:pt idx="7872">
                  <c:v>0.98148479567569291</c:v>
                </c:pt>
                <c:pt idx="7873">
                  <c:v>0.98189808148650337</c:v>
                </c:pt>
                <c:pt idx="7874">
                  <c:v>0.98115416702704461</c:v>
                </c:pt>
                <c:pt idx="7875">
                  <c:v>0.98024493824326164</c:v>
                </c:pt>
                <c:pt idx="7876">
                  <c:v>0.98330325324325885</c:v>
                </c:pt>
                <c:pt idx="7877">
                  <c:v>0.98131948135136882</c:v>
                </c:pt>
                <c:pt idx="7878">
                  <c:v>0.98206339581082747</c:v>
                </c:pt>
                <c:pt idx="7879">
                  <c:v>0.98247668162163793</c:v>
                </c:pt>
                <c:pt idx="7880">
                  <c:v>0.98189808148650337</c:v>
                </c:pt>
                <c:pt idx="7881">
                  <c:v>0.98313793891893464</c:v>
                </c:pt>
                <c:pt idx="7882">
                  <c:v>0.98470842500001421</c:v>
                </c:pt>
                <c:pt idx="7883">
                  <c:v>0.98032759540542369</c:v>
                </c:pt>
                <c:pt idx="7884">
                  <c:v>0.98165011000001712</c:v>
                </c:pt>
                <c:pt idx="7885">
                  <c:v>0.98338591040542089</c:v>
                </c:pt>
                <c:pt idx="7886">
                  <c:v>0.98313793891893464</c:v>
                </c:pt>
                <c:pt idx="7887">
                  <c:v>0.98214605297298962</c:v>
                </c:pt>
                <c:pt idx="7888">
                  <c:v>0.98181542432434121</c:v>
                </c:pt>
                <c:pt idx="7889">
                  <c:v>0.98255933878379997</c:v>
                </c:pt>
                <c:pt idx="7890">
                  <c:v>0.98330325324325885</c:v>
                </c:pt>
                <c:pt idx="7891">
                  <c:v>0.98280731027028634</c:v>
                </c:pt>
                <c:pt idx="7892">
                  <c:v>0.98239402445947577</c:v>
                </c:pt>
                <c:pt idx="7893">
                  <c:v>0.98173276716217917</c:v>
                </c:pt>
                <c:pt idx="7894">
                  <c:v>0.98346856756758294</c:v>
                </c:pt>
                <c:pt idx="7895">
                  <c:v>0.98338591040542089</c:v>
                </c:pt>
                <c:pt idx="7896">
                  <c:v>0.98421248202704181</c:v>
                </c:pt>
                <c:pt idx="7897">
                  <c:v>0.98247668162163793</c:v>
                </c:pt>
                <c:pt idx="7898">
                  <c:v>0.98371653905406919</c:v>
                </c:pt>
                <c:pt idx="7899">
                  <c:v>0.98330325324325885</c:v>
                </c:pt>
                <c:pt idx="7900">
                  <c:v>0.98280731027028634</c:v>
                </c:pt>
                <c:pt idx="7901">
                  <c:v>0.98346856756758294</c:v>
                </c:pt>
                <c:pt idx="7902">
                  <c:v>0.98173276716217917</c:v>
                </c:pt>
                <c:pt idx="7903">
                  <c:v>0.98412982486487954</c:v>
                </c:pt>
                <c:pt idx="7904">
                  <c:v>0.98222871013515167</c:v>
                </c:pt>
                <c:pt idx="7905">
                  <c:v>0.98495639648650046</c:v>
                </c:pt>
                <c:pt idx="7906">
                  <c:v>0.98412982486487954</c:v>
                </c:pt>
                <c:pt idx="7907">
                  <c:v>0.98222871013515167</c:v>
                </c:pt>
                <c:pt idx="7908">
                  <c:v>0.98264199594596213</c:v>
                </c:pt>
                <c:pt idx="7909">
                  <c:v>0.98255933878379997</c:v>
                </c:pt>
                <c:pt idx="7910">
                  <c:v>0.98396451054055545</c:v>
                </c:pt>
                <c:pt idx="7911">
                  <c:v>0.98396451054055545</c:v>
                </c:pt>
                <c:pt idx="7912">
                  <c:v>0.98140213851353086</c:v>
                </c:pt>
                <c:pt idx="7913">
                  <c:v>0.98379919621623124</c:v>
                </c:pt>
                <c:pt idx="7914">
                  <c:v>0.98437779635136591</c:v>
                </c:pt>
                <c:pt idx="7915">
                  <c:v>0.98115416702704461</c:v>
                </c:pt>
                <c:pt idx="7916">
                  <c:v>0.98363388189190715</c:v>
                </c:pt>
                <c:pt idx="7917">
                  <c:v>0.98371653905406919</c:v>
                </c:pt>
                <c:pt idx="7918">
                  <c:v>0.98297262459461043</c:v>
                </c:pt>
                <c:pt idx="7919">
                  <c:v>0.98528702513514876</c:v>
                </c:pt>
                <c:pt idx="7920">
                  <c:v>0.98330325324325885</c:v>
                </c:pt>
                <c:pt idx="7921">
                  <c:v>0.98462576783785216</c:v>
                </c:pt>
                <c:pt idx="7922">
                  <c:v>0.9804929097297479</c:v>
                </c:pt>
                <c:pt idx="7923">
                  <c:v>0.98495639648650046</c:v>
                </c:pt>
                <c:pt idx="7924">
                  <c:v>0.98536968229731092</c:v>
                </c:pt>
                <c:pt idx="7925">
                  <c:v>0.9840471677027175</c:v>
                </c:pt>
                <c:pt idx="7926">
                  <c:v>0.98421248202704181</c:v>
                </c:pt>
                <c:pt idx="7927">
                  <c:v>0.98148479567569291</c:v>
                </c:pt>
                <c:pt idx="7928">
                  <c:v>0.98487373932433842</c:v>
                </c:pt>
                <c:pt idx="7929">
                  <c:v>0.9840471677027175</c:v>
                </c:pt>
                <c:pt idx="7930">
                  <c:v>0.98264199594596213</c:v>
                </c:pt>
                <c:pt idx="7931">
                  <c:v>0.98322059608109669</c:v>
                </c:pt>
                <c:pt idx="7932">
                  <c:v>0.98412982486487954</c:v>
                </c:pt>
                <c:pt idx="7933">
                  <c:v>0.98462576783785216</c:v>
                </c:pt>
                <c:pt idx="7934">
                  <c:v>0.98536968229731092</c:v>
                </c:pt>
                <c:pt idx="7935">
                  <c:v>0.98363388189190715</c:v>
                </c:pt>
                <c:pt idx="7936">
                  <c:v>0.98462576783785216</c:v>
                </c:pt>
                <c:pt idx="7937">
                  <c:v>0.98379919621623124</c:v>
                </c:pt>
                <c:pt idx="7938">
                  <c:v>0.98520436797298672</c:v>
                </c:pt>
                <c:pt idx="7939">
                  <c:v>0.98487373932433842</c:v>
                </c:pt>
                <c:pt idx="7940">
                  <c:v>0.98396451054055545</c:v>
                </c:pt>
                <c:pt idx="7941">
                  <c:v>0.98479108216217637</c:v>
                </c:pt>
                <c:pt idx="7942">
                  <c:v>0.98611359675676968</c:v>
                </c:pt>
                <c:pt idx="7943">
                  <c:v>0.98570031094595933</c:v>
                </c:pt>
                <c:pt idx="7944">
                  <c:v>0.98363388189190715</c:v>
                </c:pt>
                <c:pt idx="7945">
                  <c:v>0.98454311067569011</c:v>
                </c:pt>
                <c:pt idx="7946">
                  <c:v>0.98528702513514876</c:v>
                </c:pt>
                <c:pt idx="7947">
                  <c:v>0.98644422540541798</c:v>
                </c:pt>
                <c:pt idx="7948">
                  <c:v>0.98231136729731372</c:v>
                </c:pt>
                <c:pt idx="7949">
                  <c:v>0.98495639648650046</c:v>
                </c:pt>
                <c:pt idx="7950">
                  <c:v>0.98470842500001421</c:v>
                </c:pt>
                <c:pt idx="7951">
                  <c:v>0.98520436797298672</c:v>
                </c:pt>
                <c:pt idx="7952">
                  <c:v>0.98578296810812138</c:v>
                </c:pt>
                <c:pt idx="7953">
                  <c:v>0.98586562527028343</c:v>
                </c:pt>
                <c:pt idx="7954">
                  <c:v>0.98536968229731092</c:v>
                </c:pt>
                <c:pt idx="7955">
                  <c:v>0.98313793891893464</c:v>
                </c:pt>
                <c:pt idx="7956">
                  <c:v>0.98627891108109389</c:v>
                </c:pt>
                <c:pt idx="7957">
                  <c:v>0.98627891108109389</c:v>
                </c:pt>
                <c:pt idx="7958">
                  <c:v>0.98603093959460764</c:v>
                </c:pt>
                <c:pt idx="7959">
                  <c:v>0.98586562527028343</c:v>
                </c:pt>
                <c:pt idx="7960">
                  <c:v>0.98305528175677259</c:v>
                </c:pt>
                <c:pt idx="7961">
                  <c:v>0.98743611135136311</c:v>
                </c:pt>
                <c:pt idx="7962">
                  <c:v>0.98611359675676968</c:v>
                </c:pt>
                <c:pt idx="7963">
                  <c:v>0.98553499662163502</c:v>
                </c:pt>
                <c:pt idx="7964">
                  <c:v>0.98603093959460764</c:v>
                </c:pt>
                <c:pt idx="7965">
                  <c:v>0.98685751121622844</c:v>
                </c:pt>
                <c:pt idx="7966">
                  <c:v>0.9871054827027147</c:v>
                </c:pt>
                <c:pt idx="7967">
                  <c:v>0.98520436797298672</c:v>
                </c:pt>
                <c:pt idx="7968">
                  <c:v>0.98528702513514876</c:v>
                </c:pt>
                <c:pt idx="7969">
                  <c:v>0.98578296810812138</c:v>
                </c:pt>
                <c:pt idx="7970">
                  <c:v>0.98660953972974219</c:v>
                </c:pt>
                <c:pt idx="7971">
                  <c:v>0.98685751121622844</c:v>
                </c:pt>
                <c:pt idx="7972">
                  <c:v>0.98578296810812138</c:v>
                </c:pt>
                <c:pt idx="7973">
                  <c:v>0.98528702513514876</c:v>
                </c:pt>
                <c:pt idx="7974">
                  <c:v>0.98561765378379718</c:v>
                </c:pt>
                <c:pt idx="7975">
                  <c:v>0.98685751121622844</c:v>
                </c:pt>
                <c:pt idx="7976">
                  <c:v>0.98503905364866262</c:v>
                </c:pt>
                <c:pt idx="7977">
                  <c:v>0.98619625391893184</c:v>
                </c:pt>
                <c:pt idx="7978">
                  <c:v>0.98594828243244559</c:v>
                </c:pt>
                <c:pt idx="7979">
                  <c:v>0.98627891108109389</c:v>
                </c:pt>
                <c:pt idx="7980">
                  <c:v>0.98636156824325594</c:v>
                </c:pt>
                <c:pt idx="7981">
                  <c:v>0.98644422540541798</c:v>
                </c:pt>
                <c:pt idx="7982">
                  <c:v>0.98396451054055545</c:v>
                </c:pt>
                <c:pt idx="7983">
                  <c:v>0.98702282554055254</c:v>
                </c:pt>
                <c:pt idx="7984">
                  <c:v>0.9872707970270389</c:v>
                </c:pt>
                <c:pt idx="7985">
                  <c:v>0.98818002581082176</c:v>
                </c:pt>
                <c:pt idx="7986">
                  <c:v>0.98652688256758014</c:v>
                </c:pt>
                <c:pt idx="7987">
                  <c:v>0.98652688256758014</c:v>
                </c:pt>
                <c:pt idx="7988">
                  <c:v>0.9871054827027147</c:v>
                </c:pt>
                <c:pt idx="7989">
                  <c:v>0.98768408283784936</c:v>
                </c:pt>
                <c:pt idx="7990">
                  <c:v>0.98636156824325594</c:v>
                </c:pt>
                <c:pt idx="7991">
                  <c:v>0.98660953972974219</c:v>
                </c:pt>
                <c:pt idx="7992">
                  <c:v>0.98503905364866262</c:v>
                </c:pt>
                <c:pt idx="7993">
                  <c:v>0.98735345418920106</c:v>
                </c:pt>
                <c:pt idx="7994">
                  <c:v>0.98793205432433562</c:v>
                </c:pt>
                <c:pt idx="7995">
                  <c:v>0.9867748540540664</c:v>
                </c:pt>
                <c:pt idx="7996">
                  <c:v>0.98570031094595933</c:v>
                </c:pt>
                <c:pt idx="7997">
                  <c:v>0.98429513918920386</c:v>
                </c:pt>
                <c:pt idx="7998">
                  <c:v>0.9871054827027147</c:v>
                </c:pt>
                <c:pt idx="7999">
                  <c:v>0.98743611135136311</c:v>
                </c:pt>
                <c:pt idx="8000">
                  <c:v>0.98793205432433562</c:v>
                </c:pt>
                <c:pt idx="8001">
                  <c:v>0.98644422540541798</c:v>
                </c:pt>
                <c:pt idx="8002">
                  <c:v>0.98495639648650046</c:v>
                </c:pt>
                <c:pt idx="8003">
                  <c:v>0.98718813986487686</c:v>
                </c:pt>
                <c:pt idx="8004">
                  <c:v>0.98818002581082176</c:v>
                </c:pt>
                <c:pt idx="8005">
                  <c:v>0.98594828243244559</c:v>
                </c:pt>
                <c:pt idx="8006">
                  <c:v>0.98669219689190424</c:v>
                </c:pt>
                <c:pt idx="8007">
                  <c:v>0.98702282554055254</c:v>
                </c:pt>
                <c:pt idx="8008">
                  <c:v>0.98652688256758014</c:v>
                </c:pt>
                <c:pt idx="8009">
                  <c:v>0.98718813986487686</c:v>
                </c:pt>
                <c:pt idx="8010">
                  <c:v>0.98784939716217346</c:v>
                </c:pt>
                <c:pt idx="8011">
                  <c:v>0.98760142567568721</c:v>
                </c:pt>
                <c:pt idx="8012">
                  <c:v>0.98884128310811858</c:v>
                </c:pt>
                <c:pt idx="8013">
                  <c:v>0.98578296810812138</c:v>
                </c:pt>
                <c:pt idx="8014">
                  <c:v>0.98735345418920106</c:v>
                </c:pt>
                <c:pt idx="8015">
                  <c:v>0.98751876851352516</c:v>
                </c:pt>
                <c:pt idx="8016">
                  <c:v>0.98718813986487686</c:v>
                </c:pt>
                <c:pt idx="8017">
                  <c:v>0.98842799729730801</c:v>
                </c:pt>
                <c:pt idx="8018">
                  <c:v>0.98867596878379427</c:v>
                </c:pt>
                <c:pt idx="8019">
                  <c:v>0.98586562527028343</c:v>
                </c:pt>
                <c:pt idx="8020">
                  <c:v>0.98586562527028343</c:v>
                </c:pt>
                <c:pt idx="8021">
                  <c:v>0.9872707970270389</c:v>
                </c:pt>
                <c:pt idx="8022">
                  <c:v>0.98859331162163222</c:v>
                </c:pt>
                <c:pt idx="8023">
                  <c:v>0.98528702513514876</c:v>
                </c:pt>
                <c:pt idx="8024">
                  <c:v>0.9872707970270389</c:v>
                </c:pt>
                <c:pt idx="8025">
                  <c:v>0.98751876851352516</c:v>
                </c:pt>
                <c:pt idx="8026">
                  <c:v>0.98760142567568721</c:v>
                </c:pt>
                <c:pt idx="8027">
                  <c:v>0.98834534013514597</c:v>
                </c:pt>
                <c:pt idx="8028">
                  <c:v>0.98636156824325594</c:v>
                </c:pt>
                <c:pt idx="8029">
                  <c:v>0.98743611135136311</c:v>
                </c:pt>
                <c:pt idx="8030">
                  <c:v>0.98718813986487686</c:v>
                </c:pt>
                <c:pt idx="8031">
                  <c:v>0.98884128310811858</c:v>
                </c:pt>
                <c:pt idx="8032">
                  <c:v>0.98859331162163222</c:v>
                </c:pt>
                <c:pt idx="8033">
                  <c:v>0.98851065445947006</c:v>
                </c:pt>
                <c:pt idx="8034">
                  <c:v>0.98801471148649767</c:v>
                </c:pt>
                <c:pt idx="8035">
                  <c:v>0.98685751121622844</c:v>
                </c:pt>
                <c:pt idx="8036">
                  <c:v>0.98851065445947006</c:v>
                </c:pt>
                <c:pt idx="8037">
                  <c:v>0.98950254040541519</c:v>
                </c:pt>
                <c:pt idx="8038">
                  <c:v>0.98735345418920106</c:v>
                </c:pt>
                <c:pt idx="8039">
                  <c:v>0.98842799729730801</c:v>
                </c:pt>
                <c:pt idx="8040">
                  <c:v>0.98826268297298392</c:v>
                </c:pt>
                <c:pt idx="8041">
                  <c:v>0.98751876851352516</c:v>
                </c:pt>
                <c:pt idx="8042">
                  <c:v>0.98966785472973928</c:v>
                </c:pt>
                <c:pt idx="8043">
                  <c:v>0.98801471148649767</c:v>
                </c:pt>
                <c:pt idx="8044">
                  <c:v>0.98851065445947006</c:v>
                </c:pt>
                <c:pt idx="8045">
                  <c:v>0.98900659743244268</c:v>
                </c:pt>
                <c:pt idx="8046">
                  <c:v>0.98867596878379427</c:v>
                </c:pt>
                <c:pt idx="8047">
                  <c:v>0.98892394027028063</c:v>
                </c:pt>
                <c:pt idx="8048">
                  <c:v>0.98702282554055254</c:v>
                </c:pt>
                <c:pt idx="8049">
                  <c:v>0.98818002581082176</c:v>
                </c:pt>
                <c:pt idx="8050">
                  <c:v>0.98983316905406349</c:v>
                </c:pt>
                <c:pt idx="8051">
                  <c:v>0.98884128310811858</c:v>
                </c:pt>
                <c:pt idx="8052">
                  <c:v>0.98801471148649767</c:v>
                </c:pt>
                <c:pt idx="8053">
                  <c:v>0.98611359675676968</c:v>
                </c:pt>
                <c:pt idx="8054">
                  <c:v>0.98561765378379718</c:v>
                </c:pt>
                <c:pt idx="8055">
                  <c:v>0.98801471148649767</c:v>
                </c:pt>
                <c:pt idx="8056">
                  <c:v>0.98528702513514876</c:v>
                </c:pt>
                <c:pt idx="8057">
                  <c:v>0.98851065445947006</c:v>
                </c:pt>
                <c:pt idx="8058">
                  <c:v>0.98834534013514597</c:v>
                </c:pt>
                <c:pt idx="8059">
                  <c:v>0.98875862594595643</c:v>
                </c:pt>
                <c:pt idx="8060">
                  <c:v>0.98966785472973928</c:v>
                </c:pt>
                <c:pt idx="8061">
                  <c:v>0.98875862594595643</c:v>
                </c:pt>
                <c:pt idx="8062">
                  <c:v>0.98743611135136311</c:v>
                </c:pt>
                <c:pt idx="8063">
                  <c:v>0.98793205432433562</c:v>
                </c:pt>
                <c:pt idx="8064">
                  <c:v>0.98925456891892893</c:v>
                </c:pt>
                <c:pt idx="8065">
                  <c:v>0.99032911202703611</c:v>
                </c:pt>
                <c:pt idx="8066">
                  <c:v>0.98627891108109389</c:v>
                </c:pt>
                <c:pt idx="8067">
                  <c:v>0.98917191175676689</c:v>
                </c:pt>
                <c:pt idx="8068">
                  <c:v>0.98950254040541519</c:v>
                </c:pt>
                <c:pt idx="8069">
                  <c:v>0.98958519756757723</c:v>
                </c:pt>
                <c:pt idx="8070">
                  <c:v>0.98941988324325314</c:v>
                </c:pt>
                <c:pt idx="8071">
                  <c:v>0.98991582621622554</c:v>
                </c:pt>
                <c:pt idx="8072">
                  <c:v>0.98999848337838769</c:v>
                </c:pt>
                <c:pt idx="8073">
                  <c:v>0.98983316905406349</c:v>
                </c:pt>
                <c:pt idx="8074">
                  <c:v>0.98950254040541519</c:v>
                </c:pt>
                <c:pt idx="8075">
                  <c:v>0.98784939716217346</c:v>
                </c:pt>
                <c:pt idx="8076">
                  <c:v>0.98892394027028063</c:v>
                </c:pt>
                <c:pt idx="8077">
                  <c:v>0.98917191175676689</c:v>
                </c:pt>
                <c:pt idx="8078">
                  <c:v>0.9904944263513602</c:v>
                </c:pt>
                <c:pt idx="8079">
                  <c:v>0.99016379770271179</c:v>
                </c:pt>
                <c:pt idx="8080">
                  <c:v>0.98966785472973928</c:v>
                </c:pt>
                <c:pt idx="8081">
                  <c:v>0.98851065445947006</c:v>
                </c:pt>
                <c:pt idx="8082">
                  <c:v>0.98892394027028063</c:v>
                </c:pt>
                <c:pt idx="8083">
                  <c:v>0.98999848337838769</c:v>
                </c:pt>
                <c:pt idx="8084">
                  <c:v>0.98975051189190144</c:v>
                </c:pt>
                <c:pt idx="8085">
                  <c:v>0.98694016837839049</c:v>
                </c:pt>
                <c:pt idx="8086">
                  <c:v>0.98818002581082176</c:v>
                </c:pt>
                <c:pt idx="8087">
                  <c:v>0.99024645486487395</c:v>
                </c:pt>
                <c:pt idx="8088">
                  <c:v>0.99057708351352236</c:v>
                </c:pt>
                <c:pt idx="8089">
                  <c:v>0.98950254040541519</c:v>
                </c:pt>
                <c:pt idx="8090">
                  <c:v>0.98685751121622844</c:v>
                </c:pt>
                <c:pt idx="8091">
                  <c:v>0.98875862594595643</c:v>
                </c:pt>
                <c:pt idx="8092">
                  <c:v>0.99008114054054974</c:v>
                </c:pt>
                <c:pt idx="8093">
                  <c:v>0.9904944263513602</c:v>
                </c:pt>
                <c:pt idx="8094">
                  <c:v>0.98941988324325314</c:v>
                </c:pt>
                <c:pt idx="8095">
                  <c:v>0.98900659743244268</c:v>
                </c:pt>
                <c:pt idx="8096">
                  <c:v>0.98636156824325594</c:v>
                </c:pt>
                <c:pt idx="8097">
                  <c:v>0.99065974067568441</c:v>
                </c:pt>
                <c:pt idx="8098">
                  <c:v>0.98859331162163222</c:v>
                </c:pt>
                <c:pt idx="8099">
                  <c:v>0.98941988324325314</c:v>
                </c:pt>
                <c:pt idx="8100">
                  <c:v>0.98908925459460473</c:v>
                </c:pt>
                <c:pt idx="8101">
                  <c:v>0.98966785472973928</c:v>
                </c:pt>
                <c:pt idx="8102">
                  <c:v>0.98925456891892893</c:v>
                </c:pt>
                <c:pt idx="8103">
                  <c:v>0.99024645486487395</c:v>
                </c:pt>
                <c:pt idx="8104">
                  <c:v>0.99041176918919815</c:v>
                </c:pt>
                <c:pt idx="8105">
                  <c:v>0.98966785472973928</c:v>
                </c:pt>
                <c:pt idx="8106">
                  <c:v>0.98983316905406349</c:v>
                </c:pt>
                <c:pt idx="8107">
                  <c:v>0.99024645486487395</c:v>
                </c:pt>
                <c:pt idx="8108">
                  <c:v>0.98834534013514597</c:v>
                </c:pt>
                <c:pt idx="8109">
                  <c:v>0.99074239783784646</c:v>
                </c:pt>
                <c:pt idx="8110">
                  <c:v>0.98991582621622554</c:v>
                </c:pt>
                <c:pt idx="8111">
                  <c:v>0.98834534013514597</c:v>
                </c:pt>
                <c:pt idx="8112">
                  <c:v>0.9904944263513602</c:v>
                </c:pt>
                <c:pt idx="8113">
                  <c:v>0.99016379770271179</c:v>
                </c:pt>
                <c:pt idx="8114">
                  <c:v>0.99032911202703611</c:v>
                </c:pt>
                <c:pt idx="8115">
                  <c:v>0.99074239783784646</c:v>
                </c:pt>
                <c:pt idx="8116">
                  <c:v>0.99041176918919815</c:v>
                </c:pt>
                <c:pt idx="8117">
                  <c:v>0.98941988324325314</c:v>
                </c:pt>
                <c:pt idx="8118">
                  <c:v>0.98983316905406349</c:v>
                </c:pt>
                <c:pt idx="8119">
                  <c:v>0.98941988324325314</c:v>
                </c:pt>
                <c:pt idx="8120">
                  <c:v>0.98925456891892893</c:v>
                </c:pt>
                <c:pt idx="8121">
                  <c:v>0.99223022675676398</c:v>
                </c:pt>
                <c:pt idx="8122">
                  <c:v>0.98958519756757723</c:v>
                </c:pt>
                <c:pt idx="8123">
                  <c:v>0.99024645486487395</c:v>
                </c:pt>
                <c:pt idx="8124">
                  <c:v>0.99074239783784646</c:v>
                </c:pt>
                <c:pt idx="8125">
                  <c:v>0.99065974067568441</c:v>
                </c:pt>
                <c:pt idx="8126">
                  <c:v>0.99107302648649476</c:v>
                </c:pt>
                <c:pt idx="8127">
                  <c:v>0.99008114054054974</c:v>
                </c:pt>
                <c:pt idx="8128">
                  <c:v>0.99074239783784646</c:v>
                </c:pt>
                <c:pt idx="8129">
                  <c:v>0.99123834081081896</c:v>
                </c:pt>
                <c:pt idx="8130">
                  <c:v>0.99156896945946726</c:v>
                </c:pt>
                <c:pt idx="8131">
                  <c:v>0.99132099797298101</c:v>
                </c:pt>
                <c:pt idx="8132">
                  <c:v>0.99123834081081896</c:v>
                </c:pt>
                <c:pt idx="8133">
                  <c:v>0.99115568364865692</c:v>
                </c:pt>
                <c:pt idx="8134">
                  <c:v>0.98834534013514597</c:v>
                </c:pt>
                <c:pt idx="8135">
                  <c:v>0.98999848337838769</c:v>
                </c:pt>
                <c:pt idx="8136">
                  <c:v>0.99099036932433271</c:v>
                </c:pt>
                <c:pt idx="8137">
                  <c:v>0.98966785472973928</c:v>
                </c:pt>
                <c:pt idx="8138">
                  <c:v>0.98801471148649767</c:v>
                </c:pt>
                <c:pt idx="8139">
                  <c:v>0.98991582621622554</c:v>
                </c:pt>
                <c:pt idx="8140">
                  <c:v>0.99132099797298101</c:v>
                </c:pt>
                <c:pt idx="8141">
                  <c:v>0.99074239783784646</c:v>
                </c:pt>
                <c:pt idx="8142">
                  <c:v>0.99099036932433271</c:v>
                </c:pt>
                <c:pt idx="8143">
                  <c:v>0.98991582621622554</c:v>
                </c:pt>
                <c:pt idx="8144">
                  <c:v>0.99198225527027772</c:v>
                </c:pt>
                <c:pt idx="8145">
                  <c:v>0.99165162662162931</c:v>
                </c:pt>
                <c:pt idx="8146">
                  <c:v>0.99115568364865692</c:v>
                </c:pt>
                <c:pt idx="8147">
                  <c:v>0.9904944263513602</c:v>
                </c:pt>
                <c:pt idx="8148">
                  <c:v>0.99140365513514306</c:v>
                </c:pt>
                <c:pt idx="8149">
                  <c:v>0.99247819824325023</c:v>
                </c:pt>
                <c:pt idx="8150">
                  <c:v>0.99156896945946726</c:v>
                </c:pt>
                <c:pt idx="8151">
                  <c:v>0.99107302648649476</c:v>
                </c:pt>
                <c:pt idx="8152">
                  <c:v>0.98991582621622554</c:v>
                </c:pt>
                <c:pt idx="8153">
                  <c:v>0.99123834081081896</c:v>
                </c:pt>
                <c:pt idx="8154">
                  <c:v>0.99041176918919815</c:v>
                </c:pt>
                <c:pt idx="8155">
                  <c:v>0.99057708351352236</c:v>
                </c:pt>
                <c:pt idx="8156">
                  <c:v>0.99189959810811568</c:v>
                </c:pt>
                <c:pt idx="8157">
                  <c:v>0.99214756959460193</c:v>
                </c:pt>
                <c:pt idx="8158">
                  <c:v>0.9904944263513602</c:v>
                </c:pt>
                <c:pt idx="8159">
                  <c:v>0.98826268297298392</c:v>
                </c:pt>
                <c:pt idx="8160">
                  <c:v>0.99189959810811568</c:v>
                </c:pt>
                <c:pt idx="8161">
                  <c:v>0.99057708351352236</c:v>
                </c:pt>
                <c:pt idx="8162">
                  <c:v>0.99173428378379158</c:v>
                </c:pt>
                <c:pt idx="8163">
                  <c:v>0.99214756959460193</c:v>
                </c:pt>
                <c:pt idx="8164">
                  <c:v>0.99132099797298101</c:v>
                </c:pt>
                <c:pt idx="8165">
                  <c:v>0.9904944263513602</c:v>
                </c:pt>
                <c:pt idx="8166">
                  <c:v>0.99099036932433271</c:v>
                </c:pt>
                <c:pt idx="8167">
                  <c:v>0.99264351256757444</c:v>
                </c:pt>
                <c:pt idx="8168">
                  <c:v>0.99156896945946726</c:v>
                </c:pt>
                <c:pt idx="8169">
                  <c:v>0.98950254040541519</c:v>
                </c:pt>
                <c:pt idx="8170">
                  <c:v>0.99024645486487395</c:v>
                </c:pt>
                <c:pt idx="8171">
                  <c:v>0.99008114054054974</c:v>
                </c:pt>
                <c:pt idx="8172">
                  <c:v>0.99165162662162931</c:v>
                </c:pt>
                <c:pt idx="8173">
                  <c:v>0.99206491243243988</c:v>
                </c:pt>
                <c:pt idx="8174">
                  <c:v>0.99140365513514306</c:v>
                </c:pt>
                <c:pt idx="8175">
                  <c:v>0.99173428378379158</c:v>
                </c:pt>
                <c:pt idx="8176">
                  <c:v>0.99090771216217066</c:v>
                </c:pt>
                <c:pt idx="8177">
                  <c:v>0.99189959810811568</c:v>
                </c:pt>
                <c:pt idx="8178">
                  <c:v>0.99065974067568441</c:v>
                </c:pt>
                <c:pt idx="8179">
                  <c:v>0.99140365513514306</c:v>
                </c:pt>
                <c:pt idx="8180">
                  <c:v>0.99115568364865692</c:v>
                </c:pt>
                <c:pt idx="8181">
                  <c:v>0.99305679837838479</c:v>
                </c:pt>
                <c:pt idx="8182">
                  <c:v>0.99057708351352236</c:v>
                </c:pt>
                <c:pt idx="8183">
                  <c:v>0.99065974067568441</c:v>
                </c:pt>
                <c:pt idx="8184">
                  <c:v>0.99206491243243988</c:v>
                </c:pt>
                <c:pt idx="8185">
                  <c:v>0.99165162662162931</c:v>
                </c:pt>
                <c:pt idx="8186">
                  <c:v>0.99165162662162931</c:v>
                </c:pt>
                <c:pt idx="8187">
                  <c:v>0.99107302648649476</c:v>
                </c:pt>
                <c:pt idx="8188">
                  <c:v>0.99173428378379158</c:v>
                </c:pt>
                <c:pt idx="8189">
                  <c:v>0.9908250550000085</c:v>
                </c:pt>
                <c:pt idx="8190">
                  <c:v>0.99140365513514306</c:v>
                </c:pt>
                <c:pt idx="8191">
                  <c:v>0.9933874270270332</c:v>
                </c:pt>
                <c:pt idx="8192">
                  <c:v>0.99156896945946726</c:v>
                </c:pt>
                <c:pt idx="8193">
                  <c:v>0.99140365513514306</c:v>
                </c:pt>
                <c:pt idx="8194">
                  <c:v>0.99032911202703611</c:v>
                </c:pt>
                <c:pt idx="8195">
                  <c:v>0.99247819824325023</c:v>
                </c:pt>
                <c:pt idx="8196">
                  <c:v>0.98851065445947006</c:v>
                </c:pt>
                <c:pt idx="8197">
                  <c:v>0.99223022675676398</c:v>
                </c:pt>
                <c:pt idx="8198">
                  <c:v>0.99156896945946726</c:v>
                </c:pt>
                <c:pt idx="8199">
                  <c:v>0.99189959810811568</c:v>
                </c:pt>
                <c:pt idx="8200">
                  <c:v>0.99495791310811288</c:v>
                </c:pt>
                <c:pt idx="8201">
                  <c:v>0.99132099797298101</c:v>
                </c:pt>
                <c:pt idx="8202">
                  <c:v>0.99181694094595363</c:v>
                </c:pt>
                <c:pt idx="8203">
                  <c:v>0.99074239783784646</c:v>
                </c:pt>
                <c:pt idx="8204">
                  <c:v>0.99247819824325023</c:v>
                </c:pt>
                <c:pt idx="8205">
                  <c:v>0.98950254040541519</c:v>
                </c:pt>
                <c:pt idx="8206">
                  <c:v>0.99272616972973649</c:v>
                </c:pt>
                <c:pt idx="8207">
                  <c:v>0.99231288391892614</c:v>
                </c:pt>
                <c:pt idx="8208">
                  <c:v>0.99173428378379158</c:v>
                </c:pt>
                <c:pt idx="8209">
                  <c:v>0.99363539851351945</c:v>
                </c:pt>
                <c:pt idx="8210">
                  <c:v>0.99289148405406069</c:v>
                </c:pt>
                <c:pt idx="8211">
                  <c:v>0.99123834081081896</c:v>
                </c:pt>
                <c:pt idx="8212">
                  <c:v>0.99107302648649476</c:v>
                </c:pt>
                <c:pt idx="8213">
                  <c:v>0.99132099797298101</c:v>
                </c:pt>
                <c:pt idx="8214">
                  <c:v>0.99272616972973649</c:v>
                </c:pt>
                <c:pt idx="8215">
                  <c:v>0.99140365513514306</c:v>
                </c:pt>
                <c:pt idx="8216">
                  <c:v>0.99189959810811568</c:v>
                </c:pt>
                <c:pt idx="8217">
                  <c:v>0.99396602716216775</c:v>
                </c:pt>
                <c:pt idx="8218">
                  <c:v>0.99041176918919815</c:v>
                </c:pt>
                <c:pt idx="8219">
                  <c:v>0.99404868432432991</c:v>
                </c:pt>
                <c:pt idx="8220">
                  <c:v>0.99198225527027772</c:v>
                </c:pt>
                <c:pt idx="8221">
                  <c:v>0.99115568364865692</c:v>
                </c:pt>
                <c:pt idx="8222">
                  <c:v>0.99115568364865692</c:v>
                </c:pt>
                <c:pt idx="8223">
                  <c:v>0.99173428378379158</c:v>
                </c:pt>
                <c:pt idx="8224">
                  <c:v>0.99189959810811568</c:v>
                </c:pt>
                <c:pt idx="8225">
                  <c:v>0.99363539851351945</c:v>
                </c:pt>
                <c:pt idx="8226">
                  <c:v>0.99173428378379158</c:v>
                </c:pt>
                <c:pt idx="8227">
                  <c:v>0.99099036932433271</c:v>
                </c:pt>
                <c:pt idx="8228">
                  <c:v>0.99380071283784366</c:v>
                </c:pt>
                <c:pt idx="8229">
                  <c:v>0.99206491243243988</c:v>
                </c:pt>
                <c:pt idx="8230">
                  <c:v>0.99264351256757444</c:v>
                </c:pt>
                <c:pt idx="8231">
                  <c:v>0.9908250550000085</c:v>
                </c:pt>
                <c:pt idx="8232">
                  <c:v>0.99239554108108818</c:v>
                </c:pt>
                <c:pt idx="8233">
                  <c:v>0.99388337000000571</c:v>
                </c:pt>
                <c:pt idx="8234">
                  <c:v>0.99198225527027772</c:v>
                </c:pt>
                <c:pt idx="8235">
                  <c:v>0.99008114054054974</c:v>
                </c:pt>
                <c:pt idx="8236">
                  <c:v>0.98933722608109098</c:v>
                </c:pt>
                <c:pt idx="8237">
                  <c:v>0.99173428378379158</c:v>
                </c:pt>
                <c:pt idx="8238">
                  <c:v>0.99454462729730231</c:v>
                </c:pt>
                <c:pt idx="8239">
                  <c:v>0.99247819824325023</c:v>
                </c:pt>
                <c:pt idx="8240">
                  <c:v>0.99256085540541228</c:v>
                </c:pt>
                <c:pt idx="8241">
                  <c:v>0.99280882689189853</c:v>
                </c:pt>
                <c:pt idx="8242">
                  <c:v>0.99446197013514026</c:v>
                </c:pt>
                <c:pt idx="8243">
                  <c:v>0.99189959810811568</c:v>
                </c:pt>
                <c:pt idx="8244">
                  <c:v>0.99322211270270899</c:v>
                </c:pt>
                <c:pt idx="8245">
                  <c:v>0.99305679837838479</c:v>
                </c:pt>
                <c:pt idx="8246">
                  <c:v>0.99264351256757444</c:v>
                </c:pt>
                <c:pt idx="8247">
                  <c:v>0.99363539851351945</c:v>
                </c:pt>
                <c:pt idx="8248">
                  <c:v>0.99189959810811568</c:v>
                </c:pt>
                <c:pt idx="8249">
                  <c:v>0.99090771216217066</c:v>
                </c:pt>
                <c:pt idx="8250">
                  <c:v>0.99099036932433271</c:v>
                </c:pt>
                <c:pt idx="8251">
                  <c:v>0.99363539851351945</c:v>
                </c:pt>
                <c:pt idx="8252">
                  <c:v>0.99264351256757444</c:v>
                </c:pt>
                <c:pt idx="8253">
                  <c:v>0.99297414121622274</c:v>
                </c:pt>
                <c:pt idx="8254">
                  <c:v>0.99388337000000571</c:v>
                </c:pt>
                <c:pt idx="8255">
                  <c:v>0.99198225527027772</c:v>
                </c:pt>
                <c:pt idx="8256">
                  <c:v>0.99479259878378867</c:v>
                </c:pt>
                <c:pt idx="8257">
                  <c:v>0.99173428378379158</c:v>
                </c:pt>
                <c:pt idx="8258">
                  <c:v>0.9933874270270332</c:v>
                </c:pt>
                <c:pt idx="8259">
                  <c:v>0.99223022675676398</c:v>
                </c:pt>
                <c:pt idx="8260">
                  <c:v>0.99223022675676398</c:v>
                </c:pt>
                <c:pt idx="8261">
                  <c:v>0.99347008418919536</c:v>
                </c:pt>
                <c:pt idx="8262">
                  <c:v>0.99313945554054683</c:v>
                </c:pt>
                <c:pt idx="8263">
                  <c:v>0.99272616972973649</c:v>
                </c:pt>
                <c:pt idx="8264">
                  <c:v>0.99165162662162931</c:v>
                </c:pt>
                <c:pt idx="8265">
                  <c:v>0.99132099797298101</c:v>
                </c:pt>
                <c:pt idx="8266">
                  <c:v>0.99396602716216775</c:v>
                </c:pt>
                <c:pt idx="8267">
                  <c:v>0.9935527413513574</c:v>
                </c:pt>
                <c:pt idx="8268">
                  <c:v>0.99256085540541228</c:v>
                </c:pt>
                <c:pt idx="8269">
                  <c:v>0.99231288391892614</c:v>
                </c:pt>
                <c:pt idx="8270">
                  <c:v>0.99487525594595072</c:v>
                </c:pt>
                <c:pt idx="8271">
                  <c:v>0.99380071283784366</c:v>
                </c:pt>
                <c:pt idx="8272">
                  <c:v>0.99347008418919536</c:v>
                </c:pt>
                <c:pt idx="8273">
                  <c:v>0.99057708351352236</c:v>
                </c:pt>
                <c:pt idx="8274">
                  <c:v>0.99132099797298101</c:v>
                </c:pt>
                <c:pt idx="8275">
                  <c:v>0.99495791310811288</c:v>
                </c:pt>
                <c:pt idx="8276">
                  <c:v>0.99347008418919536</c:v>
                </c:pt>
                <c:pt idx="8277">
                  <c:v>0.99264351256757444</c:v>
                </c:pt>
                <c:pt idx="8278">
                  <c:v>0.99330476986487115</c:v>
                </c:pt>
                <c:pt idx="8279">
                  <c:v>0.99446197013514026</c:v>
                </c:pt>
                <c:pt idx="8280">
                  <c:v>0.99528854175676118</c:v>
                </c:pt>
                <c:pt idx="8281">
                  <c:v>0.99206491243243988</c:v>
                </c:pt>
                <c:pt idx="8282">
                  <c:v>0.99264351256757444</c:v>
                </c:pt>
                <c:pt idx="8283">
                  <c:v>0.99032911202703611</c:v>
                </c:pt>
                <c:pt idx="8284">
                  <c:v>0.99520588459459913</c:v>
                </c:pt>
                <c:pt idx="8285">
                  <c:v>0.99421399864865401</c:v>
                </c:pt>
                <c:pt idx="8286">
                  <c:v>0.99264351256757444</c:v>
                </c:pt>
                <c:pt idx="8287">
                  <c:v>0.99231288391892614</c:v>
                </c:pt>
                <c:pt idx="8288">
                  <c:v>0.99214756959460193</c:v>
                </c:pt>
                <c:pt idx="8289">
                  <c:v>0.99570182756757153</c:v>
                </c:pt>
                <c:pt idx="8290">
                  <c:v>0.99537119891892323</c:v>
                </c:pt>
                <c:pt idx="8291">
                  <c:v>0.99380071283784366</c:v>
                </c:pt>
                <c:pt idx="8292">
                  <c:v>0.99396602716216775</c:v>
                </c:pt>
                <c:pt idx="8293">
                  <c:v>0.99454462729730231</c:v>
                </c:pt>
                <c:pt idx="8294">
                  <c:v>0.99289148405406069</c:v>
                </c:pt>
                <c:pt idx="8295">
                  <c:v>0.99289148405406069</c:v>
                </c:pt>
                <c:pt idx="8296">
                  <c:v>0.99347008418919536</c:v>
                </c:pt>
                <c:pt idx="8297">
                  <c:v>0.9935527413513574</c:v>
                </c:pt>
                <c:pt idx="8298">
                  <c:v>0.99504057027027493</c:v>
                </c:pt>
                <c:pt idx="8299">
                  <c:v>0.9937180556756815</c:v>
                </c:pt>
                <c:pt idx="8300">
                  <c:v>0.99446197013514026</c:v>
                </c:pt>
                <c:pt idx="8301">
                  <c:v>0.99297414121622274</c:v>
                </c:pt>
                <c:pt idx="8302">
                  <c:v>0.99347008418919536</c:v>
                </c:pt>
                <c:pt idx="8303">
                  <c:v>0.99537119891892323</c:v>
                </c:pt>
                <c:pt idx="8304">
                  <c:v>0.99330476986487115</c:v>
                </c:pt>
                <c:pt idx="8305">
                  <c:v>0.99322211270270899</c:v>
                </c:pt>
                <c:pt idx="8306">
                  <c:v>0.99305679837838479</c:v>
                </c:pt>
                <c:pt idx="8307">
                  <c:v>0.99330476986487115</c:v>
                </c:pt>
                <c:pt idx="8308">
                  <c:v>0.99504057027027493</c:v>
                </c:pt>
                <c:pt idx="8309">
                  <c:v>0.99413134148649196</c:v>
                </c:pt>
                <c:pt idx="8310">
                  <c:v>0.99305679837838479</c:v>
                </c:pt>
                <c:pt idx="8311">
                  <c:v>0.99272616972973649</c:v>
                </c:pt>
                <c:pt idx="8312">
                  <c:v>0.99429665581081605</c:v>
                </c:pt>
                <c:pt idx="8313">
                  <c:v>0.99347008418919536</c:v>
                </c:pt>
                <c:pt idx="8314">
                  <c:v>0.99140365513514306</c:v>
                </c:pt>
                <c:pt idx="8315">
                  <c:v>0.99404868432432991</c:v>
                </c:pt>
                <c:pt idx="8316">
                  <c:v>0.99520588459459913</c:v>
                </c:pt>
                <c:pt idx="8317">
                  <c:v>0.99470994162162651</c:v>
                </c:pt>
                <c:pt idx="8318">
                  <c:v>0.99504057027027493</c:v>
                </c:pt>
                <c:pt idx="8319">
                  <c:v>0.99404868432432991</c:v>
                </c:pt>
                <c:pt idx="8320">
                  <c:v>0.99446197013514026</c:v>
                </c:pt>
                <c:pt idx="8321">
                  <c:v>0.99396602716216775</c:v>
                </c:pt>
                <c:pt idx="8322">
                  <c:v>0.99454462729730231</c:v>
                </c:pt>
                <c:pt idx="8323">
                  <c:v>0.99429665581081605</c:v>
                </c:pt>
                <c:pt idx="8324">
                  <c:v>0.99156896945946726</c:v>
                </c:pt>
                <c:pt idx="8325">
                  <c:v>0.99297414121622274</c:v>
                </c:pt>
                <c:pt idx="8326">
                  <c:v>0.99479259878378867</c:v>
                </c:pt>
                <c:pt idx="8327">
                  <c:v>0.99247819824325023</c:v>
                </c:pt>
                <c:pt idx="8328">
                  <c:v>0.99404868432432991</c:v>
                </c:pt>
                <c:pt idx="8329">
                  <c:v>0.99421399864865401</c:v>
                </c:pt>
                <c:pt idx="8330">
                  <c:v>0.99347008418919536</c:v>
                </c:pt>
                <c:pt idx="8331">
                  <c:v>0.99570182756757153</c:v>
                </c:pt>
                <c:pt idx="8332">
                  <c:v>0.99462728445946447</c:v>
                </c:pt>
                <c:pt idx="8333">
                  <c:v>0.99396602716216775</c:v>
                </c:pt>
                <c:pt idx="8334">
                  <c:v>0.99247819824325023</c:v>
                </c:pt>
                <c:pt idx="8335">
                  <c:v>0.9937180556756815</c:v>
                </c:pt>
                <c:pt idx="8336">
                  <c:v>0.99479259878378867</c:v>
                </c:pt>
                <c:pt idx="8337">
                  <c:v>0.99495791310811288</c:v>
                </c:pt>
                <c:pt idx="8338">
                  <c:v>0.99421399864865401</c:v>
                </c:pt>
                <c:pt idx="8339">
                  <c:v>0.99421399864865401</c:v>
                </c:pt>
                <c:pt idx="8340">
                  <c:v>0.99446197013514026</c:v>
                </c:pt>
                <c:pt idx="8341">
                  <c:v>0.99479259878378867</c:v>
                </c:pt>
                <c:pt idx="8342">
                  <c:v>0.99454462729730231</c:v>
                </c:pt>
                <c:pt idx="8343">
                  <c:v>0.99388337000000571</c:v>
                </c:pt>
                <c:pt idx="8344">
                  <c:v>0.99404868432432991</c:v>
                </c:pt>
                <c:pt idx="8345">
                  <c:v>0.99528854175676118</c:v>
                </c:pt>
                <c:pt idx="8346">
                  <c:v>0.99611511337838199</c:v>
                </c:pt>
                <c:pt idx="8347">
                  <c:v>0.99239554108108818</c:v>
                </c:pt>
                <c:pt idx="8348">
                  <c:v>0.99189959810811568</c:v>
                </c:pt>
                <c:pt idx="8349">
                  <c:v>0.99578448472973358</c:v>
                </c:pt>
                <c:pt idx="8350">
                  <c:v>0.99603245621621983</c:v>
                </c:pt>
                <c:pt idx="8351">
                  <c:v>0.99404868432432991</c:v>
                </c:pt>
                <c:pt idx="8352">
                  <c:v>0.9933874270270332</c:v>
                </c:pt>
                <c:pt idx="8353">
                  <c:v>0.99330476986487115</c:v>
                </c:pt>
                <c:pt idx="8354">
                  <c:v>0.99504057027027493</c:v>
                </c:pt>
                <c:pt idx="8355">
                  <c:v>0.99561917040540948</c:v>
                </c:pt>
                <c:pt idx="8356">
                  <c:v>0.99570182756757153</c:v>
                </c:pt>
                <c:pt idx="8357">
                  <c:v>0.99223022675676398</c:v>
                </c:pt>
                <c:pt idx="8358">
                  <c:v>0.99165162662162931</c:v>
                </c:pt>
                <c:pt idx="8359">
                  <c:v>0.99586714189189574</c:v>
                </c:pt>
                <c:pt idx="8360">
                  <c:v>0.99586714189189574</c:v>
                </c:pt>
                <c:pt idx="8361">
                  <c:v>0.99462728445946447</c:v>
                </c:pt>
                <c:pt idx="8362">
                  <c:v>0.99165162662162931</c:v>
                </c:pt>
                <c:pt idx="8363">
                  <c:v>0.99495791310811288</c:v>
                </c:pt>
                <c:pt idx="8364">
                  <c:v>0.99462728445946447</c:v>
                </c:pt>
                <c:pt idx="8365">
                  <c:v>0.99421399864865401</c:v>
                </c:pt>
                <c:pt idx="8366">
                  <c:v>0.99388337000000571</c:v>
                </c:pt>
                <c:pt idx="8367">
                  <c:v>0.99231288391892614</c:v>
                </c:pt>
                <c:pt idx="8368">
                  <c:v>0.99214756959460193</c:v>
                </c:pt>
                <c:pt idx="8369">
                  <c:v>0.99636308486486835</c:v>
                </c:pt>
                <c:pt idx="8370">
                  <c:v>0.9935527413513574</c:v>
                </c:pt>
                <c:pt idx="8371">
                  <c:v>0.99545385608108528</c:v>
                </c:pt>
                <c:pt idx="8372">
                  <c:v>0.99537119891892323</c:v>
                </c:pt>
                <c:pt idx="8373">
                  <c:v>0.99413134148649196</c:v>
                </c:pt>
                <c:pt idx="8374">
                  <c:v>0.99520588459459913</c:v>
                </c:pt>
                <c:pt idx="8375">
                  <c:v>0.9937180556756815</c:v>
                </c:pt>
                <c:pt idx="8376">
                  <c:v>0.99189959810811568</c:v>
                </c:pt>
                <c:pt idx="8377">
                  <c:v>0.9937180556756815</c:v>
                </c:pt>
                <c:pt idx="8378">
                  <c:v>0.99570182756757153</c:v>
                </c:pt>
                <c:pt idx="8379">
                  <c:v>0.99561917040540948</c:v>
                </c:pt>
                <c:pt idx="8380">
                  <c:v>0.99570182756757153</c:v>
                </c:pt>
                <c:pt idx="8381">
                  <c:v>0.99322211270270899</c:v>
                </c:pt>
                <c:pt idx="8382">
                  <c:v>0.99363539851351945</c:v>
                </c:pt>
                <c:pt idx="8383">
                  <c:v>0.99603245621621983</c:v>
                </c:pt>
                <c:pt idx="8384">
                  <c:v>0.99578448472973358</c:v>
                </c:pt>
                <c:pt idx="8385">
                  <c:v>0.99305679837838479</c:v>
                </c:pt>
                <c:pt idx="8386">
                  <c:v>0.99272616972973649</c:v>
                </c:pt>
                <c:pt idx="8387">
                  <c:v>0.99561917040540948</c:v>
                </c:pt>
                <c:pt idx="8388">
                  <c:v>0.99628042770270608</c:v>
                </c:pt>
                <c:pt idx="8389">
                  <c:v>0.9933874270270332</c:v>
                </c:pt>
                <c:pt idx="8390">
                  <c:v>0.99272616972973649</c:v>
                </c:pt>
                <c:pt idx="8391">
                  <c:v>0.99437931297297821</c:v>
                </c:pt>
                <c:pt idx="8392">
                  <c:v>0.99487525594595072</c:v>
                </c:pt>
                <c:pt idx="8393">
                  <c:v>0.99578448472973358</c:v>
                </c:pt>
                <c:pt idx="8394">
                  <c:v>0.99504057027027493</c:v>
                </c:pt>
                <c:pt idx="8395">
                  <c:v>0.99429665581081605</c:v>
                </c:pt>
                <c:pt idx="8396">
                  <c:v>0.99347008418919536</c:v>
                </c:pt>
                <c:pt idx="8397">
                  <c:v>0.99735497081081326</c:v>
                </c:pt>
                <c:pt idx="8398">
                  <c:v>0.99470994162162651</c:v>
                </c:pt>
                <c:pt idx="8399">
                  <c:v>0.99446197013514026</c:v>
                </c:pt>
                <c:pt idx="8400">
                  <c:v>0.99520588459459913</c:v>
                </c:pt>
                <c:pt idx="8401">
                  <c:v>0.99504057027027493</c:v>
                </c:pt>
                <c:pt idx="8402">
                  <c:v>0.99636308486486835</c:v>
                </c:pt>
                <c:pt idx="8403">
                  <c:v>0.99586714189189574</c:v>
                </c:pt>
                <c:pt idx="8404">
                  <c:v>0.99628042770270608</c:v>
                </c:pt>
                <c:pt idx="8405">
                  <c:v>0.99454462729730231</c:v>
                </c:pt>
                <c:pt idx="8406">
                  <c:v>0.99586714189189574</c:v>
                </c:pt>
                <c:pt idx="8407">
                  <c:v>0.99413134148649196</c:v>
                </c:pt>
                <c:pt idx="8408">
                  <c:v>0.99347008418919536</c:v>
                </c:pt>
                <c:pt idx="8409">
                  <c:v>0.99495791310811288</c:v>
                </c:pt>
                <c:pt idx="8410">
                  <c:v>0.99239554108108818</c:v>
                </c:pt>
                <c:pt idx="8411">
                  <c:v>0.99495791310811288</c:v>
                </c:pt>
                <c:pt idx="8412">
                  <c:v>0.99586714189189574</c:v>
                </c:pt>
                <c:pt idx="8413">
                  <c:v>0.99421399864865401</c:v>
                </c:pt>
                <c:pt idx="8414">
                  <c:v>0.99594979905405778</c:v>
                </c:pt>
                <c:pt idx="8415">
                  <c:v>0.99628042770270608</c:v>
                </c:pt>
                <c:pt idx="8416">
                  <c:v>0.99611511337838199</c:v>
                </c:pt>
                <c:pt idx="8417">
                  <c:v>0.99289148405406069</c:v>
                </c:pt>
                <c:pt idx="8418">
                  <c:v>0.99578448472973358</c:v>
                </c:pt>
                <c:pt idx="8419">
                  <c:v>0.99404868432432991</c:v>
                </c:pt>
                <c:pt idx="8420">
                  <c:v>0.99504057027027493</c:v>
                </c:pt>
                <c:pt idx="8421">
                  <c:v>0.99586714189189574</c:v>
                </c:pt>
                <c:pt idx="8422">
                  <c:v>0.99421399864865401</c:v>
                </c:pt>
                <c:pt idx="8423">
                  <c:v>0.99561917040540948</c:v>
                </c:pt>
                <c:pt idx="8424">
                  <c:v>0.99727231364865121</c:v>
                </c:pt>
                <c:pt idx="8425">
                  <c:v>0.99437931297297821</c:v>
                </c:pt>
                <c:pt idx="8426">
                  <c:v>0.99619777054054404</c:v>
                </c:pt>
                <c:pt idx="8427">
                  <c:v>0.99189959810811568</c:v>
                </c:pt>
                <c:pt idx="8428">
                  <c:v>0.99446197013514026</c:v>
                </c:pt>
                <c:pt idx="8429">
                  <c:v>0.99685902783784075</c:v>
                </c:pt>
                <c:pt idx="8430">
                  <c:v>0.99628042770270608</c:v>
                </c:pt>
                <c:pt idx="8431">
                  <c:v>0.99528854175676118</c:v>
                </c:pt>
                <c:pt idx="8432">
                  <c:v>0.99462728445946447</c:v>
                </c:pt>
                <c:pt idx="8433">
                  <c:v>0.99421399864865401</c:v>
                </c:pt>
                <c:pt idx="8434">
                  <c:v>0.99685902783784075</c:v>
                </c:pt>
                <c:pt idx="8435">
                  <c:v>0.9967763706756787</c:v>
                </c:pt>
                <c:pt idx="8436">
                  <c:v>0.99528854175676118</c:v>
                </c:pt>
                <c:pt idx="8437">
                  <c:v>0.99553651324324743</c:v>
                </c:pt>
                <c:pt idx="8438">
                  <c:v>0.99520588459459913</c:v>
                </c:pt>
                <c:pt idx="8439">
                  <c:v>0.99561917040540948</c:v>
                </c:pt>
                <c:pt idx="8440">
                  <c:v>0.99570182756757153</c:v>
                </c:pt>
                <c:pt idx="8441">
                  <c:v>0.99380071283784366</c:v>
                </c:pt>
                <c:pt idx="8442">
                  <c:v>0.99380071283784366</c:v>
                </c:pt>
                <c:pt idx="8443">
                  <c:v>0.99545385608108528</c:v>
                </c:pt>
                <c:pt idx="8444">
                  <c:v>0.99718965648648905</c:v>
                </c:pt>
                <c:pt idx="8445">
                  <c:v>0.99363539851351945</c:v>
                </c:pt>
                <c:pt idx="8446">
                  <c:v>0.99495791310811288</c:v>
                </c:pt>
                <c:pt idx="8447">
                  <c:v>0.99214756959460193</c:v>
                </c:pt>
                <c:pt idx="8448">
                  <c:v>0.99553651324324743</c:v>
                </c:pt>
                <c:pt idx="8449">
                  <c:v>0.99330476986487115</c:v>
                </c:pt>
                <c:pt idx="8450">
                  <c:v>0.99570182756757153</c:v>
                </c:pt>
                <c:pt idx="8451">
                  <c:v>0.99396602716216775</c:v>
                </c:pt>
                <c:pt idx="8452">
                  <c:v>0.99504057027027493</c:v>
                </c:pt>
                <c:pt idx="8453">
                  <c:v>0.99611511337838199</c:v>
                </c:pt>
                <c:pt idx="8454">
                  <c:v>0.99561917040540948</c:v>
                </c:pt>
                <c:pt idx="8455">
                  <c:v>0.99520588459459913</c:v>
                </c:pt>
                <c:pt idx="8456">
                  <c:v>0.99561917040540948</c:v>
                </c:pt>
                <c:pt idx="8457">
                  <c:v>0.99619777054054404</c:v>
                </c:pt>
                <c:pt idx="8458">
                  <c:v>0.99537119891892323</c:v>
                </c:pt>
                <c:pt idx="8459">
                  <c:v>0.99586714189189574</c:v>
                </c:pt>
                <c:pt idx="8460">
                  <c:v>0.99520588459459913</c:v>
                </c:pt>
                <c:pt idx="8461">
                  <c:v>0.99487525594595072</c:v>
                </c:pt>
                <c:pt idx="8462">
                  <c:v>0.99702434216216496</c:v>
                </c:pt>
                <c:pt idx="8463">
                  <c:v>0.99578448472973358</c:v>
                </c:pt>
                <c:pt idx="8464">
                  <c:v>0.99669371351351665</c:v>
                </c:pt>
                <c:pt idx="8465">
                  <c:v>0.99297414121622274</c:v>
                </c:pt>
                <c:pt idx="8466">
                  <c:v>0.99206491243243988</c:v>
                </c:pt>
                <c:pt idx="8467">
                  <c:v>0.99504057027027493</c:v>
                </c:pt>
                <c:pt idx="8468">
                  <c:v>0.99760294229729951</c:v>
                </c:pt>
                <c:pt idx="8469">
                  <c:v>0.9937180556756815</c:v>
                </c:pt>
                <c:pt idx="8470">
                  <c:v>0.9937180556756815</c:v>
                </c:pt>
                <c:pt idx="8471">
                  <c:v>0.99619777054054404</c:v>
                </c:pt>
                <c:pt idx="8472">
                  <c:v>0.99768559945946156</c:v>
                </c:pt>
                <c:pt idx="8473">
                  <c:v>0.99512322743243697</c:v>
                </c:pt>
                <c:pt idx="8474">
                  <c:v>0.99537119891892323</c:v>
                </c:pt>
                <c:pt idx="8475">
                  <c:v>0.99578448472973358</c:v>
                </c:pt>
                <c:pt idx="8476">
                  <c:v>0.99652839918919245</c:v>
                </c:pt>
                <c:pt idx="8477">
                  <c:v>0.99636308486486835</c:v>
                </c:pt>
                <c:pt idx="8478">
                  <c:v>0.99446197013514026</c:v>
                </c:pt>
                <c:pt idx="8479">
                  <c:v>0.9966110563513545</c:v>
                </c:pt>
                <c:pt idx="8480">
                  <c:v>0.99462728445946447</c:v>
                </c:pt>
                <c:pt idx="8481">
                  <c:v>0.99594979905405778</c:v>
                </c:pt>
                <c:pt idx="8482">
                  <c:v>0.99446197013514026</c:v>
                </c:pt>
                <c:pt idx="8483">
                  <c:v>0.99578448472973358</c:v>
                </c:pt>
                <c:pt idx="8484">
                  <c:v>0.99628042770270608</c:v>
                </c:pt>
                <c:pt idx="8485">
                  <c:v>0.99429665581081605</c:v>
                </c:pt>
                <c:pt idx="8486">
                  <c:v>0.9966110563513545</c:v>
                </c:pt>
                <c:pt idx="8487">
                  <c:v>0.9964457420270304</c:v>
                </c:pt>
                <c:pt idx="8488">
                  <c:v>0.99421399864865401</c:v>
                </c:pt>
                <c:pt idx="8489">
                  <c:v>0.99528854175676118</c:v>
                </c:pt>
                <c:pt idx="8490">
                  <c:v>0.99594979905405778</c:v>
                </c:pt>
                <c:pt idx="8491">
                  <c:v>0.99760294229729951</c:v>
                </c:pt>
                <c:pt idx="8492">
                  <c:v>0.99603245621621983</c:v>
                </c:pt>
                <c:pt idx="8493">
                  <c:v>0.99561917040540948</c:v>
                </c:pt>
                <c:pt idx="8494">
                  <c:v>0.9937180556756815</c:v>
                </c:pt>
                <c:pt idx="8495">
                  <c:v>0.99594979905405778</c:v>
                </c:pt>
                <c:pt idx="8496">
                  <c:v>0.99735497081081326</c:v>
                </c:pt>
                <c:pt idx="8497">
                  <c:v>0.99512322743243697</c:v>
                </c:pt>
                <c:pt idx="8498">
                  <c:v>0.99652839918919245</c:v>
                </c:pt>
                <c:pt idx="8499">
                  <c:v>0.9933874270270332</c:v>
                </c:pt>
                <c:pt idx="8500">
                  <c:v>0.99702434216216496</c:v>
                </c:pt>
                <c:pt idx="8501">
                  <c:v>0.99628042770270608</c:v>
                </c:pt>
                <c:pt idx="8502">
                  <c:v>0.99628042770270608</c:v>
                </c:pt>
                <c:pt idx="8503">
                  <c:v>0.99537119891892323</c:v>
                </c:pt>
                <c:pt idx="8504">
                  <c:v>0.99586714189189574</c:v>
                </c:pt>
                <c:pt idx="8505">
                  <c:v>0.9974376279729753</c:v>
                </c:pt>
                <c:pt idx="8506">
                  <c:v>0.99495791310811288</c:v>
                </c:pt>
                <c:pt idx="8507">
                  <c:v>0.99520588459459913</c:v>
                </c:pt>
                <c:pt idx="8508">
                  <c:v>0.99561917040540948</c:v>
                </c:pt>
                <c:pt idx="8509">
                  <c:v>0.99793357094594792</c:v>
                </c:pt>
                <c:pt idx="8510">
                  <c:v>0.99652839918919245</c:v>
                </c:pt>
                <c:pt idx="8511">
                  <c:v>0.99570182756757153</c:v>
                </c:pt>
                <c:pt idx="8512">
                  <c:v>0.9967763706756787</c:v>
                </c:pt>
                <c:pt idx="8513">
                  <c:v>0.99586714189189574</c:v>
                </c:pt>
                <c:pt idx="8514">
                  <c:v>0.9974376279729753</c:v>
                </c:pt>
                <c:pt idx="8515">
                  <c:v>0.99801622810810997</c:v>
                </c:pt>
                <c:pt idx="8516">
                  <c:v>0.99404868432432991</c:v>
                </c:pt>
                <c:pt idx="8517">
                  <c:v>0.99528854175676118</c:v>
                </c:pt>
                <c:pt idx="8518">
                  <c:v>0.99628042770270608</c:v>
                </c:pt>
                <c:pt idx="8519">
                  <c:v>0.99752028513513735</c:v>
                </c:pt>
                <c:pt idx="8520">
                  <c:v>0.99470994162162651</c:v>
                </c:pt>
                <c:pt idx="8521">
                  <c:v>0.99594979905405778</c:v>
                </c:pt>
                <c:pt idx="8522">
                  <c:v>0.9964457420270304</c:v>
                </c:pt>
                <c:pt idx="8523">
                  <c:v>0.99636308486486835</c:v>
                </c:pt>
                <c:pt idx="8524">
                  <c:v>0.9974376279729753</c:v>
                </c:pt>
                <c:pt idx="8525">
                  <c:v>0.99561917040540948</c:v>
                </c:pt>
                <c:pt idx="8526">
                  <c:v>0.99561917040540948</c:v>
                </c:pt>
                <c:pt idx="8527">
                  <c:v>0.99636308486486835</c:v>
                </c:pt>
                <c:pt idx="8528">
                  <c:v>0.99776825662162361</c:v>
                </c:pt>
                <c:pt idx="8529">
                  <c:v>0.99495791310811288</c:v>
                </c:pt>
                <c:pt idx="8530">
                  <c:v>0.99727231364865121</c:v>
                </c:pt>
                <c:pt idx="8531">
                  <c:v>0.99603245621621983</c:v>
                </c:pt>
                <c:pt idx="8532">
                  <c:v>0.99718965648648905</c:v>
                </c:pt>
                <c:pt idx="8533">
                  <c:v>0.99793357094594792</c:v>
                </c:pt>
                <c:pt idx="8534">
                  <c:v>0.99570182756757153</c:v>
                </c:pt>
                <c:pt idx="8535">
                  <c:v>0.99570182756757153</c:v>
                </c:pt>
                <c:pt idx="8536">
                  <c:v>0.99553651324324743</c:v>
                </c:pt>
                <c:pt idx="8537">
                  <c:v>0.99884279972973078</c:v>
                </c:pt>
                <c:pt idx="8538">
                  <c:v>0.99619777054054404</c:v>
                </c:pt>
                <c:pt idx="8539">
                  <c:v>0.99561917040540948</c:v>
                </c:pt>
                <c:pt idx="8540">
                  <c:v>0.99553651324324743</c:v>
                </c:pt>
                <c:pt idx="8541">
                  <c:v>0.99380071283784366</c:v>
                </c:pt>
                <c:pt idx="8542">
                  <c:v>0.99768559945946156</c:v>
                </c:pt>
                <c:pt idx="8543">
                  <c:v>0.9964457420270304</c:v>
                </c:pt>
                <c:pt idx="8544">
                  <c:v>0.99470994162162651</c:v>
                </c:pt>
                <c:pt idx="8545">
                  <c:v>0.99636308486486835</c:v>
                </c:pt>
                <c:pt idx="8546">
                  <c:v>0.99628042770270608</c:v>
                </c:pt>
                <c:pt idx="8547">
                  <c:v>0.99768559945946156</c:v>
                </c:pt>
                <c:pt idx="8548">
                  <c:v>0.99611511337838199</c:v>
                </c:pt>
                <c:pt idx="8549">
                  <c:v>0.99685902783784075</c:v>
                </c:pt>
                <c:pt idx="8550">
                  <c:v>0.9966110563513545</c:v>
                </c:pt>
                <c:pt idx="8551">
                  <c:v>0.9966110563513545</c:v>
                </c:pt>
                <c:pt idx="8552">
                  <c:v>0.99793357094594792</c:v>
                </c:pt>
                <c:pt idx="8553">
                  <c:v>0.99884279972973078</c:v>
                </c:pt>
                <c:pt idx="8554">
                  <c:v>0.99578448472973358</c:v>
                </c:pt>
                <c:pt idx="8555">
                  <c:v>0.9969416850000028</c:v>
                </c:pt>
                <c:pt idx="8556">
                  <c:v>0.99628042770270608</c:v>
                </c:pt>
                <c:pt idx="8557">
                  <c:v>0.9974376279729753</c:v>
                </c:pt>
                <c:pt idx="8558">
                  <c:v>0.99586714189189574</c:v>
                </c:pt>
                <c:pt idx="8559">
                  <c:v>0.99619777054054404</c:v>
                </c:pt>
                <c:pt idx="8560">
                  <c:v>0.99537119891892323</c:v>
                </c:pt>
                <c:pt idx="8561">
                  <c:v>0.99826419959459622</c:v>
                </c:pt>
                <c:pt idx="8562">
                  <c:v>0.9969416850000028</c:v>
                </c:pt>
                <c:pt idx="8563">
                  <c:v>0.99611511337838199</c:v>
                </c:pt>
                <c:pt idx="8564">
                  <c:v>0.99561917040540948</c:v>
                </c:pt>
                <c:pt idx="8565">
                  <c:v>0.99718965648648905</c:v>
                </c:pt>
                <c:pt idx="8566">
                  <c:v>0.99876014256756873</c:v>
                </c:pt>
                <c:pt idx="8567">
                  <c:v>0.99537119891892323</c:v>
                </c:pt>
                <c:pt idx="8568">
                  <c:v>0.99594979905405778</c:v>
                </c:pt>
                <c:pt idx="8569">
                  <c:v>0.9969416850000028</c:v>
                </c:pt>
                <c:pt idx="8570">
                  <c:v>0.99718965648648905</c:v>
                </c:pt>
                <c:pt idx="8571">
                  <c:v>0.99842951391892043</c:v>
                </c:pt>
                <c:pt idx="8572">
                  <c:v>0.99586714189189574</c:v>
                </c:pt>
                <c:pt idx="8573">
                  <c:v>0.99628042770270608</c:v>
                </c:pt>
                <c:pt idx="8574">
                  <c:v>0.99487525594595072</c:v>
                </c:pt>
                <c:pt idx="8575">
                  <c:v>0.99462728445946447</c:v>
                </c:pt>
                <c:pt idx="8576">
                  <c:v>0.99809888527027202</c:v>
                </c:pt>
                <c:pt idx="8577">
                  <c:v>0.99619777054054404</c:v>
                </c:pt>
                <c:pt idx="8578">
                  <c:v>0.9974376279729753</c:v>
                </c:pt>
                <c:pt idx="8579">
                  <c:v>0.99578448472973358</c:v>
                </c:pt>
                <c:pt idx="8580">
                  <c:v>0.99917342837837908</c:v>
                </c:pt>
                <c:pt idx="8581">
                  <c:v>0.99760294229729951</c:v>
                </c:pt>
                <c:pt idx="8582">
                  <c:v>0.99462728445946447</c:v>
                </c:pt>
                <c:pt idx="8583">
                  <c:v>0.9967763706756787</c:v>
                </c:pt>
                <c:pt idx="8584">
                  <c:v>0.99454462729730231</c:v>
                </c:pt>
                <c:pt idx="8585">
                  <c:v>0.99768559945946156</c:v>
                </c:pt>
                <c:pt idx="8586">
                  <c:v>0.99752028513513735</c:v>
                </c:pt>
                <c:pt idx="8587">
                  <c:v>0.99776825662162361</c:v>
                </c:pt>
                <c:pt idx="8588">
                  <c:v>0.99586714189189574</c:v>
                </c:pt>
                <c:pt idx="8589">
                  <c:v>0.99479259878378867</c:v>
                </c:pt>
                <c:pt idx="8590">
                  <c:v>0.99760294229729951</c:v>
                </c:pt>
                <c:pt idx="8591">
                  <c:v>0.99487525594595072</c:v>
                </c:pt>
                <c:pt idx="8592">
                  <c:v>0.99594979905405778</c:v>
                </c:pt>
                <c:pt idx="8593">
                  <c:v>0.99669371351351665</c:v>
                </c:pt>
                <c:pt idx="8594">
                  <c:v>0.9974376279729753</c:v>
                </c:pt>
                <c:pt idx="8595">
                  <c:v>0.9964457420270304</c:v>
                </c:pt>
                <c:pt idx="8596">
                  <c:v>0.99809888527027202</c:v>
                </c:pt>
                <c:pt idx="8597">
                  <c:v>0.99752028513513735</c:v>
                </c:pt>
                <c:pt idx="8598">
                  <c:v>0.99793357094594792</c:v>
                </c:pt>
                <c:pt idx="8599">
                  <c:v>0.99859482824324453</c:v>
                </c:pt>
                <c:pt idx="8600">
                  <c:v>0.99785091378378588</c:v>
                </c:pt>
                <c:pt idx="8601">
                  <c:v>0.99520588459459913</c:v>
                </c:pt>
                <c:pt idx="8602">
                  <c:v>0.99727231364865121</c:v>
                </c:pt>
                <c:pt idx="8603">
                  <c:v>0.99619777054054404</c:v>
                </c:pt>
                <c:pt idx="8604">
                  <c:v>0.99735497081081326</c:v>
                </c:pt>
                <c:pt idx="8605">
                  <c:v>0.9967763706756787</c:v>
                </c:pt>
                <c:pt idx="8606">
                  <c:v>0.99776825662162361</c:v>
                </c:pt>
                <c:pt idx="8607">
                  <c:v>0.99594979905405778</c:v>
                </c:pt>
                <c:pt idx="8608">
                  <c:v>0.99842951391892043</c:v>
                </c:pt>
                <c:pt idx="8609">
                  <c:v>0.99793357094594792</c:v>
                </c:pt>
                <c:pt idx="8610">
                  <c:v>0.99437931297297821</c:v>
                </c:pt>
                <c:pt idx="8611">
                  <c:v>0.9967763706756787</c:v>
                </c:pt>
                <c:pt idx="8612">
                  <c:v>0.99768559945946156</c:v>
                </c:pt>
                <c:pt idx="8613">
                  <c:v>0.99561917040540948</c:v>
                </c:pt>
                <c:pt idx="8614">
                  <c:v>0.99636308486486835</c:v>
                </c:pt>
                <c:pt idx="8615">
                  <c:v>0.99512322743243697</c:v>
                </c:pt>
                <c:pt idx="8616">
                  <c:v>0.9964457420270304</c:v>
                </c:pt>
                <c:pt idx="8617">
                  <c:v>0.99801622810810997</c:v>
                </c:pt>
                <c:pt idx="8618">
                  <c:v>0.99611511337838199</c:v>
                </c:pt>
                <c:pt idx="8619">
                  <c:v>0.99669371351351665</c:v>
                </c:pt>
                <c:pt idx="8620">
                  <c:v>0.9966110563513545</c:v>
                </c:pt>
                <c:pt idx="8621">
                  <c:v>0.99669371351351665</c:v>
                </c:pt>
                <c:pt idx="8622">
                  <c:v>0.99768559945946156</c:v>
                </c:pt>
                <c:pt idx="8623">
                  <c:v>0.99826419959459622</c:v>
                </c:pt>
                <c:pt idx="8624">
                  <c:v>0.99636308486486835</c:v>
                </c:pt>
                <c:pt idx="8625">
                  <c:v>0.99603245621621983</c:v>
                </c:pt>
                <c:pt idx="8626">
                  <c:v>0.99809888527027202</c:v>
                </c:pt>
                <c:pt idx="8627">
                  <c:v>0.9964457420270304</c:v>
                </c:pt>
                <c:pt idx="8628">
                  <c:v>0.99652839918919245</c:v>
                </c:pt>
                <c:pt idx="8629">
                  <c:v>0.9966110563513545</c:v>
                </c:pt>
                <c:pt idx="8630">
                  <c:v>0.99586714189189574</c:v>
                </c:pt>
                <c:pt idx="8631">
                  <c:v>0.99760294229729951</c:v>
                </c:pt>
                <c:pt idx="8632">
                  <c:v>0.9969416850000028</c:v>
                </c:pt>
                <c:pt idx="8633">
                  <c:v>0.99669371351351665</c:v>
                </c:pt>
                <c:pt idx="8634">
                  <c:v>0.99793357094594792</c:v>
                </c:pt>
                <c:pt idx="8635">
                  <c:v>0.99768559945946156</c:v>
                </c:pt>
                <c:pt idx="8636">
                  <c:v>0.99785091378378588</c:v>
                </c:pt>
                <c:pt idx="8637">
                  <c:v>0.99785091378378588</c:v>
                </c:pt>
                <c:pt idx="8638">
                  <c:v>0.99636308486486835</c:v>
                </c:pt>
                <c:pt idx="8639">
                  <c:v>0.99636308486486835</c:v>
                </c:pt>
                <c:pt idx="8640">
                  <c:v>0.99834685675675827</c:v>
                </c:pt>
                <c:pt idx="8641">
                  <c:v>0.99776825662162361</c:v>
                </c:pt>
                <c:pt idx="8642">
                  <c:v>0.99760294229729951</c:v>
                </c:pt>
                <c:pt idx="8643">
                  <c:v>0.99652839918919245</c:v>
                </c:pt>
                <c:pt idx="8644">
                  <c:v>0.99768559945946156</c:v>
                </c:pt>
                <c:pt idx="8645">
                  <c:v>0.99859482824324453</c:v>
                </c:pt>
                <c:pt idx="8646">
                  <c:v>0.99834685675675827</c:v>
                </c:pt>
                <c:pt idx="8647">
                  <c:v>0.9974376279729753</c:v>
                </c:pt>
                <c:pt idx="8648">
                  <c:v>0.9974376279729753</c:v>
                </c:pt>
                <c:pt idx="8649">
                  <c:v>0.99801622810810997</c:v>
                </c:pt>
                <c:pt idx="8650">
                  <c:v>0.99892545689189283</c:v>
                </c:pt>
                <c:pt idx="8651">
                  <c:v>0.9974376279729753</c:v>
                </c:pt>
                <c:pt idx="8652">
                  <c:v>0.99752028513513735</c:v>
                </c:pt>
                <c:pt idx="8653">
                  <c:v>0.99727231364865121</c:v>
                </c:pt>
                <c:pt idx="8654">
                  <c:v>0.99776825662162361</c:v>
                </c:pt>
                <c:pt idx="8655">
                  <c:v>0.99950405702702749</c:v>
                </c:pt>
                <c:pt idx="8656">
                  <c:v>0.99404868432432991</c:v>
                </c:pt>
                <c:pt idx="8657">
                  <c:v>0.99776825662162361</c:v>
                </c:pt>
                <c:pt idx="8658">
                  <c:v>0.99768559945946156</c:v>
                </c:pt>
                <c:pt idx="8659">
                  <c:v>0.99809888527027202</c:v>
                </c:pt>
                <c:pt idx="8660">
                  <c:v>0.99793357094594792</c:v>
                </c:pt>
                <c:pt idx="8661">
                  <c:v>0.99685902783784075</c:v>
                </c:pt>
                <c:pt idx="8662">
                  <c:v>0.99628042770270608</c:v>
                </c:pt>
                <c:pt idx="8663">
                  <c:v>0.99752028513513735</c:v>
                </c:pt>
                <c:pt idx="8664">
                  <c:v>0.99768559945946156</c:v>
                </c:pt>
                <c:pt idx="8665">
                  <c:v>0.99809888527027202</c:v>
                </c:pt>
                <c:pt idx="8666">
                  <c:v>0.99752028513513735</c:v>
                </c:pt>
                <c:pt idx="8667">
                  <c:v>0.99454462729730231</c:v>
                </c:pt>
                <c:pt idx="8668">
                  <c:v>0.99842951391892043</c:v>
                </c:pt>
                <c:pt idx="8669">
                  <c:v>0.9966110563513545</c:v>
                </c:pt>
                <c:pt idx="8670">
                  <c:v>0.99752028513513735</c:v>
                </c:pt>
                <c:pt idx="8671">
                  <c:v>0.99702434216216496</c:v>
                </c:pt>
                <c:pt idx="8672">
                  <c:v>0.99826419959459622</c:v>
                </c:pt>
                <c:pt idx="8673">
                  <c:v>0.9974376279729753</c:v>
                </c:pt>
                <c:pt idx="8674">
                  <c:v>0.99884279972973078</c:v>
                </c:pt>
                <c:pt idx="8675">
                  <c:v>0.99735497081081326</c:v>
                </c:pt>
                <c:pt idx="8676">
                  <c:v>0.99718965648648905</c:v>
                </c:pt>
                <c:pt idx="8677">
                  <c:v>0.99553651324324743</c:v>
                </c:pt>
                <c:pt idx="8678">
                  <c:v>0.99793357094594792</c:v>
                </c:pt>
                <c:pt idx="8679">
                  <c:v>0.99867748540540657</c:v>
                </c:pt>
                <c:pt idx="8680">
                  <c:v>0.99834685675675827</c:v>
                </c:pt>
                <c:pt idx="8681">
                  <c:v>5.8823106766019116E-3</c:v>
                </c:pt>
                <c:pt idx="8682">
                  <c:v>4.3118245955222926E-3</c:v>
                </c:pt>
                <c:pt idx="8683">
                  <c:v>6.4609108117365073E-3</c:v>
                </c:pt>
                <c:pt idx="8684">
                  <c:v>5.2210533793052303E-3</c:v>
                </c:pt>
                <c:pt idx="8685">
                  <c:v>4.8904247306568891E-3</c:v>
                </c:pt>
                <c:pt idx="8686">
                  <c:v>5.6343391901156554E-3</c:v>
                </c:pt>
                <c:pt idx="8687">
                  <c:v>5.0557390549810597E-3</c:v>
                </c:pt>
                <c:pt idx="8688">
                  <c:v>5.2210533793052303E-3</c:v>
                </c:pt>
                <c:pt idx="8689">
                  <c:v>6.0476250009260813E-3</c:v>
                </c:pt>
                <c:pt idx="8690">
                  <c:v>6.6262251360606778E-3</c:v>
                </c:pt>
                <c:pt idx="8691">
                  <c:v>6.7915394603848484E-3</c:v>
                </c:pt>
                <c:pt idx="8692">
                  <c:v>6.130282163088167E-3</c:v>
                </c:pt>
                <c:pt idx="8693">
                  <c:v>6.2955964874123367E-3</c:v>
                </c:pt>
                <c:pt idx="8694">
                  <c:v>6.2955964874123367E-3</c:v>
                </c:pt>
                <c:pt idx="8695">
                  <c:v>7.0395109468711029E-3</c:v>
                </c:pt>
                <c:pt idx="8696">
                  <c:v>5.7996535144398259E-3</c:v>
                </c:pt>
                <c:pt idx="8697">
                  <c:v>5.1383962171431445E-3</c:v>
                </c:pt>
                <c:pt idx="8698">
                  <c:v>4.7251104063327186E-3</c:v>
                </c:pt>
                <c:pt idx="8699">
                  <c:v>6.6262251360606778E-3</c:v>
                </c:pt>
                <c:pt idx="8700">
                  <c:v>5.8823106766019116E-3</c:v>
                </c:pt>
                <c:pt idx="8701">
                  <c:v>5.7996535144398259E-3</c:v>
                </c:pt>
                <c:pt idx="8702">
                  <c:v>6.6262251360606778E-3</c:v>
                </c:pt>
                <c:pt idx="8703">
                  <c:v>5.3037105414673151E-3</c:v>
                </c:pt>
                <c:pt idx="8704">
                  <c:v>6.0476250009260813E-3</c:v>
                </c:pt>
                <c:pt idx="8705">
                  <c:v>5.9649678387639965E-3</c:v>
                </c:pt>
                <c:pt idx="8706">
                  <c:v>6.543567973898593E-3</c:v>
                </c:pt>
                <c:pt idx="8707">
                  <c:v>6.6262251360606778E-3</c:v>
                </c:pt>
                <c:pt idx="8708">
                  <c:v>5.9649678387639965E-3</c:v>
                </c:pt>
                <c:pt idx="8709">
                  <c:v>6.130282163088167E-3</c:v>
                </c:pt>
                <c:pt idx="8710">
                  <c:v>6.6262251360606778E-3</c:v>
                </c:pt>
                <c:pt idx="8711">
                  <c:v>5.3037105414673151E-3</c:v>
                </c:pt>
                <c:pt idx="8712">
                  <c:v>5.4690248657914857E-3</c:v>
                </c:pt>
                <c:pt idx="8713">
                  <c:v>6.2955964874123367E-3</c:v>
                </c:pt>
                <c:pt idx="8714">
                  <c:v>6.130282163088167E-3</c:v>
                </c:pt>
                <c:pt idx="8715">
                  <c:v>6.7088822982227627E-3</c:v>
                </c:pt>
                <c:pt idx="8716">
                  <c:v>5.2210533793052303E-3</c:v>
                </c:pt>
                <c:pt idx="8717">
                  <c:v>5.3037105414673151E-3</c:v>
                </c:pt>
                <c:pt idx="8718">
                  <c:v>4.973081892818974E-3</c:v>
                </c:pt>
                <c:pt idx="8719">
                  <c:v>5.7169963522777411E-3</c:v>
                </c:pt>
                <c:pt idx="8720">
                  <c:v>5.3037105414673151E-3</c:v>
                </c:pt>
                <c:pt idx="8721">
                  <c:v>5.0557390549810597E-3</c:v>
                </c:pt>
                <c:pt idx="8722">
                  <c:v>4.7251104063327186E-3</c:v>
                </c:pt>
                <c:pt idx="8723">
                  <c:v>6.130282163088167E-3</c:v>
                </c:pt>
                <c:pt idx="8724">
                  <c:v>5.5516820279535705E-3</c:v>
                </c:pt>
                <c:pt idx="8725">
                  <c:v>6.3782536495744224E-3</c:v>
                </c:pt>
                <c:pt idx="8726">
                  <c:v>5.5516820279535705E-3</c:v>
                </c:pt>
                <c:pt idx="8727">
                  <c:v>4.8077675684948043E-3</c:v>
                </c:pt>
                <c:pt idx="8728">
                  <c:v>5.1383962171431445E-3</c:v>
                </c:pt>
                <c:pt idx="8729">
                  <c:v>5.4690248657914857E-3</c:v>
                </c:pt>
                <c:pt idx="8730">
                  <c:v>6.2129393252502519E-3</c:v>
                </c:pt>
                <c:pt idx="8731">
                  <c:v>5.6343391901156554E-3</c:v>
                </c:pt>
                <c:pt idx="8732">
                  <c:v>6.130282163088167E-3</c:v>
                </c:pt>
                <c:pt idx="8733">
                  <c:v>5.3863677036293999E-3</c:v>
                </c:pt>
                <c:pt idx="8734">
                  <c:v>5.7996535144398259E-3</c:v>
                </c:pt>
                <c:pt idx="8735">
                  <c:v>3.9811959468739524E-3</c:v>
                </c:pt>
                <c:pt idx="8736">
                  <c:v>4.973081892818974E-3</c:v>
                </c:pt>
                <c:pt idx="8737">
                  <c:v>6.130282163088167E-3</c:v>
                </c:pt>
                <c:pt idx="8738">
                  <c:v>5.5516820279535705E-3</c:v>
                </c:pt>
                <c:pt idx="8739">
                  <c:v>6.4609108117365073E-3</c:v>
                </c:pt>
                <c:pt idx="8740">
                  <c:v>2.8239956766047602E-3</c:v>
                </c:pt>
                <c:pt idx="8741">
                  <c:v>4.6424532441706337E-3</c:v>
                </c:pt>
                <c:pt idx="8742">
                  <c:v>6.0476250009260813E-3</c:v>
                </c:pt>
                <c:pt idx="8743">
                  <c:v>5.8823106766019116E-3</c:v>
                </c:pt>
                <c:pt idx="8744">
                  <c:v>3.7332244603876974E-3</c:v>
                </c:pt>
                <c:pt idx="8745">
                  <c:v>4.4771389198464632E-3</c:v>
                </c:pt>
                <c:pt idx="8746">
                  <c:v>4.1465102711981229E-3</c:v>
                </c:pt>
                <c:pt idx="8747">
                  <c:v>3.6505672982256121E-3</c:v>
                </c:pt>
                <c:pt idx="8748">
                  <c:v>2.7413385144426754E-3</c:v>
                </c:pt>
                <c:pt idx="8749">
                  <c:v>5.2210533793052303E-3</c:v>
                </c:pt>
                <c:pt idx="8750">
                  <c:v>5.4690248657914857E-3</c:v>
                </c:pt>
                <c:pt idx="8751">
                  <c:v>5.1383962171431445E-3</c:v>
                </c:pt>
                <c:pt idx="8752">
                  <c:v>5.4690248657914857E-3</c:v>
                </c:pt>
                <c:pt idx="8753">
                  <c:v>6.130282163088167E-3</c:v>
                </c:pt>
                <c:pt idx="8754">
                  <c:v>2.9893100009289308E-3</c:v>
                </c:pt>
                <c:pt idx="8755">
                  <c:v>5.6343391901156554E-3</c:v>
                </c:pt>
                <c:pt idx="8756">
                  <c:v>5.0557390549810597E-3</c:v>
                </c:pt>
                <c:pt idx="8757">
                  <c:v>2.9893100009289308E-3</c:v>
                </c:pt>
                <c:pt idx="8758">
                  <c:v>3.8158816225497823E-3</c:v>
                </c:pt>
                <c:pt idx="8759">
                  <c:v>4.0638531090360381E-3</c:v>
                </c:pt>
                <c:pt idx="8760">
                  <c:v>5.3863677036293999E-3</c:v>
                </c:pt>
                <c:pt idx="8761">
                  <c:v>5.6343391901156554E-3</c:v>
                </c:pt>
                <c:pt idx="8762">
                  <c:v>2.9893100009289308E-3</c:v>
                </c:pt>
                <c:pt idx="8763">
                  <c:v>5.3863677036293999E-3</c:v>
                </c:pt>
                <c:pt idx="8764">
                  <c:v>5.1383962171431445E-3</c:v>
                </c:pt>
                <c:pt idx="8765">
                  <c:v>3.8985387847118675E-3</c:v>
                </c:pt>
                <c:pt idx="8766">
                  <c:v>5.8823106766019116E-3</c:v>
                </c:pt>
                <c:pt idx="8767">
                  <c:v>4.6424532441706337E-3</c:v>
                </c:pt>
                <c:pt idx="8768">
                  <c:v>3.7332244603876974E-3</c:v>
                </c:pt>
                <c:pt idx="8769">
                  <c:v>5.1383962171431445E-3</c:v>
                </c:pt>
                <c:pt idx="8770">
                  <c:v>5.1383962171431445E-3</c:v>
                </c:pt>
                <c:pt idx="8771">
                  <c:v>5.2210533793052303E-3</c:v>
                </c:pt>
                <c:pt idx="8772">
                  <c:v>5.1383962171431445E-3</c:v>
                </c:pt>
                <c:pt idx="8773">
                  <c:v>3.4852529739014416E-3</c:v>
                </c:pt>
                <c:pt idx="8774">
                  <c:v>5.8823106766019116E-3</c:v>
                </c:pt>
                <c:pt idx="8775">
                  <c:v>5.2210533793052303E-3</c:v>
                </c:pt>
                <c:pt idx="8776">
                  <c:v>4.2291674333602078E-3</c:v>
                </c:pt>
                <c:pt idx="8777">
                  <c:v>5.3863677036293999E-3</c:v>
                </c:pt>
                <c:pt idx="8778">
                  <c:v>4.7251104063327186E-3</c:v>
                </c:pt>
                <c:pt idx="8779">
                  <c:v>5.3863677036293999E-3</c:v>
                </c:pt>
                <c:pt idx="8780">
                  <c:v>5.1383962171431445E-3</c:v>
                </c:pt>
                <c:pt idx="8781">
                  <c:v>4.6424532441706337E-3</c:v>
                </c:pt>
                <c:pt idx="8782">
                  <c:v>5.5516820279535705E-3</c:v>
                </c:pt>
                <c:pt idx="8783">
                  <c:v>5.3863677036293999E-3</c:v>
                </c:pt>
                <c:pt idx="8784">
                  <c:v>4.973081892818974E-3</c:v>
                </c:pt>
                <c:pt idx="8785">
                  <c:v>5.2210533793052303E-3</c:v>
                </c:pt>
                <c:pt idx="8786">
                  <c:v>4.6424532441706337E-3</c:v>
                </c:pt>
                <c:pt idx="8787">
                  <c:v>5.2210533793052303E-3</c:v>
                </c:pt>
                <c:pt idx="8788">
                  <c:v>5.3037105414673151E-3</c:v>
                </c:pt>
                <c:pt idx="8789">
                  <c:v>5.7996535144398259E-3</c:v>
                </c:pt>
                <c:pt idx="8790">
                  <c:v>3.4852529739014416E-3</c:v>
                </c:pt>
                <c:pt idx="8791">
                  <c:v>2.5760241901185048E-3</c:v>
                </c:pt>
                <c:pt idx="8792">
                  <c:v>5.2210533793052303E-3</c:v>
                </c:pt>
                <c:pt idx="8793">
                  <c:v>5.2210533793052303E-3</c:v>
                </c:pt>
                <c:pt idx="8794">
                  <c:v>6.543567973898593E-3</c:v>
                </c:pt>
                <c:pt idx="8795">
                  <c:v>5.7996535144398259E-3</c:v>
                </c:pt>
                <c:pt idx="8796">
                  <c:v>5.7169963522777411E-3</c:v>
                </c:pt>
                <c:pt idx="8797">
                  <c:v>4.8077675684948043E-3</c:v>
                </c:pt>
                <c:pt idx="8798">
                  <c:v>3.5679101360635269E-3</c:v>
                </c:pt>
                <c:pt idx="8799">
                  <c:v>4.973081892818974E-3</c:v>
                </c:pt>
                <c:pt idx="8800">
                  <c:v>5.6343391901156554E-3</c:v>
                </c:pt>
                <c:pt idx="8801">
                  <c:v>5.3037105414673151E-3</c:v>
                </c:pt>
                <c:pt idx="8802">
                  <c:v>4.973081892818974E-3</c:v>
                </c:pt>
                <c:pt idx="8803">
                  <c:v>5.3037105414673151E-3</c:v>
                </c:pt>
                <c:pt idx="8804">
                  <c:v>5.2210533793052303E-3</c:v>
                </c:pt>
                <c:pt idx="8805">
                  <c:v>2.7413385144426754E-3</c:v>
                </c:pt>
                <c:pt idx="8806">
                  <c:v>4.8077675684948043E-3</c:v>
                </c:pt>
                <c:pt idx="8807">
                  <c:v>6.0476250009260813E-3</c:v>
                </c:pt>
                <c:pt idx="8808">
                  <c:v>6.130282163088167E-3</c:v>
                </c:pt>
                <c:pt idx="8809">
                  <c:v>5.0557390549810597E-3</c:v>
                </c:pt>
                <c:pt idx="8810">
                  <c:v>3.7332244603876974E-3</c:v>
                </c:pt>
                <c:pt idx="8811">
                  <c:v>4.973081892818974E-3</c:v>
                </c:pt>
                <c:pt idx="8812">
                  <c:v>5.7169963522777411E-3</c:v>
                </c:pt>
                <c:pt idx="8813">
                  <c:v>5.1383962171431445E-3</c:v>
                </c:pt>
                <c:pt idx="8814">
                  <c:v>4.6424532441706337E-3</c:v>
                </c:pt>
                <c:pt idx="8815">
                  <c:v>5.7169963522777411E-3</c:v>
                </c:pt>
                <c:pt idx="8816">
                  <c:v>4.2291674333602078E-3</c:v>
                </c:pt>
                <c:pt idx="8817">
                  <c:v>4.1465102711981229E-3</c:v>
                </c:pt>
                <c:pt idx="8818">
                  <c:v>6.130282163088167E-3</c:v>
                </c:pt>
                <c:pt idx="8819">
                  <c:v>4.6424532441706337E-3</c:v>
                </c:pt>
                <c:pt idx="8820">
                  <c:v>5.4690248657914857E-3</c:v>
                </c:pt>
                <c:pt idx="8821">
                  <c:v>4.7251104063327186E-3</c:v>
                </c:pt>
                <c:pt idx="8822">
                  <c:v>3.9811959468739524E-3</c:v>
                </c:pt>
                <c:pt idx="8823">
                  <c:v>4.3118245955222926E-3</c:v>
                </c:pt>
                <c:pt idx="8824">
                  <c:v>4.8904247306568891E-3</c:v>
                </c:pt>
                <c:pt idx="8825">
                  <c:v>5.1383962171431445E-3</c:v>
                </c:pt>
                <c:pt idx="8826">
                  <c:v>4.0638531090360381E-3</c:v>
                </c:pt>
                <c:pt idx="8827">
                  <c:v>4.2291674333602078E-3</c:v>
                </c:pt>
                <c:pt idx="8828">
                  <c:v>3.4852529739014416E-3</c:v>
                </c:pt>
                <c:pt idx="8829">
                  <c:v>6.3782536495744224E-3</c:v>
                </c:pt>
                <c:pt idx="8830">
                  <c:v>5.4690248657914857E-3</c:v>
                </c:pt>
                <c:pt idx="8831">
                  <c:v>5.6343391901156554E-3</c:v>
                </c:pt>
                <c:pt idx="8832">
                  <c:v>3.7332244603876974E-3</c:v>
                </c:pt>
                <c:pt idx="8833">
                  <c:v>4.2291674333602078E-3</c:v>
                </c:pt>
                <c:pt idx="8834">
                  <c:v>4.973081892818974E-3</c:v>
                </c:pt>
                <c:pt idx="8835">
                  <c:v>2.9066528387668455E-3</c:v>
                </c:pt>
                <c:pt idx="8836">
                  <c:v>3.6505672982256121E-3</c:v>
                </c:pt>
                <c:pt idx="8837">
                  <c:v>5.3863677036293999E-3</c:v>
                </c:pt>
                <c:pt idx="8838">
                  <c:v>2.5760241901185048E-3</c:v>
                </c:pt>
                <c:pt idx="8839">
                  <c:v>3.9811959468739524E-3</c:v>
                </c:pt>
                <c:pt idx="8840">
                  <c:v>3.1546243252531009E-3</c:v>
                </c:pt>
                <c:pt idx="8841">
                  <c:v>2.6586813522805901E-3</c:v>
                </c:pt>
                <c:pt idx="8842">
                  <c:v>4.3118245955222926E-3</c:v>
                </c:pt>
                <c:pt idx="8843">
                  <c:v>5.7996535144398259E-3</c:v>
                </c:pt>
                <c:pt idx="8844">
                  <c:v>5.0557390549810597E-3</c:v>
                </c:pt>
                <c:pt idx="8845">
                  <c:v>4.3944817576843783E-3</c:v>
                </c:pt>
                <c:pt idx="8846">
                  <c:v>4.8077675684948043E-3</c:v>
                </c:pt>
                <c:pt idx="8847">
                  <c:v>4.973081892818974E-3</c:v>
                </c:pt>
                <c:pt idx="8848">
                  <c:v>6.2129393252502519E-3</c:v>
                </c:pt>
                <c:pt idx="8849">
                  <c:v>1.9974240549839092E-3</c:v>
                </c:pt>
                <c:pt idx="8850">
                  <c:v>5.7169963522777411E-3</c:v>
                </c:pt>
                <c:pt idx="8851">
                  <c:v>4.6424532441706337E-3</c:v>
                </c:pt>
                <c:pt idx="8852">
                  <c:v>5.4690248657914857E-3</c:v>
                </c:pt>
                <c:pt idx="8853">
                  <c:v>2.9893100009289308E-3</c:v>
                </c:pt>
                <c:pt idx="8854">
                  <c:v>3.8985387847118675E-3</c:v>
                </c:pt>
                <c:pt idx="8855">
                  <c:v>5.3863677036293999E-3</c:v>
                </c:pt>
                <c:pt idx="8856">
                  <c:v>4.3944817576843783E-3</c:v>
                </c:pt>
                <c:pt idx="8857">
                  <c:v>5.8823106766019116E-3</c:v>
                </c:pt>
                <c:pt idx="8858">
                  <c:v>4.8077675684948043E-3</c:v>
                </c:pt>
                <c:pt idx="8859">
                  <c:v>4.3118245955222926E-3</c:v>
                </c:pt>
                <c:pt idx="8860">
                  <c:v>5.9649678387639965E-3</c:v>
                </c:pt>
                <c:pt idx="8861">
                  <c:v>2.9893100009289308E-3</c:v>
                </c:pt>
                <c:pt idx="8862">
                  <c:v>4.7251104063327186E-3</c:v>
                </c:pt>
                <c:pt idx="8863">
                  <c:v>2.4107098657943351E-3</c:v>
                </c:pt>
                <c:pt idx="8864">
                  <c:v>4.5597960820085489E-3</c:v>
                </c:pt>
                <c:pt idx="8865">
                  <c:v>5.3037105414673151E-3</c:v>
                </c:pt>
                <c:pt idx="8866">
                  <c:v>6.543567973898593E-3</c:v>
                </c:pt>
                <c:pt idx="8867">
                  <c:v>4.7251104063327186E-3</c:v>
                </c:pt>
                <c:pt idx="8868">
                  <c:v>3.9811959468739524E-3</c:v>
                </c:pt>
                <c:pt idx="8869">
                  <c:v>2.49336702795642E-3</c:v>
                </c:pt>
                <c:pt idx="8870">
                  <c:v>5.0557390549810597E-3</c:v>
                </c:pt>
                <c:pt idx="8871">
                  <c:v>4.8904247306568891E-3</c:v>
                </c:pt>
                <c:pt idx="8872">
                  <c:v>5.1383962171431445E-3</c:v>
                </c:pt>
                <c:pt idx="8873">
                  <c:v>2.4107098657943351E-3</c:v>
                </c:pt>
                <c:pt idx="8874">
                  <c:v>4.2291674333602078E-3</c:v>
                </c:pt>
                <c:pt idx="8875">
                  <c:v>5.2210533793052303E-3</c:v>
                </c:pt>
                <c:pt idx="8876">
                  <c:v>5.3863677036293999E-3</c:v>
                </c:pt>
                <c:pt idx="8877">
                  <c:v>3.4852529739014416E-3</c:v>
                </c:pt>
                <c:pt idx="8878">
                  <c:v>4.3118245955222926E-3</c:v>
                </c:pt>
                <c:pt idx="8879">
                  <c:v>2.6586813522805901E-3</c:v>
                </c:pt>
                <c:pt idx="8880">
                  <c:v>5.4690248657914857E-3</c:v>
                </c:pt>
                <c:pt idx="8881">
                  <c:v>2.7413385144426754E-3</c:v>
                </c:pt>
                <c:pt idx="8882">
                  <c:v>4.2291674333602078E-3</c:v>
                </c:pt>
                <c:pt idx="8883">
                  <c:v>5.0557390549810597E-3</c:v>
                </c:pt>
                <c:pt idx="8884">
                  <c:v>4.2291674333602078E-3</c:v>
                </c:pt>
                <c:pt idx="8885">
                  <c:v>5.0557390549810597E-3</c:v>
                </c:pt>
                <c:pt idx="8886">
                  <c:v>4.8077675684948043E-3</c:v>
                </c:pt>
                <c:pt idx="8887">
                  <c:v>5.8823106766019116E-3</c:v>
                </c:pt>
                <c:pt idx="8888">
                  <c:v>4.973081892818974E-3</c:v>
                </c:pt>
                <c:pt idx="8889">
                  <c:v>4.8904247306568891E-3</c:v>
                </c:pt>
                <c:pt idx="8890">
                  <c:v>5.7169963522777411E-3</c:v>
                </c:pt>
                <c:pt idx="8891">
                  <c:v>5.4690248657914857E-3</c:v>
                </c:pt>
                <c:pt idx="8892">
                  <c:v>4.5597960820085489E-3</c:v>
                </c:pt>
                <c:pt idx="8893">
                  <c:v>3.7332244603876974E-3</c:v>
                </c:pt>
                <c:pt idx="8894">
                  <c:v>4.1465102711981229E-3</c:v>
                </c:pt>
                <c:pt idx="8895">
                  <c:v>5.7996535144398259E-3</c:v>
                </c:pt>
                <c:pt idx="8896">
                  <c:v>4.0638531090360381E-3</c:v>
                </c:pt>
                <c:pt idx="8897">
                  <c:v>2.9893100009289308E-3</c:v>
                </c:pt>
                <c:pt idx="8898">
                  <c:v>4.4771389198464632E-3</c:v>
                </c:pt>
                <c:pt idx="8899">
                  <c:v>4.3118245955222926E-3</c:v>
                </c:pt>
                <c:pt idx="8900">
                  <c:v>5.1383962171431445E-3</c:v>
                </c:pt>
                <c:pt idx="8901">
                  <c:v>5.7169963522777411E-3</c:v>
                </c:pt>
                <c:pt idx="8902">
                  <c:v>3.8985387847118675E-3</c:v>
                </c:pt>
                <c:pt idx="8903">
                  <c:v>4.1465102711981229E-3</c:v>
                </c:pt>
                <c:pt idx="8904">
                  <c:v>4.1465102711981229E-3</c:v>
                </c:pt>
                <c:pt idx="8905">
                  <c:v>4.3118245955222926E-3</c:v>
                </c:pt>
                <c:pt idx="8906">
                  <c:v>5.2210533793052303E-3</c:v>
                </c:pt>
                <c:pt idx="8907">
                  <c:v>4.7251104063327186E-3</c:v>
                </c:pt>
                <c:pt idx="8908">
                  <c:v>5.3037105414673151E-3</c:v>
                </c:pt>
                <c:pt idx="8909">
                  <c:v>4.1465102711981229E-3</c:v>
                </c:pt>
                <c:pt idx="8910">
                  <c:v>4.5597960820085489E-3</c:v>
                </c:pt>
                <c:pt idx="8911">
                  <c:v>4.3944817576843783E-3</c:v>
                </c:pt>
                <c:pt idx="8912">
                  <c:v>5.3037105414673151E-3</c:v>
                </c:pt>
                <c:pt idx="8913">
                  <c:v>4.973081892818974E-3</c:v>
                </c:pt>
                <c:pt idx="8914">
                  <c:v>3.8985387847118675E-3</c:v>
                </c:pt>
                <c:pt idx="8915">
                  <c:v>4.8904247306568891E-3</c:v>
                </c:pt>
                <c:pt idx="8916">
                  <c:v>4.3118245955222926E-3</c:v>
                </c:pt>
                <c:pt idx="8917">
                  <c:v>4.973081892818974E-3</c:v>
                </c:pt>
                <c:pt idx="8918">
                  <c:v>3.6505672982256121E-3</c:v>
                </c:pt>
                <c:pt idx="8919">
                  <c:v>4.0638531090360381E-3</c:v>
                </c:pt>
                <c:pt idx="8920">
                  <c:v>4.1465102711981229E-3</c:v>
                </c:pt>
                <c:pt idx="8921">
                  <c:v>4.2291674333602078E-3</c:v>
                </c:pt>
                <c:pt idx="8922">
                  <c:v>5.1383962171431445E-3</c:v>
                </c:pt>
                <c:pt idx="8923">
                  <c:v>4.1465102711981229E-3</c:v>
                </c:pt>
                <c:pt idx="8924">
                  <c:v>3.8158816225497823E-3</c:v>
                </c:pt>
                <c:pt idx="8925">
                  <c:v>4.973081892818974E-3</c:v>
                </c:pt>
                <c:pt idx="8926">
                  <c:v>5.5516820279535705E-3</c:v>
                </c:pt>
                <c:pt idx="8927">
                  <c:v>5.1383962171431445E-3</c:v>
                </c:pt>
                <c:pt idx="8928">
                  <c:v>3.4852529739014416E-3</c:v>
                </c:pt>
                <c:pt idx="8929">
                  <c:v>4.3944817576843783E-3</c:v>
                </c:pt>
                <c:pt idx="8930">
                  <c:v>4.6424532441706337E-3</c:v>
                </c:pt>
                <c:pt idx="8931">
                  <c:v>4.0638531090360381E-3</c:v>
                </c:pt>
                <c:pt idx="8932">
                  <c:v>4.6424532441706337E-3</c:v>
                </c:pt>
                <c:pt idx="8933">
                  <c:v>4.973081892818974E-3</c:v>
                </c:pt>
                <c:pt idx="8934">
                  <c:v>4.2291674333602078E-3</c:v>
                </c:pt>
                <c:pt idx="8935">
                  <c:v>5.3863677036293999E-3</c:v>
                </c:pt>
                <c:pt idx="8936">
                  <c:v>4.0638531090360381E-3</c:v>
                </c:pt>
                <c:pt idx="8937">
                  <c:v>3.2372814874151862E-3</c:v>
                </c:pt>
                <c:pt idx="8938">
                  <c:v>4.3118245955222926E-3</c:v>
                </c:pt>
                <c:pt idx="8939">
                  <c:v>4.973081892818974E-3</c:v>
                </c:pt>
                <c:pt idx="8940">
                  <c:v>4.4771389198464632E-3</c:v>
                </c:pt>
                <c:pt idx="8941">
                  <c:v>5.0557390549810597E-3</c:v>
                </c:pt>
                <c:pt idx="8942">
                  <c:v>4.2291674333602078E-3</c:v>
                </c:pt>
                <c:pt idx="8943">
                  <c:v>3.9811959468739524E-3</c:v>
                </c:pt>
                <c:pt idx="8944">
                  <c:v>4.973081892818974E-3</c:v>
                </c:pt>
                <c:pt idx="8945">
                  <c:v>6.0476250009260813E-3</c:v>
                </c:pt>
                <c:pt idx="8946">
                  <c:v>4.973081892818974E-3</c:v>
                </c:pt>
                <c:pt idx="8947">
                  <c:v>3.9811959468739524E-3</c:v>
                </c:pt>
                <c:pt idx="8948">
                  <c:v>5.3037105414673151E-3</c:v>
                </c:pt>
                <c:pt idx="8949">
                  <c:v>4.0638531090360381E-3</c:v>
                </c:pt>
                <c:pt idx="8950">
                  <c:v>4.3118245955222926E-3</c:v>
                </c:pt>
                <c:pt idx="8951">
                  <c:v>3.8158816225497823E-3</c:v>
                </c:pt>
                <c:pt idx="8952">
                  <c:v>4.4771389198464632E-3</c:v>
                </c:pt>
                <c:pt idx="8953">
                  <c:v>3.7332244603876974E-3</c:v>
                </c:pt>
                <c:pt idx="8954">
                  <c:v>5.2210533793052303E-3</c:v>
                </c:pt>
                <c:pt idx="8955">
                  <c:v>4.3944817576843783E-3</c:v>
                </c:pt>
                <c:pt idx="8956">
                  <c:v>4.3944817576843783E-3</c:v>
                </c:pt>
                <c:pt idx="8957">
                  <c:v>5.0557390549810597E-3</c:v>
                </c:pt>
                <c:pt idx="8958">
                  <c:v>4.1465102711981229E-3</c:v>
                </c:pt>
                <c:pt idx="8959">
                  <c:v>4.2291674333602078E-3</c:v>
                </c:pt>
                <c:pt idx="8960">
                  <c:v>5.5516820279535705E-3</c:v>
                </c:pt>
                <c:pt idx="8961">
                  <c:v>3.3199386495772715E-3</c:v>
                </c:pt>
                <c:pt idx="8962">
                  <c:v>5.7996535144398259E-3</c:v>
                </c:pt>
                <c:pt idx="8963">
                  <c:v>2.4107098657943351E-3</c:v>
                </c:pt>
                <c:pt idx="8964">
                  <c:v>4.3118245955222926E-3</c:v>
                </c:pt>
                <c:pt idx="8965">
                  <c:v>3.5679101360635269E-3</c:v>
                </c:pt>
                <c:pt idx="8966">
                  <c:v>4.1465102711981229E-3</c:v>
                </c:pt>
                <c:pt idx="8967">
                  <c:v>4.6424532441706337E-3</c:v>
                </c:pt>
                <c:pt idx="8968">
                  <c:v>5.2210533793052303E-3</c:v>
                </c:pt>
                <c:pt idx="8969">
                  <c:v>3.2372814874151862E-3</c:v>
                </c:pt>
                <c:pt idx="8970">
                  <c:v>3.7332244603876974E-3</c:v>
                </c:pt>
                <c:pt idx="8971">
                  <c:v>4.3118245955222926E-3</c:v>
                </c:pt>
                <c:pt idx="8972">
                  <c:v>5.3037105414673151E-3</c:v>
                </c:pt>
                <c:pt idx="8973">
                  <c:v>2.8239956766047602E-3</c:v>
                </c:pt>
                <c:pt idx="8974">
                  <c:v>4.6424532441706337E-3</c:v>
                </c:pt>
                <c:pt idx="8975">
                  <c:v>4.3118245955222926E-3</c:v>
                </c:pt>
                <c:pt idx="8976">
                  <c:v>4.5597960820085489E-3</c:v>
                </c:pt>
                <c:pt idx="8977">
                  <c:v>1.9147668928218239E-3</c:v>
                </c:pt>
                <c:pt idx="8978">
                  <c:v>4.973081892818974E-3</c:v>
                </c:pt>
                <c:pt idx="8979">
                  <c:v>3.7332244603876974E-3</c:v>
                </c:pt>
                <c:pt idx="8980">
                  <c:v>2.0800812171459944E-3</c:v>
                </c:pt>
                <c:pt idx="8981">
                  <c:v>4.6424532441706337E-3</c:v>
                </c:pt>
                <c:pt idx="8982">
                  <c:v>3.7332244603876974E-3</c:v>
                </c:pt>
                <c:pt idx="8983">
                  <c:v>5.3863677036293999E-3</c:v>
                </c:pt>
                <c:pt idx="8984">
                  <c:v>3.8158816225497823E-3</c:v>
                </c:pt>
                <c:pt idx="8985">
                  <c:v>5.3863677036293999E-3</c:v>
                </c:pt>
                <c:pt idx="8986">
                  <c:v>4.6424532441706337E-3</c:v>
                </c:pt>
                <c:pt idx="8987">
                  <c:v>5.0557390549810597E-3</c:v>
                </c:pt>
                <c:pt idx="8988">
                  <c:v>5.0557390549810597E-3</c:v>
                </c:pt>
                <c:pt idx="8989">
                  <c:v>5.3037105414673151E-3</c:v>
                </c:pt>
                <c:pt idx="8990">
                  <c:v>2.6586813522805901E-3</c:v>
                </c:pt>
                <c:pt idx="8991">
                  <c:v>4.1465102711981229E-3</c:v>
                </c:pt>
                <c:pt idx="8992">
                  <c:v>3.0719671630910161E-3</c:v>
                </c:pt>
                <c:pt idx="8993">
                  <c:v>4.3944817576843783E-3</c:v>
                </c:pt>
                <c:pt idx="8994">
                  <c:v>1.8321097306597388E-3</c:v>
                </c:pt>
                <c:pt idx="8995">
                  <c:v>5.3863677036293999E-3</c:v>
                </c:pt>
                <c:pt idx="8996">
                  <c:v>2.0800812171459944E-3</c:v>
                </c:pt>
                <c:pt idx="8997">
                  <c:v>2.7413385144426754E-3</c:v>
                </c:pt>
                <c:pt idx="8998">
                  <c:v>4.8904247306568891E-3</c:v>
                </c:pt>
                <c:pt idx="8999">
                  <c:v>4.4771389198464632E-3</c:v>
                </c:pt>
                <c:pt idx="9000">
                  <c:v>3.8158816225497823E-3</c:v>
                </c:pt>
                <c:pt idx="9001">
                  <c:v>5.0557390549810597E-3</c:v>
                </c:pt>
                <c:pt idx="9002">
                  <c:v>3.7332244603876974E-3</c:v>
                </c:pt>
                <c:pt idx="9003">
                  <c:v>1.7494525684976535E-3</c:v>
                </c:pt>
                <c:pt idx="9004">
                  <c:v>5.9649678387639965E-3</c:v>
                </c:pt>
                <c:pt idx="9005">
                  <c:v>4.7251104063327186E-3</c:v>
                </c:pt>
                <c:pt idx="9006">
                  <c:v>5.7169963522777411E-3</c:v>
                </c:pt>
                <c:pt idx="9007">
                  <c:v>5.8823106766019116E-3</c:v>
                </c:pt>
                <c:pt idx="9008">
                  <c:v>4.2291674333602078E-3</c:v>
                </c:pt>
                <c:pt idx="9009">
                  <c:v>2.4107098657943351E-3</c:v>
                </c:pt>
                <c:pt idx="9010">
                  <c:v>3.8158816225497823E-3</c:v>
                </c:pt>
                <c:pt idx="9011">
                  <c:v>4.8077675684948043E-3</c:v>
                </c:pt>
                <c:pt idx="9012">
                  <c:v>3.5679101360635269E-3</c:v>
                </c:pt>
                <c:pt idx="9013">
                  <c:v>2.9893100009289308E-3</c:v>
                </c:pt>
                <c:pt idx="9014">
                  <c:v>5.0557390549810597E-3</c:v>
                </c:pt>
                <c:pt idx="9015">
                  <c:v>4.4771389198464632E-3</c:v>
                </c:pt>
                <c:pt idx="9016">
                  <c:v>3.0719671630910161E-3</c:v>
                </c:pt>
                <c:pt idx="9017">
                  <c:v>2.8239956766047602E-3</c:v>
                </c:pt>
                <c:pt idx="9018">
                  <c:v>2.0800812171459944E-3</c:v>
                </c:pt>
                <c:pt idx="9019">
                  <c:v>4.1465102711981229E-3</c:v>
                </c:pt>
                <c:pt idx="9020">
                  <c:v>4.2291674333602078E-3</c:v>
                </c:pt>
                <c:pt idx="9021">
                  <c:v>4.5597960820085489E-3</c:v>
                </c:pt>
                <c:pt idx="9022">
                  <c:v>5.3037105414673151E-3</c:v>
                </c:pt>
                <c:pt idx="9023">
                  <c:v>5.0557390549810597E-3</c:v>
                </c:pt>
                <c:pt idx="9024">
                  <c:v>3.9811959468739524E-3</c:v>
                </c:pt>
                <c:pt idx="9025">
                  <c:v>5.0557390549810597E-3</c:v>
                </c:pt>
                <c:pt idx="9026">
                  <c:v>4.4771389198464632E-3</c:v>
                </c:pt>
                <c:pt idx="9027">
                  <c:v>4.973081892818974E-3</c:v>
                </c:pt>
                <c:pt idx="9028">
                  <c:v>3.8985387847118675E-3</c:v>
                </c:pt>
                <c:pt idx="9029">
                  <c:v>4.4771389198464632E-3</c:v>
                </c:pt>
                <c:pt idx="9030">
                  <c:v>5.4690248657914857E-3</c:v>
                </c:pt>
                <c:pt idx="9031">
                  <c:v>3.4852529739014416E-3</c:v>
                </c:pt>
                <c:pt idx="9032">
                  <c:v>4.973081892818974E-3</c:v>
                </c:pt>
                <c:pt idx="9033">
                  <c:v>4.2291674333602078E-3</c:v>
                </c:pt>
                <c:pt idx="9034">
                  <c:v>5.2210533793052303E-3</c:v>
                </c:pt>
                <c:pt idx="9035">
                  <c:v>2.2453955414701646E-3</c:v>
                </c:pt>
                <c:pt idx="9036">
                  <c:v>4.5597960820085489E-3</c:v>
                </c:pt>
                <c:pt idx="9037">
                  <c:v>5.2210533793052303E-3</c:v>
                </c:pt>
                <c:pt idx="9038">
                  <c:v>3.6505672982256121E-3</c:v>
                </c:pt>
                <c:pt idx="9039">
                  <c:v>5.3037105414673151E-3</c:v>
                </c:pt>
                <c:pt idx="9040">
                  <c:v>5.0557390549810597E-3</c:v>
                </c:pt>
                <c:pt idx="9041">
                  <c:v>4.5597960820085489E-3</c:v>
                </c:pt>
                <c:pt idx="9042">
                  <c:v>3.8985387847118675E-3</c:v>
                </c:pt>
                <c:pt idx="9043">
                  <c:v>4.6424532441706337E-3</c:v>
                </c:pt>
                <c:pt idx="9044">
                  <c:v>4.5597960820085489E-3</c:v>
                </c:pt>
                <c:pt idx="9045">
                  <c:v>4.1465102711981229E-3</c:v>
                </c:pt>
                <c:pt idx="9046">
                  <c:v>5.6343391901156554E-3</c:v>
                </c:pt>
                <c:pt idx="9047">
                  <c:v>4.1465102711981229E-3</c:v>
                </c:pt>
                <c:pt idx="9048">
                  <c:v>4.5597960820085489E-3</c:v>
                </c:pt>
                <c:pt idx="9049">
                  <c:v>3.8158816225497823E-3</c:v>
                </c:pt>
                <c:pt idx="9050">
                  <c:v>3.9811959468739524E-3</c:v>
                </c:pt>
                <c:pt idx="9051">
                  <c:v>3.5679101360635269E-3</c:v>
                </c:pt>
                <c:pt idx="9052">
                  <c:v>3.2372814874151862E-3</c:v>
                </c:pt>
                <c:pt idx="9053">
                  <c:v>4.1465102711981229E-3</c:v>
                </c:pt>
                <c:pt idx="9054">
                  <c:v>4.8904247306568891E-3</c:v>
                </c:pt>
                <c:pt idx="9055">
                  <c:v>4.6424532441706337E-3</c:v>
                </c:pt>
                <c:pt idx="9056">
                  <c:v>4.8077675684948043E-3</c:v>
                </c:pt>
                <c:pt idx="9057">
                  <c:v>3.8158816225497823E-3</c:v>
                </c:pt>
                <c:pt idx="9058">
                  <c:v>4.2291674333602078E-3</c:v>
                </c:pt>
                <c:pt idx="9059">
                  <c:v>3.8158816225497823E-3</c:v>
                </c:pt>
                <c:pt idx="9060">
                  <c:v>3.1546243252531009E-3</c:v>
                </c:pt>
                <c:pt idx="9061">
                  <c:v>4.2291674333602078E-3</c:v>
                </c:pt>
                <c:pt idx="9062">
                  <c:v>3.1546243252531009E-3</c:v>
                </c:pt>
                <c:pt idx="9063">
                  <c:v>2.0800812171459944E-3</c:v>
                </c:pt>
                <c:pt idx="9064">
                  <c:v>3.0719671630910161E-3</c:v>
                </c:pt>
                <c:pt idx="9065">
                  <c:v>4.6424532441706337E-3</c:v>
                </c:pt>
                <c:pt idx="9066">
                  <c:v>3.9811959468739524E-3</c:v>
                </c:pt>
                <c:pt idx="9067">
                  <c:v>5.2210533793052303E-3</c:v>
                </c:pt>
                <c:pt idx="9068">
                  <c:v>4.4771389198464632E-3</c:v>
                </c:pt>
                <c:pt idx="9069">
                  <c:v>1.8321097306597388E-3</c:v>
                </c:pt>
                <c:pt idx="9070">
                  <c:v>4.0638531090360381E-3</c:v>
                </c:pt>
                <c:pt idx="9071">
                  <c:v>4.8904247306568891E-3</c:v>
                </c:pt>
                <c:pt idx="9072">
                  <c:v>3.8158816225497823E-3</c:v>
                </c:pt>
                <c:pt idx="9073">
                  <c:v>2.5760241901185048E-3</c:v>
                </c:pt>
                <c:pt idx="9074">
                  <c:v>4.7251104063327186E-3</c:v>
                </c:pt>
                <c:pt idx="9075">
                  <c:v>4.2291674333602078E-3</c:v>
                </c:pt>
                <c:pt idx="9076">
                  <c:v>4.8904247306568891E-3</c:v>
                </c:pt>
                <c:pt idx="9077">
                  <c:v>4.8904247306568891E-3</c:v>
                </c:pt>
                <c:pt idx="9078">
                  <c:v>3.5679101360635269E-3</c:v>
                </c:pt>
                <c:pt idx="9079">
                  <c:v>4.6424532441706337E-3</c:v>
                </c:pt>
                <c:pt idx="9080">
                  <c:v>3.8985387847118675E-3</c:v>
                </c:pt>
                <c:pt idx="9081">
                  <c:v>2.8239956766047602E-3</c:v>
                </c:pt>
                <c:pt idx="9082">
                  <c:v>4.3118245955222926E-3</c:v>
                </c:pt>
                <c:pt idx="9083">
                  <c:v>3.9811959468739524E-3</c:v>
                </c:pt>
                <c:pt idx="9084">
                  <c:v>2.8239956766047602E-3</c:v>
                </c:pt>
                <c:pt idx="9085">
                  <c:v>4.6424532441706337E-3</c:v>
                </c:pt>
                <c:pt idx="9086">
                  <c:v>3.9811959468739524E-3</c:v>
                </c:pt>
                <c:pt idx="9087">
                  <c:v>3.0719671630910161E-3</c:v>
                </c:pt>
                <c:pt idx="9088">
                  <c:v>3.9811959468739524E-3</c:v>
                </c:pt>
                <c:pt idx="9089">
                  <c:v>4.6424532441706337E-3</c:v>
                </c:pt>
                <c:pt idx="9090">
                  <c:v>4.8077675684948043E-3</c:v>
                </c:pt>
                <c:pt idx="9091">
                  <c:v>4.4771389198464632E-3</c:v>
                </c:pt>
                <c:pt idx="9092">
                  <c:v>4.973081892818974E-3</c:v>
                </c:pt>
                <c:pt idx="9093">
                  <c:v>4.6424532441706337E-3</c:v>
                </c:pt>
                <c:pt idx="9094">
                  <c:v>2.8239956766047602E-3</c:v>
                </c:pt>
                <c:pt idx="9095">
                  <c:v>3.7332244603876974E-3</c:v>
                </c:pt>
                <c:pt idx="9096">
                  <c:v>3.8985387847118675E-3</c:v>
                </c:pt>
                <c:pt idx="9097">
                  <c:v>5.9649678387639965E-3</c:v>
                </c:pt>
                <c:pt idx="9098">
                  <c:v>4.8904247306568891E-3</c:v>
                </c:pt>
                <c:pt idx="9099">
                  <c:v>4.5597960820085489E-3</c:v>
                </c:pt>
                <c:pt idx="9100">
                  <c:v>2.49336702795642E-3</c:v>
                </c:pt>
                <c:pt idx="9101">
                  <c:v>5.5516820279535705E-3</c:v>
                </c:pt>
                <c:pt idx="9102">
                  <c:v>4.6424532441706337E-3</c:v>
                </c:pt>
                <c:pt idx="9103">
                  <c:v>5.3863677036293999E-3</c:v>
                </c:pt>
                <c:pt idx="9104">
                  <c:v>4.8904247306568891E-3</c:v>
                </c:pt>
                <c:pt idx="9105">
                  <c:v>3.3199386495772715E-3</c:v>
                </c:pt>
                <c:pt idx="9106">
                  <c:v>4.3944817576843783E-3</c:v>
                </c:pt>
                <c:pt idx="9107">
                  <c:v>5.3037105414673151E-3</c:v>
                </c:pt>
                <c:pt idx="9108">
                  <c:v>3.8158816225497823E-3</c:v>
                </c:pt>
                <c:pt idx="9109">
                  <c:v>3.9811959468739524E-3</c:v>
                </c:pt>
                <c:pt idx="9110">
                  <c:v>4.973081892818974E-3</c:v>
                </c:pt>
                <c:pt idx="9111">
                  <c:v>3.3199386495772715E-3</c:v>
                </c:pt>
                <c:pt idx="9112">
                  <c:v>4.8077675684948043E-3</c:v>
                </c:pt>
                <c:pt idx="9113">
                  <c:v>4.7251104063327186E-3</c:v>
                </c:pt>
                <c:pt idx="9114">
                  <c:v>3.0719671630910161E-3</c:v>
                </c:pt>
                <c:pt idx="9115">
                  <c:v>3.5679101360635269E-3</c:v>
                </c:pt>
                <c:pt idx="9116">
                  <c:v>5.2210533793052303E-3</c:v>
                </c:pt>
                <c:pt idx="9117">
                  <c:v>5.6343391901156554E-3</c:v>
                </c:pt>
                <c:pt idx="9118">
                  <c:v>3.8158816225497823E-3</c:v>
                </c:pt>
                <c:pt idx="9119">
                  <c:v>3.8158816225497823E-3</c:v>
                </c:pt>
                <c:pt idx="9120">
                  <c:v>3.8158816225497823E-3</c:v>
                </c:pt>
                <c:pt idx="9121">
                  <c:v>3.2372814874151862E-3</c:v>
                </c:pt>
                <c:pt idx="9122">
                  <c:v>5.0557390549810597E-3</c:v>
                </c:pt>
                <c:pt idx="9123">
                  <c:v>2.1627383793080793E-3</c:v>
                </c:pt>
                <c:pt idx="9124">
                  <c:v>1.8321097306597388E-3</c:v>
                </c:pt>
                <c:pt idx="9125">
                  <c:v>4.3944817576843783E-3</c:v>
                </c:pt>
                <c:pt idx="9126">
                  <c:v>4.973081892818974E-3</c:v>
                </c:pt>
                <c:pt idx="9127">
                  <c:v>4.5597960820085489E-3</c:v>
                </c:pt>
                <c:pt idx="9128">
                  <c:v>4.6424532441706337E-3</c:v>
                </c:pt>
                <c:pt idx="9129">
                  <c:v>4.0638531090360381E-3</c:v>
                </c:pt>
                <c:pt idx="9130">
                  <c:v>4.6424532441706337E-3</c:v>
                </c:pt>
                <c:pt idx="9131">
                  <c:v>4.0638531090360381E-3</c:v>
                </c:pt>
                <c:pt idx="9132">
                  <c:v>4.8904247306568891E-3</c:v>
                </c:pt>
                <c:pt idx="9133">
                  <c:v>3.7332244603876974E-3</c:v>
                </c:pt>
                <c:pt idx="9134">
                  <c:v>3.4025958117393567E-3</c:v>
                </c:pt>
                <c:pt idx="9135">
                  <c:v>4.7251104063327186E-3</c:v>
                </c:pt>
                <c:pt idx="9136">
                  <c:v>4.4771389198464632E-3</c:v>
                </c:pt>
                <c:pt idx="9137">
                  <c:v>5.4690248657914857E-3</c:v>
                </c:pt>
                <c:pt idx="9138">
                  <c:v>3.2372814874151862E-3</c:v>
                </c:pt>
                <c:pt idx="9139">
                  <c:v>3.3199386495772715E-3</c:v>
                </c:pt>
                <c:pt idx="9140">
                  <c:v>4.1465102711981229E-3</c:v>
                </c:pt>
                <c:pt idx="9141">
                  <c:v>3.6505672982256121E-3</c:v>
                </c:pt>
                <c:pt idx="9142">
                  <c:v>4.4771389198464632E-3</c:v>
                </c:pt>
                <c:pt idx="9143">
                  <c:v>4.4771389198464632E-3</c:v>
                </c:pt>
                <c:pt idx="9144">
                  <c:v>1.9147668928218239E-3</c:v>
                </c:pt>
                <c:pt idx="9145">
                  <c:v>3.8985387847118675E-3</c:v>
                </c:pt>
                <c:pt idx="9146">
                  <c:v>5.1383962171431445E-3</c:v>
                </c:pt>
                <c:pt idx="9147">
                  <c:v>3.3199386495772715E-3</c:v>
                </c:pt>
                <c:pt idx="9148">
                  <c:v>3.4852529739014416E-3</c:v>
                </c:pt>
                <c:pt idx="9149">
                  <c:v>3.8158816225497823E-3</c:v>
                </c:pt>
                <c:pt idx="9150">
                  <c:v>3.9811959468739524E-3</c:v>
                </c:pt>
                <c:pt idx="9151">
                  <c:v>2.1627383793080793E-3</c:v>
                </c:pt>
                <c:pt idx="9152">
                  <c:v>4.3118245955222926E-3</c:v>
                </c:pt>
                <c:pt idx="9153">
                  <c:v>5.7169963522777411E-3</c:v>
                </c:pt>
                <c:pt idx="9154">
                  <c:v>2.1627383793080793E-3</c:v>
                </c:pt>
                <c:pt idx="9155">
                  <c:v>3.7332244603876974E-3</c:v>
                </c:pt>
                <c:pt idx="9156">
                  <c:v>2.4107098657943351E-3</c:v>
                </c:pt>
                <c:pt idx="9157">
                  <c:v>4.5597960820085489E-3</c:v>
                </c:pt>
                <c:pt idx="9158">
                  <c:v>3.8985387847118675E-3</c:v>
                </c:pt>
                <c:pt idx="9159">
                  <c:v>4.1465102711981229E-3</c:v>
                </c:pt>
                <c:pt idx="9160">
                  <c:v>4.8077675684948043E-3</c:v>
                </c:pt>
                <c:pt idx="9161">
                  <c:v>5.1383962171431445E-3</c:v>
                </c:pt>
                <c:pt idx="9162">
                  <c:v>2.6586813522805901E-3</c:v>
                </c:pt>
                <c:pt idx="9163">
                  <c:v>3.4025958117393567E-3</c:v>
                </c:pt>
                <c:pt idx="9164">
                  <c:v>3.8985387847118675E-3</c:v>
                </c:pt>
                <c:pt idx="9165">
                  <c:v>4.5597960820085489E-3</c:v>
                </c:pt>
                <c:pt idx="9166">
                  <c:v>4.6424532441706337E-3</c:v>
                </c:pt>
                <c:pt idx="9167">
                  <c:v>4.5597960820085489E-3</c:v>
                </c:pt>
                <c:pt idx="9168">
                  <c:v>3.7332244603876974E-3</c:v>
                </c:pt>
                <c:pt idx="9169">
                  <c:v>4.0638531090360381E-3</c:v>
                </c:pt>
                <c:pt idx="9170">
                  <c:v>5.6343391901156554E-3</c:v>
                </c:pt>
                <c:pt idx="9171">
                  <c:v>2.8239956766047602E-3</c:v>
                </c:pt>
                <c:pt idx="9172">
                  <c:v>2.8239956766047602E-3</c:v>
                </c:pt>
                <c:pt idx="9173">
                  <c:v>4.3118245955222926E-3</c:v>
                </c:pt>
                <c:pt idx="9174">
                  <c:v>5.0557390549810597E-3</c:v>
                </c:pt>
                <c:pt idx="9175">
                  <c:v>4.3944817576843783E-3</c:v>
                </c:pt>
                <c:pt idx="9176">
                  <c:v>4.3118245955222926E-3</c:v>
                </c:pt>
                <c:pt idx="9177">
                  <c:v>4.2291674333602078E-3</c:v>
                </c:pt>
                <c:pt idx="9178">
                  <c:v>3.8158816225497823E-3</c:v>
                </c:pt>
                <c:pt idx="9179">
                  <c:v>4.3944817576843783E-3</c:v>
                </c:pt>
                <c:pt idx="9180">
                  <c:v>4.973081892818974E-3</c:v>
                </c:pt>
                <c:pt idx="9181">
                  <c:v>1.4188239198493129E-3</c:v>
                </c:pt>
                <c:pt idx="9182">
                  <c:v>4.6424532441706337E-3</c:v>
                </c:pt>
                <c:pt idx="9183">
                  <c:v>4.6424532441706337E-3</c:v>
                </c:pt>
                <c:pt idx="9184">
                  <c:v>4.3944817576843783E-3</c:v>
                </c:pt>
                <c:pt idx="9185">
                  <c:v>3.1546243252531009E-3</c:v>
                </c:pt>
                <c:pt idx="9186">
                  <c:v>3.0719671630910161E-3</c:v>
                </c:pt>
                <c:pt idx="9187">
                  <c:v>2.7413385144426754E-3</c:v>
                </c:pt>
                <c:pt idx="9188">
                  <c:v>3.4025958117393567E-3</c:v>
                </c:pt>
                <c:pt idx="9189">
                  <c:v>3.9811959468739524E-3</c:v>
                </c:pt>
                <c:pt idx="9190">
                  <c:v>4.2291674333602078E-3</c:v>
                </c:pt>
                <c:pt idx="9191">
                  <c:v>1.5014810820113981E-3</c:v>
                </c:pt>
                <c:pt idx="9192">
                  <c:v>4.7251104063327186E-3</c:v>
                </c:pt>
                <c:pt idx="9193">
                  <c:v>4.3118245955222926E-3</c:v>
                </c:pt>
                <c:pt idx="9194">
                  <c:v>3.4025958117393567E-3</c:v>
                </c:pt>
                <c:pt idx="9195">
                  <c:v>5.3863677036293999E-3</c:v>
                </c:pt>
                <c:pt idx="9196">
                  <c:v>3.5679101360635269E-3</c:v>
                </c:pt>
                <c:pt idx="9197">
                  <c:v>5.0557390549810597E-3</c:v>
                </c:pt>
                <c:pt idx="9198">
                  <c:v>4.3118245955222926E-3</c:v>
                </c:pt>
                <c:pt idx="9199">
                  <c:v>4.8904247306568891E-3</c:v>
                </c:pt>
                <c:pt idx="9200">
                  <c:v>3.6505672982256121E-3</c:v>
                </c:pt>
                <c:pt idx="9201">
                  <c:v>4.5597960820085489E-3</c:v>
                </c:pt>
                <c:pt idx="9202">
                  <c:v>3.6505672982256121E-3</c:v>
                </c:pt>
                <c:pt idx="9203">
                  <c:v>4.973081892818974E-3</c:v>
                </c:pt>
                <c:pt idx="9204">
                  <c:v>1.9147668928218239E-3</c:v>
                </c:pt>
                <c:pt idx="9205">
                  <c:v>4.2291674333602078E-3</c:v>
                </c:pt>
                <c:pt idx="9206">
                  <c:v>5.1383962171431445E-3</c:v>
                </c:pt>
                <c:pt idx="9207">
                  <c:v>3.9811959468739524E-3</c:v>
                </c:pt>
                <c:pt idx="9208">
                  <c:v>3.1546243252531009E-3</c:v>
                </c:pt>
                <c:pt idx="9209">
                  <c:v>4.1465102711981229E-3</c:v>
                </c:pt>
                <c:pt idx="9210">
                  <c:v>3.6505672982256121E-3</c:v>
                </c:pt>
                <c:pt idx="9211">
                  <c:v>2.7413385144426754E-3</c:v>
                </c:pt>
                <c:pt idx="9212">
                  <c:v>2.8239956766047602E-3</c:v>
                </c:pt>
                <c:pt idx="9213">
                  <c:v>1.8321097306597388E-3</c:v>
                </c:pt>
                <c:pt idx="9214">
                  <c:v>3.5679101360635269E-3</c:v>
                </c:pt>
                <c:pt idx="9215">
                  <c:v>3.4025958117393567E-3</c:v>
                </c:pt>
                <c:pt idx="9216">
                  <c:v>5.1383962171431445E-3</c:v>
                </c:pt>
                <c:pt idx="9217">
                  <c:v>3.9811959468739524E-3</c:v>
                </c:pt>
                <c:pt idx="9218">
                  <c:v>5.2210533793052303E-3</c:v>
                </c:pt>
                <c:pt idx="9219">
                  <c:v>9.2288094687680217E-4</c:v>
                </c:pt>
                <c:pt idx="9220">
                  <c:v>3.7332244603876974E-3</c:v>
                </c:pt>
                <c:pt idx="9221">
                  <c:v>4.8077675684948043E-3</c:v>
                </c:pt>
                <c:pt idx="9222">
                  <c:v>5.0557390549810597E-3</c:v>
                </c:pt>
                <c:pt idx="9223">
                  <c:v>4.4771389198464632E-3</c:v>
                </c:pt>
                <c:pt idx="9224">
                  <c:v>3.3199386495772715E-3</c:v>
                </c:pt>
                <c:pt idx="9225">
                  <c:v>3.9811959468739524E-3</c:v>
                </c:pt>
                <c:pt idx="9226">
                  <c:v>3.9811959468739524E-3</c:v>
                </c:pt>
                <c:pt idx="9227">
                  <c:v>2.9066528387668455E-3</c:v>
                </c:pt>
                <c:pt idx="9228">
                  <c:v>3.3199386495772715E-3</c:v>
                </c:pt>
                <c:pt idx="9229">
                  <c:v>4.8904247306568891E-3</c:v>
                </c:pt>
                <c:pt idx="9230">
                  <c:v>4.3118245955222926E-3</c:v>
                </c:pt>
                <c:pt idx="9231">
                  <c:v>3.8985387847118675E-3</c:v>
                </c:pt>
                <c:pt idx="9232">
                  <c:v>4.3118245955222926E-3</c:v>
                </c:pt>
                <c:pt idx="9233">
                  <c:v>5.6343391901156554E-3</c:v>
                </c:pt>
                <c:pt idx="9234">
                  <c:v>1.9147668928218239E-3</c:v>
                </c:pt>
                <c:pt idx="9235">
                  <c:v>3.8985387847118675E-3</c:v>
                </c:pt>
                <c:pt idx="9236">
                  <c:v>2.49336702795642E-3</c:v>
                </c:pt>
                <c:pt idx="9237">
                  <c:v>4.4771389198464632E-3</c:v>
                </c:pt>
                <c:pt idx="9238">
                  <c:v>4.3118245955222926E-3</c:v>
                </c:pt>
                <c:pt idx="9239">
                  <c:v>4.4771389198464632E-3</c:v>
                </c:pt>
                <c:pt idx="9240">
                  <c:v>3.4852529739014416E-3</c:v>
                </c:pt>
                <c:pt idx="9241">
                  <c:v>2.7413385144426754E-3</c:v>
                </c:pt>
                <c:pt idx="9242">
                  <c:v>4.3944817576843783E-3</c:v>
                </c:pt>
                <c:pt idx="9243">
                  <c:v>4.7251104063327186E-3</c:v>
                </c:pt>
                <c:pt idx="9244">
                  <c:v>3.5679101360635269E-3</c:v>
                </c:pt>
                <c:pt idx="9245">
                  <c:v>4.1465102711981229E-3</c:v>
                </c:pt>
                <c:pt idx="9246">
                  <c:v>3.9811959468739524E-3</c:v>
                </c:pt>
                <c:pt idx="9247">
                  <c:v>3.8158816225497823E-3</c:v>
                </c:pt>
                <c:pt idx="9248">
                  <c:v>3.9811959468739524E-3</c:v>
                </c:pt>
                <c:pt idx="9249">
                  <c:v>4.6424532441706337E-3</c:v>
                </c:pt>
                <c:pt idx="9250">
                  <c:v>2.3280527036322498E-3</c:v>
                </c:pt>
                <c:pt idx="9251">
                  <c:v>3.8985387847118675E-3</c:v>
                </c:pt>
                <c:pt idx="9252">
                  <c:v>3.4852529739014416E-3</c:v>
                </c:pt>
                <c:pt idx="9253">
                  <c:v>4.8077675684948043E-3</c:v>
                </c:pt>
                <c:pt idx="9254">
                  <c:v>3.8158816225497823E-3</c:v>
                </c:pt>
                <c:pt idx="9255">
                  <c:v>4.3118245955222926E-3</c:v>
                </c:pt>
                <c:pt idx="9256">
                  <c:v>2.7413385144426754E-3</c:v>
                </c:pt>
                <c:pt idx="9257">
                  <c:v>2.6586813522805901E-3</c:v>
                </c:pt>
                <c:pt idx="9258">
                  <c:v>4.0638531090360381E-3</c:v>
                </c:pt>
                <c:pt idx="9259">
                  <c:v>4.4771389198464632E-3</c:v>
                </c:pt>
                <c:pt idx="9260">
                  <c:v>3.9811959468739524E-3</c:v>
                </c:pt>
                <c:pt idx="9261">
                  <c:v>2.49336702795642E-3</c:v>
                </c:pt>
                <c:pt idx="9262">
                  <c:v>1.9147668928218239E-3</c:v>
                </c:pt>
                <c:pt idx="9263">
                  <c:v>1.9974240549839092E-3</c:v>
                </c:pt>
                <c:pt idx="9264">
                  <c:v>1.9974240549839092E-3</c:v>
                </c:pt>
                <c:pt idx="9265">
                  <c:v>2.8239956766047602E-3</c:v>
                </c:pt>
                <c:pt idx="9266">
                  <c:v>3.7332244603876974E-3</c:v>
                </c:pt>
                <c:pt idx="9267">
                  <c:v>2.4107098657943351E-3</c:v>
                </c:pt>
                <c:pt idx="9268">
                  <c:v>4.3944817576843783E-3</c:v>
                </c:pt>
                <c:pt idx="9269">
                  <c:v>4.4771389198464632E-3</c:v>
                </c:pt>
                <c:pt idx="9270">
                  <c:v>4.2291674333602078E-3</c:v>
                </c:pt>
                <c:pt idx="9271">
                  <c:v>3.1546243252531009E-3</c:v>
                </c:pt>
                <c:pt idx="9272">
                  <c:v>2.8239956766047602E-3</c:v>
                </c:pt>
                <c:pt idx="9273">
                  <c:v>4.3944817576843783E-3</c:v>
                </c:pt>
                <c:pt idx="9274">
                  <c:v>2.6586813522805901E-3</c:v>
                </c:pt>
                <c:pt idx="9275">
                  <c:v>2.2453955414701646E-3</c:v>
                </c:pt>
                <c:pt idx="9276">
                  <c:v>4.1465102711981229E-3</c:v>
                </c:pt>
                <c:pt idx="9277">
                  <c:v>4.2291674333602078E-3</c:v>
                </c:pt>
                <c:pt idx="9278">
                  <c:v>2.4107098657943351E-3</c:v>
                </c:pt>
                <c:pt idx="9279">
                  <c:v>2.9893100009289308E-3</c:v>
                </c:pt>
                <c:pt idx="9280">
                  <c:v>3.4025958117393567E-3</c:v>
                </c:pt>
                <c:pt idx="9281">
                  <c:v>3.8158816225497823E-3</c:v>
                </c:pt>
                <c:pt idx="9282">
                  <c:v>2.7413385144426754E-3</c:v>
                </c:pt>
                <c:pt idx="9283">
                  <c:v>9.2288094687680217E-4</c:v>
                </c:pt>
                <c:pt idx="9284">
                  <c:v>4.3118245955222926E-3</c:v>
                </c:pt>
                <c:pt idx="9285">
                  <c:v>3.4852529739014416E-3</c:v>
                </c:pt>
                <c:pt idx="9286">
                  <c:v>3.3199386495772715E-3</c:v>
                </c:pt>
                <c:pt idx="9287">
                  <c:v>3.1546243252531009E-3</c:v>
                </c:pt>
                <c:pt idx="9288">
                  <c:v>1.4188239198493129E-3</c:v>
                </c:pt>
                <c:pt idx="9289">
                  <c:v>3.1546243252531009E-3</c:v>
                </c:pt>
                <c:pt idx="9290">
                  <c:v>2.8239956766047602E-3</c:v>
                </c:pt>
                <c:pt idx="9291">
                  <c:v>3.8985387847118675E-3</c:v>
                </c:pt>
                <c:pt idx="9292">
                  <c:v>3.3199386495772715E-3</c:v>
                </c:pt>
                <c:pt idx="9293">
                  <c:v>4.4771389198464632E-3</c:v>
                </c:pt>
                <c:pt idx="9294">
                  <c:v>4.5597960820085489E-3</c:v>
                </c:pt>
                <c:pt idx="9295">
                  <c:v>2.6586813522805901E-3</c:v>
                </c:pt>
                <c:pt idx="9296">
                  <c:v>1.2535095955251425E-3</c:v>
                </c:pt>
                <c:pt idx="9297">
                  <c:v>3.3199386495772715E-3</c:v>
                </c:pt>
                <c:pt idx="9298">
                  <c:v>3.4852529739014416E-3</c:v>
                </c:pt>
                <c:pt idx="9299">
                  <c:v>3.8985387847118675E-3</c:v>
                </c:pt>
                <c:pt idx="9300">
                  <c:v>4.1465102711981229E-3</c:v>
                </c:pt>
                <c:pt idx="9301">
                  <c:v>2.5760241901185048E-3</c:v>
                </c:pt>
                <c:pt idx="9302">
                  <c:v>3.5679101360635269E-3</c:v>
                </c:pt>
                <c:pt idx="9303">
                  <c:v>3.2372814874151862E-3</c:v>
                </c:pt>
                <c:pt idx="9304">
                  <c:v>4.6424532441706337E-3</c:v>
                </c:pt>
                <c:pt idx="9305">
                  <c:v>2.2453955414701646E-3</c:v>
                </c:pt>
                <c:pt idx="9306">
                  <c:v>4.0638531090360381E-3</c:v>
                </c:pt>
                <c:pt idx="9307">
                  <c:v>1.6667954063355685E-3</c:v>
                </c:pt>
                <c:pt idx="9308">
                  <c:v>3.4025958117393567E-3</c:v>
                </c:pt>
                <c:pt idx="9309">
                  <c:v>3.9811959468739524E-3</c:v>
                </c:pt>
                <c:pt idx="9310">
                  <c:v>4.8077675684948043E-3</c:v>
                </c:pt>
                <c:pt idx="9311">
                  <c:v>4.3118245955222926E-3</c:v>
                </c:pt>
                <c:pt idx="9312">
                  <c:v>3.1546243252531009E-3</c:v>
                </c:pt>
                <c:pt idx="9313">
                  <c:v>3.4852529739014416E-3</c:v>
                </c:pt>
                <c:pt idx="9314">
                  <c:v>4.3118245955222926E-3</c:v>
                </c:pt>
                <c:pt idx="9315">
                  <c:v>3.1546243252531009E-3</c:v>
                </c:pt>
                <c:pt idx="9316">
                  <c:v>3.7332244603876974E-3</c:v>
                </c:pt>
                <c:pt idx="9317">
                  <c:v>1.0881952712009724E-3</c:v>
                </c:pt>
                <c:pt idx="9318">
                  <c:v>4.6424532441706337E-3</c:v>
                </c:pt>
                <c:pt idx="9319">
                  <c:v>3.9811959468739524E-3</c:v>
                </c:pt>
                <c:pt idx="9320">
                  <c:v>2.3280527036322498E-3</c:v>
                </c:pt>
                <c:pt idx="9321">
                  <c:v>1.9147668928218239E-3</c:v>
                </c:pt>
                <c:pt idx="9322">
                  <c:v>2.5760241901185048E-3</c:v>
                </c:pt>
                <c:pt idx="9323">
                  <c:v>2.49336702795642E-3</c:v>
                </c:pt>
                <c:pt idx="9324">
                  <c:v>2.9893100009289308E-3</c:v>
                </c:pt>
                <c:pt idx="9325">
                  <c:v>3.6505672982256121E-3</c:v>
                </c:pt>
                <c:pt idx="9326">
                  <c:v>3.5679101360635269E-3</c:v>
                </c:pt>
                <c:pt idx="9327">
                  <c:v>4.6424532441706337E-3</c:v>
                </c:pt>
                <c:pt idx="9328">
                  <c:v>3.8158816225497823E-3</c:v>
                </c:pt>
                <c:pt idx="9329">
                  <c:v>3.2372814874151862E-3</c:v>
                </c:pt>
                <c:pt idx="9330">
                  <c:v>2.5760241901185048E-3</c:v>
                </c:pt>
                <c:pt idx="9331">
                  <c:v>4.3944817576843783E-3</c:v>
                </c:pt>
                <c:pt idx="9332">
                  <c:v>2.3280527036322498E-3</c:v>
                </c:pt>
                <c:pt idx="9333">
                  <c:v>2.4107098657943351E-3</c:v>
                </c:pt>
                <c:pt idx="9334">
                  <c:v>3.8158816225497823E-3</c:v>
                </c:pt>
                <c:pt idx="9335">
                  <c:v>2.9893100009289308E-3</c:v>
                </c:pt>
                <c:pt idx="9336">
                  <c:v>-3.1697648555447516E-4</c:v>
                </c:pt>
                <c:pt idx="9337">
                  <c:v>3.5679101360635269E-3</c:v>
                </c:pt>
                <c:pt idx="9338">
                  <c:v>3.9811959468739524E-3</c:v>
                </c:pt>
                <c:pt idx="9339">
                  <c:v>3.1546243252531009E-3</c:v>
                </c:pt>
                <c:pt idx="9340">
                  <c:v>5.922522982284616E-4</c:v>
                </c:pt>
                <c:pt idx="9341">
                  <c:v>3.6505672982256121E-3</c:v>
                </c:pt>
                <c:pt idx="9342">
                  <c:v>2.9066528387668455E-3</c:v>
                </c:pt>
                <c:pt idx="9343">
                  <c:v>1.2535095955251425E-3</c:v>
                </c:pt>
                <c:pt idx="9344">
                  <c:v>3.7332244603876974E-3</c:v>
                </c:pt>
                <c:pt idx="9345">
                  <c:v>2.1627383793080793E-3</c:v>
                </c:pt>
                <c:pt idx="9346">
                  <c:v>3.0719671630910161E-3</c:v>
                </c:pt>
                <c:pt idx="9347">
                  <c:v>2.49336702795642E-3</c:v>
                </c:pt>
                <c:pt idx="9348">
                  <c:v>1.2535095955251425E-3</c:v>
                </c:pt>
                <c:pt idx="9349">
                  <c:v>3.1546243252531009E-3</c:v>
                </c:pt>
                <c:pt idx="9350">
                  <c:v>1.3361667576872278E-3</c:v>
                </c:pt>
                <c:pt idx="9351">
                  <c:v>2.6586813522805901E-3</c:v>
                </c:pt>
                <c:pt idx="9352">
                  <c:v>3.2372814874151862E-3</c:v>
                </c:pt>
                <c:pt idx="9353">
                  <c:v>2.3280527036322498E-3</c:v>
                </c:pt>
                <c:pt idx="9354">
                  <c:v>2.7413385144426754E-3</c:v>
                </c:pt>
                <c:pt idx="9355">
                  <c:v>3.0719671630910161E-3</c:v>
                </c:pt>
                <c:pt idx="9356">
                  <c:v>3.9811959468739524E-3</c:v>
                </c:pt>
                <c:pt idx="9357">
                  <c:v>3.1546243252531009E-3</c:v>
                </c:pt>
                <c:pt idx="9358">
                  <c:v>2.6586813522805901E-3</c:v>
                </c:pt>
                <c:pt idx="9359">
                  <c:v>2.49336702795642E-3</c:v>
                </c:pt>
                <c:pt idx="9360">
                  <c:v>3.8158816225497823E-3</c:v>
                </c:pt>
                <c:pt idx="9361">
                  <c:v>3.3199386495772715E-3</c:v>
                </c:pt>
                <c:pt idx="9362">
                  <c:v>2.0800812171459944E-3</c:v>
                </c:pt>
                <c:pt idx="9363">
                  <c:v>3.3199386495772715E-3</c:v>
                </c:pt>
                <c:pt idx="9364">
                  <c:v>2.5760241901185048E-3</c:v>
                </c:pt>
                <c:pt idx="9365">
                  <c:v>3.2372814874151862E-3</c:v>
                </c:pt>
                <c:pt idx="9366">
                  <c:v>2.7413385144426754E-3</c:v>
                </c:pt>
                <c:pt idx="9367">
                  <c:v>1.9147668928218239E-3</c:v>
                </c:pt>
                <c:pt idx="9368">
                  <c:v>2.3280527036322498E-3</c:v>
                </c:pt>
                <c:pt idx="9369">
                  <c:v>1.3361667576872278E-3</c:v>
                </c:pt>
                <c:pt idx="9370">
                  <c:v>2.6586813522805901E-3</c:v>
                </c:pt>
                <c:pt idx="9371">
                  <c:v>2.4107098657943351E-3</c:v>
                </c:pt>
                <c:pt idx="9372">
                  <c:v>8.40223784714717E-4</c:v>
                </c:pt>
                <c:pt idx="9373">
                  <c:v>2.5760241901185048E-3</c:v>
                </c:pt>
                <c:pt idx="9374">
                  <c:v>3.2372814874151862E-3</c:v>
                </c:pt>
                <c:pt idx="9375">
                  <c:v>2.8239956766047602E-3</c:v>
                </c:pt>
                <c:pt idx="9376">
                  <c:v>3.6505672982256121E-3</c:v>
                </c:pt>
                <c:pt idx="9377">
                  <c:v>2.49336702795642E-3</c:v>
                </c:pt>
                <c:pt idx="9378">
                  <c:v>3.0719671630910161E-3</c:v>
                </c:pt>
                <c:pt idx="9379">
                  <c:v>3.1546243252531009E-3</c:v>
                </c:pt>
                <c:pt idx="9380">
                  <c:v>2.9893100009289308E-3</c:v>
                </c:pt>
                <c:pt idx="9381">
                  <c:v>1.5841382441734832E-3</c:v>
                </c:pt>
                <c:pt idx="9382">
                  <c:v>3.0719671630910161E-3</c:v>
                </c:pt>
                <c:pt idx="9383">
                  <c:v>3.3199386495772715E-3</c:v>
                </c:pt>
                <c:pt idx="9384">
                  <c:v>2.7413385144426754E-3</c:v>
                </c:pt>
                <c:pt idx="9385">
                  <c:v>8.40223784714717E-4</c:v>
                </c:pt>
                <c:pt idx="9386">
                  <c:v>1.9974240549839092E-3</c:v>
                </c:pt>
                <c:pt idx="9387">
                  <c:v>2.8239956766047602E-3</c:v>
                </c:pt>
                <c:pt idx="9388">
                  <c:v>1.7494525684976535E-3</c:v>
                </c:pt>
                <c:pt idx="9389">
                  <c:v>4.0638531090360381E-3</c:v>
                </c:pt>
                <c:pt idx="9390">
                  <c:v>2.0800812171459944E-3</c:v>
                </c:pt>
                <c:pt idx="9391">
                  <c:v>1.2535095955251425E-3</c:v>
                </c:pt>
                <c:pt idx="9392">
                  <c:v>2.9066528387668455E-3</c:v>
                </c:pt>
                <c:pt idx="9393">
                  <c:v>2.3280527036322498E-3</c:v>
                </c:pt>
                <c:pt idx="9394">
                  <c:v>2.1627383793080793E-3</c:v>
                </c:pt>
                <c:pt idx="9395">
                  <c:v>2.3280527036322498E-3</c:v>
                </c:pt>
                <c:pt idx="9396">
                  <c:v>4.0638531090360381E-3</c:v>
                </c:pt>
                <c:pt idx="9397">
                  <c:v>3.7332244603876974E-3</c:v>
                </c:pt>
                <c:pt idx="9398">
                  <c:v>3.5679101360635269E-3</c:v>
                </c:pt>
                <c:pt idx="9399">
                  <c:v>3.0719671630910161E-3</c:v>
                </c:pt>
                <c:pt idx="9400">
                  <c:v>1.5841382441734832E-3</c:v>
                </c:pt>
                <c:pt idx="9401">
                  <c:v>3.5679101360635269E-3</c:v>
                </c:pt>
                <c:pt idx="9402">
                  <c:v>1.7494525684976535E-3</c:v>
                </c:pt>
                <c:pt idx="9403">
                  <c:v>2.0800812171459944E-3</c:v>
                </c:pt>
                <c:pt idx="9404">
                  <c:v>3.4025958117393567E-3</c:v>
                </c:pt>
                <c:pt idx="9405">
                  <c:v>2.6586813522805901E-3</c:v>
                </c:pt>
                <c:pt idx="9406">
                  <c:v>1.6667954063355685E-3</c:v>
                </c:pt>
                <c:pt idx="9407">
                  <c:v>2.4107098657943351E-3</c:v>
                </c:pt>
                <c:pt idx="9408">
                  <c:v>2.1627383793080793E-3</c:v>
                </c:pt>
                <c:pt idx="9409">
                  <c:v>2.7413385144426754E-3</c:v>
                </c:pt>
                <c:pt idx="9410">
                  <c:v>2.5760241901185048E-3</c:v>
                </c:pt>
                <c:pt idx="9411">
                  <c:v>2.3280527036322498E-3</c:v>
                </c:pt>
                <c:pt idx="9412">
                  <c:v>1.9974240549839092E-3</c:v>
                </c:pt>
                <c:pt idx="9413">
                  <c:v>2.9893100009289308E-3</c:v>
                </c:pt>
                <c:pt idx="9414">
                  <c:v>2.7413385144426754E-3</c:v>
                </c:pt>
                <c:pt idx="9415">
                  <c:v>3.8158816225497823E-3</c:v>
                </c:pt>
                <c:pt idx="9416">
                  <c:v>3.1546243252531009E-3</c:v>
                </c:pt>
                <c:pt idx="9417">
                  <c:v>1.5014810820113981E-3</c:v>
                </c:pt>
                <c:pt idx="9418">
                  <c:v>2.5760241901185048E-3</c:v>
                </c:pt>
                <c:pt idx="9419">
                  <c:v>1.2535095955251425E-3</c:v>
                </c:pt>
                <c:pt idx="9420">
                  <c:v>1.6667954063355685E-3</c:v>
                </c:pt>
                <c:pt idx="9421">
                  <c:v>2.3280527036322498E-3</c:v>
                </c:pt>
                <c:pt idx="9422">
                  <c:v>2.7413385144426754E-3</c:v>
                </c:pt>
                <c:pt idx="9423">
                  <c:v>4.3118245955222926E-3</c:v>
                </c:pt>
                <c:pt idx="9424">
                  <c:v>2.7413385144426754E-3</c:v>
                </c:pt>
                <c:pt idx="9425">
                  <c:v>2.49336702795642E-3</c:v>
                </c:pt>
                <c:pt idx="9426">
                  <c:v>8.40223784714717E-4</c:v>
                </c:pt>
                <c:pt idx="9427">
                  <c:v>2.9066528387668455E-3</c:v>
                </c:pt>
                <c:pt idx="9428">
                  <c:v>8.40223784714717E-4</c:v>
                </c:pt>
                <c:pt idx="9429">
                  <c:v>3.0719671630910161E-3</c:v>
                </c:pt>
                <c:pt idx="9430">
                  <c:v>2.8239956766047602E-3</c:v>
                </c:pt>
                <c:pt idx="9431">
                  <c:v>2.7413385144426754E-3</c:v>
                </c:pt>
                <c:pt idx="9432">
                  <c:v>2.5760241901185048E-3</c:v>
                </c:pt>
                <c:pt idx="9433">
                  <c:v>2.49336702795642E-3</c:v>
                </c:pt>
                <c:pt idx="9434">
                  <c:v>-3.9963364771656028E-4</c:v>
                </c:pt>
                <c:pt idx="9435">
                  <c:v>-2.3431932339238997E-4</c:v>
                </c:pt>
                <c:pt idx="9436">
                  <c:v>2.9893100009289308E-3</c:v>
                </c:pt>
                <c:pt idx="9437">
                  <c:v>1.8321097306597388E-3</c:v>
                </c:pt>
                <c:pt idx="9438">
                  <c:v>6.7490946039054666E-4</c:v>
                </c:pt>
                <c:pt idx="9439">
                  <c:v>1.9147668928218239E-3</c:v>
                </c:pt>
                <c:pt idx="9440">
                  <c:v>2.3280527036322498E-3</c:v>
                </c:pt>
                <c:pt idx="9441">
                  <c:v>2.0800812171459944E-3</c:v>
                </c:pt>
                <c:pt idx="9442">
                  <c:v>1.9974240549839092E-3</c:v>
                </c:pt>
                <c:pt idx="9443">
                  <c:v>1.3361667576872278E-3</c:v>
                </c:pt>
                <c:pt idx="9444">
                  <c:v>5.0959513606637632E-4</c:v>
                </c:pt>
                <c:pt idx="9445">
                  <c:v>2.5760241901185048E-3</c:v>
                </c:pt>
                <c:pt idx="9446">
                  <c:v>1.0055381090388873E-3</c:v>
                </c:pt>
                <c:pt idx="9447">
                  <c:v>2.5760241901185048E-3</c:v>
                </c:pt>
                <c:pt idx="9448">
                  <c:v>1.5841382441734832E-3</c:v>
                </c:pt>
                <c:pt idx="9449">
                  <c:v>2.9066528387668455E-3</c:v>
                </c:pt>
                <c:pt idx="9450">
                  <c:v>3.4025958117393567E-3</c:v>
                </c:pt>
                <c:pt idx="9451">
                  <c:v>5.0959513606637632E-4</c:v>
                </c:pt>
                <c:pt idx="9452">
                  <c:v>2.0800812171459944E-3</c:v>
                </c:pt>
                <c:pt idx="9453">
                  <c:v>1.9147668928218239E-3</c:v>
                </c:pt>
                <c:pt idx="9454">
                  <c:v>1.0881952712009724E-3</c:v>
                </c:pt>
                <c:pt idx="9455">
                  <c:v>2.0800812171459944E-3</c:v>
                </c:pt>
                <c:pt idx="9456">
                  <c:v>1.3361667576872278E-3</c:v>
                </c:pt>
                <c:pt idx="9457">
                  <c:v>2.5760241901185048E-3</c:v>
                </c:pt>
                <c:pt idx="9458">
                  <c:v>2.4107098657943351E-3</c:v>
                </c:pt>
                <c:pt idx="9459">
                  <c:v>3.1546243252531009E-3</c:v>
                </c:pt>
                <c:pt idx="9460">
                  <c:v>1.6667954063355685E-3</c:v>
                </c:pt>
                <c:pt idx="9461">
                  <c:v>1.8321097306597388E-3</c:v>
                </c:pt>
                <c:pt idx="9462">
                  <c:v>2.4107098657943351E-3</c:v>
                </c:pt>
                <c:pt idx="9463">
                  <c:v>2.1627383793080793E-3</c:v>
                </c:pt>
                <c:pt idx="9464">
                  <c:v>-8.9557662068907114E-4</c:v>
                </c:pt>
                <c:pt idx="9465">
                  <c:v>2.4107098657943351E-3</c:v>
                </c:pt>
                <c:pt idx="9466">
                  <c:v>2.3280527036322498E-3</c:v>
                </c:pt>
                <c:pt idx="9467">
                  <c:v>2.3280527036322498E-3</c:v>
                </c:pt>
                <c:pt idx="9468">
                  <c:v>1.8321097306597388E-3</c:v>
                </c:pt>
                <c:pt idx="9469">
                  <c:v>2.3280527036322498E-3</c:v>
                </c:pt>
                <c:pt idx="9470">
                  <c:v>1.2535095955251425E-3</c:v>
                </c:pt>
                <c:pt idx="9471">
                  <c:v>1.8321097306597388E-3</c:v>
                </c:pt>
                <c:pt idx="9472">
                  <c:v>1.6667954063355685E-3</c:v>
                </c:pt>
                <c:pt idx="9473">
                  <c:v>1.0881952712009724E-3</c:v>
                </c:pt>
                <c:pt idx="9474">
                  <c:v>1.9974240549839092E-3</c:v>
                </c:pt>
                <c:pt idx="9475">
                  <c:v>3.2372814874151862E-3</c:v>
                </c:pt>
                <c:pt idx="9476">
                  <c:v>3.4428081174220604E-4</c:v>
                </c:pt>
                <c:pt idx="9477">
                  <c:v>1.7494525684976535E-3</c:v>
                </c:pt>
                <c:pt idx="9478">
                  <c:v>2.6162364958012092E-4</c:v>
                </c:pt>
                <c:pt idx="9479">
                  <c:v>1.5014810820113981E-3</c:v>
                </c:pt>
                <c:pt idx="9480">
                  <c:v>1.6667954063355685E-3</c:v>
                </c:pt>
                <c:pt idx="9481">
                  <c:v>1.9974240549839092E-3</c:v>
                </c:pt>
                <c:pt idx="9482">
                  <c:v>2.0800812171459944E-3</c:v>
                </c:pt>
                <c:pt idx="9483">
                  <c:v>5.922522982284616E-4</c:v>
                </c:pt>
                <c:pt idx="9484">
                  <c:v>-6.9004999068219693E-5</c:v>
                </c:pt>
                <c:pt idx="9485">
                  <c:v>3.1546243252531009E-3</c:v>
                </c:pt>
                <c:pt idx="9486">
                  <c:v>2.49336702795642E-3</c:v>
                </c:pt>
                <c:pt idx="9487">
                  <c:v>1.9147668928218239E-3</c:v>
                </c:pt>
                <c:pt idx="9488">
                  <c:v>7.5756662255263183E-4</c:v>
                </c:pt>
                <c:pt idx="9489">
                  <c:v>1.5841382441734832E-3</c:v>
                </c:pt>
                <c:pt idx="9490">
                  <c:v>1.2535095955251425E-3</c:v>
                </c:pt>
                <c:pt idx="9491">
                  <c:v>2.8239956766047602E-3</c:v>
                </c:pt>
                <c:pt idx="9492">
                  <c:v>7.5756662255263183E-4</c:v>
                </c:pt>
                <c:pt idx="9493">
                  <c:v>2.1627383793080793E-3</c:v>
                </c:pt>
                <c:pt idx="9494">
                  <c:v>2.5760241901185048E-3</c:v>
                </c:pt>
                <c:pt idx="9495">
                  <c:v>1.4188239198493129E-3</c:v>
                </c:pt>
                <c:pt idx="9496">
                  <c:v>1.8321097306597388E-3</c:v>
                </c:pt>
                <c:pt idx="9497">
                  <c:v>1.0881952712009724E-3</c:v>
                </c:pt>
                <c:pt idx="9498">
                  <c:v>9.2288094687680217E-4</c:v>
                </c:pt>
                <c:pt idx="9499">
                  <c:v>2.5760241901185048E-3</c:v>
                </c:pt>
                <c:pt idx="9500">
                  <c:v>8.40223784714717E-4</c:v>
                </c:pt>
                <c:pt idx="9501">
                  <c:v>2.6162364958012092E-4</c:v>
                </c:pt>
                <c:pt idx="9502">
                  <c:v>1.3361667576872278E-3</c:v>
                </c:pt>
                <c:pt idx="9503">
                  <c:v>1.5841382441734832E-3</c:v>
                </c:pt>
                <c:pt idx="9504">
                  <c:v>2.3280527036322498E-3</c:v>
                </c:pt>
                <c:pt idx="9505">
                  <c:v>4.2693797390429121E-4</c:v>
                </c:pt>
                <c:pt idx="9506">
                  <c:v>1.9974240549839092E-3</c:v>
                </c:pt>
                <c:pt idx="9507">
                  <c:v>2.3280527036322498E-3</c:v>
                </c:pt>
                <c:pt idx="9508">
                  <c:v>2.0800812171459944E-3</c:v>
                </c:pt>
                <c:pt idx="9509">
                  <c:v>1.9974240549839092E-3</c:v>
                </c:pt>
                <c:pt idx="9510">
                  <c:v>1.9147668928218239E-3</c:v>
                </c:pt>
                <c:pt idx="9511">
                  <c:v>1.3361667576872278E-3</c:v>
                </c:pt>
                <c:pt idx="9512">
                  <c:v>1.8321097306597388E-3</c:v>
                </c:pt>
                <c:pt idx="9513">
                  <c:v>9.2288094687680217E-4</c:v>
                </c:pt>
                <c:pt idx="9514">
                  <c:v>2.6586813522805901E-3</c:v>
                </c:pt>
                <c:pt idx="9515">
                  <c:v>1.5014810820113981E-3</c:v>
                </c:pt>
                <c:pt idx="9516">
                  <c:v>1.0881952712009724E-3</c:v>
                </c:pt>
                <c:pt idx="9517">
                  <c:v>2.5760241901185048E-3</c:v>
                </c:pt>
                <c:pt idx="9518">
                  <c:v>-5.6494797204073056E-4</c:v>
                </c:pt>
                <c:pt idx="9519">
                  <c:v>3.2372814874151862E-3</c:v>
                </c:pt>
                <c:pt idx="9520">
                  <c:v>9.2288094687680217E-4</c:v>
                </c:pt>
                <c:pt idx="9521">
                  <c:v>4.2693797390429121E-4</c:v>
                </c:pt>
                <c:pt idx="9522">
                  <c:v>-6.4760513420281573E-4</c:v>
                </c:pt>
                <c:pt idx="9523">
                  <c:v>-1.0608909450132416E-3</c:v>
                </c:pt>
                <c:pt idx="9524">
                  <c:v>1.7494525684976535E-3</c:v>
                </c:pt>
                <c:pt idx="9525">
                  <c:v>1.5841382441734832E-3</c:v>
                </c:pt>
                <c:pt idx="9526">
                  <c:v>1.0055381090388873E-3</c:v>
                </c:pt>
                <c:pt idx="9527">
                  <c:v>2.4107098657943351E-3</c:v>
                </c:pt>
                <c:pt idx="9528">
                  <c:v>1.8321097306597388E-3</c:v>
                </c:pt>
                <c:pt idx="9529">
                  <c:v>2.5760241901185048E-3</c:v>
                </c:pt>
                <c:pt idx="9530">
                  <c:v>9.2288094687680217E-4</c:v>
                </c:pt>
                <c:pt idx="9531">
                  <c:v>1.9147668928218239E-3</c:v>
                </c:pt>
                <c:pt idx="9532">
                  <c:v>1.1708524333630577E-3</c:v>
                </c:pt>
                <c:pt idx="9533">
                  <c:v>1.4188239198493129E-3</c:v>
                </c:pt>
                <c:pt idx="9534">
                  <c:v>1.6667954063355685E-3</c:v>
                </c:pt>
                <c:pt idx="9535">
                  <c:v>5.0959513606637632E-4</c:v>
                </c:pt>
                <c:pt idx="9536">
                  <c:v>1.7494525684976535E-3</c:v>
                </c:pt>
                <c:pt idx="9537">
                  <c:v>1.5014810820113981E-3</c:v>
                </c:pt>
                <c:pt idx="9538">
                  <c:v>5.0959513606637632E-4</c:v>
                </c:pt>
                <c:pt idx="9539">
                  <c:v>1.0055381090388873E-3</c:v>
                </c:pt>
                <c:pt idx="9540">
                  <c:v>5.0959513606637632E-4</c:v>
                </c:pt>
                <c:pt idx="9541">
                  <c:v>2.3280527036322498E-3</c:v>
                </c:pt>
                <c:pt idx="9542">
                  <c:v>1.9147668928218239E-3</c:v>
                </c:pt>
                <c:pt idx="9543">
                  <c:v>1.2535095955251425E-3</c:v>
                </c:pt>
                <c:pt idx="9544">
                  <c:v>5.922522982284616E-4</c:v>
                </c:pt>
                <c:pt idx="9545">
                  <c:v>1.0881952712009724E-3</c:v>
                </c:pt>
                <c:pt idx="9546">
                  <c:v>9.6309325255950607E-5</c:v>
                </c:pt>
                <c:pt idx="9547">
                  <c:v>1.8321097306597388E-3</c:v>
                </c:pt>
                <c:pt idx="9548">
                  <c:v>1.5014810820113981E-3</c:v>
                </c:pt>
                <c:pt idx="9549">
                  <c:v>2.3280527036322498E-3</c:v>
                </c:pt>
                <c:pt idx="9550">
                  <c:v>1.0881952712009724E-3</c:v>
                </c:pt>
                <c:pt idx="9551">
                  <c:v>1.5841382441734832E-3</c:v>
                </c:pt>
                <c:pt idx="9552">
                  <c:v>2.9066528387668455E-3</c:v>
                </c:pt>
                <c:pt idx="9553">
                  <c:v>2.7413385144426754E-3</c:v>
                </c:pt>
                <c:pt idx="9554">
                  <c:v>2.9893100009289308E-3</c:v>
                </c:pt>
                <c:pt idx="9555">
                  <c:v>1.2535095955251425E-3</c:v>
                </c:pt>
                <c:pt idx="9556">
                  <c:v>1.1708524333630577E-3</c:v>
                </c:pt>
                <c:pt idx="9557">
                  <c:v>5.0959513606637632E-4</c:v>
                </c:pt>
                <c:pt idx="9558">
                  <c:v>1.5014810820113981E-3</c:v>
                </c:pt>
                <c:pt idx="9559">
                  <c:v>1.4188239198493129E-3</c:v>
                </c:pt>
                <c:pt idx="9560">
                  <c:v>1.5841382441734832E-3</c:v>
                </c:pt>
                <c:pt idx="9561">
                  <c:v>1.9147668928218239E-3</c:v>
                </c:pt>
                <c:pt idx="9562">
                  <c:v>-5.6494797204073056E-4</c:v>
                </c:pt>
                <c:pt idx="9563">
                  <c:v>-8.1291945852698597E-4</c:v>
                </c:pt>
                <c:pt idx="9564">
                  <c:v>3.0719671630910161E-3</c:v>
                </c:pt>
                <c:pt idx="9565">
                  <c:v>1.8321097306597388E-3</c:v>
                </c:pt>
                <c:pt idx="9566">
                  <c:v>-2.3431932339238997E-4</c:v>
                </c:pt>
                <c:pt idx="9567">
                  <c:v>2.4107098657943351E-3</c:v>
                </c:pt>
                <c:pt idx="9568">
                  <c:v>6.7490946039054666E-4</c:v>
                </c:pt>
                <c:pt idx="9569">
                  <c:v>1.4188239198493129E-3</c:v>
                </c:pt>
                <c:pt idx="9570">
                  <c:v>1.4188239198493129E-3</c:v>
                </c:pt>
                <c:pt idx="9571">
                  <c:v>8.40223784714717E-4</c:v>
                </c:pt>
                <c:pt idx="9572">
                  <c:v>1.0055381090388873E-3</c:v>
                </c:pt>
                <c:pt idx="9573">
                  <c:v>1.2535095955251425E-3</c:v>
                </c:pt>
                <c:pt idx="9574">
                  <c:v>6.7490946039054666E-4</c:v>
                </c:pt>
                <c:pt idx="9575">
                  <c:v>1.9974240549839092E-3</c:v>
                </c:pt>
                <c:pt idx="9576">
                  <c:v>1.6667954063355685E-3</c:v>
                </c:pt>
                <c:pt idx="9577">
                  <c:v>9.2288094687680217E-4</c:v>
                </c:pt>
                <c:pt idx="9578">
                  <c:v>1.5841382441734832E-3</c:v>
                </c:pt>
                <c:pt idx="9579">
                  <c:v>9.2288094687680217E-4</c:v>
                </c:pt>
                <c:pt idx="9580">
                  <c:v>1.3652163093865467E-5</c:v>
                </c:pt>
                <c:pt idx="9581">
                  <c:v>1.0881952712009724E-3</c:v>
                </c:pt>
                <c:pt idx="9582">
                  <c:v>2.0800812171459944E-3</c:v>
                </c:pt>
                <c:pt idx="9583">
                  <c:v>1.3652163093865467E-5</c:v>
                </c:pt>
                <c:pt idx="9584">
                  <c:v>1.1708524333630577E-3</c:v>
                </c:pt>
                <c:pt idx="9585">
                  <c:v>1.4188239198493129E-3</c:v>
                </c:pt>
                <c:pt idx="9586">
                  <c:v>-1.5166216123030482E-4</c:v>
                </c:pt>
                <c:pt idx="9587">
                  <c:v>6.7490946039054666E-4</c:v>
                </c:pt>
                <c:pt idx="9588">
                  <c:v>1.2535095955251425E-3</c:v>
                </c:pt>
                <c:pt idx="9589">
                  <c:v>1.0881952712009724E-3</c:v>
                </c:pt>
                <c:pt idx="9590">
                  <c:v>2.4107098657943351E-3</c:v>
                </c:pt>
                <c:pt idx="9591">
                  <c:v>1.9974240549839092E-3</c:v>
                </c:pt>
                <c:pt idx="9592">
                  <c:v>1.1708524333630577E-3</c:v>
                </c:pt>
                <c:pt idx="9593">
                  <c:v>2.0800812171459944E-3</c:v>
                </c:pt>
                <c:pt idx="9594">
                  <c:v>-6.4760513420281573E-4</c:v>
                </c:pt>
                <c:pt idx="9595">
                  <c:v>-3.1697648555447516E-4</c:v>
                </c:pt>
                <c:pt idx="9596">
                  <c:v>6.7490946039054666E-4</c:v>
                </c:pt>
                <c:pt idx="9597">
                  <c:v>1.8321097306597388E-3</c:v>
                </c:pt>
                <c:pt idx="9598">
                  <c:v>1.7494525684976535E-3</c:v>
                </c:pt>
                <c:pt idx="9599">
                  <c:v>9.6309325255950607E-5</c:v>
                </c:pt>
                <c:pt idx="9600">
                  <c:v>2.2453955414701646E-3</c:v>
                </c:pt>
                <c:pt idx="9601">
                  <c:v>1.0881952712009724E-3</c:v>
                </c:pt>
                <c:pt idx="9602">
                  <c:v>1.9147668928218239E-3</c:v>
                </c:pt>
                <c:pt idx="9603">
                  <c:v>1.8321097306597388E-3</c:v>
                </c:pt>
                <c:pt idx="9604">
                  <c:v>1.0881952712009724E-3</c:v>
                </c:pt>
                <c:pt idx="9605">
                  <c:v>5.922522982284616E-4</c:v>
                </c:pt>
                <c:pt idx="9606">
                  <c:v>1.9974240549839092E-3</c:v>
                </c:pt>
                <c:pt idx="9607">
                  <c:v>9.2288094687680217E-4</c:v>
                </c:pt>
                <c:pt idx="9608">
                  <c:v>1.1708524333630577E-3</c:v>
                </c:pt>
                <c:pt idx="9609">
                  <c:v>3.4428081174220604E-4</c:v>
                </c:pt>
                <c:pt idx="9610">
                  <c:v>1.7494525684976535E-3</c:v>
                </c:pt>
                <c:pt idx="9611">
                  <c:v>7.5756662255263183E-4</c:v>
                </c:pt>
                <c:pt idx="9612">
                  <c:v>-6.9004999068219693E-5</c:v>
                </c:pt>
                <c:pt idx="9613">
                  <c:v>1.0055381090388873E-3</c:v>
                </c:pt>
                <c:pt idx="9614">
                  <c:v>1.0881952712009724E-3</c:v>
                </c:pt>
                <c:pt idx="9615">
                  <c:v>3.4428081174220604E-4</c:v>
                </c:pt>
                <c:pt idx="9616">
                  <c:v>1.4188239198493129E-3</c:v>
                </c:pt>
                <c:pt idx="9617">
                  <c:v>2.6162364958012092E-4</c:v>
                </c:pt>
                <c:pt idx="9618">
                  <c:v>1.6667954063355685E-3</c:v>
                </c:pt>
                <c:pt idx="9619">
                  <c:v>8.40223784714717E-4</c:v>
                </c:pt>
                <c:pt idx="9620">
                  <c:v>-6.9004999068219693E-5</c:v>
                </c:pt>
                <c:pt idx="9621">
                  <c:v>3.4428081174220604E-4</c:v>
                </c:pt>
                <c:pt idx="9622">
                  <c:v>1.6667954063355685E-3</c:v>
                </c:pt>
                <c:pt idx="9623">
                  <c:v>1.7896648741803578E-4</c:v>
                </c:pt>
                <c:pt idx="9624">
                  <c:v>6.7490946039054666E-4</c:v>
                </c:pt>
                <c:pt idx="9625">
                  <c:v>1.9974240549839092E-3</c:v>
                </c:pt>
                <c:pt idx="9626">
                  <c:v>1.3361667576872278E-3</c:v>
                </c:pt>
                <c:pt idx="9627">
                  <c:v>4.2693797390429121E-4</c:v>
                </c:pt>
                <c:pt idx="9628">
                  <c:v>1.9147668928218239E-3</c:v>
                </c:pt>
                <c:pt idx="9629">
                  <c:v>1.0881952712009724E-3</c:v>
                </c:pt>
                <c:pt idx="9630">
                  <c:v>1.1708524333630577E-3</c:v>
                </c:pt>
                <c:pt idx="9631">
                  <c:v>1.0055381090388873E-3</c:v>
                </c:pt>
                <c:pt idx="9632">
                  <c:v>1.2535095955251425E-3</c:v>
                </c:pt>
                <c:pt idx="9633">
                  <c:v>1.4188239198493129E-3</c:v>
                </c:pt>
                <c:pt idx="9634">
                  <c:v>-3.9963364771656028E-4</c:v>
                </c:pt>
                <c:pt idx="9635">
                  <c:v>1.3361667576872278E-3</c:v>
                </c:pt>
                <c:pt idx="9636">
                  <c:v>1.5841382441734832E-3</c:v>
                </c:pt>
                <c:pt idx="9637">
                  <c:v>1.7896648741803578E-4</c:v>
                </c:pt>
                <c:pt idx="9638">
                  <c:v>6.7490946039054666E-4</c:v>
                </c:pt>
                <c:pt idx="9639">
                  <c:v>1.0881952712009724E-3</c:v>
                </c:pt>
                <c:pt idx="9640">
                  <c:v>1.6667954063355685E-3</c:v>
                </c:pt>
                <c:pt idx="9641">
                  <c:v>1.1708524333630577E-3</c:v>
                </c:pt>
                <c:pt idx="9642">
                  <c:v>1.5014810820113981E-3</c:v>
                </c:pt>
                <c:pt idx="9643">
                  <c:v>1.7896648741803578E-4</c:v>
                </c:pt>
                <c:pt idx="9644">
                  <c:v>2.1627383793080793E-3</c:v>
                </c:pt>
                <c:pt idx="9645">
                  <c:v>9.2288094687680217E-4</c:v>
                </c:pt>
                <c:pt idx="9646">
                  <c:v>6.7490946039054666E-4</c:v>
                </c:pt>
                <c:pt idx="9647">
                  <c:v>1.0881952712009724E-3</c:v>
                </c:pt>
                <c:pt idx="9648">
                  <c:v>-1.391519593661582E-3</c:v>
                </c:pt>
                <c:pt idx="9649">
                  <c:v>2.4107098657943351E-3</c:v>
                </c:pt>
                <c:pt idx="9650">
                  <c:v>8.40223784714717E-4</c:v>
                </c:pt>
                <c:pt idx="9651">
                  <c:v>1.2535095955251425E-3</c:v>
                </c:pt>
                <c:pt idx="9652">
                  <c:v>2.0800812171459944E-3</c:v>
                </c:pt>
                <c:pt idx="9653">
                  <c:v>1.7896648741803578E-4</c:v>
                </c:pt>
                <c:pt idx="9654">
                  <c:v>9.2288094687680217E-4</c:v>
                </c:pt>
                <c:pt idx="9655">
                  <c:v>1.0055381090388873E-3</c:v>
                </c:pt>
                <c:pt idx="9656">
                  <c:v>-3.9963364771656028E-4</c:v>
                </c:pt>
                <c:pt idx="9657">
                  <c:v>7.5756662255263183E-4</c:v>
                </c:pt>
                <c:pt idx="9658">
                  <c:v>2.1627383793080793E-3</c:v>
                </c:pt>
                <c:pt idx="9659">
                  <c:v>4.2693797390429121E-4</c:v>
                </c:pt>
                <c:pt idx="9660">
                  <c:v>1.0881952712009724E-3</c:v>
                </c:pt>
                <c:pt idx="9661">
                  <c:v>4.2693797390429121E-4</c:v>
                </c:pt>
                <c:pt idx="9662">
                  <c:v>9.2288094687680217E-4</c:v>
                </c:pt>
                <c:pt idx="9663">
                  <c:v>6.7490946039054666E-4</c:v>
                </c:pt>
                <c:pt idx="9664">
                  <c:v>2.0800812171459944E-3</c:v>
                </c:pt>
                <c:pt idx="9665">
                  <c:v>1.0881952712009724E-3</c:v>
                </c:pt>
                <c:pt idx="9666">
                  <c:v>1.3652163093865467E-5</c:v>
                </c:pt>
                <c:pt idx="9667">
                  <c:v>1.0055381090388873E-3</c:v>
                </c:pt>
                <c:pt idx="9668">
                  <c:v>8.40223784714717E-4</c:v>
                </c:pt>
                <c:pt idx="9669">
                  <c:v>1.5841382441734832E-3</c:v>
                </c:pt>
                <c:pt idx="9670">
                  <c:v>1.9147668928218239E-3</c:v>
                </c:pt>
                <c:pt idx="9671">
                  <c:v>1.2535095955251425E-3</c:v>
                </c:pt>
                <c:pt idx="9672">
                  <c:v>6.7490946039054666E-4</c:v>
                </c:pt>
                <c:pt idx="9673">
                  <c:v>-4.8229080987864545E-4</c:v>
                </c:pt>
                <c:pt idx="9674">
                  <c:v>1.5014810820113981E-3</c:v>
                </c:pt>
                <c:pt idx="9675">
                  <c:v>9.6309325255950607E-5</c:v>
                </c:pt>
                <c:pt idx="9676">
                  <c:v>1.7896648741803578E-4</c:v>
                </c:pt>
                <c:pt idx="9677">
                  <c:v>-1.5166216123030482E-4</c:v>
                </c:pt>
                <c:pt idx="9678">
                  <c:v>1.6667954063355685E-3</c:v>
                </c:pt>
                <c:pt idx="9679">
                  <c:v>-3.1697648555447516E-4</c:v>
                </c:pt>
                <c:pt idx="9680">
                  <c:v>6.7490946039054666E-4</c:v>
                </c:pt>
                <c:pt idx="9681">
                  <c:v>-3.9963364771656028E-4</c:v>
                </c:pt>
                <c:pt idx="9682">
                  <c:v>-7.302622963649008E-4</c:v>
                </c:pt>
                <c:pt idx="9683">
                  <c:v>-5.6494797204073056E-4</c:v>
                </c:pt>
                <c:pt idx="9684">
                  <c:v>1.4188239198493129E-3</c:v>
                </c:pt>
                <c:pt idx="9685">
                  <c:v>1.2535095955251425E-3</c:v>
                </c:pt>
                <c:pt idx="9686">
                  <c:v>1.9147668928218239E-3</c:v>
                </c:pt>
                <c:pt idx="9687">
                  <c:v>1.0881952712009724E-3</c:v>
                </c:pt>
                <c:pt idx="9688">
                  <c:v>1.1708524333630577E-3</c:v>
                </c:pt>
                <c:pt idx="9689">
                  <c:v>8.40223784714717E-4</c:v>
                </c:pt>
                <c:pt idx="9690">
                  <c:v>2.6162364958012092E-4</c:v>
                </c:pt>
                <c:pt idx="9691">
                  <c:v>4.2693797390429121E-4</c:v>
                </c:pt>
                <c:pt idx="9692">
                  <c:v>1.7896648741803578E-4</c:v>
                </c:pt>
                <c:pt idx="9693">
                  <c:v>1.0881952712009724E-3</c:v>
                </c:pt>
                <c:pt idx="9694">
                  <c:v>1.0881952712009724E-3</c:v>
                </c:pt>
                <c:pt idx="9695">
                  <c:v>6.7490946039054666E-4</c:v>
                </c:pt>
                <c:pt idx="9696">
                  <c:v>1.2535095955251425E-3</c:v>
                </c:pt>
                <c:pt idx="9697">
                  <c:v>1.1708524333630577E-3</c:v>
                </c:pt>
                <c:pt idx="9698">
                  <c:v>5.0959513606637632E-4</c:v>
                </c:pt>
                <c:pt idx="9699">
                  <c:v>-8.9557662068907114E-4</c:v>
                </c:pt>
                <c:pt idx="9700">
                  <c:v>1.0881952712009724E-3</c:v>
                </c:pt>
                <c:pt idx="9701">
                  <c:v>5.0959513606637632E-4</c:v>
                </c:pt>
                <c:pt idx="9702">
                  <c:v>5.0959513606637632E-4</c:v>
                </c:pt>
                <c:pt idx="9703">
                  <c:v>9.2288094687680217E-4</c:v>
                </c:pt>
                <c:pt idx="9704">
                  <c:v>2.6162364958012092E-4</c:v>
                </c:pt>
                <c:pt idx="9705">
                  <c:v>1.2535095955251425E-3</c:v>
                </c:pt>
                <c:pt idx="9706">
                  <c:v>1.3652163093865467E-5</c:v>
                </c:pt>
                <c:pt idx="9707">
                  <c:v>-6.9004999068219693E-5</c:v>
                </c:pt>
                <c:pt idx="9708">
                  <c:v>1.4188239198493129E-3</c:v>
                </c:pt>
                <c:pt idx="9709">
                  <c:v>5.922522982284616E-4</c:v>
                </c:pt>
                <c:pt idx="9710">
                  <c:v>4.2693797390429121E-4</c:v>
                </c:pt>
                <c:pt idx="9711">
                  <c:v>5.922522982284616E-4</c:v>
                </c:pt>
                <c:pt idx="9712">
                  <c:v>-2.3431932339238997E-4</c:v>
                </c:pt>
                <c:pt idx="9713">
                  <c:v>-9.7823378285115631E-4</c:v>
                </c:pt>
                <c:pt idx="9714">
                  <c:v>4.2693797390429121E-4</c:v>
                </c:pt>
                <c:pt idx="9715">
                  <c:v>1.1708524333630577E-3</c:v>
                </c:pt>
                <c:pt idx="9716">
                  <c:v>-2.3431932339238997E-4</c:v>
                </c:pt>
                <c:pt idx="9717">
                  <c:v>5.0959513606637632E-4</c:v>
                </c:pt>
                <c:pt idx="9718">
                  <c:v>1.0055381090388873E-3</c:v>
                </c:pt>
                <c:pt idx="9719">
                  <c:v>1.7494525684976535E-3</c:v>
                </c:pt>
                <c:pt idx="9720">
                  <c:v>5.922522982284616E-4</c:v>
                </c:pt>
                <c:pt idx="9721">
                  <c:v>1.1708524333630577E-3</c:v>
                </c:pt>
                <c:pt idx="9722">
                  <c:v>6.7490946039054666E-4</c:v>
                </c:pt>
                <c:pt idx="9723">
                  <c:v>1.3652163093865467E-5</c:v>
                </c:pt>
                <c:pt idx="9724">
                  <c:v>1.3361667576872278E-3</c:v>
                </c:pt>
                <c:pt idx="9725">
                  <c:v>9.2288094687680217E-4</c:v>
                </c:pt>
                <c:pt idx="9726">
                  <c:v>5.0959513606637632E-4</c:v>
                </c:pt>
                <c:pt idx="9727">
                  <c:v>-4.8229080987864545E-4</c:v>
                </c:pt>
                <c:pt idx="9728">
                  <c:v>1.4188239198493129E-3</c:v>
                </c:pt>
                <c:pt idx="9729">
                  <c:v>1.5841382441734832E-3</c:v>
                </c:pt>
                <c:pt idx="9730">
                  <c:v>3.4428081174220604E-4</c:v>
                </c:pt>
                <c:pt idx="9731">
                  <c:v>-3.1697648555447516E-4</c:v>
                </c:pt>
                <c:pt idx="9732">
                  <c:v>1.1708524333630577E-3</c:v>
                </c:pt>
                <c:pt idx="9733">
                  <c:v>1.5841382441734832E-3</c:v>
                </c:pt>
                <c:pt idx="9734">
                  <c:v>-1.2262052693374119E-3</c:v>
                </c:pt>
                <c:pt idx="9735">
                  <c:v>1.0881952712009724E-3</c:v>
                </c:pt>
                <c:pt idx="9736">
                  <c:v>-1.5166216123030482E-4</c:v>
                </c:pt>
                <c:pt idx="9737">
                  <c:v>7.5756662255263183E-4</c:v>
                </c:pt>
                <c:pt idx="9738">
                  <c:v>1.3652163093865467E-5</c:v>
                </c:pt>
                <c:pt idx="9739">
                  <c:v>4.2693797390429121E-4</c:v>
                </c:pt>
                <c:pt idx="9740">
                  <c:v>1.7896648741803578E-4</c:v>
                </c:pt>
                <c:pt idx="9741">
                  <c:v>1.7494525684976535E-3</c:v>
                </c:pt>
                <c:pt idx="9742">
                  <c:v>3.4428081174220604E-4</c:v>
                </c:pt>
                <c:pt idx="9743">
                  <c:v>8.40223784714717E-4</c:v>
                </c:pt>
                <c:pt idx="9744">
                  <c:v>1.0881952712009724E-3</c:v>
                </c:pt>
                <c:pt idx="9745">
                  <c:v>3.4428081174220604E-4</c:v>
                </c:pt>
                <c:pt idx="9746">
                  <c:v>7.5756662255263183E-4</c:v>
                </c:pt>
                <c:pt idx="9747">
                  <c:v>-1.4741767558236671E-3</c:v>
                </c:pt>
                <c:pt idx="9748">
                  <c:v>-3.1697648555447516E-4</c:v>
                </c:pt>
                <c:pt idx="9749">
                  <c:v>7.5756662255263183E-4</c:v>
                </c:pt>
                <c:pt idx="9750">
                  <c:v>-1.5166216123030482E-4</c:v>
                </c:pt>
                <c:pt idx="9751">
                  <c:v>-3.9963364771656028E-4</c:v>
                </c:pt>
                <c:pt idx="9752">
                  <c:v>-3.9963364771656028E-4</c:v>
                </c:pt>
                <c:pt idx="9753">
                  <c:v>6.7490946039054666E-4</c:v>
                </c:pt>
                <c:pt idx="9754">
                  <c:v>-1.8048054044720078E-3</c:v>
                </c:pt>
                <c:pt idx="9755">
                  <c:v>-1.0608909450132416E-3</c:v>
                </c:pt>
                <c:pt idx="9756">
                  <c:v>1.5014810820113981E-3</c:v>
                </c:pt>
                <c:pt idx="9757">
                  <c:v>1.3652163093865467E-5</c:v>
                </c:pt>
                <c:pt idx="9758">
                  <c:v>2.6162364958012092E-4</c:v>
                </c:pt>
                <c:pt idx="9759">
                  <c:v>9.6309325255950607E-5</c:v>
                </c:pt>
                <c:pt idx="9760">
                  <c:v>-6.9004999068219693E-5</c:v>
                </c:pt>
                <c:pt idx="9761">
                  <c:v>-8.9557662068907114E-4</c:v>
                </c:pt>
                <c:pt idx="9762">
                  <c:v>1.0881952712009724E-3</c:v>
                </c:pt>
                <c:pt idx="9763">
                  <c:v>9.2288094687680217E-4</c:v>
                </c:pt>
                <c:pt idx="9764">
                  <c:v>-4.8229080987864545E-4</c:v>
                </c:pt>
                <c:pt idx="9765">
                  <c:v>3.4428081174220604E-4</c:v>
                </c:pt>
                <c:pt idx="9766">
                  <c:v>-1.2262052693374119E-3</c:v>
                </c:pt>
                <c:pt idx="9767">
                  <c:v>3.4428081174220604E-4</c:v>
                </c:pt>
                <c:pt idx="9768">
                  <c:v>-1.1435481071753266E-3</c:v>
                </c:pt>
                <c:pt idx="9769">
                  <c:v>-6.4760513420281573E-4</c:v>
                </c:pt>
                <c:pt idx="9770">
                  <c:v>6.7490946039054666E-4</c:v>
                </c:pt>
                <c:pt idx="9771">
                  <c:v>1.4188239198493129E-3</c:v>
                </c:pt>
                <c:pt idx="9772">
                  <c:v>-6.9004999068219693E-5</c:v>
                </c:pt>
                <c:pt idx="9773">
                  <c:v>1.0881952712009724E-3</c:v>
                </c:pt>
                <c:pt idx="9774">
                  <c:v>-1.8874625666340931E-3</c:v>
                </c:pt>
                <c:pt idx="9775">
                  <c:v>2.6162364958012092E-4</c:v>
                </c:pt>
                <c:pt idx="9776">
                  <c:v>4.2693797390429121E-4</c:v>
                </c:pt>
                <c:pt idx="9777">
                  <c:v>1.1708524333630577E-3</c:v>
                </c:pt>
                <c:pt idx="9778">
                  <c:v>-3.9963364771656028E-4</c:v>
                </c:pt>
                <c:pt idx="9779">
                  <c:v>6.7490946039054666E-4</c:v>
                </c:pt>
                <c:pt idx="9780">
                  <c:v>1.5014810820113981E-3</c:v>
                </c:pt>
                <c:pt idx="9781">
                  <c:v>-1.1435481071753266E-3</c:v>
                </c:pt>
                <c:pt idx="9782">
                  <c:v>-2.3431932339238997E-4</c:v>
                </c:pt>
                <c:pt idx="9783">
                  <c:v>9.6309325255950607E-5</c:v>
                </c:pt>
                <c:pt idx="9784">
                  <c:v>4.2693797390429121E-4</c:v>
                </c:pt>
                <c:pt idx="9785">
                  <c:v>5.922522982284616E-4</c:v>
                </c:pt>
                <c:pt idx="9786">
                  <c:v>9.6309325255950607E-5</c:v>
                </c:pt>
                <c:pt idx="9787">
                  <c:v>-7.302622963649008E-4</c:v>
                </c:pt>
                <c:pt idx="9788">
                  <c:v>-1.5568339179857524E-3</c:v>
                </c:pt>
                <c:pt idx="9789">
                  <c:v>9.2288094687680217E-4</c:v>
                </c:pt>
                <c:pt idx="9790">
                  <c:v>6.7490946039054666E-4</c:v>
                </c:pt>
                <c:pt idx="9791">
                  <c:v>-8.1291945852698597E-4</c:v>
                </c:pt>
                <c:pt idx="9792">
                  <c:v>8.40223784714717E-4</c:v>
                </c:pt>
                <c:pt idx="9793">
                  <c:v>-3.9963364771656028E-4</c:v>
                </c:pt>
                <c:pt idx="9794">
                  <c:v>4.2693797390429121E-4</c:v>
                </c:pt>
                <c:pt idx="9795">
                  <c:v>1.1708524333630577E-3</c:v>
                </c:pt>
                <c:pt idx="9796">
                  <c:v>1.7896648741803578E-4</c:v>
                </c:pt>
                <c:pt idx="9797">
                  <c:v>4.2693797390429121E-4</c:v>
                </c:pt>
                <c:pt idx="9798">
                  <c:v>4.2693797390429121E-4</c:v>
                </c:pt>
                <c:pt idx="9799">
                  <c:v>-3.9963364771656028E-4</c:v>
                </c:pt>
                <c:pt idx="9800">
                  <c:v>-4.8229080987864545E-4</c:v>
                </c:pt>
                <c:pt idx="9801">
                  <c:v>9.6309325255950607E-5</c:v>
                </c:pt>
                <c:pt idx="9802">
                  <c:v>5.0959513606637632E-4</c:v>
                </c:pt>
                <c:pt idx="9803">
                  <c:v>2.6162364958012092E-4</c:v>
                </c:pt>
                <c:pt idx="9804">
                  <c:v>-8.1291945852698597E-4</c:v>
                </c:pt>
                <c:pt idx="9805">
                  <c:v>1.7494525684976535E-3</c:v>
                </c:pt>
                <c:pt idx="9806">
                  <c:v>1.0055381090388873E-3</c:v>
                </c:pt>
                <c:pt idx="9807">
                  <c:v>5.0959513606637632E-4</c:v>
                </c:pt>
                <c:pt idx="9808">
                  <c:v>1.1708524333630577E-3</c:v>
                </c:pt>
                <c:pt idx="9809">
                  <c:v>5.0959513606637632E-4</c:v>
                </c:pt>
                <c:pt idx="9810">
                  <c:v>5.0959513606637632E-4</c:v>
                </c:pt>
                <c:pt idx="9811">
                  <c:v>5.922522982284616E-4</c:v>
                </c:pt>
                <c:pt idx="9812">
                  <c:v>1.8321097306597388E-3</c:v>
                </c:pt>
                <c:pt idx="9813">
                  <c:v>4.2693797390429121E-4</c:v>
                </c:pt>
                <c:pt idx="9814">
                  <c:v>-6.9004999068219693E-5</c:v>
                </c:pt>
                <c:pt idx="9815">
                  <c:v>9.2288094687680217E-4</c:v>
                </c:pt>
                <c:pt idx="9816">
                  <c:v>7.5756662255263183E-4</c:v>
                </c:pt>
                <c:pt idx="9817">
                  <c:v>5.922522982284616E-4</c:v>
                </c:pt>
                <c:pt idx="9818">
                  <c:v>4.2693797390429121E-4</c:v>
                </c:pt>
                <c:pt idx="9819">
                  <c:v>-1.1435481071753266E-3</c:v>
                </c:pt>
                <c:pt idx="9820">
                  <c:v>1.0055381090388873E-3</c:v>
                </c:pt>
                <c:pt idx="9821">
                  <c:v>1.7896648741803578E-4</c:v>
                </c:pt>
                <c:pt idx="9822">
                  <c:v>-6.4760513420281573E-4</c:v>
                </c:pt>
                <c:pt idx="9823">
                  <c:v>5.922522982284616E-4</c:v>
                </c:pt>
                <c:pt idx="9824">
                  <c:v>4.2693797390429121E-4</c:v>
                </c:pt>
                <c:pt idx="9825">
                  <c:v>-6.4760513420281573E-4</c:v>
                </c:pt>
                <c:pt idx="9826">
                  <c:v>1.0055381090388873E-3</c:v>
                </c:pt>
                <c:pt idx="9827">
                  <c:v>-1.1435481071753266E-3</c:v>
                </c:pt>
                <c:pt idx="9828">
                  <c:v>-1.6394910801478375E-3</c:v>
                </c:pt>
                <c:pt idx="9829">
                  <c:v>9.6309325255950607E-5</c:v>
                </c:pt>
                <c:pt idx="9830">
                  <c:v>5.922522982284616E-4</c:v>
                </c:pt>
                <c:pt idx="9831">
                  <c:v>-3.1697648555447516E-4</c:v>
                </c:pt>
                <c:pt idx="9832">
                  <c:v>1.2535095955251425E-3</c:v>
                </c:pt>
                <c:pt idx="9833">
                  <c:v>7.5756662255263183E-4</c:v>
                </c:pt>
                <c:pt idx="9834">
                  <c:v>1.3652163093865467E-5</c:v>
                </c:pt>
                <c:pt idx="9835">
                  <c:v>-1.9701197287961781E-3</c:v>
                </c:pt>
                <c:pt idx="9836">
                  <c:v>7.5756662255263183E-4</c:v>
                </c:pt>
                <c:pt idx="9837">
                  <c:v>1.7896648741803578E-4</c:v>
                </c:pt>
                <c:pt idx="9838">
                  <c:v>-7.302622963649008E-4</c:v>
                </c:pt>
                <c:pt idx="9839">
                  <c:v>1.3652163093865467E-5</c:v>
                </c:pt>
                <c:pt idx="9840">
                  <c:v>-1.5166216123030482E-4</c:v>
                </c:pt>
                <c:pt idx="9841">
                  <c:v>1.3361667576872278E-3</c:v>
                </c:pt>
                <c:pt idx="9842">
                  <c:v>9.6309325255950607E-5</c:v>
                </c:pt>
                <c:pt idx="9843">
                  <c:v>-1.308862431499497E-3</c:v>
                </c:pt>
                <c:pt idx="9844">
                  <c:v>4.2693797390429121E-4</c:v>
                </c:pt>
                <c:pt idx="9845">
                  <c:v>-2.3431932339238997E-4</c:v>
                </c:pt>
                <c:pt idx="9846">
                  <c:v>1.2535095955251425E-3</c:v>
                </c:pt>
                <c:pt idx="9847">
                  <c:v>7.5756662255263183E-4</c:v>
                </c:pt>
                <c:pt idx="9848">
                  <c:v>1.3652163093865467E-5</c:v>
                </c:pt>
                <c:pt idx="9849">
                  <c:v>9.6309325255950607E-5</c:v>
                </c:pt>
                <c:pt idx="9850">
                  <c:v>-1.5568339179857524E-3</c:v>
                </c:pt>
                <c:pt idx="9851">
                  <c:v>-8.1291945852698597E-4</c:v>
                </c:pt>
                <c:pt idx="9852">
                  <c:v>-1.0608909450132416E-3</c:v>
                </c:pt>
                <c:pt idx="9853">
                  <c:v>3.4428081174220604E-4</c:v>
                </c:pt>
                <c:pt idx="9854">
                  <c:v>1.3652163093865467E-5</c:v>
                </c:pt>
                <c:pt idx="9855">
                  <c:v>9.2288094687680217E-4</c:v>
                </c:pt>
                <c:pt idx="9856">
                  <c:v>-2.1354340531203487E-3</c:v>
                </c:pt>
                <c:pt idx="9857">
                  <c:v>4.2693797390429121E-4</c:v>
                </c:pt>
                <c:pt idx="9858">
                  <c:v>-1.2262052693374119E-3</c:v>
                </c:pt>
                <c:pt idx="9859">
                  <c:v>1.3361667576872278E-3</c:v>
                </c:pt>
                <c:pt idx="9860">
                  <c:v>-9.7823378285115631E-4</c:v>
                </c:pt>
                <c:pt idx="9861">
                  <c:v>-6.4760513420281573E-4</c:v>
                </c:pt>
                <c:pt idx="9862">
                  <c:v>-1.5568339179857524E-3</c:v>
                </c:pt>
                <c:pt idx="9863">
                  <c:v>5.0959513606637632E-4</c:v>
                </c:pt>
                <c:pt idx="9864">
                  <c:v>2.6162364958012092E-4</c:v>
                </c:pt>
                <c:pt idx="9865">
                  <c:v>-1.5568339179857524E-3</c:v>
                </c:pt>
                <c:pt idx="9866">
                  <c:v>5.0959513606637632E-4</c:v>
                </c:pt>
                <c:pt idx="9867">
                  <c:v>-6.9004999068219693E-5</c:v>
                </c:pt>
                <c:pt idx="9868">
                  <c:v>3.4428081174220604E-4</c:v>
                </c:pt>
                <c:pt idx="9869">
                  <c:v>-7.302622963649008E-4</c:v>
                </c:pt>
                <c:pt idx="9870">
                  <c:v>-1.2262052693374119E-3</c:v>
                </c:pt>
                <c:pt idx="9871">
                  <c:v>3.4428081174220604E-4</c:v>
                </c:pt>
                <c:pt idx="9872">
                  <c:v>9.6309325255950607E-5</c:v>
                </c:pt>
                <c:pt idx="9873">
                  <c:v>-1.391519593661582E-3</c:v>
                </c:pt>
                <c:pt idx="9874">
                  <c:v>9.6309325255950607E-5</c:v>
                </c:pt>
                <c:pt idx="9875">
                  <c:v>-1.308862431499497E-3</c:v>
                </c:pt>
                <c:pt idx="9876">
                  <c:v>6.7490946039054666E-4</c:v>
                </c:pt>
                <c:pt idx="9877">
                  <c:v>1.3652163093865467E-5</c:v>
                </c:pt>
                <c:pt idx="9878">
                  <c:v>-1.5568339179857524E-3</c:v>
                </c:pt>
                <c:pt idx="9879">
                  <c:v>-1.2262052693374119E-3</c:v>
                </c:pt>
                <c:pt idx="9880">
                  <c:v>1.3652163093865467E-5</c:v>
                </c:pt>
                <c:pt idx="9881">
                  <c:v>-2.3431932339238997E-4</c:v>
                </c:pt>
                <c:pt idx="9882">
                  <c:v>-1.8874625666340931E-3</c:v>
                </c:pt>
                <c:pt idx="9883">
                  <c:v>1.4188239198493129E-3</c:v>
                </c:pt>
                <c:pt idx="9884">
                  <c:v>5.0959513606637632E-4</c:v>
                </c:pt>
                <c:pt idx="9885">
                  <c:v>-8.9557662068907114E-4</c:v>
                </c:pt>
                <c:pt idx="9886">
                  <c:v>-3.9963364771656028E-4</c:v>
                </c:pt>
                <c:pt idx="9887">
                  <c:v>9.6309325255950607E-5</c:v>
                </c:pt>
                <c:pt idx="9888">
                  <c:v>9.2288094687680217E-4</c:v>
                </c:pt>
                <c:pt idx="9889">
                  <c:v>-2.0527768909582634E-3</c:v>
                </c:pt>
                <c:pt idx="9890">
                  <c:v>3.4428081174220604E-4</c:v>
                </c:pt>
                <c:pt idx="9891">
                  <c:v>-6.9004999068219693E-5</c:v>
                </c:pt>
                <c:pt idx="9892">
                  <c:v>-2.3431932339238997E-4</c:v>
                </c:pt>
                <c:pt idx="9893">
                  <c:v>9.2288094687680217E-4</c:v>
                </c:pt>
                <c:pt idx="9894">
                  <c:v>-1.9701197287961781E-3</c:v>
                </c:pt>
                <c:pt idx="9895">
                  <c:v>-6.4760513420281573E-4</c:v>
                </c:pt>
                <c:pt idx="9896">
                  <c:v>-1.0608909450132416E-3</c:v>
                </c:pt>
                <c:pt idx="9897">
                  <c:v>4.2693797390429121E-4</c:v>
                </c:pt>
                <c:pt idx="9898">
                  <c:v>-3.2099771612274551E-3</c:v>
                </c:pt>
                <c:pt idx="9899">
                  <c:v>-3.9963364771656028E-4</c:v>
                </c:pt>
                <c:pt idx="9900">
                  <c:v>5.0959513606637632E-4</c:v>
                </c:pt>
                <c:pt idx="9901">
                  <c:v>-1.1435481071753266E-3</c:v>
                </c:pt>
                <c:pt idx="9902">
                  <c:v>-2.7966913504170296E-3</c:v>
                </c:pt>
                <c:pt idx="9903">
                  <c:v>1.3652163093865467E-5</c:v>
                </c:pt>
                <c:pt idx="9904">
                  <c:v>-2.3431932339238997E-4</c:v>
                </c:pt>
                <c:pt idx="9905">
                  <c:v>-2.3431932339238997E-4</c:v>
                </c:pt>
                <c:pt idx="9906">
                  <c:v>5.922522982284616E-4</c:v>
                </c:pt>
                <c:pt idx="9907">
                  <c:v>-1.8048054044720078E-3</c:v>
                </c:pt>
                <c:pt idx="9908">
                  <c:v>2.6162364958012092E-4</c:v>
                </c:pt>
                <c:pt idx="9909">
                  <c:v>1.7896648741803578E-4</c:v>
                </c:pt>
                <c:pt idx="9910">
                  <c:v>1.3652163093865467E-5</c:v>
                </c:pt>
                <c:pt idx="9911">
                  <c:v>5.0959513606637632E-4</c:v>
                </c:pt>
                <c:pt idx="9912">
                  <c:v>5.922522982284616E-4</c:v>
                </c:pt>
                <c:pt idx="9913">
                  <c:v>-2.6313770260928591E-3</c:v>
                </c:pt>
                <c:pt idx="9914">
                  <c:v>9.6309325255950607E-5</c:v>
                </c:pt>
                <c:pt idx="9915">
                  <c:v>-9.7823378285115631E-4</c:v>
                </c:pt>
                <c:pt idx="9916">
                  <c:v>-2.3007483774445188E-3</c:v>
                </c:pt>
                <c:pt idx="9917">
                  <c:v>3.4428081174220604E-4</c:v>
                </c:pt>
                <c:pt idx="9918">
                  <c:v>-9.7823378285115631E-4</c:v>
                </c:pt>
                <c:pt idx="9919">
                  <c:v>4.2693797390429121E-4</c:v>
                </c:pt>
                <c:pt idx="9920">
                  <c:v>-3.9963364771656028E-4</c:v>
                </c:pt>
                <c:pt idx="9921">
                  <c:v>1.7896648741803578E-4</c:v>
                </c:pt>
                <c:pt idx="9922">
                  <c:v>-6.9004999068219693E-5</c:v>
                </c:pt>
                <c:pt idx="9923">
                  <c:v>-9.7823378285115631E-4</c:v>
                </c:pt>
                <c:pt idx="9924">
                  <c:v>-2.3834055396066041E-3</c:v>
                </c:pt>
                <c:pt idx="9925">
                  <c:v>-1.8048054044720078E-3</c:v>
                </c:pt>
                <c:pt idx="9926">
                  <c:v>-4.8229080987864545E-4</c:v>
                </c:pt>
                <c:pt idx="9927">
                  <c:v>-3.9963364771656028E-4</c:v>
                </c:pt>
                <c:pt idx="9928">
                  <c:v>-6.4760513420281573E-4</c:v>
                </c:pt>
                <c:pt idx="9929">
                  <c:v>-8.1291945852698597E-4</c:v>
                </c:pt>
                <c:pt idx="9930">
                  <c:v>-6.9004999068219693E-5</c:v>
                </c:pt>
                <c:pt idx="9931">
                  <c:v>-1.8048054044720078E-3</c:v>
                </c:pt>
                <c:pt idx="9932">
                  <c:v>2.6162364958012092E-4</c:v>
                </c:pt>
                <c:pt idx="9933">
                  <c:v>-1.8048054044720078E-3</c:v>
                </c:pt>
                <c:pt idx="9934">
                  <c:v>-2.3431932339238997E-4</c:v>
                </c:pt>
                <c:pt idx="9935">
                  <c:v>-3.9963364771656028E-4</c:v>
                </c:pt>
                <c:pt idx="9936">
                  <c:v>-2.3431932339238997E-4</c:v>
                </c:pt>
                <c:pt idx="9937">
                  <c:v>-1.0608909450132416E-3</c:v>
                </c:pt>
                <c:pt idx="9938">
                  <c:v>-2.5487198639307742E-3</c:v>
                </c:pt>
                <c:pt idx="9939">
                  <c:v>4.2693797390429121E-4</c:v>
                </c:pt>
                <c:pt idx="9940">
                  <c:v>3.4428081174220604E-4</c:v>
                </c:pt>
                <c:pt idx="9941">
                  <c:v>-2.4660627017686894E-3</c:v>
                </c:pt>
                <c:pt idx="9942">
                  <c:v>-3.1697648555447516E-4</c:v>
                </c:pt>
                <c:pt idx="9943">
                  <c:v>3.4428081174220604E-4</c:v>
                </c:pt>
                <c:pt idx="9944">
                  <c:v>-1.8874625666340931E-3</c:v>
                </c:pt>
                <c:pt idx="9945">
                  <c:v>-2.0527768909582634E-3</c:v>
                </c:pt>
                <c:pt idx="9946">
                  <c:v>-5.6494797204073056E-4</c:v>
                </c:pt>
                <c:pt idx="9947">
                  <c:v>9.6309325255950607E-5</c:v>
                </c:pt>
                <c:pt idx="9948">
                  <c:v>-1.8048054044720078E-3</c:v>
                </c:pt>
                <c:pt idx="9949">
                  <c:v>1.3652163093865467E-5</c:v>
                </c:pt>
                <c:pt idx="9950">
                  <c:v>-2.3431932339238997E-4</c:v>
                </c:pt>
                <c:pt idx="9951">
                  <c:v>-3.5406058098757958E-3</c:v>
                </c:pt>
                <c:pt idx="9952">
                  <c:v>7.5756662255263183E-4</c:v>
                </c:pt>
                <c:pt idx="9953">
                  <c:v>3.4428081174220604E-4</c:v>
                </c:pt>
                <c:pt idx="9954">
                  <c:v>9.6309325255950607E-5</c:v>
                </c:pt>
                <c:pt idx="9955">
                  <c:v>7.5756662255263183E-4</c:v>
                </c:pt>
                <c:pt idx="9956">
                  <c:v>-3.1697648555447516E-4</c:v>
                </c:pt>
                <c:pt idx="9957">
                  <c:v>3.4428081174220604E-4</c:v>
                </c:pt>
                <c:pt idx="9958">
                  <c:v>-8.1291945852698597E-4</c:v>
                </c:pt>
                <c:pt idx="9959">
                  <c:v>-7.302622963649008E-4</c:v>
                </c:pt>
                <c:pt idx="9960">
                  <c:v>-2.0527768909582634E-3</c:v>
                </c:pt>
                <c:pt idx="9961">
                  <c:v>2.6162364958012092E-4</c:v>
                </c:pt>
                <c:pt idx="9962">
                  <c:v>-1.5166216123030482E-4</c:v>
                </c:pt>
                <c:pt idx="9963">
                  <c:v>-1.9701197287961781E-3</c:v>
                </c:pt>
                <c:pt idx="9964">
                  <c:v>1.3652163093865467E-5</c:v>
                </c:pt>
                <c:pt idx="9965">
                  <c:v>-3.9963364771656028E-4</c:v>
                </c:pt>
                <c:pt idx="9966">
                  <c:v>-3.9963364771656028E-4</c:v>
                </c:pt>
                <c:pt idx="9967">
                  <c:v>-1.1435481071753266E-3</c:v>
                </c:pt>
                <c:pt idx="9968">
                  <c:v>-2.6313770260928591E-3</c:v>
                </c:pt>
                <c:pt idx="9969">
                  <c:v>-2.4660627017686894E-3</c:v>
                </c:pt>
                <c:pt idx="9970">
                  <c:v>8.40223784714717E-4</c:v>
                </c:pt>
                <c:pt idx="9971">
                  <c:v>-2.7966913504170296E-3</c:v>
                </c:pt>
                <c:pt idx="9972">
                  <c:v>-2.3431932339238997E-4</c:v>
                </c:pt>
                <c:pt idx="9973">
                  <c:v>-1.4741767558236671E-3</c:v>
                </c:pt>
                <c:pt idx="9974">
                  <c:v>-4.8229080987864545E-4</c:v>
                </c:pt>
                <c:pt idx="9975">
                  <c:v>-5.6494797204073056E-4</c:v>
                </c:pt>
                <c:pt idx="9976">
                  <c:v>-4.8229080987864545E-4</c:v>
                </c:pt>
                <c:pt idx="9977">
                  <c:v>-6.9004999068219693E-5</c:v>
                </c:pt>
                <c:pt idx="9978">
                  <c:v>-2.6313770260928591E-3</c:v>
                </c:pt>
                <c:pt idx="9979">
                  <c:v>-2.7140341882549443E-3</c:v>
                </c:pt>
                <c:pt idx="9980">
                  <c:v>9.6309325255950607E-5</c:v>
                </c:pt>
                <c:pt idx="9981">
                  <c:v>8.40223784714717E-4</c:v>
                </c:pt>
                <c:pt idx="9982">
                  <c:v>-3.2926343233895404E-3</c:v>
                </c:pt>
                <c:pt idx="9983">
                  <c:v>-8.9557662068907114E-4</c:v>
                </c:pt>
                <c:pt idx="9984">
                  <c:v>-5.6494797204073056E-4</c:v>
                </c:pt>
                <c:pt idx="9985">
                  <c:v>3.4428081174220604E-4</c:v>
                </c:pt>
                <c:pt idx="9986">
                  <c:v>1.7896648741803578E-4</c:v>
                </c:pt>
                <c:pt idx="9987">
                  <c:v>-3.1697648555447516E-4</c:v>
                </c:pt>
                <c:pt idx="9988">
                  <c:v>-3.9963364771656028E-4</c:v>
                </c:pt>
                <c:pt idx="9989">
                  <c:v>5.922522982284616E-4</c:v>
                </c:pt>
                <c:pt idx="9990">
                  <c:v>-6.4760513420281573E-4</c:v>
                </c:pt>
                <c:pt idx="9991">
                  <c:v>-2.3834055396066041E-3</c:v>
                </c:pt>
                <c:pt idx="9992">
                  <c:v>-1.2262052693374119E-3</c:v>
                </c:pt>
                <c:pt idx="9993">
                  <c:v>-1.9701197287961781E-3</c:v>
                </c:pt>
                <c:pt idx="9994">
                  <c:v>-3.1697648555447516E-4</c:v>
                </c:pt>
                <c:pt idx="9995">
                  <c:v>-2.3431932339238997E-4</c:v>
                </c:pt>
                <c:pt idx="9996">
                  <c:v>-2.1354340531203487E-3</c:v>
                </c:pt>
                <c:pt idx="9997">
                  <c:v>-2.0527768909582634E-3</c:v>
                </c:pt>
                <c:pt idx="9998">
                  <c:v>1.7896648741803578E-4</c:v>
                </c:pt>
                <c:pt idx="9999">
                  <c:v>-3.9963364771656028E-4</c:v>
                </c:pt>
                <c:pt idx="10000">
                  <c:v>5.0959513606637632E-4</c:v>
                </c:pt>
                <c:pt idx="10001">
                  <c:v>-8.1291945852698597E-4</c:v>
                </c:pt>
                <c:pt idx="10002">
                  <c:v>-1.0608909450132416E-3</c:v>
                </c:pt>
                <c:pt idx="10003">
                  <c:v>-2.2180912152824335E-3</c:v>
                </c:pt>
                <c:pt idx="10004">
                  <c:v>-2.4660627017686894E-3</c:v>
                </c:pt>
                <c:pt idx="10005">
                  <c:v>5.0959513606637632E-4</c:v>
                </c:pt>
                <c:pt idx="10006">
                  <c:v>-5.6494797204073056E-4</c:v>
                </c:pt>
                <c:pt idx="10007">
                  <c:v>-8.9557662068907114E-4</c:v>
                </c:pt>
                <c:pt idx="10008">
                  <c:v>-1.5568339179857524E-3</c:v>
                </c:pt>
                <c:pt idx="10009">
                  <c:v>-2.3431932339238997E-4</c:v>
                </c:pt>
                <c:pt idx="10010">
                  <c:v>2.6162364958012092E-4</c:v>
                </c:pt>
                <c:pt idx="10011">
                  <c:v>-1.1435481071753266E-3</c:v>
                </c:pt>
                <c:pt idx="10012">
                  <c:v>-8.1291945852698597E-4</c:v>
                </c:pt>
                <c:pt idx="10013">
                  <c:v>-1.6394910801478375E-3</c:v>
                </c:pt>
                <c:pt idx="10014">
                  <c:v>-1.2262052693374119E-3</c:v>
                </c:pt>
                <c:pt idx="10015">
                  <c:v>-1.5568339179857524E-3</c:v>
                </c:pt>
                <c:pt idx="10016">
                  <c:v>-6.9004999068219693E-5</c:v>
                </c:pt>
                <c:pt idx="10017">
                  <c:v>4.2693797390429121E-4</c:v>
                </c:pt>
                <c:pt idx="10018">
                  <c:v>-2.3431932339238997E-4</c:v>
                </c:pt>
                <c:pt idx="10019">
                  <c:v>1.3652163093865467E-5</c:v>
                </c:pt>
                <c:pt idx="10020">
                  <c:v>-1.308862431499497E-3</c:v>
                </c:pt>
                <c:pt idx="10021">
                  <c:v>-1.1435481071753266E-3</c:v>
                </c:pt>
                <c:pt idx="10022">
                  <c:v>5.0959513606637632E-4</c:v>
                </c:pt>
                <c:pt idx="10023">
                  <c:v>-6.4760513420281573E-4</c:v>
                </c:pt>
                <c:pt idx="10024">
                  <c:v>-9.7823378285115631E-4</c:v>
                </c:pt>
                <c:pt idx="10025">
                  <c:v>-5.6494797204073056E-4</c:v>
                </c:pt>
                <c:pt idx="10026">
                  <c:v>-2.3431932339238997E-4</c:v>
                </c:pt>
                <c:pt idx="10027">
                  <c:v>-1.8874625666340931E-3</c:v>
                </c:pt>
                <c:pt idx="10028">
                  <c:v>-2.4660627017686894E-3</c:v>
                </c:pt>
                <c:pt idx="10029">
                  <c:v>1.7896648741803578E-4</c:v>
                </c:pt>
                <c:pt idx="10030">
                  <c:v>-1.2262052693374119E-3</c:v>
                </c:pt>
                <c:pt idx="10031">
                  <c:v>1.7896648741803578E-4</c:v>
                </c:pt>
                <c:pt idx="10032">
                  <c:v>4.2693797390429121E-4</c:v>
                </c:pt>
                <c:pt idx="10033">
                  <c:v>-3.1697648555447516E-4</c:v>
                </c:pt>
                <c:pt idx="10034">
                  <c:v>9.6309325255950607E-5</c:v>
                </c:pt>
                <c:pt idx="10035">
                  <c:v>-1.0608909450132416E-3</c:v>
                </c:pt>
                <c:pt idx="10036">
                  <c:v>-3.9963364771656028E-4</c:v>
                </c:pt>
                <c:pt idx="10037">
                  <c:v>-1.2262052693374119E-3</c:v>
                </c:pt>
                <c:pt idx="10038">
                  <c:v>-8.1291945852698597E-4</c:v>
                </c:pt>
                <c:pt idx="10039">
                  <c:v>-7.302622963649008E-4</c:v>
                </c:pt>
                <c:pt idx="10040">
                  <c:v>-1.2262052693374119E-3</c:v>
                </c:pt>
                <c:pt idx="10041">
                  <c:v>2.6162364958012092E-4</c:v>
                </c:pt>
                <c:pt idx="10042">
                  <c:v>-5.6494797204073056E-4</c:v>
                </c:pt>
                <c:pt idx="10043">
                  <c:v>1.7896648741803578E-4</c:v>
                </c:pt>
                <c:pt idx="10044">
                  <c:v>-8.9557662068907114E-4</c:v>
                </c:pt>
                <c:pt idx="10045">
                  <c:v>4.2693797390429121E-4</c:v>
                </c:pt>
                <c:pt idx="10046">
                  <c:v>-1.8048054044720078E-3</c:v>
                </c:pt>
                <c:pt idx="10047">
                  <c:v>-7.302622963649008E-4</c:v>
                </c:pt>
                <c:pt idx="10048">
                  <c:v>-1.4741767558236671E-3</c:v>
                </c:pt>
                <c:pt idx="10049">
                  <c:v>-1.5166216123030482E-4</c:v>
                </c:pt>
                <c:pt idx="10050">
                  <c:v>-6.4760513420281573E-4</c:v>
                </c:pt>
                <c:pt idx="10051">
                  <c:v>7.5756662255263183E-4</c:v>
                </c:pt>
                <c:pt idx="10052">
                  <c:v>-7.302622963649008E-4</c:v>
                </c:pt>
                <c:pt idx="10053">
                  <c:v>-6.9004999068219693E-5</c:v>
                </c:pt>
                <c:pt idx="10054">
                  <c:v>-5.6494797204073056E-4</c:v>
                </c:pt>
                <c:pt idx="10055">
                  <c:v>-5.6494797204073056E-4</c:v>
                </c:pt>
                <c:pt idx="10056">
                  <c:v>1.3652163093865467E-5</c:v>
                </c:pt>
                <c:pt idx="10057">
                  <c:v>-8.9557662068907114E-4</c:v>
                </c:pt>
                <c:pt idx="10058">
                  <c:v>-3.9963364771656028E-4</c:v>
                </c:pt>
                <c:pt idx="10059">
                  <c:v>2.6162364958012092E-4</c:v>
                </c:pt>
                <c:pt idx="10060">
                  <c:v>-3.1697648555447516E-4</c:v>
                </c:pt>
                <c:pt idx="10061">
                  <c:v>-1.8874625666340931E-3</c:v>
                </c:pt>
                <c:pt idx="10062">
                  <c:v>-7.302622963649008E-4</c:v>
                </c:pt>
                <c:pt idx="10063">
                  <c:v>-8.9557662068907114E-4</c:v>
                </c:pt>
                <c:pt idx="10064">
                  <c:v>-1.8874625666340931E-3</c:v>
                </c:pt>
                <c:pt idx="10065">
                  <c:v>-1.8048054044720078E-3</c:v>
                </c:pt>
                <c:pt idx="10066">
                  <c:v>-3.9963364771656028E-4</c:v>
                </c:pt>
                <c:pt idx="10067">
                  <c:v>5.0959513606637632E-4</c:v>
                </c:pt>
                <c:pt idx="10068">
                  <c:v>-1.5166216123030482E-4</c:v>
                </c:pt>
                <c:pt idx="10069">
                  <c:v>-1.5568339179857524E-3</c:v>
                </c:pt>
                <c:pt idx="10070">
                  <c:v>5.0959513606637632E-4</c:v>
                </c:pt>
                <c:pt idx="10071">
                  <c:v>-2.4660627017686894E-3</c:v>
                </c:pt>
                <c:pt idx="10072">
                  <c:v>-6.9004999068219693E-5</c:v>
                </c:pt>
                <c:pt idx="10073">
                  <c:v>-1.308862431499497E-3</c:v>
                </c:pt>
                <c:pt idx="10074">
                  <c:v>-6.4760513420281573E-4</c:v>
                </c:pt>
                <c:pt idx="10075">
                  <c:v>-2.7966913504170296E-3</c:v>
                </c:pt>
                <c:pt idx="10076">
                  <c:v>9.6309325255950607E-5</c:v>
                </c:pt>
                <c:pt idx="10077">
                  <c:v>-7.302622963649008E-4</c:v>
                </c:pt>
                <c:pt idx="10078">
                  <c:v>-3.1697648555447516E-4</c:v>
                </c:pt>
                <c:pt idx="10079">
                  <c:v>-1.9701197287961781E-3</c:v>
                </c:pt>
                <c:pt idx="10080">
                  <c:v>1.3652163093865467E-5</c:v>
                </c:pt>
                <c:pt idx="10081">
                  <c:v>-2.1354340531203487E-3</c:v>
                </c:pt>
                <c:pt idx="10082">
                  <c:v>-3.1697648555447516E-4</c:v>
                </c:pt>
                <c:pt idx="10083">
                  <c:v>-4.8229080987864545E-4</c:v>
                </c:pt>
                <c:pt idx="10084">
                  <c:v>1.3652163093865467E-5</c:v>
                </c:pt>
                <c:pt idx="10085">
                  <c:v>-9.7823378285115631E-4</c:v>
                </c:pt>
                <c:pt idx="10086">
                  <c:v>-6.9004999068219693E-5</c:v>
                </c:pt>
                <c:pt idx="10087">
                  <c:v>-2.0527768909582634E-3</c:v>
                </c:pt>
                <c:pt idx="10088">
                  <c:v>-2.8793485125791145E-3</c:v>
                </c:pt>
                <c:pt idx="10089">
                  <c:v>1.3652163093865467E-5</c:v>
                </c:pt>
                <c:pt idx="10090">
                  <c:v>-8.1291945852698597E-4</c:v>
                </c:pt>
                <c:pt idx="10091">
                  <c:v>-1.9701197287961781E-3</c:v>
                </c:pt>
                <c:pt idx="10092">
                  <c:v>-6.4760513420281573E-4</c:v>
                </c:pt>
                <c:pt idx="10093">
                  <c:v>3.4428081174220604E-4</c:v>
                </c:pt>
                <c:pt idx="10094">
                  <c:v>-1.4741767558236671E-3</c:v>
                </c:pt>
                <c:pt idx="10095">
                  <c:v>-6.4760513420281573E-4</c:v>
                </c:pt>
                <c:pt idx="10096">
                  <c:v>-1.8048054044720078E-3</c:v>
                </c:pt>
                <c:pt idx="10097">
                  <c:v>-1.8048054044720078E-3</c:v>
                </c:pt>
                <c:pt idx="10098">
                  <c:v>-6.4760513420281573E-4</c:v>
                </c:pt>
                <c:pt idx="10099">
                  <c:v>-1.2262052693374119E-3</c:v>
                </c:pt>
                <c:pt idx="10100">
                  <c:v>-3.044662836903285E-3</c:v>
                </c:pt>
                <c:pt idx="10101">
                  <c:v>-1.9701197287961781E-3</c:v>
                </c:pt>
                <c:pt idx="10102">
                  <c:v>-4.8229080987864545E-4</c:v>
                </c:pt>
                <c:pt idx="10103">
                  <c:v>-2.3431932339238997E-4</c:v>
                </c:pt>
                <c:pt idx="10104">
                  <c:v>2.6162364958012092E-4</c:v>
                </c:pt>
                <c:pt idx="10105">
                  <c:v>4.2693797390429121E-4</c:v>
                </c:pt>
                <c:pt idx="10106">
                  <c:v>-2.2180912152824335E-3</c:v>
                </c:pt>
                <c:pt idx="10107">
                  <c:v>-3.9538916206862222E-3</c:v>
                </c:pt>
                <c:pt idx="10108">
                  <c:v>-6.4760513420281573E-4</c:v>
                </c:pt>
                <c:pt idx="10109">
                  <c:v>9.6309325255950607E-5</c:v>
                </c:pt>
                <c:pt idx="10110">
                  <c:v>-1.8048054044720078E-3</c:v>
                </c:pt>
                <c:pt idx="10111">
                  <c:v>-2.3007483774445188E-3</c:v>
                </c:pt>
                <c:pt idx="10112">
                  <c:v>9.2288094687680217E-4</c:v>
                </c:pt>
                <c:pt idx="10113">
                  <c:v>-1.308862431499497E-3</c:v>
                </c:pt>
                <c:pt idx="10114">
                  <c:v>-6.9004999068219693E-5</c:v>
                </c:pt>
                <c:pt idx="10115">
                  <c:v>-2.7140341882549443E-3</c:v>
                </c:pt>
                <c:pt idx="10116">
                  <c:v>3.4428081174220604E-4</c:v>
                </c:pt>
                <c:pt idx="10117">
                  <c:v>-8.1291945852698597E-4</c:v>
                </c:pt>
                <c:pt idx="10118">
                  <c:v>-1.7221482423099227E-3</c:v>
                </c:pt>
                <c:pt idx="10119">
                  <c:v>-1.8874625666340931E-3</c:v>
                </c:pt>
                <c:pt idx="10120">
                  <c:v>1.3652163093865467E-5</c:v>
                </c:pt>
                <c:pt idx="10121">
                  <c:v>-3.1697648555447516E-4</c:v>
                </c:pt>
                <c:pt idx="10122">
                  <c:v>-7.302622963649008E-4</c:v>
                </c:pt>
                <c:pt idx="10123">
                  <c:v>1.3652163093865467E-5</c:v>
                </c:pt>
                <c:pt idx="10124">
                  <c:v>-3.1273199990653703E-3</c:v>
                </c:pt>
                <c:pt idx="10125">
                  <c:v>-2.7966913504170296E-3</c:v>
                </c:pt>
                <c:pt idx="10126">
                  <c:v>-9.7823378285115631E-4</c:v>
                </c:pt>
                <c:pt idx="10127">
                  <c:v>-6.9004999068219693E-5</c:v>
                </c:pt>
                <c:pt idx="10128">
                  <c:v>-4.8229080987864545E-4</c:v>
                </c:pt>
                <c:pt idx="10129">
                  <c:v>-4.8229080987864545E-4</c:v>
                </c:pt>
                <c:pt idx="10130">
                  <c:v>5.922522982284616E-4</c:v>
                </c:pt>
                <c:pt idx="10131">
                  <c:v>-1.1435481071753266E-3</c:v>
                </c:pt>
                <c:pt idx="10132">
                  <c:v>-6.4760513420281573E-4</c:v>
                </c:pt>
                <c:pt idx="10133">
                  <c:v>-9.7823378285115631E-4</c:v>
                </c:pt>
                <c:pt idx="10134">
                  <c:v>-2.0527768909582634E-3</c:v>
                </c:pt>
                <c:pt idx="10135">
                  <c:v>-8.1291945852698597E-4</c:v>
                </c:pt>
                <c:pt idx="10136">
                  <c:v>-7.302622963649008E-4</c:v>
                </c:pt>
                <c:pt idx="10137">
                  <c:v>8.40223784714717E-4</c:v>
                </c:pt>
                <c:pt idx="10138">
                  <c:v>-1.5568339179857524E-3</c:v>
                </c:pt>
                <c:pt idx="10139">
                  <c:v>-8.1291945852698597E-4</c:v>
                </c:pt>
                <c:pt idx="10140">
                  <c:v>-1.1435481071753266E-3</c:v>
                </c:pt>
                <c:pt idx="10141">
                  <c:v>-8.1291945852698597E-4</c:v>
                </c:pt>
                <c:pt idx="10142">
                  <c:v>-1.0608909450132416E-3</c:v>
                </c:pt>
                <c:pt idx="10143">
                  <c:v>-4.8229080987864545E-4</c:v>
                </c:pt>
                <c:pt idx="10144">
                  <c:v>-2.3007483774445188E-3</c:v>
                </c:pt>
                <c:pt idx="10145">
                  <c:v>-1.6394910801478375E-3</c:v>
                </c:pt>
                <c:pt idx="10146">
                  <c:v>-8.1291945852698597E-4</c:v>
                </c:pt>
                <c:pt idx="10147">
                  <c:v>-1.2262052693374119E-3</c:v>
                </c:pt>
                <c:pt idx="10148">
                  <c:v>-1.1435481071753266E-3</c:v>
                </c:pt>
                <c:pt idx="10149">
                  <c:v>-4.8229080987864545E-4</c:v>
                </c:pt>
                <c:pt idx="10150">
                  <c:v>-2.0527768909582634E-3</c:v>
                </c:pt>
                <c:pt idx="10151">
                  <c:v>-7.302622963649008E-4</c:v>
                </c:pt>
                <c:pt idx="10152">
                  <c:v>-1.1435481071753266E-3</c:v>
                </c:pt>
                <c:pt idx="10153">
                  <c:v>-3.9963364771656028E-4</c:v>
                </c:pt>
                <c:pt idx="10154">
                  <c:v>-1.5568339179857524E-3</c:v>
                </c:pt>
                <c:pt idx="10155">
                  <c:v>-1.5166216123030482E-4</c:v>
                </c:pt>
                <c:pt idx="10156">
                  <c:v>-8.9557662068907114E-4</c:v>
                </c:pt>
                <c:pt idx="10157">
                  <c:v>-3.1697648555447516E-4</c:v>
                </c:pt>
                <c:pt idx="10158">
                  <c:v>1.3652163093865467E-5</c:v>
                </c:pt>
                <c:pt idx="10159">
                  <c:v>-6.4760513420281573E-4</c:v>
                </c:pt>
                <c:pt idx="10160">
                  <c:v>-1.8048054044720078E-3</c:v>
                </c:pt>
                <c:pt idx="10161">
                  <c:v>-8.9557662068907114E-4</c:v>
                </c:pt>
                <c:pt idx="10162">
                  <c:v>-3.7885772963620517E-3</c:v>
                </c:pt>
                <c:pt idx="10163">
                  <c:v>-3.7885772963620517E-3</c:v>
                </c:pt>
                <c:pt idx="10164">
                  <c:v>-1.5568339179857524E-3</c:v>
                </c:pt>
                <c:pt idx="10165">
                  <c:v>-4.8229080987864545E-4</c:v>
                </c:pt>
                <c:pt idx="10166">
                  <c:v>-8.9557662068907114E-4</c:v>
                </c:pt>
                <c:pt idx="10167">
                  <c:v>-1.5568339179857524E-3</c:v>
                </c:pt>
                <c:pt idx="10168">
                  <c:v>-2.3431932339238997E-4</c:v>
                </c:pt>
                <c:pt idx="10169">
                  <c:v>-2.2180912152824335E-3</c:v>
                </c:pt>
                <c:pt idx="10170">
                  <c:v>-8.9557662068907114E-4</c:v>
                </c:pt>
                <c:pt idx="10171">
                  <c:v>-5.6494797204073056E-4</c:v>
                </c:pt>
                <c:pt idx="10172">
                  <c:v>-6.4760513420281573E-4</c:v>
                </c:pt>
                <c:pt idx="10173">
                  <c:v>-1.8048054044720078E-3</c:v>
                </c:pt>
                <c:pt idx="10174">
                  <c:v>-6.4760513420281573E-4</c:v>
                </c:pt>
                <c:pt idx="10175">
                  <c:v>-1.5166216123030482E-4</c:v>
                </c:pt>
                <c:pt idx="10176">
                  <c:v>-1.9701197287961781E-3</c:v>
                </c:pt>
                <c:pt idx="10177">
                  <c:v>-1.5166216123030482E-4</c:v>
                </c:pt>
                <c:pt idx="10178">
                  <c:v>-3.9963364771656028E-4</c:v>
                </c:pt>
                <c:pt idx="10179">
                  <c:v>-9.7823378285115631E-4</c:v>
                </c:pt>
                <c:pt idx="10180">
                  <c:v>7.5756662255263183E-4</c:v>
                </c:pt>
                <c:pt idx="10181">
                  <c:v>-1.5568339179857524E-3</c:v>
                </c:pt>
                <c:pt idx="10182">
                  <c:v>-8.1291945852698597E-4</c:v>
                </c:pt>
                <c:pt idx="10183">
                  <c:v>-2.6313770260928591E-3</c:v>
                </c:pt>
                <c:pt idx="10184">
                  <c:v>-1.5568339179857524E-3</c:v>
                </c:pt>
                <c:pt idx="10185">
                  <c:v>-1.391519593661582E-3</c:v>
                </c:pt>
                <c:pt idx="10186">
                  <c:v>-4.1192059450103919E-3</c:v>
                </c:pt>
                <c:pt idx="10187">
                  <c:v>1.7896648741803578E-4</c:v>
                </c:pt>
                <c:pt idx="10188">
                  <c:v>-7.302622963649008E-4</c:v>
                </c:pt>
                <c:pt idx="10189">
                  <c:v>-2.0527768909582634E-3</c:v>
                </c:pt>
                <c:pt idx="10190">
                  <c:v>-4.8229080987864545E-4</c:v>
                </c:pt>
                <c:pt idx="10191">
                  <c:v>-3.457948647713711E-3</c:v>
                </c:pt>
                <c:pt idx="10192">
                  <c:v>-4.8229080987864545E-4</c:v>
                </c:pt>
                <c:pt idx="10193">
                  <c:v>-1.5166216123030482E-4</c:v>
                </c:pt>
                <c:pt idx="10194">
                  <c:v>-1.7221482423099227E-3</c:v>
                </c:pt>
                <c:pt idx="10195">
                  <c:v>-2.6313770260928591E-3</c:v>
                </c:pt>
                <c:pt idx="10196">
                  <c:v>-6.4760513420281573E-4</c:v>
                </c:pt>
                <c:pt idx="10197">
                  <c:v>-2.8793485125791145E-3</c:v>
                </c:pt>
                <c:pt idx="10198">
                  <c:v>-2.3834055396066041E-3</c:v>
                </c:pt>
                <c:pt idx="10199">
                  <c:v>-3.457948647713711E-3</c:v>
                </c:pt>
                <c:pt idx="10200">
                  <c:v>9.6309325255950607E-5</c:v>
                </c:pt>
                <c:pt idx="10201">
                  <c:v>-9.7823378285115631E-4</c:v>
                </c:pt>
                <c:pt idx="10202">
                  <c:v>-3.9963364771656028E-4</c:v>
                </c:pt>
                <c:pt idx="10203">
                  <c:v>-1.8048054044720078E-3</c:v>
                </c:pt>
                <c:pt idx="10204">
                  <c:v>-3.9963364771656028E-4</c:v>
                </c:pt>
                <c:pt idx="10205">
                  <c:v>-1.308862431499497E-3</c:v>
                </c:pt>
                <c:pt idx="10206">
                  <c:v>1.3652163093865467E-5</c:v>
                </c:pt>
                <c:pt idx="10207">
                  <c:v>-3.1273199990653703E-3</c:v>
                </c:pt>
                <c:pt idx="10208">
                  <c:v>7.5756662255263183E-4</c:v>
                </c:pt>
                <c:pt idx="10209">
                  <c:v>-3.044662836903285E-3</c:v>
                </c:pt>
                <c:pt idx="10210">
                  <c:v>-1.4741767558236671E-3</c:v>
                </c:pt>
                <c:pt idx="10211">
                  <c:v>-1.5568339179857524E-3</c:v>
                </c:pt>
                <c:pt idx="10212">
                  <c:v>-1.391519593661582E-3</c:v>
                </c:pt>
                <c:pt idx="10213">
                  <c:v>-1.2262052693374119E-3</c:v>
                </c:pt>
                <c:pt idx="10214">
                  <c:v>-1.8048054044720078E-3</c:v>
                </c:pt>
                <c:pt idx="10215">
                  <c:v>-3.9963364771656028E-4</c:v>
                </c:pt>
                <c:pt idx="10216">
                  <c:v>-1.1435481071753266E-3</c:v>
                </c:pt>
                <c:pt idx="10217">
                  <c:v>-9.7823378285115631E-4</c:v>
                </c:pt>
                <c:pt idx="10218">
                  <c:v>-4.8229080987864545E-4</c:v>
                </c:pt>
                <c:pt idx="10219">
                  <c:v>-1.4741767558236671E-3</c:v>
                </c:pt>
                <c:pt idx="10220">
                  <c:v>-1.2262052693374119E-3</c:v>
                </c:pt>
                <c:pt idx="10221">
                  <c:v>1.3652163093865467E-5</c:v>
                </c:pt>
                <c:pt idx="10222">
                  <c:v>-1.4741767558236671E-3</c:v>
                </c:pt>
                <c:pt idx="10223">
                  <c:v>1.3652163093865467E-5</c:v>
                </c:pt>
                <c:pt idx="10224">
                  <c:v>-1.9701197287961781E-3</c:v>
                </c:pt>
                <c:pt idx="10225">
                  <c:v>-2.3431932339238997E-4</c:v>
                </c:pt>
                <c:pt idx="10226">
                  <c:v>-1.5568339179857524E-3</c:v>
                </c:pt>
                <c:pt idx="10227">
                  <c:v>-2.7966913504170296E-3</c:v>
                </c:pt>
                <c:pt idx="10228">
                  <c:v>-1.391519593661582E-3</c:v>
                </c:pt>
                <c:pt idx="10229">
                  <c:v>-1.391519593661582E-3</c:v>
                </c:pt>
                <c:pt idx="10230">
                  <c:v>-8.1291945852698597E-4</c:v>
                </c:pt>
                <c:pt idx="10231">
                  <c:v>-1.8048054044720078E-3</c:v>
                </c:pt>
                <c:pt idx="10232">
                  <c:v>-2.9620056747411997E-3</c:v>
                </c:pt>
                <c:pt idx="10233">
                  <c:v>-3.044662836903285E-3</c:v>
                </c:pt>
                <c:pt idx="10234">
                  <c:v>-1.308862431499497E-3</c:v>
                </c:pt>
                <c:pt idx="10235">
                  <c:v>-2.8793485125791145E-3</c:v>
                </c:pt>
                <c:pt idx="10236">
                  <c:v>-6.4760513420281573E-4</c:v>
                </c:pt>
                <c:pt idx="10237">
                  <c:v>-1.308862431499497E-3</c:v>
                </c:pt>
                <c:pt idx="10238">
                  <c:v>-1.8048054044720078E-3</c:v>
                </c:pt>
                <c:pt idx="10239">
                  <c:v>-8.1291945852698597E-4</c:v>
                </c:pt>
                <c:pt idx="10240">
                  <c:v>-1.9701197287961781E-3</c:v>
                </c:pt>
                <c:pt idx="10241">
                  <c:v>-1.0608909450132416E-3</c:v>
                </c:pt>
                <c:pt idx="10242">
                  <c:v>-3.1697648555447516E-4</c:v>
                </c:pt>
                <c:pt idx="10243">
                  <c:v>-8.9557662068907114E-4</c:v>
                </c:pt>
                <c:pt idx="10244">
                  <c:v>-7.302622963649008E-4</c:v>
                </c:pt>
                <c:pt idx="10245">
                  <c:v>-1.9701197287961781E-3</c:v>
                </c:pt>
                <c:pt idx="10246">
                  <c:v>-8.1291945852698597E-4</c:v>
                </c:pt>
                <c:pt idx="10247">
                  <c:v>-8.9557662068907114E-4</c:v>
                </c:pt>
                <c:pt idx="10248">
                  <c:v>-1.391519593661582E-3</c:v>
                </c:pt>
                <c:pt idx="10249">
                  <c:v>-2.3007483774445188E-3</c:v>
                </c:pt>
                <c:pt idx="10250">
                  <c:v>-4.8229080987864545E-4</c:v>
                </c:pt>
                <c:pt idx="10251">
                  <c:v>-3.1273199990653703E-3</c:v>
                </c:pt>
                <c:pt idx="10252">
                  <c:v>-6.4760513420281573E-4</c:v>
                </c:pt>
                <c:pt idx="10253">
                  <c:v>-1.2262052693374119E-3</c:v>
                </c:pt>
                <c:pt idx="10254">
                  <c:v>-6.4760513420281573E-4</c:v>
                </c:pt>
                <c:pt idx="10255">
                  <c:v>-3.7059201341999664E-3</c:v>
                </c:pt>
                <c:pt idx="10256">
                  <c:v>-3.044662836903285E-3</c:v>
                </c:pt>
                <c:pt idx="10257">
                  <c:v>-1.6394910801478375E-3</c:v>
                </c:pt>
                <c:pt idx="10258">
                  <c:v>-2.3007483774445188E-3</c:v>
                </c:pt>
                <c:pt idx="10259">
                  <c:v>-1.8874625666340931E-3</c:v>
                </c:pt>
                <c:pt idx="10260">
                  <c:v>-2.2180912152824335E-3</c:v>
                </c:pt>
                <c:pt idx="10261">
                  <c:v>-8.1291945852698597E-4</c:v>
                </c:pt>
                <c:pt idx="10262">
                  <c:v>-1.2262052693374119E-3</c:v>
                </c:pt>
                <c:pt idx="10263">
                  <c:v>-8.1291945852698597E-4</c:v>
                </c:pt>
                <c:pt idx="10264">
                  <c:v>1.3652163093865467E-5</c:v>
                </c:pt>
                <c:pt idx="10265">
                  <c:v>-3.9963364771656028E-4</c:v>
                </c:pt>
                <c:pt idx="10266">
                  <c:v>-4.7804632423070733E-3</c:v>
                </c:pt>
                <c:pt idx="10267">
                  <c:v>-5.6494797204073056E-4</c:v>
                </c:pt>
                <c:pt idx="10268">
                  <c:v>-3.9963364771656028E-4</c:v>
                </c:pt>
                <c:pt idx="10269">
                  <c:v>-1.0608909450132416E-3</c:v>
                </c:pt>
                <c:pt idx="10270">
                  <c:v>-3.9963364771656028E-4</c:v>
                </c:pt>
                <c:pt idx="10271">
                  <c:v>-4.8229080987864545E-4</c:v>
                </c:pt>
                <c:pt idx="10272">
                  <c:v>-1.0608909450132416E-3</c:v>
                </c:pt>
                <c:pt idx="10273">
                  <c:v>-1.308862431499497E-3</c:v>
                </c:pt>
                <c:pt idx="10274">
                  <c:v>-1.8048054044720078E-3</c:v>
                </c:pt>
                <c:pt idx="10275">
                  <c:v>4.2693797390429121E-4</c:v>
                </c:pt>
                <c:pt idx="10276">
                  <c:v>-2.7140341882549443E-3</c:v>
                </c:pt>
                <c:pt idx="10277">
                  <c:v>-3.9963364771656028E-4</c:v>
                </c:pt>
                <c:pt idx="10278">
                  <c:v>-1.308862431499497E-3</c:v>
                </c:pt>
                <c:pt idx="10279">
                  <c:v>-1.2262052693374119E-3</c:v>
                </c:pt>
                <c:pt idx="10280">
                  <c:v>-3.1697648555447516E-4</c:v>
                </c:pt>
                <c:pt idx="10281">
                  <c:v>-1.6394910801478375E-3</c:v>
                </c:pt>
                <c:pt idx="10282">
                  <c:v>-1.6394910801478375E-3</c:v>
                </c:pt>
                <c:pt idx="10283">
                  <c:v>-1.0608909450132416E-3</c:v>
                </c:pt>
                <c:pt idx="10284">
                  <c:v>-1.391519593661582E-3</c:v>
                </c:pt>
                <c:pt idx="10285">
                  <c:v>-4.8229080987864545E-4</c:v>
                </c:pt>
                <c:pt idx="10286">
                  <c:v>-1.1435481071753266E-3</c:v>
                </c:pt>
                <c:pt idx="10287">
                  <c:v>-5.6494797204073056E-4</c:v>
                </c:pt>
                <c:pt idx="10288">
                  <c:v>-4.6978060801449876E-3</c:v>
                </c:pt>
                <c:pt idx="10289">
                  <c:v>-8.9557662068907114E-4</c:v>
                </c:pt>
                <c:pt idx="10290">
                  <c:v>-7.302622963649008E-4</c:v>
                </c:pt>
                <c:pt idx="10291">
                  <c:v>-5.6494797204073056E-4</c:v>
                </c:pt>
                <c:pt idx="10292">
                  <c:v>-1.8048054044720078E-3</c:v>
                </c:pt>
                <c:pt idx="10293">
                  <c:v>-1.2262052693374119E-3</c:v>
                </c:pt>
                <c:pt idx="10294">
                  <c:v>-7.302622963649008E-4</c:v>
                </c:pt>
                <c:pt idx="10295">
                  <c:v>-1.5166216123030482E-4</c:v>
                </c:pt>
                <c:pt idx="10296">
                  <c:v>-2.3431932339238997E-4</c:v>
                </c:pt>
                <c:pt idx="10297">
                  <c:v>-1.6394910801478375E-3</c:v>
                </c:pt>
                <c:pt idx="10298">
                  <c:v>-1.6394910801478375E-3</c:v>
                </c:pt>
                <c:pt idx="10299">
                  <c:v>-1.9701197287961781E-3</c:v>
                </c:pt>
                <c:pt idx="10300">
                  <c:v>-4.8229080987864545E-4</c:v>
                </c:pt>
                <c:pt idx="10301">
                  <c:v>-2.1354340531203487E-3</c:v>
                </c:pt>
                <c:pt idx="10302">
                  <c:v>-1.1435481071753266E-3</c:v>
                </c:pt>
                <c:pt idx="10303">
                  <c:v>-1.391519593661582E-3</c:v>
                </c:pt>
                <c:pt idx="10304">
                  <c:v>-2.4660627017686894E-3</c:v>
                </c:pt>
                <c:pt idx="10305">
                  <c:v>2.6162364958012092E-4</c:v>
                </c:pt>
                <c:pt idx="10306">
                  <c:v>-1.7221482423099227E-3</c:v>
                </c:pt>
                <c:pt idx="10307">
                  <c:v>-2.0527768909582634E-3</c:v>
                </c:pt>
                <c:pt idx="10308">
                  <c:v>-2.5487198639307742E-3</c:v>
                </c:pt>
                <c:pt idx="10309">
                  <c:v>-6.4760513420281573E-4</c:v>
                </c:pt>
                <c:pt idx="10310">
                  <c:v>-2.6313770260928591E-3</c:v>
                </c:pt>
                <c:pt idx="10311">
                  <c:v>-8.9557662068907114E-4</c:v>
                </c:pt>
                <c:pt idx="10312">
                  <c:v>-8.1291945852698597E-4</c:v>
                </c:pt>
                <c:pt idx="10313">
                  <c:v>-3.8712344585241365E-3</c:v>
                </c:pt>
                <c:pt idx="10314">
                  <c:v>-1.5166216123030482E-4</c:v>
                </c:pt>
                <c:pt idx="10315">
                  <c:v>1.3652163093865467E-5</c:v>
                </c:pt>
                <c:pt idx="10316">
                  <c:v>-1.4741767558236671E-3</c:v>
                </c:pt>
                <c:pt idx="10317">
                  <c:v>-1.4741767558236671E-3</c:v>
                </c:pt>
                <c:pt idx="10318">
                  <c:v>-3.044662836903285E-3</c:v>
                </c:pt>
                <c:pt idx="10319">
                  <c:v>-6.9004999068219693E-5</c:v>
                </c:pt>
                <c:pt idx="10320">
                  <c:v>-3.1697648555447516E-4</c:v>
                </c:pt>
                <c:pt idx="10321">
                  <c:v>-1.308862431499497E-3</c:v>
                </c:pt>
                <c:pt idx="10322">
                  <c:v>-2.8793485125791145E-3</c:v>
                </c:pt>
                <c:pt idx="10323">
                  <c:v>-1.308862431499497E-3</c:v>
                </c:pt>
                <c:pt idx="10324">
                  <c:v>-8.1291945852698597E-4</c:v>
                </c:pt>
                <c:pt idx="10325">
                  <c:v>-1.5166216123030482E-4</c:v>
                </c:pt>
                <c:pt idx="10326">
                  <c:v>0.33155152959521739</c:v>
                </c:pt>
                <c:pt idx="10327">
                  <c:v>0.59134299027065107</c:v>
                </c:pt>
                <c:pt idx="10328">
                  <c:v>0.64788048918951724</c:v>
                </c:pt>
                <c:pt idx="10329">
                  <c:v>0.65912186324356081</c:v>
                </c:pt>
                <c:pt idx="10330">
                  <c:v>0.66358535000031338</c:v>
                </c:pt>
                <c:pt idx="10331">
                  <c:v>0.66631303635166228</c:v>
                </c:pt>
                <c:pt idx="10332">
                  <c:v>0.66300674986517882</c:v>
                </c:pt>
                <c:pt idx="10333">
                  <c:v>0.66705695081112093</c:v>
                </c:pt>
                <c:pt idx="10334">
                  <c:v>0.66821415108139015</c:v>
                </c:pt>
                <c:pt idx="10335">
                  <c:v>0.67094183743273905</c:v>
                </c:pt>
                <c:pt idx="10336">
                  <c:v>0.67234700918949453</c:v>
                </c:pt>
                <c:pt idx="10337">
                  <c:v>0.67540532418949162</c:v>
                </c:pt>
                <c:pt idx="10338">
                  <c:v>0.67631455297327459</c:v>
                </c:pt>
                <c:pt idx="10339">
                  <c:v>0.67722378175705744</c:v>
                </c:pt>
                <c:pt idx="10340">
                  <c:v>0.67714112459489539</c:v>
                </c:pt>
                <c:pt idx="10341">
                  <c:v>0.67904223932462338</c:v>
                </c:pt>
                <c:pt idx="10342">
                  <c:v>0.68135663986516182</c:v>
                </c:pt>
                <c:pt idx="10343">
                  <c:v>0.68400166905434856</c:v>
                </c:pt>
                <c:pt idx="10344">
                  <c:v>0.68557215513542813</c:v>
                </c:pt>
                <c:pt idx="10345">
                  <c:v>0.68573746945975234</c:v>
                </c:pt>
                <c:pt idx="10346">
                  <c:v>0.68755592702731816</c:v>
                </c:pt>
                <c:pt idx="10347">
                  <c:v>0.69094487067596355</c:v>
                </c:pt>
                <c:pt idx="10348">
                  <c:v>0.68995298473001865</c:v>
                </c:pt>
                <c:pt idx="10349">
                  <c:v>0.68879578445974943</c:v>
                </c:pt>
                <c:pt idx="10350">
                  <c:v>0.6930939568921779</c:v>
                </c:pt>
                <c:pt idx="10351">
                  <c:v>0.69482975729758167</c:v>
                </c:pt>
                <c:pt idx="10352">
                  <c:v>0.6944164714867711</c:v>
                </c:pt>
                <c:pt idx="10353">
                  <c:v>0.69722681500028205</c:v>
                </c:pt>
                <c:pt idx="10354">
                  <c:v>0.69540835743271623</c:v>
                </c:pt>
                <c:pt idx="10355">
                  <c:v>0.70045044432460335</c:v>
                </c:pt>
                <c:pt idx="10356">
                  <c:v>0.70185561608135882</c:v>
                </c:pt>
                <c:pt idx="10357">
                  <c:v>0.6997065298651447</c:v>
                </c:pt>
                <c:pt idx="10358">
                  <c:v>0.70425267378405931</c:v>
                </c:pt>
                <c:pt idx="10359">
                  <c:v>0.70359141648676271</c:v>
                </c:pt>
                <c:pt idx="10360">
                  <c:v>0.70590581702730104</c:v>
                </c:pt>
                <c:pt idx="10361">
                  <c:v>0.70855084621648778</c:v>
                </c:pt>
                <c:pt idx="10362">
                  <c:v>0.70822021756783948</c:v>
                </c:pt>
                <c:pt idx="10363">
                  <c:v>0.70772427459486686</c:v>
                </c:pt>
                <c:pt idx="10364">
                  <c:v>0.71169181837864703</c:v>
                </c:pt>
                <c:pt idx="10365">
                  <c:v>0.71301433297324035</c:v>
                </c:pt>
                <c:pt idx="10366">
                  <c:v>0.71499810486513038</c:v>
                </c:pt>
                <c:pt idx="10367">
                  <c:v>0.71260104716242989</c:v>
                </c:pt>
                <c:pt idx="10368">
                  <c:v>0.71466747621648208</c:v>
                </c:pt>
                <c:pt idx="10369">
                  <c:v>0.71722984824350677</c:v>
                </c:pt>
                <c:pt idx="10370">
                  <c:v>0.71913096297323464</c:v>
                </c:pt>
                <c:pt idx="10371">
                  <c:v>0.71979222027053136</c:v>
                </c:pt>
                <c:pt idx="10372">
                  <c:v>0.72070144905431432</c:v>
                </c:pt>
                <c:pt idx="10373">
                  <c:v>0.72128004918944888</c:v>
                </c:pt>
                <c:pt idx="10374">
                  <c:v>0.72458633567593222</c:v>
                </c:pt>
                <c:pt idx="10375">
                  <c:v>0.72433836418944597</c:v>
                </c:pt>
                <c:pt idx="10376">
                  <c:v>0.72549556445971519</c:v>
                </c:pt>
                <c:pt idx="10377">
                  <c:v>0.7229331924326905</c:v>
                </c:pt>
                <c:pt idx="10378">
                  <c:v>0.72731402202728102</c:v>
                </c:pt>
                <c:pt idx="10379">
                  <c:v>0.73004170837862992</c:v>
                </c:pt>
                <c:pt idx="10380">
                  <c:v>0.73004170837862992</c:v>
                </c:pt>
                <c:pt idx="10381">
                  <c:v>0.73012436554079196</c:v>
                </c:pt>
                <c:pt idx="10382">
                  <c:v>0.73202548027051995</c:v>
                </c:pt>
                <c:pt idx="10383">
                  <c:v>0.73152953729754744</c:v>
                </c:pt>
                <c:pt idx="10384">
                  <c:v>0.7356623954056517</c:v>
                </c:pt>
                <c:pt idx="10385">
                  <c:v>0.73516645243267909</c:v>
                </c:pt>
                <c:pt idx="10386">
                  <c:v>0.73615833837862421</c:v>
                </c:pt>
                <c:pt idx="10387">
                  <c:v>0.73789413878402799</c:v>
                </c:pt>
                <c:pt idx="10388">
                  <c:v>0.7356623954056517</c:v>
                </c:pt>
                <c:pt idx="10389">
                  <c:v>0.74095245378402508</c:v>
                </c:pt>
                <c:pt idx="10390">
                  <c:v>0.74111776810834928</c:v>
                </c:pt>
                <c:pt idx="10391">
                  <c:v>0.74260559702726681</c:v>
                </c:pt>
                <c:pt idx="10392">
                  <c:v>0.74285356851375306</c:v>
                </c:pt>
                <c:pt idx="10393">
                  <c:v>0.74310154000023942</c:v>
                </c:pt>
                <c:pt idx="10394">
                  <c:v>0.74558125486510185</c:v>
                </c:pt>
                <c:pt idx="10395">
                  <c:v>0.74458936891915695</c:v>
                </c:pt>
                <c:pt idx="10396">
                  <c:v>0.74244028270294271</c:v>
                </c:pt>
                <c:pt idx="10397">
                  <c:v>0.74830894121645075</c:v>
                </c:pt>
                <c:pt idx="10398">
                  <c:v>0.74979677013536827</c:v>
                </c:pt>
                <c:pt idx="10399">
                  <c:v>0.75103662756779954</c:v>
                </c:pt>
                <c:pt idx="10400">
                  <c:v>0.75136725621644784</c:v>
                </c:pt>
                <c:pt idx="10401">
                  <c:v>0.75037537027050283</c:v>
                </c:pt>
                <c:pt idx="10402">
                  <c:v>0.75401228540563459</c:v>
                </c:pt>
                <c:pt idx="10403">
                  <c:v>0.75401228540563459</c:v>
                </c:pt>
                <c:pt idx="10404">
                  <c:v>0.75434291405428289</c:v>
                </c:pt>
                <c:pt idx="10405">
                  <c:v>0.75525214283806597</c:v>
                </c:pt>
                <c:pt idx="10406">
                  <c:v>0.75806248635157669</c:v>
                </c:pt>
                <c:pt idx="10407">
                  <c:v>0.75591340013536257</c:v>
                </c:pt>
                <c:pt idx="10408">
                  <c:v>0.76062485837860139</c:v>
                </c:pt>
                <c:pt idx="10409">
                  <c:v>0.76054220121643934</c:v>
                </c:pt>
                <c:pt idx="10410">
                  <c:v>0.75963297243265637</c:v>
                </c:pt>
                <c:pt idx="10411">
                  <c:v>0.75971562959481853</c:v>
                </c:pt>
                <c:pt idx="10412">
                  <c:v>0.76335254472995018</c:v>
                </c:pt>
                <c:pt idx="10413">
                  <c:v>0.76393114486508473</c:v>
                </c:pt>
                <c:pt idx="10414">
                  <c:v>0.76360051621643643</c:v>
                </c:pt>
                <c:pt idx="10415">
                  <c:v>0.76409645918940894</c:v>
                </c:pt>
                <c:pt idx="10416">
                  <c:v>0.76574960243265067</c:v>
                </c:pt>
                <c:pt idx="10417">
                  <c:v>0.7678986886488649</c:v>
                </c:pt>
                <c:pt idx="10418">
                  <c:v>0.76839463162183741</c:v>
                </c:pt>
                <c:pt idx="10419">
                  <c:v>0.76814666013535116</c:v>
                </c:pt>
                <c:pt idx="10420">
                  <c:v>0.76732008851373035</c:v>
                </c:pt>
                <c:pt idx="10421">
                  <c:v>0.7711223179731862</c:v>
                </c:pt>
                <c:pt idx="10422">
                  <c:v>0.77170091810832075</c:v>
                </c:pt>
                <c:pt idx="10423">
                  <c:v>0.77360203283804885</c:v>
                </c:pt>
                <c:pt idx="10424">
                  <c:v>0.7736846900002109</c:v>
                </c:pt>
                <c:pt idx="10425">
                  <c:v>0.77351937567588669</c:v>
                </c:pt>
                <c:pt idx="10426">
                  <c:v>0.77632971918939753</c:v>
                </c:pt>
                <c:pt idx="10427">
                  <c:v>0.77732160513534254</c:v>
                </c:pt>
                <c:pt idx="10428">
                  <c:v>0.77624706202723548</c:v>
                </c:pt>
                <c:pt idx="10429">
                  <c:v>0.77616440486507332</c:v>
                </c:pt>
                <c:pt idx="10430">
                  <c:v>0.77632971918939753</c:v>
                </c:pt>
                <c:pt idx="10431">
                  <c:v>0.78120649175696066</c:v>
                </c:pt>
                <c:pt idx="10432">
                  <c:v>0.78095852027047441</c:v>
                </c:pt>
                <c:pt idx="10433">
                  <c:v>0.77872677689209802</c:v>
                </c:pt>
                <c:pt idx="10434">
                  <c:v>0.78228103486506761</c:v>
                </c:pt>
                <c:pt idx="10435">
                  <c:v>0.78343823513533684</c:v>
                </c:pt>
                <c:pt idx="10436">
                  <c:v>0.78467809256776822</c:v>
                </c:pt>
                <c:pt idx="10437">
                  <c:v>0.78426480675695776</c:v>
                </c:pt>
                <c:pt idx="10438">
                  <c:v>0.78509137837857856</c:v>
                </c:pt>
                <c:pt idx="10439">
                  <c:v>0.78724046459479291</c:v>
                </c:pt>
                <c:pt idx="10440">
                  <c:v>0.78914157932452078</c:v>
                </c:pt>
                <c:pt idx="10441">
                  <c:v>0.78765375040560326</c:v>
                </c:pt>
                <c:pt idx="10442">
                  <c:v>0.78963752229749329</c:v>
                </c:pt>
                <c:pt idx="10443">
                  <c:v>0.78930689364884499</c:v>
                </c:pt>
                <c:pt idx="10444">
                  <c:v>0.7906294082434383</c:v>
                </c:pt>
                <c:pt idx="10445">
                  <c:v>0.79203458000019378</c:v>
                </c:pt>
                <c:pt idx="10446">
                  <c:v>0.79236520864884208</c:v>
                </c:pt>
                <c:pt idx="10447">
                  <c:v>0.79178660851370752</c:v>
                </c:pt>
                <c:pt idx="10448">
                  <c:v>0.79410100905424585</c:v>
                </c:pt>
                <c:pt idx="10449">
                  <c:v>0.79434898054073211</c:v>
                </c:pt>
                <c:pt idx="10450">
                  <c:v>0.79765526702721556</c:v>
                </c:pt>
                <c:pt idx="10451">
                  <c:v>0.79525820932451508</c:v>
                </c:pt>
                <c:pt idx="10452">
                  <c:v>0.79715932405424306</c:v>
                </c:pt>
                <c:pt idx="10453">
                  <c:v>0.7967460382434326</c:v>
                </c:pt>
                <c:pt idx="10454">
                  <c:v>0.79897778162180888</c:v>
                </c:pt>
                <c:pt idx="10455">
                  <c:v>0.79748995270289136</c:v>
                </c:pt>
                <c:pt idx="10456">
                  <c:v>0.80038295337856435</c:v>
                </c:pt>
                <c:pt idx="10457">
                  <c:v>0.80087889635153686</c:v>
                </c:pt>
                <c:pt idx="10458">
                  <c:v>0.80236672527045449</c:v>
                </c:pt>
                <c:pt idx="10459">
                  <c:v>0.80476378297315487</c:v>
                </c:pt>
                <c:pt idx="10460">
                  <c:v>0.8033586112163994</c:v>
                </c:pt>
                <c:pt idx="10461">
                  <c:v>0.80426784000018237</c:v>
                </c:pt>
                <c:pt idx="10462">
                  <c:v>0.80401986851369611</c:v>
                </c:pt>
                <c:pt idx="10463">
                  <c:v>0.80633426905423444</c:v>
                </c:pt>
                <c:pt idx="10464">
                  <c:v>0.80707818351369331</c:v>
                </c:pt>
                <c:pt idx="10465">
                  <c:v>0.80608629756774819</c:v>
                </c:pt>
                <c:pt idx="10466">
                  <c:v>0.80906195540558334</c:v>
                </c:pt>
                <c:pt idx="10467">
                  <c:v>0.80906195540558334</c:v>
                </c:pt>
                <c:pt idx="10468">
                  <c:v>0.80922726972990744</c:v>
                </c:pt>
                <c:pt idx="10469">
                  <c:v>0.80897929824342119</c:v>
                </c:pt>
                <c:pt idx="10470">
                  <c:v>0.81104572729747326</c:v>
                </c:pt>
                <c:pt idx="10471">
                  <c:v>0.81054978432450087</c:v>
                </c:pt>
                <c:pt idx="10472">
                  <c:v>0.81046712716233871</c:v>
                </c:pt>
                <c:pt idx="10473">
                  <c:v>0.81443467094611888</c:v>
                </c:pt>
                <c:pt idx="10474">
                  <c:v>0.81542655689206378</c:v>
                </c:pt>
                <c:pt idx="10475">
                  <c:v>0.81344278500017386</c:v>
                </c:pt>
                <c:pt idx="10476">
                  <c:v>0.81476529959476718</c:v>
                </c:pt>
                <c:pt idx="10477">
                  <c:v>0.81707970013530551</c:v>
                </c:pt>
                <c:pt idx="10478">
                  <c:v>0.81790627175692643</c:v>
                </c:pt>
                <c:pt idx="10479">
                  <c:v>0.81674907148665721</c:v>
                </c:pt>
                <c:pt idx="10480">
                  <c:v>0.8159224998650364</c:v>
                </c:pt>
                <c:pt idx="10481">
                  <c:v>0.81831955756773678</c:v>
                </c:pt>
                <c:pt idx="10482">
                  <c:v>0.82063395810827522</c:v>
                </c:pt>
                <c:pt idx="10483">
                  <c:v>0.8222044441893549</c:v>
                </c:pt>
                <c:pt idx="10484">
                  <c:v>0.82203912986503069</c:v>
                </c:pt>
                <c:pt idx="10485">
                  <c:v>0.82170850121638228</c:v>
                </c:pt>
                <c:pt idx="10486">
                  <c:v>0.82294835864881355</c:v>
                </c:pt>
                <c:pt idx="10487">
                  <c:v>0.82236975851367899</c:v>
                </c:pt>
                <c:pt idx="10488">
                  <c:v>0.82460150189205528</c:v>
                </c:pt>
                <c:pt idx="10489">
                  <c:v>0.8225350728380032</c:v>
                </c:pt>
                <c:pt idx="10490">
                  <c:v>0.82551073067583824</c:v>
                </c:pt>
                <c:pt idx="10491">
                  <c:v>0.82658527378394542</c:v>
                </c:pt>
                <c:pt idx="10492">
                  <c:v>0.82765981689205237</c:v>
                </c:pt>
                <c:pt idx="10493">
                  <c:v>0.82815575986502499</c:v>
                </c:pt>
                <c:pt idx="10494">
                  <c:v>0.82799044554070089</c:v>
                </c:pt>
                <c:pt idx="10495">
                  <c:v>0.82840373135151124</c:v>
                </c:pt>
                <c:pt idx="10496">
                  <c:v>0.83047016040556332</c:v>
                </c:pt>
                <c:pt idx="10497">
                  <c:v>0.83080078905421162</c:v>
                </c:pt>
                <c:pt idx="10498">
                  <c:v>0.83088344621637378</c:v>
                </c:pt>
                <c:pt idx="10499">
                  <c:v>0.82964358878394251</c:v>
                </c:pt>
                <c:pt idx="10500">
                  <c:v>0.83270190378393971</c:v>
                </c:pt>
                <c:pt idx="10501">
                  <c:v>0.83418973270285723</c:v>
                </c:pt>
                <c:pt idx="10502">
                  <c:v>0.83493364716231588</c:v>
                </c:pt>
                <c:pt idx="10503">
                  <c:v>0.83410707554069519</c:v>
                </c:pt>
                <c:pt idx="10504">
                  <c:v>0.83311518959475006</c:v>
                </c:pt>
                <c:pt idx="10505">
                  <c:v>0.83559490445961271</c:v>
                </c:pt>
                <c:pt idx="10506">
                  <c:v>0.83683476189204387</c:v>
                </c:pt>
                <c:pt idx="10507">
                  <c:v>0.83716539054069228</c:v>
                </c:pt>
                <c:pt idx="10508">
                  <c:v>0.83700007621636807</c:v>
                </c:pt>
                <c:pt idx="10509">
                  <c:v>0.83485099000015384</c:v>
                </c:pt>
                <c:pt idx="10510">
                  <c:v>0.84014104837852732</c:v>
                </c:pt>
                <c:pt idx="10511">
                  <c:v>0.84047167702717573</c:v>
                </c:pt>
                <c:pt idx="10512">
                  <c:v>0.83823993364879934</c:v>
                </c:pt>
                <c:pt idx="10513">
                  <c:v>0.83947979108123061</c:v>
                </c:pt>
                <c:pt idx="10514">
                  <c:v>0.84096762000014813</c:v>
                </c:pt>
                <c:pt idx="10515">
                  <c:v>0.84253810608122781</c:v>
                </c:pt>
                <c:pt idx="10516">
                  <c:v>0.8420421631082553</c:v>
                </c:pt>
                <c:pt idx="10517">
                  <c:v>0.84113293432447234</c:v>
                </c:pt>
                <c:pt idx="10518">
                  <c:v>0.84419124932446943</c:v>
                </c:pt>
                <c:pt idx="10519">
                  <c:v>0.84435656364879363</c:v>
                </c:pt>
                <c:pt idx="10520">
                  <c:v>0.84650564986500787</c:v>
                </c:pt>
                <c:pt idx="10521">
                  <c:v>0.84336467770284873</c:v>
                </c:pt>
                <c:pt idx="10522">
                  <c:v>0.84617502121635957</c:v>
                </c:pt>
                <c:pt idx="10523">
                  <c:v>0.84625767837852162</c:v>
                </c:pt>
                <c:pt idx="10524">
                  <c:v>0.84551376391906286</c:v>
                </c:pt>
                <c:pt idx="10525">
                  <c:v>0.84939865054068087</c:v>
                </c:pt>
                <c:pt idx="10526">
                  <c:v>0.84807613594608755</c:v>
                </c:pt>
                <c:pt idx="10527">
                  <c:v>0.84956396486500507</c:v>
                </c:pt>
                <c:pt idx="10528">
                  <c:v>0.84890270756770836</c:v>
                </c:pt>
                <c:pt idx="10529">
                  <c:v>0.84931599337851882</c:v>
                </c:pt>
                <c:pt idx="10530">
                  <c:v>0.8517130510812192</c:v>
                </c:pt>
                <c:pt idx="10531">
                  <c:v>0.8518783654055434</c:v>
                </c:pt>
                <c:pt idx="10532">
                  <c:v>0.85179570824338124</c:v>
                </c:pt>
                <c:pt idx="10533">
                  <c:v>0.85262227986500216</c:v>
                </c:pt>
                <c:pt idx="10534">
                  <c:v>0.85353150864878502</c:v>
                </c:pt>
                <c:pt idx="10535">
                  <c:v>0.85105179378392259</c:v>
                </c:pt>
                <c:pt idx="10536">
                  <c:v>0.85262227986500216</c:v>
                </c:pt>
                <c:pt idx="10537">
                  <c:v>0.85427542310824389</c:v>
                </c:pt>
                <c:pt idx="10538">
                  <c:v>0.85625919500013392</c:v>
                </c:pt>
                <c:pt idx="10539">
                  <c:v>0.85592856635148562</c:v>
                </c:pt>
                <c:pt idx="10540">
                  <c:v>0.8547713660812164</c:v>
                </c:pt>
                <c:pt idx="10541">
                  <c:v>0.85700310945959268</c:v>
                </c:pt>
                <c:pt idx="10542">
                  <c:v>0.85419276594608184</c:v>
                </c:pt>
                <c:pt idx="10543">
                  <c:v>0.85981345297310363</c:v>
                </c:pt>
                <c:pt idx="10544">
                  <c:v>0.8579949954055377</c:v>
                </c:pt>
                <c:pt idx="10545">
                  <c:v>0.85964813864877931</c:v>
                </c:pt>
                <c:pt idx="10546">
                  <c:v>0.85873890986499646</c:v>
                </c:pt>
                <c:pt idx="10547">
                  <c:v>0.86047471027040023</c:v>
                </c:pt>
                <c:pt idx="10548">
                  <c:v>0.86121862472985899</c:v>
                </c:pt>
                <c:pt idx="10549">
                  <c:v>0.86212785351364196</c:v>
                </c:pt>
                <c:pt idx="10550">
                  <c:v>0.86080533891904853</c:v>
                </c:pt>
                <c:pt idx="10551">
                  <c:v>0.86022673878391398</c:v>
                </c:pt>
                <c:pt idx="10552">
                  <c:v>0.86287176797310083</c:v>
                </c:pt>
                <c:pt idx="10553">
                  <c:v>0.86287176797310083</c:v>
                </c:pt>
                <c:pt idx="10554">
                  <c:v>0.86452491121634245</c:v>
                </c:pt>
                <c:pt idx="10555">
                  <c:v>0.86402896824336994</c:v>
                </c:pt>
                <c:pt idx="10556">
                  <c:v>0.86510351135147701</c:v>
                </c:pt>
                <c:pt idx="10557">
                  <c:v>0.86394631108120779</c:v>
                </c:pt>
                <c:pt idx="10558">
                  <c:v>0.86716994040552908</c:v>
                </c:pt>
                <c:pt idx="10559">
                  <c:v>0.86675665459471873</c:v>
                </c:pt>
                <c:pt idx="10560">
                  <c:v>0.86642602594607043</c:v>
                </c:pt>
                <c:pt idx="10561">
                  <c:v>0.86791385486498795</c:v>
                </c:pt>
                <c:pt idx="10562">
                  <c:v>0.86716994040552908</c:v>
                </c:pt>
                <c:pt idx="10563">
                  <c:v>0.86741791189201545</c:v>
                </c:pt>
                <c:pt idx="10564">
                  <c:v>0.8676658833785017</c:v>
                </c:pt>
                <c:pt idx="10565">
                  <c:v>0.86915371229741922</c:v>
                </c:pt>
                <c:pt idx="10566">
                  <c:v>0.86849245500012251</c:v>
                </c:pt>
                <c:pt idx="10567">
                  <c:v>0.87196405581093017</c:v>
                </c:pt>
                <c:pt idx="10568">
                  <c:v>0.87006294108120208</c:v>
                </c:pt>
                <c:pt idx="10569">
                  <c:v>0.87080685554066095</c:v>
                </c:pt>
                <c:pt idx="10570">
                  <c:v>0.87064154121633675</c:v>
                </c:pt>
                <c:pt idx="10571">
                  <c:v>0.87287328459471303</c:v>
                </c:pt>
                <c:pt idx="10572">
                  <c:v>0.87270797027038882</c:v>
                </c:pt>
                <c:pt idx="10573">
                  <c:v>0.8736171990541719</c:v>
                </c:pt>
                <c:pt idx="10574">
                  <c:v>0.87237734162174052</c:v>
                </c:pt>
                <c:pt idx="10575">
                  <c:v>0.8744437706757926</c:v>
                </c:pt>
                <c:pt idx="10576">
                  <c:v>0.87436111351363055</c:v>
                </c:pt>
                <c:pt idx="10577">
                  <c:v>0.87535299945957556</c:v>
                </c:pt>
                <c:pt idx="10578">
                  <c:v>0.87419579918930634</c:v>
                </c:pt>
                <c:pt idx="10579">
                  <c:v>0.87609691391903433</c:v>
                </c:pt>
                <c:pt idx="10580">
                  <c:v>0.87651019972984479</c:v>
                </c:pt>
                <c:pt idx="10581">
                  <c:v>0.87775005716227605</c:v>
                </c:pt>
                <c:pt idx="10582">
                  <c:v>0.8768408283784932</c:v>
                </c:pt>
                <c:pt idx="10583">
                  <c:v>0.87791537148660015</c:v>
                </c:pt>
                <c:pt idx="10584">
                  <c:v>0.87733677135146559</c:v>
                </c:pt>
                <c:pt idx="10585">
                  <c:v>0.87865928594605902</c:v>
                </c:pt>
                <c:pt idx="10586">
                  <c:v>0.87915522891903153</c:v>
                </c:pt>
                <c:pt idx="10587">
                  <c:v>0.87998180054065234</c:v>
                </c:pt>
                <c:pt idx="10588">
                  <c:v>0.87998180054065234</c:v>
                </c:pt>
                <c:pt idx="10589">
                  <c:v>0.88122165797308372</c:v>
                </c:pt>
                <c:pt idx="10590">
                  <c:v>0.88188291527038032</c:v>
                </c:pt>
                <c:pt idx="10591">
                  <c:v>0.88146962945956997</c:v>
                </c:pt>
                <c:pt idx="10592">
                  <c:v>0.88196557243254237</c:v>
                </c:pt>
                <c:pt idx="10593">
                  <c:v>0.88155228662173202</c:v>
                </c:pt>
                <c:pt idx="10594">
                  <c:v>0.88188291527038032</c:v>
                </c:pt>
                <c:pt idx="10595">
                  <c:v>0.88535451608118787</c:v>
                </c:pt>
                <c:pt idx="10596">
                  <c:v>0.88196557243254237</c:v>
                </c:pt>
                <c:pt idx="10597">
                  <c:v>0.88510654459470162</c:v>
                </c:pt>
                <c:pt idx="10598">
                  <c:v>0.8839493443244324</c:v>
                </c:pt>
                <c:pt idx="10599">
                  <c:v>0.88626374486497084</c:v>
                </c:pt>
                <c:pt idx="10600">
                  <c:v>0.88444528729740501</c:v>
                </c:pt>
                <c:pt idx="10601">
                  <c:v>0.88560248756767423</c:v>
                </c:pt>
                <c:pt idx="10602">
                  <c:v>0.88651171635145709</c:v>
                </c:pt>
                <c:pt idx="10603">
                  <c:v>0.88585045905416049</c:v>
                </c:pt>
                <c:pt idx="10604">
                  <c:v>0.88841283108118496</c:v>
                </c:pt>
                <c:pt idx="10605">
                  <c:v>0.88568514472983628</c:v>
                </c:pt>
                <c:pt idx="10606">
                  <c:v>0.88899143121631963</c:v>
                </c:pt>
                <c:pt idx="10607">
                  <c:v>0.88833017391902291</c:v>
                </c:pt>
                <c:pt idx="10608">
                  <c:v>0.89031394581091305</c:v>
                </c:pt>
                <c:pt idx="10609">
                  <c:v>0.8903966029730751</c:v>
                </c:pt>
                <c:pt idx="10610">
                  <c:v>0.88890877405415758</c:v>
                </c:pt>
                <c:pt idx="10611">
                  <c:v>0.8910578602703717</c:v>
                </c:pt>
                <c:pt idx="10612">
                  <c:v>0.88973534567577839</c:v>
                </c:pt>
                <c:pt idx="10613">
                  <c:v>0.89188443189199262</c:v>
                </c:pt>
                <c:pt idx="10614">
                  <c:v>0.89295897500009969</c:v>
                </c:pt>
                <c:pt idx="10615">
                  <c:v>0.89271100351361343</c:v>
                </c:pt>
                <c:pt idx="10616">
                  <c:v>0.89279366067577548</c:v>
                </c:pt>
                <c:pt idx="10617">
                  <c:v>0.89229771770280308</c:v>
                </c:pt>
                <c:pt idx="10618">
                  <c:v>0.89320694648658605</c:v>
                </c:pt>
                <c:pt idx="10619">
                  <c:v>0.89494274689198983</c:v>
                </c:pt>
                <c:pt idx="10620">
                  <c:v>0.8939508609460447</c:v>
                </c:pt>
                <c:pt idx="10621">
                  <c:v>0.89477743256766562</c:v>
                </c:pt>
                <c:pt idx="10622">
                  <c:v>0.89461211824334141</c:v>
                </c:pt>
                <c:pt idx="10623">
                  <c:v>0.89519071837847608</c:v>
                </c:pt>
                <c:pt idx="10624">
                  <c:v>0.89626526148658314</c:v>
                </c:pt>
                <c:pt idx="10625">
                  <c:v>0.89601729000009678</c:v>
                </c:pt>
                <c:pt idx="10626">
                  <c:v>0.89643057581090735</c:v>
                </c:pt>
                <c:pt idx="10627">
                  <c:v>0.89576931851361064</c:v>
                </c:pt>
                <c:pt idx="10628">
                  <c:v>0.89948889081090444</c:v>
                </c:pt>
                <c:pt idx="10629">
                  <c:v>0.8973398045946902</c:v>
                </c:pt>
                <c:pt idx="10630">
                  <c:v>0.89816637621631112</c:v>
                </c:pt>
                <c:pt idx="10631">
                  <c:v>0.89833169054063522</c:v>
                </c:pt>
                <c:pt idx="10632">
                  <c:v>0.89725714743252816</c:v>
                </c:pt>
                <c:pt idx="10633">
                  <c:v>0.89891029067576977</c:v>
                </c:pt>
                <c:pt idx="10634">
                  <c:v>0.89915826216225603</c:v>
                </c:pt>
                <c:pt idx="10635">
                  <c:v>0.89940623364874239</c:v>
                </c:pt>
                <c:pt idx="10636">
                  <c:v>0.89981951945955285</c:v>
                </c:pt>
                <c:pt idx="10637">
                  <c:v>0.89874497635144568</c:v>
                </c:pt>
                <c:pt idx="10638">
                  <c:v>0.90213392000009118</c:v>
                </c:pt>
                <c:pt idx="10639">
                  <c:v>0.90213392000009118</c:v>
                </c:pt>
                <c:pt idx="10640">
                  <c:v>0.89948889081090444</c:v>
                </c:pt>
                <c:pt idx="10641">
                  <c:v>0.90229923432441539</c:v>
                </c:pt>
                <c:pt idx="10642">
                  <c:v>0.90420034905414337</c:v>
                </c:pt>
                <c:pt idx="10643">
                  <c:v>0.90304314878387415</c:v>
                </c:pt>
                <c:pt idx="10644">
                  <c:v>0.90155531986495663</c:v>
                </c:pt>
                <c:pt idx="10645">
                  <c:v>0.9036217489190087</c:v>
                </c:pt>
                <c:pt idx="10646">
                  <c:v>0.90453097770279167</c:v>
                </c:pt>
                <c:pt idx="10647">
                  <c:v>0.9027951772973879</c:v>
                </c:pt>
                <c:pt idx="10648">
                  <c:v>0.90469629202711577</c:v>
                </c:pt>
                <c:pt idx="10649">
                  <c:v>0.90180329135144277</c:v>
                </c:pt>
                <c:pt idx="10650">
                  <c:v>0.90552286364873669</c:v>
                </c:pt>
                <c:pt idx="10651">
                  <c:v>0.90626677810819545</c:v>
                </c:pt>
                <c:pt idx="10652">
                  <c:v>0.90560552081089873</c:v>
                </c:pt>
                <c:pt idx="10653">
                  <c:v>0.90519223500008827</c:v>
                </c:pt>
                <c:pt idx="10654">
                  <c:v>0.90502692067576407</c:v>
                </c:pt>
                <c:pt idx="10655">
                  <c:v>0.90808523567576127</c:v>
                </c:pt>
                <c:pt idx="10656">
                  <c:v>0.90742397837846467</c:v>
                </c:pt>
                <c:pt idx="10657">
                  <c:v>0.90791992135143706</c:v>
                </c:pt>
                <c:pt idx="10658">
                  <c:v>0.90899446445954424</c:v>
                </c:pt>
                <c:pt idx="10659">
                  <c:v>0.90891180729738219</c:v>
                </c:pt>
                <c:pt idx="10660">
                  <c:v>0.91031697905413766</c:v>
                </c:pt>
                <c:pt idx="10661">
                  <c:v>0.90998635040548936</c:v>
                </c:pt>
                <c:pt idx="10662">
                  <c:v>0.90982103608116505</c:v>
                </c:pt>
                <c:pt idx="10663">
                  <c:v>0.90907712162170629</c:v>
                </c:pt>
                <c:pt idx="10664">
                  <c:v>0.90849852148657173</c:v>
                </c:pt>
                <c:pt idx="10665">
                  <c:v>0.91130886500008257</c:v>
                </c:pt>
                <c:pt idx="10666">
                  <c:v>0.91039963621629971</c:v>
                </c:pt>
                <c:pt idx="10667">
                  <c:v>0.91031697905413766</c:v>
                </c:pt>
                <c:pt idx="10668">
                  <c:v>0.91056495054062392</c:v>
                </c:pt>
                <c:pt idx="10669">
                  <c:v>0.91362326554062101</c:v>
                </c:pt>
                <c:pt idx="10670">
                  <c:v>0.91296200824332441</c:v>
                </c:pt>
                <c:pt idx="10671">
                  <c:v>0.91122620783792052</c:v>
                </c:pt>
                <c:pt idx="10672">
                  <c:v>0.91320997972981066</c:v>
                </c:pt>
                <c:pt idx="10673">
                  <c:v>0.91188746513521723</c:v>
                </c:pt>
                <c:pt idx="10674">
                  <c:v>0.91428452283791761</c:v>
                </c:pt>
                <c:pt idx="10675">
                  <c:v>0.91304466540548646</c:v>
                </c:pt>
                <c:pt idx="10676">
                  <c:v>0.91453249432440398</c:v>
                </c:pt>
                <c:pt idx="10677">
                  <c:v>0.91527640878386274</c:v>
                </c:pt>
                <c:pt idx="10678">
                  <c:v>0.91519375162170058</c:v>
                </c:pt>
                <c:pt idx="10679">
                  <c:v>0.91651626621629401</c:v>
                </c:pt>
                <c:pt idx="10680">
                  <c:v>0.91453249432440398</c:v>
                </c:pt>
                <c:pt idx="10681">
                  <c:v>0.91428452283791761</c:v>
                </c:pt>
                <c:pt idx="10682">
                  <c:v>0.91659892337845605</c:v>
                </c:pt>
                <c:pt idx="10683">
                  <c:v>0.91676423770278026</c:v>
                </c:pt>
                <c:pt idx="10684">
                  <c:v>0.91726018067575277</c:v>
                </c:pt>
                <c:pt idx="10685">
                  <c:v>0.91800409513521153</c:v>
                </c:pt>
                <c:pt idx="10686">
                  <c:v>0.91643360905413196</c:v>
                </c:pt>
                <c:pt idx="10687">
                  <c:v>0.91759080932440118</c:v>
                </c:pt>
                <c:pt idx="10688">
                  <c:v>0.91883066675683234</c:v>
                </c:pt>
                <c:pt idx="10689">
                  <c:v>0.9190786382433187</c:v>
                </c:pt>
                <c:pt idx="10690">
                  <c:v>0.91850003810818404</c:v>
                </c:pt>
                <c:pt idx="10691">
                  <c:v>0.91833472378385983</c:v>
                </c:pt>
                <c:pt idx="10692">
                  <c:v>0.92064912432439827</c:v>
                </c:pt>
                <c:pt idx="10693">
                  <c:v>0.92089709581088453</c:v>
                </c:pt>
                <c:pt idx="10694">
                  <c:v>0.9195745812162911</c:v>
                </c:pt>
                <c:pt idx="10695">
                  <c:v>0.92007052418926361</c:v>
                </c:pt>
                <c:pt idx="10696">
                  <c:v>0.91998786702710156</c:v>
                </c:pt>
                <c:pt idx="10697">
                  <c:v>0.91899598108115665</c:v>
                </c:pt>
                <c:pt idx="10698">
                  <c:v>0.92147569594601908</c:v>
                </c:pt>
                <c:pt idx="10699">
                  <c:v>0.92172366743250533</c:v>
                </c:pt>
                <c:pt idx="10700">
                  <c:v>0.92147569594601908</c:v>
                </c:pt>
                <c:pt idx="10701">
                  <c:v>0.92106241013520873</c:v>
                </c:pt>
                <c:pt idx="10702">
                  <c:v>0.92312883918926081</c:v>
                </c:pt>
                <c:pt idx="10703">
                  <c:v>0.92097975297304657</c:v>
                </c:pt>
                <c:pt idx="10704">
                  <c:v>0.92089709581088453</c:v>
                </c:pt>
                <c:pt idx="10705">
                  <c:v>0.92271555337845035</c:v>
                </c:pt>
                <c:pt idx="10706">
                  <c:v>0.92420338229736787</c:v>
                </c:pt>
                <c:pt idx="10707">
                  <c:v>0.92255023905412625</c:v>
                </c:pt>
                <c:pt idx="10708">
                  <c:v>0.92379009648655752</c:v>
                </c:pt>
                <c:pt idx="10709">
                  <c:v>0.92436869662169208</c:v>
                </c:pt>
                <c:pt idx="10710">
                  <c:v>0.92337681067574706</c:v>
                </c:pt>
                <c:pt idx="10711">
                  <c:v>0.92643512567574415</c:v>
                </c:pt>
                <c:pt idx="10712">
                  <c:v>0.92651778283790631</c:v>
                </c:pt>
                <c:pt idx="10713">
                  <c:v>0.92577386837844755</c:v>
                </c:pt>
                <c:pt idx="10714">
                  <c:v>0.92511261108115095</c:v>
                </c:pt>
                <c:pt idx="10715">
                  <c:v>0.92354212500007127</c:v>
                </c:pt>
                <c:pt idx="10716">
                  <c:v>0.92651778283790631</c:v>
                </c:pt>
                <c:pt idx="10717">
                  <c:v>0.92668309716223052</c:v>
                </c:pt>
                <c:pt idx="10718">
                  <c:v>0.92610449702709585</c:v>
                </c:pt>
                <c:pt idx="10719">
                  <c:v>0.92676575432439257</c:v>
                </c:pt>
                <c:pt idx="10720">
                  <c:v>0.92527792540547504</c:v>
                </c:pt>
                <c:pt idx="10721">
                  <c:v>0.92965875500006556</c:v>
                </c:pt>
                <c:pt idx="10722">
                  <c:v>0.92684841148655472</c:v>
                </c:pt>
                <c:pt idx="10723">
                  <c:v>0.92792295459466168</c:v>
                </c:pt>
                <c:pt idx="10724">
                  <c:v>0.92817092608114804</c:v>
                </c:pt>
                <c:pt idx="10725">
                  <c:v>0.92800561175682372</c:v>
                </c:pt>
                <c:pt idx="10726">
                  <c:v>0.92932812635141715</c:v>
                </c:pt>
                <c:pt idx="10727">
                  <c:v>0.92825358324331009</c:v>
                </c:pt>
                <c:pt idx="10728">
                  <c:v>0.92841889756763429</c:v>
                </c:pt>
                <c:pt idx="10729">
                  <c:v>0.92916281202709294</c:v>
                </c:pt>
                <c:pt idx="10730">
                  <c:v>0.92949344067574136</c:v>
                </c:pt>
                <c:pt idx="10731">
                  <c:v>0.92974141216222761</c:v>
                </c:pt>
                <c:pt idx="10732">
                  <c:v>0.92965875500006556</c:v>
                </c:pt>
                <c:pt idx="10733">
                  <c:v>0.92874952621628259</c:v>
                </c:pt>
                <c:pt idx="10734">
                  <c:v>0.93106392675682093</c:v>
                </c:pt>
                <c:pt idx="10735">
                  <c:v>0.93106392675682093</c:v>
                </c:pt>
                <c:pt idx="10736">
                  <c:v>0.92949344067574136</c:v>
                </c:pt>
                <c:pt idx="10737">
                  <c:v>0.93089861243249672</c:v>
                </c:pt>
                <c:pt idx="10738">
                  <c:v>0.93172518405411764</c:v>
                </c:pt>
                <c:pt idx="10739">
                  <c:v>0.92974141216222761</c:v>
                </c:pt>
                <c:pt idx="10740">
                  <c:v>0.93205581270276594</c:v>
                </c:pt>
                <c:pt idx="10741">
                  <c:v>0.93089861243249672</c:v>
                </c:pt>
                <c:pt idx="10742">
                  <c:v>0.93197315554060389</c:v>
                </c:pt>
                <c:pt idx="10743">
                  <c:v>0.93098126959465888</c:v>
                </c:pt>
                <c:pt idx="10744">
                  <c:v>0.93420489891898029</c:v>
                </c:pt>
                <c:pt idx="10745">
                  <c:v>0.93238644135141435</c:v>
                </c:pt>
                <c:pt idx="10746">
                  <c:v>0.93412224175681824</c:v>
                </c:pt>
                <c:pt idx="10747">
                  <c:v>0.93288238432438686</c:v>
                </c:pt>
                <c:pt idx="10748">
                  <c:v>0.93321301297303516</c:v>
                </c:pt>
                <c:pt idx="10749">
                  <c:v>0.93420489891898029</c:v>
                </c:pt>
                <c:pt idx="10750">
                  <c:v>0.93354364162168357</c:v>
                </c:pt>
                <c:pt idx="10751">
                  <c:v>0.93279972716222481</c:v>
                </c:pt>
                <c:pt idx="10752">
                  <c:v>0.93346098445952141</c:v>
                </c:pt>
                <c:pt idx="10753">
                  <c:v>0.93610601364870816</c:v>
                </c:pt>
                <c:pt idx="10754">
                  <c:v>0.93635398513519441</c:v>
                </c:pt>
                <c:pt idx="10755">
                  <c:v>0.9353620991892494</c:v>
                </c:pt>
                <c:pt idx="10756">
                  <c:v>0.93461818472979064</c:v>
                </c:pt>
                <c:pt idx="10757">
                  <c:v>0.93627132797303236</c:v>
                </c:pt>
                <c:pt idx="10758">
                  <c:v>0.93676727094600487</c:v>
                </c:pt>
                <c:pt idx="10759">
                  <c:v>0.93734587108113954</c:v>
                </c:pt>
                <c:pt idx="10760">
                  <c:v>0.93610601364870816</c:v>
                </c:pt>
                <c:pt idx="10761">
                  <c:v>0.93552741351357349</c:v>
                </c:pt>
                <c:pt idx="10762">
                  <c:v>0.93759384256762568</c:v>
                </c:pt>
                <c:pt idx="10763">
                  <c:v>0.93784181405411193</c:v>
                </c:pt>
                <c:pt idx="10764">
                  <c:v>0.93883370000005706</c:v>
                </c:pt>
                <c:pt idx="10765">
                  <c:v>0.93527944202708724</c:v>
                </c:pt>
                <c:pt idx="10766">
                  <c:v>0.9358580421622219</c:v>
                </c:pt>
                <c:pt idx="10767">
                  <c:v>0.93808978554059819</c:v>
                </c:pt>
                <c:pt idx="10768">
                  <c:v>0.93966027162167787</c:v>
                </c:pt>
                <c:pt idx="10769">
                  <c:v>0.9387510428378949</c:v>
                </c:pt>
                <c:pt idx="10770">
                  <c:v>0.93808978554059819</c:v>
                </c:pt>
                <c:pt idx="10771">
                  <c:v>0.93775915689194989</c:v>
                </c:pt>
                <c:pt idx="10772">
                  <c:v>0.93883370000005706</c:v>
                </c:pt>
                <c:pt idx="10773">
                  <c:v>0.94023887175681253</c:v>
                </c:pt>
                <c:pt idx="10774">
                  <c:v>0.93999090027032617</c:v>
                </c:pt>
                <c:pt idx="10775">
                  <c:v>0.93982558594600196</c:v>
                </c:pt>
                <c:pt idx="10776">
                  <c:v>0.93982558594600196</c:v>
                </c:pt>
                <c:pt idx="10777">
                  <c:v>0.93966027162167787</c:v>
                </c:pt>
                <c:pt idx="10778">
                  <c:v>0.93899901432438115</c:v>
                </c:pt>
                <c:pt idx="10779">
                  <c:v>0.94015621459465026</c:v>
                </c:pt>
                <c:pt idx="10780">
                  <c:v>0.93957761445951571</c:v>
                </c:pt>
                <c:pt idx="10781">
                  <c:v>0.94172670067573006</c:v>
                </c:pt>
                <c:pt idx="10782">
                  <c:v>0.9421399864865404</c:v>
                </c:pt>
                <c:pt idx="10783">
                  <c:v>0.94056950040546083</c:v>
                </c:pt>
                <c:pt idx="10784">
                  <c:v>0.94156138635140574</c:v>
                </c:pt>
                <c:pt idx="10785">
                  <c:v>0.94040418608113663</c:v>
                </c:pt>
                <c:pt idx="10786">
                  <c:v>0.94222264364870245</c:v>
                </c:pt>
                <c:pt idx="10787">
                  <c:v>0.94304921527032326</c:v>
                </c:pt>
                <c:pt idx="10788">
                  <c:v>0.94172670067573006</c:v>
                </c:pt>
                <c:pt idx="10789">
                  <c:v>0.94205732932437836</c:v>
                </c:pt>
                <c:pt idx="10790">
                  <c:v>0.94271858662167496</c:v>
                </c:pt>
                <c:pt idx="10791">
                  <c:v>0.94271858662167496</c:v>
                </c:pt>
                <c:pt idx="10792">
                  <c:v>0.94247061513518871</c:v>
                </c:pt>
                <c:pt idx="10793">
                  <c:v>0.94247061513518871</c:v>
                </c:pt>
                <c:pt idx="10794">
                  <c:v>0.94147872918924369</c:v>
                </c:pt>
                <c:pt idx="10795">
                  <c:v>0.94395844405410623</c:v>
                </c:pt>
                <c:pt idx="10796">
                  <c:v>0.94321452959464758</c:v>
                </c:pt>
                <c:pt idx="10797">
                  <c:v>0.94296655810816121</c:v>
                </c:pt>
                <c:pt idx="10798">
                  <c:v>0.94404110121626839</c:v>
                </c:pt>
                <c:pt idx="10799">
                  <c:v>0.94329718675680962</c:v>
                </c:pt>
                <c:pt idx="10800">
                  <c:v>0.94519830148653761</c:v>
                </c:pt>
                <c:pt idx="10801">
                  <c:v>0.94486767283788919</c:v>
                </c:pt>
                <c:pt idx="10802">
                  <c:v>0.94329718675680962</c:v>
                </c:pt>
                <c:pt idx="10803">
                  <c:v>0.94511564432437545</c:v>
                </c:pt>
                <c:pt idx="10804">
                  <c:v>0.9453636158108617</c:v>
                </c:pt>
                <c:pt idx="10805">
                  <c:v>0.94420641554059248</c:v>
                </c:pt>
                <c:pt idx="10806">
                  <c:v>0.94486767283788919</c:v>
                </c:pt>
                <c:pt idx="10807">
                  <c:v>0.94561158729734796</c:v>
                </c:pt>
                <c:pt idx="10808">
                  <c:v>0.94635550175680683</c:v>
                </c:pt>
                <c:pt idx="10809">
                  <c:v>0.94544627297302375</c:v>
                </c:pt>
                <c:pt idx="10810">
                  <c:v>0.94743004486491378</c:v>
                </c:pt>
                <c:pt idx="10811">
                  <c:v>0.94486767283788919</c:v>
                </c:pt>
                <c:pt idx="10812">
                  <c:v>0.94337984391897167</c:v>
                </c:pt>
                <c:pt idx="10813">
                  <c:v>0.94395844405410623</c:v>
                </c:pt>
                <c:pt idx="10814">
                  <c:v>0.94585955878383421</c:v>
                </c:pt>
                <c:pt idx="10815">
                  <c:v>0.94610753027032046</c:v>
                </c:pt>
                <c:pt idx="10816">
                  <c:v>0.94759535918923798</c:v>
                </c:pt>
                <c:pt idx="10817">
                  <c:v>0.94734738770275173</c:v>
                </c:pt>
                <c:pt idx="10818">
                  <c:v>0.94693410189194138</c:v>
                </c:pt>
                <c:pt idx="10819">
                  <c:v>0.9489178737838313</c:v>
                </c:pt>
                <c:pt idx="10820">
                  <c:v>0.94866990229734516</c:v>
                </c:pt>
                <c:pt idx="10821">
                  <c:v>0.9460248731081583</c:v>
                </c:pt>
                <c:pt idx="10822">
                  <c:v>0.9460248731081583</c:v>
                </c:pt>
                <c:pt idx="10823">
                  <c:v>0.94784333067572435</c:v>
                </c:pt>
                <c:pt idx="10824">
                  <c:v>0.9492485024324796</c:v>
                </c:pt>
                <c:pt idx="10825">
                  <c:v>0.94900053094599346</c:v>
                </c:pt>
                <c:pt idx="10826">
                  <c:v>0.9482566164865347</c:v>
                </c:pt>
                <c:pt idx="10827">
                  <c:v>0.94652081608113092</c:v>
                </c:pt>
                <c:pt idx="10828">
                  <c:v>0.94850458797302095</c:v>
                </c:pt>
                <c:pt idx="10829">
                  <c:v>0.94999241689193847</c:v>
                </c:pt>
                <c:pt idx="10830">
                  <c:v>0.9482566164865347</c:v>
                </c:pt>
                <c:pt idx="10831">
                  <c:v>0.95015773121626268</c:v>
                </c:pt>
                <c:pt idx="10832">
                  <c:v>0.95032304554058677</c:v>
                </c:pt>
                <c:pt idx="10833">
                  <c:v>0.94999241689193847</c:v>
                </c:pt>
                <c:pt idx="10834">
                  <c:v>0.94999241689193847</c:v>
                </c:pt>
                <c:pt idx="10835">
                  <c:v>0.94933115959464187</c:v>
                </c:pt>
                <c:pt idx="10836">
                  <c:v>0.95048835986491098</c:v>
                </c:pt>
                <c:pt idx="10837">
                  <c:v>0.95007507405410052</c:v>
                </c:pt>
                <c:pt idx="10838">
                  <c:v>0.95073633135139723</c:v>
                </c:pt>
                <c:pt idx="10839">
                  <c:v>0.95114961716220769</c:v>
                </c:pt>
                <c:pt idx="10840">
                  <c:v>0.951480245810856</c:v>
                </c:pt>
                <c:pt idx="10841">
                  <c:v>0.95065367418923508</c:v>
                </c:pt>
                <c:pt idx="10842">
                  <c:v>0.95139758864869395</c:v>
                </c:pt>
                <c:pt idx="10843">
                  <c:v>0.9513149314865319</c:v>
                </c:pt>
                <c:pt idx="10844">
                  <c:v>0.95032304554058677</c:v>
                </c:pt>
                <c:pt idx="10845">
                  <c:v>0.951480245810856</c:v>
                </c:pt>
                <c:pt idx="10846">
                  <c:v>0.95189353162166646</c:v>
                </c:pt>
                <c:pt idx="10847">
                  <c:v>0.95263744608112522</c:v>
                </c:pt>
                <c:pt idx="10848">
                  <c:v>0.95106696000004565</c:v>
                </c:pt>
                <c:pt idx="10849">
                  <c:v>0.95296807472977352</c:v>
                </c:pt>
                <c:pt idx="10850">
                  <c:v>0.95288541756761147</c:v>
                </c:pt>
                <c:pt idx="10851">
                  <c:v>0.95329870337842182</c:v>
                </c:pt>
                <c:pt idx="10852">
                  <c:v>0.95114961716220769</c:v>
                </c:pt>
                <c:pt idx="10853">
                  <c:v>0.9548691894595015</c:v>
                </c:pt>
                <c:pt idx="10854">
                  <c:v>0.95395996067571864</c:v>
                </c:pt>
                <c:pt idx="10855">
                  <c:v>0.95189353162166646</c:v>
                </c:pt>
                <c:pt idx="10856">
                  <c:v>0.95395996067571864</c:v>
                </c:pt>
                <c:pt idx="10857">
                  <c:v>0.95404261783788069</c:v>
                </c:pt>
                <c:pt idx="10858">
                  <c:v>0.95511716094598775</c:v>
                </c:pt>
                <c:pt idx="10859">
                  <c:v>0.95445590364869104</c:v>
                </c:pt>
                <c:pt idx="10860">
                  <c:v>0.95354667486490807</c:v>
                </c:pt>
                <c:pt idx="10861">
                  <c:v>0.9545385608108532</c:v>
                </c:pt>
                <c:pt idx="10862">
                  <c:v>0.95553044675679821</c:v>
                </c:pt>
                <c:pt idx="10863">
                  <c:v>0.95470387513517729</c:v>
                </c:pt>
                <c:pt idx="10864">
                  <c:v>0.95445590364869104</c:v>
                </c:pt>
                <c:pt idx="10865">
                  <c:v>0.95346401770274603</c:v>
                </c:pt>
                <c:pt idx="10866">
                  <c:v>0.95478653229733945</c:v>
                </c:pt>
                <c:pt idx="10867">
                  <c:v>0.95586107540544651</c:v>
                </c:pt>
                <c:pt idx="10868">
                  <c:v>0.95652233270274323</c:v>
                </c:pt>
                <c:pt idx="10869">
                  <c:v>0.95462121797301525</c:v>
                </c:pt>
                <c:pt idx="10870">
                  <c:v>0.95610904689193277</c:v>
                </c:pt>
                <c:pt idx="10871">
                  <c:v>0.95561310391896026</c:v>
                </c:pt>
                <c:pt idx="10872">
                  <c:v>0.95610904689193277</c:v>
                </c:pt>
                <c:pt idx="10873">
                  <c:v>0.95528247527031185</c:v>
                </c:pt>
                <c:pt idx="10874">
                  <c:v>0.95569576108112242</c:v>
                </c:pt>
                <c:pt idx="10875">
                  <c:v>0.95767953297301234</c:v>
                </c:pt>
                <c:pt idx="10876">
                  <c:v>0.95858876175679542</c:v>
                </c:pt>
                <c:pt idx="10877">
                  <c:v>0.95412527500004274</c:v>
                </c:pt>
                <c:pt idx="10878">
                  <c:v>0.95553044675679821</c:v>
                </c:pt>
                <c:pt idx="10879">
                  <c:v>0.95652233270274323</c:v>
                </c:pt>
                <c:pt idx="10880">
                  <c:v>0.95900204756760576</c:v>
                </c:pt>
                <c:pt idx="10881">
                  <c:v>0.95817547594598484</c:v>
                </c:pt>
                <c:pt idx="10882">
                  <c:v>0.95784484729733654</c:v>
                </c:pt>
                <c:pt idx="10883">
                  <c:v>0.95767953297301234</c:v>
                </c:pt>
                <c:pt idx="10884">
                  <c:v>0.95701827567571573</c:v>
                </c:pt>
                <c:pt idx="10885">
                  <c:v>0.95925001905409202</c:v>
                </c:pt>
                <c:pt idx="10886">
                  <c:v>0.95916736189192997</c:v>
                </c:pt>
                <c:pt idx="10887">
                  <c:v>0.95875407608111951</c:v>
                </c:pt>
                <c:pt idx="10888">
                  <c:v>0.95850610459463326</c:v>
                </c:pt>
                <c:pt idx="10889">
                  <c:v>0.95908470472976781</c:v>
                </c:pt>
                <c:pt idx="10890">
                  <c:v>0.95668764702706732</c:v>
                </c:pt>
                <c:pt idx="10891">
                  <c:v>0.95685296135139164</c:v>
                </c:pt>
                <c:pt idx="10892">
                  <c:v>0.95825813310814689</c:v>
                </c:pt>
                <c:pt idx="10893">
                  <c:v>0.95834079027030905</c:v>
                </c:pt>
                <c:pt idx="10894">
                  <c:v>0.96007659067571294</c:v>
                </c:pt>
                <c:pt idx="10895">
                  <c:v>0.95991127635138873</c:v>
                </c:pt>
                <c:pt idx="10896">
                  <c:v>0.95867141891895746</c:v>
                </c:pt>
                <c:pt idx="10897">
                  <c:v>0.95925001905409202</c:v>
                </c:pt>
                <c:pt idx="10898">
                  <c:v>0.95867141891895746</c:v>
                </c:pt>
                <c:pt idx="10899">
                  <c:v>0.96065519081084749</c:v>
                </c:pt>
                <c:pt idx="10900">
                  <c:v>0.95908470472976781</c:v>
                </c:pt>
                <c:pt idx="10901">
                  <c:v>0.95949799054057827</c:v>
                </c:pt>
                <c:pt idx="10902">
                  <c:v>0.95974596202706453</c:v>
                </c:pt>
                <c:pt idx="10903">
                  <c:v>0.96106847662165784</c:v>
                </c:pt>
                <c:pt idx="10904">
                  <c:v>0.96065519081084749</c:v>
                </c:pt>
                <c:pt idx="10905">
                  <c:v>0.96057253364868533</c:v>
                </c:pt>
                <c:pt idx="10906">
                  <c:v>0.95941533337841611</c:v>
                </c:pt>
                <c:pt idx="10907">
                  <c:v>0.95784484729733654</c:v>
                </c:pt>
                <c:pt idx="10908">
                  <c:v>0.96156441959463046</c:v>
                </c:pt>
                <c:pt idx="10909">
                  <c:v>0.96007659067571294</c:v>
                </c:pt>
                <c:pt idx="10910">
                  <c:v>0.95982861918922657</c:v>
                </c:pt>
                <c:pt idx="10911">
                  <c:v>0.96131644810814409</c:v>
                </c:pt>
                <c:pt idx="10912">
                  <c:v>0.96057253364868533</c:v>
                </c:pt>
                <c:pt idx="10913">
                  <c:v>0.96106847662165784</c:v>
                </c:pt>
                <c:pt idx="10914">
                  <c:v>0.96230833405408911</c:v>
                </c:pt>
                <c:pt idx="10915">
                  <c:v>0.96040721932436124</c:v>
                </c:pt>
                <c:pt idx="10916">
                  <c:v>0.96073784797300954</c:v>
                </c:pt>
                <c:pt idx="10917">
                  <c:v>0.96230833405408911</c:v>
                </c:pt>
                <c:pt idx="10918">
                  <c:v>0.96073784797300954</c:v>
                </c:pt>
                <c:pt idx="10919">
                  <c:v>0.96371350581084458</c:v>
                </c:pt>
                <c:pt idx="10920">
                  <c:v>0.96156441959463046</c:v>
                </c:pt>
                <c:pt idx="10921">
                  <c:v>0.96148176243246841</c:v>
                </c:pt>
                <c:pt idx="10922">
                  <c:v>0.96404413445949289</c:v>
                </c:pt>
                <c:pt idx="10923">
                  <c:v>0.96379616297300674</c:v>
                </c:pt>
                <c:pt idx="10924">
                  <c:v>0.96379616297300674</c:v>
                </c:pt>
                <c:pt idx="10925">
                  <c:v>0.95974596202706453</c:v>
                </c:pt>
                <c:pt idx="10926">
                  <c:v>0.95925001905409202</c:v>
                </c:pt>
                <c:pt idx="10927">
                  <c:v>0.96404413445949289</c:v>
                </c:pt>
                <c:pt idx="10928">
                  <c:v>0.96536664905408631</c:v>
                </c:pt>
                <c:pt idx="10929">
                  <c:v>0.96313490567571003</c:v>
                </c:pt>
                <c:pt idx="10930">
                  <c:v>0.96363084864868254</c:v>
                </c:pt>
                <c:pt idx="10931">
                  <c:v>0.96305224851354798</c:v>
                </c:pt>
                <c:pt idx="10932">
                  <c:v>0.96379616297300674</c:v>
                </c:pt>
                <c:pt idx="10933">
                  <c:v>0.96396147729733084</c:v>
                </c:pt>
                <c:pt idx="10934">
                  <c:v>0.96330022000003424</c:v>
                </c:pt>
                <c:pt idx="10935">
                  <c:v>0.96073784797300954</c:v>
                </c:pt>
                <c:pt idx="10936">
                  <c:v>0.96445742027030346</c:v>
                </c:pt>
                <c:pt idx="10937">
                  <c:v>0.96602790635138303</c:v>
                </c:pt>
                <c:pt idx="10938">
                  <c:v>0.96412679162165504</c:v>
                </c:pt>
                <c:pt idx="10939">
                  <c:v>0.96098581945949579</c:v>
                </c:pt>
                <c:pt idx="10940">
                  <c:v>0.96412679162165504</c:v>
                </c:pt>
                <c:pt idx="10941">
                  <c:v>0.96577993486489666</c:v>
                </c:pt>
                <c:pt idx="10942">
                  <c:v>0.96561462054057257</c:v>
                </c:pt>
                <c:pt idx="10943">
                  <c:v>0.96363084864868254</c:v>
                </c:pt>
                <c:pt idx="10944">
                  <c:v>0.96511867756760006</c:v>
                </c:pt>
                <c:pt idx="10945">
                  <c:v>0.96652384932435553</c:v>
                </c:pt>
                <c:pt idx="10946">
                  <c:v>0.96544930621624836</c:v>
                </c:pt>
                <c:pt idx="10947">
                  <c:v>0.96594524918922087</c:v>
                </c:pt>
                <c:pt idx="10948">
                  <c:v>0.96470539175678971</c:v>
                </c:pt>
                <c:pt idx="10949">
                  <c:v>0.96247364837841332</c:v>
                </c:pt>
                <c:pt idx="10950">
                  <c:v>0.96627587783786928</c:v>
                </c:pt>
                <c:pt idx="10951">
                  <c:v>0.96660650648651758</c:v>
                </c:pt>
                <c:pt idx="10952">
                  <c:v>0.96420944878381709</c:v>
                </c:pt>
                <c:pt idx="10953">
                  <c:v>0.96495336324327596</c:v>
                </c:pt>
                <c:pt idx="10954">
                  <c:v>0.96536664905408631</c:v>
                </c:pt>
                <c:pt idx="10955">
                  <c:v>0.96544930621624836</c:v>
                </c:pt>
                <c:pt idx="10956">
                  <c:v>0.96743307810813839</c:v>
                </c:pt>
                <c:pt idx="10957">
                  <c:v>0.96586259202705882</c:v>
                </c:pt>
                <c:pt idx="10958">
                  <c:v>0.96478804891895176</c:v>
                </c:pt>
                <c:pt idx="10959">
                  <c:v>0.96627587783786928</c:v>
                </c:pt>
                <c:pt idx="10960">
                  <c:v>0.96867293554056966</c:v>
                </c:pt>
                <c:pt idx="10961">
                  <c:v>0.96751573527030055</c:v>
                </c:pt>
                <c:pt idx="10962">
                  <c:v>0.96635853500003133</c:v>
                </c:pt>
                <c:pt idx="10963">
                  <c:v>0.96867293554056966</c:v>
                </c:pt>
                <c:pt idx="10964">
                  <c:v>0.96751573527030055</c:v>
                </c:pt>
                <c:pt idx="10965">
                  <c:v>0.96817699256759726</c:v>
                </c:pt>
                <c:pt idx="10966">
                  <c:v>0.96743307810813839</c:v>
                </c:pt>
                <c:pt idx="10967">
                  <c:v>0.96652384932435553</c:v>
                </c:pt>
                <c:pt idx="10968">
                  <c:v>0.96644119216219349</c:v>
                </c:pt>
                <c:pt idx="10969">
                  <c:v>0.96867293554056966</c:v>
                </c:pt>
                <c:pt idx="10970">
                  <c:v>0.96693713513516588</c:v>
                </c:pt>
                <c:pt idx="10971">
                  <c:v>0.9680943354054351</c:v>
                </c:pt>
                <c:pt idx="10972">
                  <c:v>0.96718510662165214</c:v>
                </c:pt>
                <c:pt idx="10973">
                  <c:v>0.96751573527030055</c:v>
                </c:pt>
                <c:pt idx="10974">
                  <c:v>0.96883824986489386</c:v>
                </c:pt>
                <c:pt idx="10975">
                  <c:v>0.96718510662165214</c:v>
                </c:pt>
                <c:pt idx="10976">
                  <c:v>0.96743307810813839</c:v>
                </c:pt>
                <c:pt idx="10977">
                  <c:v>0.96850762121624556</c:v>
                </c:pt>
                <c:pt idx="10978">
                  <c:v>0.96991279297300104</c:v>
                </c:pt>
                <c:pt idx="10979">
                  <c:v>0.97040873594597343</c:v>
                </c:pt>
                <c:pt idx="10980">
                  <c:v>0.96966482148651478</c:v>
                </c:pt>
                <c:pt idx="10981">
                  <c:v>0.96792902108111101</c:v>
                </c:pt>
                <c:pt idx="10982">
                  <c:v>0.96900356418921807</c:v>
                </c:pt>
                <c:pt idx="10983">
                  <c:v>0.96949950716219058</c:v>
                </c:pt>
                <c:pt idx="10984">
                  <c:v>0.97040873594597343</c:v>
                </c:pt>
                <c:pt idx="10985">
                  <c:v>0.96875559270273182</c:v>
                </c:pt>
                <c:pt idx="10986">
                  <c:v>0.96759839243246271</c:v>
                </c:pt>
                <c:pt idx="10987">
                  <c:v>0.96759839243246271</c:v>
                </c:pt>
                <c:pt idx="10988">
                  <c:v>0.97148327905408061</c:v>
                </c:pt>
                <c:pt idx="10989">
                  <c:v>0.97040873594597343</c:v>
                </c:pt>
                <c:pt idx="10990">
                  <c:v>0.96801167824327305</c:v>
                </c:pt>
                <c:pt idx="10991">
                  <c:v>0.96900356418921807</c:v>
                </c:pt>
                <c:pt idx="10992">
                  <c:v>0.96966482148651478</c:v>
                </c:pt>
                <c:pt idx="10993">
                  <c:v>0.97115265040543231</c:v>
                </c:pt>
                <c:pt idx="10994">
                  <c:v>0.96999545013516308</c:v>
                </c:pt>
                <c:pt idx="10995">
                  <c:v>0.97016076445948718</c:v>
                </c:pt>
                <c:pt idx="10996">
                  <c:v>0.96949950716219058</c:v>
                </c:pt>
                <c:pt idx="10997">
                  <c:v>0.96892090702705591</c:v>
                </c:pt>
                <c:pt idx="10998">
                  <c:v>0.9709873360811081</c:v>
                </c:pt>
                <c:pt idx="10999">
                  <c:v>0.96966482148651478</c:v>
                </c:pt>
                <c:pt idx="11000">
                  <c:v>0.96966482148651478</c:v>
                </c:pt>
                <c:pt idx="11001">
                  <c:v>0.97007810729732513</c:v>
                </c:pt>
                <c:pt idx="11002">
                  <c:v>0.97173125054056686</c:v>
                </c:pt>
                <c:pt idx="11003">
                  <c:v>0.97173125054056686</c:v>
                </c:pt>
                <c:pt idx="11004">
                  <c:v>0.96850762121624556</c:v>
                </c:pt>
                <c:pt idx="11005">
                  <c:v>0.97073936459462185</c:v>
                </c:pt>
                <c:pt idx="11006">
                  <c:v>0.96974747864867683</c:v>
                </c:pt>
                <c:pt idx="11007">
                  <c:v>0.97313642229732233</c:v>
                </c:pt>
                <c:pt idx="11008">
                  <c:v>0.9706567074324598</c:v>
                </c:pt>
                <c:pt idx="11009">
                  <c:v>0.96883824986489386</c:v>
                </c:pt>
                <c:pt idx="11010">
                  <c:v>0.97049139310813559</c:v>
                </c:pt>
                <c:pt idx="11011">
                  <c:v>0.97164859337840481</c:v>
                </c:pt>
                <c:pt idx="11012">
                  <c:v>0.97396299391894314</c:v>
                </c:pt>
                <c:pt idx="11013">
                  <c:v>0.96908622135138023</c:v>
                </c:pt>
                <c:pt idx="11014">
                  <c:v>0.97106999324327026</c:v>
                </c:pt>
                <c:pt idx="11015">
                  <c:v>0.96974747864867683</c:v>
                </c:pt>
                <c:pt idx="11016">
                  <c:v>0.973715022432457</c:v>
                </c:pt>
                <c:pt idx="11017">
                  <c:v>0.97214453635137732</c:v>
                </c:pt>
                <c:pt idx="11018">
                  <c:v>0.96900356418921807</c:v>
                </c:pt>
                <c:pt idx="11019">
                  <c:v>0.97024342162164934</c:v>
                </c:pt>
                <c:pt idx="11020">
                  <c:v>0.97090467891894605</c:v>
                </c:pt>
                <c:pt idx="11021">
                  <c:v>0.97156593621624265</c:v>
                </c:pt>
                <c:pt idx="11022">
                  <c:v>0.97173125054056686</c:v>
                </c:pt>
                <c:pt idx="11023">
                  <c:v>0.9709873360811081</c:v>
                </c:pt>
                <c:pt idx="11024">
                  <c:v>0.97255782216218778</c:v>
                </c:pt>
                <c:pt idx="11025">
                  <c:v>0.97330173662164643</c:v>
                </c:pt>
                <c:pt idx="11026">
                  <c:v>0.97288845081083608</c:v>
                </c:pt>
                <c:pt idx="11027">
                  <c:v>0.97330173662164643</c:v>
                </c:pt>
                <c:pt idx="11028">
                  <c:v>0.97247516500002562</c:v>
                </c:pt>
                <c:pt idx="11029">
                  <c:v>0.97073936459462185</c:v>
                </c:pt>
                <c:pt idx="11030">
                  <c:v>0.9747069083784019</c:v>
                </c:pt>
                <c:pt idx="11031">
                  <c:v>0.97280579364867403</c:v>
                </c:pt>
                <c:pt idx="11032">
                  <c:v>0.97354970810813279</c:v>
                </c:pt>
                <c:pt idx="11033">
                  <c:v>0.97115265040543231</c:v>
                </c:pt>
                <c:pt idx="11034">
                  <c:v>0.97156593621624265</c:v>
                </c:pt>
                <c:pt idx="11035">
                  <c:v>0.97495487986488816</c:v>
                </c:pt>
                <c:pt idx="11036">
                  <c:v>0.97330173662164643</c:v>
                </c:pt>
                <c:pt idx="11037">
                  <c:v>0.9740456510811053</c:v>
                </c:pt>
                <c:pt idx="11038">
                  <c:v>0.97148327905408061</c:v>
                </c:pt>
                <c:pt idx="11039">
                  <c:v>0.9745415940540777</c:v>
                </c:pt>
                <c:pt idx="11040">
                  <c:v>0.97379767959461905</c:v>
                </c:pt>
                <c:pt idx="11041">
                  <c:v>0.9740456510811053</c:v>
                </c:pt>
                <c:pt idx="11042">
                  <c:v>0.97222719351353948</c:v>
                </c:pt>
                <c:pt idx="11043">
                  <c:v>0.97272313648651187</c:v>
                </c:pt>
                <c:pt idx="11044">
                  <c:v>0.97379767959461905</c:v>
                </c:pt>
                <c:pt idx="11045">
                  <c:v>0.97487222270272611</c:v>
                </c:pt>
                <c:pt idx="11046">
                  <c:v>0.97503753702705021</c:v>
                </c:pt>
                <c:pt idx="11047">
                  <c:v>0.97487222270272611</c:v>
                </c:pt>
                <c:pt idx="11048">
                  <c:v>0.97561613716218487</c:v>
                </c:pt>
                <c:pt idx="11049">
                  <c:v>0.97553348000002282</c:v>
                </c:pt>
                <c:pt idx="11050">
                  <c:v>0.97478956554056395</c:v>
                </c:pt>
                <c:pt idx="11051">
                  <c:v>0.97478956554056395</c:v>
                </c:pt>
                <c:pt idx="11052">
                  <c:v>0.97255782216218778</c:v>
                </c:pt>
                <c:pt idx="11053">
                  <c:v>0.9743762797297536</c:v>
                </c:pt>
                <c:pt idx="11054">
                  <c:v>0.9772692804054266</c:v>
                </c:pt>
                <c:pt idx="11055">
                  <c:v>0.97528550851353657</c:v>
                </c:pt>
                <c:pt idx="11056">
                  <c:v>0.97512019418921236</c:v>
                </c:pt>
                <c:pt idx="11057">
                  <c:v>0.97487222270272611</c:v>
                </c:pt>
                <c:pt idx="11058">
                  <c:v>0.97561613716218487</c:v>
                </c:pt>
                <c:pt idx="11059">
                  <c:v>0.9743762797297536</c:v>
                </c:pt>
                <c:pt idx="11060">
                  <c:v>0.97520285135137452</c:v>
                </c:pt>
                <c:pt idx="11061">
                  <c:v>0.97462425121623986</c:v>
                </c:pt>
                <c:pt idx="11062">
                  <c:v>0.97512019418921236</c:v>
                </c:pt>
                <c:pt idx="11063">
                  <c:v>0.97652536594596773</c:v>
                </c:pt>
                <c:pt idx="11064">
                  <c:v>0.97429362256759156</c:v>
                </c:pt>
                <c:pt idx="11065">
                  <c:v>0.97412830824326735</c:v>
                </c:pt>
                <c:pt idx="11066">
                  <c:v>0.97619473729731943</c:v>
                </c:pt>
                <c:pt idx="11067">
                  <c:v>0.97495487986488816</c:v>
                </c:pt>
                <c:pt idx="11068">
                  <c:v>0.97528550851353657</c:v>
                </c:pt>
                <c:pt idx="11069">
                  <c:v>0.97660802310813</c:v>
                </c:pt>
                <c:pt idx="11070">
                  <c:v>0.97528550851353657</c:v>
                </c:pt>
                <c:pt idx="11071">
                  <c:v>0.97594676581083317</c:v>
                </c:pt>
                <c:pt idx="11072">
                  <c:v>0.9745415940540777</c:v>
                </c:pt>
                <c:pt idx="11073">
                  <c:v>0.97710396608110239</c:v>
                </c:pt>
                <c:pt idx="11074">
                  <c:v>0.97627739445948147</c:v>
                </c:pt>
                <c:pt idx="11075">
                  <c:v>0.97512019418921236</c:v>
                </c:pt>
                <c:pt idx="11076">
                  <c:v>0.97363236527029484</c:v>
                </c:pt>
                <c:pt idx="11077">
                  <c:v>0.97809585202704752</c:v>
                </c:pt>
                <c:pt idx="11078">
                  <c:v>0.97743459472975069</c:v>
                </c:pt>
                <c:pt idx="11079">
                  <c:v>0.97528550851353657</c:v>
                </c:pt>
                <c:pt idx="11080">
                  <c:v>0.97338439378380848</c:v>
                </c:pt>
                <c:pt idx="11081">
                  <c:v>0.97826116635137161</c:v>
                </c:pt>
                <c:pt idx="11082">
                  <c:v>0.97536816567569862</c:v>
                </c:pt>
                <c:pt idx="11083">
                  <c:v>0.97751725189191285</c:v>
                </c:pt>
                <c:pt idx="11084">
                  <c:v>0.97710396608110239</c:v>
                </c:pt>
                <c:pt idx="11085">
                  <c:v>0.9775999090540749</c:v>
                </c:pt>
                <c:pt idx="11086">
                  <c:v>0.97768256621623695</c:v>
                </c:pt>
                <c:pt idx="11087">
                  <c:v>0.9769386517567783</c:v>
                </c:pt>
                <c:pt idx="11088">
                  <c:v>0.97751725189191285</c:v>
                </c:pt>
                <c:pt idx="11089">
                  <c:v>0.97536816567569862</c:v>
                </c:pt>
                <c:pt idx="11090">
                  <c:v>0.97784788054056115</c:v>
                </c:pt>
                <c:pt idx="11091">
                  <c:v>0.97685599459461614</c:v>
                </c:pt>
                <c:pt idx="11092">
                  <c:v>0.97850913783785787</c:v>
                </c:pt>
                <c:pt idx="11093">
                  <c:v>0.97503753702705021</c:v>
                </c:pt>
                <c:pt idx="11094">
                  <c:v>0.97602942297299533</c:v>
                </c:pt>
                <c:pt idx="11095">
                  <c:v>0.97669068027029204</c:v>
                </c:pt>
                <c:pt idx="11096">
                  <c:v>0.9779305377027232</c:v>
                </c:pt>
                <c:pt idx="11097">
                  <c:v>0.97718662324326455</c:v>
                </c:pt>
                <c:pt idx="11098">
                  <c:v>0.9775999090540749</c:v>
                </c:pt>
                <c:pt idx="11099">
                  <c:v>0.97636005162164363</c:v>
                </c:pt>
                <c:pt idx="11100">
                  <c:v>0.97834382351353377</c:v>
                </c:pt>
                <c:pt idx="11101">
                  <c:v>0.97908773797299242</c:v>
                </c:pt>
                <c:pt idx="11102">
                  <c:v>0.97619473729731943</c:v>
                </c:pt>
                <c:pt idx="11103">
                  <c:v>0.97900508081083037</c:v>
                </c:pt>
                <c:pt idx="11104">
                  <c:v>0.97677333743245409</c:v>
                </c:pt>
                <c:pt idx="11105">
                  <c:v>0.9779305377027232</c:v>
                </c:pt>
                <c:pt idx="11106">
                  <c:v>0.97859179500001992</c:v>
                </c:pt>
                <c:pt idx="11107">
                  <c:v>0.97735193756758865</c:v>
                </c:pt>
                <c:pt idx="11108">
                  <c:v>0.97826116635137161</c:v>
                </c:pt>
                <c:pt idx="11109">
                  <c:v>0.97875710932434412</c:v>
                </c:pt>
                <c:pt idx="11110">
                  <c:v>0.97966633810812709</c:v>
                </c:pt>
                <c:pt idx="11111">
                  <c:v>0.97941836662164072</c:v>
                </c:pt>
                <c:pt idx="11112">
                  <c:v>0.97751725189191285</c:v>
                </c:pt>
                <c:pt idx="11113">
                  <c:v>0.9779305377027232</c:v>
                </c:pt>
                <c:pt idx="11114">
                  <c:v>0.97983165243245129</c:v>
                </c:pt>
                <c:pt idx="11115">
                  <c:v>0.97735193756758865</c:v>
                </c:pt>
                <c:pt idx="11116">
                  <c:v>0.97594676581083317</c:v>
                </c:pt>
                <c:pt idx="11117">
                  <c:v>0.97933570945947868</c:v>
                </c:pt>
                <c:pt idx="11118">
                  <c:v>0.97999696675677539</c:v>
                </c:pt>
                <c:pt idx="11119">
                  <c:v>0.97933570945947868</c:v>
                </c:pt>
                <c:pt idx="11120">
                  <c:v>0.97966633810812709</c:v>
                </c:pt>
                <c:pt idx="11121">
                  <c:v>0.97850913783785787</c:v>
                </c:pt>
                <c:pt idx="11122">
                  <c:v>0.97809585202704752</c:v>
                </c:pt>
                <c:pt idx="11123">
                  <c:v>0.97950102378380288</c:v>
                </c:pt>
                <c:pt idx="11124">
                  <c:v>0.97892242364866833</c:v>
                </c:pt>
                <c:pt idx="11125">
                  <c:v>0.97933570945947868</c:v>
                </c:pt>
                <c:pt idx="11126">
                  <c:v>0.97710396608110239</c:v>
                </c:pt>
                <c:pt idx="11127">
                  <c:v>0.97908773797299242</c:v>
                </c:pt>
                <c:pt idx="11128">
                  <c:v>0.97892242364866833</c:v>
                </c:pt>
                <c:pt idx="11129">
                  <c:v>0.97892242364866833</c:v>
                </c:pt>
                <c:pt idx="11130">
                  <c:v>0.97826116635137161</c:v>
                </c:pt>
                <c:pt idx="11131">
                  <c:v>0.97660802310813</c:v>
                </c:pt>
                <c:pt idx="11132">
                  <c:v>0.97941836662164072</c:v>
                </c:pt>
                <c:pt idx="11133">
                  <c:v>0.97983165243245129</c:v>
                </c:pt>
                <c:pt idx="11134">
                  <c:v>0.97974899527028914</c:v>
                </c:pt>
                <c:pt idx="11135">
                  <c:v>0.97958368094596493</c:v>
                </c:pt>
                <c:pt idx="11136">
                  <c:v>0.97900508081083037</c:v>
                </c:pt>
                <c:pt idx="11137">
                  <c:v>0.98041025256758585</c:v>
                </c:pt>
                <c:pt idx="11138">
                  <c:v>0.98024493824326164</c:v>
                </c:pt>
                <c:pt idx="11139">
                  <c:v>0.98024493824326164</c:v>
                </c:pt>
                <c:pt idx="11140">
                  <c:v>0.98007962391893755</c:v>
                </c:pt>
                <c:pt idx="11141">
                  <c:v>0.97958368094596493</c:v>
                </c:pt>
                <c:pt idx="11142">
                  <c:v>0.9804929097297479</c:v>
                </c:pt>
                <c:pt idx="11143">
                  <c:v>0.98074088121623415</c:v>
                </c:pt>
                <c:pt idx="11144">
                  <c:v>0.98107150986488245</c:v>
                </c:pt>
                <c:pt idx="11145">
                  <c:v>0.98065822405407199</c:v>
                </c:pt>
                <c:pt idx="11146">
                  <c:v>0.97958368094596493</c:v>
                </c:pt>
                <c:pt idx="11147">
                  <c:v>0.98156745283785507</c:v>
                </c:pt>
                <c:pt idx="11148">
                  <c:v>0.98057556689190994</c:v>
                </c:pt>
                <c:pt idx="11149">
                  <c:v>0.97991430959461334</c:v>
                </c:pt>
                <c:pt idx="11150">
                  <c:v>0.97776522337839911</c:v>
                </c:pt>
                <c:pt idx="11151">
                  <c:v>0.98131948135136882</c:v>
                </c:pt>
                <c:pt idx="11152">
                  <c:v>0.98206339581082747</c:v>
                </c:pt>
                <c:pt idx="11153">
                  <c:v>0.98074088121623415</c:v>
                </c:pt>
                <c:pt idx="11154">
                  <c:v>0.98065822405407199</c:v>
                </c:pt>
                <c:pt idx="11155">
                  <c:v>0.98074088121623415</c:v>
                </c:pt>
                <c:pt idx="11156">
                  <c:v>0.98156745283785507</c:v>
                </c:pt>
                <c:pt idx="11157">
                  <c:v>0.98198073864866542</c:v>
                </c:pt>
                <c:pt idx="11158">
                  <c:v>0.98107150986488245</c:v>
                </c:pt>
                <c:pt idx="11159">
                  <c:v>0.97917039513515447</c:v>
                </c:pt>
                <c:pt idx="11160">
                  <c:v>0.97974899527028914</c:v>
                </c:pt>
                <c:pt idx="11161">
                  <c:v>0.98189808148650337</c:v>
                </c:pt>
                <c:pt idx="11162">
                  <c:v>0.98264199594596213</c:v>
                </c:pt>
                <c:pt idx="11163">
                  <c:v>0.97834382351353377</c:v>
                </c:pt>
                <c:pt idx="11164">
                  <c:v>0.98090619554055825</c:v>
                </c:pt>
                <c:pt idx="11165">
                  <c:v>0.98264199594596213</c:v>
                </c:pt>
                <c:pt idx="11166">
                  <c:v>0.98214605297298962</c:v>
                </c:pt>
                <c:pt idx="11167">
                  <c:v>0.9804929097297479</c:v>
                </c:pt>
                <c:pt idx="11168">
                  <c:v>0.98123682418920677</c:v>
                </c:pt>
                <c:pt idx="11169">
                  <c:v>0.98115416702704461</c:v>
                </c:pt>
                <c:pt idx="11170">
                  <c:v>0.98346856756758294</c:v>
                </c:pt>
                <c:pt idx="11171">
                  <c:v>0.98206339581082747</c:v>
                </c:pt>
                <c:pt idx="11172">
                  <c:v>0.98123682418920677</c:v>
                </c:pt>
                <c:pt idx="11173">
                  <c:v>0.98123682418920677</c:v>
                </c:pt>
                <c:pt idx="11174">
                  <c:v>0.98313793891893464</c:v>
                </c:pt>
                <c:pt idx="11175">
                  <c:v>0.98305528175677259</c:v>
                </c:pt>
                <c:pt idx="11176">
                  <c:v>0.98247668162163793</c:v>
                </c:pt>
                <c:pt idx="11177">
                  <c:v>0.9809888527027204</c:v>
                </c:pt>
                <c:pt idx="11178">
                  <c:v>0.98231136729731372</c:v>
                </c:pt>
                <c:pt idx="11179">
                  <c:v>0.98346856756758294</c:v>
                </c:pt>
                <c:pt idx="11180">
                  <c:v>0.98272465310812429</c:v>
                </c:pt>
                <c:pt idx="11181">
                  <c:v>0.98007962391893755</c:v>
                </c:pt>
                <c:pt idx="11182">
                  <c:v>0.98206339581082747</c:v>
                </c:pt>
                <c:pt idx="11183">
                  <c:v>0.98255933878379997</c:v>
                </c:pt>
                <c:pt idx="11184">
                  <c:v>0.98338591040542089</c:v>
                </c:pt>
                <c:pt idx="11185">
                  <c:v>0.98371653905406919</c:v>
                </c:pt>
                <c:pt idx="11186">
                  <c:v>0.98255933878379997</c:v>
                </c:pt>
                <c:pt idx="11187">
                  <c:v>0.98131948135136882</c:v>
                </c:pt>
                <c:pt idx="11188">
                  <c:v>0.98214605297298962</c:v>
                </c:pt>
                <c:pt idx="11189">
                  <c:v>0.98330325324325885</c:v>
                </c:pt>
                <c:pt idx="11190">
                  <c:v>0.98065822405407199</c:v>
                </c:pt>
                <c:pt idx="11191">
                  <c:v>0.98173276716217917</c:v>
                </c:pt>
                <c:pt idx="11192">
                  <c:v>0.98074088121623415</c:v>
                </c:pt>
                <c:pt idx="11193">
                  <c:v>0.98363388189190715</c:v>
                </c:pt>
                <c:pt idx="11194">
                  <c:v>0.98264199594596213</c:v>
                </c:pt>
                <c:pt idx="11195">
                  <c:v>0.98272465310812429</c:v>
                </c:pt>
                <c:pt idx="11196">
                  <c:v>0.98297262459461043</c:v>
                </c:pt>
                <c:pt idx="11197">
                  <c:v>0.98148479567569291</c:v>
                </c:pt>
                <c:pt idx="11198">
                  <c:v>0.98454311067569011</c:v>
                </c:pt>
                <c:pt idx="11199">
                  <c:v>0.98479108216217637</c:v>
                </c:pt>
                <c:pt idx="11200">
                  <c:v>0.9840471677027175</c:v>
                </c:pt>
                <c:pt idx="11201">
                  <c:v>0.98239402445947577</c:v>
                </c:pt>
                <c:pt idx="11202">
                  <c:v>0.98280731027028634</c:v>
                </c:pt>
                <c:pt idx="11203">
                  <c:v>0.9840471677027175</c:v>
                </c:pt>
                <c:pt idx="11204">
                  <c:v>0.98371653905406919</c:v>
                </c:pt>
                <c:pt idx="11205">
                  <c:v>0.98322059608109669</c:v>
                </c:pt>
                <c:pt idx="11206">
                  <c:v>0.98255933878379997</c:v>
                </c:pt>
                <c:pt idx="11207">
                  <c:v>0.9840471677027175</c:v>
                </c:pt>
                <c:pt idx="11208">
                  <c:v>0.98446045351352807</c:v>
                </c:pt>
                <c:pt idx="11209">
                  <c:v>0.98379919621623124</c:v>
                </c:pt>
                <c:pt idx="11210">
                  <c:v>0.98305528175677259</c:v>
                </c:pt>
                <c:pt idx="11211">
                  <c:v>0.98272465310812429</c:v>
                </c:pt>
                <c:pt idx="11212">
                  <c:v>0.98255933878379997</c:v>
                </c:pt>
                <c:pt idx="11213">
                  <c:v>0.98322059608109669</c:v>
                </c:pt>
                <c:pt idx="11214">
                  <c:v>0.98297262459461043</c:v>
                </c:pt>
                <c:pt idx="11215">
                  <c:v>0.98338591040542089</c:v>
                </c:pt>
                <c:pt idx="11216">
                  <c:v>0.98214605297298962</c:v>
                </c:pt>
                <c:pt idx="11217">
                  <c:v>0.98446045351352807</c:v>
                </c:pt>
                <c:pt idx="11218">
                  <c:v>0.98346856756758294</c:v>
                </c:pt>
                <c:pt idx="11219">
                  <c:v>0.98363388189190715</c:v>
                </c:pt>
                <c:pt idx="11220">
                  <c:v>0.98363388189190715</c:v>
                </c:pt>
                <c:pt idx="11221">
                  <c:v>0.98346856756758294</c:v>
                </c:pt>
                <c:pt idx="11222">
                  <c:v>0.98512171081082467</c:v>
                </c:pt>
                <c:pt idx="11223">
                  <c:v>0.98470842500001421</c:v>
                </c:pt>
                <c:pt idx="11224">
                  <c:v>0.98206339581082747</c:v>
                </c:pt>
                <c:pt idx="11225">
                  <c:v>0.98231136729731372</c:v>
                </c:pt>
                <c:pt idx="11226">
                  <c:v>0.98355122472974499</c:v>
                </c:pt>
                <c:pt idx="11227">
                  <c:v>0.9840471677027175</c:v>
                </c:pt>
                <c:pt idx="11228">
                  <c:v>0.98462576783785216</c:v>
                </c:pt>
                <c:pt idx="11229">
                  <c:v>0.9838818533783934</c:v>
                </c:pt>
                <c:pt idx="11230">
                  <c:v>0.98346856756758294</c:v>
                </c:pt>
                <c:pt idx="11231">
                  <c:v>0.98479108216217637</c:v>
                </c:pt>
                <c:pt idx="11232">
                  <c:v>0.98578296810812138</c:v>
                </c:pt>
                <c:pt idx="11233">
                  <c:v>0.98470842500001421</c:v>
                </c:pt>
                <c:pt idx="11234">
                  <c:v>0.98338591040542089</c:v>
                </c:pt>
                <c:pt idx="11235">
                  <c:v>0.98421248202704181</c:v>
                </c:pt>
                <c:pt idx="11236">
                  <c:v>0.98503905364866262</c:v>
                </c:pt>
                <c:pt idx="11237">
                  <c:v>0.98346856756758294</c:v>
                </c:pt>
                <c:pt idx="11238">
                  <c:v>0.98330325324325885</c:v>
                </c:pt>
                <c:pt idx="11239">
                  <c:v>0.98313793891893464</c:v>
                </c:pt>
                <c:pt idx="11240">
                  <c:v>0.98462576783785216</c:v>
                </c:pt>
                <c:pt idx="11241">
                  <c:v>0.98429513918920386</c:v>
                </c:pt>
                <c:pt idx="11242">
                  <c:v>0.98214605297298962</c:v>
                </c:pt>
                <c:pt idx="11243">
                  <c:v>0.98462576783785216</c:v>
                </c:pt>
                <c:pt idx="11244">
                  <c:v>0.98479108216217637</c:v>
                </c:pt>
                <c:pt idx="11245">
                  <c:v>0.98545233945947297</c:v>
                </c:pt>
                <c:pt idx="11246">
                  <c:v>0.98495639648650046</c:v>
                </c:pt>
                <c:pt idx="11247">
                  <c:v>0.98115416702704461</c:v>
                </c:pt>
                <c:pt idx="11248">
                  <c:v>0.9838818533783934</c:v>
                </c:pt>
                <c:pt idx="11249">
                  <c:v>0.98561765378379718</c:v>
                </c:pt>
                <c:pt idx="11250">
                  <c:v>0.98619625391893184</c:v>
                </c:pt>
                <c:pt idx="11251">
                  <c:v>0.98495639648650046</c:v>
                </c:pt>
                <c:pt idx="11252">
                  <c:v>0.98512171081082467</c:v>
                </c:pt>
                <c:pt idx="11253">
                  <c:v>0.98412982486487954</c:v>
                </c:pt>
                <c:pt idx="11254">
                  <c:v>0.98272465310812429</c:v>
                </c:pt>
                <c:pt idx="11255">
                  <c:v>0.98751876851352516</c:v>
                </c:pt>
                <c:pt idx="11256">
                  <c:v>0.98528702513514876</c:v>
                </c:pt>
                <c:pt idx="11257">
                  <c:v>0.98528702513514876</c:v>
                </c:pt>
                <c:pt idx="11258">
                  <c:v>0.98520436797298672</c:v>
                </c:pt>
                <c:pt idx="11259">
                  <c:v>0.98594828243244559</c:v>
                </c:pt>
                <c:pt idx="11260">
                  <c:v>0.98503905364866262</c:v>
                </c:pt>
                <c:pt idx="11261">
                  <c:v>0.98495639648650046</c:v>
                </c:pt>
                <c:pt idx="11262">
                  <c:v>0.9840471677027175</c:v>
                </c:pt>
                <c:pt idx="11263">
                  <c:v>0.98528702513514876</c:v>
                </c:pt>
                <c:pt idx="11264">
                  <c:v>0.98636156824325594</c:v>
                </c:pt>
                <c:pt idx="11265">
                  <c:v>0.98222871013515167</c:v>
                </c:pt>
                <c:pt idx="11266">
                  <c:v>0.98652688256758014</c:v>
                </c:pt>
                <c:pt idx="11267">
                  <c:v>0.98578296810812138</c:v>
                </c:pt>
                <c:pt idx="11268">
                  <c:v>0.98603093959460764</c:v>
                </c:pt>
                <c:pt idx="11269">
                  <c:v>0.98652688256758014</c:v>
                </c:pt>
                <c:pt idx="11270">
                  <c:v>0.98685751121622844</c:v>
                </c:pt>
                <c:pt idx="11271">
                  <c:v>0.98528702513514876</c:v>
                </c:pt>
                <c:pt idx="11272">
                  <c:v>0.98512171081082467</c:v>
                </c:pt>
                <c:pt idx="11273">
                  <c:v>0.98545233945947297</c:v>
                </c:pt>
                <c:pt idx="11274">
                  <c:v>0.98594828243244559</c:v>
                </c:pt>
                <c:pt idx="11275">
                  <c:v>0.98520436797298672</c:v>
                </c:pt>
                <c:pt idx="11276">
                  <c:v>0.98528702513514876</c:v>
                </c:pt>
                <c:pt idx="11277">
                  <c:v>0.98619625391893184</c:v>
                </c:pt>
                <c:pt idx="11278">
                  <c:v>0.98528702513514876</c:v>
                </c:pt>
                <c:pt idx="11279">
                  <c:v>0.98652688256758014</c:v>
                </c:pt>
                <c:pt idx="11280">
                  <c:v>0.98660953972974219</c:v>
                </c:pt>
                <c:pt idx="11281">
                  <c:v>0.98611359675676968</c:v>
                </c:pt>
                <c:pt idx="11282">
                  <c:v>0.98611359675676968</c:v>
                </c:pt>
                <c:pt idx="11283">
                  <c:v>0.98768408283784936</c:v>
                </c:pt>
                <c:pt idx="11284">
                  <c:v>0.9872707970270389</c:v>
                </c:pt>
                <c:pt idx="11285">
                  <c:v>0.98371653905406919</c:v>
                </c:pt>
                <c:pt idx="11286">
                  <c:v>0.98561765378379718</c:v>
                </c:pt>
                <c:pt idx="11287">
                  <c:v>0.9872707970270389</c:v>
                </c:pt>
                <c:pt idx="11288">
                  <c:v>0.98751876851352516</c:v>
                </c:pt>
                <c:pt idx="11289">
                  <c:v>0.98718813986487686</c:v>
                </c:pt>
                <c:pt idx="11290">
                  <c:v>0.98619625391893184</c:v>
                </c:pt>
                <c:pt idx="11291">
                  <c:v>0.98570031094595933</c:v>
                </c:pt>
                <c:pt idx="11292">
                  <c:v>0.98685751121622844</c:v>
                </c:pt>
                <c:pt idx="11293">
                  <c:v>0.98694016837839049</c:v>
                </c:pt>
                <c:pt idx="11294">
                  <c:v>0.98536968229731092</c:v>
                </c:pt>
                <c:pt idx="11295">
                  <c:v>0.98570031094595933</c:v>
                </c:pt>
                <c:pt idx="11296">
                  <c:v>0.98784939716217346</c:v>
                </c:pt>
                <c:pt idx="11297">
                  <c:v>0.98685751121622844</c:v>
                </c:pt>
                <c:pt idx="11298">
                  <c:v>0.98528702513514876</c:v>
                </c:pt>
                <c:pt idx="11299">
                  <c:v>0.98586562527028343</c:v>
                </c:pt>
                <c:pt idx="11300">
                  <c:v>0.98619625391893184</c:v>
                </c:pt>
                <c:pt idx="11301">
                  <c:v>0.98603093959460764</c:v>
                </c:pt>
                <c:pt idx="11302">
                  <c:v>0.98694016837839049</c:v>
                </c:pt>
                <c:pt idx="11303">
                  <c:v>0.98636156824325594</c:v>
                </c:pt>
                <c:pt idx="11304">
                  <c:v>0.98784939716217346</c:v>
                </c:pt>
                <c:pt idx="11305">
                  <c:v>0.98305528175677259</c:v>
                </c:pt>
                <c:pt idx="11306">
                  <c:v>0.98892394027028063</c:v>
                </c:pt>
                <c:pt idx="11307">
                  <c:v>0.98784939716217346</c:v>
                </c:pt>
                <c:pt idx="11308">
                  <c:v>0.98627891108109389</c:v>
                </c:pt>
                <c:pt idx="11309">
                  <c:v>0.9867748540540664</c:v>
                </c:pt>
                <c:pt idx="11310">
                  <c:v>0.98619625391893184</c:v>
                </c:pt>
                <c:pt idx="11311">
                  <c:v>0.98900659743244268</c:v>
                </c:pt>
                <c:pt idx="11312">
                  <c:v>0.98735345418920106</c:v>
                </c:pt>
                <c:pt idx="11313">
                  <c:v>0.98603093959460764</c:v>
                </c:pt>
                <c:pt idx="11314">
                  <c:v>0.98801471148649767</c:v>
                </c:pt>
                <c:pt idx="11315">
                  <c:v>0.98784939716217346</c:v>
                </c:pt>
                <c:pt idx="11316">
                  <c:v>0.9871054827027147</c:v>
                </c:pt>
                <c:pt idx="11317">
                  <c:v>0.98776674000001141</c:v>
                </c:pt>
                <c:pt idx="11318">
                  <c:v>0.98512171081082467</c:v>
                </c:pt>
                <c:pt idx="11319">
                  <c:v>0.9872707970270389</c:v>
                </c:pt>
                <c:pt idx="11320">
                  <c:v>0.98884128310811858</c:v>
                </c:pt>
                <c:pt idx="11321">
                  <c:v>0.98834534013514597</c:v>
                </c:pt>
                <c:pt idx="11322">
                  <c:v>0.98446045351352807</c:v>
                </c:pt>
                <c:pt idx="11323">
                  <c:v>0.98702282554055254</c:v>
                </c:pt>
                <c:pt idx="11324">
                  <c:v>0.98578296810812138</c:v>
                </c:pt>
                <c:pt idx="11325">
                  <c:v>0.98900659743244268</c:v>
                </c:pt>
                <c:pt idx="11326">
                  <c:v>0.9872707970270389</c:v>
                </c:pt>
                <c:pt idx="11327">
                  <c:v>0.98660953972974219</c:v>
                </c:pt>
                <c:pt idx="11328">
                  <c:v>0.98702282554055254</c:v>
                </c:pt>
                <c:pt idx="11329">
                  <c:v>0.98809736864865971</c:v>
                </c:pt>
                <c:pt idx="11330">
                  <c:v>0.98875862594595643</c:v>
                </c:pt>
                <c:pt idx="11331">
                  <c:v>0.98867596878379427</c:v>
                </c:pt>
                <c:pt idx="11332">
                  <c:v>0.98751876851352516</c:v>
                </c:pt>
                <c:pt idx="11333">
                  <c:v>0.98768408283784936</c:v>
                </c:pt>
                <c:pt idx="11334">
                  <c:v>0.98884128310811858</c:v>
                </c:pt>
                <c:pt idx="11335">
                  <c:v>0.98859331162163222</c:v>
                </c:pt>
                <c:pt idx="11336">
                  <c:v>0.98743611135136311</c:v>
                </c:pt>
                <c:pt idx="11337">
                  <c:v>0.98702282554055254</c:v>
                </c:pt>
                <c:pt idx="11338">
                  <c:v>0.98768408283784936</c:v>
                </c:pt>
                <c:pt idx="11339">
                  <c:v>0.98834534013514597</c:v>
                </c:pt>
                <c:pt idx="11340">
                  <c:v>0.98917191175676689</c:v>
                </c:pt>
                <c:pt idx="11341">
                  <c:v>0.9872707970270389</c:v>
                </c:pt>
                <c:pt idx="11342">
                  <c:v>0.98735345418920106</c:v>
                </c:pt>
                <c:pt idx="11343">
                  <c:v>0.98884128310811858</c:v>
                </c:pt>
                <c:pt idx="11344">
                  <c:v>0.98966785472973928</c:v>
                </c:pt>
                <c:pt idx="11345">
                  <c:v>0.98950254040541519</c:v>
                </c:pt>
                <c:pt idx="11346">
                  <c:v>0.98884128310811858</c:v>
                </c:pt>
                <c:pt idx="11347">
                  <c:v>0.98851065445947006</c:v>
                </c:pt>
                <c:pt idx="11348">
                  <c:v>0.98884128310811858</c:v>
                </c:pt>
                <c:pt idx="11349">
                  <c:v>0.98851065445947006</c:v>
                </c:pt>
                <c:pt idx="11350">
                  <c:v>0.98743611135136311</c:v>
                </c:pt>
                <c:pt idx="11351">
                  <c:v>0.98760142567568721</c:v>
                </c:pt>
                <c:pt idx="11352">
                  <c:v>0.98586562527028343</c:v>
                </c:pt>
                <c:pt idx="11353">
                  <c:v>0.99032911202703611</c:v>
                </c:pt>
                <c:pt idx="11354">
                  <c:v>0.98925456891892893</c:v>
                </c:pt>
                <c:pt idx="11355">
                  <c:v>0.98801471148649767</c:v>
                </c:pt>
                <c:pt idx="11356">
                  <c:v>0.98801471148649767</c:v>
                </c:pt>
                <c:pt idx="11357">
                  <c:v>0.9871054827027147</c:v>
                </c:pt>
                <c:pt idx="11358">
                  <c:v>0.98875862594595643</c:v>
                </c:pt>
                <c:pt idx="11359">
                  <c:v>0.98859331162163222</c:v>
                </c:pt>
                <c:pt idx="11360">
                  <c:v>0.98784939716217346</c:v>
                </c:pt>
                <c:pt idx="11361">
                  <c:v>0.98867596878379427</c:v>
                </c:pt>
                <c:pt idx="11362">
                  <c:v>0.98892394027028063</c:v>
                </c:pt>
                <c:pt idx="11363">
                  <c:v>0.99016379770271179</c:v>
                </c:pt>
                <c:pt idx="11364">
                  <c:v>0.98925456891892893</c:v>
                </c:pt>
                <c:pt idx="11365">
                  <c:v>0.98867596878379427</c:v>
                </c:pt>
                <c:pt idx="11366">
                  <c:v>0.98603093959460764</c:v>
                </c:pt>
                <c:pt idx="11367">
                  <c:v>0.98859331162163222</c:v>
                </c:pt>
                <c:pt idx="11368">
                  <c:v>0.98925456891892893</c:v>
                </c:pt>
                <c:pt idx="11369">
                  <c:v>0.98983316905406349</c:v>
                </c:pt>
                <c:pt idx="11370">
                  <c:v>0.98908925459460473</c:v>
                </c:pt>
                <c:pt idx="11371">
                  <c:v>0.98925456891892893</c:v>
                </c:pt>
                <c:pt idx="11372">
                  <c:v>0.99099036932433271</c:v>
                </c:pt>
                <c:pt idx="11373">
                  <c:v>0.98842799729730801</c:v>
                </c:pt>
                <c:pt idx="11374">
                  <c:v>0.98776674000001141</c:v>
                </c:pt>
                <c:pt idx="11375">
                  <c:v>0.98818002581082176</c:v>
                </c:pt>
                <c:pt idx="11376">
                  <c:v>0.98917191175676689</c:v>
                </c:pt>
                <c:pt idx="11377">
                  <c:v>0.98975051189190144</c:v>
                </c:pt>
                <c:pt idx="11378">
                  <c:v>0.98867596878379427</c:v>
                </c:pt>
                <c:pt idx="11379">
                  <c:v>0.9872707970270389</c:v>
                </c:pt>
                <c:pt idx="11380">
                  <c:v>0.98801471148649767</c:v>
                </c:pt>
                <c:pt idx="11381">
                  <c:v>0.98999848337838769</c:v>
                </c:pt>
                <c:pt idx="11382">
                  <c:v>0.98983316905406349</c:v>
                </c:pt>
                <c:pt idx="11383">
                  <c:v>0.98875862594595643</c:v>
                </c:pt>
                <c:pt idx="11384">
                  <c:v>0.98917191175676689</c:v>
                </c:pt>
                <c:pt idx="11385">
                  <c:v>0.9871054827027147</c:v>
                </c:pt>
                <c:pt idx="11386">
                  <c:v>0.99099036932433271</c:v>
                </c:pt>
                <c:pt idx="11387">
                  <c:v>0.98917191175676689</c:v>
                </c:pt>
                <c:pt idx="11388">
                  <c:v>0.98842799729730801</c:v>
                </c:pt>
                <c:pt idx="11389">
                  <c:v>0.98834534013514597</c:v>
                </c:pt>
                <c:pt idx="11390">
                  <c:v>0.98950254040541519</c:v>
                </c:pt>
                <c:pt idx="11391">
                  <c:v>0.98925456891892893</c:v>
                </c:pt>
                <c:pt idx="11392">
                  <c:v>0.98900659743244268</c:v>
                </c:pt>
                <c:pt idx="11393">
                  <c:v>0.98884128310811858</c:v>
                </c:pt>
                <c:pt idx="11394">
                  <c:v>0.98859331162163222</c:v>
                </c:pt>
                <c:pt idx="11395">
                  <c:v>0.9908250550000085</c:v>
                </c:pt>
                <c:pt idx="11396">
                  <c:v>0.98966785472973928</c:v>
                </c:pt>
                <c:pt idx="11397">
                  <c:v>0.98842799729730801</c:v>
                </c:pt>
                <c:pt idx="11398">
                  <c:v>0.99041176918919815</c:v>
                </c:pt>
                <c:pt idx="11399">
                  <c:v>0.98933722608109098</c:v>
                </c:pt>
                <c:pt idx="11400">
                  <c:v>0.9904944263513602</c:v>
                </c:pt>
                <c:pt idx="11401">
                  <c:v>0.98842799729730801</c:v>
                </c:pt>
                <c:pt idx="11402">
                  <c:v>0.9872707970270389</c:v>
                </c:pt>
                <c:pt idx="11403">
                  <c:v>0.98950254040541519</c:v>
                </c:pt>
                <c:pt idx="11404">
                  <c:v>0.99041176918919815</c:v>
                </c:pt>
                <c:pt idx="11405">
                  <c:v>0.99107302648649476</c:v>
                </c:pt>
                <c:pt idx="11406">
                  <c:v>0.98925456891892893</c:v>
                </c:pt>
                <c:pt idx="11407">
                  <c:v>0.98908925459460473</c:v>
                </c:pt>
                <c:pt idx="11408">
                  <c:v>0.98908925459460473</c:v>
                </c:pt>
                <c:pt idx="11409">
                  <c:v>0.9904944263513602</c:v>
                </c:pt>
                <c:pt idx="11410">
                  <c:v>0.99032911202703611</c:v>
                </c:pt>
                <c:pt idx="11411">
                  <c:v>0.98917191175676689</c:v>
                </c:pt>
                <c:pt idx="11412">
                  <c:v>0.98958519756757723</c:v>
                </c:pt>
                <c:pt idx="11413">
                  <c:v>0.98958519756757723</c:v>
                </c:pt>
                <c:pt idx="11414">
                  <c:v>0.99065974067568441</c:v>
                </c:pt>
                <c:pt idx="11415">
                  <c:v>0.99156896945946726</c:v>
                </c:pt>
                <c:pt idx="11416">
                  <c:v>0.99032911202703611</c:v>
                </c:pt>
                <c:pt idx="11417">
                  <c:v>0.98917191175676689</c:v>
                </c:pt>
                <c:pt idx="11418">
                  <c:v>0.99057708351352236</c:v>
                </c:pt>
                <c:pt idx="11419">
                  <c:v>0.98900659743244268</c:v>
                </c:pt>
                <c:pt idx="11420">
                  <c:v>0.98941988324325314</c:v>
                </c:pt>
                <c:pt idx="11421">
                  <c:v>0.99099036932433271</c:v>
                </c:pt>
                <c:pt idx="11422">
                  <c:v>0.99057708351352236</c:v>
                </c:pt>
                <c:pt idx="11423">
                  <c:v>0.98933722608109098</c:v>
                </c:pt>
                <c:pt idx="11424">
                  <c:v>0.99123834081081896</c:v>
                </c:pt>
                <c:pt idx="11425">
                  <c:v>0.99099036932433271</c:v>
                </c:pt>
                <c:pt idx="11426">
                  <c:v>0.98884128310811858</c:v>
                </c:pt>
                <c:pt idx="11427">
                  <c:v>0.99016379770271179</c:v>
                </c:pt>
                <c:pt idx="11428">
                  <c:v>0.99099036932433271</c:v>
                </c:pt>
                <c:pt idx="11429">
                  <c:v>0.99065974067568441</c:v>
                </c:pt>
                <c:pt idx="11430">
                  <c:v>0.99115568364865692</c:v>
                </c:pt>
                <c:pt idx="11431">
                  <c:v>0.98941988324325314</c:v>
                </c:pt>
                <c:pt idx="11432">
                  <c:v>0.98784939716217346</c:v>
                </c:pt>
                <c:pt idx="11433">
                  <c:v>0.99198225527027772</c:v>
                </c:pt>
                <c:pt idx="11434">
                  <c:v>0.98999848337838769</c:v>
                </c:pt>
                <c:pt idx="11435">
                  <c:v>0.99032911202703611</c:v>
                </c:pt>
                <c:pt idx="11436">
                  <c:v>0.98917191175676689</c:v>
                </c:pt>
                <c:pt idx="11437">
                  <c:v>0.99123834081081896</c:v>
                </c:pt>
                <c:pt idx="11438">
                  <c:v>0.99239554108108818</c:v>
                </c:pt>
                <c:pt idx="11439">
                  <c:v>0.99032911202703611</c:v>
                </c:pt>
                <c:pt idx="11440">
                  <c:v>0.99008114054054974</c:v>
                </c:pt>
                <c:pt idx="11441">
                  <c:v>0.9904944263513602</c:v>
                </c:pt>
                <c:pt idx="11442">
                  <c:v>0.99165162662162931</c:v>
                </c:pt>
                <c:pt idx="11443">
                  <c:v>0.9904944263513602</c:v>
                </c:pt>
                <c:pt idx="11444">
                  <c:v>0.99024645486487395</c:v>
                </c:pt>
                <c:pt idx="11445">
                  <c:v>0.99008114054054974</c:v>
                </c:pt>
                <c:pt idx="11446">
                  <c:v>0.9904944263513602</c:v>
                </c:pt>
                <c:pt idx="11447">
                  <c:v>0.99090771216217066</c:v>
                </c:pt>
                <c:pt idx="11448">
                  <c:v>0.98834534013514597</c:v>
                </c:pt>
                <c:pt idx="11449">
                  <c:v>0.99024645486487395</c:v>
                </c:pt>
                <c:pt idx="11450">
                  <c:v>0.99148631229730522</c:v>
                </c:pt>
                <c:pt idx="11451">
                  <c:v>0.99074239783784646</c:v>
                </c:pt>
                <c:pt idx="11452">
                  <c:v>0.99247819824325023</c:v>
                </c:pt>
                <c:pt idx="11453">
                  <c:v>0.99107302648649476</c:v>
                </c:pt>
                <c:pt idx="11454">
                  <c:v>0.98983316905406349</c:v>
                </c:pt>
                <c:pt idx="11455">
                  <c:v>0.99065974067568441</c:v>
                </c:pt>
                <c:pt idx="11456">
                  <c:v>0.99231288391892614</c:v>
                </c:pt>
                <c:pt idx="11457">
                  <c:v>0.98958519756757723</c:v>
                </c:pt>
                <c:pt idx="11458">
                  <c:v>0.98950254040541519</c:v>
                </c:pt>
                <c:pt idx="11459">
                  <c:v>0.98867596878379427</c:v>
                </c:pt>
                <c:pt idx="11460">
                  <c:v>0.99206491243243988</c:v>
                </c:pt>
                <c:pt idx="11461">
                  <c:v>0.99189959810811568</c:v>
                </c:pt>
                <c:pt idx="11462">
                  <c:v>0.99140365513514306</c:v>
                </c:pt>
                <c:pt idx="11463">
                  <c:v>0.98908925459460473</c:v>
                </c:pt>
                <c:pt idx="11464">
                  <c:v>0.98925456891892893</c:v>
                </c:pt>
                <c:pt idx="11465">
                  <c:v>0.99247819824325023</c:v>
                </c:pt>
                <c:pt idx="11466">
                  <c:v>0.99024645486487395</c:v>
                </c:pt>
                <c:pt idx="11467">
                  <c:v>0.99156896945946726</c:v>
                </c:pt>
                <c:pt idx="11468">
                  <c:v>0.98751876851352516</c:v>
                </c:pt>
                <c:pt idx="11469">
                  <c:v>0.99090771216217066</c:v>
                </c:pt>
                <c:pt idx="11470">
                  <c:v>0.99223022675676398</c:v>
                </c:pt>
                <c:pt idx="11471">
                  <c:v>0.99090771216217066</c:v>
                </c:pt>
                <c:pt idx="11472">
                  <c:v>0.98983316905406349</c:v>
                </c:pt>
                <c:pt idx="11473">
                  <c:v>0.99032911202703611</c:v>
                </c:pt>
                <c:pt idx="11474">
                  <c:v>0.99223022675676398</c:v>
                </c:pt>
                <c:pt idx="11475">
                  <c:v>0.99107302648649476</c:v>
                </c:pt>
                <c:pt idx="11476">
                  <c:v>0.99206491243243988</c:v>
                </c:pt>
                <c:pt idx="11477">
                  <c:v>0.99090771216217066</c:v>
                </c:pt>
                <c:pt idx="11478">
                  <c:v>0.98892394027028063</c:v>
                </c:pt>
                <c:pt idx="11479">
                  <c:v>0.99231288391892614</c:v>
                </c:pt>
                <c:pt idx="11480">
                  <c:v>0.99065974067568441</c:v>
                </c:pt>
                <c:pt idx="11481">
                  <c:v>0.99065974067568441</c:v>
                </c:pt>
                <c:pt idx="11482">
                  <c:v>0.98975051189190144</c:v>
                </c:pt>
                <c:pt idx="11483">
                  <c:v>0.99107302648649476</c:v>
                </c:pt>
                <c:pt idx="11484">
                  <c:v>0.99214756959460193</c:v>
                </c:pt>
                <c:pt idx="11485">
                  <c:v>0.99247819824325023</c:v>
                </c:pt>
                <c:pt idx="11486">
                  <c:v>0.99065974067568441</c:v>
                </c:pt>
                <c:pt idx="11487">
                  <c:v>0.98884128310811858</c:v>
                </c:pt>
                <c:pt idx="11488">
                  <c:v>0.99231288391892614</c:v>
                </c:pt>
                <c:pt idx="11489">
                  <c:v>0.99123834081081896</c:v>
                </c:pt>
                <c:pt idx="11490">
                  <c:v>0.98933722608109098</c:v>
                </c:pt>
                <c:pt idx="11491">
                  <c:v>0.99132099797298101</c:v>
                </c:pt>
                <c:pt idx="11492">
                  <c:v>0.99165162662162931</c:v>
                </c:pt>
                <c:pt idx="11493">
                  <c:v>0.99107302648649476</c:v>
                </c:pt>
                <c:pt idx="11494">
                  <c:v>0.98933722608109098</c:v>
                </c:pt>
                <c:pt idx="11495">
                  <c:v>0.99313945554054683</c:v>
                </c:pt>
                <c:pt idx="11496">
                  <c:v>0.99065974067568441</c:v>
                </c:pt>
                <c:pt idx="11497">
                  <c:v>0.99181694094595363</c:v>
                </c:pt>
                <c:pt idx="11498">
                  <c:v>0.99206491243243988</c:v>
                </c:pt>
                <c:pt idx="11499">
                  <c:v>0.99140365513514306</c:v>
                </c:pt>
                <c:pt idx="11500">
                  <c:v>0.99322211270270899</c:v>
                </c:pt>
                <c:pt idx="11501">
                  <c:v>0.99247819824325023</c:v>
                </c:pt>
                <c:pt idx="11502">
                  <c:v>0.99189959810811568</c:v>
                </c:pt>
                <c:pt idx="11503">
                  <c:v>0.99272616972973649</c:v>
                </c:pt>
                <c:pt idx="11504">
                  <c:v>0.99090771216217066</c:v>
                </c:pt>
                <c:pt idx="11505">
                  <c:v>0.99148631229730522</c:v>
                </c:pt>
                <c:pt idx="11506">
                  <c:v>0.99132099797298101</c:v>
                </c:pt>
                <c:pt idx="11507">
                  <c:v>0.99347008418919536</c:v>
                </c:pt>
                <c:pt idx="11508">
                  <c:v>0.99413134148649196</c:v>
                </c:pt>
                <c:pt idx="11509">
                  <c:v>0.99132099797298101</c:v>
                </c:pt>
                <c:pt idx="11510">
                  <c:v>0.99214756959460193</c:v>
                </c:pt>
                <c:pt idx="11511">
                  <c:v>0.98950254040541519</c:v>
                </c:pt>
                <c:pt idx="11512">
                  <c:v>0.99173428378379158</c:v>
                </c:pt>
                <c:pt idx="11513">
                  <c:v>0.99024645486487395</c:v>
                </c:pt>
                <c:pt idx="11514">
                  <c:v>0.99198225527027772</c:v>
                </c:pt>
                <c:pt idx="11515">
                  <c:v>0.99189959810811568</c:v>
                </c:pt>
                <c:pt idx="11516">
                  <c:v>0.99173428378379158</c:v>
                </c:pt>
                <c:pt idx="11517">
                  <c:v>0.99297414121622274</c:v>
                </c:pt>
                <c:pt idx="11518">
                  <c:v>0.99280882689189853</c:v>
                </c:pt>
                <c:pt idx="11519">
                  <c:v>0.99065974067568441</c:v>
                </c:pt>
                <c:pt idx="11520">
                  <c:v>0.99181694094595363</c:v>
                </c:pt>
                <c:pt idx="11521">
                  <c:v>0.99305679837838479</c:v>
                </c:pt>
                <c:pt idx="11522">
                  <c:v>0.99305679837838479</c:v>
                </c:pt>
                <c:pt idx="11523">
                  <c:v>0.99247819824325023</c:v>
                </c:pt>
                <c:pt idx="11524">
                  <c:v>0.99239554108108818</c:v>
                </c:pt>
                <c:pt idx="11525">
                  <c:v>0.99214756959460193</c:v>
                </c:pt>
                <c:pt idx="11526">
                  <c:v>0.99256085540541228</c:v>
                </c:pt>
                <c:pt idx="11527">
                  <c:v>0.9937180556756815</c:v>
                </c:pt>
                <c:pt idx="11528">
                  <c:v>0.99289148405406069</c:v>
                </c:pt>
                <c:pt idx="11529">
                  <c:v>0.99239554108108818</c:v>
                </c:pt>
                <c:pt idx="11530">
                  <c:v>0.99214756959460193</c:v>
                </c:pt>
                <c:pt idx="11531">
                  <c:v>0.99214756959460193</c:v>
                </c:pt>
                <c:pt idx="11532">
                  <c:v>0.99380071283784366</c:v>
                </c:pt>
                <c:pt idx="11533">
                  <c:v>0.99165162662162931</c:v>
                </c:pt>
                <c:pt idx="11534">
                  <c:v>0.99181694094595363</c:v>
                </c:pt>
                <c:pt idx="11535">
                  <c:v>0.99413134148649196</c:v>
                </c:pt>
                <c:pt idx="11536">
                  <c:v>0.99297414121622274</c:v>
                </c:pt>
                <c:pt idx="11537">
                  <c:v>0.99181694094595363</c:v>
                </c:pt>
                <c:pt idx="11538">
                  <c:v>0.99206491243243988</c:v>
                </c:pt>
                <c:pt idx="11539">
                  <c:v>0.99115568364865692</c:v>
                </c:pt>
                <c:pt idx="11540">
                  <c:v>0.99099036932433271</c:v>
                </c:pt>
                <c:pt idx="11541">
                  <c:v>0.99140365513514306</c:v>
                </c:pt>
                <c:pt idx="11542">
                  <c:v>0.98983316905406349</c:v>
                </c:pt>
                <c:pt idx="11543">
                  <c:v>0.99272616972973649</c:v>
                </c:pt>
                <c:pt idx="11544">
                  <c:v>0.99322211270270899</c:v>
                </c:pt>
                <c:pt idx="11545">
                  <c:v>0.99330476986487115</c:v>
                </c:pt>
                <c:pt idx="11546">
                  <c:v>0.99297414121622274</c:v>
                </c:pt>
                <c:pt idx="11547">
                  <c:v>0.99297414121622274</c:v>
                </c:pt>
                <c:pt idx="11548">
                  <c:v>0.99297414121622274</c:v>
                </c:pt>
                <c:pt idx="11549">
                  <c:v>0.99297414121622274</c:v>
                </c:pt>
                <c:pt idx="11550">
                  <c:v>0.99380071283784366</c:v>
                </c:pt>
                <c:pt idx="11551">
                  <c:v>0.98950254040541519</c:v>
                </c:pt>
                <c:pt idx="11552">
                  <c:v>0.99165162662162931</c:v>
                </c:pt>
                <c:pt idx="11553">
                  <c:v>0.99231288391892614</c:v>
                </c:pt>
                <c:pt idx="11554">
                  <c:v>0.99388337000000571</c:v>
                </c:pt>
                <c:pt idx="11555">
                  <c:v>0.99446197013514026</c:v>
                </c:pt>
                <c:pt idx="11556">
                  <c:v>0.99239554108108818</c:v>
                </c:pt>
                <c:pt idx="11557">
                  <c:v>0.99107302648649476</c:v>
                </c:pt>
                <c:pt idx="11558">
                  <c:v>0.98991582621622554</c:v>
                </c:pt>
                <c:pt idx="11559">
                  <c:v>0.99264351256757444</c:v>
                </c:pt>
                <c:pt idx="11560">
                  <c:v>0.99363539851351945</c:v>
                </c:pt>
                <c:pt idx="11561">
                  <c:v>0.99289148405406069</c:v>
                </c:pt>
                <c:pt idx="11562">
                  <c:v>0.99264351256757444</c:v>
                </c:pt>
                <c:pt idx="11563">
                  <c:v>0.99297414121622274</c:v>
                </c:pt>
                <c:pt idx="11564">
                  <c:v>0.99032911202703611</c:v>
                </c:pt>
                <c:pt idx="11565">
                  <c:v>0.99363539851351945</c:v>
                </c:pt>
                <c:pt idx="11566">
                  <c:v>0.99115568364865692</c:v>
                </c:pt>
                <c:pt idx="11567">
                  <c:v>0.99074239783784646</c:v>
                </c:pt>
                <c:pt idx="11568">
                  <c:v>0.99363539851351945</c:v>
                </c:pt>
                <c:pt idx="11569">
                  <c:v>0.99322211270270899</c:v>
                </c:pt>
                <c:pt idx="11570">
                  <c:v>0.99429665581081605</c:v>
                </c:pt>
                <c:pt idx="11571">
                  <c:v>0.99330476986487115</c:v>
                </c:pt>
                <c:pt idx="11572">
                  <c:v>0.99313945554054683</c:v>
                </c:pt>
                <c:pt idx="11573">
                  <c:v>0.99404868432432991</c:v>
                </c:pt>
                <c:pt idx="11574">
                  <c:v>0.99156896945946726</c:v>
                </c:pt>
                <c:pt idx="11575">
                  <c:v>0.99016379770271179</c:v>
                </c:pt>
                <c:pt idx="11576">
                  <c:v>0.99090771216217066</c:v>
                </c:pt>
                <c:pt idx="11577">
                  <c:v>0.99322211270270899</c:v>
                </c:pt>
                <c:pt idx="11578">
                  <c:v>0.9937180556756815</c:v>
                </c:pt>
                <c:pt idx="11579">
                  <c:v>0.99313945554054683</c:v>
                </c:pt>
                <c:pt idx="11580">
                  <c:v>0.99247819824325023</c:v>
                </c:pt>
                <c:pt idx="11581">
                  <c:v>0.99024645486487395</c:v>
                </c:pt>
                <c:pt idx="11582">
                  <c:v>0.99404868432432991</c:v>
                </c:pt>
                <c:pt idx="11583">
                  <c:v>0.99388337000000571</c:v>
                </c:pt>
                <c:pt idx="11584">
                  <c:v>0.99272616972973649</c:v>
                </c:pt>
                <c:pt idx="11585">
                  <c:v>0.98933722608109098</c:v>
                </c:pt>
                <c:pt idx="11586">
                  <c:v>0.99173428378379158</c:v>
                </c:pt>
                <c:pt idx="11587">
                  <c:v>0.99446197013514026</c:v>
                </c:pt>
                <c:pt idx="11588">
                  <c:v>0.99437931297297821</c:v>
                </c:pt>
                <c:pt idx="11589">
                  <c:v>0.99289148405406069</c:v>
                </c:pt>
                <c:pt idx="11590">
                  <c:v>0.99140365513514306</c:v>
                </c:pt>
                <c:pt idx="11591">
                  <c:v>0.99156896945946726</c:v>
                </c:pt>
                <c:pt idx="11592">
                  <c:v>0.99429665581081605</c:v>
                </c:pt>
                <c:pt idx="11593">
                  <c:v>0.99256085540541228</c:v>
                </c:pt>
                <c:pt idx="11594">
                  <c:v>0.99280882689189853</c:v>
                </c:pt>
                <c:pt idx="11595">
                  <c:v>0.99206491243243988</c:v>
                </c:pt>
                <c:pt idx="11596">
                  <c:v>0.99413134148649196</c:v>
                </c:pt>
                <c:pt idx="11597">
                  <c:v>0.99404868432432991</c:v>
                </c:pt>
                <c:pt idx="11598">
                  <c:v>0.99446197013514026</c:v>
                </c:pt>
                <c:pt idx="11599">
                  <c:v>0.99305679837838479</c:v>
                </c:pt>
                <c:pt idx="11600">
                  <c:v>0.99148631229730522</c:v>
                </c:pt>
                <c:pt idx="11601">
                  <c:v>0.99512322743243697</c:v>
                </c:pt>
                <c:pt idx="11602">
                  <c:v>0.99446197013514026</c:v>
                </c:pt>
                <c:pt idx="11603">
                  <c:v>0.9933874270270332</c:v>
                </c:pt>
                <c:pt idx="11604">
                  <c:v>0.99313945554054683</c:v>
                </c:pt>
                <c:pt idx="11605">
                  <c:v>0.99479259878378867</c:v>
                </c:pt>
                <c:pt idx="11606">
                  <c:v>0.99462728445946447</c:v>
                </c:pt>
                <c:pt idx="11607">
                  <c:v>0.99107302648649476</c:v>
                </c:pt>
                <c:pt idx="11608">
                  <c:v>0.99181694094595363</c:v>
                </c:pt>
                <c:pt idx="11609">
                  <c:v>0.99347008418919536</c:v>
                </c:pt>
                <c:pt idx="11610">
                  <c:v>0.9935527413513574</c:v>
                </c:pt>
                <c:pt idx="11611">
                  <c:v>0.99429665581081605</c:v>
                </c:pt>
                <c:pt idx="11612">
                  <c:v>0.99272616972973649</c:v>
                </c:pt>
                <c:pt idx="11613">
                  <c:v>0.99446197013514026</c:v>
                </c:pt>
                <c:pt idx="11614">
                  <c:v>0.9935527413513574</c:v>
                </c:pt>
                <c:pt idx="11615">
                  <c:v>0.99454462729730231</c:v>
                </c:pt>
                <c:pt idx="11616">
                  <c:v>0.99396602716216775</c:v>
                </c:pt>
                <c:pt idx="11617">
                  <c:v>0.99206491243243988</c:v>
                </c:pt>
                <c:pt idx="11618">
                  <c:v>0.99363539851351945</c:v>
                </c:pt>
                <c:pt idx="11619">
                  <c:v>0.99173428378379158</c:v>
                </c:pt>
                <c:pt idx="11620">
                  <c:v>0.99413134148649196</c:v>
                </c:pt>
                <c:pt idx="11621">
                  <c:v>0.99280882689189853</c:v>
                </c:pt>
                <c:pt idx="11622">
                  <c:v>0.9933874270270332</c:v>
                </c:pt>
                <c:pt idx="11623">
                  <c:v>0.99504057027027493</c:v>
                </c:pt>
                <c:pt idx="11624">
                  <c:v>0.9937180556756815</c:v>
                </c:pt>
                <c:pt idx="11625">
                  <c:v>0.9935527413513574</c:v>
                </c:pt>
                <c:pt idx="11626">
                  <c:v>0.99256085540541228</c:v>
                </c:pt>
                <c:pt idx="11627">
                  <c:v>0.99363539851351945</c:v>
                </c:pt>
                <c:pt idx="11628">
                  <c:v>0.99214756959460193</c:v>
                </c:pt>
                <c:pt idx="11629">
                  <c:v>0.99388337000000571</c:v>
                </c:pt>
                <c:pt idx="11630">
                  <c:v>0.99537119891892323</c:v>
                </c:pt>
                <c:pt idx="11631">
                  <c:v>0.99223022675676398</c:v>
                </c:pt>
                <c:pt idx="11632">
                  <c:v>0.99148631229730522</c:v>
                </c:pt>
                <c:pt idx="11633">
                  <c:v>0.9933874270270332</c:v>
                </c:pt>
                <c:pt idx="11634">
                  <c:v>0.99404868432432991</c:v>
                </c:pt>
                <c:pt idx="11635">
                  <c:v>0.9935527413513574</c:v>
                </c:pt>
                <c:pt idx="11636">
                  <c:v>0.99396602716216775</c:v>
                </c:pt>
                <c:pt idx="11637">
                  <c:v>0.99380071283784366</c:v>
                </c:pt>
                <c:pt idx="11638">
                  <c:v>0.99297414121622274</c:v>
                </c:pt>
                <c:pt idx="11639">
                  <c:v>0.99578448472973358</c:v>
                </c:pt>
                <c:pt idx="11640">
                  <c:v>0.99512322743243697</c:v>
                </c:pt>
                <c:pt idx="11641">
                  <c:v>0.99396602716216775</c:v>
                </c:pt>
                <c:pt idx="11642">
                  <c:v>0.9933874270270332</c:v>
                </c:pt>
                <c:pt idx="11643">
                  <c:v>0.99413134148649196</c:v>
                </c:pt>
                <c:pt idx="11644">
                  <c:v>0.99470994162162651</c:v>
                </c:pt>
                <c:pt idx="11645">
                  <c:v>0.99421399864865401</c:v>
                </c:pt>
                <c:pt idx="11646">
                  <c:v>0.9935527413513574</c:v>
                </c:pt>
                <c:pt idx="11647">
                  <c:v>0.9933874270270332</c:v>
                </c:pt>
                <c:pt idx="11648">
                  <c:v>0.99297414121622274</c:v>
                </c:pt>
                <c:pt idx="11649">
                  <c:v>0.99479259878378867</c:v>
                </c:pt>
                <c:pt idx="11650">
                  <c:v>0.9933874270270332</c:v>
                </c:pt>
                <c:pt idx="11651">
                  <c:v>0.99272616972973649</c:v>
                </c:pt>
                <c:pt idx="11652">
                  <c:v>0.99404868432432991</c:v>
                </c:pt>
                <c:pt idx="11653">
                  <c:v>0.99504057027027493</c:v>
                </c:pt>
                <c:pt idx="11654">
                  <c:v>0.99388337000000571</c:v>
                </c:pt>
                <c:pt idx="11655">
                  <c:v>0.99421399864865401</c:v>
                </c:pt>
                <c:pt idx="11656">
                  <c:v>0.99487525594595072</c:v>
                </c:pt>
                <c:pt idx="11657">
                  <c:v>0.99487525594595072</c:v>
                </c:pt>
                <c:pt idx="11658">
                  <c:v>0.99446197013514026</c:v>
                </c:pt>
                <c:pt idx="11659">
                  <c:v>0.9937180556756815</c:v>
                </c:pt>
                <c:pt idx="11660">
                  <c:v>0.99561917040540948</c:v>
                </c:pt>
                <c:pt idx="11661">
                  <c:v>0.99446197013514026</c:v>
                </c:pt>
                <c:pt idx="11662">
                  <c:v>0.99570182756757153</c:v>
                </c:pt>
                <c:pt idx="11663">
                  <c:v>0.99520588459459913</c:v>
                </c:pt>
                <c:pt idx="11664">
                  <c:v>0.99479259878378867</c:v>
                </c:pt>
                <c:pt idx="11665">
                  <c:v>0.99148631229730522</c:v>
                </c:pt>
                <c:pt idx="11666">
                  <c:v>0.99520588459459913</c:v>
                </c:pt>
                <c:pt idx="11667">
                  <c:v>0.99685902783784075</c:v>
                </c:pt>
                <c:pt idx="11668">
                  <c:v>0.99446197013514026</c:v>
                </c:pt>
                <c:pt idx="11669">
                  <c:v>0.99206491243243988</c:v>
                </c:pt>
                <c:pt idx="11670">
                  <c:v>0.99396602716216775</c:v>
                </c:pt>
                <c:pt idx="11671">
                  <c:v>0.99537119891892323</c:v>
                </c:pt>
                <c:pt idx="11672">
                  <c:v>0.99470994162162651</c:v>
                </c:pt>
                <c:pt idx="11673">
                  <c:v>0.99214756959460193</c:v>
                </c:pt>
                <c:pt idx="11674">
                  <c:v>0.99388337000000571</c:v>
                </c:pt>
                <c:pt idx="11675">
                  <c:v>0.99404868432432991</c:v>
                </c:pt>
                <c:pt idx="11676">
                  <c:v>0.99495791310811288</c:v>
                </c:pt>
                <c:pt idx="11677">
                  <c:v>0.99504057027027493</c:v>
                </c:pt>
                <c:pt idx="11678">
                  <c:v>0.9937180556756815</c:v>
                </c:pt>
                <c:pt idx="11679">
                  <c:v>0.99347008418919536</c:v>
                </c:pt>
                <c:pt idx="11680">
                  <c:v>0.99570182756757153</c:v>
                </c:pt>
                <c:pt idx="11681">
                  <c:v>0.99487525594595072</c:v>
                </c:pt>
                <c:pt idx="11682">
                  <c:v>0.99470994162162651</c:v>
                </c:pt>
                <c:pt idx="11683">
                  <c:v>0.99437931297297821</c:v>
                </c:pt>
                <c:pt idx="11684">
                  <c:v>0.99421399864865401</c:v>
                </c:pt>
                <c:pt idx="11685">
                  <c:v>0.99470994162162651</c:v>
                </c:pt>
                <c:pt idx="11686">
                  <c:v>0.99570182756757153</c:v>
                </c:pt>
                <c:pt idx="11687">
                  <c:v>0.99421399864865401</c:v>
                </c:pt>
                <c:pt idx="11688">
                  <c:v>0.99520588459459913</c:v>
                </c:pt>
                <c:pt idx="11689">
                  <c:v>0.99297414121622274</c:v>
                </c:pt>
                <c:pt idx="11690">
                  <c:v>0.99495791310811288</c:v>
                </c:pt>
                <c:pt idx="11691">
                  <c:v>0.99512322743243697</c:v>
                </c:pt>
                <c:pt idx="11692">
                  <c:v>0.99495791310811288</c:v>
                </c:pt>
                <c:pt idx="11693">
                  <c:v>0.99305679837838479</c:v>
                </c:pt>
                <c:pt idx="11694">
                  <c:v>0.9964457420270304</c:v>
                </c:pt>
                <c:pt idx="11695">
                  <c:v>0.99528854175676118</c:v>
                </c:pt>
                <c:pt idx="11696">
                  <c:v>0.99437931297297821</c:v>
                </c:pt>
                <c:pt idx="11697">
                  <c:v>0.99363539851351945</c:v>
                </c:pt>
                <c:pt idx="11698">
                  <c:v>0.99462728445946447</c:v>
                </c:pt>
                <c:pt idx="11699">
                  <c:v>0.99504057027027493</c:v>
                </c:pt>
                <c:pt idx="11700">
                  <c:v>0.99578448472973358</c:v>
                </c:pt>
                <c:pt idx="11701">
                  <c:v>0.99586714189189574</c:v>
                </c:pt>
                <c:pt idx="11702">
                  <c:v>0.99495791310811288</c:v>
                </c:pt>
                <c:pt idx="11703">
                  <c:v>0.99421399864865401</c:v>
                </c:pt>
                <c:pt idx="11704">
                  <c:v>0.99347008418919536</c:v>
                </c:pt>
                <c:pt idx="11705">
                  <c:v>0.99413134148649196</c:v>
                </c:pt>
                <c:pt idx="11706">
                  <c:v>0.99553651324324743</c:v>
                </c:pt>
                <c:pt idx="11707">
                  <c:v>0.99528854175676118</c:v>
                </c:pt>
                <c:pt idx="11708">
                  <c:v>0.99586714189189574</c:v>
                </c:pt>
                <c:pt idx="11709">
                  <c:v>0.99570182756757153</c:v>
                </c:pt>
                <c:pt idx="11710">
                  <c:v>0.99561917040540948</c:v>
                </c:pt>
                <c:pt idx="11711">
                  <c:v>0.99594979905405778</c:v>
                </c:pt>
                <c:pt idx="11712">
                  <c:v>0.99454462729730231</c:v>
                </c:pt>
                <c:pt idx="11713">
                  <c:v>0.99495791310811288</c:v>
                </c:pt>
                <c:pt idx="11714">
                  <c:v>0.99570182756757153</c:v>
                </c:pt>
                <c:pt idx="11715">
                  <c:v>0.99537119891892323</c:v>
                </c:pt>
                <c:pt idx="11716">
                  <c:v>0.99512322743243697</c:v>
                </c:pt>
                <c:pt idx="11717">
                  <c:v>0.99446197013514026</c:v>
                </c:pt>
                <c:pt idx="11718">
                  <c:v>0.99619777054054404</c:v>
                </c:pt>
                <c:pt idx="11719">
                  <c:v>0.99578448472973358</c:v>
                </c:pt>
                <c:pt idx="11720">
                  <c:v>0.99487525594595072</c:v>
                </c:pt>
                <c:pt idx="11721">
                  <c:v>0.99462728445946447</c:v>
                </c:pt>
                <c:pt idx="11722">
                  <c:v>0.99520588459459913</c:v>
                </c:pt>
                <c:pt idx="11723">
                  <c:v>0.9964457420270304</c:v>
                </c:pt>
                <c:pt idx="11724">
                  <c:v>0.99462728445946447</c:v>
                </c:pt>
                <c:pt idx="11725">
                  <c:v>0.99437931297297821</c:v>
                </c:pt>
                <c:pt idx="11726">
                  <c:v>0.99289148405406069</c:v>
                </c:pt>
                <c:pt idx="11727">
                  <c:v>0.99512322743243697</c:v>
                </c:pt>
                <c:pt idx="11728">
                  <c:v>0.9967763706756787</c:v>
                </c:pt>
                <c:pt idx="11729">
                  <c:v>0.99586714189189574</c:v>
                </c:pt>
                <c:pt idx="11730">
                  <c:v>0.99363539851351945</c:v>
                </c:pt>
                <c:pt idx="11731">
                  <c:v>0.99388337000000571</c:v>
                </c:pt>
                <c:pt idx="11732">
                  <c:v>0.99611511337838199</c:v>
                </c:pt>
                <c:pt idx="11733">
                  <c:v>0.99603245621621983</c:v>
                </c:pt>
                <c:pt idx="11734">
                  <c:v>0.99561917040540948</c:v>
                </c:pt>
                <c:pt idx="11735">
                  <c:v>0.99470994162162651</c:v>
                </c:pt>
                <c:pt idx="11736">
                  <c:v>0.99446197013514026</c:v>
                </c:pt>
                <c:pt idx="11737">
                  <c:v>0.99578448472973358</c:v>
                </c:pt>
                <c:pt idx="11738">
                  <c:v>0.99528854175676118</c:v>
                </c:pt>
                <c:pt idx="11739">
                  <c:v>0.99396602716216775</c:v>
                </c:pt>
                <c:pt idx="11740">
                  <c:v>0.99578448472973358</c:v>
                </c:pt>
                <c:pt idx="11741">
                  <c:v>0.99545385608108528</c:v>
                </c:pt>
                <c:pt idx="11742">
                  <c:v>0.99652839918919245</c:v>
                </c:pt>
                <c:pt idx="11743">
                  <c:v>0.99537119891892323</c:v>
                </c:pt>
                <c:pt idx="11744">
                  <c:v>0.99512322743243697</c:v>
                </c:pt>
                <c:pt idx="11745">
                  <c:v>0.99487525594595072</c:v>
                </c:pt>
                <c:pt idx="11746">
                  <c:v>0.99528854175676118</c:v>
                </c:pt>
                <c:pt idx="11747">
                  <c:v>0.99537119891892323</c:v>
                </c:pt>
                <c:pt idx="11748">
                  <c:v>0.99454462729730231</c:v>
                </c:pt>
                <c:pt idx="11749">
                  <c:v>0.99495791310811288</c:v>
                </c:pt>
                <c:pt idx="11750">
                  <c:v>0.99586714189189574</c:v>
                </c:pt>
                <c:pt idx="11751">
                  <c:v>0.99446197013514026</c:v>
                </c:pt>
                <c:pt idx="11752">
                  <c:v>0.99462728445946447</c:v>
                </c:pt>
                <c:pt idx="11753">
                  <c:v>0.99454462729730231</c:v>
                </c:pt>
                <c:pt idx="11754">
                  <c:v>0.99504057027027493</c:v>
                </c:pt>
                <c:pt idx="11755">
                  <c:v>0.99586714189189574</c:v>
                </c:pt>
                <c:pt idx="11756">
                  <c:v>0.99760294229729951</c:v>
                </c:pt>
                <c:pt idx="11757">
                  <c:v>0.9964457420270304</c:v>
                </c:pt>
                <c:pt idx="11758">
                  <c:v>0.99446197013514026</c:v>
                </c:pt>
                <c:pt idx="11759">
                  <c:v>0.99495791310811288</c:v>
                </c:pt>
                <c:pt idx="11760">
                  <c:v>0.99504057027027493</c:v>
                </c:pt>
                <c:pt idx="11761">
                  <c:v>0.99669371351351665</c:v>
                </c:pt>
                <c:pt idx="11762">
                  <c:v>0.99685902783784075</c:v>
                </c:pt>
                <c:pt idx="11763">
                  <c:v>0.99495791310811288</c:v>
                </c:pt>
                <c:pt idx="11764">
                  <c:v>0.99504057027027493</c:v>
                </c:pt>
                <c:pt idx="11765">
                  <c:v>0.99537119891892323</c:v>
                </c:pt>
                <c:pt idx="11766">
                  <c:v>0.99578448472973358</c:v>
                </c:pt>
                <c:pt idx="11767">
                  <c:v>0.99545385608108528</c:v>
                </c:pt>
                <c:pt idx="11768">
                  <c:v>0.9967763706756787</c:v>
                </c:pt>
                <c:pt idx="11769">
                  <c:v>0.99636308486486835</c:v>
                </c:pt>
                <c:pt idx="11770">
                  <c:v>0.9966110563513545</c:v>
                </c:pt>
                <c:pt idx="11771">
                  <c:v>0.99652839918919245</c:v>
                </c:pt>
                <c:pt idx="11772">
                  <c:v>0.99528854175676118</c:v>
                </c:pt>
                <c:pt idx="11773">
                  <c:v>0.99570182756757153</c:v>
                </c:pt>
                <c:pt idx="11774">
                  <c:v>0.99752028513513735</c:v>
                </c:pt>
                <c:pt idx="11775">
                  <c:v>0.9967763706756787</c:v>
                </c:pt>
                <c:pt idx="11776">
                  <c:v>0.99636308486486835</c:v>
                </c:pt>
                <c:pt idx="11777">
                  <c:v>0.99479259878378867</c:v>
                </c:pt>
                <c:pt idx="11778">
                  <c:v>0.99470994162162651</c:v>
                </c:pt>
                <c:pt idx="11779">
                  <c:v>0.99553651324324743</c:v>
                </c:pt>
                <c:pt idx="11780">
                  <c:v>0.99404868432432991</c:v>
                </c:pt>
                <c:pt idx="11781">
                  <c:v>0.99528854175676118</c:v>
                </c:pt>
                <c:pt idx="11782">
                  <c:v>0.99685902783784075</c:v>
                </c:pt>
                <c:pt idx="11783">
                  <c:v>0.99594979905405778</c:v>
                </c:pt>
                <c:pt idx="11784">
                  <c:v>0.99528854175676118</c:v>
                </c:pt>
                <c:pt idx="11785">
                  <c:v>0.99652839918919245</c:v>
                </c:pt>
                <c:pt idx="11786">
                  <c:v>0.99487525594595072</c:v>
                </c:pt>
                <c:pt idx="11787">
                  <c:v>0.99537119891892323</c:v>
                </c:pt>
                <c:pt idx="11788">
                  <c:v>0.99537119891892323</c:v>
                </c:pt>
                <c:pt idx="11789">
                  <c:v>0.9964457420270304</c:v>
                </c:pt>
                <c:pt idx="11790">
                  <c:v>0.99380071283784366</c:v>
                </c:pt>
                <c:pt idx="11791">
                  <c:v>0.99528854175676118</c:v>
                </c:pt>
                <c:pt idx="11792">
                  <c:v>0.99570182756757153</c:v>
                </c:pt>
                <c:pt idx="11793">
                  <c:v>0.99553651324324743</c:v>
                </c:pt>
                <c:pt idx="11794">
                  <c:v>0.99718965648648905</c:v>
                </c:pt>
                <c:pt idx="11795">
                  <c:v>0.99363539851351945</c:v>
                </c:pt>
                <c:pt idx="11796">
                  <c:v>0.99652839918919245</c:v>
                </c:pt>
                <c:pt idx="11797">
                  <c:v>0.9969416850000028</c:v>
                </c:pt>
                <c:pt idx="11798">
                  <c:v>0.99512322743243697</c:v>
                </c:pt>
                <c:pt idx="11799">
                  <c:v>0.99594979905405778</c:v>
                </c:pt>
                <c:pt idx="11800">
                  <c:v>0.99594979905405778</c:v>
                </c:pt>
                <c:pt idx="11801">
                  <c:v>0.99512322743243697</c:v>
                </c:pt>
                <c:pt idx="11802">
                  <c:v>0.99718965648648905</c:v>
                </c:pt>
                <c:pt idx="11803">
                  <c:v>0.99760294229729951</c:v>
                </c:pt>
                <c:pt idx="11804">
                  <c:v>0.9966110563513545</c:v>
                </c:pt>
                <c:pt idx="11805">
                  <c:v>0.9964457420270304</c:v>
                </c:pt>
                <c:pt idx="11806">
                  <c:v>0.99603245621621983</c:v>
                </c:pt>
                <c:pt idx="11807">
                  <c:v>0.99735497081081326</c:v>
                </c:pt>
                <c:pt idx="11808">
                  <c:v>0.99685902783784075</c:v>
                </c:pt>
                <c:pt idx="11809">
                  <c:v>0.9937180556756815</c:v>
                </c:pt>
                <c:pt idx="11810">
                  <c:v>0.99363539851351945</c:v>
                </c:pt>
                <c:pt idx="11811">
                  <c:v>0.99628042770270608</c:v>
                </c:pt>
                <c:pt idx="11812">
                  <c:v>0.99826419959459622</c:v>
                </c:pt>
                <c:pt idx="11813">
                  <c:v>0.99404868432432991</c:v>
                </c:pt>
                <c:pt idx="11814">
                  <c:v>0.99413134148649196</c:v>
                </c:pt>
                <c:pt idx="11815">
                  <c:v>0.99347008418919536</c:v>
                </c:pt>
                <c:pt idx="11816">
                  <c:v>0.9966110563513545</c:v>
                </c:pt>
                <c:pt idx="11817">
                  <c:v>0.99487525594595072</c:v>
                </c:pt>
                <c:pt idx="11818">
                  <c:v>0.9974376279729753</c:v>
                </c:pt>
                <c:pt idx="11819">
                  <c:v>0.99504057027027493</c:v>
                </c:pt>
                <c:pt idx="11820">
                  <c:v>0.99537119891892323</c:v>
                </c:pt>
                <c:pt idx="11821">
                  <c:v>0.997106999324327</c:v>
                </c:pt>
                <c:pt idx="11822">
                  <c:v>0.99735497081081326</c:v>
                </c:pt>
                <c:pt idx="11823">
                  <c:v>0.99421399864865401</c:v>
                </c:pt>
                <c:pt idx="11824">
                  <c:v>0.99305679837838479</c:v>
                </c:pt>
                <c:pt idx="11825">
                  <c:v>0.99652839918919245</c:v>
                </c:pt>
                <c:pt idx="11826">
                  <c:v>0.99727231364865121</c:v>
                </c:pt>
                <c:pt idx="11827">
                  <c:v>0.9964457420270304</c:v>
                </c:pt>
                <c:pt idx="11828">
                  <c:v>0.99636308486486835</c:v>
                </c:pt>
                <c:pt idx="11829">
                  <c:v>0.99652839918919245</c:v>
                </c:pt>
                <c:pt idx="11830">
                  <c:v>0.99652839918919245</c:v>
                </c:pt>
                <c:pt idx="11831">
                  <c:v>0.99818154243243418</c:v>
                </c:pt>
                <c:pt idx="11832">
                  <c:v>0.99470994162162651</c:v>
                </c:pt>
                <c:pt idx="11833">
                  <c:v>0.9937180556756815</c:v>
                </c:pt>
                <c:pt idx="11834">
                  <c:v>0.99594979905405778</c:v>
                </c:pt>
                <c:pt idx="11835">
                  <c:v>0.99702434216216496</c:v>
                </c:pt>
                <c:pt idx="11836">
                  <c:v>0.99842951391892043</c:v>
                </c:pt>
                <c:pt idx="11837">
                  <c:v>0.99586714189189574</c:v>
                </c:pt>
                <c:pt idx="11838">
                  <c:v>0.99462728445946447</c:v>
                </c:pt>
                <c:pt idx="11839">
                  <c:v>0.99495791310811288</c:v>
                </c:pt>
                <c:pt idx="11840">
                  <c:v>0.99636308486486835</c:v>
                </c:pt>
                <c:pt idx="11841">
                  <c:v>0.99727231364865121</c:v>
                </c:pt>
                <c:pt idx="11842">
                  <c:v>0.99545385608108528</c:v>
                </c:pt>
                <c:pt idx="11843">
                  <c:v>0.99388337000000571</c:v>
                </c:pt>
                <c:pt idx="11844">
                  <c:v>0.9974376279729753</c:v>
                </c:pt>
                <c:pt idx="11845">
                  <c:v>0.99545385608108528</c:v>
                </c:pt>
                <c:pt idx="11846">
                  <c:v>0.99727231364865121</c:v>
                </c:pt>
                <c:pt idx="11847">
                  <c:v>0.99636308486486835</c:v>
                </c:pt>
                <c:pt idx="11848">
                  <c:v>0.9964457420270304</c:v>
                </c:pt>
                <c:pt idx="11849">
                  <c:v>0.9937180556756815</c:v>
                </c:pt>
                <c:pt idx="11850">
                  <c:v>0.99594979905405778</c:v>
                </c:pt>
                <c:pt idx="11851">
                  <c:v>0.99570182756757153</c:v>
                </c:pt>
                <c:pt idx="11852">
                  <c:v>0.99553651324324743</c:v>
                </c:pt>
                <c:pt idx="11853">
                  <c:v>0.99669371351351665</c:v>
                </c:pt>
                <c:pt idx="11854">
                  <c:v>0.99776825662162361</c:v>
                </c:pt>
                <c:pt idx="11855">
                  <c:v>0.99669371351351665</c:v>
                </c:pt>
                <c:pt idx="11856">
                  <c:v>0.99619777054054404</c:v>
                </c:pt>
                <c:pt idx="11857">
                  <c:v>0.99718965648648905</c:v>
                </c:pt>
                <c:pt idx="11858">
                  <c:v>0.99785091378378588</c:v>
                </c:pt>
                <c:pt idx="11859">
                  <c:v>0.99628042770270608</c:v>
                </c:pt>
                <c:pt idx="11860">
                  <c:v>0.99735497081081326</c:v>
                </c:pt>
                <c:pt idx="11861">
                  <c:v>0.9969416850000028</c:v>
                </c:pt>
                <c:pt idx="11862">
                  <c:v>0.99404868432432991</c:v>
                </c:pt>
                <c:pt idx="11863">
                  <c:v>0.99462728445946447</c:v>
                </c:pt>
                <c:pt idx="11864">
                  <c:v>0.99842951391892043</c:v>
                </c:pt>
                <c:pt idx="11865">
                  <c:v>0.99628042770270608</c:v>
                </c:pt>
                <c:pt idx="11866">
                  <c:v>0.9966110563513545</c:v>
                </c:pt>
                <c:pt idx="11867">
                  <c:v>0.99628042770270608</c:v>
                </c:pt>
                <c:pt idx="11868">
                  <c:v>0.99785091378378588</c:v>
                </c:pt>
                <c:pt idx="11869">
                  <c:v>0.99528854175676118</c:v>
                </c:pt>
                <c:pt idx="11870">
                  <c:v>0.9974376279729753</c:v>
                </c:pt>
                <c:pt idx="11871">
                  <c:v>0.99578448472973358</c:v>
                </c:pt>
                <c:pt idx="11872">
                  <c:v>0.99636308486486835</c:v>
                </c:pt>
                <c:pt idx="11873">
                  <c:v>0.99785091378378588</c:v>
                </c:pt>
                <c:pt idx="11874">
                  <c:v>0.9969416850000028</c:v>
                </c:pt>
                <c:pt idx="11875">
                  <c:v>0.99685902783784075</c:v>
                </c:pt>
                <c:pt idx="11876">
                  <c:v>0.99611511337838199</c:v>
                </c:pt>
                <c:pt idx="11877">
                  <c:v>0.99570182756757153</c:v>
                </c:pt>
                <c:pt idx="11878">
                  <c:v>0.99520588459459913</c:v>
                </c:pt>
                <c:pt idx="11879">
                  <c:v>0.99718965648648905</c:v>
                </c:pt>
                <c:pt idx="11880">
                  <c:v>0.99685902783784075</c:v>
                </c:pt>
                <c:pt idx="11881">
                  <c:v>0.99603245621621983</c:v>
                </c:pt>
                <c:pt idx="11882">
                  <c:v>0.9967763706756787</c:v>
                </c:pt>
                <c:pt idx="11883">
                  <c:v>0.99826419959459622</c:v>
                </c:pt>
                <c:pt idx="11884">
                  <c:v>0.99429665581081605</c:v>
                </c:pt>
                <c:pt idx="11885">
                  <c:v>0.9969416850000028</c:v>
                </c:pt>
                <c:pt idx="11886">
                  <c:v>0.99594979905405778</c:v>
                </c:pt>
                <c:pt idx="11887">
                  <c:v>0.9974376279729753</c:v>
                </c:pt>
                <c:pt idx="11888">
                  <c:v>0.99884279972973078</c:v>
                </c:pt>
                <c:pt idx="11889">
                  <c:v>0.997106999324327</c:v>
                </c:pt>
                <c:pt idx="11890">
                  <c:v>0.99545385608108528</c:v>
                </c:pt>
                <c:pt idx="11891">
                  <c:v>0.99561917040540948</c:v>
                </c:pt>
                <c:pt idx="11892">
                  <c:v>0.99785091378378588</c:v>
                </c:pt>
                <c:pt idx="11893">
                  <c:v>0.99785091378378588</c:v>
                </c:pt>
                <c:pt idx="11894">
                  <c:v>0.99718965648648905</c:v>
                </c:pt>
                <c:pt idx="11895">
                  <c:v>0.99594979905405778</c:v>
                </c:pt>
                <c:pt idx="11896">
                  <c:v>0.99785091378378588</c:v>
                </c:pt>
                <c:pt idx="11897">
                  <c:v>0.99867748540540657</c:v>
                </c:pt>
                <c:pt idx="11898">
                  <c:v>0.99809888527027202</c:v>
                </c:pt>
                <c:pt idx="11899">
                  <c:v>0.99470994162162651</c:v>
                </c:pt>
                <c:pt idx="11900">
                  <c:v>0.99785091378378588</c:v>
                </c:pt>
                <c:pt idx="11901">
                  <c:v>0.99727231364865121</c:v>
                </c:pt>
                <c:pt idx="11902">
                  <c:v>0.99776825662162361</c:v>
                </c:pt>
                <c:pt idx="11903">
                  <c:v>0.99727231364865121</c:v>
                </c:pt>
                <c:pt idx="11904">
                  <c:v>0.997106999324327</c:v>
                </c:pt>
                <c:pt idx="11905">
                  <c:v>0.99479259878378867</c:v>
                </c:pt>
                <c:pt idx="11906">
                  <c:v>0.99752028513513735</c:v>
                </c:pt>
                <c:pt idx="11907">
                  <c:v>0.99801622810810997</c:v>
                </c:pt>
                <c:pt idx="11908">
                  <c:v>0.9967763706756787</c:v>
                </c:pt>
                <c:pt idx="11909">
                  <c:v>0.99768559945946156</c:v>
                </c:pt>
                <c:pt idx="11910">
                  <c:v>0.99768559945946156</c:v>
                </c:pt>
                <c:pt idx="11911">
                  <c:v>0.99842951391892043</c:v>
                </c:pt>
                <c:pt idx="11912">
                  <c:v>0.99702434216216496</c:v>
                </c:pt>
                <c:pt idx="11913">
                  <c:v>0.99537119891892323</c:v>
                </c:pt>
                <c:pt idx="11914">
                  <c:v>0.99718965648648905</c:v>
                </c:pt>
                <c:pt idx="11915">
                  <c:v>0.99652839918919245</c:v>
                </c:pt>
                <c:pt idx="11916">
                  <c:v>0.99760294229729951</c:v>
                </c:pt>
                <c:pt idx="11917">
                  <c:v>0.99685902783784075</c:v>
                </c:pt>
                <c:pt idx="11918">
                  <c:v>0.99718965648648905</c:v>
                </c:pt>
                <c:pt idx="11919">
                  <c:v>0.997106999324327</c:v>
                </c:pt>
                <c:pt idx="11920">
                  <c:v>0.99801622810810997</c:v>
                </c:pt>
                <c:pt idx="11921">
                  <c:v>0.99636308486486835</c:v>
                </c:pt>
                <c:pt idx="11922">
                  <c:v>0.99470994162162651</c:v>
                </c:pt>
                <c:pt idx="11923">
                  <c:v>0.99685902783784075</c:v>
                </c:pt>
                <c:pt idx="11924">
                  <c:v>0.99520588459459913</c:v>
                </c:pt>
                <c:pt idx="11925">
                  <c:v>0.99793357094594792</c:v>
                </c:pt>
                <c:pt idx="11926">
                  <c:v>0.99603245621621983</c:v>
                </c:pt>
                <c:pt idx="11927">
                  <c:v>0.99801622810810997</c:v>
                </c:pt>
                <c:pt idx="11928">
                  <c:v>0.99727231364865121</c:v>
                </c:pt>
                <c:pt idx="11929">
                  <c:v>0.99884279972973078</c:v>
                </c:pt>
                <c:pt idx="11930">
                  <c:v>0.99735497081081326</c:v>
                </c:pt>
                <c:pt idx="11931">
                  <c:v>0.9966110563513545</c:v>
                </c:pt>
                <c:pt idx="11932">
                  <c:v>0.99801622810810997</c:v>
                </c:pt>
                <c:pt idx="11933">
                  <c:v>0.99487525594595072</c:v>
                </c:pt>
                <c:pt idx="11934">
                  <c:v>0.9967763706756787</c:v>
                </c:pt>
                <c:pt idx="11935">
                  <c:v>0.99793357094594792</c:v>
                </c:pt>
                <c:pt idx="11936">
                  <c:v>0.99785091378378588</c:v>
                </c:pt>
                <c:pt idx="11937">
                  <c:v>0.99776825662162361</c:v>
                </c:pt>
                <c:pt idx="11938">
                  <c:v>0.9966110563513545</c:v>
                </c:pt>
                <c:pt idx="11939">
                  <c:v>0.99685902783784075</c:v>
                </c:pt>
                <c:pt idx="11940">
                  <c:v>0.99470994162162651</c:v>
                </c:pt>
                <c:pt idx="11941">
                  <c:v>0.99636308486486835</c:v>
                </c:pt>
                <c:pt idx="11942">
                  <c:v>0.99785091378378588</c:v>
                </c:pt>
                <c:pt idx="11943">
                  <c:v>0.99768559945946156</c:v>
                </c:pt>
                <c:pt idx="11944">
                  <c:v>0.99752028513513735</c:v>
                </c:pt>
                <c:pt idx="11945">
                  <c:v>0.99636308486486835</c:v>
                </c:pt>
                <c:pt idx="11946">
                  <c:v>0.99628042770270608</c:v>
                </c:pt>
                <c:pt idx="11947">
                  <c:v>0.99718965648648905</c:v>
                </c:pt>
                <c:pt idx="11948">
                  <c:v>0.99735497081081326</c:v>
                </c:pt>
                <c:pt idx="11949">
                  <c:v>0.99818154243243418</c:v>
                </c:pt>
                <c:pt idx="11950">
                  <c:v>0.99520588459459913</c:v>
                </c:pt>
                <c:pt idx="11951">
                  <c:v>0.99685902783784075</c:v>
                </c:pt>
                <c:pt idx="11952">
                  <c:v>0.99578448472973358</c:v>
                </c:pt>
                <c:pt idx="11953">
                  <c:v>0.99636308486486835</c:v>
                </c:pt>
                <c:pt idx="11954">
                  <c:v>0.9966110563513545</c:v>
                </c:pt>
                <c:pt idx="11955">
                  <c:v>0.9966110563513545</c:v>
                </c:pt>
                <c:pt idx="11956">
                  <c:v>0.9967763706756787</c:v>
                </c:pt>
                <c:pt idx="11957">
                  <c:v>0.99876014256756873</c:v>
                </c:pt>
                <c:pt idx="11958">
                  <c:v>0.99809888527027202</c:v>
                </c:pt>
                <c:pt idx="11959">
                  <c:v>0.99785091378378588</c:v>
                </c:pt>
                <c:pt idx="11960">
                  <c:v>0.99718965648648905</c:v>
                </c:pt>
                <c:pt idx="11961">
                  <c:v>0.99727231364865121</c:v>
                </c:pt>
                <c:pt idx="11962">
                  <c:v>0.99834685675675827</c:v>
                </c:pt>
                <c:pt idx="11963">
                  <c:v>0.99669371351351665</c:v>
                </c:pt>
                <c:pt idx="11964">
                  <c:v>0.99785091378378588</c:v>
                </c:pt>
                <c:pt idx="11965">
                  <c:v>0.9969416850000028</c:v>
                </c:pt>
                <c:pt idx="11966">
                  <c:v>0.99636308486486835</c:v>
                </c:pt>
                <c:pt idx="11967">
                  <c:v>0.99884279972973078</c:v>
                </c:pt>
                <c:pt idx="11968">
                  <c:v>0.99752028513513735</c:v>
                </c:pt>
                <c:pt idx="11969">
                  <c:v>0.99718965648648905</c:v>
                </c:pt>
                <c:pt idx="11970">
                  <c:v>0.99628042770270608</c:v>
                </c:pt>
                <c:pt idx="11971">
                  <c:v>0.99727231364865121</c:v>
                </c:pt>
                <c:pt idx="11972">
                  <c:v>0.99851217108108248</c:v>
                </c:pt>
                <c:pt idx="11973">
                  <c:v>0.99652839918919245</c:v>
                </c:pt>
                <c:pt idx="11974">
                  <c:v>0.99760294229729951</c:v>
                </c:pt>
                <c:pt idx="11975">
                  <c:v>0.99809888527027202</c:v>
                </c:pt>
                <c:pt idx="11976">
                  <c:v>0.99900811405405499</c:v>
                </c:pt>
                <c:pt idx="11977">
                  <c:v>0.99760294229729951</c:v>
                </c:pt>
                <c:pt idx="11978">
                  <c:v>0.99628042770270608</c:v>
                </c:pt>
                <c:pt idx="11979">
                  <c:v>0.99727231364865121</c:v>
                </c:pt>
                <c:pt idx="11980">
                  <c:v>0.9969416850000028</c:v>
                </c:pt>
                <c:pt idx="11981">
                  <c:v>0.99900811405405499</c:v>
                </c:pt>
                <c:pt idx="11982">
                  <c:v>0.99636308486486835</c:v>
                </c:pt>
                <c:pt idx="11983">
                  <c:v>0.99636308486486835</c:v>
                </c:pt>
                <c:pt idx="11984">
                  <c:v>0.99752028513513735</c:v>
                </c:pt>
                <c:pt idx="11985">
                  <c:v>0.99636308486486835</c:v>
                </c:pt>
                <c:pt idx="11986">
                  <c:v>0.99851217108108248</c:v>
                </c:pt>
                <c:pt idx="11987">
                  <c:v>0.997106999324327</c:v>
                </c:pt>
                <c:pt idx="11988">
                  <c:v>0.99793357094594792</c:v>
                </c:pt>
                <c:pt idx="11989">
                  <c:v>0.99826419959459622</c:v>
                </c:pt>
                <c:pt idx="11990">
                  <c:v>0.99628042770270608</c:v>
                </c:pt>
                <c:pt idx="11991">
                  <c:v>0.99636308486486835</c:v>
                </c:pt>
                <c:pt idx="11992">
                  <c:v>0.99636308486486835</c:v>
                </c:pt>
                <c:pt idx="11993">
                  <c:v>5.0557390549810597E-3</c:v>
                </c:pt>
                <c:pt idx="11994">
                  <c:v>5.7169963522777411E-3</c:v>
                </c:pt>
                <c:pt idx="11995">
                  <c:v>5.0557390549810597E-3</c:v>
                </c:pt>
                <c:pt idx="11996">
                  <c:v>3.4852529739014416E-3</c:v>
                </c:pt>
                <c:pt idx="11997">
                  <c:v>5.7996535144398259E-3</c:v>
                </c:pt>
                <c:pt idx="11998">
                  <c:v>3.2372814874151862E-3</c:v>
                </c:pt>
                <c:pt idx="11999">
                  <c:v>5.7169963522777411E-3</c:v>
                </c:pt>
                <c:pt idx="12000">
                  <c:v>6.2955964874123367E-3</c:v>
                </c:pt>
                <c:pt idx="12001">
                  <c:v>6.2129393252502519E-3</c:v>
                </c:pt>
                <c:pt idx="12002">
                  <c:v>5.7169963522777411E-3</c:v>
                </c:pt>
                <c:pt idx="12003">
                  <c:v>6.2955964874123367E-3</c:v>
                </c:pt>
                <c:pt idx="12004">
                  <c:v>5.0557390549810597E-3</c:v>
                </c:pt>
                <c:pt idx="12005">
                  <c:v>6.2129393252502519E-3</c:v>
                </c:pt>
                <c:pt idx="12006">
                  <c:v>6.2955964874123367E-3</c:v>
                </c:pt>
                <c:pt idx="12007">
                  <c:v>5.3863677036293999E-3</c:v>
                </c:pt>
                <c:pt idx="12008">
                  <c:v>5.4690248657914857E-3</c:v>
                </c:pt>
                <c:pt idx="12009">
                  <c:v>5.5516820279535705E-3</c:v>
                </c:pt>
                <c:pt idx="12010">
                  <c:v>4.3944817576843783E-3</c:v>
                </c:pt>
                <c:pt idx="12011">
                  <c:v>5.0557390549810597E-3</c:v>
                </c:pt>
                <c:pt idx="12012">
                  <c:v>4.7251104063327186E-3</c:v>
                </c:pt>
                <c:pt idx="12013">
                  <c:v>4.8904247306568891E-3</c:v>
                </c:pt>
                <c:pt idx="12014">
                  <c:v>3.9811959468739524E-3</c:v>
                </c:pt>
                <c:pt idx="12015">
                  <c:v>5.4690248657914857E-3</c:v>
                </c:pt>
                <c:pt idx="12016">
                  <c:v>6.130282163088167E-3</c:v>
                </c:pt>
                <c:pt idx="12017">
                  <c:v>2.2453955414701646E-3</c:v>
                </c:pt>
                <c:pt idx="12018">
                  <c:v>6.3782536495744224E-3</c:v>
                </c:pt>
                <c:pt idx="12019">
                  <c:v>4.8904247306568891E-3</c:v>
                </c:pt>
                <c:pt idx="12020">
                  <c:v>3.6505672982256121E-3</c:v>
                </c:pt>
                <c:pt idx="12021">
                  <c:v>5.3037105414673151E-3</c:v>
                </c:pt>
                <c:pt idx="12022">
                  <c:v>3.0719671630910161E-3</c:v>
                </c:pt>
                <c:pt idx="12023">
                  <c:v>5.7996535144398259E-3</c:v>
                </c:pt>
                <c:pt idx="12024">
                  <c:v>5.4690248657914857E-3</c:v>
                </c:pt>
                <c:pt idx="12025">
                  <c:v>4.1465102711981229E-3</c:v>
                </c:pt>
                <c:pt idx="12026">
                  <c:v>3.9811959468739524E-3</c:v>
                </c:pt>
                <c:pt idx="12027">
                  <c:v>4.1465102711981229E-3</c:v>
                </c:pt>
                <c:pt idx="12028">
                  <c:v>5.4690248657914857E-3</c:v>
                </c:pt>
                <c:pt idx="12029">
                  <c:v>5.4690248657914857E-3</c:v>
                </c:pt>
                <c:pt idx="12030">
                  <c:v>5.4690248657914857E-3</c:v>
                </c:pt>
                <c:pt idx="12031">
                  <c:v>4.3944817576843783E-3</c:v>
                </c:pt>
                <c:pt idx="12032">
                  <c:v>6.0476250009260813E-3</c:v>
                </c:pt>
                <c:pt idx="12033">
                  <c:v>5.3037105414673151E-3</c:v>
                </c:pt>
                <c:pt idx="12034">
                  <c:v>5.4690248657914857E-3</c:v>
                </c:pt>
                <c:pt idx="12035">
                  <c:v>5.3863677036293999E-3</c:v>
                </c:pt>
                <c:pt idx="12036">
                  <c:v>6.130282163088167E-3</c:v>
                </c:pt>
                <c:pt idx="12037">
                  <c:v>5.7996535144398259E-3</c:v>
                </c:pt>
                <c:pt idx="12038">
                  <c:v>5.4690248657914857E-3</c:v>
                </c:pt>
                <c:pt idx="12039">
                  <c:v>4.6424532441706337E-3</c:v>
                </c:pt>
                <c:pt idx="12040">
                  <c:v>5.9649678387639965E-3</c:v>
                </c:pt>
                <c:pt idx="12041">
                  <c:v>6.2129393252502519E-3</c:v>
                </c:pt>
                <c:pt idx="12042">
                  <c:v>4.5597960820085489E-3</c:v>
                </c:pt>
                <c:pt idx="12043">
                  <c:v>4.973081892818974E-3</c:v>
                </c:pt>
                <c:pt idx="12044">
                  <c:v>6.0476250009260813E-3</c:v>
                </c:pt>
                <c:pt idx="12045">
                  <c:v>5.6343391901156554E-3</c:v>
                </c:pt>
                <c:pt idx="12046">
                  <c:v>4.1465102711981229E-3</c:v>
                </c:pt>
                <c:pt idx="12047">
                  <c:v>5.0557390549810597E-3</c:v>
                </c:pt>
                <c:pt idx="12048">
                  <c:v>3.8985387847118675E-3</c:v>
                </c:pt>
                <c:pt idx="12049">
                  <c:v>5.5516820279535705E-3</c:v>
                </c:pt>
                <c:pt idx="12050">
                  <c:v>5.6343391901156554E-3</c:v>
                </c:pt>
                <c:pt idx="12051">
                  <c:v>5.2210533793052303E-3</c:v>
                </c:pt>
                <c:pt idx="12052">
                  <c:v>5.3037105414673151E-3</c:v>
                </c:pt>
                <c:pt idx="12053">
                  <c:v>5.4690248657914857E-3</c:v>
                </c:pt>
                <c:pt idx="12054">
                  <c:v>5.3863677036293999E-3</c:v>
                </c:pt>
                <c:pt idx="12055">
                  <c:v>4.4771389198464632E-3</c:v>
                </c:pt>
                <c:pt idx="12056">
                  <c:v>3.8158816225497823E-3</c:v>
                </c:pt>
                <c:pt idx="12057">
                  <c:v>5.7996535144398259E-3</c:v>
                </c:pt>
                <c:pt idx="12058">
                  <c:v>4.3118245955222926E-3</c:v>
                </c:pt>
                <c:pt idx="12059">
                  <c:v>5.6343391901156554E-3</c:v>
                </c:pt>
                <c:pt idx="12060">
                  <c:v>4.8904247306568891E-3</c:v>
                </c:pt>
                <c:pt idx="12061">
                  <c:v>5.9649678387639965E-3</c:v>
                </c:pt>
                <c:pt idx="12062">
                  <c:v>5.6343391901156554E-3</c:v>
                </c:pt>
                <c:pt idx="12063">
                  <c:v>4.8077675684948043E-3</c:v>
                </c:pt>
                <c:pt idx="12064">
                  <c:v>5.1383962171431445E-3</c:v>
                </c:pt>
                <c:pt idx="12065">
                  <c:v>5.7169963522777411E-3</c:v>
                </c:pt>
                <c:pt idx="12066">
                  <c:v>5.7996535144398259E-3</c:v>
                </c:pt>
                <c:pt idx="12067">
                  <c:v>5.0557390549810597E-3</c:v>
                </c:pt>
                <c:pt idx="12068">
                  <c:v>5.2210533793052303E-3</c:v>
                </c:pt>
                <c:pt idx="12069">
                  <c:v>2.0800812171459944E-3</c:v>
                </c:pt>
                <c:pt idx="12070">
                  <c:v>5.5516820279535705E-3</c:v>
                </c:pt>
                <c:pt idx="12071">
                  <c:v>6.130282163088167E-3</c:v>
                </c:pt>
                <c:pt idx="12072">
                  <c:v>3.2372814874151862E-3</c:v>
                </c:pt>
                <c:pt idx="12073">
                  <c:v>3.8158816225497823E-3</c:v>
                </c:pt>
                <c:pt idx="12074">
                  <c:v>3.9811959468739524E-3</c:v>
                </c:pt>
                <c:pt idx="12075">
                  <c:v>4.5597960820085489E-3</c:v>
                </c:pt>
                <c:pt idx="12076">
                  <c:v>4.2291674333602078E-3</c:v>
                </c:pt>
                <c:pt idx="12077">
                  <c:v>5.4690248657914857E-3</c:v>
                </c:pt>
                <c:pt idx="12078">
                  <c:v>5.7996535144398259E-3</c:v>
                </c:pt>
                <c:pt idx="12079">
                  <c:v>5.2210533793052303E-3</c:v>
                </c:pt>
                <c:pt idx="12080">
                  <c:v>4.8077675684948043E-3</c:v>
                </c:pt>
                <c:pt idx="12081">
                  <c:v>4.8077675684948043E-3</c:v>
                </c:pt>
                <c:pt idx="12082">
                  <c:v>2.9066528387668455E-3</c:v>
                </c:pt>
                <c:pt idx="12083">
                  <c:v>5.6343391901156554E-3</c:v>
                </c:pt>
                <c:pt idx="12084">
                  <c:v>3.0719671630910161E-3</c:v>
                </c:pt>
                <c:pt idx="12085">
                  <c:v>4.7251104063327186E-3</c:v>
                </c:pt>
                <c:pt idx="12086">
                  <c:v>4.1465102711981229E-3</c:v>
                </c:pt>
                <c:pt idx="12087">
                  <c:v>5.4690248657914857E-3</c:v>
                </c:pt>
                <c:pt idx="12088">
                  <c:v>3.8985387847118675E-3</c:v>
                </c:pt>
                <c:pt idx="12089">
                  <c:v>2.9893100009289308E-3</c:v>
                </c:pt>
                <c:pt idx="12090">
                  <c:v>4.3118245955222926E-3</c:v>
                </c:pt>
                <c:pt idx="12091">
                  <c:v>3.6505672982256121E-3</c:v>
                </c:pt>
                <c:pt idx="12092">
                  <c:v>4.1465102711981229E-3</c:v>
                </c:pt>
                <c:pt idx="12093">
                  <c:v>3.8158816225497823E-3</c:v>
                </c:pt>
                <c:pt idx="12094">
                  <c:v>6.8741966225469324E-3</c:v>
                </c:pt>
                <c:pt idx="12095">
                  <c:v>5.6343391901156554E-3</c:v>
                </c:pt>
                <c:pt idx="12096">
                  <c:v>4.4771389198464632E-3</c:v>
                </c:pt>
                <c:pt idx="12097">
                  <c:v>5.1383962171431445E-3</c:v>
                </c:pt>
                <c:pt idx="12098">
                  <c:v>4.6424532441706337E-3</c:v>
                </c:pt>
                <c:pt idx="12099">
                  <c:v>2.49336702795642E-3</c:v>
                </c:pt>
                <c:pt idx="12100">
                  <c:v>4.4771389198464632E-3</c:v>
                </c:pt>
                <c:pt idx="12101">
                  <c:v>4.3118245955222926E-3</c:v>
                </c:pt>
                <c:pt idx="12102">
                  <c:v>4.6424532441706337E-3</c:v>
                </c:pt>
                <c:pt idx="12103">
                  <c:v>5.2210533793052303E-3</c:v>
                </c:pt>
                <c:pt idx="12104">
                  <c:v>4.3944817576843783E-3</c:v>
                </c:pt>
                <c:pt idx="12105">
                  <c:v>3.7332244603876974E-3</c:v>
                </c:pt>
                <c:pt idx="12106">
                  <c:v>6.3782536495744224E-3</c:v>
                </c:pt>
                <c:pt idx="12107">
                  <c:v>5.1383962171431445E-3</c:v>
                </c:pt>
                <c:pt idx="12108">
                  <c:v>5.2210533793052303E-3</c:v>
                </c:pt>
                <c:pt idx="12109">
                  <c:v>2.2453955414701646E-3</c:v>
                </c:pt>
                <c:pt idx="12110">
                  <c:v>4.8904247306568891E-3</c:v>
                </c:pt>
                <c:pt idx="12111">
                  <c:v>3.3199386495772715E-3</c:v>
                </c:pt>
                <c:pt idx="12112">
                  <c:v>4.5597960820085489E-3</c:v>
                </c:pt>
                <c:pt idx="12113">
                  <c:v>5.1383962171431445E-3</c:v>
                </c:pt>
                <c:pt idx="12114">
                  <c:v>5.7169963522777411E-3</c:v>
                </c:pt>
                <c:pt idx="12115">
                  <c:v>4.7251104063327186E-3</c:v>
                </c:pt>
                <c:pt idx="12116">
                  <c:v>5.2210533793052303E-3</c:v>
                </c:pt>
                <c:pt idx="12117">
                  <c:v>4.1465102711981229E-3</c:v>
                </c:pt>
                <c:pt idx="12118">
                  <c:v>6.130282163088167E-3</c:v>
                </c:pt>
                <c:pt idx="12119">
                  <c:v>5.3863677036293999E-3</c:v>
                </c:pt>
                <c:pt idx="12120">
                  <c:v>5.7169963522777411E-3</c:v>
                </c:pt>
                <c:pt idx="12121">
                  <c:v>5.6343391901156554E-3</c:v>
                </c:pt>
                <c:pt idx="12122">
                  <c:v>3.7332244603876974E-3</c:v>
                </c:pt>
                <c:pt idx="12123">
                  <c:v>5.3037105414673151E-3</c:v>
                </c:pt>
                <c:pt idx="12124">
                  <c:v>5.4690248657914857E-3</c:v>
                </c:pt>
                <c:pt idx="12125">
                  <c:v>5.1383962171431445E-3</c:v>
                </c:pt>
                <c:pt idx="12126">
                  <c:v>5.5516820279535705E-3</c:v>
                </c:pt>
                <c:pt idx="12127">
                  <c:v>4.8904247306568891E-3</c:v>
                </c:pt>
                <c:pt idx="12128">
                  <c:v>3.7332244603876974E-3</c:v>
                </c:pt>
                <c:pt idx="12129">
                  <c:v>4.3944817576843783E-3</c:v>
                </c:pt>
                <c:pt idx="12130">
                  <c:v>5.4690248657914857E-3</c:v>
                </c:pt>
                <c:pt idx="12131">
                  <c:v>5.7996535144398259E-3</c:v>
                </c:pt>
                <c:pt idx="12132">
                  <c:v>4.8077675684948043E-3</c:v>
                </c:pt>
                <c:pt idx="12133">
                  <c:v>3.3199386495772715E-3</c:v>
                </c:pt>
                <c:pt idx="12134">
                  <c:v>3.8158816225497823E-3</c:v>
                </c:pt>
                <c:pt idx="12135">
                  <c:v>5.7169963522777411E-3</c:v>
                </c:pt>
                <c:pt idx="12136">
                  <c:v>4.6424532441706337E-3</c:v>
                </c:pt>
                <c:pt idx="12137">
                  <c:v>4.8904247306568891E-3</c:v>
                </c:pt>
                <c:pt idx="12138">
                  <c:v>5.2210533793052303E-3</c:v>
                </c:pt>
                <c:pt idx="12139">
                  <c:v>5.1383962171431445E-3</c:v>
                </c:pt>
                <c:pt idx="12140">
                  <c:v>6.2955964874123367E-3</c:v>
                </c:pt>
                <c:pt idx="12141">
                  <c:v>4.3944817576843783E-3</c:v>
                </c:pt>
                <c:pt idx="12142">
                  <c:v>4.6424532441706337E-3</c:v>
                </c:pt>
                <c:pt idx="12143">
                  <c:v>5.0557390549810597E-3</c:v>
                </c:pt>
                <c:pt idx="12144">
                  <c:v>2.3280527036322498E-3</c:v>
                </c:pt>
                <c:pt idx="12145">
                  <c:v>5.0557390549810597E-3</c:v>
                </c:pt>
                <c:pt idx="12146">
                  <c:v>5.5516820279535705E-3</c:v>
                </c:pt>
                <c:pt idx="12147">
                  <c:v>5.8823106766019116E-3</c:v>
                </c:pt>
                <c:pt idx="12148">
                  <c:v>4.4771389198464632E-3</c:v>
                </c:pt>
                <c:pt idx="12149">
                  <c:v>4.1465102711981229E-3</c:v>
                </c:pt>
                <c:pt idx="12150">
                  <c:v>5.6343391901156554E-3</c:v>
                </c:pt>
                <c:pt idx="12151">
                  <c:v>4.5597960820085489E-3</c:v>
                </c:pt>
                <c:pt idx="12152">
                  <c:v>4.8077675684948043E-3</c:v>
                </c:pt>
                <c:pt idx="12153">
                  <c:v>3.0719671630910161E-3</c:v>
                </c:pt>
                <c:pt idx="12154">
                  <c:v>5.7996535144398259E-3</c:v>
                </c:pt>
                <c:pt idx="12155">
                  <c:v>3.0719671630910161E-3</c:v>
                </c:pt>
                <c:pt idx="12156">
                  <c:v>3.9811959468739524E-3</c:v>
                </c:pt>
                <c:pt idx="12157">
                  <c:v>4.4771389198464632E-3</c:v>
                </c:pt>
                <c:pt idx="12158">
                  <c:v>3.0719671630910161E-3</c:v>
                </c:pt>
                <c:pt idx="12159">
                  <c:v>2.0800812171459944E-3</c:v>
                </c:pt>
                <c:pt idx="12160">
                  <c:v>4.8904247306568891E-3</c:v>
                </c:pt>
                <c:pt idx="12161">
                  <c:v>5.7169963522777411E-3</c:v>
                </c:pt>
                <c:pt idx="12162">
                  <c:v>4.8904247306568891E-3</c:v>
                </c:pt>
                <c:pt idx="12163">
                  <c:v>5.3863677036293999E-3</c:v>
                </c:pt>
                <c:pt idx="12164">
                  <c:v>5.7169963522777411E-3</c:v>
                </c:pt>
                <c:pt idx="12165">
                  <c:v>5.3037105414673151E-3</c:v>
                </c:pt>
                <c:pt idx="12166">
                  <c:v>4.8904247306568891E-3</c:v>
                </c:pt>
                <c:pt idx="12167">
                  <c:v>4.8904247306568891E-3</c:v>
                </c:pt>
                <c:pt idx="12168">
                  <c:v>3.7332244603876974E-3</c:v>
                </c:pt>
                <c:pt idx="12169">
                  <c:v>4.5597960820085489E-3</c:v>
                </c:pt>
                <c:pt idx="12170">
                  <c:v>5.0557390549810597E-3</c:v>
                </c:pt>
                <c:pt idx="12171">
                  <c:v>6.0476250009260813E-3</c:v>
                </c:pt>
                <c:pt idx="12172">
                  <c:v>3.7332244603876974E-3</c:v>
                </c:pt>
                <c:pt idx="12173">
                  <c:v>5.5516820279535705E-3</c:v>
                </c:pt>
                <c:pt idx="12174">
                  <c:v>3.8985387847118675E-3</c:v>
                </c:pt>
                <c:pt idx="12175">
                  <c:v>5.3863677036293999E-3</c:v>
                </c:pt>
                <c:pt idx="12176">
                  <c:v>4.1465102711981229E-3</c:v>
                </c:pt>
                <c:pt idx="12177">
                  <c:v>2.7413385144426754E-3</c:v>
                </c:pt>
                <c:pt idx="12178">
                  <c:v>4.5597960820085489E-3</c:v>
                </c:pt>
                <c:pt idx="12179">
                  <c:v>5.1383962171431445E-3</c:v>
                </c:pt>
                <c:pt idx="12180">
                  <c:v>3.0719671630910161E-3</c:v>
                </c:pt>
                <c:pt idx="12181">
                  <c:v>4.8904247306568891E-3</c:v>
                </c:pt>
                <c:pt idx="12182">
                  <c:v>4.1465102711981229E-3</c:v>
                </c:pt>
                <c:pt idx="12183">
                  <c:v>4.6424532441706337E-3</c:v>
                </c:pt>
                <c:pt idx="12184">
                  <c:v>3.9811959468739524E-3</c:v>
                </c:pt>
                <c:pt idx="12185">
                  <c:v>4.3944817576843783E-3</c:v>
                </c:pt>
                <c:pt idx="12186">
                  <c:v>4.3944817576843783E-3</c:v>
                </c:pt>
                <c:pt idx="12187">
                  <c:v>5.3863677036293999E-3</c:v>
                </c:pt>
                <c:pt idx="12188">
                  <c:v>3.3199386495772715E-3</c:v>
                </c:pt>
                <c:pt idx="12189">
                  <c:v>5.0557390549810597E-3</c:v>
                </c:pt>
                <c:pt idx="12190">
                  <c:v>4.5597960820085489E-3</c:v>
                </c:pt>
                <c:pt idx="12191">
                  <c:v>4.6424532441706337E-3</c:v>
                </c:pt>
                <c:pt idx="12192">
                  <c:v>4.2291674333602078E-3</c:v>
                </c:pt>
                <c:pt idx="12193">
                  <c:v>4.8904247306568891E-3</c:v>
                </c:pt>
                <c:pt idx="12194">
                  <c:v>3.7332244603876974E-3</c:v>
                </c:pt>
                <c:pt idx="12195">
                  <c:v>4.1465102711981229E-3</c:v>
                </c:pt>
                <c:pt idx="12196">
                  <c:v>5.2210533793052303E-3</c:v>
                </c:pt>
                <c:pt idx="12197">
                  <c:v>5.5516820279535705E-3</c:v>
                </c:pt>
                <c:pt idx="12198">
                  <c:v>3.0719671630910161E-3</c:v>
                </c:pt>
                <c:pt idx="12199">
                  <c:v>4.3118245955222926E-3</c:v>
                </c:pt>
                <c:pt idx="12200">
                  <c:v>3.4025958117393567E-3</c:v>
                </c:pt>
                <c:pt idx="12201">
                  <c:v>5.9649678387639965E-3</c:v>
                </c:pt>
                <c:pt idx="12202">
                  <c:v>4.8077675684948043E-3</c:v>
                </c:pt>
                <c:pt idx="12203">
                  <c:v>4.1465102711981229E-3</c:v>
                </c:pt>
                <c:pt idx="12204">
                  <c:v>5.0557390549810597E-3</c:v>
                </c:pt>
                <c:pt idx="12205">
                  <c:v>4.2291674333602078E-3</c:v>
                </c:pt>
                <c:pt idx="12206">
                  <c:v>3.9811959468739524E-3</c:v>
                </c:pt>
                <c:pt idx="12207">
                  <c:v>4.8904247306568891E-3</c:v>
                </c:pt>
                <c:pt idx="12208">
                  <c:v>4.8904247306568891E-3</c:v>
                </c:pt>
                <c:pt idx="12209">
                  <c:v>4.5597960820085489E-3</c:v>
                </c:pt>
                <c:pt idx="12210">
                  <c:v>3.7332244603876974E-3</c:v>
                </c:pt>
                <c:pt idx="12211">
                  <c:v>5.4690248657914857E-3</c:v>
                </c:pt>
                <c:pt idx="12212">
                  <c:v>5.4690248657914857E-3</c:v>
                </c:pt>
                <c:pt idx="12213">
                  <c:v>4.8077675684948043E-3</c:v>
                </c:pt>
                <c:pt idx="12214">
                  <c:v>3.8985387847118675E-3</c:v>
                </c:pt>
                <c:pt idx="12215">
                  <c:v>5.4690248657914857E-3</c:v>
                </c:pt>
                <c:pt idx="12216">
                  <c:v>4.6424532441706337E-3</c:v>
                </c:pt>
                <c:pt idx="12217">
                  <c:v>4.3118245955222926E-3</c:v>
                </c:pt>
                <c:pt idx="12218">
                  <c:v>4.2291674333602078E-3</c:v>
                </c:pt>
                <c:pt idx="12219">
                  <c:v>4.5597960820085489E-3</c:v>
                </c:pt>
                <c:pt idx="12220">
                  <c:v>4.6424532441706337E-3</c:v>
                </c:pt>
                <c:pt idx="12221">
                  <c:v>4.973081892818974E-3</c:v>
                </c:pt>
                <c:pt idx="12222">
                  <c:v>4.7251104063327186E-3</c:v>
                </c:pt>
                <c:pt idx="12223">
                  <c:v>4.2291674333602078E-3</c:v>
                </c:pt>
                <c:pt idx="12224">
                  <c:v>3.1546243252531009E-3</c:v>
                </c:pt>
                <c:pt idx="12225">
                  <c:v>5.7169963522777411E-3</c:v>
                </c:pt>
                <c:pt idx="12226">
                  <c:v>5.3863677036293999E-3</c:v>
                </c:pt>
                <c:pt idx="12227">
                  <c:v>3.8985387847118675E-3</c:v>
                </c:pt>
                <c:pt idx="12228">
                  <c:v>4.6424532441706337E-3</c:v>
                </c:pt>
                <c:pt idx="12229">
                  <c:v>4.8077675684948043E-3</c:v>
                </c:pt>
                <c:pt idx="12230">
                  <c:v>3.4852529739014416E-3</c:v>
                </c:pt>
                <c:pt idx="12231">
                  <c:v>4.3944817576843783E-3</c:v>
                </c:pt>
                <c:pt idx="12232">
                  <c:v>4.973081892818974E-3</c:v>
                </c:pt>
                <c:pt idx="12233">
                  <c:v>5.1383962171431445E-3</c:v>
                </c:pt>
                <c:pt idx="12234">
                  <c:v>3.4852529739014416E-3</c:v>
                </c:pt>
                <c:pt idx="12235">
                  <c:v>1.8321097306597388E-3</c:v>
                </c:pt>
                <c:pt idx="12236">
                  <c:v>3.8158816225497823E-3</c:v>
                </c:pt>
                <c:pt idx="12237">
                  <c:v>4.8904247306568891E-3</c:v>
                </c:pt>
                <c:pt idx="12238">
                  <c:v>2.9066528387668455E-3</c:v>
                </c:pt>
                <c:pt idx="12239">
                  <c:v>3.6505672982256121E-3</c:v>
                </c:pt>
                <c:pt idx="12240">
                  <c:v>4.7251104063327186E-3</c:v>
                </c:pt>
                <c:pt idx="12241">
                  <c:v>3.1546243252531009E-3</c:v>
                </c:pt>
                <c:pt idx="12242">
                  <c:v>5.3863677036293999E-3</c:v>
                </c:pt>
                <c:pt idx="12243">
                  <c:v>5.1383962171431445E-3</c:v>
                </c:pt>
                <c:pt idx="12244">
                  <c:v>5.0557390549810597E-3</c:v>
                </c:pt>
                <c:pt idx="12245">
                  <c:v>4.3118245955222926E-3</c:v>
                </c:pt>
                <c:pt idx="12246">
                  <c:v>5.3863677036293999E-3</c:v>
                </c:pt>
                <c:pt idx="12247">
                  <c:v>4.1465102711981229E-3</c:v>
                </c:pt>
                <c:pt idx="12248">
                  <c:v>5.5516820279535705E-3</c:v>
                </c:pt>
                <c:pt idx="12249">
                  <c:v>2.9066528387668455E-3</c:v>
                </c:pt>
                <c:pt idx="12250">
                  <c:v>4.2291674333602078E-3</c:v>
                </c:pt>
                <c:pt idx="12251">
                  <c:v>4.2291674333602078E-3</c:v>
                </c:pt>
                <c:pt idx="12252">
                  <c:v>5.0557390549810597E-3</c:v>
                </c:pt>
                <c:pt idx="12253">
                  <c:v>2.4107098657943351E-3</c:v>
                </c:pt>
                <c:pt idx="12254">
                  <c:v>4.2291674333602078E-3</c:v>
                </c:pt>
                <c:pt idx="12255">
                  <c:v>4.8904247306568891E-3</c:v>
                </c:pt>
                <c:pt idx="12256">
                  <c:v>4.973081892818974E-3</c:v>
                </c:pt>
                <c:pt idx="12257">
                  <c:v>3.9811959468739524E-3</c:v>
                </c:pt>
                <c:pt idx="12258">
                  <c:v>4.3118245955222926E-3</c:v>
                </c:pt>
                <c:pt idx="12259">
                  <c:v>5.0557390549810597E-3</c:v>
                </c:pt>
                <c:pt idx="12260">
                  <c:v>4.8904247306568891E-3</c:v>
                </c:pt>
                <c:pt idx="12261">
                  <c:v>5.5516820279535705E-3</c:v>
                </c:pt>
                <c:pt idx="12262">
                  <c:v>5.3037105414673151E-3</c:v>
                </c:pt>
                <c:pt idx="12263">
                  <c:v>3.6505672982256121E-3</c:v>
                </c:pt>
                <c:pt idx="12264">
                  <c:v>5.3863677036293999E-3</c:v>
                </c:pt>
                <c:pt idx="12265">
                  <c:v>5.7996535144398259E-3</c:v>
                </c:pt>
                <c:pt idx="12266">
                  <c:v>3.3199386495772715E-3</c:v>
                </c:pt>
                <c:pt idx="12267">
                  <c:v>5.3863677036293999E-3</c:v>
                </c:pt>
                <c:pt idx="12268">
                  <c:v>3.4025958117393567E-3</c:v>
                </c:pt>
                <c:pt idx="12269">
                  <c:v>2.6586813522805901E-3</c:v>
                </c:pt>
                <c:pt idx="12270">
                  <c:v>3.9811959468739524E-3</c:v>
                </c:pt>
                <c:pt idx="12271">
                  <c:v>4.7251104063327186E-3</c:v>
                </c:pt>
                <c:pt idx="12272">
                  <c:v>3.9811959468739524E-3</c:v>
                </c:pt>
                <c:pt idx="12273">
                  <c:v>5.3037105414673151E-3</c:v>
                </c:pt>
                <c:pt idx="12274">
                  <c:v>4.6424532441706337E-3</c:v>
                </c:pt>
                <c:pt idx="12275">
                  <c:v>4.0638531090360381E-3</c:v>
                </c:pt>
                <c:pt idx="12276">
                  <c:v>5.9649678387639965E-3</c:v>
                </c:pt>
                <c:pt idx="12277">
                  <c:v>5.5516820279535705E-3</c:v>
                </c:pt>
                <c:pt idx="12278">
                  <c:v>3.2372814874151862E-3</c:v>
                </c:pt>
                <c:pt idx="12279">
                  <c:v>2.4107098657943351E-3</c:v>
                </c:pt>
                <c:pt idx="12280">
                  <c:v>5.7169963522777411E-3</c:v>
                </c:pt>
                <c:pt idx="12281">
                  <c:v>3.7332244603876974E-3</c:v>
                </c:pt>
                <c:pt idx="12282">
                  <c:v>2.1627383793080793E-3</c:v>
                </c:pt>
                <c:pt idx="12283">
                  <c:v>2.9066528387668455E-3</c:v>
                </c:pt>
                <c:pt idx="12284">
                  <c:v>4.4771389198464632E-3</c:v>
                </c:pt>
                <c:pt idx="12285">
                  <c:v>4.4771389198464632E-3</c:v>
                </c:pt>
                <c:pt idx="12286">
                  <c:v>4.3118245955222926E-3</c:v>
                </c:pt>
                <c:pt idx="12287">
                  <c:v>4.4771389198464632E-3</c:v>
                </c:pt>
                <c:pt idx="12288">
                  <c:v>2.3280527036322498E-3</c:v>
                </c:pt>
                <c:pt idx="12289">
                  <c:v>4.7251104063327186E-3</c:v>
                </c:pt>
                <c:pt idx="12290">
                  <c:v>3.2372814874151862E-3</c:v>
                </c:pt>
                <c:pt idx="12291">
                  <c:v>4.5597960820085489E-3</c:v>
                </c:pt>
                <c:pt idx="12292">
                  <c:v>4.0638531090360381E-3</c:v>
                </c:pt>
                <c:pt idx="12293">
                  <c:v>4.1465102711981229E-3</c:v>
                </c:pt>
                <c:pt idx="12294">
                  <c:v>6.0476250009260813E-3</c:v>
                </c:pt>
                <c:pt idx="12295">
                  <c:v>3.6505672982256121E-3</c:v>
                </c:pt>
                <c:pt idx="12296">
                  <c:v>3.7332244603876974E-3</c:v>
                </c:pt>
                <c:pt idx="12297">
                  <c:v>4.1465102711981229E-3</c:v>
                </c:pt>
                <c:pt idx="12298">
                  <c:v>4.6424532441706337E-3</c:v>
                </c:pt>
                <c:pt idx="12299">
                  <c:v>4.3118245955222926E-3</c:v>
                </c:pt>
                <c:pt idx="12300">
                  <c:v>4.6424532441706337E-3</c:v>
                </c:pt>
                <c:pt idx="12301">
                  <c:v>4.4771389198464632E-3</c:v>
                </c:pt>
                <c:pt idx="12302">
                  <c:v>3.5679101360635269E-3</c:v>
                </c:pt>
                <c:pt idx="12303">
                  <c:v>4.5597960820085489E-3</c:v>
                </c:pt>
                <c:pt idx="12304">
                  <c:v>4.8077675684948043E-3</c:v>
                </c:pt>
                <c:pt idx="12305">
                  <c:v>2.2453955414701646E-3</c:v>
                </c:pt>
                <c:pt idx="12306">
                  <c:v>4.0638531090360381E-3</c:v>
                </c:pt>
                <c:pt idx="12307">
                  <c:v>4.973081892818974E-3</c:v>
                </c:pt>
                <c:pt idx="12308">
                  <c:v>3.9811959468739524E-3</c:v>
                </c:pt>
                <c:pt idx="12309">
                  <c:v>4.5597960820085489E-3</c:v>
                </c:pt>
                <c:pt idx="12310">
                  <c:v>2.4107098657943351E-3</c:v>
                </c:pt>
                <c:pt idx="12311">
                  <c:v>3.8985387847118675E-3</c:v>
                </c:pt>
                <c:pt idx="12312">
                  <c:v>3.1546243252531009E-3</c:v>
                </c:pt>
                <c:pt idx="12313">
                  <c:v>2.8239956766047602E-3</c:v>
                </c:pt>
                <c:pt idx="12314">
                  <c:v>4.3118245955222926E-3</c:v>
                </c:pt>
                <c:pt idx="12315">
                  <c:v>1.6667954063355685E-3</c:v>
                </c:pt>
                <c:pt idx="12316">
                  <c:v>3.7332244603876974E-3</c:v>
                </c:pt>
                <c:pt idx="12317">
                  <c:v>4.3944817576843783E-3</c:v>
                </c:pt>
                <c:pt idx="12318">
                  <c:v>4.5597960820085489E-3</c:v>
                </c:pt>
                <c:pt idx="12319">
                  <c:v>4.6424532441706337E-3</c:v>
                </c:pt>
                <c:pt idx="12320">
                  <c:v>4.3118245955222926E-3</c:v>
                </c:pt>
                <c:pt idx="12321">
                  <c:v>4.3944817576843783E-3</c:v>
                </c:pt>
                <c:pt idx="12322">
                  <c:v>3.5679101360635269E-3</c:v>
                </c:pt>
                <c:pt idx="12323">
                  <c:v>3.2372814874151862E-3</c:v>
                </c:pt>
                <c:pt idx="12324">
                  <c:v>3.8158816225497823E-3</c:v>
                </c:pt>
                <c:pt idx="12325">
                  <c:v>4.973081892818974E-3</c:v>
                </c:pt>
                <c:pt idx="12326">
                  <c:v>4.973081892818974E-3</c:v>
                </c:pt>
                <c:pt idx="12327">
                  <c:v>4.2291674333602078E-3</c:v>
                </c:pt>
                <c:pt idx="12328">
                  <c:v>5.1383962171431445E-3</c:v>
                </c:pt>
                <c:pt idx="12329">
                  <c:v>1.9147668928218239E-3</c:v>
                </c:pt>
                <c:pt idx="12330">
                  <c:v>3.4852529739014416E-3</c:v>
                </c:pt>
                <c:pt idx="12331">
                  <c:v>3.8158816225497823E-3</c:v>
                </c:pt>
                <c:pt idx="12332">
                  <c:v>3.1546243252531009E-3</c:v>
                </c:pt>
                <c:pt idx="12333">
                  <c:v>3.3199386495772715E-3</c:v>
                </c:pt>
                <c:pt idx="12334">
                  <c:v>2.8239956766047602E-3</c:v>
                </c:pt>
                <c:pt idx="12335">
                  <c:v>4.3944817576843783E-3</c:v>
                </c:pt>
                <c:pt idx="12336">
                  <c:v>5.1383962171431445E-3</c:v>
                </c:pt>
                <c:pt idx="12337">
                  <c:v>4.1465102711981229E-3</c:v>
                </c:pt>
                <c:pt idx="12338">
                  <c:v>5.3037105414673151E-3</c:v>
                </c:pt>
                <c:pt idx="12339">
                  <c:v>5.2210533793052303E-3</c:v>
                </c:pt>
                <c:pt idx="12340">
                  <c:v>4.3944817576843783E-3</c:v>
                </c:pt>
                <c:pt idx="12341">
                  <c:v>4.6424532441706337E-3</c:v>
                </c:pt>
                <c:pt idx="12342">
                  <c:v>4.1465102711981229E-3</c:v>
                </c:pt>
                <c:pt idx="12343">
                  <c:v>3.4025958117393567E-3</c:v>
                </c:pt>
                <c:pt idx="12344">
                  <c:v>4.6424532441706337E-3</c:v>
                </c:pt>
                <c:pt idx="12345">
                  <c:v>3.1546243252531009E-3</c:v>
                </c:pt>
                <c:pt idx="12346">
                  <c:v>3.8158816225497823E-3</c:v>
                </c:pt>
                <c:pt idx="12347">
                  <c:v>3.4025958117393567E-3</c:v>
                </c:pt>
                <c:pt idx="12348">
                  <c:v>4.2291674333602078E-3</c:v>
                </c:pt>
                <c:pt idx="12349">
                  <c:v>4.1465102711981229E-3</c:v>
                </c:pt>
                <c:pt idx="12350">
                  <c:v>4.5597960820085489E-3</c:v>
                </c:pt>
                <c:pt idx="12351">
                  <c:v>4.5597960820085489E-3</c:v>
                </c:pt>
                <c:pt idx="12352">
                  <c:v>4.1465102711981229E-3</c:v>
                </c:pt>
                <c:pt idx="12353">
                  <c:v>3.2372814874151862E-3</c:v>
                </c:pt>
                <c:pt idx="12354">
                  <c:v>5.0557390549810597E-3</c:v>
                </c:pt>
                <c:pt idx="12355">
                  <c:v>4.8077675684948043E-3</c:v>
                </c:pt>
                <c:pt idx="12356">
                  <c:v>4.2291674333602078E-3</c:v>
                </c:pt>
                <c:pt idx="12357">
                  <c:v>5.3037105414673151E-3</c:v>
                </c:pt>
                <c:pt idx="12358">
                  <c:v>4.6424532441706337E-3</c:v>
                </c:pt>
                <c:pt idx="12359">
                  <c:v>4.5597960820085489E-3</c:v>
                </c:pt>
                <c:pt idx="12360">
                  <c:v>5.0557390549810597E-3</c:v>
                </c:pt>
                <c:pt idx="12361">
                  <c:v>2.9066528387668455E-3</c:v>
                </c:pt>
                <c:pt idx="12362">
                  <c:v>4.1465102711981229E-3</c:v>
                </c:pt>
                <c:pt idx="12363">
                  <c:v>4.5597960820085489E-3</c:v>
                </c:pt>
                <c:pt idx="12364">
                  <c:v>5.4690248657914857E-3</c:v>
                </c:pt>
                <c:pt idx="12365">
                  <c:v>3.4025958117393567E-3</c:v>
                </c:pt>
                <c:pt idx="12366">
                  <c:v>3.8158816225497823E-3</c:v>
                </c:pt>
                <c:pt idx="12367">
                  <c:v>4.2291674333602078E-3</c:v>
                </c:pt>
                <c:pt idx="12368">
                  <c:v>2.5760241901185048E-3</c:v>
                </c:pt>
                <c:pt idx="12369">
                  <c:v>2.2453955414701646E-3</c:v>
                </c:pt>
                <c:pt idx="12370">
                  <c:v>2.6586813522805901E-3</c:v>
                </c:pt>
                <c:pt idx="12371">
                  <c:v>5.4690248657914857E-3</c:v>
                </c:pt>
                <c:pt idx="12372">
                  <c:v>4.6424532441706337E-3</c:v>
                </c:pt>
                <c:pt idx="12373">
                  <c:v>2.1627383793080793E-3</c:v>
                </c:pt>
                <c:pt idx="12374">
                  <c:v>5.1383962171431445E-3</c:v>
                </c:pt>
                <c:pt idx="12375">
                  <c:v>3.6505672982256121E-3</c:v>
                </c:pt>
                <c:pt idx="12376">
                  <c:v>1.2535095955251425E-3</c:v>
                </c:pt>
                <c:pt idx="12377">
                  <c:v>4.5597960820085489E-3</c:v>
                </c:pt>
                <c:pt idx="12378">
                  <c:v>4.1465102711981229E-3</c:v>
                </c:pt>
                <c:pt idx="12379">
                  <c:v>2.8239956766047602E-3</c:v>
                </c:pt>
                <c:pt idx="12380">
                  <c:v>1.3361667576872278E-3</c:v>
                </c:pt>
                <c:pt idx="12381">
                  <c:v>5.1383962171431445E-3</c:v>
                </c:pt>
                <c:pt idx="12382">
                  <c:v>4.6424532441706337E-3</c:v>
                </c:pt>
                <c:pt idx="12383">
                  <c:v>1.9974240549839092E-3</c:v>
                </c:pt>
                <c:pt idx="12384">
                  <c:v>3.4025958117393567E-3</c:v>
                </c:pt>
                <c:pt idx="12385">
                  <c:v>2.9893100009289308E-3</c:v>
                </c:pt>
                <c:pt idx="12386">
                  <c:v>4.2291674333602078E-3</c:v>
                </c:pt>
                <c:pt idx="12387">
                  <c:v>4.3944817576843783E-3</c:v>
                </c:pt>
                <c:pt idx="12388">
                  <c:v>2.49336702795642E-3</c:v>
                </c:pt>
                <c:pt idx="12389">
                  <c:v>4.5597960820085489E-3</c:v>
                </c:pt>
                <c:pt idx="12390">
                  <c:v>5.0557390549810597E-3</c:v>
                </c:pt>
                <c:pt idx="12391">
                  <c:v>3.7332244603876974E-3</c:v>
                </c:pt>
                <c:pt idx="12392">
                  <c:v>4.3944817576843783E-3</c:v>
                </c:pt>
                <c:pt idx="12393">
                  <c:v>3.8158816225497823E-3</c:v>
                </c:pt>
                <c:pt idx="12394">
                  <c:v>2.0800812171459944E-3</c:v>
                </c:pt>
                <c:pt idx="12395">
                  <c:v>4.3118245955222926E-3</c:v>
                </c:pt>
                <c:pt idx="12396">
                  <c:v>2.7413385144426754E-3</c:v>
                </c:pt>
                <c:pt idx="12397">
                  <c:v>3.0719671630910161E-3</c:v>
                </c:pt>
                <c:pt idx="12398">
                  <c:v>2.9893100009289308E-3</c:v>
                </c:pt>
                <c:pt idx="12399">
                  <c:v>4.4771389198464632E-3</c:v>
                </c:pt>
                <c:pt idx="12400">
                  <c:v>1.9147668928218239E-3</c:v>
                </c:pt>
                <c:pt idx="12401">
                  <c:v>4.2291674333602078E-3</c:v>
                </c:pt>
                <c:pt idx="12402">
                  <c:v>5.1383962171431445E-3</c:v>
                </c:pt>
                <c:pt idx="12403">
                  <c:v>4.6424532441706337E-3</c:v>
                </c:pt>
                <c:pt idx="12404">
                  <c:v>4.7251104063327186E-3</c:v>
                </c:pt>
                <c:pt idx="12405">
                  <c:v>2.9893100009289308E-3</c:v>
                </c:pt>
                <c:pt idx="12406">
                  <c:v>5.3863677036293999E-3</c:v>
                </c:pt>
                <c:pt idx="12407">
                  <c:v>4.5597960820085489E-3</c:v>
                </c:pt>
                <c:pt idx="12408">
                  <c:v>4.973081892818974E-3</c:v>
                </c:pt>
                <c:pt idx="12409">
                  <c:v>4.7251104063327186E-3</c:v>
                </c:pt>
                <c:pt idx="12410">
                  <c:v>2.9066528387668455E-3</c:v>
                </c:pt>
                <c:pt idx="12411">
                  <c:v>3.4025958117393567E-3</c:v>
                </c:pt>
                <c:pt idx="12412">
                  <c:v>3.8985387847118675E-3</c:v>
                </c:pt>
                <c:pt idx="12413">
                  <c:v>3.7332244603876974E-3</c:v>
                </c:pt>
                <c:pt idx="12414">
                  <c:v>4.8077675684948043E-3</c:v>
                </c:pt>
                <c:pt idx="12415">
                  <c:v>3.0719671630910161E-3</c:v>
                </c:pt>
                <c:pt idx="12416">
                  <c:v>3.8158816225497823E-3</c:v>
                </c:pt>
                <c:pt idx="12417">
                  <c:v>5.1383962171431445E-3</c:v>
                </c:pt>
                <c:pt idx="12418">
                  <c:v>3.8158816225497823E-3</c:v>
                </c:pt>
                <c:pt idx="12419">
                  <c:v>4.2291674333602078E-3</c:v>
                </c:pt>
                <c:pt idx="12420">
                  <c:v>3.8158816225497823E-3</c:v>
                </c:pt>
                <c:pt idx="12421">
                  <c:v>3.7332244603876974E-3</c:v>
                </c:pt>
                <c:pt idx="12422">
                  <c:v>3.8158816225497823E-3</c:v>
                </c:pt>
                <c:pt idx="12423">
                  <c:v>4.3118245955222926E-3</c:v>
                </c:pt>
                <c:pt idx="12424">
                  <c:v>4.8077675684948043E-3</c:v>
                </c:pt>
                <c:pt idx="12425">
                  <c:v>4.6424532441706337E-3</c:v>
                </c:pt>
                <c:pt idx="12426">
                  <c:v>4.973081892818974E-3</c:v>
                </c:pt>
                <c:pt idx="12427">
                  <c:v>4.4771389198464632E-3</c:v>
                </c:pt>
                <c:pt idx="12428">
                  <c:v>1.7494525684976535E-3</c:v>
                </c:pt>
                <c:pt idx="12429">
                  <c:v>2.9066528387668455E-3</c:v>
                </c:pt>
                <c:pt idx="12430">
                  <c:v>4.5597960820085489E-3</c:v>
                </c:pt>
                <c:pt idx="12431">
                  <c:v>4.0638531090360381E-3</c:v>
                </c:pt>
                <c:pt idx="12432">
                  <c:v>4.1465102711981229E-3</c:v>
                </c:pt>
                <c:pt idx="12433">
                  <c:v>4.2291674333602078E-3</c:v>
                </c:pt>
                <c:pt idx="12434">
                  <c:v>5.3863677036293999E-3</c:v>
                </c:pt>
                <c:pt idx="12435">
                  <c:v>3.9811959468739524E-3</c:v>
                </c:pt>
                <c:pt idx="12436">
                  <c:v>4.5597960820085489E-3</c:v>
                </c:pt>
                <c:pt idx="12437">
                  <c:v>3.8158816225497823E-3</c:v>
                </c:pt>
                <c:pt idx="12438">
                  <c:v>4.1465102711981229E-3</c:v>
                </c:pt>
                <c:pt idx="12439">
                  <c:v>3.9811959468739524E-3</c:v>
                </c:pt>
                <c:pt idx="12440">
                  <c:v>3.6505672982256121E-3</c:v>
                </c:pt>
                <c:pt idx="12441">
                  <c:v>3.8985387847118675E-3</c:v>
                </c:pt>
                <c:pt idx="12442">
                  <c:v>5.3037105414673151E-3</c:v>
                </c:pt>
                <c:pt idx="12443">
                  <c:v>4.2291674333602078E-3</c:v>
                </c:pt>
                <c:pt idx="12444">
                  <c:v>2.9066528387668455E-3</c:v>
                </c:pt>
                <c:pt idx="12445">
                  <c:v>4.0638531090360381E-3</c:v>
                </c:pt>
                <c:pt idx="12446">
                  <c:v>4.4771389198464632E-3</c:v>
                </c:pt>
                <c:pt idx="12447">
                  <c:v>4.3118245955222926E-3</c:v>
                </c:pt>
                <c:pt idx="12448">
                  <c:v>4.5597960820085489E-3</c:v>
                </c:pt>
                <c:pt idx="12449">
                  <c:v>5.0557390549810597E-3</c:v>
                </c:pt>
                <c:pt idx="12450">
                  <c:v>4.0638531090360381E-3</c:v>
                </c:pt>
                <c:pt idx="12451">
                  <c:v>3.8158816225497823E-3</c:v>
                </c:pt>
                <c:pt idx="12452">
                  <c:v>3.9811959468739524E-3</c:v>
                </c:pt>
                <c:pt idx="12453">
                  <c:v>3.4852529739014416E-3</c:v>
                </c:pt>
                <c:pt idx="12454">
                  <c:v>3.7332244603876974E-3</c:v>
                </c:pt>
                <c:pt idx="12455">
                  <c:v>2.8239956766047602E-3</c:v>
                </c:pt>
                <c:pt idx="12456">
                  <c:v>3.9811959468739524E-3</c:v>
                </c:pt>
                <c:pt idx="12457">
                  <c:v>1.9974240549839092E-3</c:v>
                </c:pt>
                <c:pt idx="12458">
                  <c:v>5.2210533793052303E-3</c:v>
                </c:pt>
                <c:pt idx="12459">
                  <c:v>4.2291674333602078E-3</c:v>
                </c:pt>
                <c:pt idx="12460">
                  <c:v>4.0638531090360381E-3</c:v>
                </c:pt>
                <c:pt idx="12461">
                  <c:v>5.3863677036293999E-3</c:v>
                </c:pt>
                <c:pt idx="12462">
                  <c:v>3.9811959468739524E-3</c:v>
                </c:pt>
                <c:pt idx="12463">
                  <c:v>4.6424532441706337E-3</c:v>
                </c:pt>
                <c:pt idx="12464">
                  <c:v>2.6586813522805901E-3</c:v>
                </c:pt>
                <c:pt idx="12465">
                  <c:v>5.0557390549810597E-3</c:v>
                </c:pt>
                <c:pt idx="12466">
                  <c:v>4.4771389198464632E-3</c:v>
                </c:pt>
                <c:pt idx="12467">
                  <c:v>4.1465102711981229E-3</c:v>
                </c:pt>
                <c:pt idx="12468">
                  <c:v>3.6505672982256121E-3</c:v>
                </c:pt>
                <c:pt idx="12469">
                  <c:v>3.6505672982256121E-3</c:v>
                </c:pt>
                <c:pt idx="12470">
                  <c:v>4.0638531090360381E-3</c:v>
                </c:pt>
                <c:pt idx="12471">
                  <c:v>5.3037105414673151E-3</c:v>
                </c:pt>
                <c:pt idx="12472">
                  <c:v>2.4107098657943351E-3</c:v>
                </c:pt>
                <c:pt idx="12473">
                  <c:v>3.8158816225497823E-3</c:v>
                </c:pt>
                <c:pt idx="12474">
                  <c:v>3.4025958117393567E-3</c:v>
                </c:pt>
                <c:pt idx="12475">
                  <c:v>3.3199386495772715E-3</c:v>
                </c:pt>
                <c:pt idx="12476">
                  <c:v>4.4771389198464632E-3</c:v>
                </c:pt>
                <c:pt idx="12477">
                  <c:v>4.5597960820085489E-3</c:v>
                </c:pt>
                <c:pt idx="12478">
                  <c:v>4.8077675684948043E-3</c:v>
                </c:pt>
                <c:pt idx="12479">
                  <c:v>4.973081892818974E-3</c:v>
                </c:pt>
                <c:pt idx="12480">
                  <c:v>4.0638531090360381E-3</c:v>
                </c:pt>
                <c:pt idx="12481">
                  <c:v>4.3118245955222926E-3</c:v>
                </c:pt>
                <c:pt idx="12482">
                  <c:v>4.7251104063327186E-3</c:v>
                </c:pt>
                <c:pt idx="12483">
                  <c:v>4.5597960820085489E-3</c:v>
                </c:pt>
                <c:pt idx="12484">
                  <c:v>1.9147668928218239E-3</c:v>
                </c:pt>
                <c:pt idx="12485">
                  <c:v>4.7251104063327186E-3</c:v>
                </c:pt>
                <c:pt idx="12486">
                  <c:v>5.0557390549810597E-3</c:v>
                </c:pt>
                <c:pt idx="12487">
                  <c:v>4.8077675684948043E-3</c:v>
                </c:pt>
                <c:pt idx="12488">
                  <c:v>3.5679101360635269E-3</c:v>
                </c:pt>
                <c:pt idx="12489">
                  <c:v>2.1627383793080793E-3</c:v>
                </c:pt>
                <c:pt idx="12490">
                  <c:v>3.8985387847118675E-3</c:v>
                </c:pt>
                <c:pt idx="12491">
                  <c:v>4.8077675684948043E-3</c:v>
                </c:pt>
                <c:pt idx="12492">
                  <c:v>5.6343391901156554E-3</c:v>
                </c:pt>
                <c:pt idx="12493">
                  <c:v>4.3944817576843783E-3</c:v>
                </c:pt>
                <c:pt idx="12494">
                  <c:v>3.8158816225497823E-3</c:v>
                </c:pt>
                <c:pt idx="12495">
                  <c:v>3.8985387847118675E-3</c:v>
                </c:pt>
                <c:pt idx="12496">
                  <c:v>4.5597960820085489E-3</c:v>
                </c:pt>
                <c:pt idx="12497">
                  <c:v>5.1383962171431445E-3</c:v>
                </c:pt>
                <c:pt idx="12498">
                  <c:v>4.1465102711981229E-3</c:v>
                </c:pt>
                <c:pt idx="12499">
                  <c:v>1.9147668928218239E-3</c:v>
                </c:pt>
                <c:pt idx="12500">
                  <c:v>1.0881952712009724E-3</c:v>
                </c:pt>
                <c:pt idx="12501">
                  <c:v>2.1627383793080793E-3</c:v>
                </c:pt>
                <c:pt idx="12502">
                  <c:v>5.2210533793052303E-3</c:v>
                </c:pt>
                <c:pt idx="12503">
                  <c:v>3.9811959468739524E-3</c:v>
                </c:pt>
                <c:pt idx="12504">
                  <c:v>4.3944817576843783E-3</c:v>
                </c:pt>
                <c:pt idx="12505">
                  <c:v>5.0557390549810597E-3</c:v>
                </c:pt>
                <c:pt idx="12506">
                  <c:v>1.9974240549839092E-3</c:v>
                </c:pt>
                <c:pt idx="12507">
                  <c:v>2.0800812171459944E-3</c:v>
                </c:pt>
                <c:pt idx="12508">
                  <c:v>4.973081892818974E-3</c:v>
                </c:pt>
                <c:pt idx="12509">
                  <c:v>4.2291674333602078E-3</c:v>
                </c:pt>
                <c:pt idx="12510">
                  <c:v>4.8077675684948043E-3</c:v>
                </c:pt>
                <c:pt idx="12511">
                  <c:v>4.5597960820085489E-3</c:v>
                </c:pt>
                <c:pt idx="12512">
                  <c:v>3.3199386495772715E-3</c:v>
                </c:pt>
                <c:pt idx="12513">
                  <c:v>4.5597960820085489E-3</c:v>
                </c:pt>
                <c:pt idx="12514">
                  <c:v>3.9811959468739524E-3</c:v>
                </c:pt>
                <c:pt idx="12515">
                  <c:v>4.4771389198464632E-3</c:v>
                </c:pt>
                <c:pt idx="12516">
                  <c:v>4.5597960820085489E-3</c:v>
                </c:pt>
                <c:pt idx="12517">
                  <c:v>1.9974240549839092E-3</c:v>
                </c:pt>
                <c:pt idx="12518">
                  <c:v>3.9811959468739524E-3</c:v>
                </c:pt>
                <c:pt idx="12519">
                  <c:v>3.3199386495772715E-3</c:v>
                </c:pt>
                <c:pt idx="12520">
                  <c:v>1.2535095955251425E-3</c:v>
                </c:pt>
                <c:pt idx="12521">
                  <c:v>4.1465102711981229E-3</c:v>
                </c:pt>
                <c:pt idx="12522">
                  <c:v>4.5597960820085489E-3</c:v>
                </c:pt>
                <c:pt idx="12523">
                  <c:v>4.0638531090360381E-3</c:v>
                </c:pt>
                <c:pt idx="12524">
                  <c:v>4.0638531090360381E-3</c:v>
                </c:pt>
                <c:pt idx="12525">
                  <c:v>4.1465102711981229E-3</c:v>
                </c:pt>
                <c:pt idx="12526">
                  <c:v>4.4771389198464632E-3</c:v>
                </c:pt>
                <c:pt idx="12527">
                  <c:v>4.1465102711981229E-3</c:v>
                </c:pt>
                <c:pt idx="12528">
                  <c:v>4.0638531090360381E-3</c:v>
                </c:pt>
                <c:pt idx="12529">
                  <c:v>4.2291674333602078E-3</c:v>
                </c:pt>
                <c:pt idx="12530">
                  <c:v>4.1465102711981229E-3</c:v>
                </c:pt>
                <c:pt idx="12531">
                  <c:v>4.6424532441706337E-3</c:v>
                </c:pt>
                <c:pt idx="12532">
                  <c:v>3.2372814874151862E-3</c:v>
                </c:pt>
                <c:pt idx="12533">
                  <c:v>3.7332244603876974E-3</c:v>
                </c:pt>
                <c:pt idx="12534">
                  <c:v>2.1627383793080793E-3</c:v>
                </c:pt>
                <c:pt idx="12535">
                  <c:v>5.0557390549810597E-3</c:v>
                </c:pt>
                <c:pt idx="12536">
                  <c:v>4.6424532441706337E-3</c:v>
                </c:pt>
                <c:pt idx="12537">
                  <c:v>4.3944817576843783E-3</c:v>
                </c:pt>
                <c:pt idx="12538">
                  <c:v>2.9893100009289308E-3</c:v>
                </c:pt>
                <c:pt idx="12539">
                  <c:v>3.2372814874151862E-3</c:v>
                </c:pt>
                <c:pt idx="12540">
                  <c:v>4.3944817576843783E-3</c:v>
                </c:pt>
                <c:pt idx="12541">
                  <c:v>4.1465102711981229E-3</c:v>
                </c:pt>
                <c:pt idx="12542">
                  <c:v>4.2291674333602078E-3</c:v>
                </c:pt>
                <c:pt idx="12543">
                  <c:v>3.8985387847118675E-3</c:v>
                </c:pt>
                <c:pt idx="12544">
                  <c:v>3.9811959468739524E-3</c:v>
                </c:pt>
                <c:pt idx="12545">
                  <c:v>4.8077675684948043E-3</c:v>
                </c:pt>
                <c:pt idx="12546">
                  <c:v>4.0638531090360381E-3</c:v>
                </c:pt>
                <c:pt idx="12547">
                  <c:v>3.9811959468739524E-3</c:v>
                </c:pt>
                <c:pt idx="12548">
                  <c:v>3.4025958117393567E-3</c:v>
                </c:pt>
                <c:pt idx="12549">
                  <c:v>3.1546243252531009E-3</c:v>
                </c:pt>
                <c:pt idx="12550">
                  <c:v>3.1546243252531009E-3</c:v>
                </c:pt>
                <c:pt idx="12551">
                  <c:v>2.6586813522805901E-3</c:v>
                </c:pt>
                <c:pt idx="12552">
                  <c:v>4.5597960820085489E-3</c:v>
                </c:pt>
                <c:pt idx="12553">
                  <c:v>1.9974240549839092E-3</c:v>
                </c:pt>
                <c:pt idx="12554">
                  <c:v>3.8158816225497823E-3</c:v>
                </c:pt>
                <c:pt idx="12555">
                  <c:v>4.3944817576843783E-3</c:v>
                </c:pt>
                <c:pt idx="12556">
                  <c:v>2.6586813522805901E-3</c:v>
                </c:pt>
                <c:pt idx="12557">
                  <c:v>3.3199386495772715E-3</c:v>
                </c:pt>
                <c:pt idx="12558">
                  <c:v>4.6424532441706337E-3</c:v>
                </c:pt>
                <c:pt idx="12559">
                  <c:v>2.6586813522805901E-3</c:v>
                </c:pt>
                <c:pt idx="12560">
                  <c:v>3.8985387847118675E-3</c:v>
                </c:pt>
                <c:pt idx="12561">
                  <c:v>3.0719671630910161E-3</c:v>
                </c:pt>
                <c:pt idx="12562">
                  <c:v>4.8904247306568891E-3</c:v>
                </c:pt>
                <c:pt idx="12563">
                  <c:v>4.8904247306568891E-3</c:v>
                </c:pt>
                <c:pt idx="12564">
                  <c:v>4.5597960820085489E-3</c:v>
                </c:pt>
                <c:pt idx="12565">
                  <c:v>3.8985387847118675E-3</c:v>
                </c:pt>
                <c:pt idx="12566">
                  <c:v>3.6505672982256121E-3</c:v>
                </c:pt>
                <c:pt idx="12567">
                  <c:v>2.49336702795642E-3</c:v>
                </c:pt>
                <c:pt idx="12568">
                  <c:v>3.8158816225497823E-3</c:v>
                </c:pt>
                <c:pt idx="12569">
                  <c:v>3.8158816225497823E-3</c:v>
                </c:pt>
                <c:pt idx="12570">
                  <c:v>4.2291674333602078E-3</c:v>
                </c:pt>
                <c:pt idx="12571">
                  <c:v>3.2372814874151862E-3</c:v>
                </c:pt>
                <c:pt idx="12572">
                  <c:v>3.5679101360635269E-3</c:v>
                </c:pt>
                <c:pt idx="12573">
                  <c:v>3.8985387847118675E-3</c:v>
                </c:pt>
                <c:pt idx="12574">
                  <c:v>3.9811959468739524E-3</c:v>
                </c:pt>
                <c:pt idx="12575">
                  <c:v>3.3199386495772715E-3</c:v>
                </c:pt>
                <c:pt idx="12576">
                  <c:v>3.3199386495772715E-3</c:v>
                </c:pt>
                <c:pt idx="12577">
                  <c:v>4.0638531090360381E-3</c:v>
                </c:pt>
                <c:pt idx="12578">
                  <c:v>4.8077675684948043E-3</c:v>
                </c:pt>
                <c:pt idx="12579">
                  <c:v>2.1627383793080793E-3</c:v>
                </c:pt>
                <c:pt idx="12580">
                  <c:v>3.8158816225497823E-3</c:v>
                </c:pt>
                <c:pt idx="12581">
                  <c:v>4.7251104063327186E-3</c:v>
                </c:pt>
                <c:pt idx="12582">
                  <c:v>3.9811959468739524E-3</c:v>
                </c:pt>
                <c:pt idx="12583">
                  <c:v>4.5597960820085489E-3</c:v>
                </c:pt>
                <c:pt idx="12584">
                  <c:v>4.1465102711981229E-3</c:v>
                </c:pt>
                <c:pt idx="12585">
                  <c:v>3.4852529739014416E-3</c:v>
                </c:pt>
                <c:pt idx="12586">
                  <c:v>3.8158816225497823E-3</c:v>
                </c:pt>
                <c:pt idx="12587">
                  <c:v>3.9811959468739524E-3</c:v>
                </c:pt>
                <c:pt idx="12588">
                  <c:v>3.4852529739014416E-3</c:v>
                </c:pt>
                <c:pt idx="12589">
                  <c:v>3.8985387847118675E-3</c:v>
                </c:pt>
                <c:pt idx="12590">
                  <c:v>3.3199386495772715E-3</c:v>
                </c:pt>
                <c:pt idx="12591">
                  <c:v>3.5679101360635269E-3</c:v>
                </c:pt>
                <c:pt idx="12592">
                  <c:v>1.0881952712009724E-3</c:v>
                </c:pt>
                <c:pt idx="12593">
                  <c:v>3.8985387847118675E-3</c:v>
                </c:pt>
                <c:pt idx="12594">
                  <c:v>3.5679101360635269E-3</c:v>
                </c:pt>
                <c:pt idx="12595">
                  <c:v>2.9893100009289308E-3</c:v>
                </c:pt>
                <c:pt idx="12596">
                  <c:v>4.4771389198464632E-3</c:v>
                </c:pt>
                <c:pt idx="12597">
                  <c:v>2.5760241901185048E-3</c:v>
                </c:pt>
                <c:pt idx="12598">
                  <c:v>2.1627383793080793E-3</c:v>
                </c:pt>
                <c:pt idx="12599">
                  <c:v>3.8985387847118675E-3</c:v>
                </c:pt>
                <c:pt idx="12600">
                  <c:v>3.6505672982256121E-3</c:v>
                </c:pt>
                <c:pt idx="12601">
                  <c:v>1.3361667576872278E-3</c:v>
                </c:pt>
                <c:pt idx="12602">
                  <c:v>2.6586813522805901E-3</c:v>
                </c:pt>
                <c:pt idx="12603">
                  <c:v>3.2372814874151862E-3</c:v>
                </c:pt>
                <c:pt idx="12604">
                  <c:v>3.3199386495772715E-3</c:v>
                </c:pt>
                <c:pt idx="12605">
                  <c:v>2.7413385144426754E-3</c:v>
                </c:pt>
                <c:pt idx="12606">
                  <c:v>4.1465102711981229E-3</c:v>
                </c:pt>
                <c:pt idx="12607">
                  <c:v>3.9811959468739524E-3</c:v>
                </c:pt>
                <c:pt idx="12608">
                  <c:v>3.4852529739014416E-3</c:v>
                </c:pt>
                <c:pt idx="12609">
                  <c:v>2.4107098657943351E-3</c:v>
                </c:pt>
                <c:pt idx="12610">
                  <c:v>3.1546243252531009E-3</c:v>
                </c:pt>
                <c:pt idx="12611">
                  <c:v>3.1546243252531009E-3</c:v>
                </c:pt>
                <c:pt idx="12612">
                  <c:v>3.3199386495772715E-3</c:v>
                </c:pt>
                <c:pt idx="12613">
                  <c:v>3.4025958117393567E-3</c:v>
                </c:pt>
                <c:pt idx="12614">
                  <c:v>3.4852529739014416E-3</c:v>
                </c:pt>
                <c:pt idx="12615">
                  <c:v>2.49336702795642E-3</c:v>
                </c:pt>
                <c:pt idx="12616">
                  <c:v>3.6505672982256121E-3</c:v>
                </c:pt>
                <c:pt idx="12617">
                  <c:v>3.7332244603876974E-3</c:v>
                </c:pt>
                <c:pt idx="12618">
                  <c:v>3.6505672982256121E-3</c:v>
                </c:pt>
                <c:pt idx="12619">
                  <c:v>3.9811959468739524E-3</c:v>
                </c:pt>
                <c:pt idx="12620">
                  <c:v>1.9974240549839092E-3</c:v>
                </c:pt>
                <c:pt idx="12621">
                  <c:v>3.9811959468739524E-3</c:v>
                </c:pt>
                <c:pt idx="12622">
                  <c:v>3.8158816225497823E-3</c:v>
                </c:pt>
                <c:pt idx="12623">
                  <c:v>3.2372814874151862E-3</c:v>
                </c:pt>
                <c:pt idx="12624">
                  <c:v>3.1546243252531009E-3</c:v>
                </c:pt>
                <c:pt idx="12625">
                  <c:v>2.9893100009289308E-3</c:v>
                </c:pt>
                <c:pt idx="12626">
                  <c:v>2.7413385144426754E-3</c:v>
                </c:pt>
                <c:pt idx="12627">
                  <c:v>3.5679101360635269E-3</c:v>
                </c:pt>
                <c:pt idx="12628">
                  <c:v>3.8158816225497823E-3</c:v>
                </c:pt>
                <c:pt idx="12629">
                  <c:v>2.3280527036322498E-3</c:v>
                </c:pt>
                <c:pt idx="12630">
                  <c:v>3.8985387847118675E-3</c:v>
                </c:pt>
                <c:pt idx="12631">
                  <c:v>3.4852529739014416E-3</c:v>
                </c:pt>
                <c:pt idx="12632">
                  <c:v>3.4852529739014416E-3</c:v>
                </c:pt>
                <c:pt idx="12633">
                  <c:v>3.1546243252531009E-3</c:v>
                </c:pt>
                <c:pt idx="12634">
                  <c:v>2.9893100009289308E-3</c:v>
                </c:pt>
                <c:pt idx="12635">
                  <c:v>2.9893100009289308E-3</c:v>
                </c:pt>
                <c:pt idx="12636">
                  <c:v>2.2453955414701646E-3</c:v>
                </c:pt>
                <c:pt idx="12637">
                  <c:v>1.1708524333630577E-3</c:v>
                </c:pt>
                <c:pt idx="12638">
                  <c:v>3.1546243252531009E-3</c:v>
                </c:pt>
                <c:pt idx="12639">
                  <c:v>2.6586813522805901E-3</c:v>
                </c:pt>
                <c:pt idx="12640">
                  <c:v>3.3199386495772715E-3</c:v>
                </c:pt>
                <c:pt idx="12641">
                  <c:v>1.6667954063355685E-3</c:v>
                </c:pt>
                <c:pt idx="12642">
                  <c:v>1.0055381090388873E-3</c:v>
                </c:pt>
                <c:pt idx="12643">
                  <c:v>3.2372814874151862E-3</c:v>
                </c:pt>
                <c:pt idx="12644">
                  <c:v>1.9974240549839092E-3</c:v>
                </c:pt>
                <c:pt idx="12645">
                  <c:v>2.9893100009289308E-3</c:v>
                </c:pt>
                <c:pt idx="12646">
                  <c:v>1.6667954063355685E-3</c:v>
                </c:pt>
                <c:pt idx="12647">
                  <c:v>3.1546243252531009E-3</c:v>
                </c:pt>
                <c:pt idx="12648">
                  <c:v>1.9147668928218239E-3</c:v>
                </c:pt>
                <c:pt idx="12649">
                  <c:v>3.2372814874151862E-3</c:v>
                </c:pt>
                <c:pt idx="12650">
                  <c:v>3.1546243252531009E-3</c:v>
                </c:pt>
                <c:pt idx="12651">
                  <c:v>3.4025958117393567E-3</c:v>
                </c:pt>
                <c:pt idx="12652">
                  <c:v>6.7490946039054666E-4</c:v>
                </c:pt>
                <c:pt idx="12653">
                  <c:v>1.5014810820113981E-3</c:v>
                </c:pt>
                <c:pt idx="12654">
                  <c:v>2.0800812171459944E-3</c:v>
                </c:pt>
                <c:pt idx="12655">
                  <c:v>6.7490946039054666E-4</c:v>
                </c:pt>
                <c:pt idx="12656">
                  <c:v>2.6586813522805901E-3</c:v>
                </c:pt>
                <c:pt idx="12657">
                  <c:v>2.4107098657943351E-3</c:v>
                </c:pt>
                <c:pt idx="12658">
                  <c:v>2.6586813522805901E-3</c:v>
                </c:pt>
                <c:pt idx="12659">
                  <c:v>3.7332244603876974E-3</c:v>
                </c:pt>
                <c:pt idx="12660">
                  <c:v>3.1546243252531009E-3</c:v>
                </c:pt>
                <c:pt idx="12661">
                  <c:v>1.9147668928218239E-3</c:v>
                </c:pt>
                <c:pt idx="12662">
                  <c:v>3.9811959468739524E-3</c:v>
                </c:pt>
                <c:pt idx="12663">
                  <c:v>2.9893100009289308E-3</c:v>
                </c:pt>
                <c:pt idx="12664">
                  <c:v>3.7332244603876974E-3</c:v>
                </c:pt>
                <c:pt idx="12665">
                  <c:v>1.5841382441734832E-3</c:v>
                </c:pt>
                <c:pt idx="12666">
                  <c:v>3.8985387847118675E-3</c:v>
                </c:pt>
                <c:pt idx="12667">
                  <c:v>9.2288094687680217E-4</c:v>
                </c:pt>
                <c:pt idx="12668">
                  <c:v>2.1627383793080793E-3</c:v>
                </c:pt>
                <c:pt idx="12669">
                  <c:v>3.5679101360635269E-3</c:v>
                </c:pt>
                <c:pt idx="12670">
                  <c:v>2.8239956766047602E-3</c:v>
                </c:pt>
                <c:pt idx="12671">
                  <c:v>2.8239956766047602E-3</c:v>
                </c:pt>
                <c:pt idx="12672">
                  <c:v>3.1546243252531009E-3</c:v>
                </c:pt>
                <c:pt idx="12673">
                  <c:v>2.9066528387668455E-3</c:v>
                </c:pt>
                <c:pt idx="12674">
                  <c:v>2.6586813522805901E-3</c:v>
                </c:pt>
                <c:pt idx="12675">
                  <c:v>3.0719671630910161E-3</c:v>
                </c:pt>
                <c:pt idx="12676">
                  <c:v>2.6586813522805901E-3</c:v>
                </c:pt>
                <c:pt idx="12677">
                  <c:v>2.0800812171459944E-3</c:v>
                </c:pt>
                <c:pt idx="12678">
                  <c:v>2.49336702795642E-3</c:v>
                </c:pt>
                <c:pt idx="12679">
                  <c:v>2.3280527036322498E-3</c:v>
                </c:pt>
                <c:pt idx="12680">
                  <c:v>3.0719671630910161E-3</c:v>
                </c:pt>
                <c:pt idx="12681">
                  <c:v>1.6667954063355685E-3</c:v>
                </c:pt>
                <c:pt idx="12682">
                  <c:v>2.5760241901185048E-3</c:v>
                </c:pt>
                <c:pt idx="12683">
                  <c:v>1.1708524333630577E-3</c:v>
                </c:pt>
                <c:pt idx="12684">
                  <c:v>3.1546243252531009E-3</c:v>
                </c:pt>
                <c:pt idx="12685">
                  <c:v>2.9066528387668455E-3</c:v>
                </c:pt>
                <c:pt idx="12686">
                  <c:v>3.8158816225497823E-3</c:v>
                </c:pt>
                <c:pt idx="12687">
                  <c:v>2.0800812171459944E-3</c:v>
                </c:pt>
                <c:pt idx="12688">
                  <c:v>2.1627383793080793E-3</c:v>
                </c:pt>
                <c:pt idx="12689">
                  <c:v>3.1546243252531009E-3</c:v>
                </c:pt>
                <c:pt idx="12690">
                  <c:v>2.4107098657943351E-3</c:v>
                </c:pt>
                <c:pt idx="12691">
                  <c:v>2.8239956766047602E-3</c:v>
                </c:pt>
                <c:pt idx="12692">
                  <c:v>1.8321097306597388E-3</c:v>
                </c:pt>
                <c:pt idx="12693">
                  <c:v>6.7490946039054666E-4</c:v>
                </c:pt>
                <c:pt idx="12694">
                  <c:v>3.4025958117393567E-3</c:v>
                </c:pt>
                <c:pt idx="12695">
                  <c:v>1.1708524333630577E-3</c:v>
                </c:pt>
                <c:pt idx="12696">
                  <c:v>1.6667954063355685E-3</c:v>
                </c:pt>
                <c:pt idx="12697">
                  <c:v>1.9974240549839092E-3</c:v>
                </c:pt>
                <c:pt idx="12698">
                  <c:v>3.0719671630910161E-3</c:v>
                </c:pt>
                <c:pt idx="12699">
                  <c:v>1.1708524333630577E-3</c:v>
                </c:pt>
                <c:pt idx="12700">
                  <c:v>9.2288094687680217E-4</c:v>
                </c:pt>
                <c:pt idx="12701">
                  <c:v>3.6505672982256121E-3</c:v>
                </c:pt>
                <c:pt idx="12702">
                  <c:v>3.4852529739014416E-3</c:v>
                </c:pt>
                <c:pt idx="12703">
                  <c:v>4.2693797390429121E-4</c:v>
                </c:pt>
                <c:pt idx="12704">
                  <c:v>3.6505672982256121E-3</c:v>
                </c:pt>
                <c:pt idx="12705">
                  <c:v>1.7494525684976535E-3</c:v>
                </c:pt>
                <c:pt idx="12706">
                  <c:v>2.7413385144426754E-3</c:v>
                </c:pt>
                <c:pt idx="12707">
                  <c:v>2.8239956766047602E-3</c:v>
                </c:pt>
                <c:pt idx="12708">
                  <c:v>2.7413385144426754E-3</c:v>
                </c:pt>
                <c:pt idx="12709">
                  <c:v>2.1627383793080793E-3</c:v>
                </c:pt>
                <c:pt idx="12710">
                  <c:v>1.9974240549839092E-3</c:v>
                </c:pt>
                <c:pt idx="12711">
                  <c:v>1.1708524333630577E-3</c:v>
                </c:pt>
                <c:pt idx="12712">
                  <c:v>2.9893100009289308E-3</c:v>
                </c:pt>
                <c:pt idx="12713">
                  <c:v>1.3361667576872278E-3</c:v>
                </c:pt>
                <c:pt idx="12714">
                  <c:v>6.7490946039054666E-4</c:v>
                </c:pt>
                <c:pt idx="12715">
                  <c:v>3.0719671630910161E-3</c:v>
                </c:pt>
                <c:pt idx="12716">
                  <c:v>6.7490946039054666E-4</c:v>
                </c:pt>
                <c:pt idx="12717">
                  <c:v>2.0800812171459944E-3</c:v>
                </c:pt>
                <c:pt idx="12718">
                  <c:v>2.2453955414701646E-3</c:v>
                </c:pt>
                <c:pt idx="12719">
                  <c:v>2.9066528387668455E-3</c:v>
                </c:pt>
                <c:pt idx="12720">
                  <c:v>1.8321097306597388E-3</c:v>
                </c:pt>
                <c:pt idx="12721">
                  <c:v>3.0719671630910161E-3</c:v>
                </c:pt>
                <c:pt idx="12722">
                  <c:v>2.0800812171459944E-3</c:v>
                </c:pt>
                <c:pt idx="12723">
                  <c:v>1.5841382441734832E-3</c:v>
                </c:pt>
                <c:pt idx="12724">
                  <c:v>1.9974240549839092E-3</c:v>
                </c:pt>
                <c:pt idx="12725">
                  <c:v>2.2453955414701646E-3</c:v>
                </c:pt>
                <c:pt idx="12726">
                  <c:v>2.4107098657943351E-3</c:v>
                </c:pt>
                <c:pt idx="12727">
                  <c:v>2.6586813522805901E-3</c:v>
                </c:pt>
                <c:pt idx="12728">
                  <c:v>1.1708524333630577E-3</c:v>
                </c:pt>
                <c:pt idx="12729">
                  <c:v>3.3199386495772715E-3</c:v>
                </c:pt>
                <c:pt idx="12730">
                  <c:v>2.8239956766047602E-3</c:v>
                </c:pt>
                <c:pt idx="12731">
                  <c:v>1.1708524333630577E-3</c:v>
                </c:pt>
                <c:pt idx="12732">
                  <c:v>1.3361667576872278E-3</c:v>
                </c:pt>
                <c:pt idx="12733">
                  <c:v>1.3361667576872278E-3</c:v>
                </c:pt>
                <c:pt idx="12734">
                  <c:v>2.1627383793080793E-3</c:v>
                </c:pt>
                <c:pt idx="12735">
                  <c:v>9.2288094687680217E-4</c:v>
                </c:pt>
                <c:pt idx="12736">
                  <c:v>2.6586813522805901E-3</c:v>
                </c:pt>
                <c:pt idx="12737">
                  <c:v>1.9974240549839092E-3</c:v>
                </c:pt>
                <c:pt idx="12738">
                  <c:v>1.8321097306597388E-3</c:v>
                </c:pt>
                <c:pt idx="12739">
                  <c:v>2.6586813522805901E-3</c:v>
                </c:pt>
                <c:pt idx="12740">
                  <c:v>2.0800812171459944E-3</c:v>
                </c:pt>
                <c:pt idx="12741">
                  <c:v>1.7494525684976535E-3</c:v>
                </c:pt>
                <c:pt idx="12742">
                  <c:v>1.5841382441734832E-3</c:v>
                </c:pt>
                <c:pt idx="12743">
                  <c:v>1.1708524333630577E-3</c:v>
                </c:pt>
                <c:pt idx="12744">
                  <c:v>3.3199386495772715E-3</c:v>
                </c:pt>
                <c:pt idx="12745">
                  <c:v>2.5760241901185048E-3</c:v>
                </c:pt>
                <c:pt idx="12746">
                  <c:v>3.4428081174220604E-4</c:v>
                </c:pt>
                <c:pt idx="12747">
                  <c:v>1.9974240549839092E-3</c:v>
                </c:pt>
                <c:pt idx="12748">
                  <c:v>1.6667954063355685E-3</c:v>
                </c:pt>
                <c:pt idx="12749">
                  <c:v>1.0881952712009724E-3</c:v>
                </c:pt>
                <c:pt idx="12750">
                  <c:v>2.5760241901185048E-3</c:v>
                </c:pt>
                <c:pt idx="12751">
                  <c:v>2.8239956766047602E-3</c:v>
                </c:pt>
                <c:pt idx="12752">
                  <c:v>2.1627383793080793E-3</c:v>
                </c:pt>
                <c:pt idx="12753">
                  <c:v>2.2453955414701646E-3</c:v>
                </c:pt>
                <c:pt idx="12754">
                  <c:v>1.1708524333630577E-3</c:v>
                </c:pt>
                <c:pt idx="12755">
                  <c:v>3.4025958117393567E-3</c:v>
                </c:pt>
                <c:pt idx="12756">
                  <c:v>1.2535095955251425E-3</c:v>
                </c:pt>
                <c:pt idx="12757">
                  <c:v>2.1627383793080793E-3</c:v>
                </c:pt>
                <c:pt idx="12758">
                  <c:v>7.5756662255263183E-4</c:v>
                </c:pt>
                <c:pt idx="12759">
                  <c:v>2.0800812171459944E-3</c:v>
                </c:pt>
                <c:pt idx="12760">
                  <c:v>-3.1697648555447516E-4</c:v>
                </c:pt>
                <c:pt idx="12761">
                  <c:v>2.5760241901185048E-3</c:v>
                </c:pt>
                <c:pt idx="12762">
                  <c:v>2.4107098657943351E-3</c:v>
                </c:pt>
                <c:pt idx="12763">
                  <c:v>2.5760241901185048E-3</c:v>
                </c:pt>
                <c:pt idx="12764">
                  <c:v>1.7494525684976535E-3</c:v>
                </c:pt>
                <c:pt idx="12765">
                  <c:v>8.40223784714717E-4</c:v>
                </c:pt>
                <c:pt idx="12766">
                  <c:v>1.5014810820113981E-3</c:v>
                </c:pt>
                <c:pt idx="12767">
                  <c:v>2.2453955414701646E-3</c:v>
                </c:pt>
                <c:pt idx="12768">
                  <c:v>1.8321097306597388E-3</c:v>
                </c:pt>
                <c:pt idx="12769">
                  <c:v>2.5760241901185048E-3</c:v>
                </c:pt>
                <c:pt idx="12770">
                  <c:v>1.9147668928218239E-3</c:v>
                </c:pt>
                <c:pt idx="12771">
                  <c:v>1.6667954063355685E-3</c:v>
                </c:pt>
                <c:pt idx="12772">
                  <c:v>3.4428081174220604E-4</c:v>
                </c:pt>
                <c:pt idx="12773">
                  <c:v>1.1708524333630577E-3</c:v>
                </c:pt>
                <c:pt idx="12774">
                  <c:v>1.8321097306597388E-3</c:v>
                </c:pt>
                <c:pt idx="12775">
                  <c:v>9.2288094687680217E-4</c:v>
                </c:pt>
                <c:pt idx="12776">
                  <c:v>2.8239956766047602E-3</c:v>
                </c:pt>
                <c:pt idx="12777">
                  <c:v>-7.302622963649008E-4</c:v>
                </c:pt>
                <c:pt idx="12778">
                  <c:v>-3.1697648555447516E-4</c:v>
                </c:pt>
                <c:pt idx="12779">
                  <c:v>3.4428081174220604E-4</c:v>
                </c:pt>
                <c:pt idx="12780">
                  <c:v>2.7413385144426754E-3</c:v>
                </c:pt>
                <c:pt idx="12781">
                  <c:v>2.8239956766047602E-3</c:v>
                </c:pt>
                <c:pt idx="12782">
                  <c:v>2.6162364958012092E-4</c:v>
                </c:pt>
                <c:pt idx="12783">
                  <c:v>1.5014810820113981E-3</c:v>
                </c:pt>
                <c:pt idx="12784">
                  <c:v>1.8321097306597388E-3</c:v>
                </c:pt>
                <c:pt idx="12785">
                  <c:v>2.3280527036322498E-3</c:v>
                </c:pt>
                <c:pt idx="12786">
                  <c:v>-3.1697648555447516E-4</c:v>
                </c:pt>
                <c:pt idx="12787">
                  <c:v>-1.5166216123030482E-4</c:v>
                </c:pt>
                <c:pt idx="12788">
                  <c:v>1.7494525684976535E-3</c:v>
                </c:pt>
                <c:pt idx="12789">
                  <c:v>8.40223784714717E-4</c:v>
                </c:pt>
                <c:pt idx="12790">
                  <c:v>2.4107098657943351E-3</c:v>
                </c:pt>
                <c:pt idx="12791">
                  <c:v>1.1708524333630577E-3</c:v>
                </c:pt>
                <c:pt idx="12792">
                  <c:v>1.5014810820113981E-3</c:v>
                </c:pt>
                <c:pt idx="12793">
                  <c:v>2.6162364958012092E-4</c:v>
                </c:pt>
                <c:pt idx="12794">
                  <c:v>2.3280527036322498E-3</c:v>
                </c:pt>
                <c:pt idx="12795">
                  <c:v>9.2288094687680217E-4</c:v>
                </c:pt>
                <c:pt idx="12796">
                  <c:v>1.8321097306597388E-3</c:v>
                </c:pt>
                <c:pt idx="12797">
                  <c:v>5.0959513606637632E-4</c:v>
                </c:pt>
                <c:pt idx="12798">
                  <c:v>3.4428081174220604E-4</c:v>
                </c:pt>
                <c:pt idx="12799">
                  <c:v>2.2453955414701646E-3</c:v>
                </c:pt>
                <c:pt idx="12800">
                  <c:v>1.5841382441734832E-3</c:v>
                </c:pt>
                <c:pt idx="12801">
                  <c:v>2.5760241901185048E-3</c:v>
                </c:pt>
                <c:pt idx="12802">
                  <c:v>1.7494525684976535E-3</c:v>
                </c:pt>
                <c:pt idx="12803">
                  <c:v>5.922522982284616E-4</c:v>
                </c:pt>
                <c:pt idx="12804">
                  <c:v>9.6309325255950607E-5</c:v>
                </c:pt>
                <c:pt idx="12805">
                  <c:v>1.7494525684976535E-3</c:v>
                </c:pt>
                <c:pt idx="12806">
                  <c:v>1.0881952712009724E-3</c:v>
                </c:pt>
                <c:pt idx="12807">
                  <c:v>2.5760241901185048E-3</c:v>
                </c:pt>
                <c:pt idx="12808">
                  <c:v>1.3652163093865467E-5</c:v>
                </c:pt>
                <c:pt idx="12809">
                  <c:v>1.4188239198493129E-3</c:v>
                </c:pt>
                <c:pt idx="12810">
                  <c:v>1.2535095955251425E-3</c:v>
                </c:pt>
                <c:pt idx="12811">
                  <c:v>1.0881952712009724E-3</c:v>
                </c:pt>
                <c:pt idx="12812">
                  <c:v>1.9974240549839092E-3</c:v>
                </c:pt>
                <c:pt idx="12813">
                  <c:v>6.7490946039054666E-4</c:v>
                </c:pt>
                <c:pt idx="12814">
                  <c:v>2.4107098657943351E-3</c:v>
                </c:pt>
                <c:pt idx="12815">
                  <c:v>-1.5166216123030482E-4</c:v>
                </c:pt>
                <c:pt idx="12816">
                  <c:v>1.9147668928218239E-3</c:v>
                </c:pt>
                <c:pt idx="12817">
                  <c:v>2.9893100009289308E-3</c:v>
                </c:pt>
                <c:pt idx="12818">
                  <c:v>1.1708524333630577E-3</c:v>
                </c:pt>
                <c:pt idx="12819">
                  <c:v>2.3280527036322498E-3</c:v>
                </c:pt>
                <c:pt idx="12820">
                  <c:v>1.8321097306597388E-3</c:v>
                </c:pt>
                <c:pt idx="12821">
                  <c:v>1.9147668928218239E-3</c:v>
                </c:pt>
                <c:pt idx="12822">
                  <c:v>-2.3431932339238997E-4</c:v>
                </c:pt>
                <c:pt idx="12823">
                  <c:v>1.9974240549839092E-3</c:v>
                </c:pt>
                <c:pt idx="12824">
                  <c:v>7.5756662255263183E-4</c:v>
                </c:pt>
                <c:pt idx="12825">
                  <c:v>1.7494525684976535E-3</c:v>
                </c:pt>
                <c:pt idx="12826">
                  <c:v>1.5841382441734832E-3</c:v>
                </c:pt>
                <c:pt idx="12827">
                  <c:v>1.7494525684976535E-3</c:v>
                </c:pt>
                <c:pt idx="12828">
                  <c:v>-5.6494797204073056E-4</c:v>
                </c:pt>
                <c:pt idx="12829">
                  <c:v>2.2453955414701646E-3</c:v>
                </c:pt>
                <c:pt idx="12830">
                  <c:v>1.1708524333630577E-3</c:v>
                </c:pt>
                <c:pt idx="12831">
                  <c:v>1.9147668928218239E-3</c:v>
                </c:pt>
                <c:pt idx="12832">
                  <c:v>2.2453955414701646E-3</c:v>
                </c:pt>
                <c:pt idx="12833">
                  <c:v>1.3652163093865467E-5</c:v>
                </c:pt>
                <c:pt idx="12834">
                  <c:v>-2.3431932339238997E-4</c:v>
                </c:pt>
                <c:pt idx="12835">
                  <c:v>1.6667954063355685E-3</c:v>
                </c:pt>
                <c:pt idx="12836">
                  <c:v>1.9147668928218239E-3</c:v>
                </c:pt>
                <c:pt idx="12837">
                  <c:v>2.1627383793080793E-3</c:v>
                </c:pt>
                <c:pt idx="12838">
                  <c:v>4.2693797390429121E-4</c:v>
                </c:pt>
                <c:pt idx="12839">
                  <c:v>1.5841382441734832E-3</c:v>
                </c:pt>
                <c:pt idx="12840">
                  <c:v>1.8321097306597388E-3</c:v>
                </c:pt>
                <c:pt idx="12841">
                  <c:v>5.0959513606637632E-4</c:v>
                </c:pt>
                <c:pt idx="12842">
                  <c:v>2.1627383793080793E-3</c:v>
                </c:pt>
                <c:pt idx="12843">
                  <c:v>8.40223784714717E-4</c:v>
                </c:pt>
                <c:pt idx="12844">
                  <c:v>1.1708524333630577E-3</c:v>
                </c:pt>
                <c:pt idx="12845">
                  <c:v>1.3361667576872278E-3</c:v>
                </c:pt>
                <c:pt idx="12846">
                  <c:v>-8.1291945852698597E-4</c:v>
                </c:pt>
                <c:pt idx="12847">
                  <c:v>1.4188239198493129E-3</c:v>
                </c:pt>
                <c:pt idx="12848">
                  <c:v>1.6667954063355685E-3</c:v>
                </c:pt>
                <c:pt idx="12849">
                  <c:v>-6.4760513420281573E-4</c:v>
                </c:pt>
                <c:pt idx="12850">
                  <c:v>1.8321097306597388E-3</c:v>
                </c:pt>
                <c:pt idx="12851">
                  <c:v>2.3280527036322498E-3</c:v>
                </c:pt>
                <c:pt idx="12852">
                  <c:v>1.3361667576872278E-3</c:v>
                </c:pt>
                <c:pt idx="12853">
                  <c:v>1.3361667576872278E-3</c:v>
                </c:pt>
                <c:pt idx="12854">
                  <c:v>2.1627383793080793E-3</c:v>
                </c:pt>
                <c:pt idx="12855">
                  <c:v>1.9974240549839092E-3</c:v>
                </c:pt>
                <c:pt idx="12856">
                  <c:v>1.0055381090388873E-3</c:v>
                </c:pt>
                <c:pt idx="12857">
                  <c:v>9.2288094687680217E-4</c:v>
                </c:pt>
                <c:pt idx="12858">
                  <c:v>3.1546243252531009E-3</c:v>
                </c:pt>
                <c:pt idx="12859">
                  <c:v>5.922522982284616E-4</c:v>
                </c:pt>
                <c:pt idx="12860">
                  <c:v>1.5014810820113981E-3</c:v>
                </c:pt>
                <c:pt idx="12861">
                  <c:v>9.2288094687680217E-4</c:v>
                </c:pt>
                <c:pt idx="12862">
                  <c:v>1.0881952712009724E-3</c:v>
                </c:pt>
                <c:pt idx="12863">
                  <c:v>-1.2262052693374119E-3</c:v>
                </c:pt>
                <c:pt idx="12864">
                  <c:v>-6.4760513420281573E-4</c:v>
                </c:pt>
                <c:pt idx="12865">
                  <c:v>1.9974240549839092E-3</c:v>
                </c:pt>
                <c:pt idx="12866">
                  <c:v>1.9974240549839092E-3</c:v>
                </c:pt>
                <c:pt idx="12867">
                  <c:v>2.1627383793080793E-3</c:v>
                </c:pt>
                <c:pt idx="12868">
                  <c:v>6.7490946039054666E-4</c:v>
                </c:pt>
                <c:pt idx="12869">
                  <c:v>2.1627383793080793E-3</c:v>
                </c:pt>
                <c:pt idx="12870">
                  <c:v>1.5014810820113981E-3</c:v>
                </c:pt>
                <c:pt idx="12871">
                  <c:v>2.6162364958012092E-4</c:v>
                </c:pt>
                <c:pt idx="12872">
                  <c:v>2.2453955414701646E-3</c:v>
                </c:pt>
                <c:pt idx="12873">
                  <c:v>4.2693797390429121E-4</c:v>
                </c:pt>
                <c:pt idx="12874">
                  <c:v>1.6667954063355685E-3</c:v>
                </c:pt>
                <c:pt idx="12875">
                  <c:v>8.40223784714717E-4</c:v>
                </c:pt>
                <c:pt idx="12876">
                  <c:v>1.5841382441734832E-3</c:v>
                </c:pt>
                <c:pt idx="12877">
                  <c:v>2.5760241901185048E-3</c:v>
                </c:pt>
                <c:pt idx="12878">
                  <c:v>4.2693797390429121E-4</c:v>
                </c:pt>
                <c:pt idx="12879">
                  <c:v>1.8321097306597388E-3</c:v>
                </c:pt>
                <c:pt idx="12880">
                  <c:v>2.1627383793080793E-3</c:v>
                </c:pt>
                <c:pt idx="12881">
                  <c:v>1.0881952712009724E-3</c:v>
                </c:pt>
                <c:pt idx="12882">
                  <c:v>5.922522982284616E-4</c:v>
                </c:pt>
                <c:pt idx="12883">
                  <c:v>9.2288094687680217E-4</c:v>
                </c:pt>
                <c:pt idx="12884">
                  <c:v>2.6162364958012092E-4</c:v>
                </c:pt>
                <c:pt idx="12885">
                  <c:v>7.5756662255263183E-4</c:v>
                </c:pt>
                <c:pt idx="12886">
                  <c:v>1.3361667576872278E-3</c:v>
                </c:pt>
                <c:pt idx="12887">
                  <c:v>1.0881952712009724E-3</c:v>
                </c:pt>
                <c:pt idx="12888">
                  <c:v>7.5756662255263183E-4</c:v>
                </c:pt>
                <c:pt idx="12889">
                  <c:v>-8.1291945852698597E-4</c:v>
                </c:pt>
                <c:pt idx="12890">
                  <c:v>6.7490946039054666E-4</c:v>
                </c:pt>
                <c:pt idx="12891">
                  <c:v>9.2288094687680217E-4</c:v>
                </c:pt>
                <c:pt idx="12892">
                  <c:v>1.4188239198493129E-3</c:v>
                </c:pt>
                <c:pt idx="12893">
                  <c:v>-1.308862431499497E-3</c:v>
                </c:pt>
                <c:pt idx="12894">
                  <c:v>1.1708524333630577E-3</c:v>
                </c:pt>
                <c:pt idx="12895">
                  <c:v>1.2535095955251425E-3</c:v>
                </c:pt>
                <c:pt idx="12896">
                  <c:v>2.49336702795642E-3</c:v>
                </c:pt>
                <c:pt idx="12897">
                  <c:v>1.3361667576872278E-3</c:v>
                </c:pt>
                <c:pt idx="12898">
                  <c:v>1.5014810820113981E-3</c:v>
                </c:pt>
                <c:pt idx="12899">
                  <c:v>6.7490946039054666E-4</c:v>
                </c:pt>
                <c:pt idx="12900">
                  <c:v>1.0881952712009724E-3</c:v>
                </c:pt>
                <c:pt idx="12901">
                  <c:v>6.7490946039054666E-4</c:v>
                </c:pt>
                <c:pt idx="12902">
                  <c:v>1.5014810820113981E-3</c:v>
                </c:pt>
                <c:pt idx="12903">
                  <c:v>1.7494525684976535E-3</c:v>
                </c:pt>
                <c:pt idx="12904">
                  <c:v>1.5841382441734832E-3</c:v>
                </c:pt>
                <c:pt idx="12905">
                  <c:v>1.5841382441734832E-3</c:v>
                </c:pt>
                <c:pt idx="12906">
                  <c:v>1.0881952712009724E-3</c:v>
                </c:pt>
                <c:pt idx="12907">
                  <c:v>1.7896648741803578E-4</c:v>
                </c:pt>
                <c:pt idx="12908">
                  <c:v>1.3361667576872278E-3</c:v>
                </c:pt>
                <c:pt idx="12909">
                  <c:v>6.7490946039054666E-4</c:v>
                </c:pt>
                <c:pt idx="12910">
                  <c:v>1.3652163093865467E-5</c:v>
                </c:pt>
                <c:pt idx="12911">
                  <c:v>1.3361667576872278E-3</c:v>
                </c:pt>
                <c:pt idx="12912">
                  <c:v>2.4107098657943351E-3</c:v>
                </c:pt>
                <c:pt idx="12913">
                  <c:v>5.922522982284616E-4</c:v>
                </c:pt>
                <c:pt idx="12914">
                  <c:v>1.9147668928218239E-3</c:v>
                </c:pt>
                <c:pt idx="12915">
                  <c:v>-3.1697648555447516E-4</c:v>
                </c:pt>
                <c:pt idx="12916">
                  <c:v>8.40223784714717E-4</c:v>
                </c:pt>
                <c:pt idx="12917">
                  <c:v>6.7490946039054666E-4</c:v>
                </c:pt>
                <c:pt idx="12918">
                  <c:v>1.8321097306597388E-3</c:v>
                </c:pt>
                <c:pt idx="12919">
                  <c:v>1.1708524333630577E-3</c:v>
                </c:pt>
                <c:pt idx="12920">
                  <c:v>8.40223784714717E-4</c:v>
                </c:pt>
                <c:pt idx="12921">
                  <c:v>1.4188239198493129E-3</c:v>
                </c:pt>
                <c:pt idx="12922">
                  <c:v>6.7490946039054666E-4</c:v>
                </c:pt>
                <c:pt idx="12923">
                  <c:v>8.40223784714717E-4</c:v>
                </c:pt>
                <c:pt idx="12924">
                  <c:v>6.7490946039054666E-4</c:v>
                </c:pt>
                <c:pt idx="12925">
                  <c:v>9.2288094687680217E-4</c:v>
                </c:pt>
                <c:pt idx="12926">
                  <c:v>8.40223784714717E-4</c:v>
                </c:pt>
                <c:pt idx="12927">
                  <c:v>1.0881952712009724E-3</c:v>
                </c:pt>
                <c:pt idx="12928">
                  <c:v>2.49336702795642E-3</c:v>
                </c:pt>
                <c:pt idx="12929">
                  <c:v>9.2288094687680217E-4</c:v>
                </c:pt>
                <c:pt idx="12930">
                  <c:v>-1.0608909450132416E-3</c:v>
                </c:pt>
                <c:pt idx="12931">
                  <c:v>3.4428081174220604E-4</c:v>
                </c:pt>
                <c:pt idx="12932">
                  <c:v>3.4428081174220604E-4</c:v>
                </c:pt>
                <c:pt idx="12933">
                  <c:v>6.7490946039054666E-4</c:v>
                </c:pt>
                <c:pt idx="12934">
                  <c:v>1.4188239198493129E-3</c:v>
                </c:pt>
                <c:pt idx="12935">
                  <c:v>5.922522982284616E-4</c:v>
                </c:pt>
                <c:pt idx="12936">
                  <c:v>1.8321097306597388E-3</c:v>
                </c:pt>
                <c:pt idx="12937">
                  <c:v>1.4188239198493129E-3</c:v>
                </c:pt>
                <c:pt idx="12938">
                  <c:v>-4.8229080987864545E-4</c:v>
                </c:pt>
                <c:pt idx="12939">
                  <c:v>-2.3431932339238997E-4</c:v>
                </c:pt>
                <c:pt idx="12940">
                  <c:v>2.2453955414701646E-3</c:v>
                </c:pt>
                <c:pt idx="12941">
                  <c:v>1.1708524333630577E-3</c:v>
                </c:pt>
                <c:pt idx="12942">
                  <c:v>6.7490946039054666E-4</c:v>
                </c:pt>
                <c:pt idx="12943">
                  <c:v>1.0055381090388873E-3</c:v>
                </c:pt>
                <c:pt idx="12944">
                  <c:v>1.0055381090388873E-3</c:v>
                </c:pt>
                <c:pt idx="12945">
                  <c:v>1.1708524333630577E-3</c:v>
                </c:pt>
                <c:pt idx="12946">
                  <c:v>1.8321097306597388E-3</c:v>
                </c:pt>
                <c:pt idx="12947">
                  <c:v>1.7896648741803578E-4</c:v>
                </c:pt>
                <c:pt idx="12948">
                  <c:v>1.5014810820113981E-3</c:v>
                </c:pt>
                <c:pt idx="12949">
                  <c:v>-2.3431932339238997E-4</c:v>
                </c:pt>
                <c:pt idx="12950">
                  <c:v>1.9147668928218239E-3</c:v>
                </c:pt>
                <c:pt idx="12951">
                  <c:v>1.3652163093865467E-5</c:v>
                </c:pt>
                <c:pt idx="12952">
                  <c:v>-5.6494797204073056E-4</c:v>
                </c:pt>
                <c:pt idx="12953">
                  <c:v>-4.8229080987864545E-4</c:v>
                </c:pt>
                <c:pt idx="12954">
                  <c:v>1.5841382441734832E-3</c:v>
                </c:pt>
                <c:pt idx="12955">
                  <c:v>1.3361667576872278E-3</c:v>
                </c:pt>
                <c:pt idx="12956">
                  <c:v>1.3361667576872278E-3</c:v>
                </c:pt>
                <c:pt idx="12957">
                  <c:v>9.6309325255950607E-5</c:v>
                </c:pt>
                <c:pt idx="12958">
                  <c:v>9.2288094687680217E-4</c:v>
                </c:pt>
                <c:pt idx="12959">
                  <c:v>1.5841382441734832E-3</c:v>
                </c:pt>
                <c:pt idx="12960">
                  <c:v>9.6309325255950607E-5</c:v>
                </c:pt>
                <c:pt idx="12961">
                  <c:v>5.0959513606637632E-4</c:v>
                </c:pt>
                <c:pt idx="12962">
                  <c:v>-7.302622963649008E-4</c:v>
                </c:pt>
                <c:pt idx="12963">
                  <c:v>7.5756662255263183E-4</c:v>
                </c:pt>
                <c:pt idx="12964">
                  <c:v>2.6162364958012092E-4</c:v>
                </c:pt>
                <c:pt idx="12965">
                  <c:v>1.3361667576872278E-3</c:v>
                </c:pt>
                <c:pt idx="12966">
                  <c:v>8.40223784714717E-4</c:v>
                </c:pt>
                <c:pt idx="12967">
                  <c:v>-1.6394910801478375E-3</c:v>
                </c:pt>
                <c:pt idx="12968">
                  <c:v>1.2535095955251425E-3</c:v>
                </c:pt>
                <c:pt idx="12969">
                  <c:v>1.2535095955251425E-3</c:v>
                </c:pt>
                <c:pt idx="12970">
                  <c:v>-6.9004999068219693E-5</c:v>
                </c:pt>
                <c:pt idx="12971">
                  <c:v>-1.391519593661582E-3</c:v>
                </c:pt>
                <c:pt idx="12972">
                  <c:v>9.2288094687680217E-4</c:v>
                </c:pt>
                <c:pt idx="12973">
                  <c:v>4.2693797390429121E-4</c:v>
                </c:pt>
                <c:pt idx="12974">
                  <c:v>1.5841382441734832E-3</c:v>
                </c:pt>
                <c:pt idx="12975">
                  <c:v>-8.1291945852698597E-4</c:v>
                </c:pt>
                <c:pt idx="12976">
                  <c:v>1.5841382441734832E-3</c:v>
                </c:pt>
                <c:pt idx="12977">
                  <c:v>-2.2180912152824335E-3</c:v>
                </c:pt>
                <c:pt idx="12978">
                  <c:v>1.4188239198493129E-3</c:v>
                </c:pt>
                <c:pt idx="12979">
                  <c:v>1.9147668928218239E-3</c:v>
                </c:pt>
                <c:pt idx="12980">
                  <c:v>4.2693797390429121E-4</c:v>
                </c:pt>
                <c:pt idx="12981">
                  <c:v>9.2288094687680217E-4</c:v>
                </c:pt>
                <c:pt idx="12982">
                  <c:v>8.40223784714717E-4</c:v>
                </c:pt>
                <c:pt idx="12983">
                  <c:v>-2.3431932339238997E-4</c:v>
                </c:pt>
                <c:pt idx="12984">
                  <c:v>3.4428081174220604E-4</c:v>
                </c:pt>
                <c:pt idx="12985">
                  <c:v>5.0959513606637632E-4</c:v>
                </c:pt>
                <c:pt idx="12986">
                  <c:v>1.3361667576872278E-3</c:v>
                </c:pt>
                <c:pt idx="12987">
                  <c:v>-6.9004999068219693E-5</c:v>
                </c:pt>
                <c:pt idx="12988">
                  <c:v>7.5756662255263183E-4</c:v>
                </c:pt>
                <c:pt idx="12989">
                  <c:v>5.922522982284616E-4</c:v>
                </c:pt>
                <c:pt idx="12990">
                  <c:v>1.0881952712009724E-3</c:v>
                </c:pt>
                <c:pt idx="12991">
                  <c:v>-6.9004999068219693E-5</c:v>
                </c:pt>
                <c:pt idx="12992">
                  <c:v>1.6667954063355685E-3</c:v>
                </c:pt>
                <c:pt idx="12993">
                  <c:v>1.1708524333630577E-3</c:v>
                </c:pt>
                <c:pt idx="12994">
                  <c:v>4.2693797390429121E-4</c:v>
                </c:pt>
                <c:pt idx="12995">
                  <c:v>-3.9963364771656028E-4</c:v>
                </c:pt>
                <c:pt idx="12996">
                  <c:v>5.922522982284616E-4</c:v>
                </c:pt>
                <c:pt idx="12997">
                  <c:v>6.7490946039054666E-4</c:v>
                </c:pt>
                <c:pt idx="12998">
                  <c:v>7.5756662255263183E-4</c:v>
                </c:pt>
                <c:pt idx="12999">
                  <c:v>2.6162364958012092E-4</c:v>
                </c:pt>
                <c:pt idx="13000">
                  <c:v>7.5756662255263183E-4</c:v>
                </c:pt>
                <c:pt idx="13001">
                  <c:v>5.0959513606637632E-4</c:v>
                </c:pt>
                <c:pt idx="13002">
                  <c:v>5.0959513606637632E-4</c:v>
                </c:pt>
                <c:pt idx="13003">
                  <c:v>1.5841382441734832E-3</c:v>
                </c:pt>
                <c:pt idx="13004">
                  <c:v>1.3652163093865467E-5</c:v>
                </c:pt>
                <c:pt idx="13005">
                  <c:v>6.7490946039054666E-4</c:v>
                </c:pt>
                <c:pt idx="13006">
                  <c:v>1.5841382441734832E-3</c:v>
                </c:pt>
                <c:pt idx="13007">
                  <c:v>5.922522982284616E-4</c:v>
                </c:pt>
                <c:pt idx="13008">
                  <c:v>9.6309325255950607E-5</c:v>
                </c:pt>
                <c:pt idx="13009">
                  <c:v>5.922522982284616E-4</c:v>
                </c:pt>
                <c:pt idx="13010">
                  <c:v>6.7490946039054666E-4</c:v>
                </c:pt>
                <c:pt idx="13011">
                  <c:v>1.3361667576872278E-3</c:v>
                </c:pt>
                <c:pt idx="13012">
                  <c:v>1.5841382441734832E-3</c:v>
                </c:pt>
                <c:pt idx="13013">
                  <c:v>-3.9963364771656028E-4</c:v>
                </c:pt>
                <c:pt idx="13014">
                  <c:v>6.7490946039054666E-4</c:v>
                </c:pt>
                <c:pt idx="13015">
                  <c:v>-8.1291945852698597E-4</c:v>
                </c:pt>
                <c:pt idx="13016">
                  <c:v>7.5756662255263183E-4</c:v>
                </c:pt>
                <c:pt idx="13017">
                  <c:v>6.7490946039054666E-4</c:v>
                </c:pt>
                <c:pt idx="13018">
                  <c:v>3.4428081174220604E-4</c:v>
                </c:pt>
                <c:pt idx="13019">
                  <c:v>1.6667954063355685E-3</c:v>
                </c:pt>
                <c:pt idx="13020">
                  <c:v>1.2535095955251425E-3</c:v>
                </c:pt>
                <c:pt idx="13021">
                  <c:v>-8.1291945852698597E-4</c:v>
                </c:pt>
                <c:pt idx="13022">
                  <c:v>1.3361667576872278E-3</c:v>
                </c:pt>
                <c:pt idx="13023">
                  <c:v>1.3652163093865467E-5</c:v>
                </c:pt>
                <c:pt idx="13024">
                  <c:v>1.3652163093865467E-5</c:v>
                </c:pt>
                <c:pt idx="13025">
                  <c:v>5.922522982284616E-4</c:v>
                </c:pt>
                <c:pt idx="13026">
                  <c:v>1.7896648741803578E-4</c:v>
                </c:pt>
                <c:pt idx="13027">
                  <c:v>6.7490946039054666E-4</c:v>
                </c:pt>
                <c:pt idx="13028">
                  <c:v>1.0055381090388873E-3</c:v>
                </c:pt>
                <c:pt idx="13029">
                  <c:v>1.7896648741803578E-4</c:v>
                </c:pt>
                <c:pt idx="13030">
                  <c:v>5.0959513606637632E-4</c:v>
                </c:pt>
                <c:pt idx="13031">
                  <c:v>6.7490946039054666E-4</c:v>
                </c:pt>
                <c:pt idx="13032">
                  <c:v>-9.7823378285115631E-4</c:v>
                </c:pt>
                <c:pt idx="13033">
                  <c:v>5.0959513606637632E-4</c:v>
                </c:pt>
                <c:pt idx="13034">
                  <c:v>4.2693797390429121E-4</c:v>
                </c:pt>
                <c:pt idx="13035">
                  <c:v>1.2535095955251425E-3</c:v>
                </c:pt>
                <c:pt idx="13036">
                  <c:v>-3.1697648555447516E-4</c:v>
                </c:pt>
                <c:pt idx="13037">
                  <c:v>9.2288094687680217E-4</c:v>
                </c:pt>
                <c:pt idx="13038">
                  <c:v>6.7490946039054666E-4</c:v>
                </c:pt>
                <c:pt idx="13039">
                  <c:v>1.0055381090388873E-3</c:v>
                </c:pt>
                <c:pt idx="13040">
                  <c:v>-8.1291945852698597E-4</c:v>
                </c:pt>
                <c:pt idx="13041">
                  <c:v>1.2535095955251425E-3</c:v>
                </c:pt>
                <c:pt idx="13042">
                  <c:v>8.40223784714717E-4</c:v>
                </c:pt>
                <c:pt idx="13043">
                  <c:v>6.7490946039054666E-4</c:v>
                </c:pt>
                <c:pt idx="13044">
                  <c:v>1.3361667576872278E-3</c:v>
                </c:pt>
                <c:pt idx="13045">
                  <c:v>9.6309325255950607E-5</c:v>
                </c:pt>
                <c:pt idx="13046">
                  <c:v>1.0881952712009724E-3</c:v>
                </c:pt>
                <c:pt idx="13047">
                  <c:v>6.7490946039054666E-4</c:v>
                </c:pt>
                <c:pt idx="13048">
                  <c:v>-1.2262052693374119E-3</c:v>
                </c:pt>
                <c:pt idx="13049">
                  <c:v>1.1708524333630577E-3</c:v>
                </c:pt>
                <c:pt idx="13050">
                  <c:v>5.0959513606637632E-4</c:v>
                </c:pt>
                <c:pt idx="13051">
                  <c:v>1.0881952712009724E-3</c:v>
                </c:pt>
                <c:pt idx="13052">
                  <c:v>-1.5166216123030482E-4</c:v>
                </c:pt>
                <c:pt idx="13053">
                  <c:v>9.6309325255950607E-5</c:v>
                </c:pt>
                <c:pt idx="13054">
                  <c:v>5.0959513606637632E-4</c:v>
                </c:pt>
                <c:pt idx="13055">
                  <c:v>8.40223784714717E-4</c:v>
                </c:pt>
                <c:pt idx="13056">
                  <c:v>6.7490946039054666E-4</c:v>
                </c:pt>
                <c:pt idx="13057">
                  <c:v>-1.8048054044720078E-3</c:v>
                </c:pt>
                <c:pt idx="13058">
                  <c:v>6.7490946039054666E-4</c:v>
                </c:pt>
                <c:pt idx="13059">
                  <c:v>4.2693797390429121E-4</c:v>
                </c:pt>
                <c:pt idx="13060">
                  <c:v>1.3652163093865467E-5</c:v>
                </c:pt>
                <c:pt idx="13061">
                  <c:v>7.5756662255263183E-4</c:v>
                </c:pt>
                <c:pt idx="13062">
                  <c:v>-7.302622963649008E-4</c:v>
                </c:pt>
                <c:pt idx="13063">
                  <c:v>1.7494525684976535E-3</c:v>
                </c:pt>
                <c:pt idx="13064">
                  <c:v>-1.9701197287961781E-3</c:v>
                </c:pt>
                <c:pt idx="13065">
                  <c:v>9.6309325255950607E-5</c:v>
                </c:pt>
                <c:pt idx="13066">
                  <c:v>5.0959513606637632E-4</c:v>
                </c:pt>
                <c:pt idx="13067">
                  <c:v>-1.0608909450132416E-3</c:v>
                </c:pt>
                <c:pt idx="13068">
                  <c:v>-2.3431932339238997E-4</c:v>
                </c:pt>
                <c:pt idx="13069">
                  <c:v>3.4428081174220604E-4</c:v>
                </c:pt>
                <c:pt idx="13070">
                  <c:v>8.40223784714717E-4</c:v>
                </c:pt>
                <c:pt idx="13071">
                  <c:v>1.0881952712009724E-3</c:v>
                </c:pt>
                <c:pt idx="13072">
                  <c:v>9.2288094687680217E-4</c:v>
                </c:pt>
                <c:pt idx="13073">
                  <c:v>1.3652163093865467E-5</c:v>
                </c:pt>
                <c:pt idx="13074">
                  <c:v>-1.5568339179857524E-3</c:v>
                </c:pt>
                <c:pt idx="13075">
                  <c:v>-6.9004999068219693E-5</c:v>
                </c:pt>
                <c:pt idx="13076">
                  <c:v>5.922522982284616E-4</c:v>
                </c:pt>
                <c:pt idx="13077">
                  <c:v>1.0055381090388873E-3</c:v>
                </c:pt>
                <c:pt idx="13078">
                  <c:v>1.1708524333630577E-3</c:v>
                </c:pt>
                <c:pt idx="13079">
                  <c:v>-2.3431932339238997E-4</c:v>
                </c:pt>
                <c:pt idx="13080">
                  <c:v>-1.8874625666340931E-3</c:v>
                </c:pt>
                <c:pt idx="13081">
                  <c:v>9.2288094687680217E-4</c:v>
                </c:pt>
                <c:pt idx="13082">
                  <c:v>-4.8229080987864545E-4</c:v>
                </c:pt>
                <c:pt idx="13083">
                  <c:v>-1.391519593661582E-3</c:v>
                </c:pt>
                <c:pt idx="13084">
                  <c:v>6.7490946039054666E-4</c:v>
                </c:pt>
                <c:pt idx="13085">
                  <c:v>-1.5568339179857524E-3</c:v>
                </c:pt>
                <c:pt idx="13086">
                  <c:v>9.2288094687680217E-4</c:v>
                </c:pt>
                <c:pt idx="13087">
                  <c:v>9.2288094687680217E-4</c:v>
                </c:pt>
                <c:pt idx="13088">
                  <c:v>-5.6494797204073056E-4</c:v>
                </c:pt>
                <c:pt idx="13089">
                  <c:v>7.5756662255263183E-4</c:v>
                </c:pt>
                <c:pt idx="13090">
                  <c:v>-5.6494797204073056E-4</c:v>
                </c:pt>
                <c:pt idx="13091">
                  <c:v>-1.2262052693374119E-3</c:v>
                </c:pt>
                <c:pt idx="13092">
                  <c:v>-6.9004999068219693E-5</c:v>
                </c:pt>
                <c:pt idx="13093">
                  <c:v>5.0959513606637632E-4</c:v>
                </c:pt>
                <c:pt idx="13094">
                  <c:v>-1.2262052693374119E-3</c:v>
                </c:pt>
                <c:pt idx="13095">
                  <c:v>-2.3431932339238997E-4</c:v>
                </c:pt>
                <c:pt idx="13096">
                  <c:v>1.2535095955251425E-3</c:v>
                </c:pt>
                <c:pt idx="13097">
                  <c:v>9.6309325255950607E-5</c:v>
                </c:pt>
                <c:pt idx="13098">
                  <c:v>-1.8874625666340931E-3</c:v>
                </c:pt>
                <c:pt idx="13099">
                  <c:v>-1.0608909450132416E-3</c:v>
                </c:pt>
                <c:pt idx="13100">
                  <c:v>1.5014810820113981E-3</c:v>
                </c:pt>
                <c:pt idx="13101">
                  <c:v>-1.1435481071753266E-3</c:v>
                </c:pt>
                <c:pt idx="13102">
                  <c:v>-7.302622963649008E-4</c:v>
                </c:pt>
                <c:pt idx="13103">
                  <c:v>7.5756662255263183E-4</c:v>
                </c:pt>
                <c:pt idx="13104">
                  <c:v>1.3361667576872278E-3</c:v>
                </c:pt>
                <c:pt idx="13105">
                  <c:v>1.9147668928218239E-3</c:v>
                </c:pt>
                <c:pt idx="13106">
                  <c:v>9.6309325255950607E-5</c:v>
                </c:pt>
                <c:pt idx="13107">
                  <c:v>3.4428081174220604E-4</c:v>
                </c:pt>
                <c:pt idx="13108">
                  <c:v>-2.3431932339238997E-4</c:v>
                </c:pt>
                <c:pt idx="13109">
                  <c:v>-7.302622963649008E-4</c:v>
                </c:pt>
                <c:pt idx="13110">
                  <c:v>1.2535095955251425E-3</c:v>
                </c:pt>
                <c:pt idx="13111">
                  <c:v>1.3652163093865467E-5</c:v>
                </c:pt>
                <c:pt idx="13112">
                  <c:v>8.40223784714717E-4</c:v>
                </c:pt>
                <c:pt idx="13113">
                  <c:v>-8.1291945852698597E-4</c:v>
                </c:pt>
                <c:pt idx="13114">
                  <c:v>9.2288094687680217E-4</c:v>
                </c:pt>
                <c:pt idx="13115">
                  <c:v>-4.8229080987864545E-4</c:v>
                </c:pt>
                <c:pt idx="13116">
                  <c:v>5.0959513606637632E-4</c:v>
                </c:pt>
                <c:pt idx="13117">
                  <c:v>3.4428081174220604E-4</c:v>
                </c:pt>
                <c:pt idx="13118">
                  <c:v>-3.457948647713711E-3</c:v>
                </c:pt>
                <c:pt idx="13119">
                  <c:v>1.5841382441734832E-3</c:v>
                </c:pt>
                <c:pt idx="13120">
                  <c:v>4.2693797390429121E-4</c:v>
                </c:pt>
                <c:pt idx="13121">
                  <c:v>1.0881952712009724E-3</c:v>
                </c:pt>
                <c:pt idx="13122">
                  <c:v>9.6309325255950607E-5</c:v>
                </c:pt>
                <c:pt idx="13123">
                  <c:v>1.0055381090388873E-3</c:v>
                </c:pt>
                <c:pt idx="13124">
                  <c:v>-2.4660627017686894E-3</c:v>
                </c:pt>
                <c:pt idx="13125">
                  <c:v>-3.1697648555447516E-4</c:v>
                </c:pt>
                <c:pt idx="13126">
                  <c:v>7.5756662255263183E-4</c:v>
                </c:pt>
                <c:pt idx="13127">
                  <c:v>7.5756662255263183E-4</c:v>
                </c:pt>
                <c:pt idx="13128">
                  <c:v>-2.3431932339238997E-4</c:v>
                </c:pt>
                <c:pt idx="13129">
                  <c:v>-2.4660627017686894E-3</c:v>
                </c:pt>
                <c:pt idx="13130">
                  <c:v>1.3652163093865467E-5</c:v>
                </c:pt>
                <c:pt idx="13131">
                  <c:v>1.0881952712009724E-3</c:v>
                </c:pt>
                <c:pt idx="13132">
                  <c:v>8.40223784714717E-4</c:v>
                </c:pt>
                <c:pt idx="13133">
                  <c:v>4.2693797390429121E-4</c:v>
                </c:pt>
                <c:pt idx="13134">
                  <c:v>-6.9004999068219693E-5</c:v>
                </c:pt>
                <c:pt idx="13135">
                  <c:v>2.6162364958012092E-4</c:v>
                </c:pt>
                <c:pt idx="13136">
                  <c:v>5.0959513606637632E-4</c:v>
                </c:pt>
                <c:pt idx="13137">
                  <c:v>-2.3834055396066041E-3</c:v>
                </c:pt>
                <c:pt idx="13138">
                  <c:v>9.2288094687680217E-4</c:v>
                </c:pt>
                <c:pt idx="13139">
                  <c:v>1.3652163093865467E-5</c:v>
                </c:pt>
                <c:pt idx="13140">
                  <c:v>5.0959513606637632E-4</c:v>
                </c:pt>
                <c:pt idx="13141">
                  <c:v>1.1708524333630577E-3</c:v>
                </c:pt>
                <c:pt idx="13142">
                  <c:v>1.1708524333630577E-3</c:v>
                </c:pt>
                <c:pt idx="13143">
                  <c:v>9.6309325255950607E-5</c:v>
                </c:pt>
                <c:pt idx="13144">
                  <c:v>4.2693797390429121E-4</c:v>
                </c:pt>
                <c:pt idx="13145">
                  <c:v>7.5756662255263183E-4</c:v>
                </c:pt>
                <c:pt idx="13146">
                  <c:v>-8.1291945852698597E-4</c:v>
                </c:pt>
                <c:pt idx="13147">
                  <c:v>1.7896648741803578E-4</c:v>
                </c:pt>
                <c:pt idx="13148">
                  <c:v>1.2535095955251425E-3</c:v>
                </c:pt>
                <c:pt idx="13149">
                  <c:v>5.0959513606637632E-4</c:v>
                </c:pt>
                <c:pt idx="13150">
                  <c:v>-3.1697648555447516E-4</c:v>
                </c:pt>
                <c:pt idx="13151">
                  <c:v>-3.9963364771656028E-4</c:v>
                </c:pt>
                <c:pt idx="13152">
                  <c:v>-2.3834055396066041E-3</c:v>
                </c:pt>
                <c:pt idx="13153">
                  <c:v>-8.1291945852698597E-4</c:v>
                </c:pt>
                <c:pt idx="13154">
                  <c:v>-2.2180912152824335E-3</c:v>
                </c:pt>
                <c:pt idx="13155">
                  <c:v>1.0881952712009724E-3</c:v>
                </c:pt>
                <c:pt idx="13156">
                  <c:v>-3.9963364771656028E-4</c:v>
                </c:pt>
                <c:pt idx="13157">
                  <c:v>-8.9557662068907114E-4</c:v>
                </c:pt>
                <c:pt idx="13158">
                  <c:v>9.6309325255950607E-5</c:v>
                </c:pt>
                <c:pt idx="13159">
                  <c:v>2.6162364958012092E-4</c:v>
                </c:pt>
                <c:pt idx="13160">
                  <c:v>-6.9004999068219693E-5</c:v>
                </c:pt>
                <c:pt idx="13161">
                  <c:v>-1.1435481071753266E-3</c:v>
                </c:pt>
                <c:pt idx="13162">
                  <c:v>-3.1697648555447516E-4</c:v>
                </c:pt>
                <c:pt idx="13163">
                  <c:v>-8.1291945852698597E-4</c:v>
                </c:pt>
                <c:pt idx="13164">
                  <c:v>-6.4760513420281573E-4</c:v>
                </c:pt>
                <c:pt idx="13165">
                  <c:v>-1.2262052693374119E-3</c:v>
                </c:pt>
                <c:pt idx="13166">
                  <c:v>1.3652163093865467E-5</c:v>
                </c:pt>
                <c:pt idx="13167">
                  <c:v>4.2693797390429121E-4</c:v>
                </c:pt>
                <c:pt idx="13168">
                  <c:v>1.3652163093865467E-5</c:v>
                </c:pt>
                <c:pt idx="13169">
                  <c:v>1.0055381090388873E-3</c:v>
                </c:pt>
                <c:pt idx="13170">
                  <c:v>3.4428081174220604E-4</c:v>
                </c:pt>
                <c:pt idx="13171">
                  <c:v>-1.1435481071753266E-3</c:v>
                </c:pt>
                <c:pt idx="13172">
                  <c:v>1.7896648741803578E-4</c:v>
                </c:pt>
                <c:pt idx="13173">
                  <c:v>9.6309325255950607E-5</c:v>
                </c:pt>
                <c:pt idx="13174">
                  <c:v>1.3652163093865467E-5</c:v>
                </c:pt>
                <c:pt idx="13175">
                  <c:v>3.4428081174220604E-4</c:v>
                </c:pt>
                <c:pt idx="13176">
                  <c:v>1.3652163093865467E-5</c:v>
                </c:pt>
                <c:pt idx="13177">
                  <c:v>-2.3007483774445188E-3</c:v>
                </c:pt>
                <c:pt idx="13178">
                  <c:v>-4.8229080987864545E-4</c:v>
                </c:pt>
                <c:pt idx="13179">
                  <c:v>1.3652163093865467E-5</c:v>
                </c:pt>
                <c:pt idx="13180">
                  <c:v>8.40223784714717E-4</c:v>
                </c:pt>
                <c:pt idx="13181">
                  <c:v>-1.308862431499497E-3</c:v>
                </c:pt>
                <c:pt idx="13182">
                  <c:v>4.2693797390429121E-4</c:v>
                </c:pt>
                <c:pt idx="13183">
                  <c:v>-1.0608909450132416E-3</c:v>
                </c:pt>
                <c:pt idx="13184">
                  <c:v>1.7494525684976535E-3</c:v>
                </c:pt>
                <c:pt idx="13185">
                  <c:v>-2.2180912152824335E-3</c:v>
                </c:pt>
                <c:pt idx="13186">
                  <c:v>-1.8048054044720078E-3</c:v>
                </c:pt>
                <c:pt idx="13187">
                  <c:v>-6.9004999068219693E-5</c:v>
                </c:pt>
                <c:pt idx="13188">
                  <c:v>-3.1697648555447516E-4</c:v>
                </c:pt>
                <c:pt idx="13189">
                  <c:v>-6.9004999068219693E-5</c:v>
                </c:pt>
                <c:pt idx="13190">
                  <c:v>9.6309325255950607E-5</c:v>
                </c:pt>
                <c:pt idx="13191">
                  <c:v>-7.302622963649008E-4</c:v>
                </c:pt>
                <c:pt idx="13192">
                  <c:v>9.6309325255950607E-5</c:v>
                </c:pt>
                <c:pt idx="13193">
                  <c:v>-2.4660627017686894E-3</c:v>
                </c:pt>
                <c:pt idx="13194">
                  <c:v>2.6162364958012092E-4</c:v>
                </c:pt>
                <c:pt idx="13195">
                  <c:v>-2.7140341882549443E-3</c:v>
                </c:pt>
                <c:pt idx="13196">
                  <c:v>-1.5568339179857524E-3</c:v>
                </c:pt>
                <c:pt idx="13197">
                  <c:v>-1.4741767558236671E-3</c:v>
                </c:pt>
                <c:pt idx="13198">
                  <c:v>8.40223784714717E-4</c:v>
                </c:pt>
                <c:pt idx="13199">
                  <c:v>1.1708524333630577E-3</c:v>
                </c:pt>
                <c:pt idx="13200">
                  <c:v>-2.3431932339238997E-4</c:v>
                </c:pt>
                <c:pt idx="13201">
                  <c:v>9.6309325255950607E-5</c:v>
                </c:pt>
                <c:pt idx="13202">
                  <c:v>6.7490946039054666E-4</c:v>
                </c:pt>
                <c:pt idx="13203">
                  <c:v>5.0959513606637632E-4</c:v>
                </c:pt>
                <c:pt idx="13204">
                  <c:v>-2.5487198639307742E-3</c:v>
                </c:pt>
                <c:pt idx="13205">
                  <c:v>2.6162364958012092E-4</c:v>
                </c:pt>
                <c:pt idx="13206">
                  <c:v>-1.391519593661582E-3</c:v>
                </c:pt>
                <c:pt idx="13207">
                  <c:v>-4.8229080987864545E-4</c:v>
                </c:pt>
                <c:pt idx="13208">
                  <c:v>8.40223784714717E-4</c:v>
                </c:pt>
                <c:pt idx="13209">
                  <c:v>1.3652163093865467E-5</c:v>
                </c:pt>
                <c:pt idx="13210">
                  <c:v>-3.9963364771656028E-4</c:v>
                </c:pt>
                <c:pt idx="13211">
                  <c:v>-1.7221482423099227E-3</c:v>
                </c:pt>
                <c:pt idx="13212">
                  <c:v>-6.4760513420281573E-4</c:v>
                </c:pt>
                <c:pt idx="13213">
                  <c:v>5.0959513606637632E-4</c:v>
                </c:pt>
                <c:pt idx="13214">
                  <c:v>3.4428081174220604E-4</c:v>
                </c:pt>
                <c:pt idx="13215">
                  <c:v>5.0959513606637632E-4</c:v>
                </c:pt>
                <c:pt idx="13216">
                  <c:v>9.6309325255950607E-5</c:v>
                </c:pt>
                <c:pt idx="13217">
                  <c:v>-7.302622963649008E-4</c:v>
                </c:pt>
                <c:pt idx="13218">
                  <c:v>-2.0527768909582634E-3</c:v>
                </c:pt>
                <c:pt idx="13219">
                  <c:v>9.6309325255950607E-5</c:v>
                </c:pt>
                <c:pt idx="13220">
                  <c:v>6.7490946039054666E-4</c:v>
                </c:pt>
                <c:pt idx="13221">
                  <c:v>-5.6494797204073056E-4</c:v>
                </c:pt>
                <c:pt idx="13222">
                  <c:v>4.2693797390429121E-4</c:v>
                </c:pt>
                <c:pt idx="13223">
                  <c:v>-6.4760513420281573E-4</c:v>
                </c:pt>
                <c:pt idx="13224">
                  <c:v>4.2693797390429121E-4</c:v>
                </c:pt>
                <c:pt idx="13225">
                  <c:v>2.6162364958012092E-4</c:v>
                </c:pt>
                <c:pt idx="13226">
                  <c:v>4.2693797390429121E-4</c:v>
                </c:pt>
                <c:pt idx="13227">
                  <c:v>9.6309325255950607E-5</c:v>
                </c:pt>
                <c:pt idx="13228">
                  <c:v>6.7490946039054666E-4</c:v>
                </c:pt>
                <c:pt idx="13229">
                  <c:v>1.3652163093865467E-5</c:v>
                </c:pt>
                <c:pt idx="13230">
                  <c:v>-2.3834055396066041E-3</c:v>
                </c:pt>
                <c:pt idx="13231">
                  <c:v>4.2693797390429121E-4</c:v>
                </c:pt>
                <c:pt idx="13232">
                  <c:v>-4.8229080987864545E-4</c:v>
                </c:pt>
                <c:pt idx="13233">
                  <c:v>-5.6494797204073056E-4</c:v>
                </c:pt>
                <c:pt idx="13234">
                  <c:v>1.1708524333630577E-3</c:v>
                </c:pt>
                <c:pt idx="13235">
                  <c:v>-1.2262052693374119E-3</c:v>
                </c:pt>
                <c:pt idx="13236">
                  <c:v>-8.1291945852698597E-4</c:v>
                </c:pt>
                <c:pt idx="13237">
                  <c:v>-6.9004999068219693E-5</c:v>
                </c:pt>
                <c:pt idx="13238">
                  <c:v>9.6309325255950607E-5</c:v>
                </c:pt>
                <c:pt idx="13239">
                  <c:v>5.0959513606637632E-4</c:v>
                </c:pt>
                <c:pt idx="13240">
                  <c:v>-3.1697648555447516E-4</c:v>
                </c:pt>
                <c:pt idx="13241">
                  <c:v>-3.1697648555447516E-4</c:v>
                </c:pt>
                <c:pt idx="13242">
                  <c:v>-6.9004999068219693E-5</c:v>
                </c:pt>
                <c:pt idx="13243">
                  <c:v>3.4428081174220604E-4</c:v>
                </c:pt>
                <c:pt idx="13244">
                  <c:v>-3.9963364771656028E-4</c:v>
                </c:pt>
                <c:pt idx="13245">
                  <c:v>-6.9004999068219693E-5</c:v>
                </c:pt>
                <c:pt idx="13246">
                  <c:v>9.6309325255950607E-5</c:v>
                </c:pt>
                <c:pt idx="13247">
                  <c:v>-2.3431932339238997E-4</c:v>
                </c:pt>
                <c:pt idx="13248">
                  <c:v>-7.302622963649008E-4</c:v>
                </c:pt>
                <c:pt idx="13249">
                  <c:v>-2.7140341882549443E-3</c:v>
                </c:pt>
                <c:pt idx="13250">
                  <c:v>-8.9557662068907114E-4</c:v>
                </c:pt>
                <c:pt idx="13251">
                  <c:v>-3.1697648555447516E-4</c:v>
                </c:pt>
                <c:pt idx="13252">
                  <c:v>9.6309325255950607E-5</c:v>
                </c:pt>
                <c:pt idx="13253">
                  <c:v>-1.5166216123030482E-4</c:v>
                </c:pt>
                <c:pt idx="13254">
                  <c:v>9.6309325255950607E-5</c:v>
                </c:pt>
                <c:pt idx="13255">
                  <c:v>1.3652163093865467E-5</c:v>
                </c:pt>
                <c:pt idx="13256">
                  <c:v>-8.1291945852698597E-4</c:v>
                </c:pt>
                <c:pt idx="13257">
                  <c:v>-3.9963364771656028E-4</c:v>
                </c:pt>
                <c:pt idx="13258">
                  <c:v>-8.9557662068907114E-4</c:v>
                </c:pt>
                <c:pt idx="13259">
                  <c:v>-3.1697648555447516E-4</c:v>
                </c:pt>
                <c:pt idx="13260">
                  <c:v>-6.9004999068219693E-5</c:v>
                </c:pt>
                <c:pt idx="13261">
                  <c:v>6.7490946039054666E-4</c:v>
                </c:pt>
                <c:pt idx="13262">
                  <c:v>-8.9557662068907114E-4</c:v>
                </c:pt>
                <c:pt idx="13263">
                  <c:v>2.6162364958012092E-4</c:v>
                </c:pt>
                <c:pt idx="13264">
                  <c:v>3.4428081174220604E-4</c:v>
                </c:pt>
                <c:pt idx="13265">
                  <c:v>-5.6494797204073056E-4</c:v>
                </c:pt>
                <c:pt idx="13266">
                  <c:v>3.4428081174220604E-4</c:v>
                </c:pt>
                <c:pt idx="13267">
                  <c:v>-6.9004999068219693E-5</c:v>
                </c:pt>
                <c:pt idx="13268">
                  <c:v>-2.3431932339238997E-4</c:v>
                </c:pt>
                <c:pt idx="13269">
                  <c:v>-5.6494797204073056E-4</c:v>
                </c:pt>
                <c:pt idx="13270">
                  <c:v>1.3652163093865467E-5</c:v>
                </c:pt>
                <c:pt idx="13271">
                  <c:v>-2.0527768909582634E-3</c:v>
                </c:pt>
                <c:pt idx="13272">
                  <c:v>-8.9557662068907114E-4</c:v>
                </c:pt>
                <c:pt idx="13273">
                  <c:v>-8.9557662068907114E-4</c:v>
                </c:pt>
                <c:pt idx="13274">
                  <c:v>5.0959513606637632E-4</c:v>
                </c:pt>
                <c:pt idx="13275">
                  <c:v>1.3652163093865467E-5</c:v>
                </c:pt>
                <c:pt idx="13276">
                  <c:v>-8.9557662068907114E-4</c:v>
                </c:pt>
                <c:pt idx="13277">
                  <c:v>1.7896648741803578E-4</c:v>
                </c:pt>
                <c:pt idx="13278">
                  <c:v>-3.044662836903285E-3</c:v>
                </c:pt>
                <c:pt idx="13279">
                  <c:v>-1.2262052693374119E-3</c:v>
                </c:pt>
                <c:pt idx="13280">
                  <c:v>5.0959513606637632E-4</c:v>
                </c:pt>
                <c:pt idx="13281">
                  <c:v>4.2693797390429121E-4</c:v>
                </c:pt>
                <c:pt idx="13282">
                  <c:v>-1.8048054044720078E-3</c:v>
                </c:pt>
                <c:pt idx="13283">
                  <c:v>-1.308862431499497E-3</c:v>
                </c:pt>
                <c:pt idx="13284">
                  <c:v>-1.308862431499497E-3</c:v>
                </c:pt>
                <c:pt idx="13285">
                  <c:v>-2.7140341882549443E-3</c:v>
                </c:pt>
                <c:pt idx="13286">
                  <c:v>2.6162364958012092E-4</c:v>
                </c:pt>
                <c:pt idx="13287">
                  <c:v>-4.8229080987864545E-4</c:v>
                </c:pt>
                <c:pt idx="13288">
                  <c:v>1.7896648741803578E-4</c:v>
                </c:pt>
                <c:pt idx="13289">
                  <c:v>-4.8229080987864545E-4</c:v>
                </c:pt>
                <c:pt idx="13290">
                  <c:v>-6.9004999068219693E-5</c:v>
                </c:pt>
                <c:pt idx="13291">
                  <c:v>5.0959513606637632E-4</c:v>
                </c:pt>
                <c:pt idx="13292">
                  <c:v>-1.0608909450132416E-3</c:v>
                </c:pt>
                <c:pt idx="13293">
                  <c:v>-1.7221482423099227E-3</c:v>
                </c:pt>
                <c:pt idx="13294">
                  <c:v>1.3652163093865467E-5</c:v>
                </c:pt>
                <c:pt idx="13295">
                  <c:v>-4.8229080987864545E-4</c:v>
                </c:pt>
                <c:pt idx="13296">
                  <c:v>-4.8229080987864545E-4</c:v>
                </c:pt>
                <c:pt idx="13297">
                  <c:v>4.2693797390429121E-4</c:v>
                </c:pt>
                <c:pt idx="13298">
                  <c:v>1.3652163093865467E-5</c:v>
                </c:pt>
                <c:pt idx="13299">
                  <c:v>-4.8229080987864545E-4</c:v>
                </c:pt>
                <c:pt idx="13300">
                  <c:v>2.6162364958012092E-4</c:v>
                </c:pt>
                <c:pt idx="13301">
                  <c:v>3.4428081174220604E-4</c:v>
                </c:pt>
                <c:pt idx="13302">
                  <c:v>-1.0608909450132416E-3</c:v>
                </c:pt>
                <c:pt idx="13303">
                  <c:v>-2.3431932339238997E-4</c:v>
                </c:pt>
                <c:pt idx="13304">
                  <c:v>-2.6313770260928591E-3</c:v>
                </c:pt>
                <c:pt idx="13305">
                  <c:v>-6.9004999068219693E-5</c:v>
                </c:pt>
                <c:pt idx="13306">
                  <c:v>-2.3431932339238997E-4</c:v>
                </c:pt>
                <c:pt idx="13307">
                  <c:v>2.6162364958012092E-4</c:v>
                </c:pt>
                <c:pt idx="13308">
                  <c:v>-5.6494797204073056E-4</c:v>
                </c:pt>
                <c:pt idx="13309">
                  <c:v>-6.9004999068219693E-5</c:v>
                </c:pt>
                <c:pt idx="13310">
                  <c:v>-3.9963364771656028E-4</c:v>
                </c:pt>
                <c:pt idx="13311">
                  <c:v>-1.2262052693374119E-3</c:v>
                </c:pt>
                <c:pt idx="13312">
                  <c:v>1.2535095955251425E-3</c:v>
                </c:pt>
                <c:pt idx="13313">
                  <c:v>-2.3431932339238997E-4</c:v>
                </c:pt>
                <c:pt idx="13314">
                  <c:v>-1.0608909450132416E-3</c:v>
                </c:pt>
                <c:pt idx="13315">
                  <c:v>2.6162364958012092E-4</c:v>
                </c:pt>
                <c:pt idx="13316">
                  <c:v>3.4428081174220604E-4</c:v>
                </c:pt>
                <c:pt idx="13317">
                  <c:v>-1.5568339179857524E-3</c:v>
                </c:pt>
                <c:pt idx="13318">
                  <c:v>-1.308862431499497E-3</c:v>
                </c:pt>
                <c:pt idx="13319">
                  <c:v>-1.391519593661582E-3</c:v>
                </c:pt>
                <c:pt idx="13320">
                  <c:v>-8.1291945852698597E-4</c:v>
                </c:pt>
                <c:pt idx="13321">
                  <c:v>-3.9963364771656028E-4</c:v>
                </c:pt>
                <c:pt idx="13322">
                  <c:v>-1.1435481071753266E-3</c:v>
                </c:pt>
                <c:pt idx="13323">
                  <c:v>-2.3431932339238997E-4</c:v>
                </c:pt>
                <c:pt idx="13324">
                  <c:v>-3.9963364771656028E-4</c:v>
                </c:pt>
                <c:pt idx="13325">
                  <c:v>-1.9701197287961781E-3</c:v>
                </c:pt>
                <c:pt idx="13326">
                  <c:v>-1.8874625666340931E-3</c:v>
                </c:pt>
                <c:pt idx="13327">
                  <c:v>1.7896648741803578E-4</c:v>
                </c:pt>
                <c:pt idx="13328">
                  <c:v>-8.9557662068907114E-4</c:v>
                </c:pt>
                <c:pt idx="13329">
                  <c:v>-3.1697648555447516E-4</c:v>
                </c:pt>
                <c:pt idx="13330">
                  <c:v>-1.8874625666340931E-3</c:v>
                </c:pt>
                <c:pt idx="13331">
                  <c:v>-5.6494797204073056E-4</c:v>
                </c:pt>
                <c:pt idx="13332">
                  <c:v>-6.4760513420281573E-4</c:v>
                </c:pt>
                <c:pt idx="13333">
                  <c:v>-1.2262052693374119E-3</c:v>
                </c:pt>
                <c:pt idx="13334">
                  <c:v>-1.9701197287961781E-3</c:v>
                </c:pt>
                <c:pt idx="13335">
                  <c:v>-1.9701197287961781E-3</c:v>
                </c:pt>
                <c:pt idx="13336">
                  <c:v>-1.391519593661582E-3</c:v>
                </c:pt>
                <c:pt idx="13337">
                  <c:v>-1.1435481071753266E-3</c:v>
                </c:pt>
                <c:pt idx="13338">
                  <c:v>2.6162364958012092E-4</c:v>
                </c:pt>
                <c:pt idx="13339">
                  <c:v>-3.9963364771656028E-4</c:v>
                </c:pt>
                <c:pt idx="13340">
                  <c:v>5.0959513606637632E-4</c:v>
                </c:pt>
                <c:pt idx="13341">
                  <c:v>-3.1697648555447516E-4</c:v>
                </c:pt>
                <c:pt idx="13342">
                  <c:v>8.40223784714717E-4</c:v>
                </c:pt>
                <c:pt idx="13343">
                  <c:v>-4.8229080987864545E-4</c:v>
                </c:pt>
                <c:pt idx="13344">
                  <c:v>-1.5568339179857524E-3</c:v>
                </c:pt>
                <c:pt idx="13345">
                  <c:v>-1.0608909450132416E-3</c:v>
                </c:pt>
                <c:pt idx="13346">
                  <c:v>-1.1435481071753266E-3</c:v>
                </c:pt>
                <c:pt idx="13347">
                  <c:v>-2.3834055396066041E-3</c:v>
                </c:pt>
                <c:pt idx="13348">
                  <c:v>1.3652163093865467E-5</c:v>
                </c:pt>
                <c:pt idx="13349">
                  <c:v>-3.1697648555447516E-4</c:v>
                </c:pt>
                <c:pt idx="13350">
                  <c:v>-1.2262052693374119E-3</c:v>
                </c:pt>
                <c:pt idx="13351">
                  <c:v>-1.5568339179857524E-3</c:v>
                </c:pt>
                <c:pt idx="13352">
                  <c:v>-8.9557662068907114E-4</c:v>
                </c:pt>
                <c:pt idx="13353">
                  <c:v>-2.2180912152824335E-3</c:v>
                </c:pt>
                <c:pt idx="13354">
                  <c:v>-1.0608909450132416E-3</c:v>
                </c:pt>
                <c:pt idx="13355">
                  <c:v>-3.044662836903285E-3</c:v>
                </c:pt>
                <c:pt idx="13356">
                  <c:v>9.6309325255950607E-5</c:v>
                </c:pt>
                <c:pt idx="13357">
                  <c:v>-2.3431932339238997E-4</c:v>
                </c:pt>
                <c:pt idx="13358">
                  <c:v>-1.308862431499497E-3</c:v>
                </c:pt>
                <c:pt idx="13359">
                  <c:v>-3.9963364771656028E-4</c:v>
                </c:pt>
                <c:pt idx="13360">
                  <c:v>9.6309325255950607E-5</c:v>
                </c:pt>
                <c:pt idx="13361">
                  <c:v>-1.391519593661582E-3</c:v>
                </c:pt>
                <c:pt idx="13362">
                  <c:v>-3.5406058098757958E-3</c:v>
                </c:pt>
                <c:pt idx="13363">
                  <c:v>-1.8048054044720078E-3</c:v>
                </c:pt>
                <c:pt idx="13364">
                  <c:v>-1.7221482423099227E-3</c:v>
                </c:pt>
                <c:pt idx="13365">
                  <c:v>-3.9963364771656028E-4</c:v>
                </c:pt>
                <c:pt idx="13366">
                  <c:v>-2.3431932339238997E-4</c:v>
                </c:pt>
                <c:pt idx="13367">
                  <c:v>-8.9557662068907114E-4</c:v>
                </c:pt>
                <c:pt idx="13368">
                  <c:v>-8.9557662068907114E-4</c:v>
                </c:pt>
                <c:pt idx="13369">
                  <c:v>-3.9963364771656028E-4</c:v>
                </c:pt>
                <c:pt idx="13370">
                  <c:v>-1.8048054044720078E-3</c:v>
                </c:pt>
                <c:pt idx="13371">
                  <c:v>-2.3431932339238997E-4</c:v>
                </c:pt>
                <c:pt idx="13372">
                  <c:v>-1.5166216123030482E-4</c:v>
                </c:pt>
                <c:pt idx="13373">
                  <c:v>-1.2262052693374119E-3</c:v>
                </c:pt>
                <c:pt idx="13374">
                  <c:v>-1.9701197287961781E-3</c:v>
                </c:pt>
                <c:pt idx="13375">
                  <c:v>-4.8229080987864545E-4</c:v>
                </c:pt>
                <c:pt idx="13376">
                  <c:v>1.3652163093865467E-5</c:v>
                </c:pt>
                <c:pt idx="13377">
                  <c:v>-4.8229080987864545E-4</c:v>
                </c:pt>
                <c:pt idx="13378">
                  <c:v>-1.308862431499497E-3</c:v>
                </c:pt>
                <c:pt idx="13379">
                  <c:v>-1.6394910801478375E-3</c:v>
                </c:pt>
                <c:pt idx="13380">
                  <c:v>-9.7823378285115631E-4</c:v>
                </c:pt>
                <c:pt idx="13381">
                  <c:v>-8.9557662068907114E-4</c:v>
                </c:pt>
                <c:pt idx="13382">
                  <c:v>-1.4741767558236671E-3</c:v>
                </c:pt>
                <c:pt idx="13383">
                  <c:v>-8.9557662068907114E-4</c:v>
                </c:pt>
                <c:pt idx="13384">
                  <c:v>-1.5166216123030482E-4</c:v>
                </c:pt>
                <c:pt idx="13385">
                  <c:v>-1.5568339179857524E-3</c:v>
                </c:pt>
                <c:pt idx="13386">
                  <c:v>1.3652163093865467E-5</c:v>
                </c:pt>
                <c:pt idx="13387">
                  <c:v>-8.1291945852698597E-4</c:v>
                </c:pt>
                <c:pt idx="13388">
                  <c:v>-3.9963364771656028E-4</c:v>
                </c:pt>
                <c:pt idx="13389">
                  <c:v>-2.3431932339238997E-4</c:v>
                </c:pt>
                <c:pt idx="13390">
                  <c:v>8.40223784714717E-4</c:v>
                </c:pt>
                <c:pt idx="13391">
                  <c:v>9.6309325255950607E-5</c:v>
                </c:pt>
                <c:pt idx="13392">
                  <c:v>1.3652163093865467E-5</c:v>
                </c:pt>
                <c:pt idx="13393">
                  <c:v>-3.1697648555447516E-4</c:v>
                </c:pt>
                <c:pt idx="13394">
                  <c:v>-6.9004999068219693E-5</c:v>
                </c:pt>
                <c:pt idx="13395">
                  <c:v>-3.9963364771656028E-4</c:v>
                </c:pt>
                <c:pt idx="13396">
                  <c:v>-1.8874625666340931E-3</c:v>
                </c:pt>
                <c:pt idx="13397">
                  <c:v>1.0881952712009724E-3</c:v>
                </c:pt>
                <c:pt idx="13398">
                  <c:v>-6.4760513420281573E-4</c:v>
                </c:pt>
                <c:pt idx="13399">
                  <c:v>-1.4741767558236671E-3</c:v>
                </c:pt>
                <c:pt idx="13400">
                  <c:v>-1.1435481071753266E-3</c:v>
                </c:pt>
                <c:pt idx="13401">
                  <c:v>-1.8874625666340931E-3</c:v>
                </c:pt>
                <c:pt idx="13402">
                  <c:v>-1.308862431499497E-3</c:v>
                </c:pt>
                <c:pt idx="13403">
                  <c:v>-8.9557662068907114E-4</c:v>
                </c:pt>
                <c:pt idx="13404">
                  <c:v>-1.1435481071753266E-3</c:v>
                </c:pt>
                <c:pt idx="13405">
                  <c:v>-3.9963364771656028E-4</c:v>
                </c:pt>
                <c:pt idx="13406">
                  <c:v>1.3652163093865467E-5</c:v>
                </c:pt>
                <c:pt idx="13407">
                  <c:v>-6.9004999068219693E-5</c:v>
                </c:pt>
                <c:pt idx="13408">
                  <c:v>-3.1697648555447516E-4</c:v>
                </c:pt>
                <c:pt idx="13409">
                  <c:v>1.3652163093865467E-5</c:v>
                </c:pt>
                <c:pt idx="13410">
                  <c:v>-1.2262052693374119E-3</c:v>
                </c:pt>
                <c:pt idx="13411">
                  <c:v>-6.4760513420281573E-4</c:v>
                </c:pt>
                <c:pt idx="13412">
                  <c:v>-4.8229080987864545E-4</c:v>
                </c:pt>
                <c:pt idx="13413">
                  <c:v>1.3652163093865467E-5</c:v>
                </c:pt>
                <c:pt idx="13414">
                  <c:v>-1.308862431499497E-3</c:v>
                </c:pt>
                <c:pt idx="13415">
                  <c:v>-3.2926343233895404E-3</c:v>
                </c:pt>
                <c:pt idx="13416">
                  <c:v>-2.7966913504170296E-3</c:v>
                </c:pt>
                <c:pt idx="13417">
                  <c:v>-2.2180912152824335E-3</c:v>
                </c:pt>
                <c:pt idx="13418">
                  <c:v>-7.302622963649008E-4</c:v>
                </c:pt>
                <c:pt idx="13419">
                  <c:v>-2.3834055396066041E-3</c:v>
                </c:pt>
                <c:pt idx="13420">
                  <c:v>-3.1697648555447516E-4</c:v>
                </c:pt>
                <c:pt idx="13421">
                  <c:v>-2.5487198639307742E-3</c:v>
                </c:pt>
                <c:pt idx="13422">
                  <c:v>-8.1291945852698597E-4</c:v>
                </c:pt>
                <c:pt idx="13423">
                  <c:v>-2.3431932339238997E-4</c:v>
                </c:pt>
                <c:pt idx="13424">
                  <c:v>-8.9557662068907114E-4</c:v>
                </c:pt>
                <c:pt idx="13425">
                  <c:v>-7.302622963649008E-4</c:v>
                </c:pt>
                <c:pt idx="13426">
                  <c:v>-1.9701197287961781E-3</c:v>
                </c:pt>
                <c:pt idx="13427">
                  <c:v>5.0959513606637632E-4</c:v>
                </c:pt>
                <c:pt idx="13428">
                  <c:v>5.922522982284616E-4</c:v>
                </c:pt>
                <c:pt idx="13429">
                  <c:v>1.3652163093865467E-5</c:v>
                </c:pt>
                <c:pt idx="13430">
                  <c:v>3.4428081174220604E-4</c:v>
                </c:pt>
                <c:pt idx="13431">
                  <c:v>-1.308862431499497E-3</c:v>
                </c:pt>
                <c:pt idx="13432">
                  <c:v>-2.3834055396066041E-3</c:v>
                </c:pt>
                <c:pt idx="13433">
                  <c:v>-8.9557662068907114E-4</c:v>
                </c:pt>
                <c:pt idx="13434">
                  <c:v>-1.7221482423099227E-3</c:v>
                </c:pt>
                <c:pt idx="13435">
                  <c:v>-4.8229080987864545E-4</c:v>
                </c:pt>
                <c:pt idx="13436">
                  <c:v>-1.4741767558236671E-3</c:v>
                </c:pt>
                <c:pt idx="13437">
                  <c:v>1.3652163093865467E-5</c:v>
                </c:pt>
                <c:pt idx="13438">
                  <c:v>-2.8793485125791145E-3</c:v>
                </c:pt>
                <c:pt idx="13439">
                  <c:v>-5.6494797204073056E-4</c:v>
                </c:pt>
                <c:pt idx="13440">
                  <c:v>-2.0527768909582634E-3</c:v>
                </c:pt>
                <c:pt idx="13441">
                  <c:v>-2.5487198639307742E-3</c:v>
                </c:pt>
                <c:pt idx="13442">
                  <c:v>-1.6394910801478375E-3</c:v>
                </c:pt>
                <c:pt idx="13443">
                  <c:v>-9.7823378285115631E-4</c:v>
                </c:pt>
                <c:pt idx="13444">
                  <c:v>-1.391519593661582E-3</c:v>
                </c:pt>
                <c:pt idx="13445">
                  <c:v>-6.9004999068219693E-5</c:v>
                </c:pt>
                <c:pt idx="13446">
                  <c:v>-4.8229080987864545E-4</c:v>
                </c:pt>
                <c:pt idx="13447">
                  <c:v>-1.1435481071753266E-3</c:v>
                </c:pt>
                <c:pt idx="13448">
                  <c:v>-1.1435481071753266E-3</c:v>
                </c:pt>
                <c:pt idx="13449">
                  <c:v>-1.5568339179857524E-3</c:v>
                </c:pt>
                <c:pt idx="13450">
                  <c:v>-2.3431932339238997E-4</c:v>
                </c:pt>
                <c:pt idx="13451">
                  <c:v>3.4428081174220604E-4</c:v>
                </c:pt>
                <c:pt idx="13452">
                  <c:v>-1.0608909450132416E-3</c:v>
                </c:pt>
                <c:pt idx="13453">
                  <c:v>-3.9963364771656028E-4</c:v>
                </c:pt>
                <c:pt idx="13454">
                  <c:v>-2.3431932339238997E-4</c:v>
                </c:pt>
                <c:pt idx="13455">
                  <c:v>-2.3834055396066041E-3</c:v>
                </c:pt>
                <c:pt idx="13456">
                  <c:v>-6.4760513420281573E-4</c:v>
                </c:pt>
                <c:pt idx="13457">
                  <c:v>-4.8229080987864545E-4</c:v>
                </c:pt>
                <c:pt idx="13458">
                  <c:v>-1.6394910801478375E-3</c:v>
                </c:pt>
                <c:pt idx="13459">
                  <c:v>-1.9701197287961781E-3</c:v>
                </c:pt>
                <c:pt idx="13460">
                  <c:v>-1.2262052693374119E-3</c:v>
                </c:pt>
                <c:pt idx="13461">
                  <c:v>-2.3431932339238997E-4</c:v>
                </c:pt>
                <c:pt idx="13462">
                  <c:v>-1.391519593661582E-3</c:v>
                </c:pt>
                <c:pt idx="13463">
                  <c:v>-6.9004999068219693E-5</c:v>
                </c:pt>
                <c:pt idx="13464">
                  <c:v>-8.1291945852698597E-4</c:v>
                </c:pt>
                <c:pt idx="13465">
                  <c:v>-1.308862431499497E-3</c:v>
                </c:pt>
                <c:pt idx="13466">
                  <c:v>-3.9963364771656028E-4</c:v>
                </c:pt>
                <c:pt idx="13467">
                  <c:v>-3.1697648555447516E-4</c:v>
                </c:pt>
                <c:pt idx="13468">
                  <c:v>-7.302622963649008E-4</c:v>
                </c:pt>
                <c:pt idx="13469">
                  <c:v>-4.8229080987864545E-4</c:v>
                </c:pt>
                <c:pt idx="13470">
                  <c:v>-1.391519593661582E-3</c:v>
                </c:pt>
                <c:pt idx="13471">
                  <c:v>-1.308862431499497E-3</c:v>
                </c:pt>
                <c:pt idx="13472">
                  <c:v>-2.2180912152824335E-3</c:v>
                </c:pt>
                <c:pt idx="13473">
                  <c:v>-1.6394910801478375E-3</c:v>
                </c:pt>
                <c:pt idx="13474">
                  <c:v>-1.5166216123030482E-4</c:v>
                </c:pt>
                <c:pt idx="13475">
                  <c:v>-4.8229080987864545E-4</c:v>
                </c:pt>
                <c:pt idx="13476">
                  <c:v>-9.7823378285115631E-4</c:v>
                </c:pt>
                <c:pt idx="13477">
                  <c:v>-3.1697648555447516E-4</c:v>
                </c:pt>
                <c:pt idx="13478">
                  <c:v>-4.8229080987864545E-4</c:v>
                </c:pt>
                <c:pt idx="13479">
                  <c:v>-1.1435481071753266E-3</c:v>
                </c:pt>
                <c:pt idx="13480">
                  <c:v>-1.5568339179857524E-3</c:v>
                </c:pt>
                <c:pt idx="13481">
                  <c:v>-1.4741767558236671E-3</c:v>
                </c:pt>
                <c:pt idx="13482">
                  <c:v>-2.3431932339238997E-4</c:v>
                </c:pt>
                <c:pt idx="13483">
                  <c:v>-8.1291945852698597E-4</c:v>
                </c:pt>
                <c:pt idx="13484">
                  <c:v>-6.4760513420281573E-4</c:v>
                </c:pt>
                <c:pt idx="13485">
                  <c:v>-1.7221482423099227E-3</c:v>
                </c:pt>
                <c:pt idx="13486">
                  <c:v>-6.4760513420281573E-4</c:v>
                </c:pt>
                <c:pt idx="13487">
                  <c:v>-1.5568339179857524E-3</c:v>
                </c:pt>
                <c:pt idx="13488">
                  <c:v>-7.302622963649008E-4</c:v>
                </c:pt>
                <c:pt idx="13489">
                  <c:v>-1.5568339179857524E-3</c:v>
                </c:pt>
                <c:pt idx="13490">
                  <c:v>-1.2262052693374119E-3</c:v>
                </c:pt>
                <c:pt idx="13491">
                  <c:v>-7.302622963649008E-4</c:v>
                </c:pt>
                <c:pt idx="13492">
                  <c:v>-1.308862431499497E-3</c:v>
                </c:pt>
                <c:pt idx="13493">
                  <c:v>-9.7823378285115631E-4</c:v>
                </c:pt>
                <c:pt idx="13494">
                  <c:v>-7.302622963649008E-4</c:v>
                </c:pt>
                <c:pt idx="13495">
                  <c:v>-1.1435481071753266E-3</c:v>
                </c:pt>
                <c:pt idx="13496">
                  <c:v>-2.3431932339238997E-4</c:v>
                </c:pt>
                <c:pt idx="13497">
                  <c:v>-1.8874625666340931E-3</c:v>
                </c:pt>
                <c:pt idx="13498">
                  <c:v>-1.0608909450132416E-3</c:v>
                </c:pt>
                <c:pt idx="13499">
                  <c:v>-4.1192059450103919E-3</c:v>
                </c:pt>
                <c:pt idx="13500">
                  <c:v>-1.308862431499497E-3</c:v>
                </c:pt>
                <c:pt idx="13501">
                  <c:v>-4.3671774314966473E-3</c:v>
                </c:pt>
                <c:pt idx="13502">
                  <c:v>-8.1291945852698597E-4</c:v>
                </c:pt>
                <c:pt idx="13503">
                  <c:v>-3.1273199990653703E-3</c:v>
                </c:pt>
                <c:pt idx="13504">
                  <c:v>-3.9963364771656028E-4</c:v>
                </c:pt>
                <c:pt idx="13505">
                  <c:v>1.7896648741803578E-4</c:v>
                </c:pt>
                <c:pt idx="13506">
                  <c:v>-1.4741767558236671E-3</c:v>
                </c:pt>
                <c:pt idx="13507">
                  <c:v>-4.8229080987864545E-4</c:v>
                </c:pt>
                <c:pt idx="13508">
                  <c:v>-2.3431932339238997E-4</c:v>
                </c:pt>
                <c:pt idx="13509">
                  <c:v>-5.6494797204073056E-4</c:v>
                </c:pt>
                <c:pt idx="13510">
                  <c:v>-8.1291945852698597E-4</c:v>
                </c:pt>
                <c:pt idx="13511">
                  <c:v>-3.7059201341999664E-3</c:v>
                </c:pt>
                <c:pt idx="13512">
                  <c:v>-1.8048054044720078E-3</c:v>
                </c:pt>
                <c:pt idx="13513">
                  <c:v>-4.8229080987864545E-4</c:v>
                </c:pt>
                <c:pt idx="13514">
                  <c:v>-1.5568339179857524E-3</c:v>
                </c:pt>
                <c:pt idx="13515">
                  <c:v>-3.9963364771656028E-4</c:v>
                </c:pt>
                <c:pt idx="13516">
                  <c:v>-2.6313770260928591E-3</c:v>
                </c:pt>
                <c:pt idx="13517">
                  <c:v>-2.3007483774445188E-3</c:v>
                </c:pt>
                <c:pt idx="13518">
                  <c:v>-6.9004999068219693E-5</c:v>
                </c:pt>
                <c:pt idx="13519">
                  <c:v>-1.0608909450132416E-3</c:v>
                </c:pt>
                <c:pt idx="13520">
                  <c:v>-2.3007483774445188E-3</c:v>
                </c:pt>
                <c:pt idx="13521">
                  <c:v>-1.6394910801478375E-3</c:v>
                </c:pt>
                <c:pt idx="13522">
                  <c:v>-1.2262052693374119E-3</c:v>
                </c:pt>
                <c:pt idx="13523">
                  <c:v>-1.2262052693374119E-3</c:v>
                </c:pt>
                <c:pt idx="13524">
                  <c:v>-1.2262052693374119E-3</c:v>
                </c:pt>
                <c:pt idx="13525">
                  <c:v>-1.8048054044720078E-3</c:v>
                </c:pt>
                <c:pt idx="13526">
                  <c:v>-1.8874625666340931E-3</c:v>
                </c:pt>
                <c:pt idx="13527">
                  <c:v>-1.2262052693374119E-3</c:v>
                </c:pt>
                <c:pt idx="13528">
                  <c:v>-6.4760513420281573E-4</c:v>
                </c:pt>
                <c:pt idx="13529">
                  <c:v>-9.7823378285115631E-4</c:v>
                </c:pt>
                <c:pt idx="13530">
                  <c:v>-8.9557662068907114E-4</c:v>
                </c:pt>
                <c:pt idx="13531">
                  <c:v>-2.5487198639307742E-3</c:v>
                </c:pt>
                <c:pt idx="13532">
                  <c:v>-8.9557662068907114E-4</c:v>
                </c:pt>
                <c:pt idx="13533">
                  <c:v>-1.391519593661582E-3</c:v>
                </c:pt>
                <c:pt idx="13534">
                  <c:v>-1.5568339179857524E-3</c:v>
                </c:pt>
                <c:pt idx="13535">
                  <c:v>-2.3431932339238997E-4</c:v>
                </c:pt>
                <c:pt idx="13536">
                  <c:v>-8.1291945852698597E-4</c:v>
                </c:pt>
                <c:pt idx="13537">
                  <c:v>-2.2180912152824335E-3</c:v>
                </c:pt>
                <c:pt idx="13538">
                  <c:v>-8.1291945852698597E-4</c:v>
                </c:pt>
                <c:pt idx="13539">
                  <c:v>-4.8229080987864545E-4</c:v>
                </c:pt>
                <c:pt idx="13540">
                  <c:v>-3.9963364771656028E-4</c:v>
                </c:pt>
                <c:pt idx="13541">
                  <c:v>1.3652163093865467E-5</c:v>
                </c:pt>
                <c:pt idx="13542">
                  <c:v>-1.5166216123030482E-4</c:v>
                </c:pt>
                <c:pt idx="13543">
                  <c:v>-4.8229080987864545E-4</c:v>
                </c:pt>
                <c:pt idx="13544">
                  <c:v>-1.8874625666340931E-3</c:v>
                </c:pt>
                <c:pt idx="13545">
                  <c:v>2.6162364958012092E-4</c:v>
                </c:pt>
                <c:pt idx="13546">
                  <c:v>-2.7966913504170296E-3</c:v>
                </c:pt>
                <c:pt idx="13547">
                  <c:v>-9.7823378285115631E-4</c:v>
                </c:pt>
                <c:pt idx="13548">
                  <c:v>-7.302622963649008E-4</c:v>
                </c:pt>
                <c:pt idx="13549">
                  <c:v>-1.308862431499497E-3</c:v>
                </c:pt>
                <c:pt idx="13550">
                  <c:v>-1.8048054044720078E-3</c:v>
                </c:pt>
                <c:pt idx="13551">
                  <c:v>-2.9620056747411997E-3</c:v>
                </c:pt>
                <c:pt idx="13552">
                  <c:v>-1.5568339179857524E-3</c:v>
                </c:pt>
                <c:pt idx="13553">
                  <c:v>-8.9557662068907114E-4</c:v>
                </c:pt>
                <c:pt idx="13554">
                  <c:v>-3.9963364771656028E-4</c:v>
                </c:pt>
                <c:pt idx="13555">
                  <c:v>-4.8229080987864545E-4</c:v>
                </c:pt>
                <c:pt idx="13556">
                  <c:v>-6.4760513420281573E-4</c:v>
                </c:pt>
                <c:pt idx="13557">
                  <c:v>-1.1435481071753266E-3</c:v>
                </c:pt>
                <c:pt idx="13558">
                  <c:v>-2.7966913504170296E-3</c:v>
                </c:pt>
                <c:pt idx="13559">
                  <c:v>-1.4741767558236671E-3</c:v>
                </c:pt>
                <c:pt idx="13560">
                  <c:v>-8.9557662068907114E-4</c:v>
                </c:pt>
                <c:pt idx="13561">
                  <c:v>-3.044662836903285E-3</c:v>
                </c:pt>
                <c:pt idx="13562">
                  <c:v>-1.1435481071753266E-3</c:v>
                </c:pt>
                <c:pt idx="13563">
                  <c:v>-1.308862431499497E-3</c:v>
                </c:pt>
                <c:pt idx="13564">
                  <c:v>-6.4760513420281573E-4</c:v>
                </c:pt>
                <c:pt idx="13565">
                  <c:v>-4.2018631071724767E-3</c:v>
                </c:pt>
                <c:pt idx="13566">
                  <c:v>-2.3007483774445188E-3</c:v>
                </c:pt>
                <c:pt idx="13567">
                  <c:v>-1.0608909450132416E-3</c:v>
                </c:pt>
                <c:pt idx="13568">
                  <c:v>-1.5568339179857524E-3</c:v>
                </c:pt>
                <c:pt idx="13569">
                  <c:v>-7.302622963649008E-4</c:v>
                </c:pt>
                <c:pt idx="13570">
                  <c:v>-1.1435481071753266E-3</c:v>
                </c:pt>
                <c:pt idx="13571">
                  <c:v>-1.391519593661582E-3</c:v>
                </c:pt>
                <c:pt idx="13572">
                  <c:v>3.4428081174220604E-4</c:v>
                </c:pt>
                <c:pt idx="13573">
                  <c:v>-1.8048054044720078E-3</c:v>
                </c:pt>
                <c:pt idx="13574">
                  <c:v>-7.302622963649008E-4</c:v>
                </c:pt>
                <c:pt idx="13575">
                  <c:v>1.3652163093865467E-5</c:v>
                </c:pt>
                <c:pt idx="13576">
                  <c:v>-7.302622963649008E-4</c:v>
                </c:pt>
                <c:pt idx="13577">
                  <c:v>-2.3007483774445188E-3</c:v>
                </c:pt>
                <c:pt idx="13578">
                  <c:v>-3.6232629720378811E-3</c:v>
                </c:pt>
                <c:pt idx="13579">
                  <c:v>-1.4741767558236671E-3</c:v>
                </c:pt>
                <c:pt idx="13580">
                  <c:v>-1.6394910801478375E-3</c:v>
                </c:pt>
                <c:pt idx="13581">
                  <c:v>-2.6313770260928591E-3</c:v>
                </c:pt>
                <c:pt idx="13582">
                  <c:v>-1.5568339179857524E-3</c:v>
                </c:pt>
                <c:pt idx="13583">
                  <c:v>-1.391519593661582E-3</c:v>
                </c:pt>
                <c:pt idx="13584">
                  <c:v>-1.4741767558236671E-3</c:v>
                </c:pt>
                <c:pt idx="13585">
                  <c:v>-7.302622963649008E-4</c:v>
                </c:pt>
                <c:pt idx="13586">
                  <c:v>-2.1354340531203487E-3</c:v>
                </c:pt>
                <c:pt idx="13587">
                  <c:v>-2.3007483774445188E-3</c:v>
                </c:pt>
                <c:pt idx="13588">
                  <c:v>-2.3007483774445188E-3</c:v>
                </c:pt>
                <c:pt idx="13589">
                  <c:v>-1.2262052693374119E-3</c:v>
                </c:pt>
                <c:pt idx="13590">
                  <c:v>-5.6494797204073056E-4</c:v>
                </c:pt>
                <c:pt idx="13591">
                  <c:v>-1.308862431499497E-3</c:v>
                </c:pt>
                <c:pt idx="13592">
                  <c:v>1.3652163093865467E-5</c:v>
                </c:pt>
                <c:pt idx="13593">
                  <c:v>-9.7823378285115631E-4</c:v>
                </c:pt>
                <c:pt idx="13594">
                  <c:v>-8.9557662068907114E-4</c:v>
                </c:pt>
                <c:pt idx="13595">
                  <c:v>-1.2262052693374119E-3</c:v>
                </c:pt>
                <c:pt idx="13596">
                  <c:v>-1.1435481071753266E-3</c:v>
                </c:pt>
                <c:pt idx="13597">
                  <c:v>-9.7823378285115631E-4</c:v>
                </c:pt>
                <c:pt idx="13598">
                  <c:v>-7.302622963649008E-4</c:v>
                </c:pt>
                <c:pt idx="13599">
                  <c:v>-1.2262052693374119E-3</c:v>
                </c:pt>
                <c:pt idx="13600">
                  <c:v>-3.9963364771656028E-4</c:v>
                </c:pt>
                <c:pt idx="13601">
                  <c:v>-1.7221482423099227E-3</c:v>
                </c:pt>
                <c:pt idx="13602">
                  <c:v>-1.0608909450132416E-3</c:v>
                </c:pt>
                <c:pt idx="13603">
                  <c:v>-5.6494797204073056E-4</c:v>
                </c:pt>
                <c:pt idx="13604">
                  <c:v>-8.1291945852698597E-4</c:v>
                </c:pt>
                <c:pt idx="13605">
                  <c:v>-2.0527768909582634E-3</c:v>
                </c:pt>
                <c:pt idx="13606">
                  <c:v>-1.6394910801478375E-3</c:v>
                </c:pt>
                <c:pt idx="13607">
                  <c:v>-1.2262052693374119E-3</c:v>
                </c:pt>
                <c:pt idx="13608">
                  <c:v>-1.7221482423099227E-3</c:v>
                </c:pt>
                <c:pt idx="13609">
                  <c:v>-4.8229080987864545E-4</c:v>
                </c:pt>
                <c:pt idx="13610">
                  <c:v>-1.7221482423099227E-3</c:v>
                </c:pt>
                <c:pt idx="13611">
                  <c:v>-9.7823378285115631E-4</c:v>
                </c:pt>
                <c:pt idx="13612">
                  <c:v>-2.3431932339238997E-4</c:v>
                </c:pt>
                <c:pt idx="13613">
                  <c:v>-1.6394910801478375E-3</c:v>
                </c:pt>
                <c:pt idx="13614">
                  <c:v>-4.8229080987864545E-4</c:v>
                </c:pt>
                <c:pt idx="13615">
                  <c:v>-4.8229080987864545E-4</c:v>
                </c:pt>
                <c:pt idx="13616">
                  <c:v>-4.8229080987864545E-4</c:v>
                </c:pt>
                <c:pt idx="13617">
                  <c:v>-3.2926343233895404E-3</c:v>
                </c:pt>
                <c:pt idx="13618">
                  <c:v>-8.1291945852698597E-4</c:v>
                </c:pt>
                <c:pt idx="13619">
                  <c:v>9.6309325255950607E-5</c:v>
                </c:pt>
                <c:pt idx="13620">
                  <c:v>-2.5487198639307742E-3</c:v>
                </c:pt>
                <c:pt idx="13621">
                  <c:v>-1.2262052693374119E-3</c:v>
                </c:pt>
                <c:pt idx="13622">
                  <c:v>-6.4760513420281573E-4</c:v>
                </c:pt>
                <c:pt idx="13623">
                  <c:v>-3.9963364771656028E-4</c:v>
                </c:pt>
                <c:pt idx="13624">
                  <c:v>-7.302622963649008E-4</c:v>
                </c:pt>
                <c:pt idx="13625">
                  <c:v>-9.7823378285115631E-4</c:v>
                </c:pt>
                <c:pt idx="13626">
                  <c:v>-1.0608909450132416E-3</c:v>
                </c:pt>
                <c:pt idx="13627">
                  <c:v>-1.5166216123030482E-4</c:v>
                </c:pt>
                <c:pt idx="13628">
                  <c:v>-1.6394910801478375E-3</c:v>
                </c:pt>
                <c:pt idx="13629">
                  <c:v>-2.3834055396066041E-3</c:v>
                </c:pt>
                <c:pt idx="13630">
                  <c:v>-1.391519593661582E-3</c:v>
                </c:pt>
                <c:pt idx="13631">
                  <c:v>-7.302622963649008E-4</c:v>
                </c:pt>
                <c:pt idx="13632">
                  <c:v>-1.2262052693374119E-3</c:v>
                </c:pt>
                <c:pt idx="13633">
                  <c:v>1.3652163093865467E-5</c:v>
                </c:pt>
                <c:pt idx="13634">
                  <c:v>-1.8874625666340931E-3</c:v>
                </c:pt>
                <c:pt idx="13635">
                  <c:v>-1.6394910801478375E-3</c:v>
                </c:pt>
                <c:pt idx="13636">
                  <c:v>-4.8229080987864545E-4</c:v>
                </c:pt>
                <c:pt idx="13637">
                  <c:v>0.41189429121676413</c:v>
                </c:pt>
                <c:pt idx="13638">
                  <c:v>0.6096102231084719</c:v>
                </c:pt>
                <c:pt idx="13639">
                  <c:v>0.64878971797330021</c:v>
                </c:pt>
                <c:pt idx="13640">
                  <c:v>0.66069234932464038</c:v>
                </c:pt>
                <c:pt idx="13641">
                  <c:v>0.66391597864896179</c:v>
                </c:pt>
                <c:pt idx="13642">
                  <c:v>0.66639569351382433</c:v>
                </c:pt>
                <c:pt idx="13643">
                  <c:v>0.66490786459490681</c:v>
                </c:pt>
                <c:pt idx="13644">
                  <c:v>0.66829680824355231</c:v>
                </c:pt>
                <c:pt idx="13645">
                  <c:v>0.66920603702733528</c:v>
                </c:pt>
                <c:pt idx="13646">
                  <c:v>0.67110715175706315</c:v>
                </c:pt>
                <c:pt idx="13647">
                  <c:v>0.67234700918949453</c:v>
                </c:pt>
                <c:pt idx="13648">
                  <c:v>0.67614923864895038</c:v>
                </c:pt>
                <c:pt idx="13649">
                  <c:v>0.67623189581111243</c:v>
                </c:pt>
                <c:pt idx="13650">
                  <c:v>0.67581861000030197</c:v>
                </c:pt>
                <c:pt idx="13651">
                  <c:v>0.67887692500029917</c:v>
                </c:pt>
                <c:pt idx="13652">
                  <c:v>0.68119132554083761</c:v>
                </c:pt>
                <c:pt idx="13653">
                  <c:v>0.68243118297326888</c:v>
                </c:pt>
                <c:pt idx="13654">
                  <c:v>0.68276181162191718</c:v>
                </c:pt>
                <c:pt idx="13655">
                  <c:v>0.68400166905434856</c:v>
                </c:pt>
                <c:pt idx="13656">
                  <c:v>0.68548949797326608</c:v>
                </c:pt>
                <c:pt idx="13657">
                  <c:v>0.68871312729758738</c:v>
                </c:pt>
                <c:pt idx="13658">
                  <c:v>0.6900356418921807</c:v>
                </c:pt>
                <c:pt idx="13659">
                  <c:v>0.69028361337866695</c:v>
                </c:pt>
                <c:pt idx="13660">
                  <c:v>0.69210207094623277</c:v>
                </c:pt>
                <c:pt idx="13661">
                  <c:v>0.69177144229758447</c:v>
                </c:pt>
                <c:pt idx="13662">
                  <c:v>0.69549101459487828</c:v>
                </c:pt>
                <c:pt idx="13663">
                  <c:v>0.69549101459487828</c:v>
                </c:pt>
                <c:pt idx="13664">
                  <c:v>0.69772275797325467</c:v>
                </c:pt>
                <c:pt idx="13665">
                  <c:v>0.69739212932460626</c:v>
                </c:pt>
                <c:pt idx="13666">
                  <c:v>0.69945855837865845</c:v>
                </c:pt>
                <c:pt idx="13667">
                  <c:v>0.70193827324352087</c:v>
                </c:pt>
                <c:pt idx="13668">
                  <c:v>0.70350875932460055</c:v>
                </c:pt>
                <c:pt idx="13669">
                  <c:v>0.70375673081108692</c:v>
                </c:pt>
                <c:pt idx="13670">
                  <c:v>0.70491393108135592</c:v>
                </c:pt>
                <c:pt idx="13671">
                  <c:v>0.70681504581108401</c:v>
                </c:pt>
                <c:pt idx="13672">
                  <c:v>0.70879881770297404</c:v>
                </c:pt>
                <c:pt idx="13673">
                  <c:v>0.70888147486513609</c:v>
                </c:pt>
                <c:pt idx="13674">
                  <c:v>0.71020398945972951</c:v>
                </c:pt>
                <c:pt idx="13675">
                  <c:v>0.70904678918946029</c:v>
                </c:pt>
                <c:pt idx="13676">
                  <c:v>0.71351027594621286</c:v>
                </c:pt>
                <c:pt idx="13677">
                  <c:v>0.71483279054080628</c:v>
                </c:pt>
                <c:pt idx="13678">
                  <c:v>0.71532873351377868</c:v>
                </c:pt>
                <c:pt idx="13679">
                  <c:v>0.71532873351377868</c:v>
                </c:pt>
                <c:pt idx="13680">
                  <c:v>0.71673390527053416</c:v>
                </c:pt>
                <c:pt idx="13681">
                  <c:v>0.71929627729755885</c:v>
                </c:pt>
                <c:pt idx="13682">
                  <c:v>0.71896564864891055</c:v>
                </c:pt>
                <c:pt idx="13683">
                  <c:v>0.71979222027053136</c:v>
                </c:pt>
                <c:pt idx="13684">
                  <c:v>0.72285053527052845</c:v>
                </c:pt>
                <c:pt idx="13685">
                  <c:v>0.72078410621647637</c:v>
                </c:pt>
                <c:pt idx="13686">
                  <c:v>0.72557822162187735</c:v>
                </c:pt>
                <c:pt idx="13687">
                  <c:v>0.72607416459484975</c:v>
                </c:pt>
                <c:pt idx="13688">
                  <c:v>0.72739667918944317</c:v>
                </c:pt>
                <c:pt idx="13689">
                  <c:v>0.72896716527052274</c:v>
                </c:pt>
                <c:pt idx="13690">
                  <c:v>0.72913247959484695</c:v>
                </c:pt>
                <c:pt idx="13691">
                  <c:v>0.73012436554079196</c:v>
                </c:pt>
                <c:pt idx="13692">
                  <c:v>0.73103359432457493</c:v>
                </c:pt>
                <c:pt idx="13693">
                  <c:v>0.73194282310835779</c:v>
                </c:pt>
                <c:pt idx="13694">
                  <c:v>0.73070296567592652</c:v>
                </c:pt>
                <c:pt idx="13695">
                  <c:v>0.73615833837862421</c:v>
                </c:pt>
                <c:pt idx="13696">
                  <c:v>0.73500113810835499</c:v>
                </c:pt>
                <c:pt idx="13697">
                  <c:v>0.73367862351376156</c:v>
                </c:pt>
                <c:pt idx="13698">
                  <c:v>0.73706756716240718</c:v>
                </c:pt>
                <c:pt idx="13699">
                  <c:v>0.738886024729973</c:v>
                </c:pt>
                <c:pt idx="13700">
                  <c:v>0.74020853932456643</c:v>
                </c:pt>
                <c:pt idx="13701">
                  <c:v>0.74037385364889052</c:v>
                </c:pt>
                <c:pt idx="13702">
                  <c:v>0.741779025405646</c:v>
                </c:pt>
                <c:pt idx="13703">
                  <c:v>0.74235762554078055</c:v>
                </c:pt>
                <c:pt idx="13704">
                  <c:v>0.74351482581104977</c:v>
                </c:pt>
                <c:pt idx="13705">
                  <c:v>0.74649048364888482</c:v>
                </c:pt>
                <c:pt idx="13706">
                  <c:v>0.74715174094618153</c:v>
                </c:pt>
                <c:pt idx="13707">
                  <c:v>0.74401076878402228</c:v>
                </c:pt>
                <c:pt idx="13708">
                  <c:v>0.7450026547299673</c:v>
                </c:pt>
                <c:pt idx="13709">
                  <c:v>0.74888754135158531</c:v>
                </c:pt>
                <c:pt idx="13710">
                  <c:v>0.74987942729753032</c:v>
                </c:pt>
                <c:pt idx="13711">
                  <c:v>0.75227648500023081</c:v>
                </c:pt>
                <c:pt idx="13712">
                  <c:v>0.75045802743266488</c:v>
                </c:pt>
                <c:pt idx="13713">
                  <c:v>0.75087131324347545</c:v>
                </c:pt>
                <c:pt idx="13714">
                  <c:v>0.75450822837860709</c:v>
                </c:pt>
                <c:pt idx="13715">
                  <c:v>0.75698794324346974</c:v>
                </c:pt>
                <c:pt idx="13716">
                  <c:v>0.75599605729752462</c:v>
                </c:pt>
                <c:pt idx="13717">
                  <c:v>0.75583074297320052</c:v>
                </c:pt>
                <c:pt idx="13718">
                  <c:v>0.75806248635157669</c:v>
                </c:pt>
                <c:pt idx="13719">
                  <c:v>0.76004625824346683</c:v>
                </c:pt>
                <c:pt idx="13720">
                  <c:v>0.75831045783806306</c:v>
                </c:pt>
                <c:pt idx="13721">
                  <c:v>0.76178205864887061</c:v>
                </c:pt>
                <c:pt idx="13722">
                  <c:v>0.7616167443245464</c:v>
                </c:pt>
                <c:pt idx="13723">
                  <c:v>0.76442708783805735</c:v>
                </c:pt>
                <c:pt idx="13724">
                  <c:v>0.76318723040562608</c:v>
                </c:pt>
                <c:pt idx="13725">
                  <c:v>0.76401380202724689</c:v>
                </c:pt>
                <c:pt idx="13726">
                  <c:v>0.76401380202724689</c:v>
                </c:pt>
                <c:pt idx="13727">
                  <c:v>0.76707211702724398</c:v>
                </c:pt>
                <c:pt idx="13728">
                  <c:v>0.76831197445967525</c:v>
                </c:pt>
                <c:pt idx="13729">
                  <c:v>0.76616288824346113</c:v>
                </c:pt>
                <c:pt idx="13730">
                  <c:v>0.77029574635156528</c:v>
                </c:pt>
                <c:pt idx="13731">
                  <c:v>0.76831197445967525</c:v>
                </c:pt>
                <c:pt idx="13732">
                  <c:v>0.77203154675696917</c:v>
                </c:pt>
                <c:pt idx="13733">
                  <c:v>0.7711223179731862</c:v>
                </c:pt>
                <c:pt idx="13734">
                  <c:v>0.77277546121642793</c:v>
                </c:pt>
                <c:pt idx="13735">
                  <c:v>0.7711223179731862</c:v>
                </c:pt>
                <c:pt idx="13736">
                  <c:v>0.77409797581102124</c:v>
                </c:pt>
                <c:pt idx="13737">
                  <c:v>0.77525517608129046</c:v>
                </c:pt>
                <c:pt idx="13738">
                  <c:v>0.77699097648669424</c:v>
                </c:pt>
                <c:pt idx="13739">
                  <c:v>0.77798286243263937</c:v>
                </c:pt>
                <c:pt idx="13740">
                  <c:v>0.77889209121642222</c:v>
                </c:pt>
                <c:pt idx="13741">
                  <c:v>0.77955334851371894</c:v>
                </c:pt>
                <c:pt idx="13742">
                  <c:v>0.77897474837858427</c:v>
                </c:pt>
                <c:pt idx="13743">
                  <c:v>0.78046257729750179</c:v>
                </c:pt>
                <c:pt idx="13744">
                  <c:v>0.78128914891912271</c:v>
                </c:pt>
                <c:pt idx="13745">
                  <c:v>0.78203306337858147</c:v>
                </c:pt>
                <c:pt idx="13746">
                  <c:v>0.78211572054074352</c:v>
                </c:pt>
                <c:pt idx="13747">
                  <c:v>0.78608326432452369</c:v>
                </c:pt>
                <c:pt idx="13748">
                  <c:v>0.78666186445965824</c:v>
                </c:pt>
                <c:pt idx="13749">
                  <c:v>0.78558732135155118</c:v>
                </c:pt>
                <c:pt idx="13750">
                  <c:v>0.78509137837857856</c:v>
                </c:pt>
                <c:pt idx="13751">
                  <c:v>0.78864563635154827</c:v>
                </c:pt>
                <c:pt idx="13752">
                  <c:v>0.79046409391911421</c:v>
                </c:pt>
                <c:pt idx="13753">
                  <c:v>0.78938955081100703</c:v>
                </c:pt>
                <c:pt idx="13754">
                  <c:v>0.78996815094614159</c:v>
                </c:pt>
                <c:pt idx="13755">
                  <c:v>0.79186926567586957</c:v>
                </c:pt>
                <c:pt idx="13756">
                  <c:v>0.79377038040559755</c:v>
                </c:pt>
                <c:pt idx="13757">
                  <c:v>0.79137332270289706</c:v>
                </c:pt>
                <c:pt idx="13758">
                  <c:v>0.79343975175694925</c:v>
                </c:pt>
                <c:pt idx="13759">
                  <c:v>0.79219989432451798</c:v>
                </c:pt>
                <c:pt idx="13760">
                  <c:v>0.79534086648667712</c:v>
                </c:pt>
                <c:pt idx="13761">
                  <c:v>0.7970766668920809</c:v>
                </c:pt>
                <c:pt idx="13762">
                  <c:v>0.79732463837856715</c:v>
                </c:pt>
                <c:pt idx="13763">
                  <c:v>0.79790323851370182</c:v>
                </c:pt>
                <c:pt idx="13764">
                  <c:v>0.79534086648667712</c:v>
                </c:pt>
                <c:pt idx="13765">
                  <c:v>0.79996966756775389</c:v>
                </c:pt>
                <c:pt idx="13766">
                  <c:v>0.8001349818920781</c:v>
                </c:pt>
                <c:pt idx="13767">
                  <c:v>0.79930841027045729</c:v>
                </c:pt>
                <c:pt idx="13768">
                  <c:v>0.8004656105407264</c:v>
                </c:pt>
                <c:pt idx="13769">
                  <c:v>0.79996966756775389</c:v>
                </c:pt>
                <c:pt idx="13770">
                  <c:v>0.80253203959477859</c:v>
                </c:pt>
                <c:pt idx="13771">
                  <c:v>0.80385455418937202</c:v>
                </c:pt>
                <c:pt idx="13772">
                  <c:v>0.80426784000018237</c:v>
                </c:pt>
                <c:pt idx="13773">
                  <c:v>0.80608629756774819</c:v>
                </c:pt>
                <c:pt idx="13774">
                  <c:v>0.80608629756774819</c:v>
                </c:pt>
                <c:pt idx="13775">
                  <c:v>0.80790475513531412</c:v>
                </c:pt>
                <c:pt idx="13776">
                  <c:v>0.80749146932450366</c:v>
                </c:pt>
                <c:pt idx="13777">
                  <c:v>0.80873132675693493</c:v>
                </c:pt>
                <c:pt idx="13778">
                  <c:v>0.80749146932450366</c:v>
                </c:pt>
                <c:pt idx="13779">
                  <c:v>0.81112838445963542</c:v>
                </c:pt>
                <c:pt idx="13780">
                  <c:v>0.81129369878395963</c:v>
                </c:pt>
                <c:pt idx="13781">
                  <c:v>0.81187229891909418</c:v>
                </c:pt>
                <c:pt idx="13782">
                  <c:v>0.81245089905422874</c:v>
                </c:pt>
                <c:pt idx="13783">
                  <c:v>0.81311215635152545</c:v>
                </c:pt>
                <c:pt idx="13784">
                  <c:v>0.81443467094611888</c:v>
                </c:pt>
                <c:pt idx="13785">
                  <c:v>0.81435201378395683</c:v>
                </c:pt>
                <c:pt idx="13786">
                  <c:v>0.81493061391909138</c:v>
                </c:pt>
                <c:pt idx="13787">
                  <c:v>0.81526124256773969</c:v>
                </c:pt>
                <c:pt idx="13788">
                  <c:v>0.81724501445962972</c:v>
                </c:pt>
                <c:pt idx="13789">
                  <c:v>0.81881550054070928</c:v>
                </c:pt>
                <c:pt idx="13790">
                  <c:v>0.81600515702719845</c:v>
                </c:pt>
                <c:pt idx="13791">
                  <c:v>0.81848487189206098</c:v>
                </c:pt>
                <c:pt idx="13792">
                  <c:v>0.8191461291893577</c:v>
                </c:pt>
                <c:pt idx="13793">
                  <c:v>0.82129521540557193</c:v>
                </c:pt>
                <c:pt idx="13794">
                  <c:v>0.82203912986503069</c:v>
                </c:pt>
                <c:pt idx="13795">
                  <c:v>0.82195647270286865</c:v>
                </c:pt>
                <c:pt idx="13796">
                  <c:v>0.82203912986503069</c:v>
                </c:pt>
                <c:pt idx="13797">
                  <c:v>0.82203912986503069</c:v>
                </c:pt>
                <c:pt idx="13798">
                  <c:v>0.82336164445962401</c:v>
                </c:pt>
                <c:pt idx="13799">
                  <c:v>0.82377493027043447</c:v>
                </c:pt>
                <c:pt idx="13800">
                  <c:v>0.82410555891908277</c:v>
                </c:pt>
                <c:pt idx="13801">
                  <c:v>0.82336164445962401</c:v>
                </c:pt>
                <c:pt idx="13802">
                  <c:v>0.82625464513529701</c:v>
                </c:pt>
                <c:pt idx="13803">
                  <c:v>0.82724653108124202</c:v>
                </c:pt>
                <c:pt idx="13804">
                  <c:v>0.82799044554070089</c:v>
                </c:pt>
                <c:pt idx="13805">
                  <c:v>0.82708121675691793</c:v>
                </c:pt>
                <c:pt idx="13806">
                  <c:v>0.82650261662178337</c:v>
                </c:pt>
                <c:pt idx="13807">
                  <c:v>0.82881701716232159</c:v>
                </c:pt>
                <c:pt idx="13808">
                  <c:v>0.8289823314866458</c:v>
                </c:pt>
                <c:pt idx="13809">
                  <c:v>0.83162736067583254</c:v>
                </c:pt>
                <c:pt idx="13810">
                  <c:v>0.8289823314866458</c:v>
                </c:pt>
                <c:pt idx="13811">
                  <c:v>0.83179267500015674</c:v>
                </c:pt>
                <c:pt idx="13812">
                  <c:v>0.83377644689204677</c:v>
                </c:pt>
                <c:pt idx="13813">
                  <c:v>0.83104876054069798</c:v>
                </c:pt>
                <c:pt idx="13814">
                  <c:v>0.83377644689204677</c:v>
                </c:pt>
                <c:pt idx="13815">
                  <c:v>0.83443770418934349</c:v>
                </c:pt>
                <c:pt idx="13816">
                  <c:v>0.83617350459474726</c:v>
                </c:pt>
                <c:pt idx="13817">
                  <c:v>0.83766133351366479</c:v>
                </c:pt>
                <c:pt idx="13818">
                  <c:v>0.83658679040555761</c:v>
                </c:pt>
                <c:pt idx="13819">
                  <c:v>0.83774399067582683</c:v>
                </c:pt>
                <c:pt idx="13820">
                  <c:v>0.83790930500015104</c:v>
                </c:pt>
                <c:pt idx="13821">
                  <c:v>0.83749601918934058</c:v>
                </c:pt>
                <c:pt idx="13822">
                  <c:v>0.83857056229744775</c:v>
                </c:pt>
                <c:pt idx="13823">
                  <c:v>0.84038901986501358</c:v>
                </c:pt>
                <c:pt idx="13824">
                  <c:v>0.84096762000014813</c:v>
                </c:pt>
                <c:pt idx="13825">
                  <c:v>0.84138090581095859</c:v>
                </c:pt>
                <c:pt idx="13826">
                  <c:v>0.83997573405420312</c:v>
                </c:pt>
                <c:pt idx="13827">
                  <c:v>0.84303404905420021</c:v>
                </c:pt>
                <c:pt idx="13828">
                  <c:v>0.84245544891906565</c:v>
                </c:pt>
                <c:pt idx="13829">
                  <c:v>0.84270342040555191</c:v>
                </c:pt>
                <c:pt idx="13830">
                  <c:v>0.84427390648663159</c:v>
                </c:pt>
                <c:pt idx="13831">
                  <c:v>0.84576173540554911</c:v>
                </c:pt>
                <c:pt idx="13832">
                  <c:v>0.84543110675690081</c:v>
                </c:pt>
                <c:pt idx="13833">
                  <c:v>0.84501782094609035</c:v>
                </c:pt>
                <c:pt idx="13834">
                  <c:v>0.84667096418933208</c:v>
                </c:pt>
                <c:pt idx="13835">
                  <c:v>0.84749753581095288</c:v>
                </c:pt>
                <c:pt idx="13836">
                  <c:v>0.84873739324338415</c:v>
                </c:pt>
                <c:pt idx="13837">
                  <c:v>0.84890270756770836</c:v>
                </c:pt>
                <c:pt idx="13838">
                  <c:v>0.84840676459473585</c:v>
                </c:pt>
                <c:pt idx="13839">
                  <c:v>0.84824145027041165</c:v>
                </c:pt>
                <c:pt idx="13840">
                  <c:v>0.84939865054068087</c:v>
                </c:pt>
                <c:pt idx="13841">
                  <c:v>0.8518783654055434</c:v>
                </c:pt>
                <c:pt idx="13842">
                  <c:v>0.84956396486500507</c:v>
                </c:pt>
                <c:pt idx="13843">
                  <c:v>0.8515477367568951</c:v>
                </c:pt>
                <c:pt idx="13844">
                  <c:v>0.85287025135148842</c:v>
                </c:pt>
                <c:pt idx="13845">
                  <c:v>0.85163039391905715</c:v>
                </c:pt>
                <c:pt idx="13846">
                  <c:v>0.85377948013527138</c:v>
                </c:pt>
                <c:pt idx="13847">
                  <c:v>0.85452339459473015</c:v>
                </c:pt>
                <c:pt idx="13848">
                  <c:v>0.85460605175689219</c:v>
                </c:pt>
                <c:pt idx="13849">
                  <c:v>0.85568059486499937</c:v>
                </c:pt>
                <c:pt idx="13850">
                  <c:v>0.85460605175689219</c:v>
                </c:pt>
                <c:pt idx="13851">
                  <c:v>0.85749905243256519</c:v>
                </c:pt>
                <c:pt idx="13852">
                  <c:v>0.85617653783797187</c:v>
                </c:pt>
                <c:pt idx="13853">
                  <c:v>0.85700310945959268</c:v>
                </c:pt>
                <c:pt idx="13854">
                  <c:v>0.85923485283796897</c:v>
                </c:pt>
                <c:pt idx="13855">
                  <c:v>0.85667248081094427</c:v>
                </c:pt>
                <c:pt idx="13856">
                  <c:v>0.85906953851364476</c:v>
                </c:pt>
                <c:pt idx="13857">
                  <c:v>0.86072268175688649</c:v>
                </c:pt>
                <c:pt idx="13858">
                  <c:v>0.85882156702715862</c:v>
                </c:pt>
                <c:pt idx="13859">
                  <c:v>0.86163191054066945</c:v>
                </c:pt>
                <c:pt idx="13860">
                  <c:v>0.86229316783796617</c:v>
                </c:pt>
                <c:pt idx="13861">
                  <c:v>0.86245848216229026</c:v>
                </c:pt>
                <c:pt idx="13862">
                  <c:v>0.86154925337850741</c:v>
                </c:pt>
                <c:pt idx="13863">
                  <c:v>0.86311973945958698</c:v>
                </c:pt>
                <c:pt idx="13864">
                  <c:v>0.86485553986499075</c:v>
                </c:pt>
                <c:pt idx="13865">
                  <c:v>0.86295442513526288</c:v>
                </c:pt>
                <c:pt idx="13866">
                  <c:v>0.86320239662174914</c:v>
                </c:pt>
                <c:pt idx="13867">
                  <c:v>0.8644422540541804</c:v>
                </c:pt>
                <c:pt idx="13868">
                  <c:v>0.86402896824336994</c:v>
                </c:pt>
                <c:pt idx="13869">
                  <c:v>0.86650868310823248</c:v>
                </c:pt>
                <c:pt idx="13870">
                  <c:v>0.86683931175688078</c:v>
                </c:pt>
                <c:pt idx="13871">
                  <c:v>0.86675665459471873</c:v>
                </c:pt>
                <c:pt idx="13872">
                  <c:v>0.86378099675688369</c:v>
                </c:pt>
                <c:pt idx="13873">
                  <c:v>0.86882308364877081</c:v>
                </c:pt>
                <c:pt idx="13874">
                  <c:v>0.86890574081093297</c:v>
                </c:pt>
                <c:pt idx="13875">
                  <c:v>0.86758322621633965</c:v>
                </c:pt>
                <c:pt idx="13876">
                  <c:v>0.86783119770282591</c:v>
                </c:pt>
                <c:pt idx="13877">
                  <c:v>0.87064154121633675</c:v>
                </c:pt>
                <c:pt idx="13878">
                  <c:v>0.87138545567579551</c:v>
                </c:pt>
                <c:pt idx="13879">
                  <c:v>0.8712201413514713</c:v>
                </c:pt>
                <c:pt idx="13880">
                  <c:v>0.87146811283795755</c:v>
                </c:pt>
                <c:pt idx="13881">
                  <c:v>0.87146811283795755</c:v>
                </c:pt>
                <c:pt idx="13882">
                  <c:v>0.87212937013525427</c:v>
                </c:pt>
                <c:pt idx="13883">
                  <c:v>0.87204671297309222</c:v>
                </c:pt>
                <c:pt idx="13884">
                  <c:v>0.87336922756768554</c:v>
                </c:pt>
                <c:pt idx="13885">
                  <c:v>0.87287328459471303</c:v>
                </c:pt>
                <c:pt idx="13886">
                  <c:v>0.87436111351363055</c:v>
                </c:pt>
                <c:pt idx="13887">
                  <c:v>0.8771714570271415</c:v>
                </c:pt>
                <c:pt idx="13888">
                  <c:v>0.87584894243254807</c:v>
                </c:pt>
                <c:pt idx="13889">
                  <c:v>0.87543565662173772</c:v>
                </c:pt>
                <c:pt idx="13890">
                  <c:v>0.87609691391903433</c:v>
                </c:pt>
                <c:pt idx="13891">
                  <c:v>0.87659285689200694</c:v>
                </c:pt>
                <c:pt idx="13892">
                  <c:v>0.87560097094606182</c:v>
                </c:pt>
                <c:pt idx="13893">
                  <c:v>0.87849397162173481</c:v>
                </c:pt>
                <c:pt idx="13894">
                  <c:v>0.87584894243254807</c:v>
                </c:pt>
                <c:pt idx="13895">
                  <c:v>0.87907257175686937</c:v>
                </c:pt>
                <c:pt idx="13896">
                  <c:v>0.8778327143244381</c:v>
                </c:pt>
                <c:pt idx="13897">
                  <c:v>0.88180025810821827</c:v>
                </c:pt>
                <c:pt idx="13898">
                  <c:v>0.88113900081092156</c:v>
                </c:pt>
                <c:pt idx="13899">
                  <c:v>0.8771714570271415</c:v>
                </c:pt>
                <c:pt idx="13900">
                  <c:v>0.88155228662173202</c:v>
                </c:pt>
                <c:pt idx="13901">
                  <c:v>0.88229620108119067</c:v>
                </c:pt>
                <c:pt idx="13902">
                  <c:v>0.88353605851362205</c:v>
                </c:pt>
                <c:pt idx="13903">
                  <c:v>0.88204822959470441</c:v>
                </c:pt>
                <c:pt idx="13904">
                  <c:v>0.88246151540551487</c:v>
                </c:pt>
                <c:pt idx="13905">
                  <c:v>0.8839493443244324</c:v>
                </c:pt>
                <c:pt idx="13906">
                  <c:v>0.88452794445956706</c:v>
                </c:pt>
                <c:pt idx="13907">
                  <c:v>0.88411465864875671</c:v>
                </c:pt>
                <c:pt idx="13908">
                  <c:v>0.88477591594605332</c:v>
                </c:pt>
                <c:pt idx="13909">
                  <c:v>0.88386668716227035</c:v>
                </c:pt>
                <c:pt idx="13910">
                  <c:v>0.88585045905416049</c:v>
                </c:pt>
                <c:pt idx="13911">
                  <c:v>0.88659437351361914</c:v>
                </c:pt>
                <c:pt idx="13912">
                  <c:v>0.88593311621632254</c:v>
                </c:pt>
                <c:pt idx="13913">
                  <c:v>0.88543717324334992</c:v>
                </c:pt>
                <c:pt idx="13914">
                  <c:v>0.88766891662172631</c:v>
                </c:pt>
                <c:pt idx="13915">
                  <c:v>0.88874345972983348</c:v>
                </c:pt>
                <c:pt idx="13916">
                  <c:v>0.88866080256767133</c:v>
                </c:pt>
                <c:pt idx="13917">
                  <c:v>0.88725563081091585</c:v>
                </c:pt>
                <c:pt idx="13918">
                  <c:v>0.88874345972983348</c:v>
                </c:pt>
                <c:pt idx="13919">
                  <c:v>0.88973534567577839</c:v>
                </c:pt>
                <c:pt idx="13920">
                  <c:v>0.88973534567577839</c:v>
                </c:pt>
                <c:pt idx="13921">
                  <c:v>0.89047926013523715</c:v>
                </c:pt>
                <c:pt idx="13922">
                  <c:v>0.89097520310820966</c:v>
                </c:pt>
                <c:pt idx="13923">
                  <c:v>0.89122317459469591</c:v>
                </c:pt>
                <c:pt idx="13924">
                  <c:v>0.89056191729739931</c:v>
                </c:pt>
                <c:pt idx="13925">
                  <c:v>0.89130583175685796</c:v>
                </c:pt>
                <c:pt idx="13926">
                  <c:v>0.89188443189199262</c:v>
                </c:pt>
                <c:pt idx="13927">
                  <c:v>0.89138848891902012</c:v>
                </c:pt>
                <c:pt idx="13928">
                  <c:v>0.89163646040550637</c:v>
                </c:pt>
                <c:pt idx="13929">
                  <c:v>0.89254568918928934</c:v>
                </c:pt>
                <c:pt idx="13930">
                  <c:v>0.89494274689198983</c:v>
                </c:pt>
                <c:pt idx="13931">
                  <c:v>0.89180177472983058</c:v>
                </c:pt>
                <c:pt idx="13932">
                  <c:v>0.89469477540550357</c:v>
                </c:pt>
                <c:pt idx="13933">
                  <c:v>0.89477743256766562</c:v>
                </c:pt>
                <c:pt idx="13934">
                  <c:v>0.89568666135144848</c:v>
                </c:pt>
                <c:pt idx="13935">
                  <c:v>0.89519071837847608</c:v>
                </c:pt>
                <c:pt idx="13936">
                  <c:v>0.8970091759460419</c:v>
                </c:pt>
                <c:pt idx="13937">
                  <c:v>0.89295897500009969</c:v>
                </c:pt>
                <c:pt idx="13938">
                  <c:v>0.89461211824334141</c:v>
                </c:pt>
                <c:pt idx="13939">
                  <c:v>0.89609994716225894</c:v>
                </c:pt>
                <c:pt idx="13940">
                  <c:v>0.89767043324333851</c:v>
                </c:pt>
                <c:pt idx="13941">
                  <c:v>0.89758777608117646</c:v>
                </c:pt>
                <c:pt idx="13942">
                  <c:v>0.8966785472973936</c:v>
                </c:pt>
                <c:pt idx="13943">
                  <c:v>0.89750511891901441</c:v>
                </c:pt>
                <c:pt idx="13944">
                  <c:v>0.89998483378387695</c:v>
                </c:pt>
                <c:pt idx="13945">
                  <c:v>0.89791840472982487</c:v>
                </c:pt>
                <c:pt idx="13946">
                  <c:v>0.89767043324333851</c:v>
                </c:pt>
                <c:pt idx="13947">
                  <c:v>0.90122469121630822</c:v>
                </c:pt>
                <c:pt idx="13948">
                  <c:v>0.90196860567576698</c:v>
                </c:pt>
                <c:pt idx="13949">
                  <c:v>0.90064609108117355</c:v>
                </c:pt>
                <c:pt idx="13950">
                  <c:v>0.90229923432441539</c:v>
                </c:pt>
                <c:pt idx="13951">
                  <c:v>0.90064609108117355</c:v>
                </c:pt>
                <c:pt idx="13952">
                  <c:v>0.89932357648658034</c:v>
                </c:pt>
                <c:pt idx="13953">
                  <c:v>0.90370440608117075</c:v>
                </c:pt>
                <c:pt idx="13954">
                  <c:v>0.90147266270279447</c:v>
                </c:pt>
                <c:pt idx="13955">
                  <c:v>0.9032911202703604</c:v>
                </c:pt>
                <c:pt idx="13956">
                  <c:v>0.90395237756765712</c:v>
                </c:pt>
                <c:pt idx="13957">
                  <c:v>0.90436566337846747</c:v>
                </c:pt>
                <c:pt idx="13958">
                  <c:v>0.90403503472981916</c:v>
                </c:pt>
                <c:pt idx="13959">
                  <c:v>0.90494426351360202</c:v>
                </c:pt>
                <c:pt idx="13960">
                  <c:v>0.90163797702711868</c:v>
                </c:pt>
                <c:pt idx="13961">
                  <c:v>0.90420034905414337</c:v>
                </c:pt>
                <c:pt idx="13962">
                  <c:v>0.90701069256765421</c:v>
                </c:pt>
                <c:pt idx="13963">
                  <c:v>0.90535754932441259</c:v>
                </c:pt>
                <c:pt idx="13964">
                  <c:v>0.90734132121630251</c:v>
                </c:pt>
                <c:pt idx="13965">
                  <c:v>0.90386972040549507</c:v>
                </c:pt>
                <c:pt idx="13966">
                  <c:v>0.90783726418927502</c:v>
                </c:pt>
                <c:pt idx="13967">
                  <c:v>0.90808523567576127</c:v>
                </c:pt>
                <c:pt idx="13968">
                  <c:v>0.90841586432440968</c:v>
                </c:pt>
                <c:pt idx="13969">
                  <c:v>0.90510957783792623</c:v>
                </c:pt>
                <c:pt idx="13970">
                  <c:v>0.90767194986495092</c:v>
                </c:pt>
                <c:pt idx="13971">
                  <c:v>0.90990369324332721</c:v>
                </c:pt>
                <c:pt idx="13972">
                  <c:v>0.9094077502703547</c:v>
                </c:pt>
                <c:pt idx="13973">
                  <c:v>0.90990369324332721</c:v>
                </c:pt>
                <c:pt idx="13974">
                  <c:v>0.91006900756765141</c:v>
                </c:pt>
                <c:pt idx="13975">
                  <c:v>0.91081292202711006</c:v>
                </c:pt>
                <c:pt idx="13976">
                  <c:v>0.90949040743251675</c:v>
                </c:pt>
                <c:pt idx="13977">
                  <c:v>0.91147417932440689</c:v>
                </c:pt>
                <c:pt idx="13978">
                  <c:v>0.91139152216224473</c:v>
                </c:pt>
                <c:pt idx="13979">
                  <c:v>0.90791992135143706</c:v>
                </c:pt>
                <c:pt idx="13980">
                  <c:v>0.91329263689197271</c:v>
                </c:pt>
                <c:pt idx="13981">
                  <c:v>0.91279669391900009</c:v>
                </c:pt>
                <c:pt idx="13982">
                  <c:v>0.91320997972981066</c:v>
                </c:pt>
                <c:pt idx="13983">
                  <c:v>0.91097823635143427</c:v>
                </c:pt>
                <c:pt idx="13984">
                  <c:v>0.91230075094602758</c:v>
                </c:pt>
                <c:pt idx="13985">
                  <c:v>0.91246606527035179</c:v>
                </c:pt>
                <c:pt idx="13986">
                  <c:v>0.9131273225676485</c:v>
                </c:pt>
                <c:pt idx="13987">
                  <c:v>0.91420186567575557</c:v>
                </c:pt>
                <c:pt idx="13988">
                  <c:v>0.91411920851359352</c:v>
                </c:pt>
                <c:pt idx="13989">
                  <c:v>0.912631379594676</c:v>
                </c:pt>
                <c:pt idx="13990">
                  <c:v>0.91494578013521444</c:v>
                </c:pt>
                <c:pt idx="13991">
                  <c:v>0.91403655135143136</c:v>
                </c:pt>
                <c:pt idx="13992">
                  <c:v>0.91651626621629401</c:v>
                </c:pt>
                <c:pt idx="13993">
                  <c:v>0.91668158054061821</c:v>
                </c:pt>
                <c:pt idx="13994">
                  <c:v>0.91544172310818683</c:v>
                </c:pt>
                <c:pt idx="13995">
                  <c:v>0.91850003810818404</c:v>
                </c:pt>
                <c:pt idx="13996">
                  <c:v>0.91692955202710436</c:v>
                </c:pt>
                <c:pt idx="13997">
                  <c:v>0.91502843729737648</c:v>
                </c:pt>
                <c:pt idx="13998">
                  <c:v>0.91684689486494231</c:v>
                </c:pt>
                <c:pt idx="13999">
                  <c:v>0.9190786382433187</c:v>
                </c:pt>
                <c:pt idx="14000">
                  <c:v>0.91783878081088743</c:v>
                </c:pt>
                <c:pt idx="14001">
                  <c:v>0.91866535243250813</c:v>
                </c:pt>
                <c:pt idx="14002">
                  <c:v>0.91916129540548075</c:v>
                </c:pt>
                <c:pt idx="14003">
                  <c:v>0.91883066675683234</c:v>
                </c:pt>
                <c:pt idx="14004">
                  <c:v>0.92097975297304657</c:v>
                </c:pt>
                <c:pt idx="14005">
                  <c:v>0.92023583851358781</c:v>
                </c:pt>
                <c:pt idx="14006">
                  <c:v>0.92056646716223622</c:v>
                </c:pt>
                <c:pt idx="14007">
                  <c:v>0.91949192405412905</c:v>
                </c:pt>
                <c:pt idx="14008">
                  <c:v>0.91783878081088743</c:v>
                </c:pt>
                <c:pt idx="14009">
                  <c:v>0.91998786702710156</c:v>
                </c:pt>
                <c:pt idx="14010">
                  <c:v>0.92048381000007418</c:v>
                </c:pt>
                <c:pt idx="14011">
                  <c:v>0.92147569594601908</c:v>
                </c:pt>
                <c:pt idx="14012">
                  <c:v>0.92048381000007418</c:v>
                </c:pt>
                <c:pt idx="14013">
                  <c:v>0.9219716389189917</c:v>
                </c:pt>
                <c:pt idx="14014">
                  <c:v>0.92221961040547795</c:v>
                </c:pt>
                <c:pt idx="14015">
                  <c:v>0.92321149635142286</c:v>
                </c:pt>
                <c:pt idx="14016">
                  <c:v>0.92106241013520873</c:v>
                </c:pt>
                <c:pt idx="14017">
                  <c:v>0.92304618202709865</c:v>
                </c:pt>
                <c:pt idx="14018">
                  <c:v>0.92271555337845035</c:v>
                </c:pt>
                <c:pt idx="14019">
                  <c:v>0.92279821054061251</c:v>
                </c:pt>
                <c:pt idx="14020">
                  <c:v>0.92412072513520582</c:v>
                </c:pt>
                <c:pt idx="14021">
                  <c:v>0.92131038162169487</c:v>
                </c:pt>
                <c:pt idx="14022">
                  <c:v>0.92403806797304378</c:v>
                </c:pt>
                <c:pt idx="14023">
                  <c:v>0.92643512567574415</c:v>
                </c:pt>
                <c:pt idx="14024">
                  <c:v>0.92577386837844755</c:v>
                </c:pt>
                <c:pt idx="14025">
                  <c:v>0.92577386837844755</c:v>
                </c:pt>
                <c:pt idx="14026">
                  <c:v>0.92593918270277165</c:v>
                </c:pt>
                <c:pt idx="14027">
                  <c:v>0.92643512567574415</c:v>
                </c:pt>
                <c:pt idx="14028">
                  <c:v>0.92676575432439257</c:v>
                </c:pt>
                <c:pt idx="14029">
                  <c:v>0.92643512567574415</c:v>
                </c:pt>
                <c:pt idx="14030">
                  <c:v>0.92412072513520582</c:v>
                </c:pt>
                <c:pt idx="14031">
                  <c:v>0.92469932527034038</c:v>
                </c:pt>
                <c:pt idx="14032">
                  <c:v>0.92610449702709585</c:v>
                </c:pt>
                <c:pt idx="14033">
                  <c:v>0.92750966878385133</c:v>
                </c:pt>
                <c:pt idx="14034">
                  <c:v>0.92841889756763429</c:v>
                </c:pt>
                <c:pt idx="14035">
                  <c:v>0.92668309716223052</c:v>
                </c:pt>
                <c:pt idx="14036">
                  <c:v>0.92916281202709294</c:v>
                </c:pt>
                <c:pt idx="14037">
                  <c:v>0.92767498310817542</c:v>
                </c:pt>
                <c:pt idx="14038">
                  <c:v>0.92734435445952712</c:v>
                </c:pt>
                <c:pt idx="14039">
                  <c:v>0.92775764027033758</c:v>
                </c:pt>
                <c:pt idx="14040">
                  <c:v>0.92841889756763429</c:v>
                </c:pt>
                <c:pt idx="14041">
                  <c:v>0.93089861243249672</c:v>
                </c:pt>
                <c:pt idx="14042">
                  <c:v>0.93089861243249672</c:v>
                </c:pt>
                <c:pt idx="14043">
                  <c:v>0.93040266945952432</c:v>
                </c:pt>
                <c:pt idx="14044">
                  <c:v>0.93032001229736216</c:v>
                </c:pt>
                <c:pt idx="14045">
                  <c:v>0.93032001229736216</c:v>
                </c:pt>
                <c:pt idx="14046">
                  <c:v>0.92990672648655182</c:v>
                </c:pt>
                <c:pt idx="14047">
                  <c:v>0.93081595527033467</c:v>
                </c:pt>
                <c:pt idx="14048">
                  <c:v>0.93114658391898308</c:v>
                </c:pt>
                <c:pt idx="14049">
                  <c:v>0.93040266945952432</c:v>
                </c:pt>
                <c:pt idx="14050">
                  <c:v>0.93346098445952141</c:v>
                </c:pt>
                <c:pt idx="14051">
                  <c:v>0.93313035581087311</c:v>
                </c:pt>
                <c:pt idx="14052">
                  <c:v>0.93279972716222481</c:v>
                </c:pt>
                <c:pt idx="14053">
                  <c:v>0.93114658391898308</c:v>
                </c:pt>
                <c:pt idx="14054">
                  <c:v>0.93255175567573845</c:v>
                </c:pt>
                <c:pt idx="14055">
                  <c:v>0.93279972716222481</c:v>
                </c:pt>
                <c:pt idx="14056">
                  <c:v>0.93379161310816972</c:v>
                </c:pt>
                <c:pt idx="14057">
                  <c:v>0.93230378418925219</c:v>
                </c:pt>
                <c:pt idx="14058">
                  <c:v>0.93420489891898029</c:v>
                </c:pt>
                <c:pt idx="14059">
                  <c:v>0.93354364162168357</c:v>
                </c:pt>
                <c:pt idx="14060">
                  <c:v>0.9353620991892494</c:v>
                </c:pt>
                <c:pt idx="14061">
                  <c:v>0.93106392675682093</c:v>
                </c:pt>
                <c:pt idx="14062">
                  <c:v>0.93486615621627689</c:v>
                </c:pt>
                <c:pt idx="14063">
                  <c:v>0.93494881337843894</c:v>
                </c:pt>
                <c:pt idx="14064">
                  <c:v>0.93461818472979064</c:v>
                </c:pt>
                <c:pt idx="14065">
                  <c:v>0.93643664229735646</c:v>
                </c:pt>
                <c:pt idx="14066">
                  <c:v>0.93379161310816972</c:v>
                </c:pt>
                <c:pt idx="14067">
                  <c:v>0.93610601364870816</c:v>
                </c:pt>
                <c:pt idx="14068">
                  <c:v>0.93445287040546654</c:v>
                </c:pt>
                <c:pt idx="14069">
                  <c:v>0.93569272783789781</c:v>
                </c:pt>
                <c:pt idx="14070">
                  <c:v>0.93742852824330158</c:v>
                </c:pt>
                <c:pt idx="14071">
                  <c:v>0.93618867081087032</c:v>
                </c:pt>
                <c:pt idx="14072">
                  <c:v>0.93726321391897738</c:v>
                </c:pt>
                <c:pt idx="14073">
                  <c:v>0.93486615621627689</c:v>
                </c:pt>
                <c:pt idx="14074">
                  <c:v>0.93718055675681533</c:v>
                </c:pt>
                <c:pt idx="14075">
                  <c:v>0.93808978554059819</c:v>
                </c:pt>
                <c:pt idx="14076">
                  <c:v>0.93751118540546363</c:v>
                </c:pt>
                <c:pt idx="14077">
                  <c:v>0.93825509986492239</c:v>
                </c:pt>
                <c:pt idx="14078">
                  <c:v>0.93825509986492239</c:v>
                </c:pt>
                <c:pt idx="14079">
                  <c:v>0.93800712837843614</c:v>
                </c:pt>
                <c:pt idx="14080">
                  <c:v>0.93759384256762568</c:v>
                </c:pt>
                <c:pt idx="14081">
                  <c:v>0.93932964297302945</c:v>
                </c:pt>
                <c:pt idx="14082">
                  <c:v>0.9353620991892494</c:v>
                </c:pt>
                <c:pt idx="14083">
                  <c:v>0.94023887175681253</c:v>
                </c:pt>
                <c:pt idx="14084">
                  <c:v>0.93751118540546363</c:v>
                </c:pt>
                <c:pt idx="14085">
                  <c:v>0.94065215756762288</c:v>
                </c:pt>
                <c:pt idx="14086">
                  <c:v>0.93982558594600196</c:v>
                </c:pt>
                <c:pt idx="14087">
                  <c:v>0.93883370000005706</c:v>
                </c:pt>
                <c:pt idx="14088">
                  <c:v>0.94098278621627118</c:v>
                </c:pt>
                <c:pt idx="14089">
                  <c:v>0.94040418608113663</c:v>
                </c:pt>
                <c:pt idx="14090">
                  <c:v>0.93850307135140865</c:v>
                </c:pt>
                <c:pt idx="14091">
                  <c:v>0.94090012905410914</c:v>
                </c:pt>
                <c:pt idx="14092">
                  <c:v>0.93957761445951571</c:v>
                </c:pt>
                <c:pt idx="14093">
                  <c:v>0.94147872918924369</c:v>
                </c:pt>
                <c:pt idx="14094">
                  <c:v>0.93858572851357069</c:v>
                </c:pt>
                <c:pt idx="14095">
                  <c:v>0.94197467216221631</c:v>
                </c:pt>
                <c:pt idx="14096">
                  <c:v>0.94164404351356779</c:v>
                </c:pt>
                <c:pt idx="14097">
                  <c:v>0.94172670067573006</c:v>
                </c:pt>
                <c:pt idx="14098">
                  <c:v>0.94247061513518871</c:v>
                </c:pt>
                <c:pt idx="14099">
                  <c:v>0.9418093578378921</c:v>
                </c:pt>
                <c:pt idx="14100">
                  <c:v>0.94189201500005415</c:v>
                </c:pt>
                <c:pt idx="14101">
                  <c:v>0.94065215756762288</c:v>
                </c:pt>
                <c:pt idx="14102">
                  <c:v>0.94139607202708164</c:v>
                </c:pt>
                <c:pt idx="14103">
                  <c:v>0.94371047256761997</c:v>
                </c:pt>
                <c:pt idx="14104">
                  <c:v>0.94379312972978213</c:v>
                </c:pt>
                <c:pt idx="14105">
                  <c:v>0.94296655810816121</c:v>
                </c:pt>
                <c:pt idx="14106">
                  <c:v>0.94379312972978213</c:v>
                </c:pt>
                <c:pt idx="14107">
                  <c:v>0.94247061513518871</c:v>
                </c:pt>
                <c:pt idx="14108">
                  <c:v>0.94296655810816121</c:v>
                </c:pt>
                <c:pt idx="14109">
                  <c:v>0.94371047256761997</c:v>
                </c:pt>
                <c:pt idx="14110">
                  <c:v>0.94230530081086461</c:v>
                </c:pt>
                <c:pt idx="14111">
                  <c:v>0.9460248731081583</c:v>
                </c:pt>
                <c:pt idx="14112">
                  <c:v>0.94511564432437545</c:v>
                </c:pt>
                <c:pt idx="14113">
                  <c:v>0.94263592945951291</c:v>
                </c:pt>
                <c:pt idx="14114">
                  <c:v>0.94445438702707873</c:v>
                </c:pt>
                <c:pt idx="14115">
                  <c:v>0.94238795797302666</c:v>
                </c:pt>
                <c:pt idx="14116">
                  <c:v>0.94627284459464467</c:v>
                </c:pt>
                <c:pt idx="14117">
                  <c:v>0.94585955878383421</c:v>
                </c:pt>
                <c:pt idx="14118">
                  <c:v>0.94453704418924078</c:v>
                </c:pt>
                <c:pt idx="14119">
                  <c:v>0.94362781540545793</c:v>
                </c:pt>
                <c:pt idx="14120">
                  <c:v>0.94619018743248251</c:v>
                </c:pt>
                <c:pt idx="14121">
                  <c:v>0.9460248731081583</c:v>
                </c:pt>
                <c:pt idx="14122">
                  <c:v>0.94635550175680683</c:v>
                </c:pt>
                <c:pt idx="14123">
                  <c:v>0.94404110121626839</c:v>
                </c:pt>
                <c:pt idx="14124">
                  <c:v>0.94470235851356499</c:v>
                </c:pt>
                <c:pt idx="14125">
                  <c:v>0.94800864500004844</c:v>
                </c:pt>
                <c:pt idx="14126">
                  <c:v>0.94800864500004844</c:v>
                </c:pt>
                <c:pt idx="14127">
                  <c:v>0.94693410189194138</c:v>
                </c:pt>
                <c:pt idx="14128">
                  <c:v>0.9460248731081583</c:v>
                </c:pt>
                <c:pt idx="14129">
                  <c:v>0.94784333067572435</c:v>
                </c:pt>
                <c:pt idx="14130">
                  <c:v>0.94734738770275173</c:v>
                </c:pt>
                <c:pt idx="14131">
                  <c:v>0.94759535918923798</c:v>
                </c:pt>
                <c:pt idx="14132">
                  <c:v>0.94668613040545513</c:v>
                </c:pt>
                <c:pt idx="14133">
                  <c:v>0.9479259878378864</c:v>
                </c:pt>
                <c:pt idx="14134">
                  <c:v>0.9482566164865347</c:v>
                </c:pt>
                <c:pt idx="14135">
                  <c:v>0.95015773121626268</c:v>
                </c:pt>
                <c:pt idx="14136">
                  <c:v>0.94693410189194138</c:v>
                </c:pt>
                <c:pt idx="14137">
                  <c:v>0.94933115959464187</c:v>
                </c:pt>
                <c:pt idx="14138">
                  <c:v>0.94990975972977643</c:v>
                </c:pt>
                <c:pt idx="14139">
                  <c:v>0.95073633135139723</c:v>
                </c:pt>
                <c:pt idx="14140">
                  <c:v>0.95098430283788349</c:v>
                </c:pt>
                <c:pt idx="14141">
                  <c:v>0.9479259878378864</c:v>
                </c:pt>
                <c:pt idx="14142">
                  <c:v>0.94850458797302095</c:v>
                </c:pt>
                <c:pt idx="14143">
                  <c:v>0.94610753027032046</c:v>
                </c:pt>
                <c:pt idx="14144">
                  <c:v>0.95057101702707303</c:v>
                </c:pt>
                <c:pt idx="14145">
                  <c:v>0.94966178824329017</c:v>
                </c:pt>
                <c:pt idx="14146">
                  <c:v>0.94999241689193847</c:v>
                </c:pt>
                <c:pt idx="14147">
                  <c:v>0.95073633135139723</c:v>
                </c:pt>
                <c:pt idx="14148">
                  <c:v>0.9484219308108589</c:v>
                </c:pt>
                <c:pt idx="14149">
                  <c:v>0.94949647391896597</c:v>
                </c:pt>
                <c:pt idx="14150">
                  <c:v>0.95106696000004565</c:v>
                </c:pt>
                <c:pt idx="14151">
                  <c:v>0.95040570270274882</c:v>
                </c:pt>
                <c:pt idx="14152">
                  <c:v>0.95048835986491098</c:v>
                </c:pt>
                <c:pt idx="14153">
                  <c:v>0.95057101702707303</c:v>
                </c:pt>
                <c:pt idx="14154">
                  <c:v>0.95230681743247692</c:v>
                </c:pt>
                <c:pt idx="14155">
                  <c:v>0.95238947459463896</c:v>
                </c:pt>
                <c:pt idx="14156">
                  <c:v>0.95222416027031476</c:v>
                </c:pt>
                <c:pt idx="14157">
                  <c:v>0.95048835986491098</c:v>
                </c:pt>
                <c:pt idx="14158">
                  <c:v>0.9518108744595043</c:v>
                </c:pt>
                <c:pt idx="14159">
                  <c:v>0.9519761887838285</c:v>
                </c:pt>
                <c:pt idx="14160">
                  <c:v>0.9516455601351802</c:v>
                </c:pt>
                <c:pt idx="14161">
                  <c:v>0.95189353162166646</c:v>
                </c:pt>
                <c:pt idx="14162">
                  <c:v>0.95247213175680112</c:v>
                </c:pt>
                <c:pt idx="14163">
                  <c:v>0.95296807472977352</c:v>
                </c:pt>
                <c:pt idx="14164">
                  <c:v>0.95338136054058398</c:v>
                </c:pt>
                <c:pt idx="14165">
                  <c:v>0.95371198918923228</c:v>
                </c:pt>
                <c:pt idx="14166">
                  <c:v>0.95288541756761147</c:v>
                </c:pt>
                <c:pt idx="14167">
                  <c:v>0.95205884594599055</c:v>
                </c:pt>
                <c:pt idx="14168">
                  <c:v>0.95305073189193568</c:v>
                </c:pt>
                <c:pt idx="14169">
                  <c:v>0.95346401770274603</c:v>
                </c:pt>
                <c:pt idx="14170">
                  <c:v>0.95329870337842182</c:v>
                </c:pt>
                <c:pt idx="14171">
                  <c:v>0.95346401770274603</c:v>
                </c:pt>
                <c:pt idx="14172">
                  <c:v>0.95586107540544651</c:v>
                </c:pt>
                <c:pt idx="14173">
                  <c:v>0.95544778959463617</c:v>
                </c:pt>
                <c:pt idx="14174">
                  <c:v>0.95553044675679821</c:v>
                </c:pt>
                <c:pt idx="14175">
                  <c:v>0.95462121797301525</c:v>
                </c:pt>
                <c:pt idx="14176">
                  <c:v>0.95296807472977352</c:v>
                </c:pt>
                <c:pt idx="14177">
                  <c:v>0.9551998181081498</c:v>
                </c:pt>
                <c:pt idx="14178">
                  <c:v>0.95660498986490528</c:v>
                </c:pt>
                <c:pt idx="14179">
                  <c:v>0.95503450378382559</c:v>
                </c:pt>
                <c:pt idx="14180">
                  <c:v>0.95495184662166355</c:v>
                </c:pt>
                <c:pt idx="14181">
                  <c:v>0.95503450378382559</c:v>
                </c:pt>
                <c:pt idx="14182">
                  <c:v>0.95718359000003994</c:v>
                </c:pt>
                <c:pt idx="14183">
                  <c:v>0.95602638972977072</c:v>
                </c:pt>
                <c:pt idx="14184">
                  <c:v>0.95685296135139164</c:v>
                </c:pt>
                <c:pt idx="14185">
                  <c:v>0.95594373256760867</c:v>
                </c:pt>
                <c:pt idx="14186">
                  <c:v>0.95660498986490528</c:v>
                </c:pt>
                <c:pt idx="14187">
                  <c:v>0.95718359000003994</c:v>
                </c:pt>
                <c:pt idx="14188">
                  <c:v>0.95660498986490528</c:v>
                </c:pt>
                <c:pt idx="14189">
                  <c:v>0.95751421864868824</c:v>
                </c:pt>
                <c:pt idx="14190">
                  <c:v>0.95610904689193277</c:v>
                </c:pt>
                <c:pt idx="14191">
                  <c:v>0.95734890432436404</c:v>
                </c:pt>
                <c:pt idx="14192">
                  <c:v>0.95867141891895746</c:v>
                </c:pt>
                <c:pt idx="14193">
                  <c:v>0.95668764702706732</c:v>
                </c:pt>
                <c:pt idx="14194">
                  <c:v>0.95660498986490528</c:v>
                </c:pt>
                <c:pt idx="14195">
                  <c:v>0.95842344743247121</c:v>
                </c:pt>
                <c:pt idx="14196">
                  <c:v>0.95751421864868824</c:v>
                </c:pt>
                <c:pt idx="14197">
                  <c:v>0.9580928187838228</c:v>
                </c:pt>
                <c:pt idx="14198">
                  <c:v>0.95718359000003994</c:v>
                </c:pt>
                <c:pt idx="14199">
                  <c:v>0.95834079027030905</c:v>
                </c:pt>
                <c:pt idx="14200">
                  <c:v>0.95908470472976781</c:v>
                </c:pt>
                <c:pt idx="14201">
                  <c:v>0.95991127635138873</c:v>
                </c:pt>
                <c:pt idx="14202">
                  <c:v>0.95842344743247121</c:v>
                </c:pt>
                <c:pt idx="14203">
                  <c:v>0.95891939040544372</c:v>
                </c:pt>
                <c:pt idx="14204">
                  <c:v>0.95792750445949859</c:v>
                </c:pt>
                <c:pt idx="14205">
                  <c:v>0.95900204756760576</c:v>
                </c:pt>
                <c:pt idx="14206">
                  <c:v>0.95883673324328156</c:v>
                </c:pt>
                <c:pt idx="14207">
                  <c:v>0.95958064770274032</c:v>
                </c:pt>
                <c:pt idx="14208">
                  <c:v>0.95842344743247121</c:v>
                </c:pt>
                <c:pt idx="14209">
                  <c:v>0.95652233270274323</c:v>
                </c:pt>
                <c:pt idx="14210">
                  <c:v>0.95941533337841611</c:v>
                </c:pt>
                <c:pt idx="14211">
                  <c:v>0.95974596202706453</c:v>
                </c:pt>
                <c:pt idx="14212">
                  <c:v>0.95726624716220199</c:v>
                </c:pt>
                <c:pt idx="14213">
                  <c:v>0.95916736189192997</c:v>
                </c:pt>
                <c:pt idx="14214">
                  <c:v>0.95974596202706453</c:v>
                </c:pt>
                <c:pt idx="14215">
                  <c:v>0.96024190500003703</c:v>
                </c:pt>
                <c:pt idx="14216">
                  <c:v>0.95974596202706453</c:v>
                </c:pt>
                <c:pt idx="14217">
                  <c:v>0.96148176243246841</c:v>
                </c:pt>
                <c:pt idx="14218">
                  <c:v>0.96007659067571294</c:v>
                </c:pt>
                <c:pt idx="14219">
                  <c:v>0.96139910527030625</c:v>
                </c:pt>
                <c:pt idx="14220">
                  <c:v>0.96288693418922366</c:v>
                </c:pt>
                <c:pt idx="14221">
                  <c:v>0.95991127635138873</c:v>
                </c:pt>
                <c:pt idx="14222">
                  <c:v>0.96148176243246841</c:v>
                </c:pt>
                <c:pt idx="14223">
                  <c:v>0.96082050513517159</c:v>
                </c:pt>
                <c:pt idx="14224">
                  <c:v>0.96296959135138593</c:v>
                </c:pt>
                <c:pt idx="14225">
                  <c:v>0.96272161986489957</c:v>
                </c:pt>
                <c:pt idx="14226">
                  <c:v>0.96189504824327876</c:v>
                </c:pt>
                <c:pt idx="14227">
                  <c:v>0.96082050513517159</c:v>
                </c:pt>
                <c:pt idx="14228">
                  <c:v>0.96082050513517159</c:v>
                </c:pt>
                <c:pt idx="14229">
                  <c:v>0.96139910527030625</c:v>
                </c:pt>
                <c:pt idx="14230">
                  <c:v>0.96305224851354798</c:v>
                </c:pt>
                <c:pt idx="14231">
                  <c:v>0.96139910527030625</c:v>
                </c:pt>
                <c:pt idx="14232">
                  <c:v>0.96239099121625127</c:v>
                </c:pt>
                <c:pt idx="14233">
                  <c:v>0.96296959135138593</c:v>
                </c:pt>
                <c:pt idx="14234">
                  <c:v>0.96379616297300674</c:v>
                </c:pt>
                <c:pt idx="14235">
                  <c:v>0.96206036256760297</c:v>
                </c:pt>
                <c:pt idx="14236">
                  <c:v>0.96296959135138593</c:v>
                </c:pt>
                <c:pt idx="14237">
                  <c:v>0.96214301972976501</c:v>
                </c:pt>
                <c:pt idx="14238">
                  <c:v>0.96222567689192706</c:v>
                </c:pt>
                <c:pt idx="14239">
                  <c:v>0.96263896270273752</c:v>
                </c:pt>
                <c:pt idx="14240">
                  <c:v>0.96115113378381989</c:v>
                </c:pt>
                <c:pt idx="14241">
                  <c:v>0.96313490567571003</c:v>
                </c:pt>
                <c:pt idx="14242">
                  <c:v>0.96239099121625127</c:v>
                </c:pt>
                <c:pt idx="14243">
                  <c:v>0.96594524918922087</c:v>
                </c:pt>
                <c:pt idx="14244">
                  <c:v>0.96396147729733084</c:v>
                </c:pt>
                <c:pt idx="14245">
                  <c:v>0.96354819148652049</c:v>
                </c:pt>
                <c:pt idx="14246">
                  <c:v>0.96239099121625127</c:v>
                </c:pt>
                <c:pt idx="14247">
                  <c:v>0.96305224851354798</c:v>
                </c:pt>
                <c:pt idx="14248">
                  <c:v>0.96503602040543801</c:v>
                </c:pt>
                <c:pt idx="14249">
                  <c:v>0.96363084864868254</c:v>
                </c:pt>
                <c:pt idx="14250">
                  <c:v>0.96338287716219628</c:v>
                </c:pt>
                <c:pt idx="14251">
                  <c:v>0.96429210594597914</c:v>
                </c:pt>
                <c:pt idx="14252">
                  <c:v>0.96553196337841041</c:v>
                </c:pt>
                <c:pt idx="14253">
                  <c:v>0.96412679162165504</c:v>
                </c:pt>
                <c:pt idx="14254">
                  <c:v>0.96462273459462755</c:v>
                </c:pt>
                <c:pt idx="14255">
                  <c:v>0.96437476310814119</c:v>
                </c:pt>
                <c:pt idx="14256">
                  <c:v>0.96313490567571003</c:v>
                </c:pt>
                <c:pt idx="14257">
                  <c:v>0.96437476310814119</c:v>
                </c:pt>
                <c:pt idx="14258">
                  <c:v>0.96644119216219349</c:v>
                </c:pt>
                <c:pt idx="14259">
                  <c:v>0.96404413445949289</c:v>
                </c:pt>
                <c:pt idx="14260">
                  <c:v>0.96470539175678971</c:v>
                </c:pt>
                <c:pt idx="14261">
                  <c:v>0.96652384932435553</c:v>
                </c:pt>
                <c:pt idx="14262">
                  <c:v>0.96701979229732804</c:v>
                </c:pt>
                <c:pt idx="14263">
                  <c:v>0.96586259202705882</c:v>
                </c:pt>
                <c:pt idx="14264">
                  <c:v>0.96520133472976211</c:v>
                </c:pt>
                <c:pt idx="14265">
                  <c:v>0.96470539175678971</c:v>
                </c:pt>
                <c:pt idx="14266">
                  <c:v>0.96751573527030055</c:v>
                </c:pt>
                <c:pt idx="14267">
                  <c:v>0.96412679162165504</c:v>
                </c:pt>
                <c:pt idx="14268">
                  <c:v>0.96685447797300383</c:v>
                </c:pt>
                <c:pt idx="14269">
                  <c:v>0.96553196337841041</c:v>
                </c:pt>
                <c:pt idx="14270">
                  <c:v>0.96701979229732804</c:v>
                </c:pt>
                <c:pt idx="14271">
                  <c:v>0.96784636391894885</c:v>
                </c:pt>
                <c:pt idx="14272">
                  <c:v>0.96652384932435553</c:v>
                </c:pt>
                <c:pt idx="14273">
                  <c:v>0.96354819148652049</c:v>
                </c:pt>
                <c:pt idx="14274">
                  <c:v>0.96611056351354518</c:v>
                </c:pt>
                <c:pt idx="14275">
                  <c:v>0.96867293554056966</c:v>
                </c:pt>
                <c:pt idx="14276">
                  <c:v>0.96710244945949009</c:v>
                </c:pt>
                <c:pt idx="14277">
                  <c:v>0.96850762121624556</c:v>
                </c:pt>
                <c:pt idx="14278">
                  <c:v>0.96693713513516588</c:v>
                </c:pt>
                <c:pt idx="14279">
                  <c:v>0.96644119216219349</c:v>
                </c:pt>
                <c:pt idx="14280">
                  <c:v>0.96701979229732804</c:v>
                </c:pt>
                <c:pt idx="14281">
                  <c:v>0.96768104959462475</c:v>
                </c:pt>
                <c:pt idx="14282">
                  <c:v>0.96470539175678971</c:v>
                </c:pt>
                <c:pt idx="14283">
                  <c:v>0.96743307810813839</c:v>
                </c:pt>
                <c:pt idx="14284">
                  <c:v>0.96784636391894885</c:v>
                </c:pt>
                <c:pt idx="14285">
                  <c:v>0.96966482148651478</c:v>
                </c:pt>
                <c:pt idx="14286">
                  <c:v>0.96718510662165214</c:v>
                </c:pt>
                <c:pt idx="14287">
                  <c:v>0.96660650648651758</c:v>
                </c:pt>
                <c:pt idx="14288">
                  <c:v>0.96751573527030055</c:v>
                </c:pt>
                <c:pt idx="14289">
                  <c:v>0.96850762121624556</c:v>
                </c:pt>
                <c:pt idx="14290">
                  <c:v>0.96933419283786648</c:v>
                </c:pt>
                <c:pt idx="14291">
                  <c:v>0.96867293554056966</c:v>
                </c:pt>
                <c:pt idx="14292">
                  <c:v>0.96784636391894885</c:v>
                </c:pt>
                <c:pt idx="14293">
                  <c:v>0.96553196337841041</c:v>
                </c:pt>
                <c:pt idx="14294">
                  <c:v>0.96958216432435262</c:v>
                </c:pt>
                <c:pt idx="14295">
                  <c:v>0.9709873360811081</c:v>
                </c:pt>
                <c:pt idx="14296">
                  <c:v>0.96916887851354228</c:v>
                </c:pt>
                <c:pt idx="14297">
                  <c:v>0.96743307810813839</c:v>
                </c:pt>
                <c:pt idx="14298">
                  <c:v>0.96801167824327305</c:v>
                </c:pt>
                <c:pt idx="14299">
                  <c:v>0.96991279297300104</c:v>
                </c:pt>
                <c:pt idx="14300">
                  <c:v>0.96974747864867683</c:v>
                </c:pt>
                <c:pt idx="14301">
                  <c:v>0.96991279297300104</c:v>
                </c:pt>
                <c:pt idx="14302">
                  <c:v>0.96908622135138023</c:v>
                </c:pt>
                <c:pt idx="14303">
                  <c:v>0.97032607878381139</c:v>
                </c:pt>
                <c:pt idx="14304">
                  <c:v>0.97123530756759435</c:v>
                </c:pt>
                <c:pt idx="14305">
                  <c:v>0.97032607878381139</c:v>
                </c:pt>
                <c:pt idx="14306">
                  <c:v>0.96991279297300104</c:v>
                </c:pt>
                <c:pt idx="14307">
                  <c:v>0.96859027837840761</c:v>
                </c:pt>
                <c:pt idx="14308">
                  <c:v>0.9706567074324598</c:v>
                </c:pt>
                <c:pt idx="14309">
                  <c:v>0.97181390770272891</c:v>
                </c:pt>
                <c:pt idx="14310">
                  <c:v>0.97049139310813559</c:v>
                </c:pt>
                <c:pt idx="14311">
                  <c:v>0.96834230689192136</c:v>
                </c:pt>
                <c:pt idx="14312">
                  <c:v>0.97057405027029775</c:v>
                </c:pt>
                <c:pt idx="14313">
                  <c:v>0.96991279297300104</c:v>
                </c:pt>
                <c:pt idx="14314">
                  <c:v>0.97032607878381139</c:v>
                </c:pt>
                <c:pt idx="14315">
                  <c:v>0.96768104959462475</c:v>
                </c:pt>
                <c:pt idx="14316">
                  <c:v>0.96925153567570432</c:v>
                </c:pt>
                <c:pt idx="14317">
                  <c:v>0.9706567074324598</c:v>
                </c:pt>
                <c:pt idx="14318">
                  <c:v>0.97230985067570153</c:v>
                </c:pt>
                <c:pt idx="14319">
                  <c:v>0.97197922202705311</c:v>
                </c:pt>
                <c:pt idx="14320">
                  <c:v>0.97123530756759435</c:v>
                </c:pt>
                <c:pt idx="14321">
                  <c:v>0.97040873594597343</c:v>
                </c:pt>
                <c:pt idx="14322">
                  <c:v>0.97024342162164934</c:v>
                </c:pt>
                <c:pt idx="14323">
                  <c:v>0.97156593621624265</c:v>
                </c:pt>
                <c:pt idx="14324">
                  <c:v>0.9709873360811081</c:v>
                </c:pt>
                <c:pt idx="14325">
                  <c:v>0.97123530756759435</c:v>
                </c:pt>
                <c:pt idx="14326">
                  <c:v>0.97090467891894605</c:v>
                </c:pt>
                <c:pt idx="14327">
                  <c:v>0.97197922202705311</c:v>
                </c:pt>
                <c:pt idx="14328">
                  <c:v>0.97214453635137732</c:v>
                </c:pt>
                <c:pt idx="14329">
                  <c:v>0.97090467891894605</c:v>
                </c:pt>
                <c:pt idx="14330">
                  <c:v>0.97164859337840481</c:v>
                </c:pt>
                <c:pt idx="14331">
                  <c:v>0.97239250783786357</c:v>
                </c:pt>
                <c:pt idx="14332">
                  <c:v>0.97346705094597064</c:v>
                </c:pt>
                <c:pt idx="14333">
                  <c:v>0.97230985067570153</c:v>
                </c:pt>
                <c:pt idx="14334">
                  <c:v>0.96958216432435262</c:v>
                </c:pt>
                <c:pt idx="14335">
                  <c:v>0.97255782216218778</c:v>
                </c:pt>
                <c:pt idx="14336">
                  <c:v>0.9740456510811053</c:v>
                </c:pt>
                <c:pt idx="14337">
                  <c:v>0.97379767959461905</c:v>
                </c:pt>
                <c:pt idx="14338">
                  <c:v>0.96999545013516308</c:v>
                </c:pt>
                <c:pt idx="14339">
                  <c:v>0.97230985067570153</c:v>
                </c:pt>
                <c:pt idx="14340">
                  <c:v>0.97264047932434983</c:v>
                </c:pt>
                <c:pt idx="14341">
                  <c:v>0.97445893689191565</c:v>
                </c:pt>
                <c:pt idx="14342">
                  <c:v>0.97338439378380848</c:v>
                </c:pt>
                <c:pt idx="14343">
                  <c:v>0.97445893689191565</c:v>
                </c:pt>
                <c:pt idx="14344">
                  <c:v>0.9713179647297564</c:v>
                </c:pt>
                <c:pt idx="14345">
                  <c:v>0.97214453635137732</c:v>
                </c:pt>
                <c:pt idx="14346">
                  <c:v>0.97503753702705021</c:v>
                </c:pt>
                <c:pt idx="14347">
                  <c:v>0.97313642229732233</c:v>
                </c:pt>
                <c:pt idx="14348">
                  <c:v>0.973715022432457</c:v>
                </c:pt>
                <c:pt idx="14349">
                  <c:v>0.97354970810813279</c:v>
                </c:pt>
                <c:pt idx="14350">
                  <c:v>0.9738803367567811</c:v>
                </c:pt>
                <c:pt idx="14351">
                  <c:v>0.97338439378380848</c:v>
                </c:pt>
                <c:pt idx="14352">
                  <c:v>0.97363236527029484</c:v>
                </c:pt>
                <c:pt idx="14353">
                  <c:v>0.97288845081083608</c:v>
                </c:pt>
                <c:pt idx="14354">
                  <c:v>0.973715022432457</c:v>
                </c:pt>
                <c:pt idx="14355">
                  <c:v>0.97445893689191565</c:v>
                </c:pt>
                <c:pt idx="14356">
                  <c:v>0.97206187918921527</c:v>
                </c:pt>
                <c:pt idx="14357">
                  <c:v>0.97247516500002562</c:v>
                </c:pt>
                <c:pt idx="14358">
                  <c:v>0.97503753702705021</c:v>
                </c:pt>
                <c:pt idx="14359">
                  <c:v>0.97462425121623986</c:v>
                </c:pt>
                <c:pt idx="14360">
                  <c:v>0.97536816567569862</c:v>
                </c:pt>
                <c:pt idx="14361">
                  <c:v>0.97264047932434983</c:v>
                </c:pt>
                <c:pt idx="14362">
                  <c:v>0.97462425121623986</c:v>
                </c:pt>
                <c:pt idx="14363">
                  <c:v>0.97230985067570153</c:v>
                </c:pt>
                <c:pt idx="14364">
                  <c:v>0.97445893689191565</c:v>
                </c:pt>
                <c:pt idx="14365">
                  <c:v>0.97379767959461905</c:v>
                </c:pt>
                <c:pt idx="14366">
                  <c:v>0.97288845081083608</c:v>
                </c:pt>
                <c:pt idx="14367">
                  <c:v>0.97123530756759435</c:v>
                </c:pt>
                <c:pt idx="14368">
                  <c:v>0.97553348000002282</c:v>
                </c:pt>
                <c:pt idx="14369">
                  <c:v>0.97586410864867112</c:v>
                </c:pt>
                <c:pt idx="14370">
                  <c:v>0.97602942297299533</c:v>
                </c:pt>
                <c:pt idx="14371">
                  <c:v>0.97536816567569862</c:v>
                </c:pt>
                <c:pt idx="14372">
                  <c:v>0.97487222270272611</c:v>
                </c:pt>
                <c:pt idx="14373">
                  <c:v>0.97569879432434692</c:v>
                </c:pt>
                <c:pt idx="14374">
                  <c:v>0.97578145148650908</c:v>
                </c:pt>
                <c:pt idx="14375">
                  <c:v>0.97503753702705021</c:v>
                </c:pt>
                <c:pt idx="14376">
                  <c:v>0.97313642229732233</c:v>
                </c:pt>
                <c:pt idx="14377">
                  <c:v>0.97528550851353657</c:v>
                </c:pt>
                <c:pt idx="14378">
                  <c:v>0.97346705094597064</c:v>
                </c:pt>
                <c:pt idx="14379">
                  <c:v>0.9769386517567783</c:v>
                </c:pt>
                <c:pt idx="14380">
                  <c:v>0.97644270878380568</c:v>
                </c:pt>
                <c:pt idx="14381">
                  <c:v>0.97627739445948147</c:v>
                </c:pt>
                <c:pt idx="14382">
                  <c:v>0.97445893689191565</c:v>
                </c:pt>
                <c:pt idx="14383">
                  <c:v>0.97743459472975069</c:v>
                </c:pt>
                <c:pt idx="14384">
                  <c:v>0.97586410864867112</c:v>
                </c:pt>
                <c:pt idx="14385">
                  <c:v>0.97264047932434983</c:v>
                </c:pt>
                <c:pt idx="14386">
                  <c:v>0.97669068027029204</c:v>
                </c:pt>
                <c:pt idx="14387">
                  <c:v>0.97553348000002282</c:v>
                </c:pt>
                <c:pt idx="14388">
                  <c:v>0.97503753702705021</c:v>
                </c:pt>
                <c:pt idx="14389">
                  <c:v>0.97702130891894035</c:v>
                </c:pt>
                <c:pt idx="14390">
                  <c:v>0.97652536594596773</c:v>
                </c:pt>
                <c:pt idx="14391">
                  <c:v>0.97586410864867112</c:v>
                </c:pt>
                <c:pt idx="14392">
                  <c:v>0.97553348000002282</c:v>
                </c:pt>
                <c:pt idx="14393">
                  <c:v>0.9775999090540749</c:v>
                </c:pt>
                <c:pt idx="14394">
                  <c:v>0.97445893689191565</c:v>
                </c:pt>
                <c:pt idx="14395">
                  <c:v>0.97602942297299533</c:v>
                </c:pt>
                <c:pt idx="14396">
                  <c:v>0.9779305377027232</c:v>
                </c:pt>
                <c:pt idx="14397">
                  <c:v>0.97834382351353377</c:v>
                </c:pt>
                <c:pt idx="14398">
                  <c:v>0.97826116635137161</c:v>
                </c:pt>
                <c:pt idx="14399">
                  <c:v>0.97685599459461614</c:v>
                </c:pt>
                <c:pt idx="14400">
                  <c:v>0.97660802310813</c:v>
                </c:pt>
                <c:pt idx="14401">
                  <c:v>0.97429362256759156</c:v>
                </c:pt>
                <c:pt idx="14402">
                  <c:v>0.97784788054056115</c:v>
                </c:pt>
                <c:pt idx="14403">
                  <c:v>0.97784788054056115</c:v>
                </c:pt>
                <c:pt idx="14404">
                  <c:v>0.9769386517567783</c:v>
                </c:pt>
                <c:pt idx="14405">
                  <c:v>0.9772692804054266</c:v>
                </c:pt>
                <c:pt idx="14406">
                  <c:v>0.97826116635137161</c:v>
                </c:pt>
                <c:pt idx="14407">
                  <c:v>0.97933570945947868</c:v>
                </c:pt>
                <c:pt idx="14408">
                  <c:v>0.97669068027029204</c:v>
                </c:pt>
                <c:pt idx="14409">
                  <c:v>0.97735193756758865</c:v>
                </c:pt>
                <c:pt idx="14410">
                  <c:v>0.97677333743245409</c:v>
                </c:pt>
                <c:pt idx="14411">
                  <c:v>0.97842648067569582</c:v>
                </c:pt>
                <c:pt idx="14412">
                  <c:v>0.97974899527028914</c:v>
                </c:pt>
                <c:pt idx="14413">
                  <c:v>0.97520285135137452</c:v>
                </c:pt>
                <c:pt idx="14414">
                  <c:v>0.97842648067569582</c:v>
                </c:pt>
                <c:pt idx="14415">
                  <c:v>0.97875710932434412</c:v>
                </c:pt>
                <c:pt idx="14416">
                  <c:v>0.97875710932434412</c:v>
                </c:pt>
                <c:pt idx="14417">
                  <c:v>0.97850913783785787</c:v>
                </c:pt>
                <c:pt idx="14418">
                  <c:v>0.9775999090540749</c:v>
                </c:pt>
                <c:pt idx="14419">
                  <c:v>0.97545082283786078</c:v>
                </c:pt>
                <c:pt idx="14420">
                  <c:v>0.97867445216218207</c:v>
                </c:pt>
                <c:pt idx="14421">
                  <c:v>0.97991430959461334</c:v>
                </c:pt>
                <c:pt idx="14422">
                  <c:v>0.97512019418921236</c:v>
                </c:pt>
                <c:pt idx="14423">
                  <c:v>0.97850913783785787</c:v>
                </c:pt>
                <c:pt idx="14424">
                  <c:v>0.97900508081083037</c:v>
                </c:pt>
                <c:pt idx="14425">
                  <c:v>0.97875710932434412</c:v>
                </c:pt>
                <c:pt idx="14426">
                  <c:v>0.9804929097297479</c:v>
                </c:pt>
                <c:pt idx="14427">
                  <c:v>0.97801319486488525</c:v>
                </c:pt>
                <c:pt idx="14428">
                  <c:v>0.97867445216218207</c:v>
                </c:pt>
                <c:pt idx="14429">
                  <c:v>0.97950102378380288</c:v>
                </c:pt>
                <c:pt idx="14430">
                  <c:v>0.97900508081083037</c:v>
                </c:pt>
                <c:pt idx="14431">
                  <c:v>0.97933570945947868</c:v>
                </c:pt>
                <c:pt idx="14432">
                  <c:v>0.97900508081083037</c:v>
                </c:pt>
                <c:pt idx="14433">
                  <c:v>0.97776522337839911</c:v>
                </c:pt>
                <c:pt idx="14434">
                  <c:v>0.97974899527028914</c:v>
                </c:pt>
                <c:pt idx="14435">
                  <c:v>0.97999696675677539</c:v>
                </c:pt>
                <c:pt idx="14436">
                  <c:v>0.97900508081083037</c:v>
                </c:pt>
                <c:pt idx="14437">
                  <c:v>0.9772692804054266</c:v>
                </c:pt>
                <c:pt idx="14438">
                  <c:v>0.97892242364866833</c:v>
                </c:pt>
                <c:pt idx="14439">
                  <c:v>0.97966633810812709</c:v>
                </c:pt>
                <c:pt idx="14440">
                  <c:v>0.98007962391893755</c:v>
                </c:pt>
                <c:pt idx="14441">
                  <c:v>0.97958368094596493</c:v>
                </c:pt>
                <c:pt idx="14442">
                  <c:v>0.97735193756758865</c:v>
                </c:pt>
                <c:pt idx="14443">
                  <c:v>0.97826116635137161</c:v>
                </c:pt>
                <c:pt idx="14444">
                  <c:v>0.97751725189191285</c:v>
                </c:pt>
                <c:pt idx="14445">
                  <c:v>0.97900508081083037</c:v>
                </c:pt>
                <c:pt idx="14446">
                  <c:v>0.97917039513515447</c:v>
                </c:pt>
                <c:pt idx="14447">
                  <c:v>0.98032759540542369</c:v>
                </c:pt>
                <c:pt idx="14448">
                  <c:v>0.97974899527028914</c:v>
                </c:pt>
                <c:pt idx="14449">
                  <c:v>0.9804929097297479</c:v>
                </c:pt>
                <c:pt idx="14450">
                  <c:v>0.9804929097297479</c:v>
                </c:pt>
                <c:pt idx="14451">
                  <c:v>0.9801622810810996</c:v>
                </c:pt>
                <c:pt idx="14452">
                  <c:v>0.97883976648650617</c:v>
                </c:pt>
                <c:pt idx="14453">
                  <c:v>0.98057556689190994</c:v>
                </c:pt>
                <c:pt idx="14454">
                  <c:v>0.98123682418920677</c:v>
                </c:pt>
                <c:pt idx="14455">
                  <c:v>0.97941836662164072</c:v>
                </c:pt>
                <c:pt idx="14456">
                  <c:v>0.98024493824326164</c:v>
                </c:pt>
                <c:pt idx="14457">
                  <c:v>0.98057556689190994</c:v>
                </c:pt>
                <c:pt idx="14458">
                  <c:v>0.98173276716217917</c:v>
                </c:pt>
                <c:pt idx="14459">
                  <c:v>0.97917039513515447</c:v>
                </c:pt>
                <c:pt idx="14460">
                  <c:v>0.97991430959461334</c:v>
                </c:pt>
                <c:pt idx="14461">
                  <c:v>0.98156745283785507</c:v>
                </c:pt>
                <c:pt idx="14462">
                  <c:v>0.98041025256758585</c:v>
                </c:pt>
                <c:pt idx="14463">
                  <c:v>0.97826116635137161</c:v>
                </c:pt>
                <c:pt idx="14464">
                  <c:v>0.98156745283785507</c:v>
                </c:pt>
                <c:pt idx="14465">
                  <c:v>0.97983165243245129</c:v>
                </c:pt>
                <c:pt idx="14466">
                  <c:v>0.98140213851353086</c:v>
                </c:pt>
                <c:pt idx="14467">
                  <c:v>0.98131948135136882</c:v>
                </c:pt>
                <c:pt idx="14468">
                  <c:v>0.9804929097297479</c:v>
                </c:pt>
                <c:pt idx="14469">
                  <c:v>0.9804929097297479</c:v>
                </c:pt>
                <c:pt idx="14470">
                  <c:v>0.98032759540542369</c:v>
                </c:pt>
                <c:pt idx="14471">
                  <c:v>0.97875710932434412</c:v>
                </c:pt>
                <c:pt idx="14472">
                  <c:v>0.98206339581082747</c:v>
                </c:pt>
                <c:pt idx="14473">
                  <c:v>0.98206339581082747</c:v>
                </c:pt>
                <c:pt idx="14474">
                  <c:v>0.98189808148650337</c:v>
                </c:pt>
                <c:pt idx="14475">
                  <c:v>0.97817850918920957</c:v>
                </c:pt>
                <c:pt idx="14476">
                  <c:v>0.98264199594596213</c:v>
                </c:pt>
                <c:pt idx="14477">
                  <c:v>0.98239402445947577</c:v>
                </c:pt>
                <c:pt idx="14478">
                  <c:v>0.97958368094596493</c:v>
                </c:pt>
                <c:pt idx="14479">
                  <c:v>0.98140213851353086</c:v>
                </c:pt>
                <c:pt idx="14480">
                  <c:v>0.98065822405407199</c:v>
                </c:pt>
                <c:pt idx="14481">
                  <c:v>0.98156745283785507</c:v>
                </c:pt>
                <c:pt idx="14482">
                  <c:v>0.98272465310812429</c:v>
                </c:pt>
                <c:pt idx="14483">
                  <c:v>0.98247668162163793</c:v>
                </c:pt>
                <c:pt idx="14484">
                  <c:v>0.98041025256758585</c:v>
                </c:pt>
                <c:pt idx="14485">
                  <c:v>0.98189808148650337</c:v>
                </c:pt>
                <c:pt idx="14486">
                  <c:v>0.98222871013515167</c:v>
                </c:pt>
                <c:pt idx="14487">
                  <c:v>0.97983165243245129</c:v>
                </c:pt>
                <c:pt idx="14488">
                  <c:v>0.97958368094596493</c:v>
                </c:pt>
                <c:pt idx="14489">
                  <c:v>0.97900508081083037</c:v>
                </c:pt>
                <c:pt idx="14490">
                  <c:v>0.98189808148650337</c:v>
                </c:pt>
                <c:pt idx="14491">
                  <c:v>0.98214605297298962</c:v>
                </c:pt>
                <c:pt idx="14492">
                  <c:v>0.98231136729731372</c:v>
                </c:pt>
                <c:pt idx="14493">
                  <c:v>0.98239402445947577</c:v>
                </c:pt>
                <c:pt idx="14494">
                  <c:v>0.97950102378380288</c:v>
                </c:pt>
                <c:pt idx="14495">
                  <c:v>0.98330325324325885</c:v>
                </c:pt>
                <c:pt idx="14496">
                  <c:v>0.97991430959461334</c:v>
                </c:pt>
                <c:pt idx="14497">
                  <c:v>0.98288996743244839</c:v>
                </c:pt>
                <c:pt idx="14498">
                  <c:v>0.98107150986488245</c:v>
                </c:pt>
                <c:pt idx="14499">
                  <c:v>0.98107150986488245</c:v>
                </c:pt>
                <c:pt idx="14500">
                  <c:v>0.98264199594596213</c:v>
                </c:pt>
                <c:pt idx="14501">
                  <c:v>0.98437779635136591</c:v>
                </c:pt>
                <c:pt idx="14502">
                  <c:v>0.98214605297298962</c:v>
                </c:pt>
                <c:pt idx="14503">
                  <c:v>0.98297262459461043</c:v>
                </c:pt>
                <c:pt idx="14504">
                  <c:v>0.98181542432434121</c:v>
                </c:pt>
                <c:pt idx="14505">
                  <c:v>0.98330325324325885</c:v>
                </c:pt>
                <c:pt idx="14506">
                  <c:v>0.98305528175677259</c:v>
                </c:pt>
                <c:pt idx="14507">
                  <c:v>0.98272465310812429</c:v>
                </c:pt>
                <c:pt idx="14508">
                  <c:v>0.98330325324325885</c:v>
                </c:pt>
                <c:pt idx="14509">
                  <c:v>0.98297262459461043</c:v>
                </c:pt>
                <c:pt idx="14510">
                  <c:v>0.98322059608109669</c:v>
                </c:pt>
                <c:pt idx="14511">
                  <c:v>0.98156745283785507</c:v>
                </c:pt>
                <c:pt idx="14512">
                  <c:v>0.98371653905406919</c:v>
                </c:pt>
                <c:pt idx="14513">
                  <c:v>0.98264199594596213</c:v>
                </c:pt>
                <c:pt idx="14514">
                  <c:v>0.98429513918920386</c:v>
                </c:pt>
                <c:pt idx="14515">
                  <c:v>0.98379919621623124</c:v>
                </c:pt>
                <c:pt idx="14516">
                  <c:v>0.98379919621623124</c:v>
                </c:pt>
                <c:pt idx="14517">
                  <c:v>0.98363388189190715</c:v>
                </c:pt>
                <c:pt idx="14518">
                  <c:v>0.9838818533783934</c:v>
                </c:pt>
                <c:pt idx="14519">
                  <c:v>0.98462576783785216</c:v>
                </c:pt>
                <c:pt idx="14520">
                  <c:v>0.98446045351352807</c:v>
                </c:pt>
                <c:pt idx="14521">
                  <c:v>0.98198073864866542</c:v>
                </c:pt>
                <c:pt idx="14522">
                  <c:v>0.98272465310812429</c:v>
                </c:pt>
                <c:pt idx="14523">
                  <c:v>0.98454311067569011</c:v>
                </c:pt>
                <c:pt idx="14524">
                  <c:v>0.98421248202704181</c:v>
                </c:pt>
                <c:pt idx="14525">
                  <c:v>0.98479108216217637</c:v>
                </c:pt>
                <c:pt idx="14526">
                  <c:v>0.9838818533783934</c:v>
                </c:pt>
                <c:pt idx="14527">
                  <c:v>0.98313793891893464</c:v>
                </c:pt>
                <c:pt idx="14528">
                  <c:v>0.98487373932433842</c:v>
                </c:pt>
                <c:pt idx="14529">
                  <c:v>0.98528702513514876</c:v>
                </c:pt>
                <c:pt idx="14530">
                  <c:v>0.98437779635136591</c:v>
                </c:pt>
                <c:pt idx="14531">
                  <c:v>0.98272465310812429</c:v>
                </c:pt>
                <c:pt idx="14532">
                  <c:v>0.98123682418920677</c:v>
                </c:pt>
                <c:pt idx="14533">
                  <c:v>0.98520436797298672</c:v>
                </c:pt>
                <c:pt idx="14534">
                  <c:v>0.98479108216217637</c:v>
                </c:pt>
                <c:pt idx="14535">
                  <c:v>0.9838818533783934</c:v>
                </c:pt>
                <c:pt idx="14536">
                  <c:v>0.98421248202704181</c:v>
                </c:pt>
                <c:pt idx="14537">
                  <c:v>0.98346856756758294</c:v>
                </c:pt>
                <c:pt idx="14538">
                  <c:v>0.98479108216217637</c:v>
                </c:pt>
                <c:pt idx="14539">
                  <c:v>0.98330325324325885</c:v>
                </c:pt>
                <c:pt idx="14540">
                  <c:v>0.98131948135136882</c:v>
                </c:pt>
                <c:pt idx="14541">
                  <c:v>0.98330325324325885</c:v>
                </c:pt>
                <c:pt idx="14542">
                  <c:v>0.98421248202704181</c:v>
                </c:pt>
                <c:pt idx="14543">
                  <c:v>0.98305528175677259</c:v>
                </c:pt>
                <c:pt idx="14544">
                  <c:v>0.98470842500001421</c:v>
                </c:pt>
                <c:pt idx="14545">
                  <c:v>0.98288996743244839</c:v>
                </c:pt>
                <c:pt idx="14546">
                  <c:v>0.98487373932433842</c:v>
                </c:pt>
                <c:pt idx="14547">
                  <c:v>0.98322059608109669</c:v>
                </c:pt>
                <c:pt idx="14548">
                  <c:v>0.9840471677027175</c:v>
                </c:pt>
                <c:pt idx="14549">
                  <c:v>0.98412982486487954</c:v>
                </c:pt>
                <c:pt idx="14550">
                  <c:v>0.98355122472974499</c:v>
                </c:pt>
                <c:pt idx="14551">
                  <c:v>0.98437779635136591</c:v>
                </c:pt>
                <c:pt idx="14552">
                  <c:v>0.98652688256758014</c:v>
                </c:pt>
                <c:pt idx="14553">
                  <c:v>0.98520436797298672</c:v>
                </c:pt>
                <c:pt idx="14554">
                  <c:v>0.9840471677027175</c:v>
                </c:pt>
                <c:pt idx="14555">
                  <c:v>0.98412982486487954</c:v>
                </c:pt>
                <c:pt idx="14556">
                  <c:v>0.98619625391893184</c:v>
                </c:pt>
                <c:pt idx="14557">
                  <c:v>0.98644422540541798</c:v>
                </c:pt>
                <c:pt idx="14558">
                  <c:v>0.98379919621623124</c:v>
                </c:pt>
                <c:pt idx="14559">
                  <c:v>0.98264199594596213</c:v>
                </c:pt>
                <c:pt idx="14560">
                  <c:v>0.98512171081082467</c:v>
                </c:pt>
                <c:pt idx="14561">
                  <c:v>0.98528702513514876</c:v>
                </c:pt>
                <c:pt idx="14562">
                  <c:v>0.98503905364866262</c:v>
                </c:pt>
                <c:pt idx="14563">
                  <c:v>0.98520436797298672</c:v>
                </c:pt>
                <c:pt idx="14564">
                  <c:v>0.98528702513514876</c:v>
                </c:pt>
                <c:pt idx="14565">
                  <c:v>0.98553499662163502</c:v>
                </c:pt>
                <c:pt idx="14566">
                  <c:v>0.98652688256758014</c:v>
                </c:pt>
                <c:pt idx="14567">
                  <c:v>0.98396451054055545</c:v>
                </c:pt>
                <c:pt idx="14568">
                  <c:v>0.98288996743244839</c:v>
                </c:pt>
                <c:pt idx="14569">
                  <c:v>0.98429513918920386</c:v>
                </c:pt>
                <c:pt idx="14570">
                  <c:v>0.98611359675676968</c:v>
                </c:pt>
                <c:pt idx="14571">
                  <c:v>0.9867748540540664</c:v>
                </c:pt>
                <c:pt idx="14572">
                  <c:v>0.98528702513514876</c:v>
                </c:pt>
                <c:pt idx="14573">
                  <c:v>0.98446045351352807</c:v>
                </c:pt>
                <c:pt idx="14574">
                  <c:v>0.98586562527028343</c:v>
                </c:pt>
                <c:pt idx="14575">
                  <c:v>0.98570031094595933</c:v>
                </c:pt>
                <c:pt idx="14576">
                  <c:v>0.9871054827027147</c:v>
                </c:pt>
                <c:pt idx="14577">
                  <c:v>0.98561765378379718</c:v>
                </c:pt>
                <c:pt idx="14578">
                  <c:v>0.98545233945947297</c:v>
                </c:pt>
                <c:pt idx="14579">
                  <c:v>0.98355122472974499</c:v>
                </c:pt>
                <c:pt idx="14580">
                  <c:v>0.98735345418920106</c:v>
                </c:pt>
                <c:pt idx="14581">
                  <c:v>0.98586562527028343</c:v>
                </c:pt>
                <c:pt idx="14582">
                  <c:v>0.98520436797298672</c:v>
                </c:pt>
                <c:pt idx="14583">
                  <c:v>0.98594828243244559</c:v>
                </c:pt>
                <c:pt idx="14584">
                  <c:v>0.98396451054055545</c:v>
                </c:pt>
                <c:pt idx="14585">
                  <c:v>0.98694016837839049</c:v>
                </c:pt>
                <c:pt idx="14586">
                  <c:v>0.9838818533783934</c:v>
                </c:pt>
                <c:pt idx="14587">
                  <c:v>0.98578296810812138</c:v>
                </c:pt>
                <c:pt idx="14588">
                  <c:v>0.98495639648650046</c:v>
                </c:pt>
                <c:pt idx="14589">
                  <c:v>0.98636156824325594</c:v>
                </c:pt>
                <c:pt idx="14590">
                  <c:v>0.98669219689190424</c:v>
                </c:pt>
                <c:pt idx="14591">
                  <c:v>0.9867748540540664</c:v>
                </c:pt>
                <c:pt idx="14592">
                  <c:v>0.98503905364866262</c:v>
                </c:pt>
                <c:pt idx="14593">
                  <c:v>0.98644422540541798</c:v>
                </c:pt>
                <c:pt idx="14594">
                  <c:v>0.98685751121622844</c:v>
                </c:pt>
                <c:pt idx="14595">
                  <c:v>0.98652688256758014</c:v>
                </c:pt>
                <c:pt idx="14596">
                  <c:v>0.98586562527028343</c:v>
                </c:pt>
                <c:pt idx="14597">
                  <c:v>0.98561765378379718</c:v>
                </c:pt>
                <c:pt idx="14598">
                  <c:v>0.98784939716217346</c:v>
                </c:pt>
                <c:pt idx="14599">
                  <c:v>0.98660953972974219</c:v>
                </c:pt>
                <c:pt idx="14600">
                  <c:v>0.98652688256758014</c:v>
                </c:pt>
                <c:pt idx="14601">
                  <c:v>0.98570031094595933</c:v>
                </c:pt>
                <c:pt idx="14602">
                  <c:v>0.98603093959460764</c:v>
                </c:pt>
                <c:pt idx="14603">
                  <c:v>0.98751876851352516</c:v>
                </c:pt>
                <c:pt idx="14604">
                  <c:v>0.98685751121622844</c:v>
                </c:pt>
                <c:pt idx="14605">
                  <c:v>0.98627891108109389</c:v>
                </c:pt>
                <c:pt idx="14606">
                  <c:v>0.98536968229731092</c:v>
                </c:pt>
                <c:pt idx="14607">
                  <c:v>0.9872707970270389</c:v>
                </c:pt>
                <c:pt idx="14608">
                  <c:v>0.98586562527028343</c:v>
                </c:pt>
                <c:pt idx="14609">
                  <c:v>0.98751876851352516</c:v>
                </c:pt>
                <c:pt idx="14610">
                  <c:v>0.98718813986487686</c:v>
                </c:pt>
                <c:pt idx="14611">
                  <c:v>0.98636156824325594</c:v>
                </c:pt>
                <c:pt idx="14612">
                  <c:v>0.98776674000001141</c:v>
                </c:pt>
                <c:pt idx="14613">
                  <c:v>0.98809736864865971</c:v>
                </c:pt>
                <c:pt idx="14614">
                  <c:v>0.98760142567568721</c:v>
                </c:pt>
                <c:pt idx="14615">
                  <c:v>0.98454311067569011</c:v>
                </c:pt>
                <c:pt idx="14616">
                  <c:v>0.98644422540541798</c:v>
                </c:pt>
                <c:pt idx="14617">
                  <c:v>0.98561765378379718</c:v>
                </c:pt>
                <c:pt idx="14618">
                  <c:v>0.98768408283784936</c:v>
                </c:pt>
                <c:pt idx="14619">
                  <c:v>0.98735345418920106</c:v>
                </c:pt>
                <c:pt idx="14620">
                  <c:v>0.98479108216217637</c:v>
                </c:pt>
                <c:pt idx="14621">
                  <c:v>0.98685751121622844</c:v>
                </c:pt>
                <c:pt idx="14622">
                  <c:v>0.98793205432433562</c:v>
                </c:pt>
                <c:pt idx="14623">
                  <c:v>0.98611359675676968</c:v>
                </c:pt>
                <c:pt idx="14624">
                  <c:v>0.9872707970270389</c:v>
                </c:pt>
                <c:pt idx="14625">
                  <c:v>0.98760142567568721</c:v>
                </c:pt>
                <c:pt idx="14626">
                  <c:v>0.98487373932433842</c:v>
                </c:pt>
                <c:pt idx="14627">
                  <c:v>0.98751876851352516</c:v>
                </c:pt>
                <c:pt idx="14628">
                  <c:v>0.98479108216217637</c:v>
                </c:pt>
                <c:pt idx="14629">
                  <c:v>0.98594828243244559</c:v>
                </c:pt>
                <c:pt idx="14630">
                  <c:v>0.98768408283784936</c:v>
                </c:pt>
                <c:pt idx="14631">
                  <c:v>0.98801471148649767</c:v>
                </c:pt>
                <c:pt idx="14632">
                  <c:v>0.98793205432433562</c:v>
                </c:pt>
                <c:pt idx="14633">
                  <c:v>0.9872707970270389</c:v>
                </c:pt>
                <c:pt idx="14634">
                  <c:v>0.98652688256758014</c:v>
                </c:pt>
                <c:pt idx="14635">
                  <c:v>0.9871054827027147</c:v>
                </c:pt>
                <c:pt idx="14636">
                  <c:v>0.98826268297298392</c:v>
                </c:pt>
                <c:pt idx="14637">
                  <c:v>0.98636156824325594</c:v>
                </c:pt>
                <c:pt idx="14638">
                  <c:v>0.98652688256758014</c:v>
                </c:pt>
                <c:pt idx="14639">
                  <c:v>0.9871054827027147</c:v>
                </c:pt>
                <c:pt idx="14640">
                  <c:v>0.98776674000001141</c:v>
                </c:pt>
                <c:pt idx="14641">
                  <c:v>0.98917191175676689</c:v>
                </c:pt>
                <c:pt idx="14642">
                  <c:v>0.98735345418920106</c:v>
                </c:pt>
                <c:pt idx="14643">
                  <c:v>0.98528702513514876</c:v>
                </c:pt>
                <c:pt idx="14644">
                  <c:v>0.98561765378379718</c:v>
                </c:pt>
                <c:pt idx="14645">
                  <c:v>0.98875862594595643</c:v>
                </c:pt>
                <c:pt idx="14646">
                  <c:v>0.98917191175676689</c:v>
                </c:pt>
                <c:pt idx="14647">
                  <c:v>0.98859331162163222</c:v>
                </c:pt>
                <c:pt idx="14648">
                  <c:v>0.98520436797298672</c:v>
                </c:pt>
                <c:pt idx="14649">
                  <c:v>0.98553499662163502</c:v>
                </c:pt>
                <c:pt idx="14650">
                  <c:v>0.98925456891892893</c:v>
                </c:pt>
                <c:pt idx="14651">
                  <c:v>0.98594828243244559</c:v>
                </c:pt>
                <c:pt idx="14652">
                  <c:v>0.98570031094595933</c:v>
                </c:pt>
                <c:pt idx="14653">
                  <c:v>0.98826268297298392</c:v>
                </c:pt>
                <c:pt idx="14654">
                  <c:v>0.98586562527028343</c:v>
                </c:pt>
                <c:pt idx="14655">
                  <c:v>0.98851065445947006</c:v>
                </c:pt>
                <c:pt idx="14656">
                  <c:v>0.98743611135136311</c:v>
                </c:pt>
                <c:pt idx="14657">
                  <c:v>0.9871054827027147</c:v>
                </c:pt>
                <c:pt idx="14658">
                  <c:v>0.98834534013514597</c:v>
                </c:pt>
                <c:pt idx="14659">
                  <c:v>0.98801471148649767</c:v>
                </c:pt>
                <c:pt idx="14660">
                  <c:v>0.98908925459460473</c:v>
                </c:pt>
                <c:pt idx="14661">
                  <c:v>0.98760142567568721</c:v>
                </c:pt>
                <c:pt idx="14662">
                  <c:v>0.98776674000001141</c:v>
                </c:pt>
                <c:pt idx="14663">
                  <c:v>0.98718813986487686</c:v>
                </c:pt>
                <c:pt idx="14664">
                  <c:v>0.98908925459460473</c:v>
                </c:pt>
                <c:pt idx="14665">
                  <c:v>0.98859331162163222</c:v>
                </c:pt>
                <c:pt idx="14666">
                  <c:v>0.98900659743244268</c:v>
                </c:pt>
                <c:pt idx="14667">
                  <c:v>0.98892394027028063</c:v>
                </c:pt>
                <c:pt idx="14668">
                  <c:v>0.98983316905406349</c:v>
                </c:pt>
                <c:pt idx="14669">
                  <c:v>0.98925456891892893</c:v>
                </c:pt>
                <c:pt idx="14670">
                  <c:v>0.98826268297298392</c:v>
                </c:pt>
                <c:pt idx="14671">
                  <c:v>0.9871054827027147</c:v>
                </c:pt>
                <c:pt idx="14672">
                  <c:v>0.98611359675676968</c:v>
                </c:pt>
                <c:pt idx="14673">
                  <c:v>0.98793205432433562</c:v>
                </c:pt>
                <c:pt idx="14674">
                  <c:v>0.98983316905406349</c:v>
                </c:pt>
                <c:pt idx="14675">
                  <c:v>0.98818002581082176</c:v>
                </c:pt>
                <c:pt idx="14676">
                  <c:v>0.98685751121622844</c:v>
                </c:pt>
                <c:pt idx="14677">
                  <c:v>0.98884128310811858</c:v>
                </c:pt>
                <c:pt idx="14678">
                  <c:v>0.98917191175676689</c:v>
                </c:pt>
                <c:pt idx="14679">
                  <c:v>0.98950254040541519</c:v>
                </c:pt>
                <c:pt idx="14680">
                  <c:v>0.98842799729730801</c:v>
                </c:pt>
                <c:pt idx="14681">
                  <c:v>0.98859331162163222</c:v>
                </c:pt>
                <c:pt idx="14682">
                  <c:v>0.98917191175676689</c:v>
                </c:pt>
                <c:pt idx="14683">
                  <c:v>0.98966785472973928</c:v>
                </c:pt>
                <c:pt idx="14684">
                  <c:v>0.98908925459460473</c:v>
                </c:pt>
                <c:pt idx="14685">
                  <c:v>0.98900659743244268</c:v>
                </c:pt>
                <c:pt idx="14686">
                  <c:v>0.98826268297298392</c:v>
                </c:pt>
                <c:pt idx="14687">
                  <c:v>0.98908925459460473</c:v>
                </c:pt>
                <c:pt idx="14688">
                  <c:v>0.99165162662162931</c:v>
                </c:pt>
                <c:pt idx="14689">
                  <c:v>0.98950254040541519</c:v>
                </c:pt>
                <c:pt idx="14690">
                  <c:v>0.98950254040541519</c:v>
                </c:pt>
                <c:pt idx="14691">
                  <c:v>0.98884128310811858</c:v>
                </c:pt>
                <c:pt idx="14692">
                  <c:v>0.98925456891892893</c:v>
                </c:pt>
                <c:pt idx="14693">
                  <c:v>0.98859331162163222</c:v>
                </c:pt>
                <c:pt idx="14694">
                  <c:v>0.99024645486487395</c:v>
                </c:pt>
                <c:pt idx="14695">
                  <c:v>0.98594828243244559</c:v>
                </c:pt>
                <c:pt idx="14696">
                  <c:v>0.98999848337838769</c:v>
                </c:pt>
                <c:pt idx="14697">
                  <c:v>0.98950254040541519</c:v>
                </c:pt>
                <c:pt idx="14698">
                  <c:v>0.98900659743244268</c:v>
                </c:pt>
                <c:pt idx="14699">
                  <c:v>0.99016379770271179</c:v>
                </c:pt>
                <c:pt idx="14700">
                  <c:v>0.98892394027028063</c:v>
                </c:pt>
                <c:pt idx="14701">
                  <c:v>0.99032911202703611</c:v>
                </c:pt>
                <c:pt idx="14702">
                  <c:v>0.99065974067568441</c:v>
                </c:pt>
                <c:pt idx="14703">
                  <c:v>0.98859331162163222</c:v>
                </c:pt>
                <c:pt idx="14704">
                  <c:v>0.98917191175676689</c:v>
                </c:pt>
                <c:pt idx="14705">
                  <c:v>0.98908925459460473</c:v>
                </c:pt>
                <c:pt idx="14706">
                  <c:v>0.98826268297298392</c:v>
                </c:pt>
                <c:pt idx="14707">
                  <c:v>0.99181694094595363</c:v>
                </c:pt>
                <c:pt idx="14708">
                  <c:v>0.98983316905406349</c:v>
                </c:pt>
                <c:pt idx="14709">
                  <c:v>0.98768408283784936</c:v>
                </c:pt>
                <c:pt idx="14710">
                  <c:v>0.98941988324325314</c:v>
                </c:pt>
                <c:pt idx="14711">
                  <c:v>0.98842799729730801</c:v>
                </c:pt>
                <c:pt idx="14712">
                  <c:v>0.98842799729730801</c:v>
                </c:pt>
                <c:pt idx="14713">
                  <c:v>0.98983316905406349</c:v>
                </c:pt>
                <c:pt idx="14714">
                  <c:v>0.98859331162163222</c:v>
                </c:pt>
                <c:pt idx="14715">
                  <c:v>0.99032911202703611</c:v>
                </c:pt>
                <c:pt idx="14716">
                  <c:v>0.99140365513514306</c:v>
                </c:pt>
                <c:pt idx="14717">
                  <c:v>0.99008114054054974</c:v>
                </c:pt>
                <c:pt idx="14718">
                  <c:v>0.98776674000001141</c:v>
                </c:pt>
                <c:pt idx="14719">
                  <c:v>0.98933722608109098</c:v>
                </c:pt>
                <c:pt idx="14720">
                  <c:v>0.99016379770271179</c:v>
                </c:pt>
                <c:pt idx="14721">
                  <c:v>0.99148631229730522</c:v>
                </c:pt>
                <c:pt idx="14722">
                  <c:v>0.99057708351352236</c:v>
                </c:pt>
                <c:pt idx="14723">
                  <c:v>0.98999848337838769</c:v>
                </c:pt>
                <c:pt idx="14724">
                  <c:v>0.99024645486487395</c:v>
                </c:pt>
                <c:pt idx="14725">
                  <c:v>0.99057708351352236</c:v>
                </c:pt>
                <c:pt idx="14726">
                  <c:v>0.99065974067568441</c:v>
                </c:pt>
                <c:pt idx="14727">
                  <c:v>0.98900659743244268</c:v>
                </c:pt>
                <c:pt idx="14728">
                  <c:v>0.98950254040541519</c:v>
                </c:pt>
                <c:pt idx="14729">
                  <c:v>0.9908250550000085</c:v>
                </c:pt>
                <c:pt idx="14730">
                  <c:v>0.99065974067568441</c:v>
                </c:pt>
                <c:pt idx="14731">
                  <c:v>0.99065974067568441</c:v>
                </c:pt>
                <c:pt idx="14732">
                  <c:v>0.99024645486487395</c:v>
                </c:pt>
                <c:pt idx="14733">
                  <c:v>0.98776674000001141</c:v>
                </c:pt>
                <c:pt idx="14734">
                  <c:v>0.98991582621622554</c:v>
                </c:pt>
                <c:pt idx="14735">
                  <c:v>0.99173428378379158</c:v>
                </c:pt>
                <c:pt idx="14736">
                  <c:v>0.99065974067568441</c:v>
                </c:pt>
                <c:pt idx="14737">
                  <c:v>0.99024645486487395</c:v>
                </c:pt>
                <c:pt idx="14738">
                  <c:v>0.99032911202703611</c:v>
                </c:pt>
                <c:pt idx="14739">
                  <c:v>0.99041176918919815</c:v>
                </c:pt>
                <c:pt idx="14740">
                  <c:v>0.98958519756757723</c:v>
                </c:pt>
                <c:pt idx="14741">
                  <c:v>0.9908250550000085</c:v>
                </c:pt>
                <c:pt idx="14742">
                  <c:v>0.98941988324325314</c:v>
                </c:pt>
                <c:pt idx="14743">
                  <c:v>0.99189959810811568</c:v>
                </c:pt>
                <c:pt idx="14744">
                  <c:v>0.99189959810811568</c:v>
                </c:pt>
                <c:pt idx="14745">
                  <c:v>0.98966785472973928</c:v>
                </c:pt>
                <c:pt idx="14746">
                  <c:v>0.99090771216217066</c:v>
                </c:pt>
                <c:pt idx="14747">
                  <c:v>0.99065974067568441</c:v>
                </c:pt>
                <c:pt idx="14748">
                  <c:v>0.99181694094595363</c:v>
                </c:pt>
                <c:pt idx="14749">
                  <c:v>0.98983316905406349</c:v>
                </c:pt>
                <c:pt idx="14750">
                  <c:v>0.98900659743244268</c:v>
                </c:pt>
                <c:pt idx="14751">
                  <c:v>0.99057708351352236</c:v>
                </c:pt>
                <c:pt idx="14752">
                  <c:v>0.99032911202703611</c:v>
                </c:pt>
                <c:pt idx="14753">
                  <c:v>0.98933722608109098</c:v>
                </c:pt>
                <c:pt idx="14754">
                  <c:v>0.99074239783784646</c:v>
                </c:pt>
                <c:pt idx="14755">
                  <c:v>0.99016379770271179</c:v>
                </c:pt>
                <c:pt idx="14756">
                  <c:v>0.99074239783784646</c:v>
                </c:pt>
                <c:pt idx="14757">
                  <c:v>0.99107302648649476</c:v>
                </c:pt>
                <c:pt idx="14758">
                  <c:v>0.9904944263513602</c:v>
                </c:pt>
                <c:pt idx="14759">
                  <c:v>0.99140365513514306</c:v>
                </c:pt>
                <c:pt idx="14760">
                  <c:v>0.99099036932433271</c:v>
                </c:pt>
                <c:pt idx="14761">
                  <c:v>0.99107302648649476</c:v>
                </c:pt>
                <c:pt idx="14762">
                  <c:v>0.99173428378379158</c:v>
                </c:pt>
                <c:pt idx="14763">
                  <c:v>0.99057708351352236</c:v>
                </c:pt>
                <c:pt idx="14764">
                  <c:v>0.99074239783784646</c:v>
                </c:pt>
                <c:pt idx="14765">
                  <c:v>0.98884128310811858</c:v>
                </c:pt>
                <c:pt idx="14766">
                  <c:v>0.99231288391892614</c:v>
                </c:pt>
                <c:pt idx="14767">
                  <c:v>0.99173428378379158</c:v>
                </c:pt>
                <c:pt idx="14768">
                  <c:v>0.99165162662162931</c:v>
                </c:pt>
                <c:pt idx="14769">
                  <c:v>0.99173428378379158</c:v>
                </c:pt>
                <c:pt idx="14770">
                  <c:v>0.98875862594595643</c:v>
                </c:pt>
                <c:pt idx="14771">
                  <c:v>0.99181694094595363</c:v>
                </c:pt>
                <c:pt idx="14772">
                  <c:v>0.99272616972973649</c:v>
                </c:pt>
                <c:pt idx="14773">
                  <c:v>0.99189959810811568</c:v>
                </c:pt>
                <c:pt idx="14774">
                  <c:v>0.99032911202703611</c:v>
                </c:pt>
                <c:pt idx="14775">
                  <c:v>0.99032911202703611</c:v>
                </c:pt>
                <c:pt idx="14776">
                  <c:v>0.99297414121622274</c:v>
                </c:pt>
                <c:pt idx="14777">
                  <c:v>0.99198225527027772</c:v>
                </c:pt>
                <c:pt idx="14778">
                  <c:v>0.98826268297298392</c:v>
                </c:pt>
                <c:pt idx="14779">
                  <c:v>0.99189959810811568</c:v>
                </c:pt>
                <c:pt idx="14780">
                  <c:v>0.99074239783784646</c:v>
                </c:pt>
                <c:pt idx="14781">
                  <c:v>0.99289148405406069</c:v>
                </c:pt>
                <c:pt idx="14782">
                  <c:v>0.98958519756757723</c:v>
                </c:pt>
                <c:pt idx="14783">
                  <c:v>0.9908250550000085</c:v>
                </c:pt>
                <c:pt idx="14784">
                  <c:v>0.99140365513514306</c:v>
                </c:pt>
                <c:pt idx="14785">
                  <c:v>0.99198225527027772</c:v>
                </c:pt>
                <c:pt idx="14786">
                  <c:v>0.99148631229730522</c:v>
                </c:pt>
                <c:pt idx="14787">
                  <c:v>0.99189959810811568</c:v>
                </c:pt>
                <c:pt idx="14788">
                  <c:v>0.99148631229730522</c:v>
                </c:pt>
                <c:pt idx="14789">
                  <c:v>0.9904944263513602</c:v>
                </c:pt>
                <c:pt idx="14790">
                  <c:v>0.99214756959460193</c:v>
                </c:pt>
                <c:pt idx="14791">
                  <c:v>0.98966785472973928</c:v>
                </c:pt>
                <c:pt idx="14792">
                  <c:v>0.99206491243243988</c:v>
                </c:pt>
                <c:pt idx="14793">
                  <c:v>0.99024645486487395</c:v>
                </c:pt>
                <c:pt idx="14794">
                  <c:v>0.99123834081081896</c:v>
                </c:pt>
                <c:pt idx="14795">
                  <c:v>0.99247819824325023</c:v>
                </c:pt>
                <c:pt idx="14796">
                  <c:v>0.99181694094595363</c:v>
                </c:pt>
                <c:pt idx="14797">
                  <c:v>0.99198225527027772</c:v>
                </c:pt>
                <c:pt idx="14798">
                  <c:v>0.99057708351352236</c:v>
                </c:pt>
                <c:pt idx="14799">
                  <c:v>0.99065974067568441</c:v>
                </c:pt>
                <c:pt idx="14800">
                  <c:v>0.99165162662162931</c:v>
                </c:pt>
                <c:pt idx="14801">
                  <c:v>0.99065974067568441</c:v>
                </c:pt>
                <c:pt idx="14802">
                  <c:v>0.99099036932433271</c:v>
                </c:pt>
                <c:pt idx="14803">
                  <c:v>0.99099036932433271</c:v>
                </c:pt>
                <c:pt idx="14804">
                  <c:v>0.99132099797298101</c:v>
                </c:pt>
                <c:pt idx="14805">
                  <c:v>0.99181694094595363</c:v>
                </c:pt>
                <c:pt idx="14806">
                  <c:v>0.99148631229730522</c:v>
                </c:pt>
                <c:pt idx="14807">
                  <c:v>0.99107302648649476</c:v>
                </c:pt>
                <c:pt idx="14808">
                  <c:v>0.99016379770271179</c:v>
                </c:pt>
                <c:pt idx="14809">
                  <c:v>0.99206491243243988</c:v>
                </c:pt>
                <c:pt idx="14810">
                  <c:v>0.99090771216217066</c:v>
                </c:pt>
                <c:pt idx="14811">
                  <c:v>0.99181694094595363</c:v>
                </c:pt>
                <c:pt idx="14812">
                  <c:v>0.99148631229730522</c:v>
                </c:pt>
                <c:pt idx="14813">
                  <c:v>0.9904944263513602</c:v>
                </c:pt>
                <c:pt idx="14814">
                  <c:v>0.99016379770271179</c:v>
                </c:pt>
                <c:pt idx="14815">
                  <c:v>0.99313945554054683</c:v>
                </c:pt>
                <c:pt idx="14816">
                  <c:v>0.99107302648649476</c:v>
                </c:pt>
                <c:pt idx="14817">
                  <c:v>0.99239554108108818</c:v>
                </c:pt>
                <c:pt idx="14818">
                  <c:v>0.99214756959460193</c:v>
                </c:pt>
                <c:pt idx="14819">
                  <c:v>0.99156896945946726</c:v>
                </c:pt>
                <c:pt idx="14820">
                  <c:v>0.99223022675676398</c:v>
                </c:pt>
                <c:pt idx="14821">
                  <c:v>0.9904944263513602</c:v>
                </c:pt>
                <c:pt idx="14822">
                  <c:v>0.99090771216217066</c:v>
                </c:pt>
                <c:pt idx="14823">
                  <c:v>0.99305679837838479</c:v>
                </c:pt>
                <c:pt idx="14824">
                  <c:v>0.99198225527027772</c:v>
                </c:pt>
                <c:pt idx="14825">
                  <c:v>0.99173428378379158</c:v>
                </c:pt>
                <c:pt idx="14826">
                  <c:v>0.99239554108108818</c:v>
                </c:pt>
                <c:pt idx="14827">
                  <c:v>0.98925456891892893</c:v>
                </c:pt>
                <c:pt idx="14828">
                  <c:v>0.99231288391892614</c:v>
                </c:pt>
                <c:pt idx="14829">
                  <c:v>0.99264351256757444</c:v>
                </c:pt>
                <c:pt idx="14830">
                  <c:v>0.99115568364865692</c:v>
                </c:pt>
                <c:pt idx="14831">
                  <c:v>0.99041176918919815</c:v>
                </c:pt>
                <c:pt idx="14832">
                  <c:v>0.99231288391892614</c:v>
                </c:pt>
                <c:pt idx="14833">
                  <c:v>0.9933874270270332</c:v>
                </c:pt>
                <c:pt idx="14834">
                  <c:v>0.99256085540541228</c:v>
                </c:pt>
                <c:pt idx="14835">
                  <c:v>0.99032911202703611</c:v>
                </c:pt>
                <c:pt idx="14836">
                  <c:v>0.99231288391892614</c:v>
                </c:pt>
                <c:pt idx="14837">
                  <c:v>0.99289148405406069</c:v>
                </c:pt>
                <c:pt idx="14838">
                  <c:v>0.99322211270270899</c:v>
                </c:pt>
                <c:pt idx="14839">
                  <c:v>0.99297414121622274</c:v>
                </c:pt>
                <c:pt idx="14840">
                  <c:v>0.98933722608109098</c:v>
                </c:pt>
                <c:pt idx="14841">
                  <c:v>0.99206491243243988</c:v>
                </c:pt>
                <c:pt idx="14842">
                  <c:v>0.99256085540541228</c:v>
                </c:pt>
                <c:pt idx="14843">
                  <c:v>0.99305679837838479</c:v>
                </c:pt>
                <c:pt idx="14844">
                  <c:v>0.99347008418919536</c:v>
                </c:pt>
                <c:pt idx="14845">
                  <c:v>0.99223022675676398</c:v>
                </c:pt>
                <c:pt idx="14846">
                  <c:v>0.99181694094595363</c:v>
                </c:pt>
                <c:pt idx="14847">
                  <c:v>0.99247819824325023</c:v>
                </c:pt>
                <c:pt idx="14848">
                  <c:v>0.99099036932433271</c:v>
                </c:pt>
                <c:pt idx="14849">
                  <c:v>0.99123834081081896</c:v>
                </c:pt>
                <c:pt idx="14850">
                  <c:v>0.9904944263513602</c:v>
                </c:pt>
                <c:pt idx="14851">
                  <c:v>0.99388337000000571</c:v>
                </c:pt>
                <c:pt idx="14852">
                  <c:v>0.99107302648649476</c:v>
                </c:pt>
                <c:pt idx="14853">
                  <c:v>0.99198225527027772</c:v>
                </c:pt>
                <c:pt idx="14854">
                  <c:v>0.99305679837838479</c:v>
                </c:pt>
                <c:pt idx="14855">
                  <c:v>0.99363539851351945</c:v>
                </c:pt>
                <c:pt idx="14856">
                  <c:v>0.99322211270270899</c:v>
                </c:pt>
                <c:pt idx="14857">
                  <c:v>0.99330476986487115</c:v>
                </c:pt>
                <c:pt idx="14858">
                  <c:v>0.99289148405406069</c:v>
                </c:pt>
                <c:pt idx="14859">
                  <c:v>0.99223022675676398</c:v>
                </c:pt>
                <c:pt idx="14860">
                  <c:v>0.99437931297297821</c:v>
                </c:pt>
                <c:pt idx="14861">
                  <c:v>0.99429665581081605</c:v>
                </c:pt>
                <c:pt idx="14862">
                  <c:v>0.99181694094595363</c:v>
                </c:pt>
                <c:pt idx="14863">
                  <c:v>0.99264351256757444</c:v>
                </c:pt>
                <c:pt idx="14864">
                  <c:v>0.99223022675676398</c:v>
                </c:pt>
                <c:pt idx="14865">
                  <c:v>0.99173428378379158</c:v>
                </c:pt>
                <c:pt idx="14866">
                  <c:v>0.99404868432432991</c:v>
                </c:pt>
                <c:pt idx="14867">
                  <c:v>0.99247819824325023</c:v>
                </c:pt>
                <c:pt idx="14868">
                  <c:v>0.99016379770271179</c:v>
                </c:pt>
                <c:pt idx="14869">
                  <c:v>0.99140365513514306</c:v>
                </c:pt>
                <c:pt idx="14870">
                  <c:v>0.99429665581081605</c:v>
                </c:pt>
                <c:pt idx="14871">
                  <c:v>0.99305679837838479</c:v>
                </c:pt>
                <c:pt idx="14872">
                  <c:v>0.99313945554054683</c:v>
                </c:pt>
                <c:pt idx="14873">
                  <c:v>0.99090771216217066</c:v>
                </c:pt>
                <c:pt idx="14874">
                  <c:v>0.99396602716216775</c:v>
                </c:pt>
                <c:pt idx="14875">
                  <c:v>0.99165162662162931</c:v>
                </c:pt>
                <c:pt idx="14876">
                  <c:v>0.99148631229730522</c:v>
                </c:pt>
                <c:pt idx="14877">
                  <c:v>0.99206491243243988</c:v>
                </c:pt>
                <c:pt idx="14878">
                  <c:v>0.99322211270270899</c:v>
                </c:pt>
                <c:pt idx="14879">
                  <c:v>0.99347008418919536</c:v>
                </c:pt>
                <c:pt idx="14880">
                  <c:v>0.9933874270270332</c:v>
                </c:pt>
                <c:pt idx="14881">
                  <c:v>0.99289148405406069</c:v>
                </c:pt>
                <c:pt idx="14882">
                  <c:v>0.99330476986487115</c:v>
                </c:pt>
                <c:pt idx="14883">
                  <c:v>0.99347008418919536</c:v>
                </c:pt>
                <c:pt idx="14884">
                  <c:v>0.99421399864865401</c:v>
                </c:pt>
                <c:pt idx="14885">
                  <c:v>0.99297414121622274</c:v>
                </c:pt>
                <c:pt idx="14886">
                  <c:v>0.99132099797298101</c:v>
                </c:pt>
                <c:pt idx="14887">
                  <c:v>0.99313945554054683</c:v>
                </c:pt>
                <c:pt idx="14888">
                  <c:v>0.99380071283784366</c:v>
                </c:pt>
                <c:pt idx="14889">
                  <c:v>0.99479259878378867</c:v>
                </c:pt>
                <c:pt idx="14890">
                  <c:v>0.99173428378379158</c:v>
                </c:pt>
                <c:pt idx="14891">
                  <c:v>0.99404868432432991</c:v>
                </c:pt>
                <c:pt idx="14892">
                  <c:v>0.99223022675676398</c:v>
                </c:pt>
                <c:pt idx="14893">
                  <c:v>0.99413134148649196</c:v>
                </c:pt>
                <c:pt idx="14894">
                  <c:v>0.99074239783784646</c:v>
                </c:pt>
                <c:pt idx="14895">
                  <c:v>0.99330476986487115</c:v>
                </c:pt>
                <c:pt idx="14896">
                  <c:v>0.99322211270270899</c:v>
                </c:pt>
                <c:pt idx="14897">
                  <c:v>0.99388337000000571</c:v>
                </c:pt>
                <c:pt idx="14898">
                  <c:v>0.99462728445946447</c:v>
                </c:pt>
                <c:pt idx="14899">
                  <c:v>0.99421399864865401</c:v>
                </c:pt>
                <c:pt idx="14900">
                  <c:v>0.99181694094595363</c:v>
                </c:pt>
                <c:pt idx="14901">
                  <c:v>0.99181694094595363</c:v>
                </c:pt>
                <c:pt idx="14902">
                  <c:v>0.99413134148649196</c:v>
                </c:pt>
                <c:pt idx="14903">
                  <c:v>0.99231288391892614</c:v>
                </c:pt>
                <c:pt idx="14904">
                  <c:v>0.99504057027027493</c:v>
                </c:pt>
                <c:pt idx="14905">
                  <c:v>0.9935527413513574</c:v>
                </c:pt>
                <c:pt idx="14906">
                  <c:v>0.99413134148649196</c:v>
                </c:pt>
                <c:pt idx="14907">
                  <c:v>0.99487525594595072</c:v>
                </c:pt>
                <c:pt idx="14908">
                  <c:v>0.99173428378379158</c:v>
                </c:pt>
                <c:pt idx="14909">
                  <c:v>0.99437931297297821</c:v>
                </c:pt>
                <c:pt idx="14910">
                  <c:v>0.99024645486487395</c:v>
                </c:pt>
                <c:pt idx="14911">
                  <c:v>0.99247819824325023</c:v>
                </c:pt>
                <c:pt idx="14912">
                  <c:v>0.99330476986487115</c:v>
                </c:pt>
                <c:pt idx="14913">
                  <c:v>0.99413134148649196</c:v>
                </c:pt>
                <c:pt idx="14914">
                  <c:v>0.99173428378379158</c:v>
                </c:pt>
                <c:pt idx="14915">
                  <c:v>0.9937180556756815</c:v>
                </c:pt>
                <c:pt idx="14916">
                  <c:v>0.9933874270270332</c:v>
                </c:pt>
                <c:pt idx="14917">
                  <c:v>0.9937180556756815</c:v>
                </c:pt>
                <c:pt idx="14918">
                  <c:v>0.99305679837838479</c:v>
                </c:pt>
                <c:pt idx="14919">
                  <c:v>0.99396602716216775</c:v>
                </c:pt>
                <c:pt idx="14920">
                  <c:v>0.99322211270270899</c:v>
                </c:pt>
                <c:pt idx="14921">
                  <c:v>0.99495791310811288</c:v>
                </c:pt>
                <c:pt idx="14922">
                  <c:v>0.99437931297297821</c:v>
                </c:pt>
                <c:pt idx="14923">
                  <c:v>0.99280882689189853</c:v>
                </c:pt>
                <c:pt idx="14924">
                  <c:v>0.99305679837838479</c:v>
                </c:pt>
                <c:pt idx="14925">
                  <c:v>0.99487525594595072</c:v>
                </c:pt>
                <c:pt idx="14926">
                  <c:v>0.99305679837838479</c:v>
                </c:pt>
                <c:pt idx="14927">
                  <c:v>0.99297414121622274</c:v>
                </c:pt>
                <c:pt idx="14928">
                  <c:v>0.99214756959460193</c:v>
                </c:pt>
                <c:pt idx="14929">
                  <c:v>0.99404868432432991</c:v>
                </c:pt>
                <c:pt idx="14930">
                  <c:v>0.99429665581081605</c:v>
                </c:pt>
                <c:pt idx="14931">
                  <c:v>0.99553651324324743</c:v>
                </c:pt>
                <c:pt idx="14932">
                  <c:v>0.99330476986487115</c:v>
                </c:pt>
                <c:pt idx="14933">
                  <c:v>0.99231288391892614</c:v>
                </c:pt>
                <c:pt idx="14934">
                  <c:v>0.99404868432432991</c:v>
                </c:pt>
                <c:pt idx="14935">
                  <c:v>0.99223022675676398</c:v>
                </c:pt>
                <c:pt idx="14936">
                  <c:v>0.99462728445946447</c:v>
                </c:pt>
                <c:pt idx="14937">
                  <c:v>0.99272616972973649</c:v>
                </c:pt>
                <c:pt idx="14938">
                  <c:v>0.99413134148649196</c:v>
                </c:pt>
                <c:pt idx="14939">
                  <c:v>0.99206491243243988</c:v>
                </c:pt>
                <c:pt idx="14940">
                  <c:v>0.99380071283784366</c:v>
                </c:pt>
                <c:pt idx="14941">
                  <c:v>0.99404868432432991</c:v>
                </c:pt>
                <c:pt idx="14942">
                  <c:v>0.99305679837838479</c:v>
                </c:pt>
                <c:pt idx="14943">
                  <c:v>0.99313945554054683</c:v>
                </c:pt>
                <c:pt idx="14944">
                  <c:v>0.99289148405406069</c:v>
                </c:pt>
                <c:pt idx="14945">
                  <c:v>0.99628042770270608</c:v>
                </c:pt>
                <c:pt idx="14946">
                  <c:v>0.99322211270270899</c:v>
                </c:pt>
                <c:pt idx="14947">
                  <c:v>0.99214756959460193</c:v>
                </c:pt>
                <c:pt idx="14948">
                  <c:v>0.99413134148649196</c:v>
                </c:pt>
                <c:pt idx="14949">
                  <c:v>0.99520588459459913</c:v>
                </c:pt>
                <c:pt idx="14950">
                  <c:v>0.99454462729730231</c:v>
                </c:pt>
                <c:pt idx="14951">
                  <c:v>0.99421399864865401</c:v>
                </c:pt>
                <c:pt idx="14952">
                  <c:v>0.99454462729730231</c:v>
                </c:pt>
                <c:pt idx="14953">
                  <c:v>0.9937180556756815</c:v>
                </c:pt>
                <c:pt idx="14954">
                  <c:v>0.99380071283784366</c:v>
                </c:pt>
                <c:pt idx="14955">
                  <c:v>0.99421399864865401</c:v>
                </c:pt>
                <c:pt idx="14956">
                  <c:v>0.99470994162162651</c:v>
                </c:pt>
                <c:pt idx="14957">
                  <c:v>0.99380071283784366</c:v>
                </c:pt>
                <c:pt idx="14958">
                  <c:v>0.99413134148649196</c:v>
                </c:pt>
                <c:pt idx="14959">
                  <c:v>0.99528854175676118</c:v>
                </c:pt>
                <c:pt idx="14960">
                  <c:v>0.99347008418919536</c:v>
                </c:pt>
                <c:pt idx="14961">
                  <c:v>0.99380071283784366</c:v>
                </c:pt>
                <c:pt idx="14962">
                  <c:v>0.99479259878378867</c:v>
                </c:pt>
                <c:pt idx="14963">
                  <c:v>0.99495791310811288</c:v>
                </c:pt>
                <c:pt idx="14964">
                  <c:v>0.99404868432432991</c:v>
                </c:pt>
                <c:pt idx="14965">
                  <c:v>0.99520588459459913</c:v>
                </c:pt>
                <c:pt idx="14966">
                  <c:v>0.99421399864865401</c:v>
                </c:pt>
                <c:pt idx="14967">
                  <c:v>0.99504057027027493</c:v>
                </c:pt>
                <c:pt idx="14968">
                  <c:v>0.99561917040540948</c:v>
                </c:pt>
                <c:pt idx="14969">
                  <c:v>0.99487525594595072</c:v>
                </c:pt>
                <c:pt idx="14970">
                  <c:v>0.99446197013514026</c:v>
                </c:pt>
                <c:pt idx="14971">
                  <c:v>0.99446197013514026</c:v>
                </c:pt>
                <c:pt idx="14972">
                  <c:v>0.99479259878378867</c:v>
                </c:pt>
                <c:pt idx="14973">
                  <c:v>0.99545385608108528</c:v>
                </c:pt>
                <c:pt idx="14974">
                  <c:v>0.99561917040540948</c:v>
                </c:pt>
                <c:pt idx="14975">
                  <c:v>0.99189959810811568</c:v>
                </c:pt>
                <c:pt idx="14976">
                  <c:v>0.99297414121622274</c:v>
                </c:pt>
                <c:pt idx="14977">
                  <c:v>0.99429665581081605</c:v>
                </c:pt>
                <c:pt idx="14978">
                  <c:v>0.99470994162162651</c:v>
                </c:pt>
                <c:pt idx="14979">
                  <c:v>0.99504057027027493</c:v>
                </c:pt>
                <c:pt idx="14980">
                  <c:v>0.9933874270270332</c:v>
                </c:pt>
                <c:pt idx="14981">
                  <c:v>0.9935527413513574</c:v>
                </c:pt>
                <c:pt idx="14982">
                  <c:v>0.99545385608108528</c:v>
                </c:pt>
                <c:pt idx="14983">
                  <c:v>0.99363539851351945</c:v>
                </c:pt>
                <c:pt idx="14984">
                  <c:v>0.99545385608108528</c:v>
                </c:pt>
                <c:pt idx="14985">
                  <c:v>0.99198225527027772</c:v>
                </c:pt>
                <c:pt idx="14986">
                  <c:v>0.99487525594595072</c:v>
                </c:pt>
                <c:pt idx="14987">
                  <c:v>0.9969416850000028</c:v>
                </c:pt>
                <c:pt idx="14988">
                  <c:v>0.99586714189189574</c:v>
                </c:pt>
                <c:pt idx="14989">
                  <c:v>0.99437931297297821</c:v>
                </c:pt>
                <c:pt idx="14990">
                  <c:v>0.99380071283784366</c:v>
                </c:pt>
                <c:pt idx="14991">
                  <c:v>0.99504057027027493</c:v>
                </c:pt>
                <c:pt idx="14992">
                  <c:v>0.99487525594595072</c:v>
                </c:pt>
                <c:pt idx="14993">
                  <c:v>0.99247819824325023</c:v>
                </c:pt>
                <c:pt idx="14994">
                  <c:v>0.99429665581081605</c:v>
                </c:pt>
                <c:pt idx="14995">
                  <c:v>0.99487525594595072</c:v>
                </c:pt>
                <c:pt idx="14996">
                  <c:v>0.99470994162162651</c:v>
                </c:pt>
                <c:pt idx="14997">
                  <c:v>0.99495791310811288</c:v>
                </c:pt>
                <c:pt idx="14998">
                  <c:v>0.99553651324324743</c:v>
                </c:pt>
                <c:pt idx="14999">
                  <c:v>0.99363539851351945</c:v>
                </c:pt>
                <c:pt idx="15000">
                  <c:v>0.99487525594595072</c:v>
                </c:pt>
                <c:pt idx="15001">
                  <c:v>0.99652839918919245</c:v>
                </c:pt>
                <c:pt idx="15002">
                  <c:v>0.99487525594595072</c:v>
                </c:pt>
                <c:pt idx="15003">
                  <c:v>0.99404868432432991</c:v>
                </c:pt>
                <c:pt idx="15004">
                  <c:v>0.99495791310811288</c:v>
                </c:pt>
                <c:pt idx="15005">
                  <c:v>0.99578448472973358</c:v>
                </c:pt>
                <c:pt idx="15006">
                  <c:v>0.99702434216216496</c:v>
                </c:pt>
                <c:pt idx="15007">
                  <c:v>0.99636308486486835</c:v>
                </c:pt>
                <c:pt idx="15008">
                  <c:v>0.99570182756757153</c:v>
                </c:pt>
                <c:pt idx="15009">
                  <c:v>0.99305679837838479</c:v>
                </c:pt>
                <c:pt idx="15010">
                  <c:v>0.99570182756757153</c:v>
                </c:pt>
                <c:pt idx="15011">
                  <c:v>0.99619777054054404</c:v>
                </c:pt>
                <c:pt idx="15012">
                  <c:v>0.99528854175676118</c:v>
                </c:pt>
                <c:pt idx="15013">
                  <c:v>0.99495791310811288</c:v>
                </c:pt>
                <c:pt idx="15014">
                  <c:v>0.99462728445946447</c:v>
                </c:pt>
                <c:pt idx="15015">
                  <c:v>0.99462728445946447</c:v>
                </c:pt>
                <c:pt idx="15016">
                  <c:v>0.99297414121622274</c:v>
                </c:pt>
                <c:pt idx="15017">
                  <c:v>0.99437931297297821</c:v>
                </c:pt>
                <c:pt idx="15018">
                  <c:v>0.99470994162162651</c:v>
                </c:pt>
                <c:pt idx="15019">
                  <c:v>0.99446197013514026</c:v>
                </c:pt>
                <c:pt idx="15020">
                  <c:v>0.99586714189189574</c:v>
                </c:pt>
                <c:pt idx="15021">
                  <c:v>0.99347008418919536</c:v>
                </c:pt>
                <c:pt idx="15022">
                  <c:v>0.99545385608108528</c:v>
                </c:pt>
                <c:pt idx="15023">
                  <c:v>0.99479259878378867</c:v>
                </c:pt>
                <c:pt idx="15024">
                  <c:v>0.99504057027027493</c:v>
                </c:pt>
                <c:pt idx="15025">
                  <c:v>0.99504057027027493</c:v>
                </c:pt>
                <c:pt idx="15026">
                  <c:v>0.99388337000000571</c:v>
                </c:pt>
                <c:pt idx="15027">
                  <c:v>0.99578448472973358</c:v>
                </c:pt>
                <c:pt idx="15028">
                  <c:v>0.99528854175676118</c:v>
                </c:pt>
                <c:pt idx="15029">
                  <c:v>0.99594979905405778</c:v>
                </c:pt>
                <c:pt idx="15030">
                  <c:v>0.99611511337838199</c:v>
                </c:pt>
                <c:pt idx="15031">
                  <c:v>0.99528854175676118</c:v>
                </c:pt>
                <c:pt idx="15032">
                  <c:v>0.99454462729730231</c:v>
                </c:pt>
                <c:pt idx="15033">
                  <c:v>0.99520588459459913</c:v>
                </c:pt>
                <c:pt idx="15034">
                  <c:v>0.99685902783784075</c:v>
                </c:pt>
                <c:pt idx="15035">
                  <c:v>0.99669371351351665</c:v>
                </c:pt>
                <c:pt idx="15036">
                  <c:v>0.99537119891892323</c:v>
                </c:pt>
                <c:pt idx="15037">
                  <c:v>0.99297414121622274</c:v>
                </c:pt>
                <c:pt idx="15038">
                  <c:v>0.99619777054054404</c:v>
                </c:pt>
                <c:pt idx="15039">
                  <c:v>0.99628042770270608</c:v>
                </c:pt>
                <c:pt idx="15040">
                  <c:v>0.99553651324324743</c:v>
                </c:pt>
                <c:pt idx="15041">
                  <c:v>0.99537119891892323</c:v>
                </c:pt>
                <c:pt idx="15042">
                  <c:v>0.99512322743243697</c:v>
                </c:pt>
                <c:pt idx="15043">
                  <c:v>0.99636308486486835</c:v>
                </c:pt>
                <c:pt idx="15044">
                  <c:v>0.99603245621621983</c:v>
                </c:pt>
                <c:pt idx="15045">
                  <c:v>0.99553651324324743</c:v>
                </c:pt>
                <c:pt idx="15046">
                  <c:v>0.99396602716216775</c:v>
                </c:pt>
                <c:pt idx="15047">
                  <c:v>0.9967763706756787</c:v>
                </c:pt>
                <c:pt idx="15048">
                  <c:v>0.99586714189189574</c:v>
                </c:pt>
                <c:pt idx="15049">
                  <c:v>0.99520588459459913</c:v>
                </c:pt>
                <c:pt idx="15050">
                  <c:v>0.99247819824325023</c:v>
                </c:pt>
                <c:pt idx="15051">
                  <c:v>0.99537119891892323</c:v>
                </c:pt>
                <c:pt idx="15052">
                  <c:v>0.99685902783784075</c:v>
                </c:pt>
                <c:pt idx="15053">
                  <c:v>0.99735497081081326</c:v>
                </c:pt>
                <c:pt idx="15054">
                  <c:v>0.99636308486486835</c:v>
                </c:pt>
                <c:pt idx="15055">
                  <c:v>0.99611511337838199</c:v>
                </c:pt>
                <c:pt idx="15056">
                  <c:v>0.99380071283784366</c:v>
                </c:pt>
                <c:pt idx="15057">
                  <c:v>0.99388337000000571</c:v>
                </c:pt>
                <c:pt idx="15058">
                  <c:v>0.99545385608108528</c:v>
                </c:pt>
                <c:pt idx="15059">
                  <c:v>0.99495791310811288</c:v>
                </c:pt>
                <c:pt idx="15060">
                  <c:v>0.99479259878378867</c:v>
                </c:pt>
                <c:pt idx="15061">
                  <c:v>0.99594979905405778</c:v>
                </c:pt>
                <c:pt idx="15062">
                  <c:v>0.99570182756757153</c:v>
                </c:pt>
                <c:pt idx="15063">
                  <c:v>0.99561917040540948</c:v>
                </c:pt>
                <c:pt idx="15064">
                  <c:v>0.99504057027027493</c:v>
                </c:pt>
                <c:pt idx="15065">
                  <c:v>0.99289148405406069</c:v>
                </c:pt>
                <c:pt idx="15066">
                  <c:v>0.99313945554054683</c:v>
                </c:pt>
                <c:pt idx="15067">
                  <c:v>0.9967763706756787</c:v>
                </c:pt>
                <c:pt idx="15068">
                  <c:v>0.99619777054054404</c:v>
                </c:pt>
                <c:pt idx="15069">
                  <c:v>0.99470994162162651</c:v>
                </c:pt>
                <c:pt idx="15070">
                  <c:v>0.99603245621621983</c:v>
                </c:pt>
                <c:pt idx="15071">
                  <c:v>0.99594979905405778</c:v>
                </c:pt>
                <c:pt idx="15072">
                  <c:v>0.99611511337838199</c:v>
                </c:pt>
                <c:pt idx="15073">
                  <c:v>0.99628042770270608</c:v>
                </c:pt>
                <c:pt idx="15074">
                  <c:v>0.99586714189189574</c:v>
                </c:pt>
                <c:pt idx="15075">
                  <c:v>0.99611511337838199</c:v>
                </c:pt>
                <c:pt idx="15076">
                  <c:v>0.99487525594595072</c:v>
                </c:pt>
                <c:pt idx="15077">
                  <c:v>0.997106999324327</c:v>
                </c:pt>
                <c:pt idx="15078">
                  <c:v>0.99504057027027493</c:v>
                </c:pt>
                <c:pt idx="15079">
                  <c:v>0.99487525594595072</c:v>
                </c:pt>
                <c:pt idx="15080">
                  <c:v>0.99429665581081605</c:v>
                </c:pt>
                <c:pt idx="15081">
                  <c:v>0.99669371351351665</c:v>
                </c:pt>
                <c:pt idx="15082">
                  <c:v>0.99545385608108528</c:v>
                </c:pt>
                <c:pt idx="15083">
                  <c:v>0.99454462729730231</c:v>
                </c:pt>
                <c:pt idx="15084">
                  <c:v>0.99561917040540948</c:v>
                </c:pt>
                <c:pt idx="15085">
                  <c:v>0.99760294229729951</c:v>
                </c:pt>
                <c:pt idx="15086">
                  <c:v>0.99652839918919245</c:v>
                </c:pt>
                <c:pt idx="15087">
                  <c:v>0.99619777054054404</c:v>
                </c:pt>
                <c:pt idx="15088">
                  <c:v>0.9966110563513545</c:v>
                </c:pt>
                <c:pt idx="15089">
                  <c:v>0.99545385608108528</c:v>
                </c:pt>
                <c:pt idx="15090">
                  <c:v>0.99727231364865121</c:v>
                </c:pt>
                <c:pt idx="15091">
                  <c:v>0.99685902783784075</c:v>
                </c:pt>
                <c:pt idx="15092">
                  <c:v>0.99380071283784366</c:v>
                </c:pt>
                <c:pt idx="15093">
                  <c:v>0.99570182756757153</c:v>
                </c:pt>
                <c:pt idx="15094">
                  <c:v>0.99628042770270608</c:v>
                </c:pt>
                <c:pt idx="15095">
                  <c:v>0.99636308486486835</c:v>
                </c:pt>
                <c:pt idx="15096">
                  <c:v>0.99636308486486835</c:v>
                </c:pt>
                <c:pt idx="15097">
                  <c:v>0.9964457420270304</c:v>
                </c:pt>
                <c:pt idx="15098">
                  <c:v>0.99594979905405778</c:v>
                </c:pt>
                <c:pt idx="15099">
                  <c:v>0.9966110563513545</c:v>
                </c:pt>
                <c:pt idx="15100">
                  <c:v>0.99785091378378588</c:v>
                </c:pt>
                <c:pt idx="15101">
                  <c:v>0.99586714189189574</c:v>
                </c:pt>
                <c:pt idx="15102">
                  <c:v>0.99619777054054404</c:v>
                </c:pt>
                <c:pt idx="15103">
                  <c:v>0.99462728445946447</c:v>
                </c:pt>
                <c:pt idx="15104">
                  <c:v>0.99760294229729951</c:v>
                </c:pt>
                <c:pt idx="15105">
                  <c:v>0.99685902783784075</c:v>
                </c:pt>
                <c:pt idx="15106">
                  <c:v>0.99652839918919245</c:v>
                </c:pt>
                <c:pt idx="15107">
                  <c:v>0.99454462729730231</c:v>
                </c:pt>
                <c:pt idx="15108">
                  <c:v>0.99495791310811288</c:v>
                </c:pt>
                <c:pt idx="15109">
                  <c:v>0.99495791310811288</c:v>
                </c:pt>
                <c:pt idx="15110">
                  <c:v>0.99578448472973358</c:v>
                </c:pt>
                <c:pt idx="15111">
                  <c:v>0.99545385608108528</c:v>
                </c:pt>
                <c:pt idx="15112">
                  <c:v>0.99603245621621983</c:v>
                </c:pt>
                <c:pt idx="15113">
                  <c:v>0.9969416850000028</c:v>
                </c:pt>
                <c:pt idx="15114">
                  <c:v>0.99768559945946156</c:v>
                </c:pt>
                <c:pt idx="15115">
                  <c:v>0.99404868432432991</c:v>
                </c:pt>
                <c:pt idx="15116">
                  <c:v>0.99685902783784075</c:v>
                </c:pt>
                <c:pt idx="15117">
                  <c:v>0.99520588459459913</c:v>
                </c:pt>
                <c:pt idx="15118">
                  <c:v>0.99760294229729951</c:v>
                </c:pt>
                <c:pt idx="15119">
                  <c:v>0.9974376279729753</c:v>
                </c:pt>
                <c:pt idx="15120">
                  <c:v>0.9967763706756787</c:v>
                </c:pt>
                <c:pt idx="15121">
                  <c:v>0.99594979905405778</c:v>
                </c:pt>
                <c:pt idx="15122">
                  <c:v>0.99652839918919245</c:v>
                </c:pt>
                <c:pt idx="15123">
                  <c:v>0.99652839918919245</c:v>
                </c:pt>
                <c:pt idx="15124">
                  <c:v>0.99636308486486835</c:v>
                </c:pt>
                <c:pt idx="15125">
                  <c:v>0.997106999324327</c:v>
                </c:pt>
                <c:pt idx="15126">
                  <c:v>0.99413134148649196</c:v>
                </c:pt>
                <c:pt idx="15127">
                  <c:v>0.99652839918919245</c:v>
                </c:pt>
                <c:pt idx="15128">
                  <c:v>0.9969416850000028</c:v>
                </c:pt>
                <c:pt idx="15129">
                  <c:v>0.99685902783784075</c:v>
                </c:pt>
                <c:pt idx="15130">
                  <c:v>0.99669371351351665</c:v>
                </c:pt>
                <c:pt idx="15131">
                  <c:v>0.99594979905405778</c:v>
                </c:pt>
                <c:pt idx="15132">
                  <c:v>0.99760294229729951</c:v>
                </c:pt>
                <c:pt idx="15133">
                  <c:v>0.99735497081081326</c:v>
                </c:pt>
                <c:pt idx="15134">
                  <c:v>0.99380071283784366</c:v>
                </c:pt>
                <c:pt idx="15135">
                  <c:v>0.9964457420270304</c:v>
                </c:pt>
                <c:pt idx="15136">
                  <c:v>0.99685902783784075</c:v>
                </c:pt>
                <c:pt idx="15137">
                  <c:v>0.99685902783784075</c:v>
                </c:pt>
                <c:pt idx="15138">
                  <c:v>0.99561917040540948</c:v>
                </c:pt>
                <c:pt idx="15139">
                  <c:v>0.99479259878378867</c:v>
                </c:pt>
                <c:pt idx="15140">
                  <c:v>0.99561917040540948</c:v>
                </c:pt>
                <c:pt idx="15141">
                  <c:v>0.99793357094594792</c:v>
                </c:pt>
                <c:pt idx="15142">
                  <c:v>0.99586714189189574</c:v>
                </c:pt>
                <c:pt idx="15143">
                  <c:v>0.9974376279729753</c:v>
                </c:pt>
                <c:pt idx="15144">
                  <c:v>0.99586714189189574</c:v>
                </c:pt>
                <c:pt idx="15145">
                  <c:v>0.99586714189189574</c:v>
                </c:pt>
                <c:pt idx="15146">
                  <c:v>0.99727231364865121</c:v>
                </c:pt>
                <c:pt idx="15147">
                  <c:v>0.99537119891892323</c:v>
                </c:pt>
                <c:pt idx="15148">
                  <c:v>0.9967763706756787</c:v>
                </c:pt>
                <c:pt idx="15149">
                  <c:v>0.9966110563513545</c:v>
                </c:pt>
                <c:pt idx="15150">
                  <c:v>0.99454462729730231</c:v>
                </c:pt>
                <c:pt idx="15151">
                  <c:v>0.99396602716216775</c:v>
                </c:pt>
                <c:pt idx="15152">
                  <c:v>0.99702434216216496</c:v>
                </c:pt>
                <c:pt idx="15153">
                  <c:v>0.99570182756757153</c:v>
                </c:pt>
                <c:pt idx="15154">
                  <c:v>0.9935527413513574</c:v>
                </c:pt>
                <c:pt idx="15155">
                  <c:v>0.9964457420270304</c:v>
                </c:pt>
                <c:pt idx="15156">
                  <c:v>0.99735497081081326</c:v>
                </c:pt>
                <c:pt idx="15157">
                  <c:v>0.9969416850000028</c:v>
                </c:pt>
                <c:pt idx="15158">
                  <c:v>0.9964457420270304</c:v>
                </c:pt>
                <c:pt idx="15159">
                  <c:v>0.99487525594595072</c:v>
                </c:pt>
                <c:pt idx="15160">
                  <c:v>0.99636308486486835</c:v>
                </c:pt>
                <c:pt idx="15161">
                  <c:v>0.99752028513513735</c:v>
                </c:pt>
                <c:pt idx="15162">
                  <c:v>0.99628042770270608</c:v>
                </c:pt>
                <c:pt idx="15163">
                  <c:v>0.99718965648648905</c:v>
                </c:pt>
                <c:pt idx="15164">
                  <c:v>0.99396602716216775</c:v>
                </c:pt>
                <c:pt idx="15165">
                  <c:v>0.99570182756757153</c:v>
                </c:pt>
                <c:pt idx="15166">
                  <c:v>0.99785091378378588</c:v>
                </c:pt>
                <c:pt idx="15167">
                  <c:v>0.99735497081081326</c:v>
                </c:pt>
                <c:pt idx="15168">
                  <c:v>0.99586714189189574</c:v>
                </c:pt>
                <c:pt idx="15169">
                  <c:v>0.99652839918919245</c:v>
                </c:pt>
                <c:pt idx="15170">
                  <c:v>0.99537119891892323</c:v>
                </c:pt>
                <c:pt idx="15171">
                  <c:v>0.99760294229729951</c:v>
                </c:pt>
                <c:pt idx="15172">
                  <c:v>0.9964457420270304</c:v>
                </c:pt>
                <c:pt idx="15173">
                  <c:v>0.99578448472973358</c:v>
                </c:pt>
                <c:pt idx="15174">
                  <c:v>0.99669371351351665</c:v>
                </c:pt>
                <c:pt idx="15175">
                  <c:v>0.99636308486486835</c:v>
                </c:pt>
                <c:pt idx="15176">
                  <c:v>0.99628042770270608</c:v>
                </c:pt>
                <c:pt idx="15177">
                  <c:v>0.997106999324327</c:v>
                </c:pt>
                <c:pt idx="15178">
                  <c:v>0.99594979905405778</c:v>
                </c:pt>
                <c:pt idx="15179">
                  <c:v>0.99553651324324743</c:v>
                </c:pt>
                <c:pt idx="15180">
                  <c:v>0.9964457420270304</c:v>
                </c:pt>
                <c:pt idx="15181">
                  <c:v>0.99727231364865121</c:v>
                </c:pt>
                <c:pt idx="15182">
                  <c:v>0.9967763706756787</c:v>
                </c:pt>
                <c:pt idx="15183">
                  <c:v>0.99752028513513735</c:v>
                </c:pt>
                <c:pt idx="15184">
                  <c:v>0.99818154243243418</c:v>
                </c:pt>
                <c:pt idx="15185">
                  <c:v>0.99718965648648905</c:v>
                </c:pt>
                <c:pt idx="15186">
                  <c:v>0.9969416850000028</c:v>
                </c:pt>
                <c:pt idx="15187">
                  <c:v>0.99570182756757153</c:v>
                </c:pt>
                <c:pt idx="15188">
                  <c:v>0.99826419959459622</c:v>
                </c:pt>
                <c:pt idx="15189">
                  <c:v>0.99768559945946156</c:v>
                </c:pt>
                <c:pt idx="15190">
                  <c:v>0.99768559945946156</c:v>
                </c:pt>
                <c:pt idx="15191">
                  <c:v>0.99727231364865121</c:v>
                </c:pt>
                <c:pt idx="15192">
                  <c:v>0.99652839918919245</c:v>
                </c:pt>
                <c:pt idx="15193">
                  <c:v>0.99611511337838199</c:v>
                </c:pt>
                <c:pt idx="15194">
                  <c:v>0.99818154243243418</c:v>
                </c:pt>
                <c:pt idx="15195">
                  <c:v>0.9969416850000028</c:v>
                </c:pt>
                <c:pt idx="15196">
                  <c:v>0.99586714189189574</c:v>
                </c:pt>
                <c:pt idx="15197">
                  <c:v>0.99495791310811288</c:v>
                </c:pt>
                <c:pt idx="15198">
                  <c:v>0.99826419959459622</c:v>
                </c:pt>
                <c:pt idx="15199">
                  <c:v>0.99718965648648905</c:v>
                </c:pt>
                <c:pt idx="15200">
                  <c:v>0.99669371351351665</c:v>
                </c:pt>
                <c:pt idx="15201">
                  <c:v>0.99578448472973358</c:v>
                </c:pt>
                <c:pt idx="15202">
                  <c:v>0.9969416850000028</c:v>
                </c:pt>
                <c:pt idx="15203">
                  <c:v>0.99818154243243418</c:v>
                </c:pt>
                <c:pt idx="15204">
                  <c:v>0.99735497081081326</c:v>
                </c:pt>
                <c:pt idx="15205">
                  <c:v>0.99570182756757153</c:v>
                </c:pt>
                <c:pt idx="15206">
                  <c:v>0.99578448472973358</c:v>
                </c:pt>
                <c:pt idx="15207">
                  <c:v>0.99851217108108248</c:v>
                </c:pt>
                <c:pt idx="15208">
                  <c:v>0.99768559945946156</c:v>
                </c:pt>
                <c:pt idx="15209">
                  <c:v>0.99487525594595072</c:v>
                </c:pt>
                <c:pt idx="15210">
                  <c:v>0.99702434216216496</c:v>
                </c:pt>
                <c:pt idx="15211">
                  <c:v>0.9969416850000028</c:v>
                </c:pt>
                <c:pt idx="15212">
                  <c:v>0.99528854175676118</c:v>
                </c:pt>
                <c:pt idx="15213">
                  <c:v>0.99628042770270608</c:v>
                </c:pt>
                <c:pt idx="15214">
                  <c:v>0.99801622810810997</c:v>
                </c:pt>
                <c:pt idx="15215">
                  <c:v>0.99404868432432991</c:v>
                </c:pt>
                <c:pt idx="15216">
                  <c:v>0.99752028513513735</c:v>
                </c:pt>
                <c:pt idx="15217">
                  <c:v>0.99950405702702749</c:v>
                </c:pt>
                <c:pt idx="15218">
                  <c:v>0.99768559945946156</c:v>
                </c:pt>
                <c:pt idx="15219">
                  <c:v>0.99636308486486835</c:v>
                </c:pt>
                <c:pt idx="15220">
                  <c:v>0.99652839918919245</c:v>
                </c:pt>
                <c:pt idx="15221">
                  <c:v>0.99487525594595072</c:v>
                </c:pt>
                <c:pt idx="15222">
                  <c:v>0.9974376279729753</c:v>
                </c:pt>
                <c:pt idx="15223">
                  <c:v>0.99718965648648905</c:v>
                </c:pt>
                <c:pt idx="15224">
                  <c:v>0.99545385608108528</c:v>
                </c:pt>
                <c:pt idx="15225">
                  <c:v>0.9937180556756815</c:v>
                </c:pt>
                <c:pt idx="15226">
                  <c:v>0.99768559945946156</c:v>
                </c:pt>
                <c:pt idx="15227">
                  <c:v>0.99892545689189283</c:v>
                </c:pt>
                <c:pt idx="15228">
                  <c:v>0.997106999324327</c:v>
                </c:pt>
                <c:pt idx="15229">
                  <c:v>0.99504057027027493</c:v>
                </c:pt>
                <c:pt idx="15230">
                  <c:v>0.9969416850000028</c:v>
                </c:pt>
                <c:pt idx="15231">
                  <c:v>0.997106999324327</c:v>
                </c:pt>
                <c:pt idx="15232">
                  <c:v>0.99785091378378588</c:v>
                </c:pt>
                <c:pt idx="15233">
                  <c:v>0.99718965648648905</c:v>
                </c:pt>
                <c:pt idx="15234">
                  <c:v>0.99735497081081326</c:v>
                </c:pt>
                <c:pt idx="15235">
                  <c:v>0.99785091378378588</c:v>
                </c:pt>
                <c:pt idx="15236">
                  <c:v>0.99785091378378588</c:v>
                </c:pt>
                <c:pt idx="15237">
                  <c:v>0.99619777054054404</c:v>
                </c:pt>
                <c:pt idx="15238">
                  <c:v>0.9969416850000028</c:v>
                </c:pt>
                <c:pt idx="15239">
                  <c:v>0.99760294229729951</c:v>
                </c:pt>
                <c:pt idx="15240">
                  <c:v>0.9974376279729753</c:v>
                </c:pt>
                <c:pt idx="15241">
                  <c:v>0.99776825662162361</c:v>
                </c:pt>
                <c:pt idx="15242">
                  <c:v>0.9969416850000028</c:v>
                </c:pt>
                <c:pt idx="15243">
                  <c:v>0.99421399864865401</c:v>
                </c:pt>
                <c:pt idx="15244">
                  <c:v>0.9967763706756787</c:v>
                </c:pt>
                <c:pt idx="15245">
                  <c:v>0.99884279972973078</c:v>
                </c:pt>
                <c:pt idx="15246">
                  <c:v>0.99727231364865121</c:v>
                </c:pt>
                <c:pt idx="15247">
                  <c:v>0.99685902783784075</c:v>
                </c:pt>
                <c:pt idx="15248">
                  <c:v>0.99636308486486835</c:v>
                </c:pt>
                <c:pt idx="15249">
                  <c:v>0.9974376279729753</c:v>
                </c:pt>
                <c:pt idx="15250">
                  <c:v>0.99628042770270608</c:v>
                </c:pt>
                <c:pt idx="15251">
                  <c:v>0.9964457420270304</c:v>
                </c:pt>
                <c:pt idx="15252">
                  <c:v>0.99487525594595072</c:v>
                </c:pt>
                <c:pt idx="15253">
                  <c:v>0.9964457420270304</c:v>
                </c:pt>
                <c:pt idx="15254">
                  <c:v>0.99718965648648905</c:v>
                </c:pt>
                <c:pt idx="15255">
                  <c:v>0.99826419959459622</c:v>
                </c:pt>
                <c:pt idx="15256">
                  <c:v>0.99718965648648905</c:v>
                </c:pt>
                <c:pt idx="15257">
                  <c:v>0.99718965648648905</c:v>
                </c:pt>
                <c:pt idx="15258">
                  <c:v>0.99702434216216496</c:v>
                </c:pt>
                <c:pt idx="15259">
                  <c:v>0.99842951391892043</c:v>
                </c:pt>
                <c:pt idx="15260">
                  <c:v>0.99578448472973358</c:v>
                </c:pt>
                <c:pt idx="15261">
                  <c:v>0.99842951391892043</c:v>
                </c:pt>
                <c:pt idx="15262">
                  <c:v>0.99702434216216496</c:v>
                </c:pt>
                <c:pt idx="15263">
                  <c:v>0.99727231364865121</c:v>
                </c:pt>
                <c:pt idx="15264">
                  <c:v>0.99752028513513735</c:v>
                </c:pt>
                <c:pt idx="15265">
                  <c:v>0.99718965648648905</c:v>
                </c:pt>
                <c:pt idx="15266">
                  <c:v>0.99768559945946156</c:v>
                </c:pt>
                <c:pt idx="15267">
                  <c:v>0.99628042770270608</c:v>
                </c:pt>
                <c:pt idx="15268">
                  <c:v>0.99826419959459622</c:v>
                </c:pt>
                <c:pt idx="15269">
                  <c:v>0.9969416850000028</c:v>
                </c:pt>
                <c:pt idx="15270">
                  <c:v>0.99652839918919245</c:v>
                </c:pt>
                <c:pt idx="15271">
                  <c:v>0.99619777054054404</c:v>
                </c:pt>
                <c:pt idx="15272">
                  <c:v>0.9967763706756787</c:v>
                </c:pt>
                <c:pt idx="15273">
                  <c:v>0.99826419959459622</c:v>
                </c:pt>
                <c:pt idx="15274">
                  <c:v>0.9966110563513545</c:v>
                </c:pt>
                <c:pt idx="15275">
                  <c:v>0.99718965648648905</c:v>
                </c:pt>
                <c:pt idx="15276">
                  <c:v>0.99652839918919245</c:v>
                </c:pt>
                <c:pt idx="15277">
                  <c:v>0.99752028513513735</c:v>
                </c:pt>
                <c:pt idx="15278">
                  <c:v>1</c:v>
                </c:pt>
                <c:pt idx="15279">
                  <c:v>0.99917342837837908</c:v>
                </c:pt>
                <c:pt idx="15280">
                  <c:v>0.99727231364865121</c:v>
                </c:pt>
                <c:pt idx="15281">
                  <c:v>0.99760294229729951</c:v>
                </c:pt>
                <c:pt idx="15282">
                  <c:v>0.99776825662162361</c:v>
                </c:pt>
                <c:pt idx="15283">
                  <c:v>0.99842951391892043</c:v>
                </c:pt>
                <c:pt idx="15284">
                  <c:v>0.99884279972973078</c:v>
                </c:pt>
                <c:pt idx="15285">
                  <c:v>0.99727231364865121</c:v>
                </c:pt>
                <c:pt idx="15286">
                  <c:v>0.99776825662162361</c:v>
                </c:pt>
                <c:pt idx="15287">
                  <c:v>0.99859482824324453</c:v>
                </c:pt>
                <c:pt idx="15288">
                  <c:v>0.99801622810810997</c:v>
                </c:pt>
                <c:pt idx="15289">
                  <c:v>0.99818154243243418</c:v>
                </c:pt>
                <c:pt idx="15290">
                  <c:v>0.99793357094594792</c:v>
                </c:pt>
                <c:pt idx="15291">
                  <c:v>0.99867748540540657</c:v>
                </c:pt>
                <c:pt idx="15292">
                  <c:v>1</c:v>
                </c:pt>
                <c:pt idx="15293">
                  <c:v>0.99495791310811288</c:v>
                </c:pt>
                <c:pt idx="15294">
                  <c:v>0.99735497081081326</c:v>
                </c:pt>
                <c:pt idx="15295">
                  <c:v>0.99867748540540657</c:v>
                </c:pt>
                <c:pt idx="15296">
                  <c:v>0.99842951391892043</c:v>
                </c:pt>
                <c:pt idx="15297">
                  <c:v>0.99867748540540657</c:v>
                </c:pt>
                <c:pt idx="15298">
                  <c:v>0.99826419959459622</c:v>
                </c:pt>
                <c:pt idx="15299">
                  <c:v>0.9974376279729753</c:v>
                </c:pt>
                <c:pt idx="15300">
                  <c:v>0.99834685675675827</c:v>
                </c:pt>
                <c:pt idx="15301">
                  <c:v>0.99702434216216496</c:v>
                </c:pt>
                <c:pt idx="15302">
                  <c:v>0.99876014256756873</c:v>
                </c:pt>
                <c:pt idx="15303">
                  <c:v>0.9969416850000028</c:v>
                </c:pt>
                <c:pt idx="15304">
                  <c:v>4.3944817576843783E-3</c:v>
                </c:pt>
                <c:pt idx="15305">
                  <c:v>5.7169963522777411E-3</c:v>
                </c:pt>
                <c:pt idx="15306">
                  <c:v>4.973081892818974E-3</c:v>
                </c:pt>
                <c:pt idx="15307">
                  <c:v>4.0638531090360381E-3</c:v>
                </c:pt>
                <c:pt idx="15308">
                  <c:v>6.543567973898593E-3</c:v>
                </c:pt>
                <c:pt idx="15309">
                  <c:v>6.4609108117365073E-3</c:v>
                </c:pt>
                <c:pt idx="15310">
                  <c:v>6.3782536495744224E-3</c:v>
                </c:pt>
                <c:pt idx="15311">
                  <c:v>5.1383962171431445E-3</c:v>
                </c:pt>
                <c:pt idx="15312">
                  <c:v>6.543567973898593E-3</c:v>
                </c:pt>
                <c:pt idx="15313">
                  <c:v>4.5597960820085489E-3</c:v>
                </c:pt>
                <c:pt idx="15314">
                  <c:v>5.7169963522777411E-3</c:v>
                </c:pt>
                <c:pt idx="15315">
                  <c:v>6.2129393252502519E-3</c:v>
                </c:pt>
                <c:pt idx="15316">
                  <c:v>6.543567973898593E-3</c:v>
                </c:pt>
                <c:pt idx="15317">
                  <c:v>1.9974240549839092E-3</c:v>
                </c:pt>
                <c:pt idx="15318">
                  <c:v>6.0476250009260813E-3</c:v>
                </c:pt>
                <c:pt idx="15319">
                  <c:v>5.2210533793052303E-3</c:v>
                </c:pt>
                <c:pt idx="15320">
                  <c:v>4.8077675684948043E-3</c:v>
                </c:pt>
                <c:pt idx="15321">
                  <c:v>5.2210533793052303E-3</c:v>
                </c:pt>
                <c:pt idx="15322">
                  <c:v>4.6424532441706337E-3</c:v>
                </c:pt>
                <c:pt idx="15323">
                  <c:v>5.2210533793052303E-3</c:v>
                </c:pt>
                <c:pt idx="15324">
                  <c:v>6.2129393252502519E-3</c:v>
                </c:pt>
                <c:pt idx="15325">
                  <c:v>6.2955964874123367E-3</c:v>
                </c:pt>
                <c:pt idx="15326">
                  <c:v>5.3863677036293999E-3</c:v>
                </c:pt>
                <c:pt idx="15327">
                  <c:v>4.3118245955222926E-3</c:v>
                </c:pt>
                <c:pt idx="15328">
                  <c:v>4.973081892818974E-3</c:v>
                </c:pt>
                <c:pt idx="15329">
                  <c:v>4.2291674333602078E-3</c:v>
                </c:pt>
                <c:pt idx="15330">
                  <c:v>5.7996535144398259E-3</c:v>
                </c:pt>
                <c:pt idx="15331">
                  <c:v>5.3037105414673151E-3</c:v>
                </c:pt>
                <c:pt idx="15332">
                  <c:v>6.2129393252502519E-3</c:v>
                </c:pt>
                <c:pt idx="15333">
                  <c:v>4.3944817576843783E-3</c:v>
                </c:pt>
                <c:pt idx="15334">
                  <c:v>4.973081892818974E-3</c:v>
                </c:pt>
                <c:pt idx="15335">
                  <c:v>4.973081892818974E-3</c:v>
                </c:pt>
                <c:pt idx="15336">
                  <c:v>4.8077675684948043E-3</c:v>
                </c:pt>
                <c:pt idx="15337">
                  <c:v>5.0557390549810597E-3</c:v>
                </c:pt>
                <c:pt idx="15338">
                  <c:v>4.5597960820085489E-3</c:v>
                </c:pt>
                <c:pt idx="15339">
                  <c:v>6.2129393252502519E-3</c:v>
                </c:pt>
                <c:pt idx="15340">
                  <c:v>5.0557390549810597E-3</c:v>
                </c:pt>
                <c:pt idx="15341">
                  <c:v>6.2129393252502519E-3</c:v>
                </c:pt>
                <c:pt idx="15342">
                  <c:v>6.4609108117365073E-3</c:v>
                </c:pt>
                <c:pt idx="15343">
                  <c:v>6.543567973898593E-3</c:v>
                </c:pt>
                <c:pt idx="15344">
                  <c:v>4.4771389198464632E-3</c:v>
                </c:pt>
                <c:pt idx="15345">
                  <c:v>5.7996535144398259E-3</c:v>
                </c:pt>
                <c:pt idx="15346">
                  <c:v>4.3944817576843783E-3</c:v>
                </c:pt>
                <c:pt idx="15347">
                  <c:v>5.7996535144398259E-3</c:v>
                </c:pt>
                <c:pt idx="15348">
                  <c:v>6.0476250009260813E-3</c:v>
                </c:pt>
                <c:pt idx="15349">
                  <c:v>3.8158816225497823E-3</c:v>
                </c:pt>
                <c:pt idx="15350">
                  <c:v>5.1383962171431445E-3</c:v>
                </c:pt>
                <c:pt idx="15351">
                  <c:v>6.6262251360606778E-3</c:v>
                </c:pt>
                <c:pt idx="15352">
                  <c:v>5.4690248657914857E-3</c:v>
                </c:pt>
                <c:pt idx="15353">
                  <c:v>4.1465102711981229E-3</c:v>
                </c:pt>
                <c:pt idx="15354">
                  <c:v>3.4025958117393567E-3</c:v>
                </c:pt>
                <c:pt idx="15355">
                  <c:v>4.3118245955222926E-3</c:v>
                </c:pt>
                <c:pt idx="15356">
                  <c:v>5.9649678387639965E-3</c:v>
                </c:pt>
                <c:pt idx="15357">
                  <c:v>5.2210533793052303E-3</c:v>
                </c:pt>
                <c:pt idx="15358">
                  <c:v>5.4690248657914857E-3</c:v>
                </c:pt>
                <c:pt idx="15359">
                  <c:v>5.9649678387639965E-3</c:v>
                </c:pt>
                <c:pt idx="15360">
                  <c:v>4.8904247306568891E-3</c:v>
                </c:pt>
                <c:pt idx="15361">
                  <c:v>4.973081892818974E-3</c:v>
                </c:pt>
                <c:pt idx="15362">
                  <c:v>4.3944817576843783E-3</c:v>
                </c:pt>
                <c:pt idx="15363">
                  <c:v>6.0476250009260813E-3</c:v>
                </c:pt>
                <c:pt idx="15364">
                  <c:v>5.9649678387639965E-3</c:v>
                </c:pt>
                <c:pt idx="15365">
                  <c:v>4.973081892818974E-3</c:v>
                </c:pt>
                <c:pt idx="15366">
                  <c:v>4.5597960820085489E-3</c:v>
                </c:pt>
                <c:pt idx="15367">
                  <c:v>5.6343391901156554E-3</c:v>
                </c:pt>
                <c:pt idx="15368">
                  <c:v>2.2453955414701646E-3</c:v>
                </c:pt>
                <c:pt idx="15369">
                  <c:v>5.5516820279535705E-3</c:v>
                </c:pt>
                <c:pt idx="15370">
                  <c:v>4.973081892818974E-3</c:v>
                </c:pt>
                <c:pt idx="15371">
                  <c:v>4.7251104063327186E-3</c:v>
                </c:pt>
                <c:pt idx="15372">
                  <c:v>4.8904247306568891E-3</c:v>
                </c:pt>
                <c:pt idx="15373">
                  <c:v>3.0719671630910161E-3</c:v>
                </c:pt>
                <c:pt idx="15374">
                  <c:v>5.7996535144398259E-3</c:v>
                </c:pt>
                <c:pt idx="15375">
                  <c:v>4.973081892818974E-3</c:v>
                </c:pt>
                <c:pt idx="15376">
                  <c:v>6.3782536495744224E-3</c:v>
                </c:pt>
                <c:pt idx="15377">
                  <c:v>2.5760241901185048E-3</c:v>
                </c:pt>
                <c:pt idx="15378">
                  <c:v>5.3863677036293999E-3</c:v>
                </c:pt>
                <c:pt idx="15379">
                  <c:v>5.0557390549810597E-3</c:v>
                </c:pt>
                <c:pt idx="15380">
                  <c:v>5.3863677036293999E-3</c:v>
                </c:pt>
                <c:pt idx="15381">
                  <c:v>5.9649678387639965E-3</c:v>
                </c:pt>
                <c:pt idx="15382">
                  <c:v>5.8823106766019116E-3</c:v>
                </c:pt>
                <c:pt idx="15383">
                  <c:v>3.9811959468739524E-3</c:v>
                </c:pt>
                <c:pt idx="15384">
                  <c:v>5.1383962171431445E-3</c:v>
                </c:pt>
                <c:pt idx="15385">
                  <c:v>6.7088822982227627E-3</c:v>
                </c:pt>
                <c:pt idx="15386">
                  <c:v>6.2129393252502519E-3</c:v>
                </c:pt>
                <c:pt idx="15387">
                  <c:v>4.3944817576843783E-3</c:v>
                </c:pt>
                <c:pt idx="15388">
                  <c:v>4.7251104063327186E-3</c:v>
                </c:pt>
                <c:pt idx="15389">
                  <c:v>4.8077675684948043E-3</c:v>
                </c:pt>
                <c:pt idx="15390">
                  <c:v>5.8823106766019116E-3</c:v>
                </c:pt>
                <c:pt idx="15391">
                  <c:v>1.8321097306597388E-3</c:v>
                </c:pt>
                <c:pt idx="15392">
                  <c:v>4.1465102711981229E-3</c:v>
                </c:pt>
                <c:pt idx="15393">
                  <c:v>4.8077675684948043E-3</c:v>
                </c:pt>
                <c:pt idx="15394">
                  <c:v>5.4690248657914857E-3</c:v>
                </c:pt>
                <c:pt idx="15395">
                  <c:v>5.4690248657914857E-3</c:v>
                </c:pt>
                <c:pt idx="15396">
                  <c:v>3.4025958117393567E-3</c:v>
                </c:pt>
                <c:pt idx="15397">
                  <c:v>6.130282163088167E-3</c:v>
                </c:pt>
                <c:pt idx="15398">
                  <c:v>4.3118245955222926E-3</c:v>
                </c:pt>
                <c:pt idx="15399">
                  <c:v>3.2372814874151862E-3</c:v>
                </c:pt>
                <c:pt idx="15400">
                  <c:v>4.8077675684948043E-3</c:v>
                </c:pt>
                <c:pt idx="15401">
                  <c:v>4.3118245955222926E-3</c:v>
                </c:pt>
                <c:pt idx="15402">
                  <c:v>2.8239956766047602E-3</c:v>
                </c:pt>
                <c:pt idx="15403">
                  <c:v>5.0557390549810597E-3</c:v>
                </c:pt>
                <c:pt idx="15404">
                  <c:v>6.0476250009260813E-3</c:v>
                </c:pt>
                <c:pt idx="15405">
                  <c:v>6.130282163088167E-3</c:v>
                </c:pt>
                <c:pt idx="15406">
                  <c:v>4.8904247306568891E-3</c:v>
                </c:pt>
                <c:pt idx="15407">
                  <c:v>5.4690248657914857E-3</c:v>
                </c:pt>
                <c:pt idx="15408">
                  <c:v>3.9811959468739524E-3</c:v>
                </c:pt>
                <c:pt idx="15409">
                  <c:v>2.49336702795642E-3</c:v>
                </c:pt>
                <c:pt idx="15410">
                  <c:v>4.8904247306568891E-3</c:v>
                </c:pt>
                <c:pt idx="15411">
                  <c:v>4.5597960820085489E-3</c:v>
                </c:pt>
                <c:pt idx="15412">
                  <c:v>5.7169963522777411E-3</c:v>
                </c:pt>
                <c:pt idx="15413">
                  <c:v>6.2129393252502519E-3</c:v>
                </c:pt>
                <c:pt idx="15414">
                  <c:v>5.7996535144398259E-3</c:v>
                </c:pt>
                <c:pt idx="15415">
                  <c:v>5.7169963522777411E-3</c:v>
                </c:pt>
                <c:pt idx="15416">
                  <c:v>4.2291674333602078E-3</c:v>
                </c:pt>
                <c:pt idx="15417">
                  <c:v>3.5679101360635269E-3</c:v>
                </c:pt>
                <c:pt idx="15418">
                  <c:v>3.6505672982256121E-3</c:v>
                </c:pt>
                <c:pt idx="15419">
                  <c:v>6.130282163088167E-3</c:v>
                </c:pt>
                <c:pt idx="15420">
                  <c:v>5.7996535144398259E-3</c:v>
                </c:pt>
                <c:pt idx="15421">
                  <c:v>4.973081892818974E-3</c:v>
                </c:pt>
                <c:pt idx="15422">
                  <c:v>5.6343391901156554E-3</c:v>
                </c:pt>
                <c:pt idx="15423">
                  <c:v>3.4852529739014416E-3</c:v>
                </c:pt>
                <c:pt idx="15424">
                  <c:v>4.6424532441706337E-3</c:v>
                </c:pt>
                <c:pt idx="15425">
                  <c:v>5.2210533793052303E-3</c:v>
                </c:pt>
                <c:pt idx="15426">
                  <c:v>3.7332244603876974E-3</c:v>
                </c:pt>
                <c:pt idx="15427">
                  <c:v>4.3944817576843783E-3</c:v>
                </c:pt>
                <c:pt idx="15428">
                  <c:v>5.0557390549810597E-3</c:v>
                </c:pt>
                <c:pt idx="15429">
                  <c:v>5.1383962171431445E-3</c:v>
                </c:pt>
                <c:pt idx="15430">
                  <c:v>4.8077675684948043E-3</c:v>
                </c:pt>
                <c:pt idx="15431">
                  <c:v>5.3037105414673151E-3</c:v>
                </c:pt>
                <c:pt idx="15432">
                  <c:v>4.6424532441706337E-3</c:v>
                </c:pt>
                <c:pt idx="15433">
                  <c:v>4.0638531090360381E-3</c:v>
                </c:pt>
                <c:pt idx="15434">
                  <c:v>5.5516820279535705E-3</c:v>
                </c:pt>
                <c:pt idx="15435">
                  <c:v>5.0557390549810597E-3</c:v>
                </c:pt>
                <c:pt idx="15436">
                  <c:v>5.6343391901156554E-3</c:v>
                </c:pt>
                <c:pt idx="15437">
                  <c:v>3.9811959468739524E-3</c:v>
                </c:pt>
                <c:pt idx="15438">
                  <c:v>4.7251104063327186E-3</c:v>
                </c:pt>
                <c:pt idx="15439">
                  <c:v>5.1383962171431445E-3</c:v>
                </c:pt>
                <c:pt idx="15440">
                  <c:v>5.7996535144398259E-3</c:v>
                </c:pt>
                <c:pt idx="15441">
                  <c:v>4.2291674333602078E-3</c:v>
                </c:pt>
                <c:pt idx="15442">
                  <c:v>4.8077675684948043E-3</c:v>
                </c:pt>
                <c:pt idx="15443">
                  <c:v>4.7251104063327186E-3</c:v>
                </c:pt>
                <c:pt idx="15444">
                  <c:v>5.7169963522777411E-3</c:v>
                </c:pt>
                <c:pt idx="15445">
                  <c:v>2.6586813522805901E-3</c:v>
                </c:pt>
                <c:pt idx="15446">
                  <c:v>5.6343391901156554E-3</c:v>
                </c:pt>
                <c:pt idx="15447">
                  <c:v>4.8904247306568891E-3</c:v>
                </c:pt>
                <c:pt idx="15448">
                  <c:v>4.5597960820085489E-3</c:v>
                </c:pt>
                <c:pt idx="15449">
                  <c:v>4.3118245955222926E-3</c:v>
                </c:pt>
                <c:pt idx="15450">
                  <c:v>5.4690248657914857E-3</c:v>
                </c:pt>
                <c:pt idx="15451">
                  <c:v>4.5597960820085489E-3</c:v>
                </c:pt>
                <c:pt idx="15452">
                  <c:v>3.0719671630910161E-3</c:v>
                </c:pt>
                <c:pt idx="15453">
                  <c:v>5.0557390549810597E-3</c:v>
                </c:pt>
                <c:pt idx="15454">
                  <c:v>1.8321097306597388E-3</c:v>
                </c:pt>
                <c:pt idx="15455">
                  <c:v>5.6343391901156554E-3</c:v>
                </c:pt>
                <c:pt idx="15456">
                  <c:v>5.7169963522777411E-3</c:v>
                </c:pt>
                <c:pt idx="15457">
                  <c:v>5.1383962171431445E-3</c:v>
                </c:pt>
                <c:pt idx="15458">
                  <c:v>4.8904247306568891E-3</c:v>
                </c:pt>
                <c:pt idx="15459">
                  <c:v>3.4852529739014416E-3</c:v>
                </c:pt>
                <c:pt idx="15460">
                  <c:v>3.4025958117393567E-3</c:v>
                </c:pt>
                <c:pt idx="15461">
                  <c:v>2.7413385144426754E-3</c:v>
                </c:pt>
                <c:pt idx="15462">
                  <c:v>4.2291674333602078E-3</c:v>
                </c:pt>
                <c:pt idx="15463">
                  <c:v>3.8158816225497823E-3</c:v>
                </c:pt>
                <c:pt idx="15464">
                  <c:v>6.130282163088167E-3</c:v>
                </c:pt>
                <c:pt idx="15465">
                  <c:v>3.9811959468739524E-3</c:v>
                </c:pt>
                <c:pt idx="15466">
                  <c:v>3.0719671630910161E-3</c:v>
                </c:pt>
                <c:pt idx="15467">
                  <c:v>4.2291674333602078E-3</c:v>
                </c:pt>
                <c:pt idx="15468">
                  <c:v>3.4025958117393567E-3</c:v>
                </c:pt>
                <c:pt idx="15469">
                  <c:v>1.6667954063355685E-3</c:v>
                </c:pt>
                <c:pt idx="15470">
                  <c:v>4.8904247306568891E-3</c:v>
                </c:pt>
                <c:pt idx="15471">
                  <c:v>4.5597960820085489E-3</c:v>
                </c:pt>
                <c:pt idx="15472">
                  <c:v>5.1383962171431445E-3</c:v>
                </c:pt>
                <c:pt idx="15473">
                  <c:v>5.7169963522777411E-3</c:v>
                </c:pt>
                <c:pt idx="15474">
                  <c:v>4.5597960820085489E-3</c:v>
                </c:pt>
                <c:pt idx="15475">
                  <c:v>5.0557390549810597E-3</c:v>
                </c:pt>
                <c:pt idx="15476">
                  <c:v>1.2535095955251425E-3</c:v>
                </c:pt>
                <c:pt idx="15477">
                  <c:v>4.8904247306568891E-3</c:v>
                </c:pt>
                <c:pt idx="15478">
                  <c:v>5.0557390549810597E-3</c:v>
                </c:pt>
                <c:pt idx="15479">
                  <c:v>5.3037105414673151E-3</c:v>
                </c:pt>
                <c:pt idx="15480">
                  <c:v>4.8904247306568891E-3</c:v>
                </c:pt>
                <c:pt idx="15481">
                  <c:v>4.973081892818974E-3</c:v>
                </c:pt>
                <c:pt idx="15482">
                  <c:v>5.3037105414673151E-3</c:v>
                </c:pt>
                <c:pt idx="15483">
                  <c:v>3.1546243252531009E-3</c:v>
                </c:pt>
                <c:pt idx="15484">
                  <c:v>4.4771389198464632E-3</c:v>
                </c:pt>
                <c:pt idx="15485">
                  <c:v>3.8985387847118675E-3</c:v>
                </c:pt>
                <c:pt idx="15486">
                  <c:v>2.7413385144426754E-3</c:v>
                </c:pt>
                <c:pt idx="15487">
                  <c:v>4.6424532441706337E-3</c:v>
                </c:pt>
                <c:pt idx="15488">
                  <c:v>5.3863677036293999E-3</c:v>
                </c:pt>
                <c:pt idx="15489">
                  <c:v>4.3944817576843783E-3</c:v>
                </c:pt>
                <c:pt idx="15490">
                  <c:v>4.8077675684948043E-3</c:v>
                </c:pt>
                <c:pt idx="15491">
                  <c:v>4.3944817576843783E-3</c:v>
                </c:pt>
                <c:pt idx="15492">
                  <c:v>5.4690248657914857E-3</c:v>
                </c:pt>
                <c:pt idx="15493">
                  <c:v>4.8077675684948043E-3</c:v>
                </c:pt>
                <c:pt idx="15494">
                  <c:v>5.3863677036293999E-3</c:v>
                </c:pt>
                <c:pt idx="15495">
                  <c:v>2.4107098657943351E-3</c:v>
                </c:pt>
                <c:pt idx="15496">
                  <c:v>5.3037105414673151E-3</c:v>
                </c:pt>
                <c:pt idx="15497">
                  <c:v>3.4025958117393567E-3</c:v>
                </c:pt>
                <c:pt idx="15498">
                  <c:v>2.7413385144426754E-3</c:v>
                </c:pt>
                <c:pt idx="15499">
                  <c:v>3.9811959468739524E-3</c:v>
                </c:pt>
                <c:pt idx="15500">
                  <c:v>4.7251104063327186E-3</c:v>
                </c:pt>
                <c:pt idx="15501">
                  <c:v>4.1465102711981229E-3</c:v>
                </c:pt>
                <c:pt idx="15502">
                  <c:v>3.2372814874151862E-3</c:v>
                </c:pt>
                <c:pt idx="15503">
                  <c:v>5.6343391901156554E-3</c:v>
                </c:pt>
                <c:pt idx="15504">
                  <c:v>4.3944817576843783E-3</c:v>
                </c:pt>
                <c:pt idx="15505">
                  <c:v>4.4771389198464632E-3</c:v>
                </c:pt>
                <c:pt idx="15506">
                  <c:v>5.5516820279535705E-3</c:v>
                </c:pt>
                <c:pt idx="15507">
                  <c:v>5.3037105414673151E-3</c:v>
                </c:pt>
                <c:pt idx="15508">
                  <c:v>4.4771389198464632E-3</c:v>
                </c:pt>
                <c:pt idx="15509">
                  <c:v>5.3863677036293999E-3</c:v>
                </c:pt>
                <c:pt idx="15510">
                  <c:v>2.8239956766047602E-3</c:v>
                </c:pt>
                <c:pt idx="15511">
                  <c:v>5.4690248657914857E-3</c:v>
                </c:pt>
                <c:pt idx="15512">
                  <c:v>4.6424532441706337E-3</c:v>
                </c:pt>
                <c:pt idx="15513">
                  <c:v>4.5597960820085489E-3</c:v>
                </c:pt>
                <c:pt idx="15514">
                  <c:v>4.4771389198464632E-3</c:v>
                </c:pt>
                <c:pt idx="15515">
                  <c:v>3.9811959468739524E-3</c:v>
                </c:pt>
                <c:pt idx="15516">
                  <c:v>4.5597960820085489E-3</c:v>
                </c:pt>
                <c:pt idx="15517">
                  <c:v>4.8077675684948043E-3</c:v>
                </c:pt>
                <c:pt idx="15518">
                  <c:v>4.5597960820085489E-3</c:v>
                </c:pt>
                <c:pt idx="15519">
                  <c:v>3.4852529739014416E-3</c:v>
                </c:pt>
                <c:pt idx="15520">
                  <c:v>4.4771389198464632E-3</c:v>
                </c:pt>
                <c:pt idx="15521">
                  <c:v>3.8985387847118675E-3</c:v>
                </c:pt>
                <c:pt idx="15522">
                  <c:v>5.0557390549810597E-3</c:v>
                </c:pt>
                <c:pt idx="15523">
                  <c:v>3.3199386495772715E-3</c:v>
                </c:pt>
                <c:pt idx="15524">
                  <c:v>4.4771389198464632E-3</c:v>
                </c:pt>
                <c:pt idx="15525">
                  <c:v>4.8904247306568891E-3</c:v>
                </c:pt>
                <c:pt idx="15526">
                  <c:v>3.8985387847118675E-3</c:v>
                </c:pt>
                <c:pt idx="15527">
                  <c:v>3.4852529739014416E-3</c:v>
                </c:pt>
                <c:pt idx="15528">
                  <c:v>3.3199386495772715E-3</c:v>
                </c:pt>
                <c:pt idx="15529">
                  <c:v>5.1383962171431445E-3</c:v>
                </c:pt>
                <c:pt idx="15530">
                  <c:v>4.8904247306568891E-3</c:v>
                </c:pt>
                <c:pt idx="15531">
                  <c:v>2.8239956766047602E-3</c:v>
                </c:pt>
                <c:pt idx="15532">
                  <c:v>4.3944817576843783E-3</c:v>
                </c:pt>
                <c:pt idx="15533">
                  <c:v>4.8904247306568891E-3</c:v>
                </c:pt>
                <c:pt idx="15534">
                  <c:v>5.7996535144398259E-3</c:v>
                </c:pt>
                <c:pt idx="15535">
                  <c:v>4.7251104063327186E-3</c:v>
                </c:pt>
                <c:pt idx="15536">
                  <c:v>5.1383962171431445E-3</c:v>
                </c:pt>
                <c:pt idx="15537">
                  <c:v>4.6424532441706337E-3</c:v>
                </c:pt>
                <c:pt idx="15538">
                  <c:v>3.8158816225497823E-3</c:v>
                </c:pt>
                <c:pt idx="15539">
                  <c:v>4.973081892818974E-3</c:v>
                </c:pt>
                <c:pt idx="15540">
                  <c:v>3.8985387847118675E-3</c:v>
                </c:pt>
                <c:pt idx="15541">
                  <c:v>3.8985387847118675E-3</c:v>
                </c:pt>
                <c:pt idx="15542">
                  <c:v>2.6586813522805901E-3</c:v>
                </c:pt>
                <c:pt idx="15543">
                  <c:v>3.7332244603876974E-3</c:v>
                </c:pt>
                <c:pt idx="15544">
                  <c:v>4.8904247306568891E-3</c:v>
                </c:pt>
                <c:pt idx="15545">
                  <c:v>4.1465102711981229E-3</c:v>
                </c:pt>
                <c:pt idx="15546">
                  <c:v>4.1465102711981229E-3</c:v>
                </c:pt>
                <c:pt idx="15547">
                  <c:v>3.0719671630910161E-3</c:v>
                </c:pt>
                <c:pt idx="15548">
                  <c:v>4.4771389198464632E-3</c:v>
                </c:pt>
                <c:pt idx="15549">
                  <c:v>1.7494525684976535E-3</c:v>
                </c:pt>
                <c:pt idx="15550">
                  <c:v>6.130282163088167E-3</c:v>
                </c:pt>
                <c:pt idx="15551">
                  <c:v>5.0557390549810597E-3</c:v>
                </c:pt>
                <c:pt idx="15552">
                  <c:v>5.3037105414673151E-3</c:v>
                </c:pt>
                <c:pt idx="15553">
                  <c:v>1.2535095955251425E-3</c:v>
                </c:pt>
                <c:pt idx="15554">
                  <c:v>5.0557390549810597E-3</c:v>
                </c:pt>
                <c:pt idx="15555">
                  <c:v>4.7251104063327186E-3</c:v>
                </c:pt>
                <c:pt idx="15556">
                  <c:v>5.0557390549810597E-3</c:v>
                </c:pt>
                <c:pt idx="15557">
                  <c:v>3.3199386495772715E-3</c:v>
                </c:pt>
                <c:pt idx="15558">
                  <c:v>4.6424532441706337E-3</c:v>
                </c:pt>
                <c:pt idx="15559">
                  <c:v>3.3199386495772715E-3</c:v>
                </c:pt>
                <c:pt idx="15560">
                  <c:v>3.0719671630910161E-3</c:v>
                </c:pt>
                <c:pt idx="15561">
                  <c:v>2.9893100009289308E-3</c:v>
                </c:pt>
                <c:pt idx="15562">
                  <c:v>4.8904247306568891E-3</c:v>
                </c:pt>
                <c:pt idx="15563">
                  <c:v>2.9066528387668455E-3</c:v>
                </c:pt>
                <c:pt idx="15564">
                  <c:v>4.4771389198464632E-3</c:v>
                </c:pt>
                <c:pt idx="15565">
                  <c:v>5.1383962171431445E-3</c:v>
                </c:pt>
                <c:pt idx="15566">
                  <c:v>3.1546243252531009E-3</c:v>
                </c:pt>
                <c:pt idx="15567">
                  <c:v>4.2291674333602078E-3</c:v>
                </c:pt>
                <c:pt idx="15568">
                  <c:v>4.7251104063327186E-3</c:v>
                </c:pt>
                <c:pt idx="15569">
                  <c:v>4.8904247306568891E-3</c:v>
                </c:pt>
                <c:pt idx="15570">
                  <c:v>5.0557390549810597E-3</c:v>
                </c:pt>
                <c:pt idx="15571">
                  <c:v>4.2291674333602078E-3</c:v>
                </c:pt>
                <c:pt idx="15572">
                  <c:v>5.0557390549810597E-3</c:v>
                </c:pt>
                <c:pt idx="15573">
                  <c:v>4.1465102711981229E-3</c:v>
                </c:pt>
                <c:pt idx="15574">
                  <c:v>5.4690248657914857E-3</c:v>
                </c:pt>
                <c:pt idx="15575">
                  <c:v>3.6505672982256121E-3</c:v>
                </c:pt>
                <c:pt idx="15576">
                  <c:v>4.3944817576843783E-3</c:v>
                </c:pt>
                <c:pt idx="15577">
                  <c:v>5.0557390549810597E-3</c:v>
                </c:pt>
                <c:pt idx="15578">
                  <c:v>2.3280527036322498E-3</c:v>
                </c:pt>
                <c:pt idx="15579">
                  <c:v>4.5597960820085489E-3</c:v>
                </c:pt>
                <c:pt idx="15580">
                  <c:v>2.6586813522805901E-3</c:v>
                </c:pt>
                <c:pt idx="15581">
                  <c:v>3.4025958117393567E-3</c:v>
                </c:pt>
                <c:pt idx="15582">
                  <c:v>5.3863677036293999E-3</c:v>
                </c:pt>
                <c:pt idx="15583">
                  <c:v>4.7251104063327186E-3</c:v>
                </c:pt>
                <c:pt idx="15584">
                  <c:v>4.8904247306568891E-3</c:v>
                </c:pt>
                <c:pt idx="15585">
                  <c:v>2.9066528387668455E-3</c:v>
                </c:pt>
                <c:pt idx="15586">
                  <c:v>4.8077675684948043E-3</c:v>
                </c:pt>
                <c:pt idx="15587">
                  <c:v>4.8077675684948043E-3</c:v>
                </c:pt>
                <c:pt idx="15588">
                  <c:v>3.7332244603876974E-3</c:v>
                </c:pt>
                <c:pt idx="15589">
                  <c:v>3.9811959468739524E-3</c:v>
                </c:pt>
                <c:pt idx="15590">
                  <c:v>4.5597960820085489E-3</c:v>
                </c:pt>
                <c:pt idx="15591">
                  <c:v>4.2291674333602078E-3</c:v>
                </c:pt>
                <c:pt idx="15592">
                  <c:v>4.973081892818974E-3</c:v>
                </c:pt>
                <c:pt idx="15593">
                  <c:v>4.5597960820085489E-3</c:v>
                </c:pt>
                <c:pt idx="15594">
                  <c:v>6.2129393252502519E-3</c:v>
                </c:pt>
                <c:pt idx="15595">
                  <c:v>4.6424532441706337E-3</c:v>
                </c:pt>
                <c:pt idx="15596">
                  <c:v>4.8904247306568891E-3</c:v>
                </c:pt>
                <c:pt idx="15597">
                  <c:v>4.8904247306568891E-3</c:v>
                </c:pt>
                <c:pt idx="15598">
                  <c:v>4.7251104063327186E-3</c:v>
                </c:pt>
                <c:pt idx="15599">
                  <c:v>4.3118245955222926E-3</c:v>
                </c:pt>
                <c:pt idx="15600">
                  <c:v>3.6505672982256121E-3</c:v>
                </c:pt>
                <c:pt idx="15601">
                  <c:v>4.4771389198464632E-3</c:v>
                </c:pt>
                <c:pt idx="15602">
                  <c:v>4.1465102711981229E-3</c:v>
                </c:pt>
                <c:pt idx="15603">
                  <c:v>4.8904247306568891E-3</c:v>
                </c:pt>
                <c:pt idx="15604">
                  <c:v>5.3037105414673151E-3</c:v>
                </c:pt>
                <c:pt idx="15605">
                  <c:v>1.9974240549839092E-3</c:v>
                </c:pt>
                <c:pt idx="15606">
                  <c:v>3.4025958117393567E-3</c:v>
                </c:pt>
                <c:pt idx="15607">
                  <c:v>4.6424532441706337E-3</c:v>
                </c:pt>
                <c:pt idx="15608">
                  <c:v>3.4025958117393567E-3</c:v>
                </c:pt>
                <c:pt idx="15609">
                  <c:v>5.3863677036293999E-3</c:v>
                </c:pt>
                <c:pt idx="15610">
                  <c:v>5.1383962171431445E-3</c:v>
                </c:pt>
                <c:pt idx="15611">
                  <c:v>2.9893100009289308E-3</c:v>
                </c:pt>
                <c:pt idx="15612">
                  <c:v>4.3944817576843783E-3</c:v>
                </c:pt>
                <c:pt idx="15613">
                  <c:v>4.2291674333602078E-3</c:v>
                </c:pt>
                <c:pt idx="15614">
                  <c:v>5.0557390549810597E-3</c:v>
                </c:pt>
                <c:pt idx="15615">
                  <c:v>4.4771389198464632E-3</c:v>
                </c:pt>
                <c:pt idx="15616">
                  <c:v>3.5679101360635269E-3</c:v>
                </c:pt>
                <c:pt idx="15617">
                  <c:v>3.7332244603876974E-3</c:v>
                </c:pt>
                <c:pt idx="15618">
                  <c:v>1.9974240549839092E-3</c:v>
                </c:pt>
                <c:pt idx="15619">
                  <c:v>3.8985387847118675E-3</c:v>
                </c:pt>
                <c:pt idx="15620">
                  <c:v>4.6424532441706337E-3</c:v>
                </c:pt>
                <c:pt idx="15621">
                  <c:v>4.8077675684948043E-3</c:v>
                </c:pt>
                <c:pt idx="15622">
                  <c:v>1.0881952712009724E-3</c:v>
                </c:pt>
                <c:pt idx="15623">
                  <c:v>3.8158816225497823E-3</c:v>
                </c:pt>
                <c:pt idx="15624">
                  <c:v>3.0719671630910161E-3</c:v>
                </c:pt>
                <c:pt idx="15625">
                  <c:v>3.3199386495772715E-3</c:v>
                </c:pt>
                <c:pt idx="15626">
                  <c:v>4.5597960820085489E-3</c:v>
                </c:pt>
                <c:pt idx="15627">
                  <c:v>3.1546243252531009E-3</c:v>
                </c:pt>
                <c:pt idx="15628">
                  <c:v>4.6424532441706337E-3</c:v>
                </c:pt>
                <c:pt idx="15629">
                  <c:v>4.8077675684948043E-3</c:v>
                </c:pt>
                <c:pt idx="15630">
                  <c:v>4.6424532441706337E-3</c:v>
                </c:pt>
                <c:pt idx="15631">
                  <c:v>3.7332244603876974E-3</c:v>
                </c:pt>
                <c:pt idx="15632">
                  <c:v>4.7251104063327186E-3</c:v>
                </c:pt>
                <c:pt idx="15633">
                  <c:v>5.1383962171431445E-3</c:v>
                </c:pt>
                <c:pt idx="15634">
                  <c:v>5.3037105414673151E-3</c:v>
                </c:pt>
                <c:pt idx="15635">
                  <c:v>4.3944817576843783E-3</c:v>
                </c:pt>
                <c:pt idx="15636">
                  <c:v>2.6586813522805901E-3</c:v>
                </c:pt>
                <c:pt idx="15637">
                  <c:v>3.0719671630910161E-3</c:v>
                </c:pt>
                <c:pt idx="15638">
                  <c:v>2.9893100009289308E-3</c:v>
                </c:pt>
                <c:pt idx="15639">
                  <c:v>4.3118245955222926E-3</c:v>
                </c:pt>
                <c:pt idx="15640">
                  <c:v>4.973081892818974E-3</c:v>
                </c:pt>
                <c:pt idx="15641">
                  <c:v>3.9811959468739524E-3</c:v>
                </c:pt>
                <c:pt idx="15642">
                  <c:v>2.4107098657943351E-3</c:v>
                </c:pt>
                <c:pt idx="15643">
                  <c:v>5.4690248657914857E-3</c:v>
                </c:pt>
                <c:pt idx="15644">
                  <c:v>4.5597960820085489E-3</c:v>
                </c:pt>
                <c:pt idx="15645">
                  <c:v>4.4771389198464632E-3</c:v>
                </c:pt>
                <c:pt idx="15646">
                  <c:v>2.9893100009289308E-3</c:v>
                </c:pt>
                <c:pt idx="15647">
                  <c:v>5.0557390549810597E-3</c:v>
                </c:pt>
                <c:pt idx="15648">
                  <c:v>4.7251104063327186E-3</c:v>
                </c:pt>
                <c:pt idx="15649">
                  <c:v>2.0800812171459944E-3</c:v>
                </c:pt>
                <c:pt idx="15650">
                  <c:v>3.8985387847118675E-3</c:v>
                </c:pt>
                <c:pt idx="15651">
                  <c:v>4.4771389198464632E-3</c:v>
                </c:pt>
                <c:pt idx="15652">
                  <c:v>3.5679101360635269E-3</c:v>
                </c:pt>
                <c:pt idx="15653">
                  <c:v>2.4107098657943351E-3</c:v>
                </c:pt>
                <c:pt idx="15654">
                  <c:v>2.4107098657943351E-3</c:v>
                </c:pt>
                <c:pt idx="15655">
                  <c:v>3.4852529739014416E-3</c:v>
                </c:pt>
                <c:pt idx="15656">
                  <c:v>3.6505672982256121E-3</c:v>
                </c:pt>
                <c:pt idx="15657">
                  <c:v>3.9811959468739524E-3</c:v>
                </c:pt>
                <c:pt idx="15658">
                  <c:v>3.2372814874151862E-3</c:v>
                </c:pt>
                <c:pt idx="15659">
                  <c:v>2.5760241901185048E-3</c:v>
                </c:pt>
                <c:pt idx="15660">
                  <c:v>4.973081892818974E-3</c:v>
                </c:pt>
                <c:pt idx="15661">
                  <c:v>3.5679101360635269E-3</c:v>
                </c:pt>
                <c:pt idx="15662">
                  <c:v>3.8985387847118675E-3</c:v>
                </c:pt>
                <c:pt idx="15663">
                  <c:v>3.4852529739014416E-3</c:v>
                </c:pt>
                <c:pt idx="15664">
                  <c:v>4.973081892818974E-3</c:v>
                </c:pt>
                <c:pt idx="15665">
                  <c:v>3.8158816225497823E-3</c:v>
                </c:pt>
                <c:pt idx="15666">
                  <c:v>4.3944817576843783E-3</c:v>
                </c:pt>
                <c:pt idx="15667">
                  <c:v>4.0638531090360381E-3</c:v>
                </c:pt>
                <c:pt idx="15668">
                  <c:v>4.3118245955222926E-3</c:v>
                </c:pt>
                <c:pt idx="15669">
                  <c:v>1.1708524333630577E-3</c:v>
                </c:pt>
                <c:pt idx="15670">
                  <c:v>2.1627383793080793E-3</c:v>
                </c:pt>
                <c:pt idx="15671">
                  <c:v>5.4690248657914857E-3</c:v>
                </c:pt>
                <c:pt idx="15672">
                  <c:v>5.0557390549810597E-3</c:v>
                </c:pt>
                <c:pt idx="15673">
                  <c:v>4.8904247306568891E-3</c:v>
                </c:pt>
                <c:pt idx="15674">
                  <c:v>4.5597960820085489E-3</c:v>
                </c:pt>
                <c:pt idx="15675">
                  <c:v>5.0557390549810597E-3</c:v>
                </c:pt>
                <c:pt idx="15676">
                  <c:v>1.5841382441734832E-3</c:v>
                </c:pt>
                <c:pt idx="15677">
                  <c:v>4.2291674333602078E-3</c:v>
                </c:pt>
                <c:pt idx="15678">
                  <c:v>5.1383962171431445E-3</c:v>
                </c:pt>
                <c:pt idx="15679">
                  <c:v>4.1465102711981229E-3</c:v>
                </c:pt>
                <c:pt idx="15680">
                  <c:v>4.4771389198464632E-3</c:v>
                </c:pt>
                <c:pt idx="15681">
                  <c:v>4.7251104063327186E-3</c:v>
                </c:pt>
                <c:pt idx="15682">
                  <c:v>4.1465102711981229E-3</c:v>
                </c:pt>
                <c:pt idx="15683">
                  <c:v>2.9893100009289308E-3</c:v>
                </c:pt>
                <c:pt idx="15684">
                  <c:v>3.3199386495772715E-3</c:v>
                </c:pt>
                <c:pt idx="15685">
                  <c:v>4.7251104063327186E-3</c:v>
                </c:pt>
                <c:pt idx="15686">
                  <c:v>3.4852529739014416E-3</c:v>
                </c:pt>
                <c:pt idx="15687">
                  <c:v>2.6586813522805901E-3</c:v>
                </c:pt>
                <c:pt idx="15688">
                  <c:v>3.4025958117393567E-3</c:v>
                </c:pt>
                <c:pt idx="15689">
                  <c:v>3.1546243252531009E-3</c:v>
                </c:pt>
                <c:pt idx="15690">
                  <c:v>5.3037105414673151E-3</c:v>
                </c:pt>
                <c:pt idx="15691">
                  <c:v>3.8985387847118675E-3</c:v>
                </c:pt>
                <c:pt idx="15692">
                  <c:v>4.2291674333602078E-3</c:v>
                </c:pt>
                <c:pt idx="15693">
                  <c:v>4.5597960820085489E-3</c:v>
                </c:pt>
                <c:pt idx="15694">
                  <c:v>4.7251104063327186E-3</c:v>
                </c:pt>
                <c:pt idx="15695">
                  <c:v>4.1465102711981229E-3</c:v>
                </c:pt>
                <c:pt idx="15696">
                  <c:v>4.3118245955222926E-3</c:v>
                </c:pt>
                <c:pt idx="15697">
                  <c:v>4.6424532441706337E-3</c:v>
                </c:pt>
                <c:pt idx="15698">
                  <c:v>4.3944817576843783E-3</c:v>
                </c:pt>
                <c:pt idx="15699">
                  <c:v>3.5679101360635269E-3</c:v>
                </c:pt>
                <c:pt idx="15700">
                  <c:v>3.9811959468739524E-3</c:v>
                </c:pt>
                <c:pt idx="15701">
                  <c:v>5.5516820279535705E-3</c:v>
                </c:pt>
                <c:pt idx="15702">
                  <c:v>4.0638531090360381E-3</c:v>
                </c:pt>
                <c:pt idx="15703">
                  <c:v>4.5597960820085489E-3</c:v>
                </c:pt>
                <c:pt idx="15704">
                  <c:v>3.4025958117393567E-3</c:v>
                </c:pt>
                <c:pt idx="15705">
                  <c:v>4.7251104063327186E-3</c:v>
                </c:pt>
                <c:pt idx="15706">
                  <c:v>4.4771389198464632E-3</c:v>
                </c:pt>
                <c:pt idx="15707">
                  <c:v>3.8158816225497823E-3</c:v>
                </c:pt>
                <c:pt idx="15708">
                  <c:v>4.1465102711981229E-3</c:v>
                </c:pt>
                <c:pt idx="15709">
                  <c:v>5.0557390549810597E-3</c:v>
                </c:pt>
                <c:pt idx="15710">
                  <c:v>4.8904247306568891E-3</c:v>
                </c:pt>
                <c:pt idx="15711">
                  <c:v>4.3944817576843783E-3</c:v>
                </c:pt>
                <c:pt idx="15712">
                  <c:v>3.5679101360635269E-3</c:v>
                </c:pt>
                <c:pt idx="15713">
                  <c:v>4.5597960820085489E-3</c:v>
                </c:pt>
                <c:pt idx="15714">
                  <c:v>3.3199386495772715E-3</c:v>
                </c:pt>
                <c:pt idx="15715">
                  <c:v>4.3118245955222926E-3</c:v>
                </c:pt>
                <c:pt idx="15716">
                  <c:v>3.3199386495772715E-3</c:v>
                </c:pt>
                <c:pt idx="15717">
                  <c:v>3.0719671630910161E-3</c:v>
                </c:pt>
                <c:pt idx="15718">
                  <c:v>4.3118245955222926E-3</c:v>
                </c:pt>
                <c:pt idx="15719">
                  <c:v>5.3037105414673151E-3</c:v>
                </c:pt>
                <c:pt idx="15720">
                  <c:v>4.5597960820085489E-3</c:v>
                </c:pt>
                <c:pt idx="15721">
                  <c:v>3.8158816225497823E-3</c:v>
                </c:pt>
                <c:pt idx="15722">
                  <c:v>4.8077675684948043E-3</c:v>
                </c:pt>
                <c:pt idx="15723">
                  <c:v>3.6505672982256121E-3</c:v>
                </c:pt>
                <c:pt idx="15724">
                  <c:v>4.7251104063327186E-3</c:v>
                </c:pt>
                <c:pt idx="15725">
                  <c:v>3.4852529739014416E-3</c:v>
                </c:pt>
                <c:pt idx="15726">
                  <c:v>3.7332244603876974E-3</c:v>
                </c:pt>
                <c:pt idx="15727">
                  <c:v>2.1627383793080793E-3</c:v>
                </c:pt>
                <c:pt idx="15728">
                  <c:v>4.3944817576843783E-3</c:v>
                </c:pt>
                <c:pt idx="15729">
                  <c:v>3.7332244603876974E-3</c:v>
                </c:pt>
                <c:pt idx="15730">
                  <c:v>2.2453955414701646E-3</c:v>
                </c:pt>
                <c:pt idx="15731">
                  <c:v>4.3118245955222926E-3</c:v>
                </c:pt>
                <c:pt idx="15732">
                  <c:v>1.8321097306597388E-3</c:v>
                </c:pt>
                <c:pt idx="15733">
                  <c:v>3.8158816225497823E-3</c:v>
                </c:pt>
                <c:pt idx="15734">
                  <c:v>5.2210533793052303E-3</c:v>
                </c:pt>
                <c:pt idx="15735">
                  <c:v>4.8077675684948043E-3</c:v>
                </c:pt>
                <c:pt idx="15736">
                  <c:v>3.4025958117393567E-3</c:v>
                </c:pt>
                <c:pt idx="15737">
                  <c:v>3.4852529739014416E-3</c:v>
                </c:pt>
                <c:pt idx="15738">
                  <c:v>3.8985387847118675E-3</c:v>
                </c:pt>
                <c:pt idx="15739">
                  <c:v>3.4852529739014416E-3</c:v>
                </c:pt>
                <c:pt idx="15740">
                  <c:v>3.6505672982256121E-3</c:v>
                </c:pt>
                <c:pt idx="15741">
                  <c:v>3.7332244603876974E-3</c:v>
                </c:pt>
                <c:pt idx="15742">
                  <c:v>4.4771389198464632E-3</c:v>
                </c:pt>
                <c:pt idx="15743">
                  <c:v>3.2372814874151862E-3</c:v>
                </c:pt>
                <c:pt idx="15744">
                  <c:v>2.0800812171459944E-3</c:v>
                </c:pt>
                <c:pt idx="15745">
                  <c:v>3.8985387847118675E-3</c:v>
                </c:pt>
                <c:pt idx="15746">
                  <c:v>4.8904247306568891E-3</c:v>
                </c:pt>
                <c:pt idx="15747">
                  <c:v>3.8985387847118675E-3</c:v>
                </c:pt>
                <c:pt idx="15748">
                  <c:v>3.5679101360635269E-3</c:v>
                </c:pt>
                <c:pt idx="15749">
                  <c:v>4.8077675684948043E-3</c:v>
                </c:pt>
                <c:pt idx="15750">
                  <c:v>3.6505672982256121E-3</c:v>
                </c:pt>
                <c:pt idx="15751">
                  <c:v>3.6505672982256121E-3</c:v>
                </c:pt>
                <c:pt idx="15752">
                  <c:v>4.973081892818974E-3</c:v>
                </c:pt>
                <c:pt idx="15753">
                  <c:v>4.3944817576843783E-3</c:v>
                </c:pt>
                <c:pt idx="15754">
                  <c:v>3.0719671630910161E-3</c:v>
                </c:pt>
                <c:pt idx="15755">
                  <c:v>3.0719671630910161E-3</c:v>
                </c:pt>
                <c:pt idx="15756">
                  <c:v>4.4771389198464632E-3</c:v>
                </c:pt>
                <c:pt idx="15757">
                  <c:v>4.973081892818974E-3</c:v>
                </c:pt>
                <c:pt idx="15758">
                  <c:v>4.4771389198464632E-3</c:v>
                </c:pt>
                <c:pt idx="15759">
                  <c:v>4.0638531090360381E-3</c:v>
                </c:pt>
                <c:pt idx="15760">
                  <c:v>4.7251104063327186E-3</c:v>
                </c:pt>
                <c:pt idx="15761">
                  <c:v>4.7251104063327186E-3</c:v>
                </c:pt>
                <c:pt idx="15762">
                  <c:v>3.7332244603876974E-3</c:v>
                </c:pt>
                <c:pt idx="15763">
                  <c:v>1.9974240549839092E-3</c:v>
                </c:pt>
                <c:pt idx="15764">
                  <c:v>2.7413385144426754E-3</c:v>
                </c:pt>
                <c:pt idx="15765">
                  <c:v>2.9066528387668455E-3</c:v>
                </c:pt>
                <c:pt idx="15766">
                  <c:v>5.1383962171431445E-3</c:v>
                </c:pt>
                <c:pt idx="15767">
                  <c:v>3.9811959468739524E-3</c:v>
                </c:pt>
                <c:pt idx="15768">
                  <c:v>4.2291674333602078E-3</c:v>
                </c:pt>
                <c:pt idx="15769">
                  <c:v>1.5841382441734832E-3</c:v>
                </c:pt>
                <c:pt idx="15770">
                  <c:v>4.2291674333602078E-3</c:v>
                </c:pt>
                <c:pt idx="15771">
                  <c:v>5.2210533793052303E-3</c:v>
                </c:pt>
                <c:pt idx="15772">
                  <c:v>5.0557390549810597E-3</c:v>
                </c:pt>
                <c:pt idx="15773">
                  <c:v>4.7251104063327186E-3</c:v>
                </c:pt>
                <c:pt idx="15774">
                  <c:v>4.973081892818974E-3</c:v>
                </c:pt>
                <c:pt idx="15775">
                  <c:v>3.7332244603876974E-3</c:v>
                </c:pt>
                <c:pt idx="15776">
                  <c:v>4.7251104063327186E-3</c:v>
                </c:pt>
                <c:pt idx="15777">
                  <c:v>5.1383962171431445E-3</c:v>
                </c:pt>
                <c:pt idx="15778">
                  <c:v>3.5679101360635269E-3</c:v>
                </c:pt>
                <c:pt idx="15779">
                  <c:v>4.3944817576843783E-3</c:v>
                </c:pt>
                <c:pt idx="15780">
                  <c:v>4.4771389198464632E-3</c:v>
                </c:pt>
                <c:pt idx="15781">
                  <c:v>3.5679101360635269E-3</c:v>
                </c:pt>
                <c:pt idx="15782">
                  <c:v>2.0800812171459944E-3</c:v>
                </c:pt>
                <c:pt idx="15783">
                  <c:v>4.973081892818974E-3</c:v>
                </c:pt>
                <c:pt idx="15784">
                  <c:v>4.2291674333602078E-3</c:v>
                </c:pt>
                <c:pt idx="15785">
                  <c:v>4.3944817576843783E-3</c:v>
                </c:pt>
                <c:pt idx="15786">
                  <c:v>2.6586813522805901E-3</c:v>
                </c:pt>
                <c:pt idx="15787">
                  <c:v>5.2210533793052303E-3</c:v>
                </c:pt>
                <c:pt idx="15788">
                  <c:v>3.2372814874151862E-3</c:v>
                </c:pt>
                <c:pt idx="15789">
                  <c:v>4.3118245955222926E-3</c:v>
                </c:pt>
                <c:pt idx="15790">
                  <c:v>3.8985387847118675E-3</c:v>
                </c:pt>
                <c:pt idx="15791">
                  <c:v>3.5679101360635269E-3</c:v>
                </c:pt>
                <c:pt idx="15792">
                  <c:v>2.2453955414701646E-3</c:v>
                </c:pt>
                <c:pt idx="15793">
                  <c:v>4.6424532441706337E-3</c:v>
                </c:pt>
                <c:pt idx="15794">
                  <c:v>2.6586813522805901E-3</c:v>
                </c:pt>
                <c:pt idx="15795">
                  <c:v>4.2291674333602078E-3</c:v>
                </c:pt>
                <c:pt idx="15796">
                  <c:v>4.6424532441706337E-3</c:v>
                </c:pt>
                <c:pt idx="15797">
                  <c:v>3.3199386495772715E-3</c:v>
                </c:pt>
                <c:pt idx="15798">
                  <c:v>4.3944817576843783E-3</c:v>
                </c:pt>
                <c:pt idx="15799">
                  <c:v>2.6586813522805901E-3</c:v>
                </c:pt>
                <c:pt idx="15800">
                  <c:v>2.9066528387668455E-3</c:v>
                </c:pt>
                <c:pt idx="15801">
                  <c:v>4.7251104063327186E-3</c:v>
                </c:pt>
                <c:pt idx="15802">
                  <c:v>4.3944817576843783E-3</c:v>
                </c:pt>
                <c:pt idx="15803">
                  <c:v>2.5760241901185048E-3</c:v>
                </c:pt>
                <c:pt idx="15804">
                  <c:v>4.7251104063327186E-3</c:v>
                </c:pt>
                <c:pt idx="15805">
                  <c:v>3.6505672982256121E-3</c:v>
                </c:pt>
                <c:pt idx="15806">
                  <c:v>5.2210533793052303E-3</c:v>
                </c:pt>
                <c:pt idx="15807">
                  <c:v>4.4771389198464632E-3</c:v>
                </c:pt>
                <c:pt idx="15808">
                  <c:v>2.6586813522805901E-3</c:v>
                </c:pt>
                <c:pt idx="15809">
                  <c:v>2.5760241901185048E-3</c:v>
                </c:pt>
                <c:pt idx="15810">
                  <c:v>5.0557390549810597E-3</c:v>
                </c:pt>
                <c:pt idx="15811">
                  <c:v>4.0638531090360381E-3</c:v>
                </c:pt>
                <c:pt idx="15812">
                  <c:v>3.8985387847118675E-3</c:v>
                </c:pt>
                <c:pt idx="15813">
                  <c:v>4.8077675684948043E-3</c:v>
                </c:pt>
                <c:pt idx="15814">
                  <c:v>4.4771389198464632E-3</c:v>
                </c:pt>
                <c:pt idx="15815">
                  <c:v>3.4025958117393567E-3</c:v>
                </c:pt>
                <c:pt idx="15816">
                  <c:v>8.40223784714717E-4</c:v>
                </c:pt>
                <c:pt idx="15817">
                  <c:v>4.3944817576843783E-3</c:v>
                </c:pt>
                <c:pt idx="15818">
                  <c:v>4.2291674333602078E-3</c:v>
                </c:pt>
                <c:pt idx="15819">
                  <c:v>2.49336702795642E-3</c:v>
                </c:pt>
                <c:pt idx="15820">
                  <c:v>1.4188239198493129E-3</c:v>
                </c:pt>
                <c:pt idx="15821">
                  <c:v>3.3199386495772715E-3</c:v>
                </c:pt>
                <c:pt idx="15822">
                  <c:v>4.0638531090360381E-3</c:v>
                </c:pt>
                <c:pt idx="15823">
                  <c:v>5.2210533793052303E-3</c:v>
                </c:pt>
                <c:pt idx="15824">
                  <c:v>3.6505672982256121E-3</c:v>
                </c:pt>
                <c:pt idx="15825">
                  <c:v>4.3118245955222926E-3</c:v>
                </c:pt>
                <c:pt idx="15826">
                  <c:v>3.0719671630910161E-3</c:v>
                </c:pt>
                <c:pt idx="15827">
                  <c:v>3.9811959468739524E-3</c:v>
                </c:pt>
                <c:pt idx="15828">
                  <c:v>5.3037105414673151E-3</c:v>
                </c:pt>
                <c:pt idx="15829">
                  <c:v>4.4771389198464632E-3</c:v>
                </c:pt>
                <c:pt idx="15830">
                  <c:v>3.4852529739014416E-3</c:v>
                </c:pt>
                <c:pt idx="15831">
                  <c:v>3.7332244603876974E-3</c:v>
                </c:pt>
                <c:pt idx="15832">
                  <c:v>3.6505672982256121E-3</c:v>
                </c:pt>
                <c:pt idx="15833">
                  <c:v>4.7251104063327186E-3</c:v>
                </c:pt>
                <c:pt idx="15834">
                  <c:v>3.6505672982256121E-3</c:v>
                </c:pt>
                <c:pt idx="15835">
                  <c:v>3.9811959468739524E-3</c:v>
                </c:pt>
                <c:pt idx="15836">
                  <c:v>2.5760241901185048E-3</c:v>
                </c:pt>
                <c:pt idx="15837">
                  <c:v>4.1465102711981229E-3</c:v>
                </c:pt>
                <c:pt idx="15838">
                  <c:v>3.3199386495772715E-3</c:v>
                </c:pt>
                <c:pt idx="15839">
                  <c:v>4.3118245955222926E-3</c:v>
                </c:pt>
                <c:pt idx="15840">
                  <c:v>5.3037105414673151E-3</c:v>
                </c:pt>
                <c:pt idx="15841">
                  <c:v>4.7251104063327186E-3</c:v>
                </c:pt>
                <c:pt idx="15842">
                  <c:v>2.4107098657943351E-3</c:v>
                </c:pt>
                <c:pt idx="15843">
                  <c:v>4.2291674333602078E-3</c:v>
                </c:pt>
                <c:pt idx="15844">
                  <c:v>4.3118245955222926E-3</c:v>
                </c:pt>
                <c:pt idx="15845">
                  <c:v>4.4771389198464632E-3</c:v>
                </c:pt>
                <c:pt idx="15846">
                  <c:v>3.9811959468739524E-3</c:v>
                </c:pt>
                <c:pt idx="15847">
                  <c:v>4.7251104063327186E-3</c:v>
                </c:pt>
                <c:pt idx="15848">
                  <c:v>4.4771389198464632E-3</c:v>
                </c:pt>
                <c:pt idx="15849">
                  <c:v>3.2372814874151862E-3</c:v>
                </c:pt>
                <c:pt idx="15850">
                  <c:v>4.8077675684948043E-3</c:v>
                </c:pt>
                <c:pt idx="15851">
                  <c:v>4.2291674333602078E-3</c:v>
                </c:pt>
                <c:pt idx="15852">
                  <c:v>2.6586813522805901E-3</c:v>
                </c:pt>
                <c:pt idx="15853">
                  <c:v>2.4107098657943351E-3</c:v>
                </c:pt>
                <c:pt idx="15854">
                  <c:v>5.7169963522777411E-3</c:v>
                </c:pt>
                <c:pt idx="15855">
                  <c:v>4.0638531090360381E-3</c:v>
                </c:pt>
                <c:pt idx="15856">
                  <c:v>4.8077675684948043E-3</c:v>
                </c:pt>
                <c:pt idx="15857">
                  <c:v>4.1465102711981229E-3</c:v>
                </c:pt>
                <c:pt idx="15858">
                  <c:v>3.8158816225497823E-3</c:v>
                </c:pt>
                <c:pt idx="15859">
                  <c:v>3.8985387847118675E-3</c:v>
                </c:pt>
                <c:pt idx="15860">
                  <c:v>3.9811959468739524E-3</c:v>
                </c:pt>
                <c:pt idx="15861">
                  <c:v>3.4025958117393567E-3</c:v>
                </c:pt>
                <c:pt idx="15862">
                  <c:v>9.6309325255950607E-5</c:v>
                </c:pt>
                <c:pt idx="15863">
                  <c:v>3.0719671630910161E-3</c:v>
                </c:pt>
                <c:pt idx="15864">
                  <c:v>4.2291674333602078E-3</c:v>
                </c:pt>
                <c:pt idx="15865">
                  <c:v>4.1465102711981229E-3</c:v>
                </c:pt>
                <c:pt idx="15866">
                  <c:v>4.7251104063327186E-3</c:v>
                </c:pt>
                <c:pt idx="15867">
                  <c:v>3.4852529739014416E-3</c:v>
                </c:pt>
                <c:pt idx="15868">
                  <c:v>3.9811959468739524E-3</c:v>
                </c:pt>
                <c:pt idx="15869">
                  <c:v>4.1465102711981229E-3</c:v>
                </c:pt>
                <c:pt idx="15870">
                  <c:v>4.7251104063327186E-3</c:v>
                </c:pt>
                <c:pt idx="15871">
                  <c:v>5.1383962171431445E-3</c:v>
                </c:pt>
                <c:pt idx="15872">
                  <c:v>2.3280527036322498E-3</c:v>
                </c:pt>
                <c:pt idx="15873">
                  <c:v>4.4771389198464632E-3</c:v>
                </c:pt>
                <c:pt idx="15874">
                  <c:v>2.9893100009289308E-3</c:v>
                </c:pt>
                <c:pt idx="15875">
                  <c:v>4.0638531090360381E-3</c:v>
                </c:pt>
                <c:pt idx="15876">
                  <c:v>3.6505672982256121E-3</c:v>
                </c:pt>
                <c:pt idx="15877">
                  <c:v>2.9066528387668455E-3</c:v>
                </c:pt>
                <c:pt idx="15878">
                  <c:v>3.9811959468739524E-3</c:v>
                </c:pt>
                <c:pt idx="15879">
                  <c:v>3.6505672982256121E-3</c:v>
                </c:pt>
                <c:pt idx="15880">
                  <c:v>4.6424532441706337E-3</c:v>
                </c:pt>
                <c:pt idx="15881">
                  <c:v>3.4025958117393567E-3</c:v>
                </c:pt>
                <c:pt idx="15882">
                  <c:v>4.0638531090360381E-3</c:v>
                </c:pt>
                <c:pt idx="15883">
                  <c:v>4.6424532441706337E-3</c:v>
                </c:pt>
                <c:pt idx="15884">
                  <c:v>3.2372814874151862E-3</c:v>
                </c:pt>
                <c:pt idx="15885">
                  <c:v>3.1546243252531009E-3</c:v>
                </c:pt>
                <c:pt idx="15886">
                  <c:v>4.0638531090360381E-3</c:v>
                </c:pt>
                <c:pt idx="15887">
                  <c:v>3.2372814874151862E-3</c:v>
                </c:pt>
                <c:pt idx="15888">
                  <c:v>3.6505672982256121E-3</c:v>
                </c:pt>
                <c:pt idx="15889">
                  <c:v>3.9811959468739524E-3</c:v>
                </c:pt>
                <c:pt idx="15890">
                  <c:v>2.2453955414701646E-3</c:v>
                </c:pt>
                <c:pt idx="15891">
                  <c:v>3.5679101360635269E-3</c:v>
                </c:pt>
                <c:pt idx="15892">
                  <c:v>1.6667954063355685E-3</c:v>
                </c:pt>
                <c:pt idx="15893">
                  <c:v>4.2291674333602078E-3</c:v>
                </c:pt>
                <c:pt idx="15894">
                  <c:v>3.4852529739014416E-3</c:v>
                </c:pt>
                <c:pt idx="15895">
                  <c:v>2.5760241901185048E-3</c:v>
                </c:pt>
                <c:pt idx="15896">
                  <c:v>3.4852529739014416E-3</c:v>
                </c:pt>
                <c:pt idx="15897">
                  <c:v>2.9893100009289308E-3</c:v>
                </c:pt>
                <c:pt idx="15898">
                  <c:v>3.4852529739014416E-3</c:v>
                </c:pt>
                <c:pt idx="15899">
                  <c:v>4.4771389198464632E-3</c:v>
                </c:pt>
                <c:pt idx="15900">
                  <c:v>3.0719671630910161E-3</c:v>
                </c:pt>
                <c:pt idx="15901">
                  <c:v>1.5841382441734832E-3</c:v>
                </c:pt>
                <c:pt idx="15902">
                  <c:v>3.7332244603876974E-3</c:v>
                </c:pt>
                <c:pt idx="15903">
                  <c:v>3.1546243252531009E-3</c:v>
                </c:pt>
                <c:pt idx="15904">
                  <c:v>4.0638531090360381E-3</c:v>
                </c:pt>
                <c:pt idx="15905">
                  <c:v>3.1546243252531009E-3</c:v>
                </c:pt>
                <c:pt idx="15906">
                  <c:v>3.7332244603876974E-3</c:v>
                </c:pt>
                <c:pt idx="15907">
                  <c:v>4.3944817576843783E-3</c:v>
                </c:pt>
                <c:pt idx="15908">
                  <c:v>3.7332244603876974E-3</c:v>
                </c:pt>
                <c:pt idx="15909">
                  <c:v>5.1383962171431445E-3</c:v>
                </c:pt>
                <c:pt idx="15910">
                  <c:v>2.8239956766047602E-3</c:v>
                </c:pt>
                <c:pt idx="15911">
                  <c:v>3.8158816225497823E-3</c:v>
                </c:pt>
                <c:pt idx="15912">
                  <c:v>3.1546243252531009E-3</c:v>
                </c:pt>
                <c:pt idx="15913">
                  <c:v>1.3361667576872278E-3</c:v>
                </c:pt>
                <c:pt idx="15914">
                  <c:v>3.9811959468739524E-3</c:v>
                </c:pt>
                <c:pt idx="15915">
                  <c:v>2.9893100009289308E-3</c:v>
                </c:pt>
                <c:pt idx="15916">
                  <c:v>4.0638531090360381E-3</c:v>
                </c:pt>
                <c:pt idx="15917">
                  <c:v>4.5597960820085489E-3</c:v>
                </c:pt>
                <c:pt idx="15918">
                  <c:v>2.0800812171459944E-3</c:v>
                </c:pt>
                <c:pt idx="15919">
                  <c:v>3.6505672982256121E-3</c:v>
                </c:pt>
                <c:pt idx="15920">
                  <c:v>4.0638531090360381E-3</c:v>
                </c:pt>
                <c:pt idx="15921">
                  <c:v>1.4188239198493129E-3</c:v>
                </c:pt>
                <c:pt idx="15922">
                  <c:v>3.4852529739014416E-3</c:v>
                </c:pt>
                <c:pt idx="15923">
                  <c:v>1.0881952712009724E-3</c:v>
                </c:pt>
                <c:pt idx="15924">
                  <c:v>1.1708524333630577E-3</c:v>
                </c:pt>
                <c:pt idx="15925">
                  <c:v>3.7332244603876974E-3</c:v>
                </c:pt>
                <c:pt idx="15926">
                  <c:v>3.1546243252531009E-3</c:v>
                </c:pt>
                <c:pt idx="15927">
                  <c:v>3.6505672982256121E-3</c:v>
                </c:pt>
                <c:pt idx="15928">
                  <c:v>3.4852529739014416E-3</c:v>
                </c:pt>
                <c:pt idx="15929">
                  <c:v>1.9974240549839092E-3</c:v>
                </c:pt>
                <c:pt idx="15930">
                  <c:v>2.2453955414701646E-3</c:v>
                </c:pt>
                <c:pt idx="15931">
                  <c:v>4.1465102711981229E-3</c:v>
                </c:pt>
                <c:pt idx="15932">
                  <c:v>3.3199386495772715E-3</c:v>
                </c:pt>
                <c:pt idx="15933">
                  <c:v>3.0719671630910161E-3</c:v>
                </c:pt>
                <c:pt idx="15934">
                  <c:v>3.6505672982256121E-3</c:v>
                </c:pt>
                <c:pt idx="15935">
                  <c:v>4.0638531090360381E-3</c:v>
                </c:pt>
                <c:pt idx="15936">
                  <c:v>4.1465102711981229E-3</c:v>
                </c:pt>
                <c:pt idx="15937">
                  <c:v>2.9893100009289308E-3</c:v>
                </c:pt>
                <c:pt idx="15938">
                  <c:v>3.8158816225497823E-3</c:v>
                </c:pt>
                <c:pt idx="15939">
                  <c:v>3.3199386495772715E-3</c:v>
                </c:pt>
                <c:pt idx="15940">
                  <c:v>3.4025958117393567E-3</c:v>
                </c:pt>
                <c:pt idx="15941">
                  <c:v>3.1546243252531009E-3</c:v>
                </c:pt>
                <c:pt idx="15942">
                  <c:v>4.4771389198464632E-3</c:v>
                </c:pt>
                <c:pt idx="15943">
                  <c:v>3.5679101360635269E-3</c:v>
                </c:pt>
                <c:pt idx="15944">
                  <c:v>3.4852529739014416E-3</c:v>
                </c:pt>
                <c:pt idx="15945">
                  <c:v>2.1627383793080793E-3</c:v>
                </c:pt>
                <c:pt idx="15946">
                  <c:v>2.4107098657943351E-3</c:v>
                </c:pt>
                <c:pt idx="15947">
                  <c:v>3.0719671630910161E-3</c:v>
                </c:pt>
                <c:pt idx="15948">
                  <c:v>4.0638531090360381E-3</c:v>
                </c:pt>
                <c:pt idx="15949">
                  <c:v>2.2453955414701646E-3</c:v>
                </c:pt>
                <c:pt idx="15950">
                  <c:v>3.2372814874151862E-3</c:v>
                </c:pt>
                <c:pt idx="15951">
                  <c:v>1.5841382441734832E-3</c:v>
                </c:pt>
                <c:pt idx="15952">
                  <c:v>4.2693797390429121E-4</c:v>
                </c:pt>
                <c:pt idx="15953">
                  <c:v>3.0719671630910161E-3</c:v>
                </c:pt>
                <c:pt idx="15954">
                  <c:v>3.8985387847118675E-3</c:v>
                </c:pt>
                <c:pt idx="15955">
                  <c:v>2.9893100009289308E-3</c:v>
                </c:pt>
                <c:pt idx="15956">
                  <c:v>3.1546243252531009E-3</c:v>
                </c:pt>
                <c:pt idx="15957">
                  <c:v>3.2372814874151862E-3</c:v>
                </c:pt>
                <c:pt idx="15958">
                  <c:v>3.7332244603876974E-3</c:v>
                </c:pt>
                <c:pt idx="15959">
                  <c:v>3.8985387847118675E-3</c:v>
                </c:pt>
                <c:pt idx="15960">
                  <c:v>3.5679101360635269E-3</c:v>
                </c:pt>
                <c:pt idx="15961">
                  <c:v>2.7413385144426754E-3</c:v>
                </c:pt>
                <c:pt idx="15962">
                  <c:v>1.9974240549839092E-3</c:v>
                </c:pt>
                <c:pt idx="15963">
                  <c:v>3.3199386495772715E-3</c:v>
                </c:pt>
                <c:pt idx="15964">
                  <c:v>3.4025958117393567E-3</c:v>
                </c:pt>
                <c:pt idx="15965">
                  <c:v>1.1708524333630577E-3</c:v>
                </c:pt>
                <c:pt idx="15966">
                  <c:v>3.4852529739014416E-3</c:v>
                </c:pt>
                <c:pt idx="15967">
                  <c:v>3.1546243252531009E-3</c:v>
                </c:pt>
                <c:pt idx="15968">
                  <c:v>3.0719671630910161E-3</c:v>
                </c:pt>
                <c:pt idx="15969">
                  <c:v>4.3944817576843783E-3</c:v>
                </c:pt>
                <c:pt idx="15970">
                  <c:v>3.3199386495772715E-3</c:v>
                </c:pt>
                <c:pt idx="15971">
                  <c:v>3.7332244603876974E-3</c:v>
                </c:pt>
                <c:pt idx="15972">
                  <c:v>3.9811959468739524E-3</c:v>
                </c:pt>
                <c:pt idx="15973">
                  <c:v>2.3280527036322498E-3</c:v>
                </c:pt>
                <c:pt idx="15974">
                  <c:v>2.9066528387668455E-3</c:v>
                </c:pt>
                <c:pt idx="15975">
                  <c:v>2.6586813522805901E-3</c:v>
                </c:pt>
                <c:pt idx="15976">
                  <c:v>3.0719671630910161E-3</c:v>
                </c:pt>
                <c:pt idx="15977">
                  <c:v>1.6667954063355685E-3</c:v>
                </c:pt>
                <c:pt idx="15978">
                  <c:v>4.2291674333602078E-3</c:v>
                </c:pt>
                <c:pt idx="15979">
                  <c:v>1.8321097306597388E-3</c:v>
                </c:pt>
                <c:pt idx="15980">
                  <c:v>3.4852529739014416E-3</c:v>
                </c:pt>
                <c:pt idx="15981">
                  <c:v>2.4107098657943351E-3</c:v>
                </c:pt>
                <c:pt idx="15982">
                  <c:v>2.6586813522805901E-3</c:v>
                </c:pt>
                <c:pt idx="15983">
                  <c:v>1.5014810820113981E-3</c:v>
                </c:pt>
                <c:pt idx="15984">
                  <c:v>1.3361667576872278E-3</c:v>
                </c:pt>
                <c:pt idx="15985">
                  <c:v>2.7413385144426754E-3</c:v>
                </c:pt>
                <c:pt idx="15986">
                  <c:v>5.0959513606637632E-4</c:v>
                </c:pt>
                <c:pt idx="15987">
                  <c:v>2.8239956766047602E-3</c:v>
                </c:pt>
                <c:pt idx="15988">
                  <c:v>2.5760241901185048E-3</c:v>
                </c:pt>
                <c:pt idx="15989">
                  <c:v>1.2535095955251425E-3</c:v>
                </c:pt>
                <c:pt idx="15990">
                  <c:v>3.1546243252531009E-3</c:v>
                </c:pt>
                <c:pt idx="15991">
                  <c:v>2.6162364958012092E-4</c:v>
                </c:pt>
                <c:pt idx="15992">
                  <c:v>1.5014810820113981E-3</c:v>
                </c:pt>
                <c:pt idx="15993">
                  <c:v>1.8321097306597388E-3</c:v>
                </c:pt>
                <c:pt idx="15994">
                  <c:v>2.8239956766047602E-3</c:v>
                </c:pt>
                <c:pt idx="15995">
                  <c:v>3.1546243252531009E-3</c:v>
                </c:pt>
                <c:pt idx="15996">
                  <c:v>3.0719671630910161E-3</c:v>
                </c:pt>
                <c:pt idx="15997">
                  <c:v>2.8239956766047602E-3</c:v>
                </c:pt>
                <c:pt idx="15998">
                  <c:v>2.9066528387668455E-3</c:v>
                </c:pt>
                <c:pt idx="15999">
                  <c:v>2.9066528387668455E-3</c:v>
                </c:pt>
                <c:pt idx="16000">
                  <c:v>3.9811959468739524E-3</c:v>
                </c:pt>
                <c:pt idx="16001">
                  <c:v>2.0800812171459944E-3</c:v>
                </c:pt>
                <c:pt idx="16002">
                  <c:v>2.9066528387668455E-3</c:v>
                </c:pt>
                <c:pt idx="16003">
                  <c:v>2.5760241901185048E-3</c:v>
                </c:pt>
                <c:pt idx="16004">
                  <c:v>3.4852529739014416E-3</c:v>
                </c:pt>
                <c:pt idx="16005">
                  <c:v>2.8239956766047602E-3</c:v>
                </c:pt>
                <c:pt idx="16006">
                  <c:v>3.8158816225497823E-3</c:v>
                </c:pt>
                <c:pt idx="16007">
                  <c:v>3.2372814874151862E-3</c:v>
                </c:pt>
                <c:pt idx="16008">
                  <c:v>7.5756662255263183E-4</c:v>
                </c:pt>
                <c:pt idx="16009">
                  <c:v>2.5760241901185048E-3</c:v>
                </c:pt>
                <c:pt idx="16010">
                  <c:v>3.0719671630910161E-3</c:v>
                </c:pt>
                <c:pt idx="16011">
                  <c:v>2.2453955414701646E-3</c:v>
                </c:pt>
                <c:pt idx="16012">
                  <c:v>1.9147668928218239E-3</c:v>
                </c:pt>
                <c:pt idx="16013">
                  <c:v>2.49336702795642E-3</c:v>
                </c:pt>
                <c:pt idx="16014">
                  <c:v>2.9893100009289308E-3</c:v>
                </c:pt>
                <c:pt idx="16015">
                  <c:v>2.7413385144426754E-3</c:v>
                </c:pt>
                <c:pt idx="16016">
                  <c:v>2.5760241901185048E-3</c:v>
                </c:pt>
                <c:pt idx="16017">
                  <c:v>3.1546243252531009E-3</c:v>
                </c:pt>
                <c:pt idx="16018">
                  <c:v>2.6586813522805901E-3</c:v>
                </c:pt>
                <c:pt idx="16019">
                  <c:v>1.7494525684976535E-3</c:v>
                </c:pt>
                <c:pt idx="16020">
                  <c:v>2.6586813522805901E-3</c:v>
                </c:pt>
                <c:pt idx="16021">
                  <c:v>3.0719671630910161E-3</c:v>
                </c:pt>
                <c:pt idx="16022">
                  <c:v>2.4107098657943351E-3</c:v>
                </c:pt>
                <c:pt idx="16023">
                  <c:v>2.1627383793080793E-3</c:v>
                </c:pt>
                <c:pt idx="16024">
                  <c:v>2.8239956766047602E-3</c:v>
                </c:pt>
                <c:pt idx="16025">
                  <c:v>2.2453955414701646E-3</c:v>
                </c:pt>
                <c:pt idx="16026">
                  <c:v>2.2453955414701646E-3</c:v>
                </c:pt>
                <c:pt idx="16027">
                  <c:v>2.6586813522805901E-3</c:v>
                </c:pt>
                <c:pt idx="16028">
                  <c:v>2.9066528387668455E-3</c:v>
                </c:pt>
                <c:pt idx="16029">
                  <c:v>1.2535095955251425E-3</c:v>
                </c:pt>
                <c:pt idx="16030">
                  <c:v>2.6586813522805901E-3</c:v>
                </c:pt>
                <c:pt idx="16031">
                  <c:v>2.0800812171459944E-3</c:v>
                </c:pt>
                <c:pt idx="16032">
                  <c:v>2.9066528387668455E-3</c:v>
                </c:pt>
                <c:pt idx="16033">
                  <c:v>3.0719671630910161E-3</c:v>
                </c:pt>
                <c:pt idx="16034">
                  <c:v>6.7490946039054666E-4</c:v>
                </c:pt>
                <c:pt idx="16035">
                  <c:v>1.8321097306597388E-3</c:v>
                </c:pt>
                <c:pt idx="16036">
                  <c:v>2.2453955414701646E-3</c:v>
                </c:pt>
                <c:pt idx="16037">
                  <c:v>3.0719671630910161E-3</c:v>
                </c:pt>
                <c:pt idx="16038">
                  <c:v>1.8321097306597388E-3</c:v>
                </c:pt>
                <c:pt idx="16039">
                  <c:v>2.8239956766047602E-3</c:v>
                </c:pt>
                <c:pt idx="16040">
                  <c:v>1.8321097306597388E-3</c:v>
                </c:pt>
                <c:pt idx="16041">
                  <c:v>1.5841382441734832E-3</c:v>
                </c:pt>
                <c:pt idx="16042">
                  <c:v>2.5760241901185048E-3</c:v>
                </c:pt>
                <c:pt idx="16043">
                  <c:v>1.5841382441734832E-3</c:v>
                </c:pt>
                <c:pt idx="16044">
                  <c:v>9.6309325255950607E-5</c:v>
                </c:pt>
                <c:pt idx="16045">
                  <c:v>2.7413385144426754E-3</c:v>
                </c:pt>
                <c:pt idx="16046">
                  <c:v>2.5760241901185048E-3</c:v>
                </c:pt>
                <c:pt idx="16047">
                  <c:v>1.8321097306597388E-3</c:v>
                </c:pt>
                <c:pt idx="16048">
                  <c:v>2.0800812171459944E-3</c:v>
                </c:pt>
                <c:pt idx="16049">
                  <c:v>2.49336702795642E-3</c:v>
                </c:pt>
                <c:pt idx="16050">
                  <c:v>2.7413385144426754E-3</c:v>
                </c:pt>
                <c:pt idx="16051">
                  <c:v>3.0719671630910161E-3</c:v>
                </c:pt>
                <c:pt idx="16052">
                  <c:v>1.9147668928218239E-3</c:v>
                </c:pt>
                <c:pt idx="16053">
                  <c:v>1.5014810820113981E-3</c:v>
                </c:pt>
                <c:pt idx="16054">
                  <c:v>8.40223784714717E-4</c:v>
                </c:pt>
                <c:pt idx="16055">
                  <c:v>3.2372814874151862E-3</c:v>
                </c:pt>
                <c:pt idx="16056">
                  <c:v>4.2693797390429121E-4</c:v>
                </c:pt>
                <c:pt idx="16057">
                  <c:v>2.9066528387668455E-3</c:v>
                </c:pt>
                <c:pt idx="16058">
                  <c:v>4.2693797390429121E-4</c:v>
                </c:pt>
                <c:pt idx="16059">
                  <c:v>2.4107098657943351E-3</c:v>
                </c:pt>
                <c:pt idx="16060">
                  <c:v>2.0800812171459944E-3</c:v>
                </c:pt>
                <c:pt idx="16061">
                  <c:v>2.8239956766047602E-3</c:v>
                </c:pt>
                <c:pt idx="16062">
                  <c:v>2.9066528387668455E-3</c:v>
                </c:pt>
                <c:pt idx="16063">
                  <c:v>1.2535095955251425E-3</c:v>
                </c:pt>
                <c:pt idx="16064">
                  <c:v>2.3280527036322498E-3</c:v>
                </c:pt>
                <c:pt idx="16065">
                  <c:v>2.9066528387668455E-3</c:v>
                </c:pt>
                <c:pt idx="16066">
                  <c:v>2.1627383793080793E-3</c:v>
                </c:pt>
                <c:pt idx="16067">
                  <c:v>2.8239956766047602E-3</c:v>
                </c:pt>
                <c:pt idx="16068">
                  <c:v>1.1708524333630577E-3</c:v>
                </c:pt>
                <c:pt idx="16069">
                  <c:v>1.3361667576872278E-3</c:v>
                </c:pt>
                <c:pt idx="16070">
                  <c:v>5.0959513606637632E-4</c:v>
                </c:pt>
                <c:pt idx="16071">
                  <c:v>2.3280527036322498E-3</c:v>
                </c:pt>
                <c:pt idx="16072">
                  <c:v>2.0800812171459944E-3</c:v>
                </c:pt>
                <c:pt idx="16073">
                  <c:v>1.8321097306597388E-3</c:v>
                </c:pt>
                <c:pt idx="16074">
                  <c:v>1.5841382441734832E-3</c:v>
                </c:pt>
                <c:pt idx="16075">
                  <c:v>2.2453955414701646E-3</c:v>
                </c:pt>
                <c:pt idx="16076">
                  <c:v>2.5760241901185048E-3</c:v>
                </c:pt>
                <c:pt idx="16077">
                  <c:v>1.5014810820113981E-3</c:v>
                </c:pt>
                <c:pt idx="16078">
                  <c:v>2.49336702795642E-3</c:v>
                </c:pt>
                <c:pt idx="16079">
                  <c:v>2.1627383793080793E-3</c:v>
                </c:pt>
                <c:pt idx="16080">
                  <c:v>3.4428081174220604E-4</c:v>
                </c:pt>
                <c:pt idx="16081">
                  <c:v>2.9893100009289308E-3</c:v>
                </c:pt>
                <c:pt idx="16082">
                  <c:v>1.7494525684976535E-3</c:v>
                </c:pt>
                <c:pt idx="16083">
                  <c:v>4.2693797390429121E-4</c:v>
                </c:pt>
                <c:pt idx="16084">
                  <c:v>2.6586813522805901E-3</c:v>
                </c:pt>
                <c:pt idx="16085">
                  <c:v>7.5756662255263183E-4</c:v>
                </c:pt>
                <c:pt idx="16086">
                  <c:v>1.6667954063355685E-3</c:v>
                </c:pt>
                <c:pt idx="16087">
                  <c:v>1.9147668928218239E-3</c:v>
                </c:pt>
                <c:pt idx="16088">
                  <c:v>3.1546243252531009E-3</c:v>
                </c:pt>
                <c:pt idx="16089">
                  <c:v>2.1627383793080793E-3</c:v>
                </c:pt>
                <c:pt idx="16090">
                  <c:v>5.922522982284616E-4</c:v>
                </c:pt>
                <c:pt idx="16091">
                  <c:v>2.4107098657943351E-3</c:v>
                </c:pt>
                <c:pt idx="16092">
                  <c:v>1.5841382441734832E-3</c:v>
                </c:pt>
                <c:pt idx="16093">
                  <c:v>1.8321097306597388E-3</c:v>
                </c:pt>
                <c:pt idx="16094">
                  <c:v>6.7490946039054666E-4</c:v>
                </c:pt>
                <c:pt idx="16095">
                  <c:v>1.5014810820113981E-3</c:v>
                </c:pt>
                <c:pt idx="16096">
                  <c:v>1.6667954063355685E-3</c:v>
                </c:pt>
                <c:pt idx="16097">
                  <c:v>8.40223784714717E-4</c:v>
                </c:pt>
                <c:pt idx="16098">
                  <c:v>3.0719671630910161E-3</c:v>
                </c:pt>
                <c:pt idx="16099">
                  <c:v>3.4025958117393567E-3</c:v>
                </c:pt>
                <c:pt idx="16100">
                  <c:v>1.1708524333630577E-3</c:v>
                </c:pt>
                <c:pt idx="16101">
                  <c:v>8.40223784714717E-4</c:v>
                </c:pt>
                <c:pt idx="16102">
                  <c:v>2.6162364958012092E-4</c:v>
                </c:pt>
                <c:pt idx="16103">
                  <c:v>1.9147668928218239E-3</c:v>
                </c:pt>
                <c:pt idx="16104">
                  <c:v>1.1708524333630577E-3</c:v>
                </c:pt>
                <c:pt idx="16105">
                  <c:v>2.3280527036322498E-3</c:v>
                </c:pt>
                <c:pt idx="16106">
                  <c:v>2.6586813522805901E-3</c:v>
                </c:pt>
                <c:pt idx="16107">
                  <c:v>9.6309325255950607E-5</c:v>
                </c:pt>
                <c:pt idx="16108">
                  <c:v>1.5014810820113981E-3</c:v>
                </c:pt>
                <c:pt idx="16109">
                  <c:v>1.7494525684976535E-3</c:v>
                </c:pt>
                <c:pt idx="16110">
                  <c:v>1.2535095955251425E-3</c:v>
                </c:pt>
                <c:pt idx="16111">
                  <c:v>6.7490946039054666E-4</c:v>
                </c:pt>
                <c:pt idx="16112">
                  <c:v>2.4107098657943351E-3</c:v>
                </c:pt>
                <c:pt idx="16113">
                  <c:v>1.7494525684976535E-3</c:v>
                </c:pt>
                <c:pt idx="16114">
                  <c:v>2.8239956766047602E-3</c:v>
                </c:pt>
                <c:pt idx="16115">
                  <c:v>2.6586813522805901E-3</c:v>
                </c:pt>
                <c:pt idx="16116">
                  <c:v>1.1708524333630577E-3</c:v>
                </c:pt>
                <c:pt idx="16117">
                  <c:v>2.2453955414701646E-3</c:v>
                </c:pt>
                <c:pt idx="16118">
                  <c:v>1.1708524333630577E-3</c:v>
                </c:pt>
                <c:pt idx="16119">
                  <c:v>-9.7823378285115631E-4</c:v>
                </c:pt>
                <c:pt idx="16120">
                  <c:v>1.9147668928218239E-3</c:v>
                </c:pt>
                <c:pt idx="16121">
                  <c:v>1.2535095955251425E-3</c:v>
                </c:pt>
                <c:pt idx="16122">
                  <c:v>2.9066528387668455E-3</c:v>
                </c:pt>
                <c:pt idx="16123">
                  <c:v>-8.9557662068907114E-4</c:v>
                </c:pt>
                <c:pt idx="16124">
                  <c:v>1.4188239198493129E-3</c:v>
                </c:pt>
                <c:pt idx="16125">
                  <c:v>1.5841382441734832E-3</c:v>
                </c:pt>
                <c:pt idx="16126">
                  <c:v>1.0881952712009724E-3</c:v>
                </c:pt>
                <c:pt idx="16127">
                  <c:v>1.9147668928218239E-3</c:v>
                </c:pt>
                <c:pt idx="16128">
                  <c:v>1.5841382441734832E-3</c:v>
                </c:pt>
                <c:pt idx="16129">
                  <c:v>1.6667954063355685E-3</c:v>
                </c:pt>
                <c:pt idx="16130">
                  <c:v>2.2453955414701646E-3</c:v>
                </c:pt>
                <c:pt idx="16131">
                  <c:v>1.2535095955251425E-3</c:v>
                </c:pt>
                <c:pt idx="16132">
                  <c:v>2.2453955414701646E-3</c:v>
                </c:pt>
                <c:pt idx="16133">
                  <c:v>2.2453955414701646E-3</c:v>
                </c:pt>
                <c:pt idx="16134">
                  <c:v>1.9147668928218239E-3</c:v>
                </c:pt>
                <c:pt idx="16135">
                  <c:v>2.3280527036322498E-3</c:v>
                </c:pt>
                <c:pt idx="16136">
                  <c:v>1.4188239198493129E-3</c:v>
                </c:pt>
                <c:pt idx="16137">
                  <c:v>1.6667954063355685E-3</c:v>
                </c:pt>
                <c:pt idx="16138">
                  <c:v>1.5014810820113981E-3</c:v>
                </c:pt>
                <c:pt idx="16139">
                  <c:v>1.7494525684976535E-3</c:v>
                </c:pt>
                <c:pt idx="16140">
                  <c:v>2.6162364958012092E-4</c:v>
                </c:pt>
                <c:pt idx="16141">
                  <c:v>1.6667954063355685E-3</c:v>
                </c:pt>
                <c:pt idx="16142">
                  <c:v>8.40223784714717E-4</c:v>
                </c:pt>
                <c:pt idx="16143">
                  <c:v>2.5760241901185048E-3</c:v>
                </c:pt>
                <c:pt idx="16144">
                  <c:v>-1.1435481071753266E-3</c:v>
                </c:pt>
                <c:pt idx="16145">
                  <c:v>1.1708524333630577E-3</c:v>
                </c:pt>
                <c:pt idx="16146">
                  <c:v>6.7490946039054666E-4</c:v>
                </c:pt>
                <c:pt idx="16147">
                  <c:v>3.3199386495772715E-3</c:v>
                </c:pt>
                <c:pt idx="16148">
                  <c:v>1.7494525684976535E-3</c:v>
                </c:pt>
                <c:pt idx="16149">
                  <c:v>1.3361667576872278E-3</c:v>
                </c:pt>
                <c:pt idx="16150">
                  <c:v>2.4107098657943351E-3</c:v>
                </c:pt>
                <c:pt idx="16151">
                  <c:v>1.8321097306597388E-3</c:v>
                </c:pt>
                <c:pt idx="16152">
                  <c:v>2.49336702795642E-3</c:v>
                </c:pt>
                <c:pt idx="16153">
                  <c:v>1.7494525684976535E-3</c:v>
                </c:pt>
                <c:pt idx="16154">
                  <c:v>1.0881952712009724E-3</c:v>
                </c:pt>
                <c:pt idx="16155">
                  <c:v>2.1627383793080793E-3</c:v>
                </c:pt>
                <c:pt idx="16156">
                  <c:v>1.3361667576872278E-3</c:v>
                </c:pt>
                <c:pt idx="16157">
                  <c:v>9.2288094687680217E-4</c:v>
                </c:pt>
                <c:pt idx="16158">
                  <c:v>2.5760241901185048E-3</c:v>
                </c:pt>
                <c:pt idx="16159">
                  <c:v>1.5841382441734832E-3</c:v>
                </c:pt>
                <c:pt idx="16160">
                  <c:v>9.2288094687680217E-4</c:v>
                </c:pt>
                <c:pt idx="16161">
                  <c:v>1.5841382441734832E-3</c:v>
                </c:pt>
                <c:pt idx="16162">
                  <c:v>-5.6494797204073056E-4</c:v>
                </c:pt>
                <c:pt idx="16163">
                  <c:v>9.6309325255950607E-5</c:v>
                </c:pt>
                <c:pt idx="16164">
                  <c:v>2.3280527036322498E-3</c:v>
                </c:pt>
                <c:pt idx="16165">
                  <c:v>1.9147668928218239E-3</c:v>
                </c:pt>
                <c:pt idx="16166">
                  <c:v>2.1627383793080793E-3</c:v>
                </c:pt>
                <c:pt idx="16167">
                  <c:v>1.2535095955251425E-3</c:v>
                </c:pt>
                <c:pt idx="16168">
                  <c:v>-2.7140341882549443E-3</c:v>
                </c:pt>
                <c:pt idx="16169">
                  <c:v>1.3361667576872278E-3</c:v>
                </c:pt>
                <c:pt idx="16170">
                  <c:v>1.4188239198493129E-3</c:v>
                </c:pt>
                <c:pt idx="16171">
                  <c:v>2.2453955414701646E-3</c:v>
                </c:pt>
                <c:pt idx="16172">
                  <c:v>1.6667954063355685E-3</c:v>
                </c:pt>
                <c:pt idx="16173">
                  <c:v>4.2693797390429121E-4</c:v>
                </c:pt>
                <c:pt idx="16174">
                  <c:v>1.5841382441734832E-3</c:v>
                </c:pt>
                <c:pt idx="16175">
                  <c:v>2.3280527036322498E-3</c:v>
                </c:pt>
                <c:pt idx="16176">
                  <c:v>1.9974240549839092E-3</c:v>
                </c:pt>
                <c:pt idx="16177">
                  <c:v>2.1627383793080793E-3</c:v>
                </c:pt>
                <c:pt idx="16178">
                  <c:v>8.40223784714717E-4</c:v>
                </c:pt>
                <c:pt idx="16179">
                  <c:v>7.5756662255263183E-4</c:v>
                </c:pt>
                <c:pt idx="16180">
                  <c:v>3.1546243252531009E-3</c:v>
                </c:pt>
                <c:pt idx="16181">
                  <c:v>2.49336702795642E-3</c:v>
                </c:pt>
                <c:pt idx="16182">
                  <c:v>1.2535095955251425E-3</c:v>
                </c:pt>
                <c:pt idx="16183">
                  <c:v>1.0881952712009724E-3</c:v>
                </c:pt>
                <c:pt idx="16184">
                  <c:v>1.8321097306597388E-3</c:v>
                </c:pt>
                <c:pt idx="16185">
                  <c:v>1.9147668928218239E-3</c:v>
                </c:pt>
                <c:pt idx="16186">
                  <c:v>1.4188239198493129E-3</c:v>
                </c:pt>
                <c:pt idx="16187">
                  <c:v>1.5841382441734832E-3</c:v>
                </c:pt>
                <c:pt idx="16188">
                  <c:v>2.1627383793080793E-3</c:v>
                </c:pt>
                <c:pt idx="16189">
                  <c:v>1.8321097306597388E-3</c:v>
                </c:pt>
                <c:pt idx="16190">
                  <c:v>2.0800812171459944E-3</c:v>
                </c:pt>
                <c:pt idx="16191">
                  <c:v>-8.1291945852698597E-4</c:v>
                </c:pt>
                <c:pt idx="16192">
                  <c:v>9.2288094687680217E-4</c:v>
                </c:pt>
                <c:pt idx="16193">
                  <c:v>1.6667954063355685E-3</c:v>
                </c:pt>
                <c:pt idx="16194">
                  <c:v>1.3361667576872278E-3</c:v>
                </c:pt>
                <c:pt idx="16195">
                  <c:v>9.6309325255950607E-5</c:v>
                </c:pt>
                <c:pt idx="16196">
                  <c:v>2.3280527036322498E-3</c:v>
                </c:pt>
                <c:pt idx="16197">
                  <c:v>1.6667954063355685E-3</c:v>
                </c:pt>
                <c:pt idx="16198">
                  <c:v>1.0055381090388873E-3</c:v>
                </c:pt>
                <c:pt idx="16199">
                  <c:v>1.4188239198493129E-3</c:v>
                </c:pt>
                <c:pt idx="16200">
                  <c:v>1.7494525684976535E-3</c:v>
                </c:pt>
                <c:pt idx="16201">
                  <c:v>9.2288094687680217E-4</c:v>
                </c:pt>
                <c:pt idx="16202">
                  <c:v>1.3361667576872278E-3</c:v>
                </c:pt>
                <c:pt idx="16203">
                  <c:v>7.5756662255263183E-4</c:v>
                </c:pt>
                <c:pt idx="16204">
                  <c:v>1.5014810820113981E-3</c:v>
                </c:pt>
                <c:pt idx="16205">
                  <c:v>1.9974240549839092E-3</c:v>
                </c:pt>
                <c:pt idx="16206">
                  <c:v>1.9974240549839092E-3</c:v>
                </c:pt>
                <c:pt idx="16207">
                  <c:v>5.922522982284616E-4</c:v>
                </c:pt>
                <c:pt idx="16208">
                  <c:v>4.2693797390429121E-4</c:v>
                </c:pt>
                <c:pt idx="16209">
                  <c:v>8.40223784714717E-4</c:v>
                </c:pt>
                <c:pt idx="16210">
                  <c:v>3.4428081174220604E-4</c:v>
                </c:pt>
                <c:pt idx="16211">
                  <c:v>-1.7221482423099227E-3</c:v>
                </c:pt>
                <c:pt idx="16212">
                  <c:v>1.5014810820113981E-3</c:v>
                </c:pt>
                <c:pt idx="16213">
                  <c:v>2.2453955414701646E-3</c:v>
                </c:pt>
                <c:pt idx="16214">
                  <c:v>3.4428081174220604E-4</c:v>
                </c:pt>
                <c:pt idx="16215">
                  <c:v>1.3361667576872278E-3</c:v>
                </c:pt>
                <c:pt idx="16216">
                  <c:v>5.922522982284616E-4</c:v>
                </c:pt>
                <c:pt idx="16217">
                  <c:v>1.6667954063355685E-3</c:v>
                </c:pt>
                <c:pt idx="16218">
                  <c:v>-6.4760513420281573E-4</c:v>
                </c:pt>
                <c:pt idx="16219">
                  <c:v>1.1708524333630577E-3</c:v>
                </c:pt>
                <c:pt idx="16220">
                  <c:v>1.4188239198493129E-3</c:v>
                </c:pt>
                <c:pt idx="16221">
                  <c:v>1.9974240549839092E-3</c:v>
                </c:pt>
                <c:pt idx="16222">
                  <c:v>1.9974240549839092E-3</c:v>
                </c:pt>
                <c:pt idx="16223">
                  <c:v>-5.6494797204073056E-4</c:v>
                </c:pt>
                <c:pt idx="16224">
                  <c:v>1.8321097306597388E-3</c:v>
                </c:pt>
                <c:pt idx="16225">
                  <c:v>-3.1697648555447516E-4</c:v>
                </c:pt>
                <c:pt idx="16226">
                  <c:v>3.4428081174220604E-4</c:v>
                </c:pt>
                <c:pt idx="16227">
                  <c:v>-6.9004999068219693E-5</c:v>
                </c:pt>
                <c:pt idx="16228">
                  <c:v>1.0881952712009724E-3</c:v>
                </c:pt>
                <c:pt idx="16229">
                  <c:v>1.7494525684976535E-3</c:v>
                </c:pt>
                <c:pt idx="16230">
                  <c:v>-1.5568339179857524E-3</c:v>
                </c:pt>
                <c:pt idx="16231">
                  <c:v>1.1708524333630577E-3</c:v>
                </c:pt>
                <c:pt idx="16232">
                  <c:v>1.3361667576872278E-3</c:v>
                </c:pt>
                <c:pt idx="16233">
                  <c:v>1.4188239198493129E-3</c:v>
                </c:pt>
                <c:pt idx="16234">
                  <c:v>2.49336702795642E-3</c:v>
                </c:pt>
                <c:pt idx="16235">
                  <c:v>5.922522982284616E-4</c:v>
                </c:pt>
                <c:pt idx="16236">
                  <c:v>1.0881952712009724E-3</c:v>
                </c:pt>
                <c:pt idx="16237">
                  <c:v>1.5841382441734832E-3</c:v>
                </c:pt>
                <c:pt idx="16238">
                  <c:v>1.1708524333630577E-3</c:v>
                </c:pt>
                <c:pt idx="16239">
                  <c:v>1.3361667576872278E-3</c:v>
                </c:pt>
                <c:pt idx="16240">
                  <c:v>1.2535095955251425E-3</c:v>
                </c:pt>
                <c:pt idx="16241">
                  <c:v>1.3361667576872278E-3</c:v>
                </c:pt>
                <c:pt idx="16242">
                  <c:v>7.5756662255263183E-4</c:v>
                </c:pt>
                <c:pt idx="16243">
                  <c:v>1.9974240549839092E-3</c:v>
                </c:pt>
                <c:pt idx="16244">
                  <c:v>1.0881952712009724E-3</c:v>
                </c:pt>
                <c:pt idx="16245">
                  <c:v>1.0055381090388873E-3</c:v>
                </c:pt>
                <c:pt idx="16246">
                  <c:v>9.2288094687680217E-4</c:v>
                </c:pt>
                <c:pt idx="16247">
                  <c:v>1.8321097306597388E-3</c:v>
                </c:pt>
                <c:pt idx="16248">
                  <c:v>-3.1697648555447516E-4</c:v>
                </c:pt>
                <c:pt idx="16249">
                  <c:v>3.4428081174220604E-4</c:v>
                </c:pt>
                <c:pt idx="16250">
                  <c:v>5.0959513606637632E-4</c:v>
                </c:pt>
                <c:pt idx="16251">
                  <c:v>-3.1697648555447516E-4</c:v>
                </c:pt>
                <c:pt idx="16252">
                  <c:v>1.7494525684976535E-3</c:v>
                </c:pt>
                <c:pt idx="16253">
                  <c:v>9.2288094687680217E-4</c:v>
                </c:pt>
                <c:pt idx="16254">
                  <c:v>1.9147668928218239E-3</c:v>
                </c:pt>
                <c:pt idx="16255">
                  <c:v>8.40223784714717E-4</c:v>
                </c:pt>
                <c:pt idx="16256">
                  <c:v>1.4188239198493129E-3</c:v>
                </c:pt>
                <c:pt idx="16257">
                  <c:v>1.0881952712009724E-3</c:v>
                </c:pt>
                <c:pt idx="16258">
                  <c:v>1.4188239198493129E-3</c:v>
                </c:pt>
                <c:pt idx="16259">
                  <c:v>1.4188239198493129E-3</c:v>
                </c:pt>
                <c:pt idx="16260">
                  <c:v>6.7490946039054666E-4</c:v>
                </c:pt>
                <c:pt idx="16261">
                  <c:v>-2.3431932339238997E-4</c:v>
                </c:pt>
                <c:pt idx="16262">
                  <c:v>1.6667954063355685E-3</c:v>
                </c:pt>
                <c:pt idx="16263">
                  <c:v>1.1708524333630577E-3</c:v>
                </c:pt>
                <c:pt idx="16264">
                  <c:v>1.7494525684976535E-3</c:v>
                </c:pt>
                <c:pt idx="16265">
                  <c:v>6.7490946039054666E-4</c:v>
                </c:pt>
                <c:pt idx="16266">
                  <c:v>4.2693797390429121E-4</c:v>
                </c:pt>
                <c:pt idx="16267">
                  <c:v>-3.1697648555447516E-4</c:v>
                </c:pt>
                <c:pt idx="16268">
                  <c:v>7.5756662255263183E-4</c:v>
                </c:pt>
                <c:pt idx="16269">
                  <c:v>-3.1697648555447516E-4</c:v>
                </c:pt>
                <c:pt idx="16270">
                  <c:v>1.2535095955251425E-3</c:v>
                </c:pt>
                <c:pt idx="16271">
                  <c:v>1.0055381090388873E-3</c:v>
                </c:pt>
                <c:pt idx="16272">
                  <c:v>1.3361667576872278E-3</c:v>
                </c:pt>
                <c:pt idx="16273">
                  <c:v>-6.9004999068219693E-5</c:v>
                </c:pt>
                <c:pt idx="16274">
                  <c:v>1.5014810820113981E-3</c:v>
                </c:pt>
                <c:pt idx="16275">
                  <c:v>1.0055381090388873E-3</c:v>
                </c:pt>
                <c:pt idx="16276">
                  <c:v>1.1708524333630577E-3</c:v>
                </c:pt>
                <c:pt idx="16277">
                  <c:v>1.5014810820113981E-3</c:v>
                </c:pt>
                <c:pt idx="16278">
                  <c:v>5.0959513606637632E-4</c:v>
                </c:pt>
                <c:pt idx="16279">
                  <c:v>-1.1435481071753266E-3</c:v>
                </c:pt>
                <c:pt idx="16280">
                  <c:v>-1.5568339179857524E-3</c:v>
                </c:pt>
                <c:pt idx="16281">
                  <c:v>1.7494525684976535E-3</c:v>
                </c:pt>
                <c:pt idx="16282">
                  <c:v>1.2535095955251425E-3</c:v>
                </c:pt>
                <c:pt idx="16283">
                  <c:v>3.4428081174220604E-4</c:v>
                </c:pt>
                <c:pt idx="16284">
                  <c:v>1.0881952712009724E-3</c:v>
                </c:pt>
                <c:pt idx="16285">
                  <c:v>5.922522982284616E-4</c:v>
                </c:pt>
                <c:pt idx="16286">
                  <c:v>-8.1291945852698597E-4</c:v>
                </c:pt>
                <c:pt idx="16287">
                  <c:v>-4.8229080987864545E-4</c:v>
                </c:pt>
                <c:pt idx="16288">
                  <c:v>1.4188239198493129E-3</c:v>
                </c:pt>
                <c:pt idx="16289">
                  <c:v>4.2693797390429121E-4</c:v>
                </c:pt>
                <c:pt idx="16290">
                  <c:v>9.2288094687680217E-4</c:v>
                </c:pt>
                <c:pt idx="16291">
                  <c:v>1.1708524333630577E-3</c:v>
                </c:pt>
                <c:pt idx="16292">
                  <c:v>1.6667954063355685E-3</c:v>
                </c:pt>
                <c:pt idx="16293">
                  <c:v>6.7490946039054666E-4</c:v>
                </c:pt>
                <c:pt idx="16294">
                  <c:v>1.5841382441734832E-3</c:v>
                </c:pt>
                <c:pt idx="16295">
                  <c:v>1.8321097306597388E-3</c:v>
                </c:pt>
                <c:pt idx="16296">
                  <c:v>4.2693797390429121E-4</c:v>
                </c:pt>
                <c:pt idx="16297">
                  <c:v>6.7490946039054666E-4</c:v>
                </c:pt>
                <c:pt idx="16298">
                  <c:v>8.40223784714717E-4</c:v>
                </c:pt>
                <c:pt idx="16299">
                  <c:v>6.7490946039054666E-4</c:v>
                </c:pt>
                <c:pt idx="16300">
                  <c:v>6.7490946039054666E-4</c:v>
                </c:pt>
                <c:pt idx="16301">
                  <c:v>-5.6494797204073056E-4</c:v>
                </c:pt>
                <c:pt idx="16302">
                  <c:v>1.4188239198493129E-3</c:v>
                </c:pt>
                <c:pt idx="16303">
                  <c:v>1.2535095955251425E-3</c:v>
                </c:pt>
                <c:pt idx="16304">
                  <c:v>7.5756662255263183E-4</c:v>
                </c:pt>
                <c:pt idx="16305">
                  <c:v>-3.9963364771656028E-4</c:v>
                </c:pt>
                <c:pt idx="16306">
                  <c:v>1.2535095955251425E-3</c:v>
                </c:pt>
                <c:pt idx="16307">
                  <c:v>1.7494525684976535E-3</c:v>
                </c:pt>
                <c:pt idx="16308">
                  <c:v>1.9974240549839092E-3</c:v>
                </c:pt>
                <c:pt idx="16309">
                  <c:v>2.6162364958012092E-4</c:v>
                </c:pt>
                <c:pt idx="16310">
                  <c:v>1.1708524333630577E-3</c:v>
                </c:pt>
                <c:pt idx="16311">
                  <c:v>1.1708524333630577E-3</c:v>
                </c:pt>
                <c:pt idx="16312">
                  <c:v>-2.3431932339238997E-4</c:v>
                </c:pt>
                <c:pt idx="16313">
                  <c:v>4.2693797390429121E-4</c:v>
                </c:pt>
                <c:pt idx="16314">
                  <c:v>1.3361667576872278E-3</c:v>
                </c:pt>
                <c:pt idx="16315">
                  <c:v>7.5756662255263183E-4</c:v>
                </c:pt>
                <c:pt idx="16316">
                  <c:v>1.7896648741803578E-4</c:v>
                </c:pt>
                <c:pt idx="16317">
                  <c:v>3.4428081174220604E-4</c:v>
                </c:pt>
                <c:pt idx="16318">
                  <c:v>8.40223784714717E-4</c:v>
                </c:pt>
                <c:pt idx="16319">
                  <c:v>1.2535095955251425E-3</c:v>
                </c:pt>
                <c:pt idx="16320">
                  <c:v>1.3652163093865467E-5</c:v>
                </c:pt>
                <c:pt idx="16321">
                  <c:v>5.0959513606637632E-4</c:v>
                </c:pt>
                <c:pt idx="16322">
                  <c:v>4.2693797390429121E-4</c:v>
                </c:pt>
                <c:pt idx="16323">
                  <c:v>-8.9557662068907114E-4</c:v>
                </c:pt>
                <c:pt idx="16324">
                  <c:v>-6.9004999068219693E-5</c:v>
                </c:pt>
                <c:pt idx="16325">
                  <c:v>1.5841382441734832E-3</c:v>
                </c:pt>
                <c:pt idx="16326">
                  <c:v>-2.1354340531203487E-3</c:v>
                </c:pt>
                <c:pt idx="16327">
                  <c:v>-3.1697648555447516E-4</c:v>
                </c:pt>
                <c:pt idx="16328">
                  <c:v>8.40223784714717E-4</c:v>
                </c:pt>
                <c:pt idx="16329">
                  <c:v>-8.1291945852698597E-4</c:v>
                </c:pt>
                <c:pt idx="16330">
                  <c:v>1.2535095955251425E-3</c:v>
                </c:pt>
                <c:pt idx="16331">
                  <c:v>1.3652163093865467E-5</c:v>
                </c:pt>
                <c:pt idx="16332">
                  <c:v>1.0055381090388873E-3</c:v>
                </c:pt>
                <c:pt idx="16333">
                  <c:v>1.5841382441734832E-3</c:v>
                </c:pt>
                <c:pt idx="16334">
                  <c:v>1.6667954063355685E-3</c:v>
                </c:pt>
                <c:pt idx="16335">
                  <c:v>-3.1697648555447516E-4</c:v>
                </c:pt>
                <c:pt idx="16336">
                  <c:v>-8.9557662068907114E-4</c:v>
                </c:pt>
                <c:pt idx="16337">
                  <c:v>1.2535095955251425E-3</c:v>
                </c:pt>
                <c:pt idx="16338">
                  <c:v>4.2693797390429121E-4</c:v>
                </c:pt>
                <c:pt idx="16339">
                  <c:v>-2.3431932339238997E-4</c:v>
                </c:pt>
                <c:pt idx="16340">
                  <c:v>-1.308862431499497E-3</c:v>
                </c:pt>
                <c:pt idx="16341">
                  <c:v>-7.302622963649008E-4</c:v>
                </c:pt>
                <c:pt idx="16342">
                  <c:v>5.922522982284616E-4</c:v>
                </c:pt>
                <c:pt idx="16343">
                  <c:v>-2.1354340531203487E-3</c:v>
                </c:pt>
                <c:pt idx="16344">
                  <c:v>5.922522982284616E-4</c:v>
                </c:pt>
                <c:pt idx="16345">
                  <c:v>1.2535095955251425E-3</c:v>
                </c:pt>
                <c:pt idx="16346">
                  <c:v>-1.4741767558236671E-3</c:v>
                </c:pt>
                <c:pt idx="16347">
                  <c:v>8.40223784714717E-4</c:v>
                </c:pt>
                <c:pt idx="16348">
                  <c:v>-9.7823378285115631E-4</c:v>
                </c:pt>
                <c:pt idx="16349">
                  <c:v>1.1708524333630577E-3</c:v>
                </c:pt>
                <c:pt idx="16350">
                  <c:v>-2.3007483774445188E-3</c:v>
                </c:pt>
                <c:pt idx="16351">
                  <c:v>-1.8874625666340931E-3</c:v>
                </c:pt>
                <c:pt idx="16352">
                  <c:v>1.3652163093865467E-5</c:v>
                </c:pt>
                <c:pt idx="16353">
                  <c:v>-6.9004999068219693E-5</c:v>
                </c:pt>
                <c:pt idx="16354">
                  <c:v>1.1708524333630577E-3</c:v>
                </c:pt>
                <c:pt idx="16355">
                  <c:v>1.0881952712009724E-3</c:v>
                </c:pt>
                <c:pt idx="16356">
                  <c:v>1.0881952712009724E-3</c:v>
                </c:pt>
                <c:pt idx="16357">
                  <c:v>1.1708524333630577E-3</c:v>
                </c:pt>
                <c:pt idx="16358">
                  <c:v>5.922522982284616E-4</c:v>
                </c:pt>
                <c:pt idx="16359">
                  <c:v>4.2693797390429121E-4</c:v>
                </c:pt>
                <c:pt idx="16360">
                  <c:v>2.6162364958012092E-4</c:v>
                </c:pt>
                <c:pt idx="16361">
                  <c:v>-2.3834055396066041E-3</c:v>
                </c:pt>
                <c:pt idx="16362">
                  <c:v>-1.5166216123030482E-4</c:v>
                </c:pt>
                <c:pt idx="16363">
                  <c:v>1.8321097306597388E-3</c:v>
                </c:pt>
                <c:pt idx="16364">
                  <c:v>-5.6494797204073056E-4</c:v>
                </c:pt>
                <c:pt idx="16365">
                  <c:v>1.2535095955251425E-3</c:v>
                </c:pt>
                <c:pt idx="16366">
                  <c:v>1.0055381090388873E-3</c:v>
                </c:pt>
                <c:pt idx="16367">
                  <c:v>8.40223784714717E-4</c:v>
                </c:pt>
                <c:pt idx="16368">
                  <c:v>-7.302622963649008E-4</c:v>
                </c:pt>
                <c:pt idx="16369">
                  <c:v>9.6309325255950607E-5</c:v>
                </c:pt>
                <c:pt idx="16370">
                  <c:v>6.7490946039054666E-4</c:v>
                </c:pt>
                <c:pt idx="16371">
                  <c:v>6.7490946039054666E-4</c:v>
                </c:pt>
                <c:pt idx="16372">
                  <c:v>4.2693797390429121E-4</c:v>
                </c:pt>
                <c:pt idx="16373">
                  <c:v>1.0881952712009724E-3</c:v>
                </c:pt>
                <c:pt idx="16374">
                  <c:v>5.0959513606637632E-4</c:v>
                </c:pt>
                <c:pt idx="16375">
                  <c:v>-3.1697648555447516E-4</c:v>
                </c:pt>
                <c:pt idx="16376">
                  <c:v>-2.3431932339238997E-4</c:v>
                </c:pt>
                <c:pt idx="16377">
                  <c:v>-3.1697648555447516E-4</c:v>
                </c:pt>
                <c:pt idx="16378">
                  <c:v>-2.5487198639307742E-3</c:v>
                </c:pt>
                <c:pt idx="16379">
                  <c:v>-2.3007483774445188E-3</c:v>
                </c:pt>
                <c:pt idx="16380">
                  <c:v>1.1708524333630577E-3</c:v>
                </c:pt>
                <c:pt idx="16381">
                  <c:v>1.0055381090388873E-3</c:v>
                </c:pt>
                <c:pt idx="16382">
                  <c:v>4.2693797390429121E-4</c:v>
                </c:pt>
                <c:pt idx="16383">
                  <c:v>2.6162364958012092E-4</c:v>
                </c:pt>
                <c:pt idx="16384">
                  <c:v>-8.1291945852698597E-4</c:v>
                </c:pt>
                <c:pt idx="16385">
                  <c:v>7.5756662255263183E-4</c:v>
                </c:pt>
                <c:pt idx="16386">
                  <c:v>-1.9701197287961781E-3</c:v>
                </c:pt>
                <c:pt idx="16387">
                  <c:v>1.0881952712009724E-3</c:v>
                </c:pt>
                <c:pt idx="16388">
                  <c:v>7.5756662255263183E-4</c:v>
                </c:pt>
                <c:pt idx="16389">
                  <c:v>-8.1291945852698597E-4</c:v>
                </c:pt>
                <c:pt idx="16390">
                  <c:v>3.4428081174220604E-4</c:v>
                </c:pt>
                <c:pt idx="16391">
                  <c:v>1.7896648741803578E-4</c:v>
                </c:pt>
                <c:pt idx="16392">
                  <c:v>1.1708524333630577E-3</c:v>
                </c:pt>
                <c:pt idx="16393">
                  <c:v>-5.6494797204073056E-4</c:v>
                </c:pt>
                <c:pt idx="16394">
                  <c:v>-9.7823378285115631E-4</c:v>
                </c:pt>
                <c:pt idx="16395">
                  <c:v>8.40223784714717E-4</c:v>
                </c:pt>
                <c:pt idx="16396">
                  <c:v>7.5756662255263183E-4</c:v>
                </c:pt>
                <c:pt idx="16397">
                  <c:v>1.0881952712009724E-3</c:v>
                </c:pt>
                <c:pt idx="16398">
                  <c:v>-2.3431932339238997E-4</c:v>
                </c:pt>
                <c:pt idx="16399">
                  <c:v>1.3652163093865467E-5</c:v>
                </c:pt>
                <c:pt idx="16400">
                  <c:v>-2.3431932339238997E-4</c:v>
                </c:pt>
                <c:pt idx="16401">
                  <c:v>7.5756662255263183E-4</c:v>
                </c:pt>
                <c:pt idx="16402">
                  <c:v>-2.3431932339238997E-4</c:v>
                </c:pt>
                <c:pt idx="16403">
                  <c:v>6.7490946039054666E-4</c:v>
                </c:pt>
                <c:pt idx="16404">
                  <c:v>2.6162364958012092E-4</c:v>
                </c:pt>
                <c:pt idx="16405">
                  <c:v>-6.4760513420281573E-4</c:v>
                </c:pt>
                <c:pt idx="16406">
                  <c:v>-1.2262052693374119E-3</c:v>
                </c:pt>
                <c:pt idx="16407">
                  <c:v>-1.0608909450132416E-3</c:v>
                </c:pt>
                <c:pt idx="16408">
                  <c:v>-6.9004999068219693E-5</c:v>
                </c:pt>
                <c:pt idx="16409">
                  <c:v>8.40223784714717E-4</c:v>
                </c:pt>
                <c:pt idx="16410">
                  <c:v>-3.9963364771656028E-4</c:v>
                </c:pt>
                <c:pt idx="16411">
                  <c:v>-7.302622963649008E-4</c:v>
                </c:pt>
                <c:pt idx="16412">
                  <c:v>-5.6494797204073056E-4</c:v>
                </c:pt>
                <c:pt idx="16413">
                  <c:v>-1.1435481071753266E-3</c:v>
                </c:pt>
                <c:pt idx="16414">
                  <c:v>-2.3431932339238997E-4</c:v>
                </c:pt>
                <c:pt idx="16415">
                  <c:v>5.0959513606637632E-4</c:v>
                </c:pt>
                <c:pt idx="16416">
                  <c:v>-6.9004999068219693E-5</c:v>
                </c:pt>
                <c:pt idx="16417">
                  <c:v>9.6309325255950607E-5</c:v>
                </c:pt>
                <c:pt idx="16418">
                  <c:v>5.0959513606637632E-4</c:v>
                </c:pt>
                <c:pt idx="16419">
                  <c:v>9.6309325255950607E-5</c:v>
                </c:pt>
                <c:pt idx="16420">
                  <c:v>1.0055381090388873E-3</c:v>
                </c:pt>
                <c:pt idx="16421">
                  <c:v>1.2535095955251425E-3</c:v>
                </c:pt>
                <c:pt idx="16422">
                  <c:v>2.6162364958012092E-4</c:v>
                </c:pt>
                <c:pt idx="16423">
                  <c:v>1.0055381090388873E-3</c:v>
                </c:pt>
                <c:pt idx="16424">
                  <c:v>3.4428081174220604E-4</c:v>
                </c:pt>
                <c:pt idx="16425">
                  <c:v>4.2693797390429121E-4</c:v>
                </c:pt>
                <c:pt idx="16426">
                  <c:v>-5.6494797204073056E-4</c:v>
                </c:pt>
                <c:pt idx="16427">
                  <c:v>1.5014810820113981E-3</c:v>
                </c:pt>
                <c:pt idx="16428">
                  <c:v>-1.4741767558236671E-3</c:v>
                </c:pt>
                <c:pt idx="16429">
                  <c:v>-4.8229080987864545E-4</c:v>
                </c:pt>
                <c:pt idx="16430">
                  <c:v>1.7896648741803578E-4</c:v>
                </c:pt>
                <c:pt idx="16431">
                  <c:v>1.7896648741803578E-4</c:v>
                </c:pt>
                <c:pt idx="16432">
                  <c:v>-3.1697648555447516E-4</c:v>
                </c:pt>
                <c:pt idx="16433">
                  <c:v>-1.4741767558236671E-3</c:v>
                </c:pt>
                <c:pt idx="16434">
                  <c:v>8.40223784714717E-4</c:v>
                </c:pt>
                <c:pt idx="16435">
                  <c:v>-1.5166216123030482E-4</c:v>
                </c:pt>
                <c:pt idx="16436">
                  <c:v>-4.8229080987864545E-4</c:v>
                </c:pt>
                <c:pt idx="16437">
                  <c:v>-3.9963364771656028E-4</c:v>
                </c:pt>
                <c:pt idx="16438">
                  <c:v>3.4428081174220604E-4</c:v>
                </c:pt>
                <c:pt idx="16439">
                  <c:v>1.3652163093865467E-5</c:v>
                </c:pt>
                <c:pt idx="16440">
                  <c:v>5.0959513606637632E-4</c:v>
                </c:pt>
                <c:pt idx="16441">
                  <c:v>-3.9963364771656028E-4</c:v>
                </c:pt>
                <c:pt idx="16442">
                  <c:v>1.0881952712009724E-3</c:v>
                </c:pt>
                <c:pt idx="16443">
                  <c:v>-6.4760513420281573E-4</c:v>
                </c:pt>
                <c:pt idx="16444">
                  <c:v>-6.9004999068219693E-5</c:v>
                </c:pt>
                <c:pt idx="16445">
                  <c:v>4.2693797390429121E-4</c:v>
                </c:pt>
                <c:pt idx="16446">
                  <c:v>-3.1697648555447516E-4</c:v>
                </c:pt>
                <c:pt idx="16447">
                  <c:v>-5.6494797204073056E-4</c:v>
                </c:pt>
                <c:pt idx="16448">
                  <c:v>-2.0527768909582634E-3</c:v>
                </c:pt>
                <c:pt idx="16449">
                  <c:v>-3.9963364771656028E-4</c:v>
                </c:pt>
                <c:pt idx="16450">
                  <c:v>8.40223784714717E-4</c:v>
                </c:pt>
                <c:pt idx="16451">
                  <c:v>1.7896648741803578E-4</c:v>
                </c:pt>
                <c:pt idx="16452">
                  <c:v>6.7490946039054666E-4</c:v>
                </c:pt>
                <c:pt idx="16453">
                  <c:v>1.2535095955251425E-3</c:v>
                </c:pt>
                <c:pt idx="16454">
                  <c:v>-4.8229080987864545E-4</c:v>
                </c:pt>
                <c:pt idx="16455">
                  <c:v>3.4428081174220604E-4</c:v>
                </c:pt>
                <c:pt idx="16456">
                  <c:v>-1.308862431499497E-3</c:v>
                </c:pt>
                <c:pt idx="16457">
                  <c:v>2.6162364958012092E-4</c:v>
                </c:pt>
                <c:pt idx="16458">
                  <c:v>5.0959513606637632E-4</c:v>
                </c:pt>
                <c:pt idx="16459">
                  <c:v>-2.3431932339238997E-4</c:v>
                </c:pt>
                <c:pt idx="16460">
                  <c:v>-1.6394910801478375E-3</c:v>
                </c:pt>
                <c:pt idx="16461">
                  <c:v>-2.3431932339238997E-4</c:v>
                </c:pt>
                <c:pt idx="16462">
                  <c:v>5.922522982284616E-4</c:v>
                </c:pt>
                <c:pt idx="16463">
                  <c:v>4.2693797390429121E-4</c:v>
                </c:pt>
                <c:pt idx="16464">
                  <c:v>-1.0608909450132416E-3</c:v>
                </c:pt>
                <c:pt idx="16465">
                  <c:v>9.6309325255950607E-5</c:v>
                </c:pt>
                <c:pt idx="16466">
                  <c:v>3.4428081174220604E-4</c:v>
                </c:pt>
                <c:pt idx="16467">
                  <c:v>6.7490946039054666E-4</c:v>
                </c:pt>
                <c:pt idx="16468">
                  <c:v>9.2288094687680217E-4</c:v>
                </c:pt>
                <c:pt idx="16469">
                  <c:v>1.0881952712009724E-3</c:v>
                </c:pt>
                <c:pt idx="16470">
                  <c:v>2.6162364958012092E-4</c:v>
                </c:pt>
                <c:pt idx="16471">
                  <c:v>7.5756662255263183E-4</c:v>
                </c:pt>
                <c:pt idx="16472">
                  <c:v>-2.9620056747411997E-3</c:v>
                </c:pt>
                <c:pt idx="16473">
                  <c:v>5.0959513606637632E-4</c:v>
                </c:pt>
                <c:pt idx="16474">
                  <c:v>-6.9004999068219693E-5</c:v>
                </c:pt>
                <c:pt idx="16475">
                  <c:v>9.6309325255950607E-5</c:v>
                </c:pt>
                <c:pt idx="16476">
                  <c:v>-1.391519593661582E-3</c:v>
                </c:pt>
                <c:pt idx="16477">
                  <c:v>1.0881952712009724E-3</c:v>
                </c:pt>
                <c:pt idx="16478">
                  <c:v>4.2693797390429121E-4</c:v>
                </c:pt>
                <c:pt idx="16479">
                  <c:v>-3.9963364771656028E-4</c:v>
                </c:pt>
                <c:pt idx="16480">
                  <c:v>-1.5568339179857524E-3</c:v>
                </c:pt>
                <c:pt idx="16481">
                  <c:v>-1.0608909450132416E-3</c:v>
                </c:pt>
                <c:pt idx="16482">
                  <c:v>-8.1291945852698597E-4</c:v>
                </c:pt>
                <c:pt idx="16483">
                  <c:v>-6.9004999068219693E-5</c:v>
                </c:pt>
                <c:pt idx="16484">
                  <c:v>1.7896648741803578E-4</c:v>
                </c:pt>
                <c:pt idx="16485">
                  <c:v>-2.3431932339238997E-4</c:v>
                </c:pt>
                <c:pt idx="16486">
                  <c:v>-5.6494797204073056E-4</c:v>
                </c:pt>
                <c:pt idx="16487">
                  <c:v>7.5756662255263183E-4</c:v>
                </c:pt>
                <c:pt idx="16488">
                  <c:v>2.6162364958012092E-4</c:v>
                </c:pt>
                <c:pt idx="16489">
                  <c:v>1.7896648741803578E-4</c:v>
                </c:pt>
                <c:pt idx="16490">
                  <c:v>1.3652163093865467E-5</c:v>
                </c:pt>
                <c:pt idx="16491">
                  <c:v>-6.4760513420281573E-4</c:v>
                </c:pt>
                <c:pt idx="16492">
                  <c:v>-2.8793485125791145E-3</c:v>
                </c:pt>
                <c:pt idx="16493">
                  <c:v>-1.1435481071753266E-3</c:v>
                </c:pt>
                <c:pt idx="16494">
                  <c:v>3.4428081174220604E-4</c:v>
                </c:pt>
                <c:pt idx="16495">
                  <c:v>1.5014810820113981E-3</c:v>
                </c:pt>
                <c:pt idx="16496">
                  <c:v>1.0055381090388873E-3</c:v>
                </c:pt>
                <c:pt idx="16497">
                  <c:v>6.7490946039054666E-4</c:v>
                </c:pt>
                <c:pt idx="16498">
                  <c:v>4.2693797390429121E-4</c:v>
                </c:pt>
                <c:pt idx="16499">
                  <c:v>-2.3431932339238997E-4</c:v>
                </c:pt>
                <c:pt idx="16500">
                  <c:v>-2.7966913504170296E-3</c:v>
                </c:pt>
                <c:pt idx="16501">
                  <c:v>-6.9004999068219693E-5</c:v>
                </c:pt>
                <c:pt idx="16502">
                  <c:v>-7.302622963649008E-4</c:v>
                </c:pt>
                <c:pt idx="16503">
                  <c:v>1.3652163093865467E-5</c:v>
                </c:pt>
                <c:pt idx="16504">
                  <c:v>-4.8229080987864545E-4</c:v>
                </c:pt>
                <c:pt idx="16505">
                  <c:v>-1.5568339179857524E-3</c:v>
                </c:pt>
                <c:pt idx="16506">
                  <c:v>-3.1697648555447516E-4</c:v>
                </c:pt>
                <c:pt idx="16507">
                  <c:v>-1.4741767558236671E-3</c:v>
                </c:pt>
                <c:pt idx="16508">
                  <c:v>1.3652163093865467E-5</c:v>
                </c:pt>
                <c:pt idx="16509">
                  <c:v>-7.302622963649008E-4</c:v>
                </c:pt>
                <c:pt idx="16510">
                  <c:v>-2.2180912152824335E-3</c:v>
                </c:pt>
                <c:pt idx="16511">
                  <c:v>-1.0608909450132416E-3</c:v>
                </c:pt>
                <c:pt idx="16512">
                  <c:v>6.7490946039054666E-4</c:v>
                </c:pt>
                <c:pt idx="16513">
                  <c:v>-2.4660627017686894E-3</c:v>
                </c:pt>
                <c:pt idx="16514">
                  <c:v>5.922522982284616E-4</c:v>
                </c:pt>
                <c:pt idx="16515">
                  <c:v>-6.9004999068219693E-5</c:v>
                </c:pt>
                <c:pt idx="16516">
                  <c:v>-6.9004999068219693E-5</c:v>
                </c:pt>
                <c:pt idx="16517">
                  <c:v>2.6162364958012092E-4</c:v>
                </c:pt>
                <c:pt idx="16518">
                  <c:v>-3.9963364771656028E-4</c:v>
                </c:pt>
                <c:pt idx="16519">
                  <c:v>2.6162364958012092E-4</c:v>
                </c:pt>
                <c:pt idx="16520">
                  <c:v>2.6162364958012092E-4</c:v>
                </c:pt>
                <c:pt idx="16521">
                  <c:v>4.2693797390429121E-4</c:v>
                </c:pt>
                <c:pt idx="16522">
                  <c:v>5.922522982284616E-4</c:v>
                </c:pt>
                <c:pt idx="16523">
                  <c:v>-1.2262052693374119E-3</c:v>
                </c:pt>
                <c:pt idx="16524">
                  <c:v>-5.6494797204073056E-4</c:v>
                </c:pt>
                <c:pt idx="16525">
                  <c:v>-2.3834055396066041E-3</c:v>
                </c:pt>
                <c:pt idx="16526">
                  <c:v>2.6162364958012092E-4</c:v>
                </c:pt>
                <c:pt idx="16527">
                  <c:v>4.2693797390429121E-4</c:v>
                </c:pt>
                <c:pt idx="16528">
                  <c:v>9.6309325255950607E-5</c:v>
                </c:pt>
                <c:pt idx="16529">
                  <c:v>-1.4741767558236671E-3</c:v>
                </c:pt>
                <c:pt idx="16530">
                  <c:v>-8.9557662068907114E-4</c:v>
                </c:pt>
                <c:pt idx="16531">
                  <c:v>-3.5406058098757958E-3</c:v>
                </c:pt>
                <c:pt idx="16532">
                  <c:v>1.7896648741803578E-4</c:v>
                </c:pt>
                <c:pt idx="16533">
                  <c:v>-5.6494797204073056E-4</c:v>
                </c:pt>
                <c:pt idx="16534">
                  <c:v>-3.1697648555447516E-4</c:v>
                </c:pt>
                <c:pt idx="16535">
                  <c:v>-8.9557662068907114E-4</c:v>
                </c:pt>
                <c:pt idx="16536">
                  <c:v>-7.302622963649008E-4</c:v>
                </c:pt>
                <c:pt idx="16537">
                  <c:v>-4.8229080987864545E-4</c:v>
                </c:pt>
                <c:pt idx="16538">
                  <c:v>-2.4660627017686894E-3</c:v>
                </c:pt>
                <c:pt idx="16539">
                  <c:v>7.5756662255263183E-4</c:v>
                </c:pt>
                <c:pt idx="16540">
                  <c:v>-4.8229080987864545E-4</c:v>
                </c:pt>
                <c:pt idx="16541">
                  <c:v>1.3652163093865467E-5</c:v>
                </c:pt>
                <c:pt idx="16542">
                  <c:v>-1.8874625666340931E-3</c:v>
                </c:pt>
                <c:pt idx="16543">
                  <c:v>3.4428081174220604E-4</c:v>
                </c:pt>
                <c:pt idx="16544">
                  <c:v>-6.9004999068219693E-5</c:v>
                </c:pt>
                <c:pt idx="16545">
                  <c:v>-1.2262052693374119E-3</c:v>
                </c:pt>
                <c:pt idx="16546">
                  <c:v>-3.2099771612274551E-3</c:v>
                </c:pt>
                <c:pt idx="16547">
                  <c:v>-1.5166216123030482E-4</c:v>
                </c:pt>
                <c:pt idx="16548">
                  <c:v>9.2288094687680217E-4</c:v>
                </c:pt>
                <c:pt idx="16549">
                  <c:v>2.6162364958012092E-4</c:v>
                </c:pt>
                <c:pt idx="16550">
                  <c:v>-3.9963364771656028E-4</c:v>
                </c:pt>
                <c:pt idx="16551">
                  <c:v>1.3652163093865467E-5</c:v>
                </c:pt>
                <c:pt idx="16552">
                  <c:v>-1.5166216123030482E-4</c:v>
                </c:pt>
                <c:pt idx="16553">
                  <c:v>-3.1697648555447516E-4</c:v>
                </c:pt>
                <c:pt idx="16554">
                  <c:v>-6.4760513420281573E-4</c:v>
                </c:pt>
                <c:pt idx="16555">
                  <c:v>9.2288094687680217E-4</c:v>
                </c:pt>
                <c:pt idx="16556">
                  <c:v>-9.7823378285115631E-4</c:v>
                </c:pt>
                <c:pt idx="16557">
                  <c:v>-3.044662836903285E-3</c:v>
                </c:pt>
                <c:pt idx="16558">
                  <c:v>-1.5166216123030482E-4</c:v>
                </c:pt>
                <c:pt idx="16559">
                  <c:v>2.6162364958012092E-4</c:v>
                </c:pt>
                <c:pt idx="16560">
                  <c:v>1.3652163093865467E-5</c:v>
                </c:pt>
                <c:pt idx="16561">
                  <c:v>1.3652163093865467E-5</c:v>
                </c:pt>
                <c:pt idx="16562">
                  <c:v>-3.9963364771656028E-4</c:v>
                </c:pt>
                <c:pt idx="16563">
                  <c:v>-1.2262052693374119E-3</c:v>
                </c:pt>
                <c:pt idx="16564">
                  <c:v>-3.1697648555447516E-4</c:v>
                </c:pt>
                <c:pt idx="16565">
                  <c:v>7.5756662255263183E-4</c:v>
                </c:pt>
                <c:pt idx="16566">
                  <c:v>-2.0527768909582634E-3</c:v>
                </c:pt>
                <c:pt idx="16567">
                  <c:v>-1.0608909450132416E-3</c:v>
                </c:pt>
                <c:pt idx="16568">
                  <c:v>-3.6232629720378811E-3</c:v>
                </c:pt>
                <c:pt idx="16569">
                  <c:v>-6.4760513420281573E-4</c:v>
                </c:pt>
                <c:pt idx="16570">
                  <c:v>-4.8229080987864545E-4</c:v>
                </c:pt>
                <c:pt idx="16571">
                  <c:v>3.4428081174220604E-4</c:v>
                </c:pt>
                <c:pt idx="16572">
                  <c:v>9.6309325255950607E-5</c:v>
                </c:pt>
                <c:pt idx="16573">
                  <c:v>-1.4741767558236671E-3</c:v>
                </c:pt>
                <c:pt idx="16574">
                  <c:v>-2.3007483774445188E-3</c:v>
                </c:pt>
                <c:pt idx="16575">
                  <c:v>1.7896648741803578E-4</c:v>
                </c:pt>
                <c:pt idx="16576">
                  <c:v>-5.6494797204073056E-4</c:v>
                </c:pt>
                <c:pt idx="16577">
                  <c:v>-7.302622963649008E-4</c:v>
                </c:pt>
                <c:pt idx="16578">
                  <c:v>-6.9004999068219693E-5</c:v>
                </c:pt>
                <c:pt idx="16579">
                  <c:v>-3.9963364771656028E-4</c:v>
                </c:pt>
                <c:pt idx="16580">
                  <c:v>1.3652163093865467E-5</c:v>
                </c:pt>
                <c:pt idx="16581">
                  <c:v>-1.9701197287961781E-3</c:v>
                </c:pt>
                <c:pt idx="16582">
                  <c:v>-2.3431932339238997E-4</c:v>
                </c:pt>
                <c:pt idx="16583">
                  <c:v>-6.9004999068219693E-5</c:v>
                </c:pt>
                <c:pt idx="16584">
                  <c:v>-1.7221482423099227E-3</c:v>
                </c:pt>
                <c:pt idx="16585">
                  <c:v>-3.1697648555447516E-4</c:v>
                </c:pt>
                <c:pt idx="16586">
                  <c:v>-1.2262052693374119E-3</c:v>
                </c:pt>
                <c:pt idx="16587">
                  <c:v>-3.1273199990653703E-3</c:v>
                </c:pt>
                <c:pt idx="16588">
                  <c:v>-3.9963364771656028E-4</c:v>
                </c:pt>
                <c:pt idx="16589">
                  <c:v>-4.8229080987864545E-4</c:v>
                </c:pt>
                <c:pt idx="16590">
                  <c:v>8.40223784714717E-4</c:v>
                </c:pt>
                <c:pt idx="16591">
                  <c:v>-2.3431932339238997E-4</c:v>
                </c:pt>
                <c:pt idx="16592">
                  <c:v>-8.9557662068907114E-4</c:v>
                </c:pt>
                <c:pt idx="16593">
                  <c:v>-2.3431932339238997E-4</c:v>
                </c:pt>
                <c:pt idx="16594">
                  <c:v>-1.5568339179857524E-3</c:v>
                </c:pt>
                <c:pt idx="16595">
                  <c:v>-7.302622963649008E-4</c:v>
                </c:pt>
                <c:pt idx="16596">
                  <c:v>-7.302622963649008E-4</c:v>
                </c:pt>
                <c:pt idx="16597">
                  <c:v>-1.9701197287961781E-3</c:v>
                </c:pt>
                <c:pt idx="16598">
                  <c:v>-1.308862431499497E-3</c:v>
                </c:pt>
                <c:pt idx="16599">
                  <c:v>-2.3431932339238997E-4</c:v>
                </c:pt>
                <c:pt idx="16600">
                  <c:v>-1.8874625666340931E-3</c:v>
                </c:pt>
                <c:pt idx="16601">
                  <c:v>-1.1435481071753266E-3</c:v>
                </c:pt>
                <c:pt idx="16602">
                  <c:v>-3.1697648555447516E-4</c:v>
                </c:pt>
                <c:pt idx="16603">
                  <c:v>9.6309325255950607E-5</c:v>
                </c:pt>
                <c:pt idx="16604">
                  <c:v>5.0959513606637632E-4</c:v>
                </c:pt>
                <c:pt idx="16605">
                  <c:v>4.2693797390429121E-4</c:v>
                </c:pt>
                <c:pt idx="16606">
                  <c:v>-5.6494797204073056E-4</c:v>
                </c:pt>
                <c:pt idx="16607">
                  <c:v>1.7896648741803578E-4</c:v>
                </c:pt>
                <c:pt idx="16608">
                  <c:v>-7.302622963649008E-4</c:v>
                </c:pt>
                <c:pt idx="16609">
                  <c:v>-1.2262052693374119E-3</c:v>
                </c:pt>
                <c:pt idx="16610">
                  <c:v>-5.6494797204073056E-4</c:v>
                </c:pt>
                <c:pt idx="16611">
                  <c:v>-6.9004999068219693E-5</c:v>
                </c:pt>
                <c:pt idx="16612">
                  <c:v>-3.9963364771656028E-4</c:v>
                </c:pt>
                <c:pt idx="16613">
                  <c:v>1.7896648741803578E-4</c:v>
                </c:pt>
                <c:pt idx="16614">
                  <c:v>-8.1291945852698597E-4</c:v>
                </c:pt>
                <c:pt idx="16615">
                  <c:v>2.6162364958012092E-4</c:v>
                </c:pt>
                <c:pt idx="16616">
                  <c:v>-2.1354340531203487E-3</c:v>
                </c:pt>
                <c:pt idx="16617">
                  <c:v>-5.6494797204073056E-4</c:v>
                </c:pt>
                <c:pt idx="16618">
                  <c:v>-4.8229080987864545E-4</c:v>
                </c:pt>
                <c:pt idx="16619">
                  <c:v>-5.6494797204073056E-4</c:v>
                </c:pt>
                <c:pt idx="16620">
                  <c:v>-5.6494797204073056E-4</c:v>
                </c:pt>
                <c:pt idx="16621">
                  <c:v>-2.7140341882549443E-3</c:v>
                </c:pt>
                <c:pt idx="16622">
                  <c:v>-3.9963364771656028E-4</c:v>
                </c:pt>
                <c:pt idx="16623">
                  <c:v>-1.1435481071753266E-3</c:v>
                </c:pt>
                <c:pt idx="16624">
                  <c:v>-1.8048054044720078E-3</c:v>
                </c:pt>
                <c:pt idx="16625">
                  <c:v>9.6309325255950607E-5</c:v>
                </c:pt>
                <c:pt idx="16626">
                  <c:v>2.6162364958012092E-4</c:v>
                </c:pt>
                <c:pt idx="16627">
                  <c:v>9.6309325255950607E-5</c:v>
                </c:pt>
                <c:pt idx="16628">
                  <c:v>-1.0608909450132416E-3</c:v>
                </c:pt>
                <c:pt idx="16629">
                  <c:v>-2.3431932339238997E-4</c:v>
                </c:pt>
                <c:pt idx="16630">
                  <c:v>6.7490946039054666E-4</c:v>
                </c:pt>
                <c:pt idx="16631">
                  <c:v>-7.302622963649008E-4</c:v>
                </c:pt>
                <c:pt idx="16632">
                  <c:v>-1.1435481071753266E-3</c:v>
                </c:pt>
                <c:pt idx="16633">
                  <c:v>-1.0608909450132416E-3</c:v>
                </c:pt>
                <c:pt idx="16634">
                  <c:v>-3.2926343233895404E-3</c:v>
                </c:pt>
                <c:pt idx="16635">
                  <c:v>-1.4741767558236671E-3</c:v>
                </c:pt>
                <c:pt idx="16636">
                  <c:v>1.3652163093865467E-5</c:v>
                </c:pt>
                <c:pt idx="16637">
                  <c:v>-1.1435481071753266E-3</c:v>
                </c:pt>
                <c:pt idx="16638">
                  <c:v>-1.5166216123030482E-4</c:v>
                </c:pt>
                <c:pt idx="16639">
                  <c:v>-1.8874625666340931E-3</c:v>
                </c:pt>
                <c:pt idx="16640">
                  <c:v>1.3652163093865467E-5</c:v>
                </c:pt>
                <c:pt idx="16641">
                  <c:v>-1.8048054044720078E-3</c:v>
                </c:pt>
                <c:pt idx="16642">
                  <c:v>-1.8874625666340931E-3</c:v>
                </c:pt>
                <c:pt idx="16643">
                  <c:v>-2.6313770260928591E-3</c:v>
                </c:pt>
                <c:pt idx="16644">
                  <c:v>5.0959513606637632E-4</c:v>
                </c:pt>
                <c:pt idx="16645">
                  <c:v>1.7896648741803578E-4</c:v>
                </c:pt>
                <c:pt idx="16646">
                  <c:v>-1.5568339179857524E-3</c:v>
                </c:pt>
                <c:pt idx="16647">
                  <c:v>-1.8048054044720078E-3</c:v>
                </c:pt>
                <c:pt idx="16648">
                  <c:v>-4.8229080987864545E-4</c:v>
                </c:pt>
                <c:pt idx="16649">
                  <c:v>-1.9701197287961781E-3</c:v>
                </c:pt>
                <c:pt idx="16650">
                  <c:v>-8.1291945852698597E-4</c:v>
                </c:pt>
                <c:pt idx="16651">
                  <c:v>-3.1697648555447516E-4</c:v>
                </c:pt>
                <c:pt idx="16652">
                  <c:v>-3.9963364771656028E-4</c:v>
                </c:pt>
                <c:pt idx="16653">
                  <c:v>-1.5166216123030482E-4</c:v>
                </c:pt>
                <c:pt idx="16654">
                  <c:v>-3.1697648555447516E-4</c:v>
                </c:pt>
                <c:pt idx="16655">
                  <c:v>-2.3834055396066041E-3</c:v>
                </c:pt>
                <c:pt idx="16656">
                  <c:v>-9.7823378285115631E-4</c:v>
                </c:pt>
                <c:pt idx="16657">
                  <c:v>-3.457948647713711E-3</c:v>
                </c:pt>
                <c:pt idx="16658">
                  <c:v>-2.3431932339238997E-4</c:v>
                </c:pt>
                <c:pt idx="16659">
                  <c:v>2.6162364958012092E-4</c:v>
                </c:pt>
                <c:pt idx="16660">
                  <c:v>3.4428081174220604E-4</c:v>
                </c:pt>
                <c:pt idx="16661">
                  <c:v>4.2693797390429121E-4</c:v>
                </c:pt>
                <c:pt idx="16662">
                  <c:v>-1.1435481071753266E-3</c:v>
                </c:pt>
                <c:pt idx="16663">
                  <c:v>-7.302622963649008E-4</c:v>
                </c:pt>
                <c:pt idx="16664">
                  <c:v>-2.3834055396066041E-3</c:v>
                </c:pt>
                <c:pt idx="16665">
                  <c:v>-5.6494797204073056E-4</c:v>
                </c:pt>
                <c:pt idx="16666">
                  <c:v>-2.4660627017686894E-3</c:v>
                </c:pt>
                <c:pt idx="16667">
                  <c:v>5.922522982284616E-4</c:v>
                </c:pt>
                <c:pt idx="16668">
                  <c:v>-3.3752914855516257E-3</c:v>
                </c:pt>
                <c:pt idx="16669">
                  <c:v>-6.4760513420281573E-4</c:v>
                </c:pt>
                <c:pt idx="16670">
                  <c:v>-6.4760513420281573E-4</c:v>
                </c:pt>
                <c:pt idx="16671">
                  <c:v>-1.5166216123030482E-4</c:v>
                </c:pt>
                <c:pt idx="16672">
                  <c:v>-3.8712344585241365E-3</c:v>
                </c:pt>
                <c:pt idx="16673">
                  <c:v>-2.3431932339238997E-4</c:v>
                </c:pt>
                <c:pt idx="16674">
                  <c:v>-1.9701197287961781E-3</c:v>
                </c:pt>
                <c:pt idx="16675">
                  <c:v>-3.044662836903285E-3</c:v>
                </c:pt>
                <c:pt idx="16676">
                  <c:v>-3.9963364771656028E-4</c:v>
                </c:pt>
                <c:pt idx="16677">
                  <c:v>-3.1697648555447516E-4</c:v>
                </c:pt>
                <c:pt idx="16678">
                  <c:v>-8.9557662068907114E-4</c:v>
                </c:pt>
                <c:pt idx="16679">
                  <c:v>-3.1697648555447516E-4</c:v>
                </c:pt>
                <c:pt idx="16680">
                  <c:v>-9.7823378285115631E-4</c:v>
                </c:pt>
                <c:pt idx="16681">
                  <c:v>-1.5166216123030482E-4</c:v>
                </c:pt>
                <c:pt idx="16682">
                  <c:v>-3.1697648555447516E-4</c:v>
                </c:pt>
                <c:pt idx="16683">
                  <c:v>9.6309325255950607E-5</c:v>
                </c:pt>
                <c:pt idx="16684">
                  <c:v>-6.4760513420281573E-4</c:v>
                </c:pt>
                <c:pt idx="16685">
                  <c:v>2.6162364958012092E-4</c:v>
                </c:pt>
                <c:pt idx="16686">
                  <c:v>1.3652163093865467E-5</c:v>
                </c:pt>
                <c:pt idx="16687">
                  <c:v>-3.9963364771656028E-4</c:v>
                </c:pt>
                <c:pt idx="16688">
                  <c:v>2.6162364958012092E-4</c:v>
                </c:pt>
                <c:pt idx="16689">
                  <c:v>-2.3431932339238997E-4</c:v>
                </c:pt>
                <c:pt idx="16690">
                  <c:v>-1.0608909450132416E-3</c:v>
                </c:pt>
                <c:pt idx="16691">
                  <c:v>-1.8048054044720078E-3</c:v>
                </c:pt>
                <c:pt idx="16692">
                  <c:v>-5.6494797204073056E-4</c:v>
                </c:pt>
                <c:pt idx="16693">
                  <c:v>-1.1435481071753266E-3</c:v>
                </c:pt>
                <c:pt idx="16694">
                  <c:v>-6.4760513420281573E-4</c:v>
                </c:pt>
                <c:pt idx="16695">
                  <c:v>-6.4760513420281573E-4</c:v>
                </c:pt>
                <c:pt idx="16696">
                  <c:v>-3.7885772963620517E-3</c:v>
                </c:pt>
                <c:pt idx="16697">
                  <c:v>-7.302622963649008E-4</c:v>
                </c:pt>
                <c:pt idx="16698">
                  <c:v>-1.1435481071753266E-3</c:v>
                </c:pt>
                <c:pt idx="16699">
                  <c:v>-2.3431932339238997E-4</c:v>
                </c:pt>
                <c:pt idx="16700">
                  <c:v>-7.302622963649008E-4</c:v>
                </c:pt>
                <c:pt idx="16701">
                  <c:v>-3.9963364771656028E-4</c:v>
                </c:pt>
                <c:pt idx="16702">
                  <c:v>-3.3752914855516257E-3</c:v>
                </c:pt>
                <c:pt idx="16703">
                  <c:v>-7.302622963649008E-4</c:v>
                </c:pt>
                <c:pt idx="16704">
                  <c:v>-6.9004999068219693E-5</c:v>
                </c:pt>
                <c:pt idx="16705">
                  <c:v>-1.2262052693374119E-3</c:v>
                </c:pt>
                <c:pt idx="16706">
                  <c:v>-1.1435481071753266E-3</c:v>
                </c:pt>
                <c:pt idx="16707">
                  <c:v>-4.8229080987864545E-4</c:v>
                </c:pt>
                <c:pt idx="16708">
                  <c:v>-1.8048054044720078E-3</c:v>
                </c:pt>
                <c:pt idx="16709">
                  <c:v>-1.0608909450132416E-3</c:v>
                </c:pt>
                <c:pt idx="16710">
                  <c:v>-6.9004999068219693E-5</c:v>
                </c:pt>
                <c:pt idx="16711">
                  <c:v>-2.3431932339238997E-4</c:v>
                </c:pt>
                <c:pt idx="16712">
                  <c:v>-6.4760513420281573E-4</c:v>
                </c:pt>
                <c:pt idx="16713">
                  <c:v>-6.9004999068219693E-5</c:v>
                </c:pt>
                <c:pt idx="16714">
                  <c:v>-8.9557662068907114E-4</c:v>
                </c:pt>
                <c:pt idx="16715">
                  <c:v>-1.8874625666340931E-3</c:v>
                </c:pt>
                <c:pt idx="16716">
                  <c:v>5.922522982284616E-4</c:v>
                </c:pt>
                <c:pt idx="16717">
                  <c:v>-1.0608909450132416E-3</c:v>
                </c:pt>
                <c:pt idx="16718">
                  <c:v>3.4428081174220604E-4</c:v>
                </c:pt>
                <c:pt idx="16719">
                  <c:v>-9.7823378285115631E-4</c:v>
                </c:pt>
                <c:pt idx="16720">
                  <c:v>-8.9557662068907114E-4</c:v>
                </c:pt>
                <c:pt idx="16721">
                  <c:v>9.6309325255950607E-5</c:v>
                </c:pt>
                <c:pt idx="16722">
                  <c:v>-6.4760513420281573E-4</c:v>
                </c:pt>
                <c:pt idx="16723">
                  <c:v>-6.4760513420281573E-4</c:v>
                </c:pt>
                <c:pt idx="16724">
                  <c:v>6.7490946039054666E-4</c:v>
                </c:pt>
                <c:pt idx="16725">
                  <c:v>-1.1435481071753266E-3</c:v>
                </c:pt>
                <c:pt idx="16726">
                  <c:v>-6.9004999068219693E-5</c:v>
                </c:pt>
                <c:pt idx="16727">
                  <c:v>-1.8048054044720078E-3</c:v>
                </c:pt>
                <c:pt idx="16728">
                  <c:v>-3.2926343233895404E-3</c:v>
                </c:pt>
                <c:pt idx="16729">
                  <c:v>-5.6494797204073056E-4</c:v>
                </c:pt>
                <c:pt idx="16730">
                  <c:v>-3.9963364771656028E-4</c:v>
                </c:pt>
                <c:pt idx="16731">
                  <c:v>-2.7966913504170296E-3</c:v>
                </c:pt>
                <c:pt idx="16732">
                  <c:v>-1.7221482423099227E-3</c:v>
                </c:pt>
                <c:pt idx="16733">
                  <c:v>-3.1697648555447516E-4</c:v>
                </c:pt>
                <c:pt idx="16734">
                  <c:v>-8.9557662068907114E-4</c:v>
                </c:pt>
                <c:pt idx="16735">
                  <c:v>-2.3431932339238997E-4</c:v>
                </c:pt>
                <c:pt idx="16736">
                  <c:v>-1.391519593661582E-3</c:v>
                </c:pt>
                <c:pt idx="16737">
                  <c:v>4.2693797390429121E-4</c:v>
                </c:pt>
                <c:pt idx="16738">
                  <c:v>-6.4760513420281573E-4</c:v>
                </c:pt>
                <c:pt idx="16739">
                  <c:v>-1.8874625666340931E-3</c:v>
                </c:pt>
                <c:pt idx="16740">
                  <c:v>-1.5568339179857524E-3</c:v>
                </c:pt>
                <c:pt idx="16741">
                  <c:v>1.7896648741803578E-4</c:v>
                </c:pt>
                <c:pt idx="16742">
                  <c:v>-2.8793485125791145E-3</c:v>
                </c:pt>
                <c:pt idx="16743">
                  <c:v>-1.7221482423099227E-3</c:v>
                </c:pt>
                <c:pt idx="16744">
                  <c:v>-1.9701197287961781E-3</c:v>
                </c:pt>
                <c:pt idx="16745">
                  <c:v>-1.391519593661582E-3</c:v>
                </c:pt>
                <c:pt idx="16746">
                  <c:v>-4.8229080987864545E-4</c:v>
                </c:pt>
                <c:pt idx="16747">
                  <c:v>-1.391519593661582E-3</c:v>
                </c:pt>
                <c:pt idx="16748">
                  <c:v>-3.9963364771656028E-4</c:v>
                </c:pt>
                <c:pt idx="16749">
                  <c:v>-1.0608909450132416E-3</c:v>
                </c:pt>
                <c:pt idx="16750">
                  <c:v>-6.9004999068219693E-5</c:v>
                </c:pt>
                <c:pt idx="16751">
                  <c:v>-1.5568339179857524E-3</c:v>
                </c:pt>
                <c:pt idx="16752">
                  <c:v>-7.302622963649008E-4</c:v>
                </c:pt>
                <c:pt idx="16753">
                  <c:v>-1.8048054044720078E-3</c:v>
                </c:pt>
                <c:pt idx="16754">
                  <c:v>-2.2180912152824335E-3</c:v>
                </c:pt>
                <c:pt idx="16755">
                  <c:v>-1.5166216123030482E-4</c:v>
                </c:pt>
                <c:pt idx="16756">
                  <c:v>9.6309325255950607E-5</c:v>
                </c:pt>
                <c:pt idx="16757">
                  <c:v>5.0959513606637632E-4</c:v>
                </c:pt>
                <c:pt idx="16758">
                  <c:v>-3.1697648555447516E-4</c:v>
                </c:pt>
                <c:pt idx="16759">
                  <c:v>-7.302622963649008E-4</c:v>
                </c:pt>
                <c:pt idx="16760">
                  <c:v>-8.9557662068907114E-4</c:v>
                </c:pt>
                <c:pt idx="16761">
                  <c:v>-9.7823378285115631E-4</c:v>
                </c:pt>
                <c:pt idx="16762">
                  <c:v>-2.5487198639307742E-3</c:v>
                </c:pt>
                <c:pt idx="16763">
                  <c:v>-3.6232629720378811E-3</c:v>
                </c:pt>
                <c:pt idx="16764">
                  <c:v>-7.302622963649008E-4</c:v>
                </c:pt>
                <c:pt idx="16765">
                  <c:v>-7.302622963649008E-4</c:v>
                </c:pt>
                <c:pt idx="16766">
                  <c:v>9.6309325255950607E-5</c:v>
                </c:pt>
                <c:pt idx="16767">
                  <c:v>-8.9557662068907114E-4</c:v>
                </c:pt>
                <c:pt idx="16768">
                  <c:v>-2.8793485125791145E-3</c:v>
                </c:pt>
                <c:pt idx="16769">
                  <c:v>-6.4760513420281573E-4</c:v>
                </c:pt>
                <c:pt idx="16770">
                  <c:v>-2.7966913504170296E-3</c:v>
                </c:pt>
                <c:pt idx="16771">
                  <c:v>-2.3431932339238997E-4</c:v>
                </c:pt>
                <c:pt idx="16772">
                  <c:v>-1.6394910801478375E-3</c:v>
                </c:pt>
                <c:pt idx="16773">
                  <c:v>-2.0527768909582634E-3</c:v>
                </c:pt>
                <c:pt idx="16774">
                  <c:v>-6.4760513420281573E-4</c:v>
                </c:pt>
                <c:pt idx="16775">
                  <c:v>1.7896648741803578E-4</c:v>
                </c:pt>
                <c:pt idx="16776">
                  <c:v>-6.4760513420281573E-4</c:v>
                </c:pt>
                <c:pt idx="16777">
                  <c:v>-6.4760513420281573E-4</c:v>
                </c:pt>
                <c:pt idx="16778">
                  <c:v>-3.1697648555447516E-4</c:v>
                </c:pt>
                <c:pt idx="16779">
                  <c:v>-1.308862431499497E-3</c:v>
                </c:pt>
                <c:pt idx="16780">
                  <c:v>-5.6494797204073056E-4</c:v>
                </c:pt>
                <c:pt idx="16781">
                  <c:v>-1.2262052693374119E-3</c:v>
                </c:pt>
                <c:pt idx="16782">
                  <c:v>-1.2262052693374119E-3</c:v>
                </c:pt>
                <c:pt idx="16783">
                  <c:v>-1.9701197287961781E-3</c:v>
                </c:pt>
                <c:pt idx="16784">
                  <c:v>-2.1354340531203487E-3</c:v>
                </c:pt>
                <c:pt idx="16785">
                  <c:v>-8.1291945852698597E-4</c:v>
                </c:pt>
                <c:pt idx="16786">
                  <c:v>-1.308862431499497E-3</c:v>
                </c:pt>
                <c:pt idx="16787">
                  <c:v>-1.4741767558236671E-3</c:v>
                </c:pt>
                <c:pt idx="16788">
                  <c:v>-1.0608909450132416E-3</c:v>
                </c:pt>
                <c:pt idx="16789">
                  <c:v>-3.3752914855516257E-3</c:v>
                </c:pt>
                <c:pt idx="16790">
                  <c:v>-3.9963364771656028E-4</c:v>
                </c:pt>
                <c:pt idx="16791">
                  <c:v>-3.9963364771656028E-4</c:v>
                </c:pt>
                <c:pt idx="16792">
                  <c:v>-2.3834055396066041E-3</c:v>
                </c:pt>
                <c:pt idx="16793">
                  <c:v>-8.9557662068907114E-4</c:v>
                </c:pt>
                <c:pt idx="16794">
                  <c:v>-3.1697648555447516E-4</c:v>
                </c:pt>
                <c:pt idx="16795">
                  <c:v>-7.302622963649008E-4</c:v>
                </c:pt>
                <c:pt idx="16796">
                  <c:v>-1.8048054044720078E-3</c:v>
                </c:pt>
                <c:pt idx="16797">
                  <c:v>-2.3431932339238997E-4</c:v>
                </c:pt>
                <c:pt idx="16798">
                  <c:v>-1.4741767558236671E-3</c:v>
                </c:pt>
                <c:pt idx="16799">
                  <c:v>9.6309325255950607E-5</c:v>
                </c:pt>
                <c:pt idx="16800">
                  <c:v>-1.2262052693374119E-3</c:v>
                </c:pt>
                <c:pt idx="16801">
                  <c:v>-8.1291945852698597E-4</c:v>
                </c:pt>
                <c:pt idx="16802">
                  <c:v>4.2693797390429121E-4</c:v>
                </c:pt>
                <c:pt idx="16803">
                  <c:v>-1.2262052693374119E-3</c:v>
                </c:pt>
                <c:pt idx="16804">
                  <c:v>-4.8229080987864545E-4</c:v>
                </c:pt>
                <c:pt idx="16805">
                  <c:v>-1.391519593661582E-3</c:v>
                </c:pt>
                <c:pt idx="16806">
                  <c:v>-2.2180912152824335E-3</c:v>
                </c:pt>
                <c:pt idx="16807">
                  <c:v>-4.1192059450103919E-3</c:v>
                </c:pt>
                <c:pt idx="16808">
                  <c:v>-3.2099771612274551E-3</c:v>
                </c:pt>
                <c:pt idx="16809">
                  <c:v>1.3652163093865467E-5</c:v>
                </c:pt>
                <c:pt idx="16810">
                  <c:v>-1.0608909450132416E-3</c:v>
                </c:pt>
                <c:pt idx="16811">
                  <c:v>-2.3431932339238997E-4</c:v>
                </c:pt>
                <c:pt idx="16812">
                  <c:v>-8.1291945852698597E-4</c:v>
                </c:pt>
                <c:pt idx="16813">
                  <c:v>1.3652163093865467E-5</c:v>
                </c:pt>
                <c:pt idx="16814">
                  <c:v>-1.0608909450132416E-3</c:v>
                </c:pt>
                <c:pt idx="16815">
                  <c:v>-1.1435481071753266E-3</c:v>
                </c:pt>
                <c:pt idx="16816">
                  <c:v>-2.4660627017686894E-3</c:v>
                </c:pt>
                <c:pt idx="16817">
                  <c:v>-8.1291945852698597E-4</c:v>
                </c:pt>
                <c:pt idx="16818">
                  <c:v>-1.0608909450132416E-3</c:v>
                </c:pt>
                <c:pt idx="16819">
                  <c:v>-2.7966913504170296E-3</c:v>
                </c:pt>
                <c:pt idx="16820">
                  <c:v>-1.5568339179857524E-3</c:v>
                </c:pt>
                <c:pt idx="16821">
                  <c:v>-3.9963364771656028E-4</c:v>
                </c:pt>
                <c:pt idx="16822">
                  <c:v>-5.6494797204073056E-4</c:v>
                </c:pt>
                <c:pt idx="16823">
                  <c:v>-6.4760513420281573E-4</c:v>
                </c:pt>
                <c:pt idx="16824">
                  <c:v>-1.5166216123030482E-4</c:v>
                </c:pt>
                <c:pt idx="16825">
                  <c:v>-8.9557662068907114E-4</c:v>
                </c:pt>
                <c:pt idx="16826">
                  <c:v>-4.8229080987864545E-4</c:v>
                </c:pt>
                <c:pt idx="16827">
                  <c:v>-2.3007483774445188E-3</c:v>
                </c:pt>
                <c:pt idx="16828">
                  <c:v>-1.5166216123030482E-4</c:v>
                </c:pt>
                <c:pt idx="16829">
                  <c:v>4.2693797390429121E-4</c:v>
                </c:pt>
                <c:pt idx="16830">
                  <c:v>-1.9701197287961781E-3</c:v>
                </c:pt>
                <c:pt idx="16831">
                  <c:v>-6.4760513420281573E-4</c:v>
                </c:pt>
                <c:pt idx="16832">
                  <c:v>-6.9004999068219693E-5</c:v>
                </c:pt>
                <c:pt idx="16833">
                  <c:v>9.6309325255950607E-5</c:v>
                </c:pt>
                <c:pt idx="16834">
                  <c:v>-1.6394910801478375E-3</c:v>
                </c:pt>
                <c:pt idx="16835">
                  <c:v>-1.2262052693374119E-3</c:v>
                </c:pt>
                <c:pt idx="16836">
                  <c:v>-1.391519593661582E-3</c:v>
                </c:pt>
                <c:pt idx="16837">
                  <c:v>-2.1354340531203487E-3</c:v>
                </c:pt>
                <c:pt idx="16838">
                  <c:v>-8.1291945852698597E-4</c:v>
                </c:pt>
                <c:pt idx="16839">
                  <c:v>-1.308862431499497E-3</c:v>
                </c:pt>
                <c:pt idx="16840">
                  <c:v>-1.0608909450132416E-3</c:v>
                </c:pt>
                <c:pt idx="16841">
                  <c:v>-3.3752914855516257E-3</c:v>
                </c:pt>
                <c:pt idx="16842">
                  <c:v>-2.7140341882549443E-3</c:v>
                </c:pt>
                <c:pt idx="16843">
                  <c:v>-2.0527768909582634E-3</c:v>
                </c:pt>
                <c:pt idx="16844">
                  <c:v>-6.4760513420281573E-4</c:v>
                </c:pt>
                <c:pt idx="16845">
                  <c:v>-8.9557662068907114E-4</c:v>
                </c:pt>
                <c:pt idx="16846">
                  <c:v>-2.3431932339238997E-4</c:v>
                </c:pt>
                <c:pt idx="16847">
                  <c:v>-1.308862431499497E-3</c:v>
                </c:pt>
                <c:pt idx="16848">
                  <c:v>-1.5568339179857524E-3</c:v>
                </c:pt>
                <c:pt idx="16849">
                  <c:v>-1.8048054044720078E-3</c:v>
                </c:pt>
                <c:pt idx="16850">
                  <c:v>-1.1435481071753266E-3</c:v>
                </c:pt>
                <c:pt idx="16851">
                  <c:v>-9.7823378285115631E-4</c:v>
                </c:pt>
                <c:pt idx="16852">
                  <c:v>-2.2180912152824335E-3</c:v>
                </c:pt>
                <c:pt idx="16853">
                  <c:v>-1.5568339179857524E-3</c:v>
                </c:pt>
                <c:pt idx="16854">
                  <c:v>-4.8229080987864545E-4</c:v>
                </c:pt>
                <c:pt idx="16855">
                  <c:v>-1.8874625666340931E-3</c:v>
                </c:pt>
                <c:pt idx="16856">
                  <c:v>-3.1697648555447516E-4</c:v>
                </c:pt>
                <c:pt idx="16857">
                  <c:v>-8.9557662068907114E-4</c:v>
                </c:pt>
                <c:pt idx="16858">
                  <c:v>-3.1697648555447516E-4</c:v>
                </c:pt>
                <c:pt idx="16859">
                  <c:v>-8.1291945852698597E-4</c:v>
                </c:pt>
                <c:pt idx="16860">
                  <c:v>-1.2262052693374119E-3</c:v>
                </c:pt>
                <c:pt idx="16861">
                  <c:v>-5.6494797204073056E-4</c:v>
                </c:pt>
                <c:pt idx="16862">
                  <c:v>-8.9557662068907114E-4</c:v>
                </c:pt>
                <c:pt idx="16863">
                  <c:v>-3.9963364771656028E-4</c:v>
                </c:pt>
                <c:pt idx="16864">
                  <c:v>-1.1435481071753266E-3</c:v>
                </c:pt>
                <c:pt idx="16865">
                  <c:v>-1.1435481071753266E-3</c:v>
                </c:pt>
                <c:pt idx="16866">
                  <c:v>-2.0527768909582634E-3</c:v>
                </c:pt>
                <c:pt idx="16867">
                  <c:v>-2.0527768909582634E-3</c:v>
                </c:pt>
                <c:pt idx="16868">
                  <c:v>-2.3834055396066041E-3</c:v>
                </c:pt>
                <c:pt idx="16869">
                  <c:v>-3.9538916206862222E-3</c:v>
                </c:pt>
                <c:pt idx="16870">
                  <c:v>-6.4760513420281573E-4</c:v>
                </c:pt>
                <c:pt idx="16871">
                  <c:v>-6.4760513420281573E-4</c:v>
                </c:pt>
                <c:pt idx="16872">
                  <c:v>-1.2262052693374119E-3</c:v>
                </c:pt>
                <c:pt idx="16873">
                  <c:v>-2.1354340531203487E-3</c:v>
                </c:pt>
                <c:pt idx="16874">
                  <c:v>-5.6494797204073056E-4</c:v>
                </c:pt>
                <c:pt idx="16875">
                  <c:v>-9.7823378285115631E-4</c:v>
                </c:pt>
                <c:pt idx="16876">
                  <c:v>-1.9701197287961781E-3</c:v>
                </c:pt>
                <c:pt idx="16877">
                  <c:v>-4.0365487828483071E-3</c:v>
                </c:pt>
                <c:pt idx="16878">
                  <c:v>-1.0608909450132416E-3</c:v>
                </c:pt>
                <c:pt idx="16879">
                  <c:v>-8.1291945852698597E-4</c:v>
                </c:pt>
                <c:pt idx="16880">
                  <c:v>-5.6494797204073056E-4</c:v>
                </c:pt>
                <c:pt idx="16881">
                  <c:v>-3.1697648555447516E-4</c:v>
                </c:pt>
                <c:pt idx="16882">
                  <c:v>-6.4760513420281573E-4</c:v>
                </c:pt>
                <c:pt idx="16883">
                  <c:v>-9.7823378285115631E-4</c:v>
                </c:pt>
                <c:pt idx="16884">
                  <c:v>-1.1435481071753266E-3</c:v>
                </c:pt>
                <c:pt idx="16885">
                  <c:v>-2.9620056747411997E-3</c:v>
                </c:pt>
                <c:pt idx="16886">
                  <c:v>-6.4760513420281573E-4</c:v>
                </c:pt>
                <c:pt idx="16887">
                  <c:v>-1.5568339179857524E-3</c:v>
                </c:pt>
                <c:pt idx="16888">
                  <c:v>-1.6394910801478375E-3</c:v>
                </c:pt>
                <c:pt idx="16889">
                  <c:v>-3.9963364771656028E-4</c:v>
                </c:pt>
                <c:pt idx="16890">
                  <c:v>-3.9963364771656028E-4</c:v>
                </c:pt>
                <c:pt idx="16891">
                  <c:v>-3.1273199990653703E-3</c:v>
                </c:pt>
                <c:pt idx="16892">
                  <c:v>-1.308862431499497E-3</c:v>
                </c:pt>
                <c:pt idx="16893">
                  <c:v>-2.2180912152824335E-3</c:v>
                </c:pt>
                <c:pt idx="16894">
                  <c:v>-2.3007483774445188E-3</c:v>
                </c:pt>
                <c:pt idx="16895">
                  <c:v>-2.3431932339238997E-4</c:v>
                </c:pt>
                <c:pt idx="16896">
                  <c:v>-7.302622963649008E-4</c:v>
                </c:pt>
                <c:pt idx="16897">
                  <c:v>-4.5324917558208179E-3</c:v>
                </c:pt>
                <c:pt idx="16898">
                  <c:v>-1.2262052693374119E-3</c:v>
                </c:pt>
                <c:pt idx="16899">
                  <c:v>-2.9620056747411997E-3</c:v>
                </c:pt>
                <c:pt idx="16900">
                  <c:v>-2.7966913504170296E-3</c:v>
                </c:pt>
                <c:pt idx="16901">
                  <c:v>-2.1354340531203487E-3</c:v>
                </c:pt>
                <c:pt idx="16902">
                  <c:v>-2.0527768909582634E-3</c:v>
                </c:pt>
                <c:pt idx="16903">
                  <c:v>-8.9557662068907114E-4</c:v>
                </c:pt>
                <c:pt idx="16904">
                  <c:v>-1.391519593661582E-3</c:v>
                </c:pt>
                <c:pt idx="16905">
                  <c:v>-1.0608909450132416E-3</c:v>
                </c:pt>
                <c:pt idx="16906">
                  <c:v>-1.2262052693374119E-3</c:v>
                </c:pt>
                <c:pt idx="16907">
                  <c:v>-1.6394910801478375E-3</c:v>
                </c:pt>
                <c:pt idx="16908">
                  <c:v>-2.7140341882549443E-3</c:v>
                </c:pt>
                <c:pt idx="16909">
                  <c:v>-1.5568339179857524E-3</c:v>
                </c:pt>
                <c:pt idx="16910">
                  <c:v>-3.6232629720378811E-3</c:v>
                </c:pt>
                <c:pt idx="16911">
                  <c:v>-8.1291945852698597E-4</c:v>
                </c:pt>
                <c:pt idx="16912">
                  <c:v>-1.4741767558236671E-3</c:v>
                </c:pt>
                <c:pt idx="16913">
                  <c:v>-1.9701197287961781E-3</c:v>
                </c:pt>
                <c:pt idx="16914">
                  <c:v>-1.8874625666340931E-3</c:v>
                </c:pt>
                <c:pt idx="16915">
                  <c:v>-1.391519593661582E-3</c:v>
                </c:pt>
                <c:pt idx="16916">
                  <c:v>-1.4741767558236671E-3</c:v>
                </c:pt>
                <c:pt idx="16917">
                  <c:v>-1.9701197287961781E-3</c:v>
                </c:pt>
                <c:pt idx="16918">
                  <c:v>-7.302622963649008E-4</c:v>
                </c:pt>
                <c:pt idx="16919">
                  <c:v>-7.302622963649008E-4</c:v>
                </c:pt>
                <c:pt idx="16920">
                  <c:v>-3.1697648555447516E-4</c:v>
                </c:pt>
                <c:pt idx="16921">
                  <c:v>-2.4660627017686894E-3</c:v>
                </c:pt>
                <c:pt idx="16922">
                  <c:v>-1.391519593661582E-3</c:v>
                </c:pt>
                <c:pt idx="16923">
                  <c:v>-6.9004999068219693E-5</c:v>
                </c:pt>
                <c:pt idx="16924">
                  <c:v>-2.7966913504170296E-3</c:v>
                </c:pt>
                <c:pt idx="16925">
                  <c:v>-1.1435481071753266E-3</c:v>
                </c:pt>
                <c:pt idx="16926">
                  <c:v>-1.1435481071753266E-3</c:v>
                </c:pt>
                <c:pt idx="16927">
                  <c:v>-6.4760513420281573E-4</c:v>
                </c:pt>
                <c:pt idx="16928">
                  <c:v>-1.0608909450132416E-3</c:v>
                </c:pt>
                <c:pt idx="16929">
                  <c:v>-5.6494797204073056E-4</c:v>
                </c:pt>
                <c:pt idx="16930">
                  <c:v>-1.7221482423099227E-3</c:v>
                </c:pt>
                <c:pt idx="16931">
                  <c:v>-6.4760513420281573E-4</c:v>
                </c:pt>
                <c:pt idx="16932">
                  <c:v>-1.2262052693374119E-3</c:v>
                </c:pt>
                <c:pt idx="16933">
                  <c:v>-1.8048054044720078E-3</c:v>
                </c:pt>
                <c:pt idx="16934">
                  <c:v>3.4428081174220604E-4</c:v>
                </c:pt>
                <c:pt idx="16935">
                  <c:v>-8.1291945852698597E-4</c:v>
                </c:pt>
                <c:pt idx="16936">
                  <c:v>-1.2262052693374119E-3</c:v>
                </c:pt>
                <c:pt idx="16937">
                  <c:v>-1.6394910801478375E-3</c:v>
                </c:pt>
                <c:pt idx="16938">
                  <c:v>3.4428081174220604E-4</c:v>
                </c:pt>
                <c:pt idx="16939">
                  <c:v>-3.6232629720378811E-3</c:v>
                </c:pt>
                <c:pt idx="16940">
                  <c:v>-1.8874625666340931E-3</c:v>
                </c:pt>
                <c:pt idx="16941">
                  <c:v>-9.7823378285115631E-4</c:v>
                </c:pt>
                <c:pt idx="16942">
                  <c:v>-3.1273199990653703E-3</c:v>
                </c:pt>
                <c:pt idx="16943">
                  <c:v>-2.2180912152824335E-3</c:v>
                </c:pt>
                <c:pt idx="16944">
                  <c:v>-7.302622963649008E-4</c:v>
                </c:pt>
                <c:pt idx="16945">
                  <c:v>-1.8048054044720078E-3</c:v>
                </c:pt>
                <c:pt idx="16946">
                  <c:v>-1.308862431499497E-3</c:v>
                </c:pt>
                <c:pt idx="16947">
                  <c:v>0.477772049459946</c:v>
                </c:pt>
                <c:pt idx="16948">
                  <c:v>0.622339426081433</c:v>
                </c:pt>
                <c:pt idx="16949">
                  <c:v>0.65449306216248404</c:v>
                </c:pt>
                <c:pt idx="16950">
                  <c:v>0.65945249189220911</c:v>
                </c:pt>
                <c:pt idx="16951">
                  <c:v>0.66383332148679963</c:v>
                </c:pt>
                <c:pt idx="16952">
                  <c:v>0.66639569351382433</c:v>
                </c:pt>
                <c:pt idx="16953">
                  <c:v>0.66639569351382433</c:v>
                </c:pt>
                <c:pt idx="16954">
                  <c:v>0.66829680824355231</c:v>
                </c:pt>
                <c:pt idx="16955">
                  <c:v>0.66837946540571436</c:v>
                </c:pt>
                <c:pt idx="16956">
                  <c:v>0.6706938659462528</c:v>
                </c:pt>
                <c:pt idx="16957">
                  <c:v>0.6744134382435466</c:v>
                </c:pt>
                <c:pt idx="16958">
                  <c:v>0.67697581027057119</c:v>
                </c:pt>
                <c:pt idx="16959">
                  <c:v>0.67647986729759879</c:v>
                </c:pt>
                <c:pt idx="16960">
                  <c:v>0.67829832486516461</c:v>
                </c:pt>
                <c:pt idx="16961">
                  <c:v>0.67854629635165087</c:v>
                </c:pt>
                <c:pt idx="16962">
                  <c:v>0.67937286797327179</c:v>
                </c:pt>
                <c:pt idx="16963">
                  <c:v>0.68292712594624139</c:v>
                </c:pt>
                <c:pt idx="16964">
                  <c:v>0.68334041175705174</c:v>
                </c:pt>
                <c:pt idx="16965">
                  <c:v>0.68532418364894176</c:v>
                </c:pt>
                <c:pt idx="16966">
                  <c:v>0.68705998405434565</c:v>
                </c:pt>
                <c:pt idx="16967">
                  <c:v>0.68846515581110113</c:v>
                </c:pt>
                <c:pt idx="16968">
                  <c:v>0.6902009562165049</c:v>
                </c:pt>
                <c:pt idx="16969">
                  <c:v>0.69135815648677401</c:v>
                </c:pt>
                <c:pt idx="16970">
                  <c:v>0.69243269959488118</c:v>
                </c:pt>
                <c:pt idx="16971">
                  <c:v>0.69400318567596075</c:v>
                </c:pt>
                <c:pt idx="16972">
                  <c:v>0.69598695756785089</c:v>
                </c:pt>
                <c:pt idx="16973">
                  <c:v>0.69582164324352658</c:v>
                </c:pt>
                <c:pt idx="16974">
                  <c:v>0.69830135810838923</c:v>
                </c:pt>
                <c:pt idx="16975">
                  <c:v>0.69863198675703753</c:v>
                </c:pt>
                <c:pt idx="16976">
                  <c:v>0.70094638729757597</c:v>
                </c:pt>
                <c:pt idx="16977">
                  <c:v>0.7025995305408177</c:v>
                </c:pt>
                <c:pt idx="16978">
                  <c:v>0.70268218770297974</c:v>
                </c:pt>
                <c:pt idx="16979">
                  <c:v>0.70119435878406222</c:v>
                </c:pt>
                <c:pt idx="16980">
                  <c:v>0.70607113135162514</c:v>
                </c:pt>
                <c:pt idx="16981">
                  <c:v>0.70375673081108692</c:v>
                </c:pt>
                <c:pt idx="16982">
                  <c:v>0.70888147486513609</c:v>
                </c:pt>
                <c:pt idx="16983">
                  <c:v>0.70846818905432574</c:v>
                </c:pt>
                <c:pt idx="16984">
                  <c:v>0.71086524675702611</c:v>
                </c:pt>
                <c:pt idx="16985">
                  <c:v>0.71119587540567453</c:v>
                </c:pt>
                <c:pt idx="16986">
                  <c:v>0.71458481905432003</c:v>
                </c:pt>
                <c:pt idx="16987">
                  <c:v>0.71565936216242698</c:v>
                </c:pt>
                <c:pt idx="16988">
                  <c:v>0.71607264797323755</c:v>
                </c:pt>
                <c:pt idx="16989">
                  <c:v>0.71747781972999303</c:v>
                </c:pt>
                <c:pt idx="16990">
                  <c:v>0.71805641986512758</c:v>
                </c:pt>
                <c:pt idx="16991">
                  <c:v>0.7192136201353968</c:v>
                </c:pt>
                <c:pt idx="16992">
                  <c:v>0.72094942054080058</c:v>
                </c:pt>
                <c:pt idx="16993">
                  <c:v>0.72169333500025923</c:v>
                </c:pt>
                <c:pt idx="16994">
                  <c:v>0.72086676337863842</c:v>
                </c:pt>
                <c:pt idx="16995">
                  <c:v>0.72450367851377018</c:v>
                </c:pt>
                <c:pt idx="16996">
                  <c:v>0.72574353594620145</c:v>
                </c:pt>
                <c:pt idx="16997">
                  <c:v>0.72508227864890484</c:v>
                </c:pt>
                <c:pt idx="16998">
                  <c:v>0.72475165000025643</c:v>
                </c:pt>
                <c:pt idx="16999">
                  <c:v>0.72706605054079487</c:v>
                </c:pt>
                <c:pt idx="17000">
                  <c:v>0.72896716527052274</c:v>
                </c:pt>
                <c:pt idx="17001">
                  <c:v>0.72871919378403649</c:v>
                </c:pt>
                <c:pt idx="17002">
                  <c:v>0.73144688013538539</c:v>
                </c:pt>
                <c:pt idx="17003">
                  <c:v>0.7322734517570062</c:v>
                </c:pt>
                <c:pt idx="17004">
                  <c:v>0.73400925216241009</c:v>
                </c:pt>
                <c:pt idx="17005">
                  <c:v>0.73533176675700329</c:v>
                </c:pt>
                <c:pt idx="17006">
                  <c:v>0.73673693851375877</c:v>
                </c:pt>
                <c:pt idx="17007">
                  <c:v>0.73681959567592081</c:v>
                </c:pt>
                <c:pt idx="17008">
                  <c:v>0.73739819581105548</c:v>
                </c:pt>
                <c:pt idx="17009">
                  <c:v>0.73781148162186594</c:v>
                </c:pt>
                <c:pt idx="17010">
                  <c:v>0.74086979662186303</c:v>
                </c:pt>
                <c:pt idx="17011">
                  <c:v>0.74095245378402508</c:v>
                </c:pt>
                <c:pt idx="17012">
                  <c:v>0.7416137110813219</c:v>
                </c:pt>
                <c:pt idx="17013">
                  <c:v>0.74301888283807738</c:v>
                </c:pt>
                <c:pt idx="17014">
                  <c:v>0.74491999756780525</c:v>
                </c:pt>
                <c:pt idx="17015">
                  <c:v>0.7453332833786156</c:v>
                </c:pt>
                <c:pt idx="17016">
                  <c:v>0.74591188351375015</c:v>
                </c:pt>
                <c:pt idx="17017">
                  <c:v>0.74789565540564029</c:v>
                </c:pt>
                <c:pt idx="17018">
                  <c:v>0.74723439810834358</c:v>
                </c:pt>
                <c:pt idx="17019">
                  <c:v>0.75037537027050283</c:v>
                </c:pt>
                <c:pt idx="17020">
                  <c:v>0.7512845990542858</c:v>
                </c:pt>
                <c:pt idx="17021">
                  <c:v>0.75029271310834067</c:v>
                </c:pt>
                <c:pt idx="17022">
                  <c:v>0.75260711364887911</c:v>
                </c:pt>
                <c:pt idx="17023">
                  <c:v>0.75227648500023081</c:v>
                </c:pt>
                <c:pt idx="17024">
                  <c:v>0.75426025689212084</c:v>
                </c:pt>
                <c:pt idx="17025">
                  <c:v>0.75558277148671427</c:v>
                </c:pt>
                <c:pt idx="17026">
                  <c:v>0.75682262891914553</c:v>
                </c:pt>
                <c:pt idx="17027">
                  <c:v>0.75748388621644214</c:v>
                </c:pt>
                <c:pt idx="17028">
                  <c:v>0.75946765810833217</c:v>
                </c:pt>
                <c:pt idx="17029">
                  <c:v>0.76054220121643934</c:v>
                </c:pt>
                <c:pt idx="17030">
                  <c:v>0.75946765810833217</c:v>
                </c:pt>
                <c:pt idx="17031">
                  <c:v>0.76178205864887061</c:v>
                </c:pt>
                <c:pt idx="17032">
                  <c:v>0.75955031527049421</c:v>
                </c:pt>
                <c:pt idx="17033">
                  <c:v>0.76194737297319481</c:v>
                </c:pt>
                <c:pt idx="17034">
                  <c:v>0.76310457324346403</c:v>
                </c:pt>
                <c:pt idx="17035">
                  <c:v>0.76508834513535395</c:v>
                </c:pt>
                <c:pt idx="17036">
                  <c:v>0.76641085972994738</c:v>
                </c:pt>
                <c:pt idx="17037">
                  <c:v>0.76732008851373035</c:v>
                </c:pt>
                <c:pt idx="17038">
                  <c:v>0.76955183189210663</c:v>
                </c:pt>
                <c:pt idx="17039">
                  <c:v>0.76913854608129617</c:v>
                </c:pt>
                <c:pt idx="17040">
                  <c:v>0.76979980337859288</c:v>
                </c:pt>
                <c:pt idx="17041">
                  <c:v>0.77021308918940323</c:v>
                </c:pt>
                <c:pt idx="17042">
                  <c:v>0.77252748972994167</c:v>
                </c:pt>
                <c:pt idx="17043">
                  <c:v>0.77351937567588669</c:v>
                </c:pt>
                <c:pt idx="17044">
                  <c:v>0.7736846900002109</c:v>
                </c:pt>
                <c:pt idx="17045">
                  <c:v>0.77517251891912842</c:v>
                </c:pt>
                <c:pt idx="17046">
                  <c:v>0.77558580472993877</c:v>
                </c:pt>
                <c:pt idx="17047">
                  <c:v>0.77699097648669424</c:v>
                </c:pt>
                <c:pt idx="17048">
                  <c:v>0.7774042622975047</c:v>
                </c:pt>
                <c:pt idx="17049">
                  <c:v>0.77872677689209802</c:v>
                </c:pt>
                <c:pt idx="17050">
                  <c:v>0.77971866283804314</c:v>
                </c:pt>
                <c:pt idx="17051">
                  <c:v>0.7799666343245294</c:v>
                </c:pt>
                <c:pt idx="17052">
                  <c:v>0.78161977756777101</c:v>
                </c:pt>
                <c:pt idx="17053">
                  <c:v>0.78203306337858147</c:v>
                </c:pt>
                <c:pt idx="17054">
                  <c:v>0.78195040621641931</c:v>
                </c:pt>
                <c:pt idx="17055">
                  <c:v>0.78236369202722977</c:v>
                </c:pt>
                <c:pt idx="17056">
                  <c:v>0.78186774905425727</c:v>
                </c:pt>
                <c:pt idx="17057">
                  <c:v>0.78409949243263366</c:v>
                </c:pt>
                <c:pt idx="17058">
                  <c:v>0.78492606405425447</c:v>
                </c:pt>
                <c:pt idx="17059">
                  <c:v>0.78674452162182029</c:v>
                </c:pt>
                <c:pt idx="17060">
                  <c:v>0.78699249310830666</c:v>
                </c:pt>
                <c:pt idx="17061">
                  <c:v>0.78699249310830666</c:v>
                </c:pt>
                <c:pt idx="17062">
                  <c:v>0.78889360783803453</c:v>
                </c:pt>
                <c:pt idx="17063">
                  <c:v>0.78889360783803453</c:v>
                </c:pt>
                <c:pt idx="17064">
                  <c:v>0.79038143675695205</c:v>
                </c:pt>
                <c:pt idx="17065">
                  <c:v>0.79211723716235583</c:v>
                </c:pt>
                <c:pt idx="17066">
                  <c:v>0.79162129418938343</c:v>
                </c:pt>
                <c:pt idx="17067">
                  <c:v>0.79294380878397663</c:v>
                </c:pt>
                <c:pt idx="17068">
                  <c:v>0.79327443743262505</c:v>
                </c:pt>
                <c:pt idx="17069">
                  <c:v>0.79294380878397663</c:v>
                </c:pt>
                <c:pt idx="17070">
                  <c:v>0.7965807239191085</c:v>
                </c:pt>
                <c:pt idx="17071">
                  <c:v>0.79806855283802602</c:v>
                </c:pt>
                <c:pt idx="17072">
                  <c:v>0.79550618081100133</c:v>
                </c:pt>
                <c:pt idx="17073">
                  <c:v>0.7969113525677568</c:v>
                </c:pt>
                <c:pt idx="17074">
                  <c:v>0.79881246729748467</c:v>
                </c:pt>
                <c:pt idx="17075">
                  <c:v>0.8003002962164022</c:v>
                </c:pt>
                <c:pt idx="17076">
                  <c:v>0.80120952500018527</c:v>
                </c:pt>
                <c:pt idx="17077">
                  <c:v>0.80228406810829234</c:v>
                </c:pt>
                <c:pt idx="17078">
                  <c:v>0.80220141094613029</c:v>
                </c:pt>
                <c:pt idx="17079">
                  <c:v>0.80195343945964392</c:v>
                </c:pt>
                <c:pt idx="17080">
                  <c:v>0.80426784000018237</c:v>
                </c:pt>
                <c:pt idx="17081">
                  <c:v>0.80451581148666862</c:v>
                </c:pt>
                <c:pt idx="17082">
                  <c:v>0.80435049716234441</c:v>
                </c:pt>
                <c:pt idx="17083">
                  <c:v>0.80559035459477579</c:v>
                </c:pt>
                <c:pt idx="17084">
                  <c:v>0.80592098324342409</c:v>
                </c:pt>
                <c:pt idx="17085">
                  <c:v>0.80823538378396254</c:v>
                </c:pt>
                <c:pt idx="17086">
                  <c:v>0.80757412648666571</c:v>
                </c:pt>
                <c:pt idx="17087">
                  <c:v>0.80889664108125914</c:v>
                </c:pt>
                <c:pt idx="17088">
                  <c:v>0.81038447000017666</c:v>
                </c:pt>
                <c:pt idx="17089">
                  <c:v>0.81088041297314917</c:v>
                </c:pt>
                <c:pt idx="17090">
                  <c:v>0.81220292756774248</c:v>
                </c:pt>
                <c:pt idx="17091">
                  <c:v>0.81121104162179747</c:v>
                </c:pt>
                <c:pt idx="17092">
                  <c:v>0.81203761324341839</c:v>
                </c:pt>
                <c:pt idx="17093">
                  <c:v>0.81377341364882216</c:v>
                </c:pt>
                <c:pt idx="17094">
                  <c:v>0.81418669945963251</c:v>
                </c:pt>
                <c:pt idx="17095">
                  <c:v>0.81435201378395683</c:v>
                </c:pt>
                <c:pt idx="17096">
                  <c:v>0.81418669945963251</c:v>
                </c:pt>
                <c:pt idx="17097">
                  <c:v>0.81369075648666001</c:v>
                </c:pt>
                <c:pt idx="17098">
                  <c:v>0.81550921405422594</c:v>
                </c:pt>
                <c:pt idx="17099">
                  <c:v>0.81757564310827813</c:v>
                </c:pt>
                <c:pt idx="17100">
                  <c:v>0.81699704297314346</c:v>
                </c:pt>
                <c:pt idx="17101">
                  <c:v>0.81881550054070928</c:v>
                </c:pt>
                <c:pt idx="17102">
                  <c:v>0.81823690040557473</c:v>
                </c:pt>
                <c:pt idx="17103">
                  <c:v>0.82146052972989603</c:v>
                </c:pt>
                <c:pt idx="17104">
                  <c:v>0.82104724391908568</c:v>
                </c:pt>
                <c:pt idx="17105">
                  <c:v>0.82071661527043738</c:v>
                </c:pt>
                <c:pt idx="17106">
                  <c:v>0.82096458675692352</c:v>
                </c:pt>
                <c:pt idx="17107">
                  <c:v>0.82352695878394822</c:v>
                </c:pt>
                <c:pt idx="17108">
                  <c:v>0.82468415905421733</c:v>
                </c:pt>
                <c:pt idx="17109">
                  <c:v>0.82526275918935199</c:v>
                </c:pt>
                <c:pt idx="17110">
                  <c:v>0.8259240164866487</c:v>
                </c:pt>
                <c:pt idx="17111">
                  <c:v>0.8228657014866515</c:v>
                </c:pt>
                <c:pt idx="17112">
                  <c:v>0.82724653108124202</c:v>
                </c:pt>
                <c:pt idx="17113">
                  <c:v>0.82782513121637658</c:v>
                </c:pt>
                <c:pt idx="17114">
                  <c:v>0.82666793094610747</c:v>
                </c:pt>
                <c:pt idx="17115">
                  <c:v>0.82782513121637658</c:v>
                </c:pt>
                <c:pt idx="17116">
                  <c:v>0.82972624594610467</c:v>
                </c:pt>
                <c:pt idx="17117">
                  <c:v>0.83137938918934629</c:v>
                </c:pt>
                <c:pt idx="17118">
                  <c:v>0.8323712751352913</c:v>
                </c:pt>
                <c:pt idx="17119">
                  <c:v>0.82939561729745614</c:v>
                </c:pt>
                <c:pt idx="17120">
                  <c:v>0.83195798932448084</c:v>
                </c:pt>
                <c:pt idx="17121">
                  <c:v>0.83294987527042597</c:v>
                </c:pt>
                <c:pt idx="17122">
                  <c:v>0.83435504702718144</c:v>
                </c:pt>
                <c:pt idx="17123">
                  <c:v>0.83195798932448084</c:v>
                </c:pt>
                <c:pt idx="17124">
                  <c:v>0.83253658945961551</c:v>
                </c:pt>
                <c:pt idx="17125">
                  <c:v>0.8360908474325851</c:v>
                </c:pt>
                <c:pt idx="17126">
                  <c:v>0.83369378972988462</c:v>
                </c:pt>
                <c:pt idx="17127">
                  <c:v>0.83427238986501928</c:v>
                </c:pt>
                <c:pt idx="17128">
                  <c:v>0.83749601918934058</c:v>
                </c:pt>
                <c:pt idx="17129">
                  <c:v>0.83782664783798888</c:v>
                </c:pt>
                <c:pt idx="17130">
                  <c:v>0.8357602187839368</c:v>
                </c:pt>
                <c:pt idx="17131">
                  <c:v>0.84063699135149983</c:v>
                </c:pt>
                <c:pt idx="17132">
                  <c:v>0.83956244824339266</c:v>
                </c:pt>
                <c:pt idx="17133">
                  <c:v>0.8418768487839311</c:v>
                </c:pt>
                <c:pt idx="17134">
                  <c:v>0.84030636270285153</c:v>
                </c:pt>
                <c:pt idx="17135">
                  <c:v>0.84146356297312064</c:v>
                </c:pt>
                <c:pt idx="17136">
                  <c:v>0.84245544891906565</c:v>
                </c:pt>
                <c:pt idx="17137">
                  <c:v>0.84195950594609326</c:v>
                </c:pt>
                <c:pt idx="17138">
                  <c:v>0.84328202054068657</c:v>
                </c:pt>
                <c:pt idx="17139">
                  <c:v>0.84344733486501078</c:v>
                </c:pt>
                <c:pt idx="17140">
                  <c:v>0.84435656364879363</c:v>
                </c:pt>
                <c:pt idx="17141">
                  <c:v>0.84683627851365617</c:v>
                </c:pt>
                <c:pt idx="17142">
                  <c:v>0.84617502121635957</c:v>
                </c:pt>
                <c:pt idx="17143">
                  <c:v>0.84344733486501078</c:v>
                </c:pt>
                <c:pt idx="17144">
                  <c:v>0.84452187797311773</c:v>
                </c:pt>
                <c:pt idx="17145">
                  <c:v>0.84543110675690081</c:v>
                </c:pt>
                <c:pt idx="17146">
                  <c:v>0.84873739324338415</c:v>
                </c:pt>
                <c:pt idx="17147">
                  <c:v>0.8488200504055462</c:v>
                </c:pt>
                <c:pt idx="17148">
                  <c:v>0.84873739324338415</c:v>
                </c:pt>
                <c:pt idx="17149">
                  <c:v>0.8483241074325738</c:v>
                </c:pt>
                <c:pt idx="17150">
                  <c:v>0.8517130510812192</c:v>
                </c:pt>
                <c:pt idx="17151">
                  <c:v>0.84989459351365337</c:v>
                </c:pt>
                <c:pt idx="17152">
                  <c:v>0.85212633689202966</c:v>
                </c:pt>
                <c:pt idx="17153">
                  <c:v>0.85196102256770545</c:v>
                </c:pt>
                <c:pt idx="17154">
                  <c:v>0.85394479445959559</c:v>
                </c:pt>
                <c:pt idx="17155">
                  <c:v>0.85411010878391969</c:v>
                </c:pt>
                <c:pt idx="17156">
                  <c:v>0.85402745162175764</c:v>
                </c:pt>
                <c:pt idx="17157">
                  <c:v>0.8551019947298647</c:v>
                </c:pt>
                <c:pt idx="17158">
                  <c:v>0.85543262337851311</c:v>
                </c:pt>
                <c:pt idx="17159">
                  <c:v>0.85708576662175484</c:v>
                </c:pt>
                <c:pt idx="17160">
                  <c:v>0.85700310945959268</c:v>
                </c:pt>
                <c:pt idx="17161">
                  <c:v>0.85658982364878222</c:v>
                </c:pt>
                <c:pt idx="17162">
                  <c:v>0.85692045229743063</c:v>
                </c:pt>
                <c:pt idx="17163">
                  <c:v>0.85824296689202395</c:v>
                </c:pt>
                <c:pt idx="17164">
                  <c:v>0.85956548148661727</c:v>
                </c:pt>
                <c:pt idx="17165">
                  <c:v>0.86006142445958988</c:v>
                </c:pt>
                <c:pt idx="17166">
                  <c:v>0.8576643667568894</c:v>
                </c:pt>
                <c:pt idx="17167">
                  <c:v>0.85832562405418611</c:v>
                </c:pt>
                <c:pt idx="17168">
                  <c:v>0.86154925337850741</c:v>
                </c:pt>
                <c:pt idx="17169">
                  <c:v>0.86204519635147991</c:v>
                </c:pt>
                <c:pt idx="17170">
                  <c:v>0.86088799608121069</c:v>
                </c:pt>
                <c:pt idx="17171">
                  <c:v>0.86262379648661447</c:v>
                </c:pt>
                <c:pt idx="17172">
                  <c:v>0.86320239662174914</c:v>
                </c:pt>
                <c:pt idx="17173">
                  <c:v>0.86460756837850461</c:v>
                </c:pt>
                <c:pt idx="17174">
                  <c:v>0.86179722486499366</c:v>
                </c:pt>
                <c:pt idx="17175">
                  <c:v>0.86221051067580401</c:v>
                </c:pt>
                <c:pt idx="17176">
                  <c:v>0.86295442513526288</c:v>
                </c:pt>
                <c:pt idx="17177">
                  <c:v>0.86568211148661156</c:v>
                </c:pt>
                <c:pt idx="17178">
                  <c:v>0.86659134027039453</c:v>
                </c:pt>
                <c:pt idx="17179">
                  <c:v>0.86725259756769124</c:v>
                </c:pt>
                <c:pt idx="17180">
                  <c:v>0.86626071162174623</c:v>
                </c:pt>
                <c:pt idx="17181">
                  <c:v>0.86642602594607043</c:v>
                </c:pt>
                <c:pt idx="17182">
                  <c:v>0.86667399743255669</c:v>
                </c:pt>
                <c:pt idx="17183">
                  <c:v>0.8686577693244466</c:v>
                </c:pt>
                <c:pt idx="17184">
                  <c:v>0.86857511216228456</c:v>
                </c:pt>
                <c:pt idx="17185">
                  <c:v>0.86675665459471873</c:v>
                </c:pt>
                <c:pt idx="17186">
                  <c:v>0.86898839797309513</c:v>
                </c:pt>
                <c:pt idx="17187">
                  <c:v>0.86907105513525718</c:v>
                </c:pt>
                <c:pt idx="17188">
                  <c:v>0.87146811283795755</c:v>
                </c:pt>
                <c:pt idx="17189">
                  <c:v>0.86898839797309513</c:v>
                </c:pt>
                <c:pt idx="17190">
                  <c:v>0.87080685554066095</c:v>
                </c:pt>
                <c:pt idx="17191">
                  <c:v>0.87336922756768554</c:v>
                </c:pt>
                <c:pt idx="17192">
                  <c:v>0.87502237081092726</c:v>
                </c:pt>
                <c:pt idx="17193">
                  <c:v>0.87336922756768554</c:v>
                </c:pt>
                <c:pt idx="17194">
                  <c:v>0.87237734162174052</c:v>
                </c:pt>
                <c:pt idx="17195">
                  <c:v>0.87336922756768554</c:v>
                </c:pt>
                <c:pt idx="17196">
                  <c:v>0.87593159959471012</c:v>
                </c:pt>
                <c:pt idx="17197">
                  <c:v>0.87469174216227885</c:v>
                </c:pt>
                <c:pt idx="17198">
                  <c:v>0.87527034229741352</c:v>
                </c:pt>
                <c:pt idx="17199">
                  <c:v>0.87593159959471012</c:v>
                </c:pt>
                <c:pt idx="17200">
                  <c:v>0.87626222824335853</c:v>
                </c:pt>
                <c:pt idx="17201">
                  <c:v>0.87799802864876242</c:v>
                </c:pt>
                <c:pt idx="17202">
                  <c:v>0.87617957108119637</c:v>
                </c:pt>
                <c:pt idx="17203">
                  <c:v>0.87824600013524856</c:v>
                </c:pt>
                <c:pt idx="17204">
                  <c:v>0.87824600013524856</c:v>
                </c:pt>
                <c:pt idx="17205">
                  <c:v>0.87898991459470732</c:v>
                </c:pt>
                <c:pt idx="17206">
                  <c:v>0.8803950863514628</c:v>
                </c:pt>
                <c:pt idx="17207">
                  <c:v>0.88056040067578689</c:v>
                </c:pt>
                <c:pt idx="17208">
                  <c:v>0.87857662878389697</c:v>
                </c:pt>
                <c:pt idx="17209">
                  <c:v>0.88113900081092156</c:v>
                </c:pt>
                <c:pt idx="17210">
                  <c:v>0.88122165797308372</c:v>
                </c:pt>
                <c:pt idx="17211">
                  <c:v>0.88287480121632533</c:v>
                </c:pt>
                <c:pt idx="17212">
                  <c:v>0.88270948689200124</c:v>
                </c:pt>
                <c:pt idx="17213">
                  <c:v>0.87940320040551767</c:v>
                </c:pt>
                <c:pt idx="17214">
                  <c:v>0.88337074418929784</c:v>
                </c:pt>
                <c:pt idx="17215">
                  <c:v>0.88502388743253957</c:v>
                </c:pt>
                <c:pt idx="17216">
                  <c:v>0.88576780189199833</c:v>
                </c:pt>
                <c:pt idx="17217">
                  <c:v>0.8839493443244324</c:v>
                </c:pt>
                <c:pt idx="17218">
                  <c:v>0.88518920175686366</c:v>
                </c:pt>
                <c:pt idx="17219">
                  <c:v>0.88634640202713288</c:v>
                </c:pt>
                <c:pt idx="17220">
                  <c:v>0.88593311621632254</c:v>
                </c:pt>
                <c:pt idx="17221">
                  <c:v>0.88609843054064663</c:v>
                </c:pt>
                <c:pt idx="17222">
                  <c:v>0.88692500216226744</c:v>
                </c:pt>
                <c:pt idx="17223">
                  <c:v>0.8870076593244296</c:v>
                </c:pt>
                <c:pt idx="17224">
                  <c:v>0.8870076593244296</c:v>
                </c:pt>
                <c:pt idx="17225">
                  <c:v>0.88973534567577839</c:v>
                </c:pt>
                <c:pt idx="17226">
                  <c:v>0.88651171635145709</c:v>
                </c:pt>
                <c:pt idx="17227">
                  <c:v>0.88890877405415758</c:v>
                </c:pt>
                <c:pt idx="17228">
                  <c:v>0.88965268851361634</c:v>
                </c:pt>
                <c:pt idx="17229">
                  <c:v>0.89130583175685796</c:v>
                </c:pt>
                <c:pt idx="17230">
                  <c:v>0.88841283108118496</c:v>
                </c:pt>
                <c:pt idx="17231">
                  <c:v>0.8910578602703717</c:v>
                </c:pt>
                <c:pt idx="17232">
                  <c:v>0.88981800283794044</c:v>
                </c:pt>
                <c:pt idx="17233">
                  <c:v>0.89180177472983058</c:v>
                </c:pt>
                <c:pt idx="17234">
                  <c:v>0.89262834635145138</c:v>
                </c:pt>
                <c:pt idx="17235">
                  <c:v>0.8934549179730723</c:v>
                </c:pt>
                <c:pt idx="17236">
                  <c:v>0.89147114608118216</c:v>
                </c:pt>
                <c:pt idx="17237">
                  <c:v>0.89295897500009969</c:v>
                </c:pt>
                <c:pt idx="17238">
                  <c:v>0.89378554662172061</c:v>
                </c:pt>
                <c:pt idx="17239">
                  <c:v>0.89494274689198983</c:v>
                </c:pt>
                <c:pt idx="17240">
                  <c:v>0.89386820378388265</c:v>
                </c:pt>
                <c:pt idx="17241">
                  <c:v>0.89452946108117926</c:v>
                </c:pt>
                <c:pt idx="17242">
                  <c:v>0.89254568918928934</c:v>
                </c:pt>
                <c:pt idx="17243">
                  <c:v>0.89428148959469311</c:v>
                </c:pt>
                <c:pt idx="17244">
                  <c:v>0.89601729000009678</c:v>
                </c:pt>
                <c:pt idx="17245">
                  <c:v>0.89626526148658314</c:v>
                </c:pt>
                <c:pt idx="17246">
                  <c:v>0.89643057581090735</c:v>
                </c:pt>
                <c:pt idx="17247">
                  <c:v>0.89519071837847608</c:v>
                </c:pt>
                <c:pt idx="17248">
                  <c:v>0.89750511891901441</c:v>
                </c:pt>
                <c:pt idx="17249">
                  <c:v>0.8965132329730694</c:v>
                </c:pt>
                <c:pt idx="17250">
                  <c:v>0.89775309040550066</c:v>
                </c:pt>
                <c:pt idx="17251">
                  <c:v>0.89833169054063522</c:v>
                </c:pt>
                <c:pt idx="17252">
                  <c:v>0.89866231918928363</c:v>
                </c:pt>
                <c:pt idx="17253">
                  <c:v>0.89899294783793193</c:v>
                </c:pt>
                <c:pt idx="17254">
                  <c:v>0.89725714743252816</c:v>
                </c:pt>
                <c:pt idx="17255">
                  <c:v>0.8970091759460419</c:v>
                </c:pt>
                <c:pt idx="17256">
                  <c:v>0.90031546243252525</c:v>
                </c:pt>
                <c:pt idx="17257">
                  <c:v>0.90172063418928072</c:v>
                </c:pt>
                <c:pt idx="17258">
                  <c:v>0.90238189148657744</c:v>
                </c:pt>
                <c:pt idx="17259">
                  <c:v>0.89948889081090444</c:v>
                </c:pt>
                <c:pt idx="17260">
                  <c:v>0.90205126283792902</c:v>
                </c:pt>
                <c:pt idx="17261">
                  <c:v>0.90130734837847037</c:v>
                </c:pt>
                <c:pt idx="17262">
                  <c:v>0.90304314878387415</c:v>
                </c:pt>
                <c:pt idx="17263">
                  <c:v>0.90386972040549507</c:v>
                </c:pt>
                <c:pt idx="17264">
                  <c:v>0.90221657716225323</c:v>
                </c:pt>
                <c:pt idx="17265">
                  <c:v>0.90320846310819825</c:v>
                </c:pt>
                <c:pt idx="17266">
                  <c:v>0.90403503472981916</c:v>
                </c:pt>
                <c:pt idx="17267">
                  <c:v>0.90527489216225032</c:v>
                </c:pt>
                <c:pt idx="17268">
                  <c:v>0.90386972040549507</c:v>
                </c:pt>
                <c:pt idx="17269">
                  <c:v>0.90477894918927793</c:v>
                </c:pt>
                <c:pt idx="17270">
                  <c:v>0.90510957783792623</c:v>
                </c:pt>
                <c:pt idx="17271">
                  <c:v>0.90610146378387124</c:v>
                </c:pt>
                <c:pt idx="17272">
                  <c:v>0.90783726418927502</c:v>
                </c:pt>
                <c:pt idx="17273">
                  <c:v>0.90486160635143997</c:v>
                </c:pt>
                <c:pt idx="17274">
                  <c:v>0.9066800639190058</c:v>
                </c:pt>
                <c:pt idx="17275">
                  <c:v>0.90767194986495092</c:v>
                </c:pt>
                <c:pt idx="17276">
                  <c:v>0.90618412094603329</c:v>
                </c:pt>
                <c:pt idx="17277">
                  <c:v>0.90841586432440968</c:v>
                </c:pt>
                <c:pt idx="17278">
                  <c:v>0.90692803540549216</c:v>
                </c:pt>
                <c:pt idx="17279">
                  <c:v>0.90841586432440968</c:v>
                </c:pt>
                <c:pt idx="17280">
                  <c:v>0.90907712162170629</c:v>
                </c:pt>
                <c:pt idx="17281">
                  <c:v>0.90725866405414046</c:v>
                </c:pt>
                <c:pt idx="17282">
                  <c:v>0.90899446445954424</c:v>
                </c:pt>
                <c:pt idx="17283">
                  <c:v>0.91015166472981346</c:v>
                </c:pt>
                <c:pt idx="17284">
                  <c:v>0.90990369324332721</c:v>
                </c:pt>
                <c:pt idx="17285">
                  <c:v>0.91031697905413766</c:v>
                </c:pt>
                <c:pt idx="17286">
                  <c:v>0.91213543662170349</c:v>
                </c:pt>
                <c:pt idx="17287">
                  <c:v>0.91006900756765141</c:v>
                </c:pt>
                <c:pt idx="17288">
                  <c:v>0.91064760770278597</c:v>
                </c:pt>
                <c:pt idx="17289">
                  <c:v>0.91056495054062392</c:v>
                </c:pt>
                <c:pt idx="17290">
                  <c:v>0.91296200824332441</c:v>
                </c:pt>
                <c:pt idx="17291">
                  <c:v>0.91370592270278306</c:v>
                </c:pt>
                <c:pt idx="17292">
                  <c:v>0.91279669391900009</c:v>
                </c:pt>
                <c:pt idx="17293">
                  <c:v>0.91221809378386554</c:v>
                </c:pt>
                <c:pt idx="17294">
                  <c:v>0.91395389418926931</c:v>
                </c:pt>
                <c:pt idx="17295">
                  <c:v>0.91444983716224193</c:v>
                </c:pt>
                <c:pt idx="17296">
                  <c:v>0.91502843729737648</c:v>
                </c:pt>
                <c:pt idx="17297">
                  <c:v>0.91205277945954144</c:v>
                </c:pt>
                <c:pt idx="17298">
                  <c:v>0.91461515148656602</c:v>
                </c:pt>
                <c:pt idx="17299">
                  <c:v>0.91511109445953853</c:v>
                </c:pt>
                <c:pt idx="17300">
                  <c:v>0.91775612364872527</c:v>
                </c:pt>
                <c:pt idx="17301">
                  <c:v>0.91552438027034899</c:v>
                </c:pt>
                <c:pt idx="17302">
                  <c:v>0.91560703743251104</c:v>
                </c:pt>
                <c:pt idx="17303">
                  <c:v>0.91593766608115945</c:v>
                </c:pt>
                <c:pt idx="17304">
                  <c:v>0.91742549500007697</c:v>
                </c:pt>
                <c:pt idx="17305">
                  <c:v>0.91692955202710436</c:v>
                </c:pt>
                <c:pt idx="17306">
                  <c:v>0.91841738094602199</c:v>
                </c:pt>
                <c:pt idx="17307">
                  <c:v>0.91511109445953853</c:v>
                </c:pt>
                <c:pt idx="17308">
                  <c:v>0.91783878081088743</c:v>
                </c:pt>
                <c:pt idx="17309">
                  <c:v>0.9195745812162911</c:v>
                </c:pt>
                <c:pt idx="17310">
                  <c:v>0.91709486635142856</c:v>
                </c:pt>
                <c:pt idx="17311">
                  <c:v>0.91759080932440118</c:v>
                </c:pt>
                <c:pt idx="17312">
                  <c:v>0.91916129540548075</c:v>
                </c:pt>
                <c:pt idx="17313">
                  <c:v>0.92007052418926361</c:v>
                </c:pt>
                <c:pt idx="17314">
                  <c:v>0.91808675229737358</c:v>
                </c:pt>
                <c:pt idx="17315">
                  <c:v>0.92097975297304657</c:v>
                </c:pt>
                <c:pt idx="17316">
                  <c:v>0.91899598108115665</c:v>
                </c:pt>
                <c:pt idx="17317">
                  <c:v>0.91949192405412905</c:v>
                </c:pt>
                <c:pt idx="17318">
                  <c:v>0.92040115283791191</c:v>
                </c:pt>
                <c:pt idx="17319">
                  <c:v>0.92122772445953283</c:v>
                </c:pt>
                <c:pt idx="17320">
                  <c:v>0.92048381000007418</c:v>
                </c:pt>
                <c:pt idx="17321">
                  <c:v>0.92073178148656032</c:v>
                </c:pt>
                <c:pt idx="17322">
                  <c:v>0.92230226756764</c:v>
                </c:pt>
                <c:pt idx="17323">
                  <c:v>0.92246758189196409</c:v>
                </c:pt>
                <c:pt idx="17324">
                  <c:v>0.92420338229736787</c:v>
                </c:pt>
                <c:pt idx="17325">
                  <c:v>0.92238492472980205</c:v>
                </c:pt>
                <c:pt idx="17326">
                  <c:v>0.92486463959466458</c:v>
                </c:pt>
                <c:pt idx="17327">
                  <c:v>0.92478198243250243</c:v>
                </c:pt>
                <c:pt idx="17328">
                  <c:v>0.92387275364871957</c:v>
                </c:pt>
                <c:pt idx="17329">
                  <c:v>0.92164101027034329</c:v>
                </c:pt>
                <c:pt idx="17330">
                  <c:v>0.92395541081088173</c:v>
                </c:pt>
                <c:pt idx="17331">
                  <c:v>0.92494729675682663</c:v>
                </c:pt>
                <c:pt idx="17332">
                  <c:v>0.92362478216223332</c:v>
                </c:pt>
                <c:pt idx="17333">
                  <c:v>0.92651778283790631</c:v>
                </c:pt>
                <c:pt idx="17334">
                  <c:v>0.9256912112162855</c:v>
                </c:pt>
                <c:pt idx="17335">
                  <c:v>0.92436869662169208</c:v>
                </c:pt>
                <c:pt idx="17336">
                  <c:v>0.92684841148655472</c:v>
                </c:pt>
                <c:pt idx="17337">
                  <c:v>0.92502995391898879</c:v>
                </c:pt>
                <c:pt idx="17338">
                  <c:v>0.92800561175682372</c:v>
                </c:pt>
                <c:pt idx="17339">
                  <c:v>0.92610449702709585</c:v>
                </c:pt>
                <c:pt idx="17340">
                  <c:v>0.92693106864871677</c:v>
                </c:pt>
                <c:pt idx="17341">
                  <c:v>0.92453401094601628</c:v>
                </c:pt>
                <c:pt idx="17342">
                  <c:v>0.92883218337844464</c:v>
                </c:pt>
                <c:pt idx="17343">
                  <c:v>0.92866686905412055</c:v>
                </c:pt>
                <c:pt idx="17344">
                  <c:v>0.92792295459466168</c:v>
                </c:pt>
                <c:pt idx="17345">
                  <c:v>0.9261871541892579</c:v>
                </c:pt>
                <c:pt idx="17346">
                  <c:v>0.92742701162168917</c:v>
                </c:pt>
                <c:pt idx="17347">
                  <c:v>0.93040266945952432</c:v>
                </c:pt>
                <c:pt idx="17348">
                  <c:v>0.92957609783790351</c:v>
                </c:pt>
                <c:pt idx="17349">
                  <c:v>0.92949344067574136</c:v>
                </c:pt>
                <c:pt idx="17350">
                  <c:v>0.92899749770276885</c:v>
                </c:pt>
                <c:pt idx="17351">
                  <c:v>0.93073329810817262</c:v>
                </c:pt>
                <c:pt idx="17352">
                  <c:v>0.92858421189195839</c:v>
                </c:pt>
                <c:pt idx="17353">
                  <c:v>0.93065064094601058</c:v>
                </c:pt>
                <c:pt idx="17354">
                  <c:v>0.93172518405411764</c:v>
                </c:pt>
                <c:pt idx="17355">
                  <c:v>0.92866686905412055</c:v>
                </c:pt>
                <c:pt idx="17356">
                  <c:v>0.93106392675682093</c:v>
                </c:pt>
                <c:pt idx="17357">
                  <c:v>0.93122924108114524</c:v>
                </c:pt>
                <c:pt idx="17358">
                  <c:v>0.93189049837844184</c:v>
                </c:pt>
                <c:pt idx="17359">
                  <c:v>0.93048532662168637</c:v>
                </c:pt>
                <c:pt idx="17360">
                  <c:v>0.93032001229736216</c:v>
                </c:pt>
                <c:pt idx="17361">
                  <c:v>0.93296504148654902</c:v>
                </c:pt>
                <c:pt idx="17362">
                  <c:v>0.93321301297303516</c:v>
                </c:pt>
                <c:pt idx="17363">
                  <c:v>0.93197315554060389</c:v>
                </c:pt>
                <c:pt idx="17364">
                  <c:v>0.93329567013519732</c:v>
                </c:pt>
                <c:pt idx="17365">
                  <c:v>0.93486615621627689</c:v>
                </c:pt>
                <c:pt idx="17366">
                  <c:v>0.93271707000006276</c:v>
                </c:pt>
                <c:pt idx="17367">
                  <c:v>0.93370895594600767</c:v>
                </c:pt>
                <c:pt idx="17368">
                  <c:v>0.93370895594600767</c:v>
                </c:pt>
                <c:pt idx="17369">
                  <c:v>0.93263441283790061</c:v>
                </c:pt>
                <c:pt idx="17370">
                  <c:v>0.93445287040546654</c:v>
                </c:pt>
                <c:pt idx="17371">
                  <c:v>0.93370895594600767</c:v>
                </c:pt>
                <c:pt idx="17372">
                  <c:v>0.93420489891898029</c:v>
                </c:pt>
                <c:pt idx="17373">
                  <c:v>0.93403958459465597</c:v>
                </c:pt>
                <c:pt idx="17374">
                  <c:v>0.93627132797303236</c:v>
                </c:pt>
                <c:pt idx="17375">
                  <c:v>0.93676727094600487</c:v>
                </c:pt>
                <c:pt idx="17376">
                  <c:v>0.93511412770276314</c:v>
                </c:pt>
                <c:pt idx="17377">
                  <c:v>0.93412224175681824</c:v>
                </c:pt>
                <c:pt idx="17378">
                  <c:v>0.93668461378384271</c:v>
                </c:pt>
                <c:pt idx="17379">
                  <c:v>0.93817244270276023</c:v>
                </c:pt>
                <c:pt idx="17380">
                  <c:v>0.93742852824330158</c:v>
                </c:pt>
                <c:pt idx="17381">
                  <c:v>0.93437021324330438</c:v>
                </c:pt>
                <c:pt idx="17382">
                  <c:v>0.93709789959465317</c:v>
                </c:pt>
                <c:pt idx="17383">
                  <c:v>0.93817244270276023</c:v>
                </c:pt>
                <c:pt idx="17384">
                  <c:v>0.93858572851357069</c:v>
                </c:pt>
                <c:pt idx="17385">
                  <c:v>0.93759384256762568</c:v>
                </c:pt>
                <c:pt idx="17386">
                  <c:v>0.93784181405411193</c:v>
                </c:pt>
                <c:pt idx="17387">
                  <c:v>0.93858572851357069</c:v>
                </c:pt>
                <c:pt idx="17388">
                  <c:v>0.93866838567573285</c:v>
                </c:pt>
                <c:pt idx="17389">
                  <c:v>0.93916432864870536</c:v>
                </c:pt>
                <c:pt idx="17390">
                  <c:v>0.93883370000005706</c:v>
                </c:pt>
                <c:pt idx="17391">
                  <c:v>0.9387510428378949</c:v>
                </c:pt>
                <c:pt idx="17392">
                  <c:v>0.93842041418924649</c:v>
                </c:pt>
                <c:pt idx="17393">
                  <c:v>0.93982558594600196</c:v>
                </c:pt>
                <c:pt idx="17394">
                  <c:v>0.93842041418924649</c:v>
                </c:pt>
                <c:pt idx="17395">
                  <c:v>0.93999090027032617</c:v>
                </c:pt>
                <c:pt idx="17396">
                  <c:v>0.94007355743248822</c:v>
                </c:pt>
                <c:pt idx="17397">
                  <c:v>0.93974292878383991</c:v>
                </c:pt>
                <c:pt idx="17398">
                  <c:v>0.94139607202708164</c:v>
                </c:pt>
                <c:pt idx="17399">
                  <c:v>0.93990824310816401</c:v>
                </c:pt>
                <c:pt idx="17400">
                  <c:v>0.94048684324329868</c:v>
                </c:pt>
                <c:pt idx="17401">
                  <c:v>0.94114810054059539</c:v>
                </c:pt>
                <c:pt idx="17402">
                  <c:v>0.94197467216221631</c:v>
                </c:pt>
                <c:pt idx="17403">
                  <c:v>0.93858572851357069</c:v>
                </c:pt>
                <c:pt idx="17404">
                  <c:v>0.94271858662167496</c:v>
                </c:pt>
                <c:pt idx="17405">
                  <c:v>0.94189201500005415</c:v>
                </c:pt>
                <c:pt idx="17406">
                  <c:v>0.94189201500005415</c:v>
                </c:pt>
                <c:pt idx="17407">
                  <c:v>0.94255327229735075</c:v>
                </c:pt>
                <c:pt idx="17408">
                  <c:v>0.94304921527032326</c:v>
                </c:pt>
                <c:pt idx="17409">
                  <c:v>0.94090012905410914</c:v>
                </c:pt>
                <c:pt idx="17410">
                  <c:v>0.94015621459465026</c:v>
                </c:pt>
                <c:pt idx="17411">
                  <c:v>0.94437172986491669</c:v>
                </c:pt>
                <c:pt idx="17412">
                  <c:v>0.94371047256761997</c:v>
                </c:pt>
                <c:pt idx="17413">
                  <c:v>0.94205732932437836</c:v>
                </c:pt>
                <c:pt idx="17414">
                  <c:v>0.94321452959464758</c:v>
                </c:pt>
                <c:pt idx="17415">
                  <c:v>0.94296655810816121</c:v>
                </c:pt>
                <c:pt idx="17416">
                  <c:v>0.94495033000005135</c:v>
                </c:pt>
                <c:pt idx="17417">
                  <c:v>0.94321452959464758</c:v>
                </c:pt>
                <c:pt idx="17418">
                  <c:v>0.94354515824329588</c:v>
                </c:pt>
                <c:pt idx="17419">
                  <c:v>0.94329718675680962</c:v>
                </c:pt>
                <c:pt idx="17420">
                  <c:v>0.94478501567572715</c:v>
                </c:pt>
                <c:pt idx="17421">
                  <c:v>0.94585955878383421</c:v>
                </c:pt>
                <c:pt idx="17422">
                  <c:v>0.94371047256761997</c:v>
                </c:pt>
                <c:pt idx="17423">
                  <c:v>0.94544627297302375</c:v>
                </c:pt>
                <c:pt idx="17424">
                  <c:v>0.94478501567572715</c:v>
                </c:pt>
                <c:pt idx="17425">
                  <c:v>0.94668613040545513</c:v>
                </c:pt>
                <c:pt idx="17426">
                  <c:v>0.94569424445951</c:v>
                </c:pt>
                <c:pt idx="17427">
                  <c:v>0.94577690162167216</c:v>
                </c:pt>
                <c:pt idx="17428">
                  <c:v>0.94643815891896887</c:v>
                </c:pt>
                <c:pt idx="17429">
                  <c:v>0.94461970135140294</c:v>
                </c:pt>
                <c:pt idx="17430">
                  <c:v>0.94743004486491378</c:v>
                </c:pt>
                <c:pt idx="17431">
                  <c:v>0.94718207337842752</c:v>
                </c:pt>
                <c:pt idx="17432">
                  <c:v>0.94635550175680683</c:v>
                </c:pt>
                <c:pt idx="17433">
                  <c:v>0.94685144472977922</c:v>
                </c:pt>
                <c:pt idx="17434">
                  <c:v>0.94519830148653761</c:v>
                </c:pt>
                <c:pt idx="17435">
                  <c:v>0.94726473054058968</c:v>
                </c:pt>
                <c:pt idx="17436">
                  <c:v>0.94817395932437265</c:v>
                </c:pt>
                <c:pt idx="17437">
                  <c:v>0.94561158729734796</c:v>
                </c:pt>
                <c:pt idx="17438">
                  <c:v>0.94627284459464467</c:v>
                </c:pt>
                <c:pt idx="17439">
                  <c:v>0.94875255945950721</c:v>
                </c:pt>
                <c:pt idx="17440">
                  <c:v>0.94759535918923798</c:v>
                </c:pt>
                <c:pt idx="17441">
                  <c:v>0.94908318810815551</c:v>
                </c:pt>
                <c:pt idx="17442">
                  <c:v>0.94561158729734796</c:v>
                </c:pt>
                <c:pt idx="17443">
                  <c:v>0.94561158729734796</c:v>
                </c:pt>
                <c:pt idx="17444">
                  <c:v>0.94693410189194138</c:v>
                </c:pt>
                <c:pt idx="17445">
                  <c:v>0.94949647391896597</c:v>
                </c:pt>
                <c:pt idx="17446">
                  <c:v>0.94784333067572435</c:v>
                </c:pt>
                <c:pt idx="17447">
                  <c:v>0.94916584527031755</c:v>
                </c:pt>
                <c:pt idx="17448">
                  <c:v>0.94957913108112812</c:v>
                </c:pt>
                <c:pt idx="17449">
                  <c:v>0.95090164567572144</c:v>
                </c:pt>
                <c:pt idx="17450">
                  <c:v>0.95057101702707303</c:v>
                </c:pt>
                <c:pt idx="17451">
                  <c:v>0.95007507405410052</c:v>
                </c:pt>
                <c:pt idx="17452">
                  <c:v>0.94990975972977643</c:v>
                </c:pt>
                <c:pt idx="17453">
                  <c:v>0.95123227432436974</c:v>
                </c:pt>
                <c:pt idx="17454">
                  <c:v>0.95123227432436974</c:v>
                </c:pt>
                <c:pt idx="17455">
                  <c:v>0.94999241689193847</c:v>
                </c:pt>
                <c:pt idx="17456">
                  <c:v>0.951480245810856</c:v>
                </c:pt>
                <c:pt idx="17457">
                  <c:v>0.951480245810856</c:v>
                </c:pt>
                <c:pt idx="17458">
                  <c:v>0.94850458797302095</c:v>
                </c:pt>
                <c:pt idx="17459">
                  <c:v>0.9513149314865319</c:v>
                </c:pt>
                <c:pt idx="17460">
                  <c:v>0.95048835986491098</c:v>
                </c:pt>
                <c:pt idx="17461">
                  <c:v>0.948587245135183</c:v>
                </c:pt>
                <c:pt idx="17462">
                  <c:v>0.95205884594599055</c:v>
                </c:pt>
                <c:pt idx="17463">
                  <c:v>0.95255478891896317</c:v>
                </c:pt>
                <c:pt idx="17464">
                  <c:v>0.95247213175680112</c:v>
                </c:pt>
                <c:pt idx="17465">
                  <c:v>0.95106696000004565</c:v>
                </c:pt>
                <c:pt idx="17466">
                  <c:v>0.95280276040544942</c:v>
                </c:pt>
                <c:pt idx="17467">
                  <c:v>0.95288541756761147</c:v>
                </c:pt>
                <c:pt idx="17468">
                  <c:v>0.95296807472977352</c:v>
                </c:pt>
                <c:pt idx="17469">
                  <c:v>0.95255478891896317</c:v>
                </c:pt>
                <c:pt idx="17470">
                  <c:v>0.95338136054058398</c:v>
                </c:pt>
                <c:pt idx="17471">
                  <c:v>0.95296807472977352</c:v>
                </c:pt>
                <c:pt idx="17472">
                  <c:v>0.95222416027031476</c:v>
                </c:pt>
                <c:pt idx="17473">
                  <c:v>0.95594373256760867</c:v>
                </c:pt>
                <c:pt idx="17474">
                  <c:v>0.95362933202707023</c:v>
                </c:pt>
                <c:pt idx="17475">
                  <c:v>0.95065367418923508</c:v>
                </c:pt>
                <c:pt idx="17476">
                  <c:v>0.95404261783788069</c:v>
                </c:pt>
                <c:pt idx="17477">
                  <c:v>0.95511716094598775</c:v>
                </c:pt>
                <c:pt idx="17478">
                  <c:v>0.95263744608112522</c:v>
                </c:pt>
                <c:pt idx="17479">
                  <c:v>0.95412527500004274</c:v>
                </c:pt>
                <c:pt idx="17480">
                  <c:v>0.95338136054058398</c:v>
                </c:pt>
                <c:pt idx="17481">
                  <c:v>0.95553044675679821</c:v>
                </c:pt>
                <c:pt idx="17482">
                  <c:v>0.95586107540544651</c:v>
                </c:pt>
                <c:pt idx="17483">
                  <c:v>0.95544778959463617</c:v>
                </c:pt>
                <c:pt idx="17484">
                  <c:v>0.9548691894595015</c:v>
                </c:pt>
                <c:pt idx="17485">
                  <c:v>0.95379464635139433</c:v>
                </c:pt>
                <c:pt idx="17486">
                  <c:v>0.95511716094598775</c:v>
                </c:pt>
                <c:pt idx="17487">
                  <c:v>0.95677030418922937</c:v>
                </c:pt>
                <c:pt idx="17488">
                  <c:v>0.95652233270274323</c:v>
                </c:pt>
                <c:pt idx="17489">
                  <c:v>0.95586107540544651</c:v>
                </c:pt>
                <c:pt idx="17490">
                  <c:v>0.95619170405409482</c:v>
                </c:pt>
                <c:pt idx="17491">
                  <c:v>0.95759687581085029</c:v>
                </c:pt>
                <c:pt idx="17492">
                  <c:v>0.95660498986490528</c:v>
                </c:pt>
                <c:pt idx="17493">
                  <c:v>0.95685296135139164</c:v>
                </c:pt>
                <c:pt idx="17494">
                  <c:v>0.95685296135139164</c:v>
                </c:pt>
                <c:pt idx="17495">
                  <c:v>0.9542079321622049</c:v>
                </c:pt>
                <c:pt idx="17496">
                  <c:v>0.95767953297301234</c:v>
                </c:pt>
                <c:pt idx="17497">
                  <c:v>0.95544778959463617</c:v>
                </c:pt>
                <c:pt idx="17498">
                  <c:v>0.9577621901351745</c:v>
                </c:pt>
                <c:pt idx="17499">
                  <c:v>0.95710093283787789</c:v>
                </c:pt>
                <c:pt idx="17500">
                  <c:v>0.95842344743247121</c:v>
                </c:pt>
                <c:pt idx="17501">
                  <c:v>0.95792750445949859</c:v>
                </c:pt>
                <c:pt idx="17502">
                  <c:v>0.95792750445949859</c:v>
                </c:pt>
                <c:pt idx="17503">
                  <c:v>0.9545385608108532</c:v>
                </c:pt>
                <c:pt idx="17504">
                  <c:v>0.95784484729733654</c:v>
                </c:pt>
                <c:pt idx="17505">
                  <c:v>0.95784484729733654</c:v>
                </c:pt>
                <c:pt idx="17506">
                  <c:v>0.95941533337841611</c:v>
                </c:pt>
                <c:pt idx="17507">
                  <c:v>0.95792750445949859</c:v>
                </c:pt>
                <c:pt idx="17508">
                  <c:v>0.95594373256760867</c:v>
                </c:pt>
                <c:pt idx="17509">
                  <c:v>0.95635701837841902</c:v>
                </c:pt>
                <c:pt idx="17510">
                  <c:v>0.95958064770274032</c:v>
                </c:pt>
                <c:pt idx="17511">
                  <c:v>0.96032456216219919</c:v>
                </c:pt>
                <c:pt idx="17512">
                  <c:v>0.95850610459463326</c:v>
                </c:pt>
                <c:pt idx="17513">
                  <c:v>0.95916736189192997</c:v>
                </c:pt>
                <c:pt idx="17514">
                  <c:v>0.95982861918922657</c:v>
                </c:pt>
                <c:pt idx="17515">
                  <c:v>0.96024190500003703</c:v>
                </c:pt>
                <c:pt idx="17516">
                  <c:v>0.95792750445949859</c:v>
                </c:pt>
                <c:pt idx="17517">
                  <c:v>0.95999393351355078</c:v>
                </c:pt>
                <c:pt idx="17518">
                  <c:v>0.95891939040544372</c:v>
                </c:pt>
                <c:pt idx="17519">
                  <c:v>0.96015924783787499</c:v>
                </c:pt>
                <c:pt idx="17520">
                  <c:v>0.96057253364868533</c:v>
                </c:pt>
                <c:pt idx="17521">
                  <c:v>0.95999393351355078</c:v>
                </c:pt>
                <c:pt idx="17522">
                  <c:v>0.96032456216219919</c:v>
                </c:pt>
                <c:pt idx="17523">
                  <c:v>0.95949799054057827</c:v>
                </c:pt>
                <c:pt idx="17524">
                  <c:v>0.96057253364868533</c:v>
                </c:pt>
                <c:pt idx="17525">
                  <c:v>0.96148176243246841</c:v>
                </c:pt>
                <c:pt idx="17526">
                  <c:v>0.96123379094598205</c:v>
                </c:pt>
                <c:pt idx="17527">
                  <c:v>0.95941533337841611</c:v>
                </c:pt>
                <c:pt idx="17528">
                  <c:v>0.96032456216219919</c:v>
                </c:pt>
                <c:pt idx="17529">
                  <c:v>0.96131644810814409</c:v>
                </c:pt>
                <c:pt idx="17530">
                  <c:v>0.96098581945949579</c:v>
                </c:pt>
                <c:pt idx="17531">
                  <c:v>0.96131644810814409</c:v>
                </c:pt>
                <c:pt idx="17532">
                  <c:v>0.96189504824327876</c:v>
                </c:pt>
                <c:pt idx="17533">
                  <c:v>0.96065519081084749</c:v>
                </c:pt>
                <c:pt idx="17534">
                  <c:v>0.96288693418922366</c:v>
                </c:pt>
                <c:pt idx="17535">
                  <c:v>0.96181239108111671</c:v>
                </c:pt>
                <c:pt idx="17536">
                  <c:v>0.95982861918922657</c:v>
                </c:pt>
                <c:pt idx="17537">
                  <c:v>0.96321756283787219</c:v>
                </c:pt>
                <c:pt idx="17538">
                  <c:v>0.96280427702706162</c:v>
                </c:pt>
                <c:pt idx="17539">
                  <c:v>0.96321756283787219</c:v>
                </c:pt>
                <c:pt idx="17540">
                  <c:v>0.96379616297300674</c:v>
                </c:pt>
                <c:pt idx="17541">
                  <c:v>0.96255630554057536</c:v>
                </c:pt>
                <c:pt idx="17542">
                  <c:v>0.96429210594597914</c:v>
                </c:pt>
                <c:pt idx="17543">
                  <c:v>0.96354819148652049</c:v>
                </c:pt>
                <c:pt idx="17544">
                  <c:v>0.96330022000003424</c:v>
                </c:pt>
                <c:pt idx="17545">
                  <c:v>0.96007659067571294</c:v>
                </c:pt>
                <c:pt idx="17546">
                  <c:v>0.96230833405408911</c:v>
                </c:pt>
                <c:pt idx="17547">
                  <c:v>0.96330022000003424</c:v>
                </c:pt>
                <c:pt idx="17548">
                  <c:v>0.96363084864868254</c:v>
                </c:pt>
                <c:pt idx="17549">
                  <c:v>0.96354819148652049</c:v>
                </c:pt>
                <c:pt idx="17550">
                  <c:v>0.96330022000003424</c:v>
                </c:pt>
                <c:pt idx="17551">
                  <c:v>0.96247364837841332</c:v>
                </c:pt>
                <c:pt idx="17552">
                  <c:v>0.96611056351354518</c:v>
                </c:pt>
                <c:pt idx="17553">
                  <c:v>0.96321756283787219</c:v>
                </c:pt>
                <c:pt idx="17554">
                  <c:v>0.96206036256760297</c:v>
                </c:pt>
                <c:pt idx="17555">
                  <c:v>0.96437476310814119</c:v>
                </c:pt>
                <c:pt idx="17556">
                  <c:v>0.96396147729733084</c:v>
                </c:pt>
                <c:pt idx="17557">
                  <c:v>0.9648707060811138</c:v>
                </c:pt>
                <c:pt idx="17558">
                  <c:v>0.96561462054057257</c:v>
                </c:pt>
                <c:pt idx="17559">
                  <c:v>0.96470539175678971</c:v>
                </c:pt>
                <c:pt idx="17560">
                  <c:v>0.96404413445949289</c:v>
                </c:pt>
                <c:pt idx="17561">
                  <c:v>0.96363084864868254</c:v>
                </c:pt>
                <c:pt idx="17562">
                  <c:v>0.9645400774324655</c:v>
                </c:pt>
                <c:pt idx="17563">
                  <c:v>0.96602790635138303</c:v>
                </c:pt>
                <c:pt idx="17564">
                  <c:v>0.96520133472976211</c:v>
                </c:pt>
                <c:pt idx="17565">
                  <c:v>0.96346553432435833</c:v>
                </c:pt>
                <c:pt idx="17566">
                  <c:v>0.96660650648651758</c:v>
                </c:pt>
                <c:pt idx="17567">
                  <c:v>0.96528399189192426</c:v>
                </c:pt>
                <c:pt idx="17568">
                  <c:v>0.96495336324327596</c:v>
                </c:pt>
                <c:pt idx="17569">
                  <c:v>0.96635853500003133</c:v>
                </c:pt>
                <c:pt idx="17570">
                  <c:v>0.96553196337841041</c:v>
                </c:pt>
                <c:pt idx="17571">
                  <c:v>0.96627587783786928</c:v>
                </c:pt>
                <c:pt idx="17572">
                  <c:v>0.96338287716219628</c:v>
                </c:pt>
                <c:pt idx="17573">
                  <c:v>0.9645400774324655</c:v>
                </c:pt>
                <c:pt idx="17574">
                  <c:v>0.96577993486489666</c:v>
                </c:pt>
                <c:pt idx="17575">
                  <c:v>0.96801167824327305</c:v>
                </c:pt>
                <c:pt idx="17576">
                  <c:v>0.96577993486489666</c:v>
                </c:pt>
                <c:pt idx="17577">
                  <c:v>0.96544930621624836</c:v>
                </c:pt>
                <c:pt idx="17578">
                  <c:v>0.96677182081084179</c:v>
                </c:pt>
                <c:pt idx="17579">
                  <c:v>0.96693713513516588</c:v>
                </c:pt>
                <c:pt idx="17580">
                  <c:v>0.96759839243246271</c:v>
                </c:pt>
                <c:pt idx="17581">
                  <c:v>0.96768104959462475</c:v>
                </c:pt>
                <c:pt idx="17582">
                  <c:v>0.96577993486489666</c:v>
                </c:pt>
                <c:pt idx="17583">
                  <c:v>0.96677182081084179</c:v>
                </c:pt>
                <c:pt idx="17584">
                  <c:v>0.96677182081084179</c:v>
                </c:pt>
                <c:pt idx="17585">
                  <c:v>0.96825964972975931</c:v>
                </c:pt>
                <c:pt idx="17586">
                  <c:v>0.96544930621624836</c:v>
                </c:pt>
                <c:pt idx="17587">
                  <c:v>0.96735042094597634</c:v>
                </c:pt>
                <c:pt idx="17588">
                  <c:v>0.96834230689192136</c:v>
                </c:pt>
                <c:pt idx="17589">
                  <c:v>0.97007810729732513</c:v>
                </c:pt>
                <c:pt idx="17590">
                  <c:v>0.96850762121624556</c:v>
                </c:pt>
                <c:pt idx="17591">
                  <c:v>0.9677637067567868</c:v>
                </c:pt>
                <c:pt idx="17592">
                  <c:v>0.96784636391894885</c:v>
                </c:pt>
                <c:pt idx="17593">
                  <c:v>0.96850762121624556</c:v>
                </c:pt>
                <c:pt idx="17594">
                  <c:v>0.96892090702705591</c:v>
                </c:pt>
                <c:pt idx="17595">
                  <c:v>0.96768104959462475</c:v>
                </c:pt>
                <c:pt idx="17596">
                  <c:v>0.96759839243246271</c:v>
                </c:pt>
                <c:pt idx="17597">
                  <c:v>0.96718510662165214</c:v>
                </c:pt>
                <c:pt idx="17598">
                  <c:v>0.96875559270273182</c:v>
                </c:pt>
                <c:pt idx="17599">
                  <c:v>0.97032607878381139</c:v>
                </c:pt>
                <c:pt idx="17600">
                  <c:v>0.96792902108111101</c:v>
                </c:pt>
                <c:pt idx="17601">
                  <c:v>0.96685447797300383</c:v>
                </c:pt>
                <c:pt idx="17602">
                  <c:v>0.96875559270273182</c:v>
                </c:pt>
                <c:pt idx="17603">
                  <c:v>0.96867293554056966</c:v>
                </c:pt>
                <c:pt idx="17604">
                  <c:v>0.9706567074324598</c:v>
                </c:pt>
                <c:pt idx="17605">
                  <c:v>0.96916887851354228</c:v>
                </c:pt>
                <c:pt idx="17606">
                  <c:v>0.96859027837840761</c:v>
                </c:pt>
                <c:pt idx="17607">
                  <c:v>0.96999545013516308</c:v>
                </c:pt>
                <c:pt idx="17608">
                  <c:v>0.97106999324327026</c:v>
                </c:pt>
                <c:pt idx="17609">
                  <c:v>0.96991279297300104</c:v>
                </c:pt>
                <c:pt idx="17610">
                  <c:v>0.97024342162164934</c:v>
                </c:pt>
                <c:pt idx="17611">
                  <c:v>0.96949950716219058</c:v>
                </c:pt>
                <c:pt idx="17612">
                  <c:v>0.96991279297300104</c:v>
                </c:pt>
                <c:pt idx="17613">
                  <c:v>0.97189656486489095</c:v>
                </c:pt>
                <c:pt idx="17614">
                  <c:v>0.96718510662165214</c:v>
                </c:pt>
                <c:pt idx="17615">
                  <c:v>0.9680943354054351</c:v>
                </c:pt>
                <c:pt idx="17616">
                  <c:v>0.96925153567570432</c:v>
                </c:pt>
                <c:pt idx="17617">
                  <c:v>0.96850762121624556</c:v>
                </c:pt>
                <c:pt idx="17618">
                  <c:v>0.97164859337840481</c:v>
                </c:pt>
                <c:pt idx="17619">
                  <c:v>0.97057405027029775</c:v>
                </c:pt>
                <c:pt idx="17620">
                  <c:v>0.96933419283786648</c:v>
                </c:pt>
                <c:pt idx="17621">
                  <c:v>0.97148327905408061</c:v>
                </c:pt>
                <c:pt idx="17622">
                  <c:v>0.970822021756784</c:v>
                </c:pt>
                <c:pt idx="17623">
                  <c:v>0.97090467891894605</c:v>
                </c:pt>
                <c:pt idx="17624">
                  <c:v>0.97197922202705311</c:v>
                </c:pt>
                <c:pt idx="17625">
                  <c:v>0.96941685000002853</c:v>
                </c:pt>
                <c:pt idx="17626">
                  <c:v>0.97090467891894605</c:v>
                </c:pt>
                <c:pt idx="17627">
                  <c:v>0.97106999324327026</c:v>
                </c:pt>
                <c:pt idx="17628">
                  <c:v>0.97181390770272891</c:v>
                </c:pt>
                <c:pt idx="17629">
                  <c:v>0.97016076445948718</c:v>
                </c:pt>
                <c:pt idx="17630">
                  <c:v>0.97189656486489095</c:v>
                </c:pt>
                <c:pt idx="17631">
                  <c:v>0.96867293554056966</c:v>
                </c:pt>
                <c:pt idx="17632">
                  <c:v>0.97173125054056686</c:v>
                </c:pt>
                <c:pt idx="17633">
                  <c:v>0.97230985067570153</c:v>
                </c:pt>
                <c:pt idx="17634">
                  <c:v>0.97156593621624265</c:v>
                </c:pt>
                <c:pt idx="17635">
                  <c:v>0.97255782216218778</c:v>
                </c:pt>
                <c:pt idx="17636">
                  <c:v>0.97280579364867403</c:v>
                </c:pt>
                <c:pt idx="17637">
                  <c:v>0.97313642229732233</c:v>
                </c:pt>
                <c:pt idx="17638">
                  <c:v>0.96875559270273182</c:v>
                </c:pt>
                <c:pt idx="17639">
                  <c:v>0.97189656486489095</c:v>
                </c:pt>
                <c:pt idx="17640">
                  <c:v>0.97024342162164934</c:v>
                </c:pt>
                <c:pt idx="17641">
                  <c:v>0.97164859337840481</c:v>
                </c:pt>
                <c:pt idx="17642">
                  <c:v>0.97305376513516018</c:v>
                </c:pt>
                <c:pt idx="17643">
                  <c:v>0.97156593621624265</c:v>
                </c:pt>
                <c:pt idx="17644">
                  <c:v>0.97272313648651187</c:v>
                </c:pt>
                <c:pt idx="17645">
                  <c:v>0.97255782216218778</c:v>
                </c:pt>
                <c:pt idx="17646">
                  <c:v>0.97379767959461905</c:v>
                </c:pt>
                <c:pt idx="17647">
                  <c:v>0.9738803367567811</c:v>
                </c:pt>
                <c:pt idx="17648">
                  <c:v>0.97346705094597064</c:v>
                </c:pt>
                <c:pt idx="17649">
                  <c:v>0.97230985067570153</c:v>
                </c:pt>
                <c:pt idx="17650">
                  <c:v>0.9745415940540777</c:v>
                </c:pt>
                <c:pt idx="17651">
                  <c:v>0.97255782216218778</c:v>
                </c:pt>
                <c:pt idx="17652">
                  <c:v>0.97040873594597343</c:v>
                </c:pt>
                <c:pt idx="17653">
                  <c:v>0.97305376513516018</c:v>
                </c:pt>
                <c:pt idx="17654">
                  <c:v>0.97354970810813279</c:v>
                </c:pt>
                <c:pt idx="17655">
                  <c:v>0.97379767959461905</c:v>
                </c:pt>
                <c:pt idx="17656">
                  <c:v>0.9738803367567811</c:v>
                </c:pt>
                <c:pt idx="17657">
                  <c:v>0.97363236527029484</c:v>
                </c:pt>
                <c:pt idx="17658">
                  <c:v>0.97297110797299813</c:v>
                </c:pt>
                <c:pt idx="17659">
                  <c:v>0.97297110797299813</c:v>
                </c:pt>
                <c:pt idx="17660">
                  <c:v>0.9745415940540777</c:v>
                </c:pt>
                <c:pt idx="17661">
                  <c:v>0.97321907945948438</c:v>
                </c:pt>
                <c:pt idx="17662">
                  <c:v>0.97189656486489095</c:v>
                </c:pt>
                <c:pt idx="17663">
                  <c:v>0.9745415940540777</c:v>
                </c:pt>
                <c:pt idx="17664">
                  <c:v>0.97305376513516018</c:v>
                </c:pt>
                <c:pt idx="17665">
                  <c:v>0.97512019418921236</c:v>
                </c:pt>
                <c:pt idx="17666">
                  <c:v>0.9740456510811053</c:v>
                </c:pt>
                <c:pt idx="17667">
                  <c:v>0.9743762797297536</c:v>
                </c:pt>
                <c:pt idx="17668">
                  <c:v>0.9745415940540777</c:v>
                </c:pt>
                <c:pt idx="17669">
                  <c:v>0.97561613716218487</c:v>
                </c:pt>
                <c:pt idx="17670">
                  <c:v>0.97445893689191565</c:v>
                </c:pt>
                <c:pt idx="17671">
                  <c:v>0.9747069083784019</c:v>
                </c:pt>
                <c:pt idx="17672">
                  <c:v>0.97338439378380848</c:v>
                </c:pt>
                <c:pt idx="17673">
                  <c:v>0.9747069083784019</c:v>
                </c:pt>
                <c:pt idx="17674">
                  <c:v>0.97611208013515738</c:v>
                </c:pt>
                <c:pt idx="17675">
                  <c:v>0.97536816567569862</c:v>
                </c:pt>
                <c:pt idx="17676">
                  <c:v>0.9740456510811053</c:v>
                </c:pt>
                <c:pt idx="17677">
                  <c:v>0.97536816567569862</c:v>
                </c:pt>
                <c:pt idx="17678">
                  <c:v>0.97578145148650908</c:v>
                </c:pt>
                <c:pt idx="17679">
                  <c:v>0.97602942297299533</c:v>
                </c:pt>
                <c:pt idx="17680">
                  <c:v>0.9742109654054294</c:v>
                </c:pt>
                <c:pt idx="17681">
                  <c:v>0.97239250783786357</c:v>
                </c:pt>
                <c:pt idx="17682">
                  <c:v>0.97578145148650908</c:v>
                </c:pt>
                <c:pt idx="17683">
                  <c:v>0.97669068027029204</c:v>
                </c:pt>
                <c:pt idx="17684">
                  <c:v>0.97644270878380568</c:v>
                </c:pt>
                <c:pt idx="17685">
                  <c:v>0.97445893689191565</c:v>
                </c:pt>
                <c:pt idx="17686">
                  <c:v>0.97462425121623986</c:v>
                </c:pt>
                <c:pt idx="17687">
                  <c:v>0.97627739445948147</c:v>
                </c:pt>
                <c:pt idx="17688">
                  <c:v>0.97503753702705021</c:v>
                </c:pt>
                <c:pt idx="17689">
                  <c:v>0.97553348000002282</c:v>
                </c:pt>
                <c:pt idx="17690">
                  <c:v>0.97627739445948147</c:v>
                </c:pt>
                <c:pt idx="17691">
                  <c:v>0.97652536594596773</c:v>
                </c:pt>
                <c:pt idx="17692">
                  <c:v>0.97644270878380568</c:v>
                </c:pt>
                <c:pt idx="17693">
                  <c:v>0.97586410864867112</c:v>
                </c:pt>
                <c:pt idx="17694">
                  <c:v>0.97619473729731943</c:v>
                </c:pt>
                <c:pt idx="17695">
                  <c:v>0.97487222270272611</c:v>
                </c:pt>
                <c:pt idx="17696">
                  <c:v>0.97602942297299533</c:v>
                </c:pt>
                <c:pt idx="17697">
                  <c:v>0.97710396608110239</c:v>
                </c:pt>
                <c:pt idx="17698">
                  <c:v>0.97677333743245409</c:v>
                </c:pt>
                <c:pt idx="17699">
                  <c:v>0.9742109654054294</c:v>
                </c:pt>
                <c:pt idx="17700">
                  <c:v>0.97503753702705021</c:v>
                </c:pt>
                <c:pt idx="17701">
                  <c:v>0.9769386517567783</c:v>
                </c:pt>
                <c:pt idx="17702">
                  <c:v>0.97636005162164363</c:v>
                </c:pt>
                <c:pt idx="17703">
                  <c:v>0.97652536594596773</c:v>
                </c:pt>
                <c:pt idx="17704">
                  <c:v>0.9772692804054266</c:v>
                </c:pt>
                <c:pt idx="17705">
                  <c:v>0.97644270878380568</c:v>
                </c:pt>
                <c:pt idx="17706">
                  <c:v>0.97834382351353377</c:v>
                </c:pt>
                <c:pt idx="17707">
                  <c:v>0.97586410864867112</c:v>
                </c:pt>
                <c:pt idx="17708">
                  <c:v>0.97735193756758865</c:v>
                </c:pt>
                <c:pt idx="17709">
                  <c:v>0.97660802310813</c:v>
                </c:pt>
                <c:pt idx="17710">
                  <c:v>0.97636005162164363</c:v>
                </c:pt>
                <c:pt idx="17711">
                  <c:v>0.97652536594596773</c:v>
                </c:pt>
                <c:pt idx="17712">
                  <c:v>0.97735193756758865</c:v>
                </c:pt>
                <c:pt idx="17713">
                  <c:v>0.97743459472975069</c:v>
                </c:pt>
                <c:pt idx="17714">
                  <c:v>0.97710396608110239</c:v>
                </c:pt>
                <c:pt idx="17715">
                  <c:v>0.97834382351353377</c:v>
                </c:pt>
                <c:pt idx="17716">
                  <c:v>0.97900508081083037</c:v>
                </c:pt>
                <c:pt idx="17717">
                  <c:v>0.97817850918920957</c:v>
                </c:pt>
                <c:pt idx="17718">
                  <c:v>0.9769386517567783</c:v>
                </c:pt>
                <c:pt idx="17719">
                  <c:v>0.97850913783785787</c:v>
                </c:pt>
                <c:pt idx="17720">
                  <c:v>0.97619473729731943</c:v>
                </c:pt>
                <c:pt idx="17721">
                  <c:v>0.97710396608110239</c:v>
                </c:pt>
                <c:pt idx="17722">
                  <c:v>0.97817850918920957</c:v>
                </c:pt>
                <c:pt idx="17723">
                  <c:v>0.97801319486488525</c:v>
                </c:pt>
                <c:pt idx="17724">
                  <c:v>0.9779305377027232</c:v>
                </c:pt>
                <c:pt idx="17725">
                  <c:v>0.97941836662164072</c:v>
                </c:pt>
                <c:pt idx="17726">
                  <c:v>0.97908773797299242</c:v>
                </c:pt>
                <c:pt idx="17727">
                  <c:v>0.97776522337839911</c:v>
                </c:pt>
                <c:pt idx="17728">
                  <c:v>0.97809585202704752</c:v>
                </c:pt>
                <c:pt idx="17729">
                  <c:v>0.97817850918920957</c:v>
                </c:pt>
                <c:pt idx="17730">
                  <c:v>0.97842648067569582</c:v>
                </c:pt>
                <c:pt idx="17731">
                  <c:v>0.97966633810812709</c:v>
                </c:pt>
                <c:pt idx="17732">
                  <c:v>0.97743459472975069</c:v>
                </c:pt>
                <c:pt idx="17733">
                  <c:v>0.97859179500001992</c:v>
                </c:pt>
                <c:pt idx="17734">
                  <c:v>0.97966633810812709</c:v>
                </c:pt>
                <c:pt idx="17735">
                  <c:v>0.97974899527028914</c:v>
                </c:pt>
                <c:pt idx="17736">
                  <c:v>0.97569879432434692</c:v>
                </c:pt>
                <c:pt idx="17737">
                  <c:v>0.97983165243245129</c:v>
                </c:pt>
                <c:pt idx="17738">
                  <c:v>0.97850913783785787</c:v>
                </c:pt>
                <c:pt idx="17739">
                  <c:v>0.98007962391893755</c:v>
                </c:pt>
                <c:pt idx="17740">
                  <c:v>0.97652536594596773</c:v>
                </c:pt>
                <c:pt idx="17741">
                  <c:v>0.97974899527028914</c:v>
                </c:pt>
                <c:pt idx="17742">
                  <c:v>0.97875710932434412</c:v>
                </c:pt>
                <c:pt idx="17743">
                  <c:v>0.97809585202704752</c:v>
                </c:pt>
                <c:pt idx="17744">
                  <c:v>0.97999696675677539</c:v>
                </c:pt>
                <c:pt idx="17745">
                  <c:v>0.97991430959461334</c:v>
                </c:pt>
                <c:pt idx="17746">
                  <c:v>0.97900508081083037</c:v>
                </c:pt>
                <c:pt idx="17747">
                  <c:v>0.9775999090540749</c:v>
                </c:pt>
                <c:pt idx="17748">
                  <c:v>0.9804929097297479</c:v>
                </c:pt>
                <c:pt idx="17749">
                  <c:v>0.98024493824326164</c:v>
                </c:pt>
                <c:pt idx="17750">
                  <c:v>0.98041025256758585</c:v>
                </c:pt>
                <c:pt idx="17751">
                  <c:v>0.9801622810810996</c:v>
                </c:pt>
                <c:pt idx="17752">
                  <c:v>0.9779305377027232</c:v>
                </c:pt>
                <c:pt idx="17753">
                  <c:v>0.9804929097297479</c:v>
                </c:pt>
                <c:pt idx="17754">
                  <c:v>0.98032759540542369</c:v>
                </c:pt>
                <c:pt idx="17755">
                  <c:v>0.97859179500001992</c:v>
                </c:pt>
                <c:pt idx="17756">
                  <c:v>0.97983165243245129</c:v>
                </c:pt>
                <c:pt idx="17757">
                  <c:v>0.9775999090540749</c:v>
                </c:pt>
                <c:pt idx="17758">
                  <c:v>0.97768256621623695</c:v>
                </c:pt>
                <c:pt idx="17759">
                  <c:v>0.97776522337839911</c:v>
                </c:pt>
                <c:pt idx="17760">
                  <c:v>0.98032759540542369</c:v>
                </c:pt>
                <c:pt idx="17761">
                  <c:v>0.97917039513515447</c:v>
                </c:pt>
                <c:pt idx="17762">
                  <c:v>0.98074088121623415</c:v>
                </c:pt>
                <c:pt idx="17763">
                  <c:v>0.97859179500001992</c:v>
                </c:pt>
                <c:pt idx="17764">
                  <c:v>0.9779305377027232</c:v>
                </c:pt>
                <c:pt idx="17765">
                  <c:v>0.97983165243245129</c:v>
                </c:pt>
                <c:pt idx="17766">
                  <c:v>0.9808235383783962</c:v>
                </c:pt>
                <c:pt idx="17767">
                  <c:v>0.98206339581082747</c:v>
                </c:pt>
                <c:pt idx="17768">
                  <c:v>0.97801319486488525</c:v>
                </c:pt>
                <c:pt idx="17769">
                  <c:v>0.97809585202704752</c:v>
                </c:pt>
                <c:pt idx="17770">
                  <c:v>0.98057556689190994</c:v>
                </c:pt>
                <c:pt idx="17771">
                  <c:v>0.98123682418920677</c:v>
                </c:pt>
                <c:pt idx="17772">
                  <c:v>0.98131948135136882</c:v>
                </c:pt>
                <c:pt idx="17773">
                  <c:v>0.98131948135136882</c:v>
                </c:pt>
                <c:pt idx="17774">
                  <c:v>0.9804929097297479</c:v>
                </c:pt>
                <c:pt idx="17775">
                  <c:v>0.97974899527028914</c:v>
                </c:pt>
                <c:pt idx="17776">
                  <c:v>0.98074088121623415</c:v>
                </c:pt>
                <c:pt idx="17777">
                  <c:v>0.98041025256758585</c:v>
                </c:pt>
                <c:pt idx="17778">
                  <c:v>0.98140213851353086</c:v>
                </c:pt>
                <c:pt idx="17779">
                  <c:v>0.9804929097297479</c:v>
                </c:pt>
                <c:pt idx="17780">
                  <c:v>0.9804929097297479</c:v>
                </c:pt>
                <c:pt idx="17781">
                  <c:v>0.97941836662164072</c:v>
                </c:pt>
                <c:pt idx="17782">
                  <c:v>0.98280731027028634</c:v>
                </c:pt>
                <c:pt idx="17783">
                  <c:v>0.98065822405407199</c:v>
                </c:pt>
                <c:pt idx="17784">
                  <c:v>0.97983165243245129</c:v>
                </c:pt>
                <c:pt idx="17785">
                  <c:v>0.98165011000001712</c:v>
                </c:pt>
                <c:pt idx="17786">
                  <c:v>0.98346856756758294</c:v>
                </c:pt>
                <c:pt idx="17787">
                  <c:v>0.98140213851353086</c:v>
                </c:pt>
                <c:pt idx="17788">
                  <c:v>0.98057556689190994</c:v>
                </c:pt>
                <c:pt idx="17789">
                  <c:v>0.97859179500001992</c:v>
                </c:pt>
                <c:pt idx="17790">
                  <c:v>0.97966633810812709</c:v>
                </c:pt>
                <c:pt idx="17791">
                  <c:v>0.98288996743244839</c:v>
                </c:pt>
                <c:pt idx="17792">
                  <c:v>0.98165011000001712</c:v>
                </c:pt>
                <c:pt idx="17793">
                  <c:v>0.98198073864866542</c:v>
                </c:pt>
                <c:pt idx="17794">
                  <c:v>0.98090619554055825</c:v>
                </c:pt>
                <c:pt idx="17795">
                  <c:v>0.98255933878379997</c:v>
                </c:pt>
                <c:pt idx="17796">
                  <c:v>0.97999696675677539</c:v>
                </c:pt>
                <c:pt idx="17797">
                  <c:v>0.98173276716217917</c:v>
                </c:pt>
                <c:pt idx="17798">
                  <c:v>0.98140213851353086</c:v>
                </c:pt>
                <c:pt idx="17799">
                  <c:v>0.98165011000001712</c:v>
                </c:pt>
                <c:pt idx="17800">
                  <c:v>0.98412982486487954</c:v>
                </c:pt>
                <c:pt idx="17801">
                  <c:v>0.98272465310812429</c:v>
                </c:pt>
                <c:pt idx="17802">
                  <c:v>0.97974899527028914</c:v>
                </c:pt>
                <c:pt idx="17803">
                  <c:v>0.98206339581082747</c:v>
                </c:pt>
                <c:pt idx="17804">
                  <c:v>0.9809888527027204</c:v>
                </c:pt>
                <c:pt idx="17805">
                  <c:v>0.98379919621623124</c:v>
                </c:pt>
                <c:pt idx="17806">
                  <c:v>0.98222871013515167</c:v>
                </c:pt>
                <c:pt idx="17807">
                  <c:v>0.98115416702704461</c:v>
                </c:pt>
                <c:pt idx="17808">
                  <c:v>0.98288996743244839</c:v>
                </c:pt>
                <c:pt idx="17809">
                  <c:v>0.98165011000001712</c:v>
                </c:pt>
                <c:pt idx="17810">
                  <c:v>0.98255933878379997</c:v>
                </c:pt>
                <c:pt idx="17811">
                  <c:v>0.98115416702704461</c:v>
                </c:pt>
                <c:pt idx="17812">
                  <c:v>0.98264199594596213</c:v>
                </c:pt>
                <c:pt idx="17813">
                  <c:v>0.98214605297298962</c:v>
                </c:pt>
                <c:pt idx="17814">
                  <c:v>0.98379919621623124</c:v>
                </c:pt>
                <c:pt idx="17815">
                  <c:v>0.98165011000001712</c:v>
                </c:pt>
                <c:pt idx="17816">
                  <c:v>0.98214605297298962</c:v>
                </c:pt>
                <c:pt idx="17817">
                  <c:v>0.98090619554055825</c:v>
                </c:pt>
                <c:pt idx="17818">
                  <c:v>0.98379919621623124</c:v>
                </c:pt>
                <c:pt idx="17819">
                  <c:v>0.98330325324325885</c:v>
                </c:pt>
                <c:pt idx="17820">
                  <c:v>0.98272465310812429</c:v>
                </c:pt>
                <c:pt idx="17821">
                  <c:v>0.98346856756758294</c:v>
                </c:pt>
                <c:pt idx="17822">
                  <c:v>0.98355122472974499</c:v>
                </c:pt>
                <c:pt idx="17823">
                  <c:v>0.98503905364866262</c:v>
                </c:pt>
                <c:pt idx="17824">
                  <c:v>0.98280731027028634</c:v>
                </c:pt>
                <c:pt idx="17825">
                  <c:v>0.98288996743244839</c:v>
                </c:pt>
                <c:pt idx="17826">
                  <c:v>0.98288996743244839</c:v>
                </c:pt>
                <c:pt idx="17827">
                  <c:v>0.98479108216217637</c:v>
                </c:pt>
                <c:pt idx="17828">
                  <c:v>0.98462576783785216</c:v>
                </c:pt>
                <c:pt idx="17829">
                  <c:v>0.98330325324325885</c:v>
                </c:pt>
                <c:pt idx="17830">
                  <c:v>0.98346856756758294</c:v>
                </c:pt>
                <c:pt idx="17831">
                  <c:v>0.98396451054055545</c:v>
                </c:pt>
                <c:pt idx="17832">
                  <c:v>0.98421248202704181</c:v>
                </c:pt>
                <c:pt idx="17833">
                  <c:v>0.98371653905406919</c:v>
                </c:pt>
                <c:pt idx="17834">
                  <c:v>0.98421248202704181</c:v>
                </c:pt>
                <c:pt idx="17835">
                  <c:v>0.98272465310812429</c:v>
                </c:pt>
                <c:pt idx="17836">
                  <c:v>0.98437779635136591</c:v>
                </c:pt>
                <c:pt idx="17837">
                  <c:v>0.98586562527028343</c:v>
                </c:pt>
                <c:pt idx="17838">
                  <c:v>0.98454311067569011</c:v>
                </c:pt>
                <c:pt idx="17839">
                  <c:v>0.98280731027028634</c:v>
                </c:pt>
                <c:pt idx="17840">
                  <c:v>0.98313793891893464</c:v>
                </c:pt>
                <c:pt idx="17841">
                  <c:v>0.98512171081082467</c:v>
                </c:pt>
                <c:pt idx="17842">
                  <c:v>0.98495639648650046</c:v>
                </c:pt>
                <c:pt idx="17843">
                  <c:v>0.98454311067569011</c:v>
                </c:pt>
                <c:pt idx="17844">
                  <c:v>0.98239402445947577</c:v>
                </c:pt>
                <c:pt idx="17845">
                  <c:v>0.98338591040542089</c:v>
                </c:pt>
                <c:pt idx="17846">
                  <c:v>0.98338591040542089</c:v>
                </c:pt>
                <c:pt idx="17847">
                  <c:v>0.98528702513514876</c:v>
                </c:pt>
                <c:pt idx="17848">
                  <c:v>0.9840471677027175</c:v>
                </c:pt>
                <c:pt idx="17849">
                  <c:v>0.98322059608109669</c:v>
                </c:pt>
                <c:pt idx="17850">
                  <c:v>0.9840471677027175</c:v>
                </c:pt>
                <c:pt idx="17851">
                  <c:v>0.98479108216217637</c:v>
                </c:pt>
                <c:pt idx="17852">
                  <c:v>0.98520436797298672</c:v>
                </c:pt>
                <c:pt idx="17853">
                  <c:v>0.98429513918920386</c:v>
                </c:pt>
                <c:pt idx="17854">
                  <c:v>0.98503905364866262</c:v>
                </c:pt>
                <c:pt idx="17855">
                  <c:v>0.98487373932433842</c:v>
                </c:pt>
                <c:pt idx="17856">
                  <c:v>0.98570031094595933</c:v>
                </c:pt>
                <c:pt idx="17857">
                  <c:v>0.98536968229731092</c:v>
                </c:pt>
                <c:pt idx="17858">
                  <c:v>0.98462576783785216</c:v>
                </c:pt>
                <c:pt idx="17859">
                  <c:v>0.98412982486487954</c:v>
                </c:pt>
                <c:pt idx="17860">
                  <c:v>0.98421248202704181</c:v>
                </c:pt>
                <c:pt idx="17861">
                  <c:v>0.98669219689190424</c:v>
                </c:pt>
                <c:pt idx="17862">
                  <c:v>0.98570031094595933</c:v>
                </c:pt>
                <c:pt idx="17863">
                  <c:v>0.98528702513514876</c:v>
                </c:pt>
                <c:pt idx="17864">
                  <c:v>0.98487373932433842</c:v>
                </c:pt>
                <c:pt idx="17865">
                  <c:v>0.98536968229731092</c:v>
                </c:pt>
                <c:pt idx="17866">
                  <c:v>0.98603093959460764</c:v>
                </c:pt>
                <c:pt idx="17867">
                  <c:v>0.98503905364866262</c:v>
                </c:pt>
                <c:pt idx="17868">
                  <c:v>0.98396451054055545</c:v>
                </c:pt>
                <c:pt idx="17869">
                  <c:v>0.98206339581082747</c:v>
                </c:pt>
                <c:pt idx="17870">
                  <c:v>0.98536968229731092</c:v>
                </c:pt>
                <c:pt idx="17871">
                  <c:v>0.98619625391893184</c:v>
                </c:pt>
                <c:pt idx="17872">
                  <c:v>0.98578296810812138</c:v>
                </c:pt>
                <c:pt idx="17873">
                  <c:v>0.98611359675676968</c:v>
                </c:pt>
                <c:pt idx="17874">
                  <c:v>0.98644422540541798</c:v>
                </c:pt>
                <c:pt idx="17875">
                  <c:v>0.98801471148649767</c:v>
                </c:pt>
                <c:pt idx="17876">
                  <c:v>0.98611359675676968</c:v>
                </c:pt>
                <c:pt idx="17877">
                  <c:v>0.98553499662163502</c:v>
                </c:pt>
                <c:pt idx="17878">
                  <c:v>0.98396451054055545</c:v>
                </c:pt>
                <c:pt idx="17879">
                  <c:v>0.98528702513514876</c:v>
                </c:pt>
                <c:pt idx="17880">
                  <c:v>0.98768408283784936</c:v>
                </c:pt>
                <c:pt idx="17881">
                  <c:v>0.98611359675676968</c:v>
                </c:pt>
                <c:pt idx="17882">
                  <c:v>0.98586562527028343</c:v>
                </c:pt>
                <c:pt idx="17883">
                  <c:v>0.98297262459461043</c:v>
                </c:pt>
                <c:pt idx="17884">
                  <c:v>0.98611359675676968</c:v>
                </c:pt>
                <c:pt idx="17885">
                  <c:v>0.98570031094595933</c:v>
                </c:pt>
                <c:pt idx="17886">
                  <c:v>0.98536968229731092</c:v>
                </c:pt>
                <c:pt idx="17887">
                  <c:v>0.98619625391893184</c:v>
                </c:pt>
                <c:pt idx="17888">
                  <c:v>0.98660953972974219</c:v>
                </c:pt>
                <c:pt idx="17889">
                  <c:v>0.98743611135136311</c:v>
                </c:pt>
                <c:pt idx="17890">
                  <c:v>0.9871054827027147</c:v>
                </c:pt>
                <c:pt idx="17891">
                  <c:v>0.98421248202704181</c:v>
                </c:pt>
                <c:pt idx="17892">
                  <c:v>0.98363388189190715</c:v>
                </c:pt>
                <c:pt idx="17893">
                  <c:v>0.9872707970270389</c:v>
                </c:pt>
                <c:pt idx="17894">
                  <c:v>0.98784939716217346</c:v>
                </c:pt>
                <c:pt idx="17895">
                  <c:v>0.98528702513514876</c:v>
                </c:pt>
                <c:pt idx="17896">
                  <c:v>0.98520436797298672</c:v>
                </c:pt>
                <c:pt idx="17897">
                  <c:v>0.98660953972974219</c:v>
                </c:pt>
                <c:pt idx="17898">
                  <c:v>0.9872707970270389</c:v>
                </c:pt>
                <c:pt idx="17899">
                  <c:v>0.98570031094595933</c:v>
                </c:pt>
                <c:pt idx="17900">
                  <c:v>0.98644422540541798</c:v>
                </c:pt>
                <c:pt idx="17901">
                  <c:v>0.98603093959460764</c:v>
                </c:pt>
                <c:pt idx="17902">
                  <c:v>0.98412982486487954</c:v>
                </c:pt>
                <c:pt idx="17903">
                  <c:v>0.98801471148649767</c:v>
                </c:pt>
                <c:pt idx="17904">
                  <c:v>0.98636156824325594</c:v>
                </c:pt>
                <c:pt idx="17905">
                  <c:v>0.98528702513514876</c:v>
                </c:pt>
                <c:pt idx="17906">
                  <c:v>0.98611359675676968</c:v>
                </c:pt>
                <c:pt idx="17907">
                  <c:v>0.9867748540540664</c:v>
                </c:pt>
                <c:pt idx="17908">
                  <c:v>0.98751876851352516</c:v>
                </c:pt>
                <c:pt idx="17909">
                  <c:v>0.9872707970270389</c:v>
                </c:pt>
                <c:pt idx="17910">
                  <c:v>0.98702282554055254</c:v>
                </c:pt>
                <c:pt idx="17911">
                  <c:v>0.98603093959460764</c:v>
                </c:pt>
                <c:pt idx="17912">
                  <c:v>0.98603093959460764</c:v>
                </c:pt>
                <c:pt idx="17913">
                  <c:v>0.98636156824325594</c:v>
                </c:pt>
                <c:pt idx="17914">
                  <c:v>0.9867748540540664</c:v>
                </c:pt>
                <c:pt idx="17915">
                  <c:v>0.98553499662163502</c:v>
                </c:pt>
                <c:pt idx="17916">
                  <c:v>0.98503905364866262</c:v>
                </c:pt>
                <c:pt idx="17917">
                  <c:v>0.98809736864865971</c:v>
                </c:pt>
                <c:pt idx="17918">
                  <c:v>0.98702282554055254</c:v>
                </c:pt>
                <c:pt idx="17919">
                  <c:v>0.98685751121622844</c:v>
                </c:pt>
                <c:pt idx="17920">
                  <c:v>0.98470842500001421</c:v>
                </c:pt>
                <c:pt idx="17921">
                  <c:v>0.98826268297298392</c:v>
                </c:pt>
                <c:pt idx="17922">
                  <c:v>0.98735345418920106</c:v>
                </c:pt>
                <c:pt idx="17923">
                  <c:v>0.98685751121622844</c:v>
                </c:pt>
                <c:pt idx="17924">
                  <c:v>0.98578296810812138</c:v>
                </c:pt>
                <c:pt idx="17925">
                  <c:v>0.98760142567568721</c:v>
                </c:pt>
                <c:pt idx="17926">
                  <c:v>0.98859331162163222</c:v>
                </c:pt>
                <c:pt idx="17927">
                  <c:v>0.98826268297298392</c:v>
                </c:pt>
                <c:pt idx="17928">
                  <c:v>0.98735345418920106</c:v>
                </c:pt>
                <c:pt idx="17929">
                  <c:v>0.9872707970270389</c:v>
                </c:pt>
                <c:pt idx="17930">
                  <c:v>0.98809736864865971</c:v>
                </c:pt>
                <c:pt idx="17931">
                  <c:v>0.98826268297298392</c:v>
                </c:pt>
                <c:pt idx="17932">
                  <c:v>0.98875862594595643</c:v>
                </c:pt>
                <c:pt idx="17933">
                  <c:v>0.98859331162163222</c:v>
                </c:pt>
                <c:pt idx="17934">
                  <c:v>0.98801471148649767</c:v>
                </c:pt>
                <c:pt idx="17935">
                  <c:v>0.9871054827027147</c:v>
                </c:pt>
                <c:pt idx="17936">
                  <c:v>0.98834534013514597</c:v>
                </c:pt>
                <c:pt idx="17937">
                  <c:v>0.9872707970270389</c:v>
                </c:pt>
                <c:pt idx="17938">
                  <c:v>0.98793205432433562</c:v>
                </c:pt>
                <c:pt idx="17939">
                  <c:v>0.9840471677027175</c:v>
                </c:pt>
                <c:pt idx="17940">
                  <c:v>0.98644422540541798</c:v>
                </c:pt>
                <c:pt idx="17941">
                  <c:v>0.98950254040541519</c:v>
                </c:pt>
                <c:pt idx="17942">
                  <c:v>0.98818002581082176</c:v>
                </c:pt>
                <c:pt idx="17943">
                  <c:v>0.9867748540540664</c:v>
                </c:pt>
                <c:pt idx="17944">
                  <c:v>0.98495639648650046</c:v>
                </c:pt>
                <c:pt idx="17945">
                  <c:v>0.98627891108109389</c:v>
                </c:pt>
                <c:pt idx="17946">
                  <c:v>0.98875862594595643</c:v>
                </c:pt>
                <c:pt idx="17947">
                  <c:v>0.98776674000001141</c:v>
                </c:pt>
                <c:pt idx="17948">
                  <c:v>0.98851065445947006</c:v>
                </c:pt>
                <c:pt idx="17949">
                  <c:v>0.98743611135136311</c:v>
                </c:pt>
                <c:pt idx="17950">
                  <c:v>0.98859331162163222</c:v>
                </c:pt>
                <c:pt idx="17951">
                  <c:v>0.98751876851352516</c:v>
                </c:pt>
                <c:pt idx="17952">
                  <c:v>0.98702282554055254</c:v>
                </c:pt>
                <c:pt idx="17953">
                  <c:v>0.98892394027028063</c:v>
                </c:pt>
                <c:pt idx="17954">
                  <c:v>0.98950254040541519</c:v>
                </c:pt>
                <c:pt idx="17955">
                  <c:v>0.98627891108109389</c:v>
                </c:pt>
                <c:pt idx="17956">
                  <c:v>0.98900659743244268</c:v>
                </c:pt>
                <c:pt idx="17957">
                  <c:v>0.98826268297298392</c:v>
                </c:pt>
                <c:pt idx="17958">
                  <c:v>0.98702282554055254</c:v>
                </c:pt>
                <c:pt idx="17959">
                  <c:v>0.98925456891892893</c:v>
                </c:pt>
                <c:pt idx="17960">
                  <c:v>0.98999848337838769</c:v>
                </c:pt>
                <c:pt idx="17961">
                  <c:v>0.98826268297298392</c:v>
                </c:pt>
                <c:pt idx="17962">
                  <c:v>0.98627891108109389</c:v>
                </c:pt>
                <c:pt idx="17963">
                  <c:v>0.98867596878379427</c:v>
                </c:pt>
                <c:pt idx="17964">
                  <c:v>0.98966785472973928</c:v>
                </c:pt>
                <c:pt idx="17965">
                  <c:v>0.98975051189190144</c:v>
                </c:pt>
                <c:pt idx="17966">
                  <c:v>0.98768408283784936</c:v>
                </c:pt>
                <c:pt idx="17967">
                  <c:v>0.98611359675676968</c:v>
                </c:pt>
                <c:pt idx="17968">
                  <c:v>0.98784939716217346</c:v>
                </c:pt>
                <c:pt idx="17969">
                  <c:v>0.98875862594595643</c:v>
                </c:pt>
                <c:pt idx="17970">
                  <c:v>0.98867596878379427</c:v>
                </c:pt>
                <c:pt idx="17971">
                  <c:v>0.98818002581082176</c:v>
                </c:pt>
                <c:pt idx="17972">
                  <c:v>0.98842799729730801</c:v>
                </c:pt>
                <c:pt idx="17973">
                  <c:v>0.98925456891892893</c:v>
                </c:pt>
                <c:pt idx="17974">
                  <c:v>0.98851065445947006</c:v>
                </c:pt>
                <c:pt idx="17975">
                  <c:v>0.98834534013514597</c:v>
                </c:pt>
                <c:pt idx="17976">
                  <c:v>0.98983316905406349</c:v>
                </c:pt>
                <c:pt idx="17977">
                  <c:v>0.98842799729730801</c:v>
                </c:pt>
                <c:pt idx="17978">
                  <c:v>0.98553499662163502</c:v>
                </c:pt>
                <c:pt idx="17979">
                  <c:v>0.98966785472973928</c:v>
                </c:pt>
                <c:pt idx="17980">
                  <c:v>0.98793205432433562</c:v>
                </c:pt>
                <c:pt idx="17981">
                  <c:v>0.98809736864865971</c:v>
                </c:pt>
                <c:pt idx="17982">
                  <c:v>0.98611359675676968</c:v>
                </c:pt>
                <c:pt idx="17983">
                  <c:v>0.98975051189190144</c:v>
                </c:pt>
                <c:pt idx="17984">
                  <c:v>0.98842799729730801</c:v>
                </c:pt>
                <c:pt idx="17985">
                  <c:v>0.98784939716217346</c:v>
                </c:pt>
                <c:pt idx="17986">
                  <c:v>0.98917191175676689</c:v>
                </c:pt>
                <c:pt idx="17987">
                  <c:v>0.98826268297298392</c:v>
                </c:pt>
                <c:pt idx="17988">
                  <c:v>0.98925456891892893</c:v>
                </c:pt>
                <c:pt idx="17989">
                  <c:v>0.98834534013514597</c:v>
                </c:pt>
                <c:pt idx="17990">
                  <c:v>0.98925456891892893</c:v>
                </c:pt>
                <c:pt idx="17991">
                  <c:v>0.98900659743244268</c:v>
                </c:pt>
                <c:pt idx="17992">
                  <c:v>0.98983316905406349</c:v>
                </c:pt>
                <c:pt idx="17993">
                  <c:v>0.99024645486487395</c:v>
                </c:pt>
                <c:pt idx="17994">
                  <c:v>0.98908925459460473</c:v>
                </c:pt>
                <c:pt idx="17995">
                  <c:v>0.98908925459460473</c:v>
                </c:pt>
                <c:pt idx="17996">
                  <c:v>0.98801471148649767</c:v>
                </c:pt>
                <c:pt idx="17997">
                  <c:v>0.99024645486487395</c:v>
                </c:pt>
                <c:pt idx="17998">
                  <c:v>0.98999848337838769</c:v>
                </c:pt>
                <c:pt idx="17999">
                  <c:v>0.98875862594595643</c:v>
                </c:pt>
                <c:pt idx="18000">
                  <c:v>0.98908925459460473</c:v>
                </c:pt>
                <c:pt idx="18001">
                  <c:v>0.99016379770271179</c:v>
                </c:pt>
                <c:pt idx="18002">
                  <c:v>0.99057708351352236</c:v>
                </c:pt>
                <c:pt idx="18003">
                  <c:v>0.99032911202703611</c:v>
                </c:pt>
                <c:pt idx="18004">
                  <c:v>0.98842799729730801</c:v>
                </c:pt>
                <c:pt idx="18005">
                  <c:v>0.98768408283784936</c:v>
                </c:pt>
                <c:pt idx="18006">
                  <c:v>0.99057708351352236</c:v>
                </c:pt>
                <c:pt idx="18007">
                  <c:v>0.98991582621622554</c:v>
                </c:pt>
                <c:pt idx="18008">
                  <c:v>0.98917191175676689</c:v>
                </c:pt>
                <c:pt idx="18009">
                  <c:v>0.99024645486487395</c:v>
                </c:pt>
                <c:pt idx="18010">
                  <c:v>0.99016379770271179</c:v>
                </c:pt>
                <c:pt idx="18011">
                  <c:v>0.98950254040541519</c:v>
                </c:pt>
                <c:pt idx="18012">
                  <c:v>0.98859331162163222</c:v>
                </c:pt>
                <c:pt idx="18013">
                  <c:v>0.98768408283784936</c:v>
                </c:pt>
                <c:pt idx="18014">
                  <c:v>0.98834534013514597</c:v>
                </c:pt>
                <c:pt idx="18015">
                  <c:v>0.98958519756757723</c:v>
                </c:pt>
                <c:pt idx="18016">
                  <c:v>0.99099036932433271</c:v>
                </c:pt>
                <c:pt idx="18017">
                  <c:v>0.99057708351352236</c:v>
                </c:pt>
                <c:pt idx="18018">
                  <c:v>0.98950254040541519</c:v>
                </c:pt>
                <c:pt idx="18019">
                  <c:v>0.98884128310811858</c:v>
                </c:pt>
                <c:pt idx="18020">
                  <c:v>0.99115568364865692</c:v>
                </c:pt>
                <c:pt idx="18021">
                  <c:v>0.99008114054054974</c:v>
                </c:pt>
                <c:pt idx="18022">
                  <c:v>0.98925456891892893</c:v>
                </c:pt>
                <c:pt idx="18023">
                  <c:v>0.98867596878379427</c:v>
                </c:pt>
                <c:pt idx="18024">
                  <c:v>0.99090771216217066</c:v>
                </c:pt>
                <c:pt idx="18025">
                  <c:v>0.99057708351352236</c:v>
                </c:pt>
                <c:pt idx="18026">
                  <c:v>0.99032911202703611</c:v>
                </c:pt>
                <c:pt idx="18027">
                  <c:v>0.98983316905406349</c:v>
                </c:pt>
                <c:pt idx="18028">
                  <c:v>0.98818002581082176</c:v>
                </c:pt>
                <c:pt idx="18029">
                  <c:v>0.98875862594595643</c:v>
                </c:pt>
                <c:pt idx="18030">
                  <c:v>0.99090771216217066</c:v>
                </c:pt>
                <c:pt idx="18031">
                  <c:v>0.99024645486487395</c:v>
                </c:pt>
                <c:pt idx="18032">
                  <c:v>0.98776674000001141</c:v>
                </c:pt>
                <c:pt idx="18033">
                  <c:v>0.99099036932433271</c:v>
                </c:pt>
                <c:pt idx="18034">
                  <c:v>0.99065974067568441</c:v>
                </c:pt>
                <c:pt idx="18035">
                  <c:v>0.99181694094595363</c:v>
                </c:pt>
                <c:pt idx="18036">
                  <c:v>0.98917191175676689</c:v>
                </c:pt>
                <c:pt idx="18037">
                  <c:v>0.98958519756757723</c:v>
                </c:pt>
                <c:pt idx="18038">
                  <c:v>0.98884128310811858</c:v>
                </c:pt>
                <c:pt idx="18039">
                  <c:v>0.99065974067568441</c:v>
                </c:pt>
                <c:pt idx="18040">
                  <c:v>0.99090771216217066</c:v>
                </c:pt>
                <c:pt idx="18041">
                  <c:v>0.99132099797298101</c:v>
                </c:pt>
                <c:pt idx="18042">
                  <c:v>0.99041176918919815</c:v>
                </c:pt>
                <c:pt idx="18043">
                  <c:v>0.98999848337838769</c:v>
                </c:pt>
                <c:pt idx="18044">
                  <c:v>0.99132099797298101</c:v>
                </c:pt>
                <c:pt idx="18045">
                  <c:v>0.99099036932433271</c:v>
                </c:pt>
                <c:pt idx="18046">
                  <c:v>0.98859331162163222</c:v>
                </c:pt>
                <c:pt idx="18047">
                  <c:v>0.98999848337838769</c:v>
                </c:pt>
                <c:pt idx="18048">
                  <c:v>0.99140365513514306</c:v>
                </c:pt>
                <c:pt idx="18049">
                  <c:v>0.9904944263513602</c:v>
                </c:pt>
                <c:pt idx="18050">
                  <c:v>0.98917191175676689</c:v>
                </c:pt>
                <c:pt idx="18051">
                  <c:v>0.9908250550000085</c:v>
                </c:pt>
                <c:pt idx="18052">
                  <c:v>0.99148631229730522</c:v>
                </c:pt>
                <c:pt idx="18053">
                  <c:v>0.99264351256757444</c:v>
                </c:pt>
                <c:pt idx="18054">
                  <c:v>0.99181694094595363</c:v>
                </c:pt>
                <c:pt idx="18055">
                  <c:v>0.99016379770271179</c:v>
                </c:pt>
                <c:pt idx="18056">
                  <c:v>0.99032911202703611</c:v>
                </c:pt>
                <c:pt idx="18057">
                  <c:v>0.99214756959460193</c:v>
                </c:pt>
                <c:pt idx="18058">
                  <c:v>0.98999848337838769</c:v>
                </c:pt>
                <c:pt idx="18059">
                  <c:v>0.98834534013514597</c:v>
                </c:pt>
                <c:pt idx="18060">
                  <c:v>0.99107302648649476</c:v>
                </c:pt>
                <c:pt idx="18061">
                  <c:v>0.98999848337838769</c:v>
                </c:pt>
                <c:pt idx="18062">
                  <c:v>0.99181694094595363</c:v>
                </c:pt>
                <c:pt idx="18063">
                  <c:v>0.99206491243243988</c:v>
                </c:pt>
                <c:pt idx="18064">
                  <c:v>0.98760142567568721</c:v>
                </c:pt>
                <c:pt idx="18065">
                  <c:v>0.99065974067568441</c:v>
                </c:pt>
                <c:pt idx="18066">
                  <c:v>0.99148631229730522</c:v>
                </c:pt>
                <c:pt idx="18067">
                  <c:v>0.99206491243243988</c:v>
                </c:pt>
                <c:pt idx="18068">
                  <c:v>0.99115568364865692</c:v>
                </c:pt>
                <c:pt idx="18069">
                  <c:v>0.99065974067568441</c:v>
                </c:pt>
                <c:pt idx="18070">
                  <c:v>0.99074239783784646</c:v>
                </c:pt>
                <c:pt idx="18071">
                  <c:v>0.99032911202703611</c:v>
                </c:pt>
                <c:pt idx="18072">
                  <c:v>0.99247819824325023</c:v>
                </c:pt>
                <c:pt idx="18073">
                  <c:v>0.99032911202703611</c:v>
                </c:pt>
                <c:pt idx="18074">
                  <c:v>0.99165162662162931</c:v>
                </c:pt>
                <c:pt idx="18075">
                  <c:v>0.98793205432433562</c:v>
                </c:pt>
                <c:pt idx="18076">
                  <c:v>0.99173428378379158</c:v>
                </c:pt>
                <c:pt idx="18077">
                  <c:v>0.99272616972973649</c:v>
                </c:pt>
                <c:pt idx="18078">
                  <c:v>0.99074239783784646</c:v>
                </c:pt>
                <c:pt idx="18079">
                  <c:v>0.99065974067568441</c:v>
                </c:pt>
                <c:pt idx="18080">
                  <c:v>0.99099036932433271</c:v>
                </c:pt>
                <c:pt idx="18081">
                  <c:v>0.99280882689189853</c:v>
                </c:pt>
                <c:pt idx="18082">
                  <c:v>0.99231288391892614</c:v>
                </c:pt>
                <c:pt idx="18083">
                  <c:v>0.99123834081081896</c:v>
                </c:pt>
                <c:pt idx="18084">
                  <c:v>0.99016379770271179</c:v>
                </c:pt>
                <c:pt idx="18085">
                  <c:v>0.98958519756757723</c:v>
                </c:pt>
                <c:pt idx="18086">
                  <c:v>0.99347008418919536</c:v>
                </c:pt>
                <c:pt idx="18087">
                  <c:v>0.99214756959460193</c:v>
                </c:pt>
                <c:pt idx="18088">
                  <c:v>0.99223022675676398</c:v>
                </c:pt>
                <c:pt idx="18089">
                  <c:v>0.9904944263513602</c:v>
                </c:pt>
                <c:pt idx="18090">
                  <c:v>0.99214756959460193</c:v>
                </c:pt>
                <c:pt idx="18091">
                  <c:v>0.99289148405406069</c:v>
                </c:pt>
                <c:pt idx="18092">
                  <c:v>0.99074239783784646</c:v>
                </c:pt>
                <c:pt idx="18093">
                  <c:v>0.98975051189190144</c:v>
                </c:pt>
                <c:pt idx="18094">
                  <c:v>0.99198225527027772</c:v>
                </c:pt>
                <c:pt idx="18095">
                  <c:v>0.99189959810811568</c:v>
                </c:pt>
                <c:pt idx="18096">
                  <c:v>0.99330476986487115</c:v>
                </c:pt>
                <c:pt idx="18097">
                  <c:v>0.99123834081081896</c:v>
                </c:pt>
                <c:pt idx="18098">
                  <c:v>0.99107302648649476</c:v>
                </c:pt>
                <c:pt idx="18099">
                  <c:v>0.99256085540541228</c:v>
                </c:pt>
                <c:pt idx="18100">
                  <c:v>0.99206491243243988</c:v>
                </c:pt>
                <c:pt idx="18101">
                  <c:v>0.99247819824325023</c:v>
                </c:pt>
                <c:pt idx="18102">
                  <c:v>0.99223022675676398</c:v>
                </c:pt>
                <c:pt idx="18103">
                  <c:v>0.99024645486487395</c:v>
                </c:pt>
                <c:pt idx="18104">
                  <c:v>0.99206491243243988</c:v>
                </c:pt>
                <c:pt idx="18105">
                  <c:v>0.9935527413513574</c:v>
                </c:pt>
                <c:pt idx="18106">
                  <c:v>0.99239554108108818</c:v>
                </c:pt>
                <c:pt idx="18107">
                  <c:v>0.99181694094595363</c:v>
                </c:pt>
                <c:pt idx="18108">
                  <c:v>0.99148631229730522</c:v>
                </c:pt>
                <c:pt idx="18109">
                  <c:v>0.99231288391892614</c:v>
                </c:pt>
                <c:pt idx="18110">
                  <c:v>0.99206491243243988</c:v>
                </c:pt>
                <c:pt idx="18111">
                  <c:v>0.99256085540541228</c:v>
                </c:pt>
                <c:pt idx="18112">
                  <c:v>0.99132099797298101</c:v>
                </c:pt>
                <c:pt idx="18113">
                  <c:v>0.99297414121622274</c:v>
                </c:pt>
                <c:pt idx="18114">
                  <c:v>0.99313945554054683</c:v>
                </c:pt>
                <c:pt idx="18115">
                  <c:v>0.99297414121622274</c:v>
                </c:pt>
                <c:pt idx="18116">
                  <c:v>0.99214756959460193</c:v>
                </c:pt>
                <c:pt idx="18117">
                  <c:v>0.99206491243243988</c:v>
                </c:pt>
                <c:pt idx="18118">
                  <c:v>0.99247819824325023</c:v>
                </c:pt>
                <c:pt idx="18119">
                  <c:v>0.99231288391892614</c:v>
                </c:pt>
                <c:pt idx="18120">
                  <c:v>0.98917191175676689</c:v>
                </c:pt>
                <c:pt idx="18121">
                  <c:v>0.99231288391892614</c:v>
                </c:pt>
                <c:pt idx="18122">
                  <c:v>0.99264351256757444</c:v>
                </c:pt>
                <c:pt idx="18123">
                  <c:v>0.99198225527027772</c:v>
                </c:pt>
                <c:pt idx="18124">
                  <c:v>0.99313945554054683</c:v>
                </c:pt>
                <c:pt idx="18125">
                  <c:v>0.99099036932433271</c:v>
                </c:pt>
                <c:pt idx="18126">
                  <c:v>0.99206491243243988</c:v>
                </c:pt>
                <c:pt idx="18127">
                  <c:v>0.99214756959460193</c:v>
                </c:pt>
                <c:pt idx="18128">
                  <c:v>0.98983316905406349</c:v>
                </c:pt>
                <c:pt idx="18129">
                  <c:v>0.9935527413513574</c:v>
                </c:pt>
                <c:pt idx="18130">
                  <c:v>0.99156896945946726</c:v>
                </c:pt>
                <c:pt idx="18131">
                  <c:v>0.99280882689189853</c:v>
                </c:pt>
                <c:pt idx="18132">
                  <c:v>0.99297414121622274</c:v>
                </c:pt>
                <c:pt idx="18133">
                  <c:v>0.99330476986487115</c:v>
                </c:pt>
                <c:pt idx="18134">
                  <c:v>0.99107302648649476</c:v>
                </c:pt>
                <c:pt idx="18135">
                  <c:v>0.99189959810811568</c:v>
                </c:pt>
                <c:pt idx="18136">
                  <c:v>0.99165162662162931</c:v>
                </c:pt>
                <c:pt idx="18137">
                  <c:v>0.99297414121622274</c:v>
                </c:pt>
                <c:pt idx="18138">
                  <c:v>0.99347008418919536</c:v>
                </c:pt>
                <c:pt idx="18139">
                  <c:v>0.99189959810811568</c:v>
                </c:pt>
                <c:pt idx="18140">
                  <c:v>0.98917191175676689</c:v>
                </c:pt>
                <c:pt idx="18141">
                  <c:v>0.99247819824325023</c:v>
                </c:pt>
                <c:pt idx="18142">
                  <c:v>0.99313945554054683</c:v>
                </c:pt>
                <c:pt idx="18143">
                  <c:v>0.99289148405406069</c:v>
                </c:pt>
                <c:pt idx="18144">
                  <c:v>0.99363539851351945</c:v>
                </c:pt>
                <c:pt idx="18145">
                  <c:v>0.99247819824325023</c:v>
                </c:pt>
                <c:pt idx="18146">
                  <c:v>0.9937180556756815</c:v>
                </c:pt>
                <c:pt idx="18147">
                  <c:v>0.99413134148649196</c:v>
                </c:pt>
                <c:pt idx="18148">
                  <c:v>0.99429665581081605</c:v>
                </c:pt>
                <c:pt idx="18149">
                  <c:v>0.99239554108108818</c:v>
                </c:pt>
                <c:pt idx="18150">
                  <c:v>0.99206491243243988</c:v>
                </c:pt>
                <c:pt idx="18151">
                  <c:v>0.99231288391892614</c:v>
                </c:pt>
                <c:pt idx="18152">
                  <c:v>0.99470994162162651</c:v>
                </c:pt>
                <c:pt idx="18153">
                  <c:v>0.99305679837838479</c:v>
                </c:pt>
                <c:pt idx="18154">
                  <c:v>0.9933874270270332</c:v>
                </c:pt>
                <c:pt idx="18155">
                  <c:v>0.99115568364865692</c:v>
                </c:pt>
                <c:pt idx="18156">
                  <c:v>0.99330476986487115</c:v>
                </c:pt>
                <c:pt idx="18157">
                  <c:v>0.99264351256757444</c:v>
                </c:pt>
                <c:pt idx="18158">
                  <c:v>0.99313945554054683</c:v>
                </c:pt>
                <c:pt idx="18159">
                  <c:v>0.99305679837838479</c:v>
                </c:pt>
                <c:pt idx="18160">
                  <c:v>0.99123834081081896</c:v>
                </c:pt>
                <c:pt idx="18161">
                  <c:v>0.9935527413513574</c:v>
                </c:pt>
                <c:pt idx="18162">
                  <c:v>0.99189959810811568</c:v>
                </c:pt>
                <c:pt idx="18163">
                  <c:v>0.99289148405406069</c:v>
                </c:pt>
                <c:pt idx="18164">
                  <c:v>0.98884128310811858</c:v>
                </c:pt>
                <c:pt idx="18165">
                  <c:v>0.99413134148649196</c:v>
                </c:pt>
                <c:pt idx="18166">
                  <c:v>0.99446197013514026</c:v>
                </c:pt>
                <c:pt idx="18167">
                  <c:v>0.9933874270270332</c:v>
                </c:pt>
                <c:pt idx="18168">
                  <c:v>0.99256085540541228</c:v>
                </c:pt>
                <c:pt idx="18169">
                  <c:v>0.99057708351352236</c:v>
                </c:pt>
                <c:pt idx="18170">
                  <c:v>0.99148631229730522</c:v>
                </c:pt>
                <c:pt idx="18171">
                  <c:v>0.99165162662162931</c:v>
                </c:pt>
                <c:pt idx="18172">
                  <c:v>0.99264351256757444</c:v>
                </c:pt>
                <c:pt idx="18173">
                  <c:v>0.9933874270270332</c:v>
                </c:pt>
                <c:pt idx="18174">
                  <c:v>0.99297414121622274</c:v>
                </c:pt>
                <c:pt idx="18175">
                  <c:v>0.99347008418919536</c:v>
                </c:pt>
                <c:pt idx="18176">
                  <c:v>0.99462728445946447</c:v>
                </c:pt>
                <c:pt idx="18177">
                  <c:v>0.99198225527027772</c:v>
                </c:pt>
                <c:pt idx="18178">
                  <c:v>0.9933874270270332</c:v>
                </c:pt>
                <c:pt idx="18179">
                  <c:v>0.99330476986487115</c:v>
                </c:pt>
                <c:pt idx="18180">
                  <c:v>0.99206491243243988</c:v>
                </c:pt>
                <c:pt idx="18181">
                  <c:v>0.9933874270270332</c:v>
                </c:pt>
                <c:pt idx="18182">
                  <c:v>0.9933874270270332</c:v>
                </c:pt>
                <c:pt idx="18183">
                  <c:v>0.99347008418919536</c:v>
                </c:pt>
                <c:pt idx="18184">
                  <c:v>0.99388337000000571</c:v>
                </c:pt>
                <c:pt idx="18185">
                  <c:v>0.99396602716216775</c:v>
                </c:pt>
                <c:pt idx="18186">
                  <c:v>0.99429665581081605</c:v>
                </c:pt>
                <c:pt idx="18187">
                  <c:v>0.99272616972973649</c:v>
                </c:pt>
                <c:pt idx="18188">
                  <c:v>0.99099036932433271</c:v>
                </c:pt>
                <c:pt idx="18189">
                  <c:v>0.9937180556756815</c:v>
                </c:pt>
                <c:pt idx="18190">
                  <c:v>0.99396602716216775</c:v>
                </c:pt>
                <c:pt idx="18191">
                  <c:v>0.99272616972973649</c:v>
                </c:pt>
                <c:pt idx="18192">
                  <c:v>0.99396602716216775</c:v>
                </c:pt>
                <c:pt idx="18193">
                  <c:v>0.99305679837838479</c:v>
                </c:pt>
                <c:pt idx="18194">
                  <c:v>0.99470994162162651</c:v>
                </c:pt>
                <c:pt idx="18195">
                  <c:v>0.9937180556756815</c:v>
                </c:pt>
                <c:pt idx="18196">
                  <c:v>0.99322211270270899</c:v>
                </c:pt>
                <c:pt idx="18197">
                  <c:v>0.9937180556756815</c:v>
                </c:pt>
                <c:pt idx="18198">
                  <c:v>0.99413134148649196</c:v>
                </c:pt>
                <c:pt idx="18199">
                  <c:v>0.99446197013514026</c:v>
                </c:pt>
                <c:pt idx="18200">
                  <c:v>0.99140365513514306</c:v>
                </c:pt>
                <c:pt idx="18201">
                  <c:v>0.99347008418919536</c:v>
                </c:pt>
                <c:pt idx="18202">
                  <c:v>0.9937180556756815</c:v>
                </c:pt>
                <c:pt idx="18203">
                  <c:v>0.99528854175676118</c:v>
                </c:pt>
                <c:pt idx="18204">
                  <c:v>0.99305679837838479</c:v>
                </c:pt>
                <c:pt idx="18205">
                  <c:v>0.9935527413513574</c:v>
                </c:pt>
                <c:pt idx="18206">
                  <c:v>0.99347008418919536</c:v>
                </c:pt>
                <c:pt idx="18207">
                  <c:v>0.99454462729730231</c:v>
                </c:pt>
                <c:pt idx="18208">
                  <c:v>0.99363539851351945</c:v>
                </c:pt>
                <c:pt idx="18209">
                  <c:v>0.99462728445946447</c:v>
                </c:pt>
                <c:pt idx="18210">
                  <c:v>0.99330476986487115</c:v>
                </c:pt>
                <c:pt idx="18211">
                  <c:v>0.99413134148649196</c:v>
                </c:pt>
                <c:pt idx="18212">
                  <c:v>0.99429665581081605</c:v>
                </c:pt>
                <c:pt idx="18213">
                  <c:v>0.9933874270270332</c:v>
                </c:pt>
                <c:pt idx="18214">
                  <c:v>0.99297414121622274</c:v>
                </c:pt>
                <c:pt idx="18215">
                  <c:v>0.99388337000000571</c:v>
                </c:pt>
                <c:pt idx="18216">
                  <c:v>0.99479259878378867</c:v>
                </c:pt>
                <c:pt idx="18217">
                  <c:v>0.99388337000000571</c:v>
                </c:pt>
                <c:pt idx="18218">
                  <c:v>0.99495791310811288</c:v>
                </c:pt>
                <c:pt idx="18219">
                  <c:v>0.99388337000000571</c:v>
                </c:pt>
                <c:pt idx="18220">
                  <c:v>0.9908250550000085</c:v>
                </c:pt>
                <c:pt idx="18221">
                  <c:v>0.9935527413513574</c:v>
                </c:pt>
                <c:pt idx="18222">
                  <c:v>0.99479259878378867</c:v>
                </c:pt>
                <c:pt idx="18223">
                  <c:v>0.9935527413513574</c:v>
                </c:pt>
                <c:pt idx="18224">
                  <c:v>0.99264351256757444</c:v>
                </c:pt>
                <c:pt idx="18225">
                  <c:v>0.9933874270270332</c:v>
                </c:pt>
                <c:pt idx="18226">
                  <c:v>0.99429665581081605</c:v>
                </c:pt>
                <c:pt idx="18227">
                  <c:v>0.99297414121622274</c:v>
                </c:pt>
                <c:pt idx="18228">
                  <c:v>0.99454462729730231</c:v>
                </c:pt>
                <c:pt idx="18229">
                  <c:v>0.99140365513514306</c:v>
                </c:pt>
                <c:pt idx="18230">
                  <c:v>0.99239554108108818</c:v>
                </c:pt>
                <c:pt idx="18231">
                  <c:v>0.99173428378379158</c:v>
                </c:pt>
                <c:pt idx="18232">
                  <c:v>0.99528854175676118</c:v>
                </c:pt>
                <c:pt idx="18233">
                  <c:v>0.9937180556756815</c:v>
                </c:pt>
                <c:pt idx="18234">
                  <c:v>0.99189959810811568</c:v>
                </c:pt>
                <c:pt idx="18235">
                  <c:v>0.99545385608108528</c:v>
                </c:pt>
                <c:pt idx="18236">
                  <c:v>0.99504057027027493</c:v>
                </c:pt>
                <c:pt idx="18237">
                  <c:v>0.99528854175676118</c:v>
                </c:pt>
                <c:pt idx="18238">
                  <c:v>0.99322211270270899</c:v>
                </c:pt>
                <c:pt idx="18239">
                  <c:v>0.99264351256757444</c:v>
                </c:pt>
                <c:pt idx="18240">
                  <c:v>0.99578448472973358</c:v>
                </c:pt>
                <c:pt idx="18241">
                  <c:v>0.99537119891892323</c:v>
                </c:pt>
                <c:pt idx="18242">
                  <c:v>0.99223022675676398</c:v>
                </c:pt>
                <c:pt idx="18243">
                  <c:v>0.99487525594595072</c:v>
                </c:pt>
                <c:pt idx="18244">
                  <c:v>0.99090771216217066</c:v>
                </c:pt>
                <c:pt idx="18245">
                  <c:v>0.99322211270270899</c:v>
                </c:pt>
                <c:pt idx="18246">
                  <c:v>0.99462728445946447</c:v>
                </c:pt>
                <c:pt idx="18247">
                  <c:v>0.99264351256757444</c:v>
                </c:pt>
                <c:pt idx="18248">
                  <c:v>0.99214756959460193</c:v>
                </c:pt>
                <c:pt idx="18249">
                  <c:v>0.99429665581081605</c:v>
                </c:pt>
                <c:pt idx="18250">
                  <c:v>0.99504057027027493</c:v>
                </c:pt>
                <c:pt idx="18251">
                  <c:v>0.99528854175676118</c:v>
                </c:pt>
                <c:pt idx="18252">
                  <c:v>0.99512322743243697</c:v>
                </c:pt>
                <c:pt idx="18253">
                  <c:v>0.9937180556756815</c:v>
                </c:pt>
                <c:pt idx="18254">
                  <c:v>0.99446197013514026</c:v>
                </c:pt>
                <c:pt idx="18255">
                  <c:v>0.99487525594595072</c:v>
                </c:pt>
                <c:pt idx="18256">
                  <c:v>0.99429665581081605</c:v>
                </c:pt>
                <c:pt idx="18257">
                  <c:v>0.99264351256757444</c:v>
                </c:pt>
                <c:pt idx="18258">
                  <c:v>0.99388337000000571</c:v>
                </c:pt>
                <c:pt idx="18259">
                  <c:v>0.99305679837838479</c:v>
                </c:pt>
                <c:pt idx="18260">
                  <c:v>0.99437931297297821</c:v>
                </c:pt>
                <c:pt idx="18261">
                  <c:v>0.99487525594595072</c:v>
                </c:pt>
                <c:pt idx="18262">
                  <c:v>0.99264351256757444</c:v>
                </c:pt>
                <c:pt idx="18263">
                  <c:v>0.99446197013514026</c:v>
                </c:pt>
                <c:pt idx="18264">
                  <c:v>0.99512322743243697</c:v>
                </c:pt>
                <c:pt idx="18265">
                  <c:v>0.99437931297297821</c:v>
                </c:pt>
                <c:pt idx="18266">
                  <c:v>0.99413134148649196</c:v>
                </c:pt>
                <c:pt idx="18267">
                  <c:v>0.99404868432432991</c:v>
                </c:pt>
                <c:pt idx="18268">
                  <c:v>0.99570182756757153</c:v>
                </c:pt>
                <c:pt idx="18269">
                  <c:v>0.99570182756757153</c:v>
                </c:pt>
                <c:pt idx="18270">
                  <c:v>0.99561917040540948</c:v>
                </c:pt>
                <c:pt idx="18271">
                  <c:v>0.99404868432432991</c:v>
                </c:pt>
                <c:pt idx="18272">
                  <c:v>0.99388337000000571</c:v>
                </c:pt>
                <c:pt idx="18273">
                  <c:v>0.99198225527027772</c:v>
                </c:pt>
                <c:pt idx="18274">
                  <c:v>0.99495791310811288</c:v>
                </c:pt>
                <c:pt idx="18275">
                  <c:v>0.99380071283784366</c:v>
                </c:pt>
                <c:pt idx="18276">
                  <c:v>0.99396602716216775</c:v>
                </c:pt>
                <c:pt idx="18277">
                  <c:v>0.9933874270270332</c:v>
                </c:pt>
                <c:pt idx="18278">
                  <c:v>0.99628042770270608</c:v>
                </c:pt>
                <c:pt idx="18279">
                  <c:v>0.99462728445946447</c:v>
                </c:pt>
                <c:pt idx="18280">
                  <c:v>0.99470994162162651</c:v>
                </c:pt>
                <c:pt idx="18281">
                  <c:v>0.99380071283784366</c:v>
                </c:pt>
                <c:pt idx="18282">
                  <c:v>0.99347008418919536</c:v>
                </c:pt>
                <c:pt idx="18283">
                  <c:v>0.99652839918919245</c:v>
                </c:pt>
                <c:pt idx="18284">
                  <c:v>0.99537119891892323</c:v>
                </c:pt>
                <c:pt idx="18285">
                  <c:v>0.99396602716216775</c:v>
                </c:pt>
                <c:pt idx="18286">
                  <c:v>0.99487525594595072</c:v>
                </c:pt>
                <c:pt idx="18287">
                  <c:v>0.99322211270270899</c:v>
                </c:pt>
                <c:pt idx="18288">
                  <c:v>0.99611511337838199</c:v>
                </c:pt>
                <c:pt idx="18289">
                  <c:v>0.99495791310811288</c:v>
                </c:pt>
                <c:pt idx="18290">
                  <c:v>0.99132099797298101</c:v>
                </c:pt>
                <c:pt idx="18291">
                  <c:v>0.99528854175676118</c:v>
                </c:pt>
                <c:pt idx="18292">
                  <c:v>0.99561917040540948</c:v>
                </c:pt>
                <c:pt idx="18293">
                  <c:v>0.99462728445946447</c:v>
                </c:pt>
                <c:pt idx="18294">
                  <c:v>0.99487525594595072</c:v>
                </c:pt>
                <c:pt idx="18295">
                  <c:v>0.99520588459459913</c:v>
                </c:pt>
                <c:pt idx="18296">
                  <c:v>0.99437931297297821</c:v>
                </c:pt>
                <c:pt idx="18297">
                  <c:v>0.99421399864865401</c:v>
                </c:pt>
                <c:pt idx="18298">
                  <c:v>0.99594979905405778</c:v>
                </c:pt>
                <c:pt idx="18299">
                  <c:v>0.99264351256757444</c:v>
                </c:pt>
                <c:pt idx="18300">
                  <c:v>0.9933874270270332</c:v>
                </c:pt>
                <c:pt idx="18301">
                  <c:v>0.99702434216216496</c:v>
                </c:pt>
                <c:pt idx="18302">
                  <c:v>0.99256085540541228</c:v>
                </c:pt>
                <c:pt idx="18303">
                  <c:v>0.99528854175676118</c:v>
                </c:pt>
                <c:pt idx="18304">
                  <c:v>0.99454462729730231</c:v>
                </c:pt>
                <c:pt idx="18305">
                  <c:v>0.99570182756757153</c:v>
                </c:pt>
                <c:pt idx="18306">
                  <c:v>0.99685902783784075</c:v>
                </c:pt>
                <c:pt idx="18307">
                  <c:v>0.99561917040540948</c:v>
                </c:pt>
                <c:pt idx="18308">
                  <c:v>0.99462728445946447</c:v>
                </c:pt>
                <c:pt idx="18309">
                  <c:v>0.99495791310811288</c:v>
                </c:pt>
                <c:pt idx="18310">
                  <c:v>0.99363539851351945</c:v>
                </c:pt>
                <c:pt idx="18311">
                  <c:v>0.99619777054054404</c:v>
                </c:pt>
                <c:pt idx="18312">
                  <c:v>0.99570182756757153</c:v>
                </c:pt>
                <c:pt idx="18313">
                  <c:v>0.99231288391892614</c:v>
                </c:pt>
                <c:pt idx="18314">
                  <c:v>0.99487525594595072</c:v>
                </c:pt>
                <c:pt idx="18315">
                  <c:v>0.99586714189189574</c:v>
                </c:pt>
                <c:pt idx="18316">
                  <c:v>0.99545385608108528</c:v>
                </c:pt>
                <c:pt idx="18317">
                  <c:v>0.99313945554054683</c:v>
                </c:pt>
                <c:pt idx="18318">
                  <c:v>0.99446197013514026</c:v>
                </c:pt>
                <c:pt idx="18319">
                  <c:v>0.99504057027027493</c:v>
                </c:pt>
                <c:pt idx="18320">
                  <c:v>0.99437931297297821</c:v>
                </c:pt>
                <c:pt idx="18321">
                  <c:v>0.99528854175676118</c:v>
                </c:pt>
                <c:pt idx="18322">
                  <c:v>0.99421399864865401</c:v>
                </c:pt>
                <c:pt idx="18323">
                  <c:v>0.99181694094595363</c:v>
                </c:pt>
                <c:pt idx="18324">
                  <c:v>0.99652839918919245</c:v>
                </c:pt>
                <c:pt idx="18325">
                  <c:v>0.99685902783784075</c:v>
                </c:pt>
                <c:pt idx="18326">
                  <c:v>0.9933874270270332</c:v>
                </c:pt>
                <c:pt idx="18327">
                  <c:v>0.99396602716216775</c:v>
                </c:pt>
                <c:pt idx="18328">
                  <c:v>0.99231288391892614</c:v>
                </c:pt>
                <c:pt idx="18329">
                  <c:v>0.99594979905405778</c:v>
                </c:pt>
                <c:pt idx="18330">
                  <c:v>0.99545385608108528</c:v>
                </c:pt>
                <c:pt idx="18331">
                  <c:v>0.99429665581081605</c:v>
                </c:pt>
                <c:pt idx="18332">
                  <c:v>0.99479259878378867</c:v>
                </c:pt>
                <c:pt idx="18333">
                  <c:v>0.99685902783784075</c:v>
                </c:pt>
                <c:pt idx="18334">
                  <c:v>0.99611511337838199</c:v>
                </c:pt>
                <c:pt idx="18335">
                  <c:v>0.99470994162162651</c:v>
                </c:pt>
                <c:pt idx="18336">
                  <c:v>0.99537119891892323</c:v>
                </c:pt>
                <c:pt idx="18337">
                  <c:v>0.99619777054054404</c:v>
                </c:pt>
                <c:pt idx="18338">
                  <c:v>0.99528854175676118</c:v>
                </c:pt>
                <c:pt idx="18339">
                  <c:v>0.9964457420270304</c:v>
                </c:pt>
                <c:pt idx="18340">
                  <c:v>0.99495791310811288</c:v>
                </c:pt>
                <c:pt idx="18341">
                  <c:v>0.99256085540541228</c:v>
                </c:pt>
                <c:pt idx="18342">
                  <c:v>0.99578448472973358</c:v>
                </c:pt>
                <c:pt idx="18343">
                  <c:v>0.99421399864865401</c:v>
                </c:pt>
                <c:pt idx="18344">
                  <c:v>0.99594979905405778</c:v>
                </c:pt>
                <c:pt idx="18345">
                  <c:v>0.99537119891892323</c:v>
                </c:pt>
                <c:pt idx="18346">
                  <c:v>0.99487525594595072</c:v>
                </c:pt>
                <c:pt idx="18347">
                  <c:v>0.99454462729730231</c:v>
                </c:pt>
                <c:pt idx="18348">
                  <c:v>0.99388337000000571</c:v>
                </c:pt>
                <c:pt idx="18349">
                  <c:v>0.99594979905405778</c:v>
                </c:pt>
                <c:pt idx="18350">
                  <c:v>0.99479259878378867</c:v>
                </c:pt>
                <c:pt idx="18351">
                  <c:v>0.99181694094595363</c:v>
                </c:pt>
                <c:pt idx="18352">
                  <c:v>0.99528854175676118</c:v>
                </c:pt>
                <c:pt idx="18353">
                  <c:v>0.9966110563513545</c:v>
                </c:pt>
                <c:pt idx="18354">
                  <c:v>0.99446197013514026</c:v>
                </c:pt>
                <c:pt idx="18355">
                  <c:v>0.9967763706756787</c:v>
                </c:pt>
                <c:pt idx="18356">
                  <c:v>0.99586714189189574</c:v>
                </c:pt>
                <c:pt idx="18357">
                  <c:v>0.99537119891892323</c:v>
                </c:pt>
                <c:pt idx="18358">
                  <c:v>0.99413134148649196</c:v>
                </c:pt>
                <c:pt idx="18359">
                  <c:v>0.99495791310811288</c:v>
                </c:pt>
                <c:pt idx="18360">
                  <c:v>0.99603245621621983</c:v>
                </c:pt>
                <c:pt idx="18361">
                  <c:v>0.99537119891892323</c:v>
                </c:pt>
                <c:pt idx="18362">
                  <c:v>0.99561917040540948</c:v>
                </c:pt>
                <c:pt idx="18363">
                  <c:v>0.99628042770270608</c:v>
                </c:pt>
                <c:pt idx="18364">
                  <c:v>0.99570182756757153</c:v>
                </c:pt>
                <c:pt idx="18365">
                  <c:v>0.99553651324324743</c:v>
                </c:pt>
                <c:pt idx="18366">
                  <c:v>0.99586714189189574</c:v>
                </c:pt>
                <c:pt idx="18367">
                  <c:v>0.99752028513513735</c:v>
                </c:pt>
                <c:pt idx="18368">
                  <c:v>0.9937180556756815</c:v>
                </c:pt>
                <c:pt idx="18369">
                  <c:v>0.99520588459459913</c:v>
                </c:pt>
                <c:pt idx="18370">
                  <c:v>0.99413134148649196</c:v>
                </c:pt>
                <c:pt idx="18371">
                  <c:v>0.99561917040540948</c:v>
                </c:pt>
                <c:pt idx="18372">
                  <c:v>0.99619777054054404</c:v>
                </c:pt>
                <c:pt idx="18373">
                  <c:v>0.99429665581081605</c:v>
                </c:pt>
                <c:pt idx="18374">
                  <c:v>0.99586714189189574</c:v>
                </c:pt>
                <c:pt idx="18375">
                  <c:v>0.99570182756757153</c:v>
                </c:pt>
                <c:pt idx="18376">
                  <c:v>0.99437931297297821</c:v>
                </c:pt>
                <c:pt idx="18377">
                  <c:v>0.99537119891892323</c:v>
                </c:pt>
                <c:pt idx="18378">
                  <c:v>0.99578448472973358</c:v>
                </c:pt>
                <c:pt idx="18379">
                  <c:v>0.99619777054054404</c:v>
                </c:pt>
                <c:pt idx="18380">
                  <c:v>0.99446197013514026</c:v>
                </c:pt>
                <c:pt idx="18381">
                  <c:v>0.99586714189189574</c:v>
                </c:pt>
                <c:pt idx="18382">
                  <c:v>0.99512322743243697</c:v>
                </c:pt>
                <c:pt idx="18383">
                  <c:v>0.9966110563513545</c:v>
                </c:pt>
                <c:pt idx="18384">
                  <c:v>0.99380071283784366</c:v>
                </c:pt>
                <c:pt idx="18385">
                  <c:v>0.99685902783784075</c:v>
                </c:pt>
                <c:pt idx="18386">
                  <c:v>0.99487525594595072</c:v>
                </c:pt>
                <c:pt idx="18387">
                  <c:v>0.99561917040540948</c:v>
                </c:pt>
                <c:pt idx="18388">
                  <c:v>0.99578448472973358</c:v>
                </c:pt>
                <c:pt idx="18389">
                  <c:v>0.99437931297297821</c:v>
                </c:pt>
                <c:pt idx="18390">
                  <c:v>0.99322211270270899</c:v>
                </c:pt>
                <c:pt idx="18391">
                  <c:v>0.99727231364865121</c:v>
                </c:pt>
                <c:pt idx="18392">
                  <c:v>0.99685902783784075</c:v>
                </c:pt>
                <c:pt idx="18393">
                  <c:v>0.99429665581081605</c:v>
                </c:pt>
                <c:pt idx="18394">
                  <c:v>0.99636308486486835</c:v>
                </c:pt>
                <c:pt idx="18395">
                  <c:v>0.99570182756757153</c:v>
                </c:pt>
                <c:pt idx="18396">
                  <c:v>0.99504057027027493</c:v>
                </c:pt>
                <c:pt idx="18397">
                  <c:v>0.99413134148649196</c:v>
                </c:pt>
                <c:pt idx="18398">
                  <c:v>0.99495791310811288</c:v>
                </c:pt>
                <c:pt idx="18399">
                  <c:v>0.99636308486486835</c:v>
                </c:pt>
                <c:pt idx="18400">
                  <c:v>0.99669371351351665</c:v>
                </c:pt>
                <c:pt idx="18401">
                  <c:v>0.99479259878378867</c:v>
                </c:pt>
                <c:pt idx="18402">
                  <c:v>0.99586714189189574</c:v>
                </c:pt>
                <c:pt idx="18403">
                  <c:v>0.99586714189189574</c:v>
                </c:pt>
                <c:pt idx="18404">
                  <c:v>0.99578448472973358</c:v>
                </c:pt>
                <c:pt idx="18405">
                  <c:v>0.99553651324324743</c:v>
                </c:pt>
                <c:pt idx="18406">
                  <c:v>0.99586714189189574</c:v>
                </c:pt>
                <c:pt idx="18407">
                  <c:v>0.9969416850000028</c:v>
                </c:pt>
                <c:pt idx="18408">
                  <c:v>0.99537119891892323</c:v>
                </c:pt>
                <c:pt idx="18409">
                  <c:v>0.99429665581081605</c:v>
                </c:pt>
                <c:pt idx="18410">
                  <c:v>0.99537119891892323</c:v>
                </c:pt>
                <c:pt idx="18411">
                  <c:v>0.99628042770270608</c:v>
                </c:pt>
                <c:pt idx="18412">
                  <c:v>0.99652839918919245</c:v>
                </c:pt>
                <c:pt idx="18413">
                  <c:v>0.99611511337838199</c:v>
                </c:pt>
                <c:pt idx="18414">
                  <c:v>0.99429665581081605</c:v>
                </c:pt>
                <c:pt idx="18415">
                  <c:v>0.99735497081081326</c:v>
                </c:pt>
                <c:pt idx="18416">
                  <c:v>0.99611511337838199</c:v>
                </c:pt>
                <c:pt idx="18417">
                  <c:v>0.99586714189189574</c:v>
                </c:pt>
                <c:pt idx="18418">
                  <c:v>0.99768559945946156</c:v>
                </c:pt>
                <c:pt idx="18419">
                  <c:v>0.99685902783784075</c:v>
                </c:pt>
                <c:pt idx="18420">
                  <c:v>0.99578448472973358</c:v>
                </c:pt>
                <c:pt idx="18421">
                  <c:v>0.99504057027027493</c:v>
                </c:pt>
                <c:pt idx="18422">
                  <c:v>0.99305679837838479</c:v>
                </c:pt>
                <c:pt idx="18423">
                  <c:v>0.99752028513513735</c:v>
                </c:pt>
                <c:pt idx="18424">
                  <c:v>0.99363539851351945</c:v>
                </c:pt>
                <c:pt idx="18425">
                  <c:v>0.99603245621621983</c:v>
                </c:pt>
                <c:pt idx="18426">
                  <c:v>0.9969416850000028</c:v>
                </c:pt>
                <c:pt idx="18427">
                  <c:v>0.99619777054054404</c:v>
                </c:pt>
                <c:pt idx="18428">
                  <c:v>0.997106999324327</c:v>
                </c:pt>
                <c:pt idx="18429">
                  <c:v>0.99652839918919245</c:v>
                </c:pt>
                <c:pt idx="18430">
                  <c:v>0.99603245621621983</c:v>
                </c:pt>
                <c:pt idx="18431">
                  <c:v>0.99636308486486835</c:v>
                </c:pt>
                <c:pt idx="18432">
                  <c:v>0.99768559945946156</c:v>
                </c:pt>
                <c:pt idx="18433">
                  <c:v>0.997106999324327</c:v>
                </c:pt>
                <c:pt idx="18434">
                  <c:v>0.99619777054054404</c:v>
                </c:pt>
                <c:pt idx="18435">
                  <c:v>0.99636308486486835</c:v>
                </c:pt>
                <c:pt idx="18436">
                  <c:v>0.99545385608108528</c:v>
                </c:pt>
                <c:pt idx="18437">
                  <c:v>0.99652839918919245</c:v>
                </c:pt>
                <c:pt idx="18438">
                  <c:v>0.99479259878378867</c:v>
                </c:pt>
                <c:pt idx="18439">
                  <c:v>0.99603245621621983</c:v>
                </c:pt>
                <c:pt idx="18440">
                  <c:v>0.99628042770270608</c:v>
                </c:pt>
                <c:pt idx="18441">
                  <c:v>0.99636308486486835</c:v>
                </c:pt>
                <c:pt idx="18442">
                  <c:v>0.99752028513513735</c:v>
                </c:pt>
                <c:pt idx="18443">
                  <c:v>0.99685902783784075</c:v>
                </c:pt>
                <c:pt idx="18444">
                  <c:v>0.99669371351351665</c:v>
                </c:pt>
                <c:pt idx="18445">
                  <c:v>0.99462728445946447</c:v>
                </c:pt>
                <c:pt idx="18446">
                  <c:v>0.99760294229729951</c:v>
                </c:pt>
                <c:pt idx="18447">
                  <c:v>0.997106999324327</c:v>
                </c:pt>
                <c:pt idx="18448">
                  <c:v>0.9966110563513545</c:v>
                </c:pt>
                <c:pt idx="18449">
                  <c:v>0.99594979905405778</c:v>
                </c:pt>
                <c:pt idx="18450">
                  <c:v>0.99545385608108528</c:v>
                </c:pt>
                <c:pt idx="18451">
                  <c:v>0.99735497081081326</c:v>
                </c:pt>
                <c:pt idx="18452">
                  <c:v>0.99652839918919245</c:v>
                </c:pt>
                <c:pt idx="18453">
                  <c:v>0.9966110563513545</c:v>
                </c:pt>
                <c:pt idx="18454">
                  <c:v>0.99586714189189574</c:v>
                </c:pt>
                <c:pt idx="18455">
                  <c:v>0.99652839918919245</c:v>
                </c:pt>
                <c:pt idx="18456">
                  <c:v>0.99727231364865121</c:v>
                </c:pt>
                <c:pt idx="18457">
                  <c:v>0.99421399864865401</c:v>
                </c:pt>
                <c:pt idx="18458">
                  <c:v>0.99760294229729951</c:v>
                </c:pt>
                <c:pt idx="18459">
                  <c:v>0.9967763706756787</c:v>
                </c:pt>
                <c:pt idx="18460">
                  <c:v>0.99669371351351665</c:v>
                </c:pt>
                <c:pt idx="18461">
                  <c:v>0.99842951391892043</c:v>
                </c:pt>
                <c:pt idx="18462">
                  <c:v>0.9964457420270304</c:v>
                </c:pt>
                <c:pt idx="18463">
                  <c:v>0.99619777054054404</c:v>
                </c:pt>
                <c:pt idx="18464">
                  <c:v>0.99537119891892323</c:v>
                </c:pt>
                <c:pt idx="18465">
                  <c:v>0.997106999324327</c:v>
                </c:pt>
                <c:pt idx="18466">
                  <c:v>0.997106999324327</c:v>
                </c:pt>
                <c:pt idx="18467">
                  <c:v>0.99578448472973358</c:v>
                </c:pt>
                <c:pt idx="18468">
                  <c:v>0.99487525594595072</c:v>
                </c:pt>
                <c:pt idx="18469">
                  <c:v>0.99561917040540948</c:v>
                </c:pt>
                <c:pt idx="18470">
                  <c:v>0.99727231364865121</c:v>
                </c:pt>
                <c:pt idx="18471">
                  <c:v>0.9967763706756787</c:v>
                </c:pt>
                <c:pt idx="18472">
                  <c:v>0.9969416850000028</c:v>
                </c:pt>
                <c:pt idx="18473">
                  <c:v>0.99727231364865121</c:v>
                </c:pt>
                <c:pt idx="18474">
                  <c:v>0.99619777054054404</c:v>
                </c:pt>
                <c:pt idx="18475">
                  <c:v>0.99561917040540948</c:v>
                </c:pt>
                <c:pt idx="18476">
                  <c:v>0.99768559945946156</c:v>
                </c:pt>
                <c:pt idx="18477">
                  <c:v>0.9974376279729753</c:v>
                </c:pt>
                <c:pt idx="18478">
                  <c:v>0.997106999324327</c:v>
                </c:pt>
                <c:pt idx="18479">
                  <c:v>0.99718965648648905</c:v>
                </c:pt>
                <c:pt idx="18480">
                  <c:v>0.9969416850000028</c:v>
                </c:pt>
                <c:pt idx="18481">
                  <c:v>0.99760294229729951</c:v>
                </c:pt>
                <c:pt idx="18482">
                  <c:v>0.99537119891892323</c:v>
                </c:pt>
                <c:pt idx="18483">
                  <c:v>0.99297414121622274</c:v>
                </c:pt>
                <c:pt idx="18484">
                  <c:v>0.99809888527027202</c:v>
                </c:pt>
                <c:pt idx="18485">
                  <c:v>0.99842951391892043</c:v>
                </c:pt>
                <c:pt idx="18486">
                  <c:v>0.9969416850000028</c:v>
                </c:pt>
                <c:pt idx="18487">
                  <c:v>0.99594979905405778</c:v>
                </c:pt>
                <c:pt idx="18488">
                  <c:v>0.99685902783784075</c:v>
                </c:pt>
                <c:pt idx="18489">
                  <c:v>0.99809888527027202</c:v>
                </c:pt>
                <c:pt idx="18490">
                  <c:v>0.99545385608108528</c:v>
                </c:pt>
                <c:pt idx="18491">
                  <c:v>0.9974376279729753</c:v>
                </c:pt>
                <c:pt idx="18492">
                  <c:v>0.9964457420270304</c:v>
                </c:pt>
                <c:pt idx="18493">
                  <c:v>0.99537119891892323</c:v>
                </c:pt>
                <c:pt idx="18494">
                  <c:v>0.99818154243243418</c:v>
                </c:pt>
                <c:pt idx="18495">
                  <c:v>0.99718965648648905</c:v>
                </c:pt>
                <c:pt idx="18496">
                  <c:v>0.99429665581081605</c:v>
                </c:pt>
                <c:pt idx="18497">
                  <c:v>0.99793357094594792</c:v>
                </c:pt>
                <c:pt idx="18498">
                  <c:v>0.99793357094594792</c:v>
                </c:pt>
                <c:pt idx="18499">
                  <c:v>0.99586714189189574</c:v>
                </c:pt>
                <c:pt idx="18500">
                  <c:v>0.99561917040540948</c:v>
                </c:pt>
                <c:pt idx="18501">
                  <c:v>0.99611511337838199</c:v>
                </c:pt>
                <c:pt idx="18502">
                  <c:v>0.99760294229729951</c:v>
                </c:pt>
                <c:pt idx="18503">
                  <c:v>0.99760294229729951</c:v>
                </c:pt>
                <c:pt idx="18504">
                  <c:v>0.99735497081081326</c:v>
                </c:pt>
                <c:pt idx="18505">
                  <c:v>0.99636308486486835</c:v>
                </c:pt>
                <c:pt idx="18506">
                  <c:v>0.99718965648648905</c:v>
                </c:pt>
                <c:pt idx="18507">
                  <c:v>0.99603245621621983</c:v>
                </c:pt>
                <c:pt idx="18508">
                  <c:v>0.99842951391892043</c:v>
                </c:pt>
                <c:pt idx="18509">
                  <c:v>0.99611511337838199</c:v>
                </c:pt>
                <c:pt idx="18510">
                  <c:v>0.99809888527027202</c:v>
                </c:pt>
                <c:pt idx="18511">
                  <c:v>0.9967763706756787</c:v>
                </c:pt>
                <c:pt idx="18512">
                  <c:v>0.99727231364865121</c:v>
                </c:pt>
                <c:pt idx="18513">
                  <c:v>0.9974376279729753</c:v>
                </c:pt>
                <c:pt idx="18514">
                  <c:v>0.99619777054054404</c:v>
                </c:pt>
                <c:pt idx="18515">
                  <c:v>0.9969416850000028</c:v>
                </c:pt>
                <c:pt idx="18516">
                  <c:v>0.99628042770270608</c:v>
                </c:pt>
                <c:pt idx="18517">
                  <c:v>0.99818154243243418</c:v>
                </c:pt>
                <c:pt idx="18518">
                  <c:v>0.99834685675675827</c:v>
                </c:pt>
                <c:pt idx="18519">
                  <c:v>0.99594979905405778</c:v>
                </c:pt>
                <c:pt idx="18520">
                  <c:v>0.99727231364865121</c:v>
                </c:pt>
                <c:pt idx="18521">
                  <c:v>0.99785091378378588</c:v>
                </c:pt>
                <c:pt idx="18522">
                  <c:v>0.9966110563513545</c:v>
                </c:pt>
                <c:pt idx="18523">
                  <c:v>0.99702434216216496</c:v>
                </c:pt>
                <c:pt idx="18524">
                  <c:v>0.99727231364865121</c:v>
                </c:pt>
                <c:pt idx="18525">
                  <c:v>0.99702434216216496</c:v>
                </c:pt>
                <c:pt idx="18526">
                  <c:v>0.9967763706756787</c:v>
                </c:pt>
                <c:pt idx="18527">
                  <c:v>0.99900811405405499</c:v>
                </c:pt>
                <c:pt idx="18528">
                  <c:v>0.99776825662162361</c:v>
                </c:pt>
                <c:pt idx="18529">
                  <c:v>0.99611511337838199</c:v>
                </c:pt>
                <c:pt idx="18530">
                  <c:v>0.99752028513513735</c:v>
                </c:pt>
                <c:pt idx="18531">
                  <c:v>0.99760294229729951</c:v>
                </c:pt>
                <c:pt idx="18532">
                  <c:v>0.99735497081081326</c:v>
                </c:pt>
                <c:pt idx="18533">
                  <c:v>0.99718965648648905</c:v>
                </c:pt>
                <c:pt idx="18534">
                  <c:v>0.99537119891892323</c:v>
                </c:pt>
                <c:pt idx="18535">
                  <c:v>0.997106999324327</c:v>
                </c:pt>
                <c:pt idx="18536">
                  <c:v>0.99652839918919245</c:v>
                </c:pt>
                <c:pt idx="18537">
                  <c:v>0.99727231364865121</c:v>
                </c:pt>
                <c:pt idx="18538">
                  <c:v>0.99760294229729951</c:v>
                </c:pt>
                <c:pt idx="18539">
                  <c:v>0.99727231364865121</c:v>
                </c:pt>
                <c:pt idx="18540">
                  <c:v>0.99718965648648905</c:v>
                </c:pt>
                <c:pt idx="18541">
                  <c:v>0.99867748540540657</c:v>
                </c:pt>
                <c:pt idx="18542">
                  <c:v>0.9974376279729753</c:v>
                </c:pt>
                <c:pt idx="18543">
                  <c:v>0.99752028513513735</c:v>
                </c:pt>
                <c:pt idx="18544">
                  <c:v>0.9966110563513545</c:v>
                </c:pt>
                <c:pt idx="18545">
                  <c:v>0.99851217108108248</c:v>
                </c:pt>
                <c:pt idx="18546">
                  <c:v>0.99520588459459913</c:v>
                </c:pt>
                <c:pt idx="18547">
                  <c:v>0.99718965648648905</c:v>
                </c:pt>
                <c:pt idx="18548">
                  <c:v>0.9974376279729753</c:v>
                </c:pt>
                <c:pt idx="18549">
                  <c:v>0.99752028513513735</c:v>
                </c:pt>
                <c:pt idx="18550">
                  <c:v>0.99851217108108248</c:v>
                </c:pt>
                <c:pt idx="18551">
                  <c:v>0.99578448472973358</c:v>
                </c:pt>
                <c:pt idx="18552">
                  <c:v>0.99768559945946156</c:v>
                </c:pt>
                <c:pt idx="18553">
                  <c:v>0.99570182756757153</c:v>
                </c:pt>
                <c:pt idx="18554">
                  <c:v>0.99760294229729951</c:v>
                </c:pt>
                <c:pt idx="18555">
                  <c:v>0.99834685675675827</c:v>
                </c:pt>
                <c:pt idx="18556">
                  <c:v>0.99752028513513735</c:v>
                </c:pt>
                <c:pt idx="18557">
                  <c:v>0.99785091378378588</c:v>
                </c:pt>
                <c:pt idx="18558">
                  <c:v>0.99793357094594792</c:v>
                </c:pt>
                <c:pt idx="18559">
                  <c:v>0.99727231364865121</c:v>
                </c:pt>
                <c:pt idx="18560">
                  <c:v>0.99842951391892043</c:v>
                </c:pt>
                <c:pt idx="18561">
                  <c:v>0.99752028513513735</c:v>
                </c:pt>
                <c:pt idx="18562">
                  <c:v>0.99793357094594792</c:v>
                </c:pt>
                <c:pt idx="18563">
                  <c:v>0.99586714189189574</c:v>
                </c:pt>
                <c:pt idx="18564">
                  <c:v>0.99834685675675827</c:v>
                </c:pt>
                <c:pt idx="18565">
                  <c:v>0.9969416850000028</c:v>
                </c:pt>
                <c:pt idx="18566">
                  <c:v>0.99776825662162361</c:v>
                </c:pt>
                <c:pt idx="18567">
                  <c:v>0.99776825662162361</c:v>
                </c:pt>
                <c:pt idx="18568">
                  <c:v>0.99793357094594792</c:v>
                </c:pt>
                <c:pt idx="18569">
                  <c:v>0.99628042770270608</c:v>
                </c:pt>
                <c:pt idx="18570">
                  <c:v>0.99884279972973078</c:v>
                </c:pt>
                <c:pt idx="18571">
                  <c:v>0.99669371351351665</c:v>
                </c:pt>
                <c:pt idx="18572">
                  <c:v>0.99570182756757153</c:v>
                </c:pt>
                <c:pt idx="18573">
                  <c:v>0.99611511337838199</c:v>
                </c:pt>
                <c:pt idx="18574">
                  <c:v>0.99818154243243418</c:v>
                </c:pt>
                <c:pt idx="18575">
                  <c:v>0.99636308486486835</c:v>
                </c:pt>
                <c:pt idx="18576">
                  <c:v>0.9974376279729753</c:v>
                </c:pt>
                <c:pt idx="18577">
                  <c:v>0.99776825662162361</c:v>
                </c:pt>
                <c:pt idx="18578">
                  <c:v>0.99785091378378588</c:v>
                </c:pt>
                <c:pt idx="18579">
                  <c:v>0.99785091378378588</c:v>
                </c:pt>
                <c:pt idx="18580">
                  <c:v>0.9969416850000028</c:v>
                </c:pt>
                <c:pt idx="18581">
                  <c:v>0.99652839918919245</c:v>
                </c:pt>
                <c:pt idx="18582">
                  <c:v>0.99826419959459622</c:v>
                </c:pt>
                <c:pt idx="18583">
                  <c:v>0.99892545689189283</c:v>
                </c:pt>
                <c:pt idx="18584">
                  <c:v>0.99793357094594792</c:v>
                </c:pt>
                <c:pt idx="18585">
                  <c:v>0.99727231364865121</c:v>
                </c:pt>
                <c:pt idx="18586">
                  <c:v>0.997106999324327</c:v>
                </c:pt>
                <c:pt idx="18587">
                  <c:v>0.99917342837837908</c:v>
                </c:pt>
                <c:pt idx="18588">
                  <c:v>0.99545385608108528</c:v>
                </c:pt>
                <c:pt idx="18589">
                  <c:v>0.99603245621621983</c:v>
                </c:pt>
                <c:pt idx="18590">
                  <c:v>0.99669371351351665</c:v>
                </c:pt>
                <c:pt idx="18591">
                  <c:v>0.99718965648648905</c:v>
                </c:pt>
                <c:pt idx="18592">
                  <c:v>0.99768559945946156</c:v>
                </c:pt>
                <c:pt idx="18593">
                  <c:v>0.99884279972973078</c:v>
                </c:pt>
                <c:pt idx="18594">
                  <c:v>0.99793357094594792</c:v>
                </c:pt>
                <c:pt idx="18595">
                  <c:v>0.99586714189189574</c:v>
                </c:pt>
                <c:pt idx="18596">
                  <c:v>0.99669371351351665</c:v>
                </c:pt>
                <c:pt idx="18597">
                  <c:v>0.99983468567567579</c:v>
                </c:pt>
                <c:pt idx="18598">
                  <c:v>0.99851217108108248</c:v>
                </c:pt>
                <c:pt idx="18599">
                  <c:v>0.99520588459459913</c:v>
                </c:pt>
                <c:pt idx="18600">
                  <c:v>0.99760294229729951</c:v>
                </c:pt>
                <c:pt idx="18601">
                  <c:v>0.99892545689189283</c:v>
                </c:pt>
                <c:pt idx="18602">
                  <c:v>0.99917342837837908</c:v>
                </c:pt>
                <c:pt idx="18603">
                  <c:v>0.99801622810810997</c:v>
                </c:pt>
                <c:pt idx="18604">
                  <c:v>0.99553651324324743</c:v>
                </c:pt>
                <c:pt idx="18605">
                  <c:v>0.99801622810810997</c:v>
                </c:pt>
                <c:pt idx="18606">
                  <c:v>0.99900811405405499</c:v>
                </c:pt>
                <c:pt idx="18607">
                  <c:v>0.99652839918919245</c:v>
                </c:pt>
                <c:pt idx="18608">
                  <c:v>0.99594979905405778</c:v>
                </c:pt>
                <c:pt idx="18609">
                  <c:v>0.99752028513513735</c:v>
                </c:pt>
                <c:pt idx="18610">
                  <c:v>0.99851217108108248</c:v>
                </c:pt>
                <c:pt idx="18611">
                  <c:v>0.99884279972973078</c:v>
                </c:pt>
                <c:pt idx="18612">
                  <c:v>0.99842951391892043</c:v>
                </c:pt>
                <c:pt idx="18613">
                  <c:v>0.99636308486486835</c:v>
                </c:pt>
                <c:pt idx="18614">
                  <c:v>5.1383962171431445E-3</c:v>
                </c:pt>
                <c:pt idx="18615">
                  <c:v>5.3037105414673151E-3</c:v>
                </c:pt>
                <c:pt idx="18616">
                  <c:v>5.2210533793052303E-3</c:v>
                </c:pt>
                <c:pt idx="18617">
                  <c:v>5.7996535144398259E-3</c:v>
                </c:pt>
                <c:pt idx="18618">
                  <c:v>3.6505672982256121E-3</c:v>
                </c:pt>
                <c:pt idx="18619">
                  <c:v>5.3863677036293999E-3</c:v>
                </c:pt>
                <c:pt idx="18620">
                  <c:v>5.5516820279535705E-3</c:v>
                </c:pt>
                <c:pt idx="18621">
                  <c:v>5.1383962171431445E-3</c:v>
                </c:pt>
                <c:pt idx="18622">
                  <c:v>4.973081892818974E-3</c:v>
                </c:pt>
                <c:pt idx="18623">
                  <c:v>4.973081892818974E-3</c:v>
                </c:pt>
                <c:pt idx="18624">
                  <c:v>5.3037105414673151E-3</c:v>
                </c:pt>
                <c:pt idx="18625">
                  <c:v>5.4690248657914857E-3</c:v>
                </c:pt>
                <c:pt idx="18626">
                  <c:v>5.8823106766019116E-3</c:v>
                </c:pt>
                <c:pt idx="18627">
                  <c:v>4.1465102711981229E-3</c:v>
                </c:pt>
                <c:pt idx="18628">
                  <c:v>4.973081892818974E-3</c:v>
                </c:pt>
                <c:pt idx="18629">
                  <c:v>5.5516820279535705E-3</c:v>
                </c:pt>
                <c:pt idx="18630">
                  <c:v>6.4609108117365073E-3</c:v>
                </c:pt>
                <c:pt idx="18631">
                  <c:v>5.2210533793052303E-3</c:v>
                </c:pt>
                <c:pt idx="18632">
                  <c:v>5.3863677036293999E-3</c:v>
                </c:pt>
                <c:pt idx="18633">
                  <c:v>5.4690248657914857E-3</c:v>
                </c:pt>
                <c:pt idx="18634">
                  <c:v>4.2291674333602078E-3</c:v>
                </c:pt>
                <c:pt idx="18635">
                  <c:v>5.7169963522777411E-3</c:v>
                </c:pt>
                <c:pt idx="18636">
                  <c:v>4.4771389198464632E-3</c:v>
                </c:pt>
                <c:pt idx="18637">
                  <c:v>6.6262251360606778E-3</c:v>
                </c:pt>
                <c:pt idx="18638">
                  <c:v>4.1465102711981229E-3</c:v>
                </c:pt>
                <c:pt idx="18639">
                  <c:v>6.2955964874123367E-3</c:v>
                </c:pt>
                <c:pt idx="18640">
                  <c:v>4.6424532441706337E-3</c:v>
                </c:pt>
                <c:pt idx="18641">
                  <c:v>5.9649678387639965E-3</c:v>
                </c:pt>
                <c:pt idx="18642">
                  <c:v>5.7169963522777411E-3</c:v>
                </c:pt>
                <c:pt idx="18643">
                  <c:v>6.2955964874123367E-3</c:v>
                </c:pt>
                <c:pt idx="18644">
                  <c:v>4.2291674333602078E-3</c:v>
                </c:pt>
                <c:pt idx="18645">
                  <c:v>5.4690248657914857E-3</c:v>
                </c:pt>
                <c:pt idx="18646">
                  <c:v>5.7169963522777411E-3</c:v>
                </c:pt>
                <c:pt idx="18647">
                  <c:v>6.0476250009260813E-3</c:v>
                </c:pt>
                <c:pt idx="18648">
                  <c:v>4.973081892818974E-3</c:v>
                </c:pt>
                <c:pt idx="18649">
                  <c:v>4.8904247306568891E-3</c:v>
                </c:pt>
                <c:pt idx="18650">
                  <c:v>4.973081892818974E-3</c:v>
                </c:pt>
                <c:pt idx="18651">
                  <c:v>6.543567973898593E-3</c:v>
                </c:pt>
                <c:pt idx="18652">
                  <c:v>6.0476250009260813E-3</c:v>
                </c:pt>
                <c:pt idx="18653">
                  <c:v>5.0557390549810597E-3</c:v>
                </c:pt>
                <c:pt idx="18654">
                  <c:v>5.8823106766019116E-3</c:v>
                </c:pt>
                <c:pt idx="18655">
                  <c:v>4.8904247306568891E-3</c:v>
                </c:pt>
                <c:pt idx="18656">
                  <c:v>4.7251104063327186E-3</c:v>
                </c:pt>
                <c:pt idx="18657">
                  <c:v>4.2291674333602078E-3</c:v>
                </c:pt>
                <c:pt idx="18658">
                  <c:v>6.3782536495744224E-3</c:v>
                </c:pt>
                <c:pt idx="18659">
                  <c:v>5.8823106766019116E-3</c:v>
                </c:pt>
                <c:pt idx="18660">
                  <c:v>3.4852529739014416E-3</c:v>
                </c:pt>
                <c:pt idx="18661">
                  <c:v>5.0557390549810597E-3</c:v>
                </c:pt>
                <c:pt idx="18662">
                  <c:v>5.7996535144398259E-3</c:v>
                </c:pt>
                <c:pt idx="18663">
                  <c:v>4.2291674333602078E-3</c:v>
                </c:pt>
                <c:pt idx="18664">
                  <c:v>5.5516820279535705E-3</c:v>
                </c:pt>
                <c:pt idx="18665">
                  <c:v>4.1465102711981229E-3</c:v>
                </c:pt>
                <c:pt idx="18666">
                  <c:v>5.3037105414673151E-3</c:v>
                </c:pt>
                <c:pt idx="18667">
                  <c:v>5.3037105414673151E-3</c:v>
                </c:pt>
                <c:pt idx="18668">
                  <c:v>6.2955964874123367E-3</c:v>
                </c:pt>
                <c:pt idx="18669">
                  <c:v>4.3118245955222926E-3</c:v>
                </c:pt>
                <c:pt idx="18670">
                  <c:v>5.3037105414673151E-3</c:v>
                </c:pt>
                <c:pt idx="18671">
                  <c:v>4.5597960820085489E-3</c:v>
                </c:pt>
                <c:pt idx="18672">
                  <c:v>4.2291674333602078E-3</c:v>
                </c:pt>
                <c:pt idx="18673">
                  <c:v>2.5760241901185048E-3</c:v>
                </c:pt>
                <c:pt idx="18674">
                  <c:v>5.2210533793052303E-3</c:v>
                </c:pt>
                <c:pt idx="18675">
                  <c:v>3.7332244603876974E-3</c:v>
                </c:pt>
                <c:pt idx="18676">
                  <c:v>6.0476250009260813E-3</c:v>
                </c:pt>
                <c:pt idx="18677">
                  <c:v>5.3037105414673151E-3</c:v>
                </c:pt>
                <c:pt idx="18678">
                  <c:v>4.2291674333602078E-3</c:v>
                </c:pt>
                <c:pt idx="18679">
                  <c:v>5.3037105414673151E-3</c:v>
                </c:pt>
                <c:pt idx="18680">
                  <c:v>5.7996535144398259E-3</c:v>
                </c:pt>
                <c:pt idx="18681">
                  <c:v>5.1383962171431445E-3</c:v>
                </c:pt>
                <c:pt idx="18682">
                  <c:v>5.7996535144398259E-3</c:v>
                </c:pt>
                <c:pt idx="18683">
                  <c:v>5.0557390549810597E-3</c:v>
                </c:pt>
                <c:pt idx="18684">
                  <c:v>3.0719671630910161E-3</c:v>
                </c:pt>
                <c:pt idx="18685">
                  <c:v>4.7251104063327186E-3</c:v>
                </c:pt>
                <c:pt idx="18686">
                  <c:v>4.973081892818974E-3</c:v>
                </c:pt>
                <c:pt idx="18687">
                  <c:v>2.9893100009289308E-3</c:v>
                </c:pt>
                <c:pt idx="18688">
                  <c:v>4.8077675684948043E-3</c:v>
                </c:pt>
                <c:pt idx="18689">
                  <c:v>3.0719671630910161E-3</c:v>
                </c:pt>
                <c:pt idx="18690">
                  <c:v>5.1383962171431445E-3</c:v>
                </c:pt>
                <c:pt idx="18691">
                  <c:v>5.0557390549810597E-3</c:v>
                </c:pt>
                <c:pt idx="18692">
                  <c:v>4.6424532441706337E-3</c:v>
                </c:pt>
                <c:pt idx="18693">
                  <c:v>5.0557390549810597E-3</c:v>
                </c:pt>
                <c:pt idx="18694">
                  <c:v>5.1383962171431445E-3</c:v>
                </c:pt>
                <c:pt idx="18695">
                  <c:v>5.9649678387639965E-3</c:v>
                </c:pt>
                <c:pt idx="18696">
                  <c:v>4.3944817576843783E-3</c:v>
                </c:pt>
                <c:pt idx="18697">
                  <c:v>3.3199386495772715E-3</c:v>
                </c:pt>
                <c:pt idx="18698">
                  <c:v>6.2955964874123367E-3</c:v>
                </c:pt>
                <c:pt idx="18699">
                  <c:v>5.1383962171431445E-3</c:v>
                </c:pt>
                <c:pt idx="18700">
                  <c:v>5.7169963522777411E-3</c:v>
                </c:pt>
                <c:pt idx="18701">
                  <c:v>5.0557390549810597E-3</c:v>
                </c:pt>
                <c:pt idx="18702">
                  <c:v>5.3037105414673151E-3</c:v>
                </c:pt>
                <c:pt idx="18703">
                  <c:v>4.7251104063327186E-3</c:v>
                </c:pt>
                <c:pt idx="18704">
                  <c:v>6.3782536495744224E-3</c:v>
                </c:pt>
                <c:pt idx="18705">
                  <c:v>4.8904247306568891E-3</c:v>
                </c:pt>
                <c:pt idx="18706">
                  <c:v>1.6667954063355685E-3</c:v>
                </c:pt>
                <c:pt idx="18707">
                  <c:v>5.3863677036293999E-3</c:v>
                </c:pt>
                <c:pt idx="18708">
                  <c:v>4.5597960820085489E-3</c:v>
                </c:pt>
                <c:pt idx="18709">
                  <c:v>4.3118245955222926E-3</c:v>
                </c:pt>
                <c:pt idx="18710">
                  <c:v>5.7169963522777411E-3</c:v>
                </c:pt>
                <c:pt idx="18711">
                  <c:v>6.130282163088167E-3</c:v>
                </c:pt>
                <c:pt idx="18712">
                  <c:v>4.8904247306568891E-3</c:v>
                </c:pt>
                <c:pt idx="18713">
                  <c:v>6.0476250009260813E-3</c:v>
                </c:pt>
                <c:pt idx="18714">
                  <c:v>5.8823106766019116E-3</c:v>
                </c:pt>
                <c:pt idx="18715">
                  <c:v>4.4771389198464632E-3</c:v>
                </c:pt>
                <c:pt idx="18716">
                  <c:v>5.0557390549810597E-3</c:v>
                </c:pt>
                <c:pt idx="18717">
                  <c:v>4.8904247306568891E-3</c:v>
                </c:pt>
                <c:pt idx="18718">
                  <c:v>5.2210533793052303E-3</c:v>
                </c:pt>
                <c:pt idx="18719">
                  <c:v>4.3944817576843783E-3</c:v>
                </c:pt>
                <c:pt idx="18720">
                  <c:v>5.1383962171431445E-3</c:v>
                </c:pt>
                <c:pt idx="18721">
                  <c:v>5.2210533793052303E-3</c:v>
                </c:pt>
                <c:pt idx="18722">
                  <c:v>4.3118245955222926E-3</c:v>
                </c:pt>
                <c:pt idx="18723">
                  <c:v>6.130282163088167E-3</c:v>
                </c:pt>
                <c:pt idx="18724">
                  <c:v>4.8077675684948043E-3</c:v>
                </c:pt>
                <c:pt idx="18725">
                  <c:v>2.4107098657943351E-3</c:v>
                </c:pt>
                <c:pt idx="18726">
                  <c:v>5.7169963522777411E-3</c:v>
                </c:pt>
                <c:pt idx="18727">
                  <c:v>5.1383962171431445E-3</c:v>
                </c:pt>
                <c:pt idx="18728">
                  <c:v>2.7413385144426754E-3</c:v>
                </c:pt>
                <c:pt idx="18729">
                  <c:v>4.8077675684948043E-3</c:v>
                </c:pt>
                <c:pt idx="18730">
                  <c:v>5.9649678387639965E-3</c:v>
                </c:pt>
                <c:pt idx="18731">
                  <c:v>5.7169963522777411E-3</c:v>
                </c:pt>
                <c:pt idx="18732">
                  <c:v>5.7169963522777411E-3</c:v>
                </c:pt>
                <c:pt idx="18733">
                  <c:v>4.8077675684948043E-3</c:v>
                </c:pt>
                <c:pt idx="18734">
                  <c:v>4.973081892818974E-3</c:v>
                </c:pt>
                <c:pt idx="18735">
                  <c:v>3.5679101360635269E-3</c:v>
                </c:pt>
                <c:pt idx="18736">
                  <c:v>3.7332244603876974E-3</c:v>
                </c:pt>
                <c:pt idx="18737">
                  <c:v>5.0557390549810597E-3</c:v>
                </c:pt>
                <c:pt idx="18738">
                  <c:v>5.2210533793052303E-3</c:v>
                </c:pt>
                <c:pt idx="18739">
                  <c:v>5.7996535144398259E-3</c:v>
                </c:pt>
                <c:pt idx="18740">
                  <c:v>3.5679101360635269E-3</c:v>
                </c:pt>
                <c:pt idx="18741">
                  <c:v>4.2291674333602078E-3</c:v>
                </c:pt>
                <c:pt idx="18742">
                  <c:v>3.0719671630910161E-3</c:v>
                </c:pt>
                <c:pt idx="18743">
                  <c:v>6.130282163088167E-3</c:v>
                </c:pt>
                <c:pt idx="18744">
                  <c:v>4.973081892818974E-3</c:v>
                </c:pt>
                <c:pt idx="18745">
                  <c:v>5.4690248657914857E-3</c:v>
                </c:pt>
                <c:pt idx="18746">
                  <c:v>2.8239956766047602E-3</c:v>
                </c:pt>
                <c:pt idx="18747">
                  <c:v>4.8904247306568891E-3</c:v>
                </c:pt>
                <c:pt idx="18748">
                  <c:v>3.8158816225497823E-3</c:v>
                </c:pt>
                <c:pt idx="18749">
                  <c:v>5.0557390549810597E-3</c:v>
                </c:pt>
                <c:pt idx="18750">
                  <c:v>3.6505672982256121E-3</c:v>
                </c:pt>
                <c:pt idx="18751">
                  <c:v>3.4025958117393567E-3</c:v>
                </c:pt>
                <c:pt idx="18752">
                  <c:v>4.0638531090360381E-3</c:v>
                </c:pt>
                <c:pt idx="18753">
                  <c:v>3.7332244603876974E-3</c:v>
                </c:pt>
                <c:pt idx="18754">
                  <c:v>4.4771389198464632E-3</c:v>
                </c:pt>
                <c:pt idx="18755">
                  <c:v>5.1383962171431445E-3</c:v>
                </c:pt>
                <c:pt idx="18756">
                  <c:v>3.1546243252531009E-3</c:v>
                </c:pt>
                <c:pt idx="18757">
                  <c:v>5.0557390549810597E-3</c:v>
                </c:pt>
                <c:pt idx="18758">
                  <c:v>4.8077675684948043E-3</c:v>
                </c:pt>
                <c:pt idx="18759">
                  <c:v>4.6424532441706337E-3</c:v>
                </c:pt>
                <c:pt idx="18760">
                  <c:v>5.1383962171431445E-3</c:v>
                </c:pt>
                <c:pt idx="18761">
                  <c:v>5.8823106766019116E-3</c:v>
                </c:pt>
                <c:pt idx="18762">
                  <c:v>5.6343391901156554E-3</c:v>
                </c:pt>
                <c:pt idx="18763">
                  <c:v>5.0557390549810597E-3</c:v>
                </c:pt>
                <c:pt idx="18764">
                  <c:v>2.9893100009289308E-3</c:v>
                </c:pt>
                <c:pt idx="18765">
                  <c:v>4.5597960820085489E-3</c:v>
                </c:pt>
                <c:pt idx="18766">
                  <c:v>3.4852529739014416E-3</c:v>
                </c:pt>
                <c:pt idx="18767">
                  <c:v>5.4690248657914857E-3</c:v>
                </c:pt>
                <c:pt idx="18768">
                  <c:v>5.0557390549810597E-3</c:v>
                </c:pt>
                <c:pt idx="18769">
                  <c:v>2.4107098657943351E-3</c:v>
                </c:pt>
                <c:pt idx="18770">
                  <c:v>2.9893100009289308E-3</c:v>
                </c:pt>
                <c:pt idx="18771">
                  <c:v>4.973081892818974E-3</c:v>
                </c:pt>
                <c:pt idx="18772">
                  <c:v>5.0557390549810597E-3</c:v>
                </c:pt>
                <c:pt idx="18773">
                  <c:v>6.2955964874123367E-3</c:v>
                </c:pt>
                <c:pt idx="18774">
                  <c:v>3.1546243252531009E-3</c:v>
                </c:pt>
                <c:pt idx="18775">
                  <c:v>5.7996535144398259E-3</c:v>
                </c:pt>
                <c:pt idx="18776">
                  <c:v>5.6343391901156554E-3</c:v>
                </c:pt>
                <c:pt idx="18777">
                  <c:v>3.8158816225497823E-3</c:v>
                </c:pt>
                <c:pt idx="18778">
                  <c:v>2.1627383793080793E-3</c:v>
                </c:pt>
                <c:pt idx="18779">
                  <c:v>2.4107098657943351E-3</c:v>
                </c:pt>
                <c:pt idx="18780">
                  <c:v>5.7169963522777411E-3</c:v>
                </c:pt>
                <c:pt idx="18781">
                  <c:v>4.5597960820085489E-3</c:v>
                </c:pt>
                <c:pt idx="18782">
                  <c:v>4.5597960820085489E-3</c:v>
                </c:pt>
                <c:pt idx="18783">
                  <c:v>4.3118245955222926E-3</c:v>
                </c:pt>
                <c:pt idx="18784">
                  <c:v>3.4025958117393567E-3</c:v>
                </c:pt>
                <c:pt idx="18785">
                  <c:v>3.2372814874151862E-3</c:v>
                </c:pt>
                <c:pt idx="18786">
                  <c:v>2.9066528387668455E-3</c:v>
                </c:pt>
                <c:pt idx="18787">
                  <c:v>5.0557390549810597E-3</c:v>
                </c:pt>
                <c:pt idx="18788">
                  <c:v>5.4690248657914857E-3</c:v>
                </c:pt>
                <c:pt idx="18789">
                  <c:v>6.0476250009260813E-3</c:v>
                </c:pt>
                <c:pt idx="18790">
                  <c:v>2.7413385144426754E-3</c:v>
                </c:pt>
                <c:pt idx="18791">
                  <c:v>6.2955964874123367E-3</c:v>
                </c:pt>
                <c:pt idx="18792">
                  <c:v>5.6343391901156554E-3</c:v>
                </c:pt>
                <c:pt idx="18793">
                  <c:v>4.5597960820085489E-3</c:v>
                </c:pt>
                <c:pt idx="18794">
                  <c:v>2.5760241901185048E-3</c:v>
                </c:pt>
                <c:pt idx="18795">
                  <c:v>5.7169963522777411E-3</c:v>
                </c:pt>
                <c:pt idx="18796">
                  <c:v>5.2210533793052303E-3</c:v>
                </c:pt>
                <c:pt idx="18797">
                  <c:v>1.9974240549839092E-3</c:v>
                </c:pt>
                <c:pt idx="18798">
                  <c:v>4.4771389198464632E-3</c:v>
                </c:pt>
                <c:pt idx="18799">
                  <c:v>3.8158816225497823E-3</c:v>
                </c:pt>
                <c:pt idx="18800">
                  <c:v>4.3118245955222926E-3</c:v>
                </c:pt>
                <c:pt idx="18801">
                  <c:v>5.3863677036293999E-3</c:v>
                </c:pt>
                <c:pt idx="18802">
                  <c:v>3.6505672982256121E-3</c:v>
                </c:pt>
                <c:pt idx="18803">
                  <c:v>4.3118245955222926E-3</c:v>
                </c:pt>
                <c:pt idx="18804">
                  <c:v>2.1627383793080793E-3</c:v>
                </c:pt>
                <c:pt idx="18805">
                  <c:v>5.5516820279535705E-3</c:v>
                </c:pt>
                <c:pt idx="18806">
                  <c:v>5.3037105414673151E-3</c:v>
                </c:pt>
                <c:pt idx="18807">
                  <c:v>3.8158816225497823E-3</c:v>
                </c:pt>
                <c:pt idx="18808">
                  <c:v>5.5516820279535705E-3</c:v>
                </c:pt>
                <c:pt idx="18809">
                  <c:v>3.4025958117393567E-3</c:v>
                </c:pt>
                <c:pt idx="18810">
                  <c:v>3.3199386495772715E-3</c:v>
                </c:pt>
                <c:pt idx="18811">
                  <c:v>3.5679101360635269E-3</c:v>
                </c:pt>
                <c:pt idx="18812">
                  <c:v>4.3118245955222926E-3</c:v>
                </c:pt>
                <c:pt idx="18813">
                  <c:v>4.0638531090360381E-3</c:v>
                </c:pt>
                <c:pt idx="18814">
                  <c:v>5.3037105414673151E-3</c:v>
                </c:pt>
                <c:pt idx="18815">
                  <c:v>3.9811959468739524E-3</c:v>
                </c:pt>
                <c:pt idx="18816">
                  <c:v>2.5760241901185048E-3</c:v>
                </c:pt>
                <c:pt idx="18817">
                  <c:v>5.0557390549810597E-3</c:v>
                </c:pt>
                <c:pt idx="18818">
                  <c:v>4.6424532441706337E-3</c:v>
                </c:pt>
                <c:pt idx="18819">
                  <c:v>4.8077675684948043E-3</c:v>
                </c:pt>
                <c:pt idx="18820">
                  <c:v>4.1465102711981229E-3</c:v>
                </c:pt>
                <c:pt idx="18821">
                  <c:v>5.6343391901156554E-3</c:v>
                </c:pt>
                <c:pt idx="18822">
                  <c:v>5.0557390549810597E-3</c:v>
                </c:pt>
                <c:pt idx="18823">
                  <c:v>4.5597960820085489E-3</c:v>
                </c:pt>
                <c:pt idx="18824">
                  <c:v>3.4025958117393567E-3</c:v>
                </c:pt>
                <c:pt idx="18825">
                  <c:v>5.7169963522777411E-3</c:v>
                </c:pt>
                <c:pt idx="18826">
                  <c:v>5.1383962171431445E-3</c:v>
                </c:pt>
                <c:pt idx="18827">
                  <c:v>4.2291674333602078E-3</c:v>
                </c:pt>
                <c:pt idx="18828">
                  <c:v>5.4690248657914857E-3</c:v>
                </c:pt>
                <c:pt idx="18829">
                  <c:v>4.3944817576843783E-3</c:v>
                </c:pt>
                <c:pt idx="18830">
                  <c:v>4.3944817576843783E-3</c:v>
                </c:pt>
                <c:pt idx="18831">
                  <c:v>2.9066528387668455E-3</c:v>
                </c:pt>
                <c:pt idx="18832">
                  <c:v>5.4690248657914857E-3</c:v>
                </c:pt>
                <c:pt idx="18833">
                  <c:v>5.3037105414673151E-3</c:v>
                </c:pt>
                <c:pt idx="18834">
                  <c:v>5.4690248657914857E-3</c:v>
                </c:pt>
                <c:pt idx="18835">
                  <c:v>3.7332244603876974E-3</c:v>
                </c:pt>
                <c:pt idx="18836">
                  <c:v>4.1465102711981229E-3</c:v>
                </c:pt>
                <c:pt idx="18837">
                  <c:v>5.4690248657914857E-3</c:v>
                </c:pt>
                <c:pt idx="18838">
                  <c:v>4.2291674333602078E-3</c:v>
                </c:pt>
                <c:pt idx="18839">
                  <c:v>4.5597960820085489E-3</c:v>
                </c:pt>
                <c:pt idx="18840">
                  <c:v>4.6424532441706337E-3</c:v>
                </c:pt>
                <c:pt idx="18841">
                  <c:v>5.4690248657914857E-3</c:v>
                </c:pt>
                <c:pt idx="18842">
                  <c:v>5.0557390549810597E-3</c:v>
                </c:pt>
                <c:pt idx="18843">
                  <c:v>5.1383962171431445E-3</c:v>
                </c:pt>
                <c:pt idx="18844">
                  <c:v>4.6424532441706337E-3</c:v>
                </c:pt>
                <c:pt idx="18845">
                  <c:v>1.7494525684976535E-3</c:v>
                </c:pt>
                <c:pt idx="18846">
                  <c:v>3.9811959468739524E-3</c:v>
                </c:pt>
                <c:pt idx="18847">
                  <c:v>4.2291674333602078E-3</c:v>
                </c:pt>
                <c:pt idx="18848">
                  <c:v>1.2535095955251425E-3</c:v>
                </c:pt>
                <c:pt idx="18849">
                  <c:v>3.9811959468739524E-3</c:v>
                </c:pt>
                <c:pt idx="18850">
                  <c:v>4.0638531090360381E-3</c:v>
                </c:pt>
                <c:pt idx="18851">
                  <c:v>5.0557390549810597E-3</c:v>
                </c:pt>
                <c:pt idx="18852">
                  <c:v>4.2291674333602078E-3</c:v>
                </c:pt>
                <c:pt idx="18853">
                  <c:v>4.1465102711981229E-3</c:v>
                </c:pt>
                <c:pt idx="18854">
                  <c:v>4.3118245955222926E-3</c:v>
                </c:pt>
                <c:pt idx="18855">
                  <c:v>4.973081892818974E-3</c:v>
                </c:pt>
                <c:pt idx="18856">
                  <c:v>4.973081892818974E-3</c:v>
                </c:pt>
                <c:pt idx="18857">
                  <c:v>1.2535095955251425E-3</c:v>
                </c:pt>
                <c:pt idx="18858">
                  <c:v>5.1383962171431445E-3</c:v>
                </c:pt>
                <c:pt idx="18859">
                  <c:v>4.8904247306568891E-3</c:v>
                </c:pt>
                <c:pt idx="18860">
                  <c:v>4.6424532441706337E-3</c:v>
                </c:pt>
                <c:pt idx="18861">
                  <c:v>4.8904247306568891E-3</c:v>
                </c:pt>
                <c:pt idx="18862">
                  <c:v>2.0800812171459944E-3</c:v>
                </c:pt>
                <c:pt idx="18863">
                  <c:v>4.3944817576843783E-3</c:v>
                </c:pt>
                <c:pt idx="18864">
                  <c:v>4.7251104063327186E-3</c:v>
                </c:pt>
                <c:pt idx="18865">
                  <c:v>3.9811959468739524E-3</c:v>
                </c:pt>
                <c:pt idx="18866">
                  <c:v>4.8077675684948043E-3</c:v>
                </c:pt>
                <c:pt idx="18867">
                  <c:v>3.4852529739014416E-3</c:v>
                </c:pt>
                <c:pt idx="18868">
                  <c:v>4.4771389198464632E-3</c:v>
                </c:pt>
                <c:pt idx="18869">
                  <c:v>4.973081892818974E-3</c:v>
                </c:pt>
                <c:pt idx="18870">
                  <c:v>3.4025958117393567E-3</c:v>
                </c:pt>
                <c:pt idx="18871">
                  <c:v>4.6424532441706337E-3</c:v>
                </c:pt>
                <c:pt idx="18872">
                  <c:v>3.8985387847118675E-3</c:v>
                </c:pt>
                <c:pt idx="18873">
                  <c:v>3.8985387847118675E-3</c:v>
                </c:pt>
                <c:pt idx="18874">
                  <c:v>3.5679101360635269E-3</c:v>
                </c:pt>
                <c:pt idx="18875">
                  <c:v>5.1383962171431445E-3</c:v>
                </c:pt>
                <c:pt idx="18876">
                  <c:v>4.8077675684948043E-3</c:v>
                </c:pt>
                <c:pt idx="18877">
                  <c:v>5.0557390549810597E-3</c:v>
                </c:pt>
                <c:pt idx="18878">
                  <c:v>4.5597960820085489E-3</c:v>
                </c:pt>
                <c:pt idx="18879">
                  <c:v>5.3863677036293999E-3</c:v>
                </c:pt>
                <c:pt idx="18880">
                  <c:v>3.7332244603876974E-3</c:v>
                </c:pt>
                <c:pt idx="18881">
                  <c:v>5.6343391901156554E-3</c:v>
                </c:pt>
                <c:pt idx="18882">
                  <c:v>2.3280527036322498E-3</c:v>
                </c:pt>
                <c:pt idx="18883">
                  <c:v>3.8158816225497823E-3</c:v>
                </c:pt>
                <c:pt idx="18884">
                  <c:v>3.8158816225497823E-3</c:v>
                </c:pt>
                <c:pt idx="18885">
                  <c:v>4.3118245955222926E-3</c:v>
                </c:pt>
                <c:pt idx="18886">
                  <c:v>4.2291674333602078E-3</c:v>
                </c:pt>
                <c:pt idx="18887">
                  <c:v>5.1383962171431445E-3</c:v>
                </c:pt>
                <c:pt idx="18888">
                  <c:v>4.973081892818974E-3</c:v>
                </c:pt>
                <c:pt idx="18889">
                  <c:v>5.0557390549810597E-3</c:v>
                </c:pt>
                <c:pt idx="18890">
                  <c:v>4.1465102711981229E-3</c:v>
                </c:pt>
                <c:pt idx="18891">
                  <c:v>4.8904247306568891E-3</c:v>
                </c:pt>
                <c:pt idx="18892">
                  <c:v>4.3944817576843783E-3</c:v>
                </c:pt>
                <c:pt idx="18893">
                  <c:v>4.973081892818974E-3</c:v>
                </c:pt>
                <c:pt idx="18894">
                  <c:v>2.8239956766047602E-3</c:v>
                </c:pt>
                <c:pt idx="18895">
                  <c:v>5.0557390549810597E-3</c:v>
                </c:pt>
                <c:pt idx="18896">
                  <c:v>5.1383962171431445E-3</c:v>
                </c:pt>
                <c:pt idx="18897">
                  <c:v>3.3199386495772715E-3</c:v>
                </c:pt>
                <c:pt idx="18898">
                  <c:v>3.4852529739014416E-3</c:v>
                </c:pt>
                <c:pt idx="18899">
                  <c:v>4.7251104063327186E-3</c:v>
                </c:pt>
                <c:pt idx="18900">
                  <c:v>3.3199386495772715E-3</c:v>
                </c:pt>
                <c:pt idx="18901">
                  <c:v>4.3118245955222926E-3</c:v>
                </c:pt>
                <c:pt idx="18902">
                  <c:v>4.4771389198464632E-3</c:v>
                </c:pt>
                <c:pt idx="18903">
                  <c:v>4.3944817576843783E-3</c:v>
                </c:pt>
                <c:pt idx="18904">
                  <c:v>4.3944817576843783E-3</c:v>
                </c:pt>
                <c:pt idx="18905">
                  <c:v>4.3944817576843783E-3</c:v>
                </c:pt>
                <c:pt idx="18906">
                  <c:v>5.4690248657914857E-3</c:v>
                </c:pt>
                <c:pt idx="18907">
                  <c:v>4.0638531090360381E-3</c:v>
                </c:pt>
                <c:pt idx="18908">
                  <c:v>4.5597960820085489E-3</c:v>
                </c:pt>
                <c:pt idx="18909">
                  <c:v>3.8985387847118675E-3</c:v>
                </c:pt>
                <c:pt idx="18910">
                  <c:v>4.2291674333602078E-3</c:v>
                </c:pt>
                <c:pt idx="18911">
                  <c:v>4.3944817576843783E-3</c:v>
                </c:pt>
                <c:pt idx="18912">
                  <c:v>3.0719671630910161E-3</c:v>
                </c:pt>
                <c:pt idx="18913">
                  <c:v>3.3199386495772715E-3</c:v>
                </c:pt>
                <c:pt idx="18914">
                  <c:v>4.4771389198464632E-3</c:v>
                </c:pt>
                <c:pt idx="18915">
                  <c:v>4.8904247306568891E-3</c:v>
                </c:pt>
                <c:pt idx="18916">
                  <c:v>1.2535095955251425E-3</c:v>
                </c:pt>
                <c:pt idx="18917">
                  <c:v>4.7251104063327186E-3</c:v>
                </c:pt>
                <c:pt idx="18918">
                  <c:v>5.3037105414673151E-3</c:v>
                </c:pt>
                <c:pt idx="18919">
                  <c:v>4.973081892818974E-3</c:v>
                </c:pt>
                <c:pt idx="18920">
                  <c:v>5.7996535144398259E-3</c:v>
                </c:pt>
                <c:pt idx="18921">
                  <c:v>4.7251104063327186E-3</c:v>
                </c:pt>
                <c:pt idx="18922">
                  <c:v>5.0557390549810597E-3</c:v>
                </c:pt>
                <c:pt idx="18923">
                  <c:v>4.4771389198464632E-3</c:v>
                </c:pt>
                <c:pt idx="18924">
                  <c:v>2.49336702795642E-3</c:v>
                </c:pt>
                <c:pt idx="18925">
                  <c:v>3.1546243252531009E-3</c:v>
                </c:pt>
                <c:pt idx="18926">
                  <c:v>2.8239956766047602E-3</c:v>
                </c:pt>
                <c:pt idx="18927">
                  <c:v>3.9811959468739524E-3</c:v>
                </c:pt>
                <c:pt idx="18928">
                  <c:v>2.9066528387668455E-3</c:v>
                </c:pt>
                <c:pt idx="18929">
                  <c:v>4.6424532441706337E-3</c:v>
                </c:pt>
                <c:pt idx="18930">
                  <c:v>4.0638531090360381E-3</c:v>
                </c:pt>
                <c:pt idx="18931">
                  <c:v>3.5679101360635269E-3</c:v>
                </c:pt>
                <c:pt idx="18932">
                  <c:v>5.4690248657914857E-3</c:v>
                </c:pt>
                <c:pt idx="18933">
                  <c:v>4.7251104063327186E-3</c:v>
                </c:pt>
                <c:pt idx="18934">
                  <c:v>2.6586813522805901E-3</c:v>
                </c:pt>
                <c:pt idx="18935">
                  <c:v>3.9811959468739524E-3</c:v>
                </c:pt>
                <c:pt idx="18936">
                  <c:v>1.7494525684976535E-3</c:v>
                </c:pt>
                <c:pt idx="18937">
                  <c:v>3.1546243252531009E-3</c:v>
                </c:pt>
                <c:pt idx="18938">
                  <c:v>5.3037105414673151E-3</c:v>
                </c:pt>
                <c:pt idx="18939">
                  <c:v>5.3037105414673151E-3</c:v>
                </c:pt>
                <c:pt idx="18940">
                  <c:v>4.3118245955222926E-3</c:v>
                </c:pt>
                <c:pt idx="18941">
                  <c:v>4.3944817576843783E-3</c:v>
                </c:pt>
                <c:pt idx="18942">
                  <c:v>4.1465102711981229E-3</c:v>
                </c:pt>
                <c:pt idx="18943">
                  <c:v>4.1465102711981229E-3</c:v>
                </c:pt>
                <c:pt idx="18944">
                  <c:v>5.8823106766019116E-3</c:v>
                </c:pt>
                <c:pt idx="18945">
                  <c:v>4.973081892818974E-3</c:v>
                </c:pt>
                <c:pt idx="18946">
                  <c:v>4.1465102711981229E-3</c:v>
                </c:pt>
                <c:pt idx="18947">
                  <c:v>5.4690248657914857E-3</c:v>
                </c:pt>
                <c:pt idx="18948">
                  <c:v>5.3037105414673151E-3</c:v>
                </c:pt>
                <c:pt idx="18949">
                  <c:v>2.5760241901185048E-3</c:v>
                </c:pt>
                <c:pt idx="18950">
                  <c:v>4.6424532441706337E-3</c:v>
                </c:pt>
                <c:pt idx="18951">
                  <c:v>3.0719671630910161E-3</c:v>
                </c:pt>
                <c:pt idx="18952">
                  <c:v>5.6343391901156554E-3</c:v>
                </c:pt>
                <c:pt idx="18953">
                  <c:v>5.2210533793052303E-3</c:v>
                </c:pt>
                <c:pt idx="18954">
                  <c:v>4.1465102711981229E-3</c:v>
                </c:pt>
                <c:pt idx="18955">
                  <c:v>4.7251104063327186E-3</c:v>
                </c:pt>
                <c:pt idx="18956">
                  <c:v>3.6505672982256121E-3</c:v>
                </c:pt>
                <c:pt idx="18957">
                  <c:v>4.5597960820085489E-3</c:v>
                </c:pt>
                <c:pt idx="18958">
                  <c:v>2.9066528387668455E-3</c:v>
                </c:pt>
                <c:pt idx="18959">
                  <c:v>4.5597960820085489E-3</c:v>
                </c:pt>
                <c:pt idx="18960">
                  <c:v>4.4771389198464632E-3</c:v>
                </c:pt>
                <c:pt idx="18961">
                  <c:v>4.7251104063327186E-3</c:v>
                </c:pt>
                <c:pt idx="18962">
                  <c:v>5.2210533793052303E-3</c:v>
                </c:pt>
                <c:pt idx="18963">
                  <c:v>5.3037105414673151E-3</c:v>
                </c:pt>
                <c:pt idx="18964">
                  <c:v>6.0476250009260813E-3</c:v>
                </c:pt>
                <c:pt idx="18965">
                  <c:v>4.5597960820085489E-3</c:v>
                </c:pt>
                <c:pt idx="18966">
                  <c:v>4.1465102711981229E-3</c:v>
                </c:pt>
                <c:pt idx="18967">
                  <c:v>3.4852529739014416E-3</c:v>
                </c:pt>
                <c:pt idx="18968">
                  <c:v>5.0557390549810597E-3</c:v>
                </c:pt>
                <c:pt idx="18969">
                  <c:v>4.5597960820085489E-3</c:v>
                </c:pt>
                <c:pt idx="18970">
                  <c:v>4.1465102711981229E-3</c:v>
                </c:pt>
                <c:pt idx="18971">
                  <c:v>4.3118245955222926E-3</c:v>
                </c:pt>
                <c:pt idx="18972">
                  <c:v>4.5597960820085489E-3</c:v>
                </c:pt>
                <c:pt idx="18973">
                  <c:v>4.5597960820085489E-3</c:v>
                </c:pt>
                <c:pt idx="18974">
                  <c:v>5.0557390549810597E-3</c:v>
                </c:pt>
                <c:pt idx="18975">
                  <c:v>4.8077675684948043E-3</c:v>
                </c:pt>
                <c:pt idx="18976">
                  <c:v>3.6505672982256121E-3</c:v>
                </c:pt>
                <c:pt idx="18977">
                  <c:v>4.8904247306568891E-3</c:v>
                </c:pt>
                <c:pt idx="18978">
                  <c:v>5.6343391901156554E-3</c:v>
                </c:pt>
                <c:pt idx="18979">
                  <c:v>3.9811959468739524E-3</c:v>
                </c:pt>
                <c:pt idx="18980">
                  <c:v>3.4852529739014416E-3</c:v>
                </c:pt>
                <c:pt idx="18981">
                  <c:v>3.8158816225497823E-3</c:v>
                </c:pt>
                <c:pt idx="18982">
                  <c:v>3.7332244603876974E-3</c:v>
                </c:pt>
                <c:pt idx="18983">
                  <c:v>4.8904247306568891E-3</c:v>
                </c:pt>
                <c:pt idx="18984">
                  <c:v>4.0638531090360381E-3</c:v>
                </c:pt>
                <c:pt idx="18985">
                  <c:v>4.5597960820085489E-3</c:v>
                </c:pt>
                <c:pt idx="18986">
                  <c:v>4.3944817576843783E-3</c:v>
                </c:pt>
                <c:pt idx="18987">
                  <c:v>4.5597960820085489E-3</c:v>
                </c:pt>
                <c:pt idx="18988">
                  <c:v>2.9066528387668455E-3</c:v>
                </c:pt>
                <c:pt idx="18989">
                  <c:v>3.8985387847118675E-3</c:v>
                </c:pt>
                <c:pt idx="18990">
                  <c:v>3.0719671630910161E-3</c:v>
                </c:pt>
                <c:pt idx="18991">
                  <c:v>4.6424532441706337E-3</c:v>
                </c:pt>
                <c:pt idx="18992">
                  <c:v>5.2210533793052303E-3</c:v>
                </c:pt>
                <c:pt idx="18993">
                  <c:v>3.0719671630910161E-3</c:v>
                </c:pt>
                <c:pt idx="18994">
                  <c:v>4.4771389198464632E-3</c:v>
                </c:pt>
                <c:pt idx="18995">
                  <c:v>2.4107098657943351E-3</c:v>
                </c:pt>
                <c:pt idx="18996">
                  <c:v>4.6424532441706337E-3</c:v>
                </c:pt>
                <c:pt idx="18997">
                  <c:v>4.0638531090360381E-3</c:v>
                </c:pt>
                <c:pt idx="18998">
                  <c:v>2.2453955414701646E-3</c:v>
                </c:pt>
                <c:pt idx="18999">
                  <c:v>3.6505672982256121E-3</c:v>
                </c:pt>
                <c:pt idx="19000">
                  <c:v>3.9811959468739524E-3</c:v>
                </c:pt>
                <c:pt idx="19001">
                  <c:v>4.4771389198464632E-3</c:v>
                </c:pt>
                <c:pt idx="19002">
                  <c:v>2.1627383793080793E-3</c:v>
                </c:pt>
                <c:pt idx="19003">
                  <c:v>3.1546243252531009E-3</c:v>
                </c:pt>
                <c:pt idx="19004">
                  <c:v>4.3118245955222926E-3</c:v>
                </c:pt>
                <c:pt idx="19005">
                  <c:v>2.2453955414701646E-3</c:v>
                </c:pt>
                <c:pt idx="19006">
                  <c:v>5.2210533793052303E-3</c:v>
                </c:pt>
                <c:pt idx="19007">
                  <c:v>2.6586813522805901E-3</c:v>
                </c:pt>
                <c:pt idx="19008">
                  <c:v>4.973081892818974E-3</c:v>
                </c:pt>
                <c:pt idx="19009">
                  <c:v>4.1465102711981229E-3</c:v>
                </c:pt>
                <c:pt idx="19010">
                  <c:v>4.1465102711981229E-3</c:v>
                </c:pt>
                <c:pt idx="19011">
                  <c:v>5.5516820279535705E-3</c:v>
                </c:pt>
                <c:pt idx="19012">
                  <c:v>3.4025958117393567E-3</c:v>
                </c:pt>
                <c:pt idx="19013">
                  <c:v>3.2372814874151862E-3</c:v>
                </c:pt>
                <c:pt idx="19014">
                  <c:v>3.4852529739014416E-3</c:v>
                </c:pt>
                <c:pt idx="19015">
                  <c:v>4.4771389198464632E-3</c:v>
                </c:pt>
                <c:pt idx="19016">
                  <c:v>4.0638531090360381E-3</c:v>
                </c:pt>
                <c:pt idx="19017">
                  <c:v>5.0557390549810597E-3</c:v>
                </c:pt>
                <c:pt idx="19018">
                  <c:v>4.4771389198464632E-3</c:v>
                </c:pt>
                <c:pt idx="19019">
                  <c:v>5.3863677036293999E-3</c:v>
                </c:pt>
                <c:pt idx="19020">
                  <c:v>4.3118245955222926E-3</c:v>
                </c:pt>
                <c:pt idx="19021">
                  <c:v>4.8904247306568891E-3</c:v>
                </c:pt>
                <c:pt idx="19022">
                  <c:v>4.1465102711981229E-3</c:v>
                </c:pt>
                <c:pt idx="19023">
                  <c:v>4.4771389198464632E-3</c:v>
                </c:pt>
                <c:pt idx="19024">
                  <c:v>5.2210533793052303E-3</c:v>
                </c:pt>
                <c:pt idx="19025">
                  <c:v>3.5679101360635269E-3</c:v>
                </c:pt>
                <c:pt idx="19026">
                  <c:v>5.1383962171431445E-3</c:v>
                </c:pt>
                <c:pt idx="19027">
                  <c:v>4.5597960820085489E-3</c:v>
                </c:pt>
                <c:pt idx="19028">
                  <c:v>4.4771389198464632E-3</c:v>
                </c:pt>
                <c:pt idx="19029">
                  <c:v>4.6424532441706337E-3</c:v>
                </c:pt>
                <c:pt idx="19030">
                  <c:v>2.9066528387668455E-3</c:v>
                </c:pt>
                <c:pt idx="19031">
                  <c:v>3.9811959468739524E-3</c:v>
                </c:pt>
                <c:pt idx="19032">
                  <c:v>4.2291674333602078E-3</c:v>
                </c:pt>
                <c:pt idx="19033">
                  <c:v>2.1627383793080793E-3</c:v>
                </c:pt>
                <c:pt idx="19034">
                  <c:v>2.9893100009289308E-3</c:v>
                </c:pt>
                <c:pt idx="19035">
                  <c:v>4.2291674333602078E-3</c:v>
                </c:pt>
                <c:pt idx="19036">
                  <c:v>4.2291674333602078E-3</c:v>
                </c:pt>
                <c:pt idx="19037">
                  <c:v>4.2291674333602078E-3</c:v>
                </c:pt>
                <c:pt idx="19038">
                  <c:v>2.9893100009289308E-3</c:v>
                </c:pt>
                <c:pt idx="19039">
                  <c:v>4.8077675684948043E-3</c:v>
                </c:pt>
                <c:pt idx="19040">
                  <c:v>3.9811959468739524E-3</c:v>
                </c:pt>
                <c:pt idx="19041">
                  <c:v>4.3944817576843783E-3</c:v>
                </c:pt>
                <c:pt idx="19042">
                  <c:v>2.2453955414701646E-3</c:v>
                </c:pt>
                <c:pt idx="19043">
                  <c:v>4.5597960820085489E-3</c:v>
                </c:pt>
                <c:pt idx="19044">
                  <c:v>4.1465102711981229E-3</c:v>
                </c:pt>
                <c:pt idx="19045">
                  <c:v>4.2291674333602078E-3</c:v>
                </c:pt>
                <c:pt idx="19046">
                  <c:v>4.5597960820085489E-3</c:v>
                </c:pt>
                <c:pt idx="19047">
                  <c:v>5.1383962171431445E-3</c:v>
                </c:pt>
                <c:pt idx="19048">
                  <c:v>4.8904247306568891E-3</c:v>
                </c:pt>
                <c:pt idx="19049">
                  <c:v>3.1546243252531009E-3</c:v>
                </c:pt>
                <c:pt idx="19050">
                  <c:v>4.2291674333602078E-3</c:v>
                </c:pt>
                <c:pt idx="19051">
                  <c:v>1.9147668928218239E-3</c:v>
                </c:pt>
                <c:pt idx="19052">
                  <c:v>4.1465102711981229E-3</c:v>
                </c:pt>
                <c:pt idx="19053">
                  <c:v>4.8077675684948043E-3</c:v>
                </c:pt>
                <c:pt idx="19054">
                  <c:v>4.3118245955222926E-3</c:v>
                </c:pt>
                <c:pt idx="19055">
                  <c:v>3.1546243252531009E-3</c:v>
                </c:pt>
                <c:pt idx="19056">
                  <c:v>5.6343391901156554E-3</c:v>
                </c:pt>
                <c:pt idx="19057">
                  <c:v>5.4690248657914857E-3</c:v>
                </c:pt>
                <c:pt idx="19058">
                  <c:v>4.4771389198464632E-3</c:v>
                </c:pt>
                <c:pt idx="19059">
                  <c:v>3.9811959468739524E-3</c:v>
                </c:pt>
                <c:pt idx="19060">
                  <c:v>3.4025958117393567E-3</c:v>
                </c:pt>
                <c:pt idx="19061">
                  <c:v>3.2372814874151862E-3</c:v>
                </c:pt>
                <c:pt idx="19062">
                  <c:v>2.9893100009289308E-3</c:v>
                </c:pt>
                <c:pt idx="19063">
                  <c:v>4.2291674333602078E-3</c:v>
                </c:pt>
                <c:pt idx="19064">
                  <c:v>3.5679101360635269E-3</c:v>
                </c:pt>
                <c:pt idx="19065">
                  <c:v>4.5597960820085489E-3</c:v>
                </c:pt>
                <c:pt idx="19066">
                  <c:v>4.7251104063327186E-3</c:v>
                </c:pt>
                <c:pt idx="19067">
                  <c:v>4.7251104063327186E-3</c:v>
                </c:pt>
                <c:pt idx="19068">
                  <c:v>2.5760241901185048E-3</c:v>
                </c:pt>
                <c:pt idx="19069">
                  <c:v>4.3118245955222926E-3</c:v>
                </c:pt>
                <c:pt idx="19070">
                  <c:v>1.9974240549839092E-3</c:v>
                </c:pt>
                <c:pt idx="19071">
                  <c:v>4.6424532441706337E-3</c:v>
                </c:pt>
                <c:pt idx="19072">
                  <c:v>3.8985387847118675E-3</c:v>
                </c:pt>
                <c:pt idx="19073">
                  <c:v>4.3118245955222926E-3</c:v>
                </c:pt>
                <c:pt idx="19074">
                  <c:v>4.3944817576843783E-3</c:v>
                </c:pt>
                <c:pt idx="19075">
                  <c:v>3.4025958117393567E-3</c:v>
                </c:pt>
                <c:pt idx="19076">
                  <c:v>4.5597960820085489E-3</c:v>
                </c:pt>
                <c:pt idx="19077">
                  <c:v>5.3037105414673151E-3</c:v>
                </c:pt>
                <c:pt idx="19078">
                  <c:v>4.2291674333602078E-3</c:v>
                </c:pt>
                <c:pt idx="19079">
                  <c:v>5.3037105414673151E-3</c:v>
                </c:pt>
                <c:pt idx="19080">
                  <c:v>5.3863677036293999E-3</c:v>
                </c:pt>
                <c:pt idx="19081">
                  <c:v>3.6505672982256121E-3</c:v>
                </c:pt>
                <c:pt idx="19082">
                  <c:v>3.7332244603876974E-3</c:v>
                </c:pt>
                <c:pt idx="19083">
                  <c:v>5.0557390549810597E-3</c:v>
                </c:pt>
                <c:pt idx="19084">
                  <c:v>4.5597960820085489E-3</c:v>
                </c:pt>
                <c:pt idx="19085">
                  <c:v>5.5516820279535705E-3</c:v>
                </c:pt>
                <c:pt idx="19086">
                  <c:v>4.3944817576843783E-3</c:v>
                </c:pt>
                <c:pt idx="19087">
                  <c:v>1.7494525684976535E-3</c:v>
                </c:pt>
                <c:pt idx="19088">
                  <c:v>4.8077675684948043E-3</c:v>
                </c:pt>
                <c:pt idx="19089">
                  <c:v>4.4771389198464632E-3</c:v>
                </c:pt>
                <c:pt idx="19090">
                  <c:v>4.8077675684948043E-3</c:v>
                </c:pt>
                <c:pt idx="19091">
                  <c:v>4.6424532441706337E-3</c:v>
                </c:pt>
                <c:pt idx="19092">
                  <c:v>4.3118245955222926E-3</c:v>
                </c:pt>
                <c:pt idx="19093">
                  <c:v>3.2372814874151862E-3</c:v>
                </c:pt>
                <c:pt idx="19094">
                  <c:v>4.4771389198464632E-3</c:v>
                </c:pt>
                <c:pt idx="19095">
                  <c:v>2.3280527036322498E-3</c:v>
                </c:pt>
                <c:pt idx="19096">
                  <c:v>4.3118245955222926E-3</c:v>
                </c:pt>
                <c:pt idx="19097">
                  <c:v>4.8904247306568891E-3</c:v>
                </c:pt>
                <c:pt idx="19098">
                  <c:v>4.2291674333602078E-3</c:v>
                </c:pt>
                <c:pt idx="19099">
                  <c:v>1.3361667576872278E-3</c:v>
                </c:pt>
                <c:pt idx="19100">
                  <c:v>4.4771389198464632E-3</c:v>
                </c:pt>
                <c:pt idx="19101">
                  <c:v>5.4690248657914857E-3</c:v>
                </c:pt>
                <c:pt idx="19102">
                  <c:v>4.0638531090360381E-3</c:v>
                </c:pt>
                <c:pt idx="19103">
                  <c:v>3.4852529739014416E-3</c:v>
                </c:pt>
                <c:pt idx="19104">
                  <c:v>4.7251104063327186E-3</c:v>
                </c:pt>
                <c:pt idx="19105">
                  <c:v>3.3199386495772715E-3</c:v>
                </c:pt>
                <c:pt idx="19106">
                  <c:v>4.5597960820085489E-3</c:v>
                </c:pt>
                <c:pt idx="19107">
                  <c:v>4.973081892818974E-3</c:v>
                </c:pt>
                <c:pt idx="19108">
                  <c:v>5.2210533793052303E-3</c:v>
                </c:pt>
                <c:pt idx="19109">
                  <c:v>3.0719671630910161E-3</c:v>
                </c:pt>
                <c:pt idx="19110">
                  <c:v>2.9893100009289308E-3</c:v>
                </c:pt>
                <c:pt idx="19111">
                  <c:v>4.8904247306568891E-3</c:v>
                </c:pt>
                <c:pt idx="19112">
                  <c:v>1.5841382441734832E-3</c:v>
                </c:pt>
                <c:pt idx="19113">
                  <c:v>4.6424532441706337E-3</c:v>
                </c:pt>
                <c:pt idx="19114">
                  <c:v>4.1465102711981229E-3</c:v>
                </c:pt>
                <c:pt idx="19115">
                  <c:v>3.8158816225497823E-3</c:v>
                </c:pt>
                <c:pt idx="19116">
                  <c:v>4.5597960820085489E-3</c:v>
                </c:pt>
                <c:pt idx="19117">
                  <c:v>4.7251104063327186E-3</c:v>
                </c:pt>
                <c:pt idx="19118">
                  <c:v>4.6424532441706337E-3</c:v>
                </c:pt>
                <c:pt idx="19119">
                  <c:v>2.9066528387668455E-3</c:v>
                </c:pt>
                <c:pt idx="19120">
                  <c:v>2.9066528387668455E-3</c:v>
                </c:pt>
                <c:pt idx="19121">
                  <c:v>5.4690248657914857E-3</c:v>
                </c:pt>
                <c:pt idx="19122">
                  <c:v>2.5760241901185048E-3</c:v>
                </c:pt>
                <c:pt idx="19123">
                  <c:v>2.3280527036322498E-3</c:v>
                </c:pt>
                <c:pt idx="19124">
                  <c:v>4.7251104063327186E-3</c:v>
                </c:pt>
                <c:pt idx="19125">
                  <c:v>3.8985387847118675E-3</c:v>
                </c:pt>
                <c:pt idx="19126">
                  <c:v>4.7251104063327186E-3</c:v>
                </c:pt>
                <c:pt idx="19127">
                  <c:v>2.6586813522805901E-3</c:v>
                </c:pt>
                <c:pt idx="19128">
                  <c:v>5.3863677036293999E-3</c:v>
                </c:pt>
                <c:pt idx="19129">
                  <c:v>3.1546243252531009E-3</c:v>
                </c:pt>
                <c:pt idx="19130">
                  <c:v>3.7332244603876974E-3</c:v>
                </c:pt>
                <c:pt idx="19131">
                  <c:v>5.5516820279535705E-3</c:v>
                </c:pt>
                <c:pt idx="19132">
                  <c:v>4.1465102711981229E-3</c:v>
                </c:pt>
                <c:pt idx="19133">
                  <c:v>2.49336702795642E-3</c:v>
                </c:pt>
                <c:pt idx="19134">
                  <c:v>3.0719671630910161E-3</c:v>
                </c:pt>
                <c:pt idx="19135">
                  <c:v>5.0557390549810597E-3</c:v>
                </c:pt>
                <c:pt idx="19136">
                  <c:v>3.8985387847118675E-3</c:v>
                </c:pt>
                <c:pt idx="19137">
                  <c:v>2.4107098657943351E-3</c:v>
                </c:pt>
                <c:pt idx="19138">
                  <c:v>3.4852529739014416E-3</c:v>
                </c:pt>
                <c:pt idx="19139">
                  <c:v>3.7332244603876974E-3</c:v>
                </c:pt>
                <c:pt idx="19140">
                  <c:v>2.9893100009289308E-3</c:v>
                </c:pt>
                <c:pt idx="19141">
                  <c:v>4.3944817576843783E-3</c:v>
                </c:pt>
                <c:pt idx="19142">
                  <c:v>4.1465102711981229E-3</c:v>
                </c:pt>
                <c:pt idx="19143">
                  <c:v>5.7996535144398259E-3</c:v>
                </c:pt>
                <c:pt idx="19144">
                  <c:v>4.2291674333602078E-3</c:v>
                </c:pt>
                <c:pt idx="19145">
                  <c:v>2.6586813522805901E-3</c:v>
                </c:pt>
                <c:pt idx="19146">
                  <c:v>3.0719671630910161E-3</c:v>
                </c:pt>
                <c:pt idx="19147">
                  <c:v>4.5597960820085489E-3</c:v>
                </c:pt>
                <c:pt idx="19148">
                  <c:v>4.973081892818974E-3</c:v>
                </c:pt>
                <c:pt idx="19149">
                  <c:v>4.4771389198464632E-3</c:v>
                </c:pt>
                <c:pt idx="19150">
                  <c:v>4.1465102711981229E-3</c:v>
                </c:pt>
                <c:pt idx="19151">
                  <c:v>2.3280527036322498E-3</c:v>
                </c:pt>
                <c:pt idx="19152">
                  <c:v>3.9811959468739524E-3</c:v>
                </c:pt>
                <c:pt idx="19153">
                  <c:v>5.0557390549810597E-3</c:v>
                </c:pt>
                <c:pt idx="19154">
                  <c:v>3.4025958117393567E-3</c:v>
                </c:pt>
                <c:pt idx="19155">
                  <c:v>3.8158816225497823E-3</c:v>
                </c:pt>
                <c:pt idx="19156">
                  <c:v>4.8904247306568891E-3</c:v>
                </c:pt>
                <c:pt idx="19157">
                  <c:v>4.8904247306568891E-3</c:v>
                </c:pt>
                <c:pt idx="19158">
                  <c:v>4.2291674333602078E-3</c:v>
                </c:pt>
                <c:pt idx="19159">
                  <c:v>3.6505672982256121E-3</c:v>
                </c:pt>
                <c:pt idx="19160">
                  <c:v>4.3944817576843783E-3</c:v>
                </c:pt>
                <c:pt idx="19161">
                  <c:v>2.4107098657943351E-3</c:v>
                </c:pt>
                <c:pt idx="19162">
                  <c:v>5.1383962171431445E-3</c:v>
                </c:pt>
                <c:pt idx="19163">
                  <c:v>5.0557390549810597E-3</c:v>
                </c:pt>
                <c:pt idx="19164">
                  <c:v>3.3199386495772715E-3</c:v>
                </c:pt>
                <c:pt idx="19165">
                  <c:v>2.3280527036322498E-3</c:v>
                </c:pt>
                <c:pt idx="19166">
                  <c:v>2.6586813522805901E-3</c:v>
                </c:pt>
                <c:pt idx="19167">
                  <c:v>4.6424532441706337E-3</c:v>
                </c:pt>
                <c:pt idx="19168">
                  <c:v>3.3199386495772715E-3</c:v>
                </c:pt>
                <c:pt idx="19169">
                  <c:v>4.5597960820085489E-3</c:v>
                </c:pt>
                <c:pt idx="19170">
                  <c:v>3.9811959468739524E-3</c:v>
                </c:pt>
                <c:pt idx="19171">
                  <c:v>3.4025958117393567E-3</c:v>
                </c:pt>
                <c:pt idx="19172">
                  <c:v>2.6586813522805901E-3</c:v>
                </c:pt>
                <c:pt idx="19173">
                  <c:v>3.8158816225497823E-3</c:v>
                </c:pt>
                <c:pt idx="19174">
                  <c:v>5.0557390549810597E-3</c:v>
                </c:pt>
                <c:pt idx="19175">
                  <c:v>4.3944817576843783E-3</c:v>
                </c:pt>
                <c:pt idx="19176">
                  <c:v>2.9893100009289308E-3</c:v>
                </c:pt>
                <c:pt idx="19177">
                  <c:v>5.7169963522777411E-3</c:v>
                </c:pt>
                <c:pt idx="19178">
                  <c:v>4.6424532441706337E-3</c:v>
                </c:pt>
                <c:pt idx="19179">
                  <c:v>4.2291674333602078E-3</c:v>
                </c:pt>
                <c:pt idx="19180">
                  <c:v>3.8158816225497823E-3</c:v>
                </c:pt>
                <c:pt idx="19181">
                  <c:v>3.4025958117393567E-3</c:v>
                </c:pt>
                <c:pt idx="19182">
                  <c:v>4.0638531090360381E-3</c:v>
                </c:pt>
                <c:pt idx="19183">
                  <c:v>4.7251104063327186E-3</c:v>
                </c:pt>
                <c:pt idx="19184">
                  <c:v>3.3199386495772715E-3</c:v>
                </c:pt>
                <c:pt idx="19185">
                  <c:v>3.4852529739014416E-3</c:v>
                </c:pt>
                <c:pt idx="19186">
                  <c:v>3.1546243252531009E-3</c:v>
                </c:pt>
                <c:pt idx="19187">
                  <c:v>5.4690248657914857E-3</c:v>
                </c:pt>
                <c:pt idx="19188">
                  <c:v>4.0638531090360381E-3</c:v>
                </c:pt>
                <c:pt idx="19189">
                  <c:v>2.1627383793080793E-3</c:v>
                </c:pt>
                <c:pt idx="19190">
                  <c:v>4.3944817576843783E-3</c:v>
                </c:pt>
                <c:pt idx="19191">
                  <c:v>3.5679101360635269E-3</c:v>
                </c:pt>
                <c:pt idx="19192">
                  <c:v>1.5841382441734832E-3</c:v>
                </c:pt>
                <c:pt idx="19193">
                  <c:v>4.2291674333602078E-3</c:v>
                </c:pt>
                <c:pt idx="19194">
                  <c:v>3.2372814874151862E-3</c:v>
                </c:pt>
                <c:pt idx="19195">
                  <c:v>1.5014810820113981E-3</c:v>
                </c:pt>
                <c:pt idx="19196">
                  <c:v>4.6424532441706337E-3</c:v>
                </c:pt>
                <c:pt idx="19197">
                  <c:v>1.8321097306597388E-3</c:v>
                </c:pt>
                <c:pt idx="19198">
                  <c:v>4.2291674333602078E-3</c:v>
                </c:pt>
                <c:pt idx="19199">
                  <c:v>3.8158816225497823E-3</c:v>
                </c:pt>
                <c:pt idx="19200">
                  <c:v>7.5756662255263183E-4</c:v>
                </c:pt>
                <c:pt idx="19201">
                  <c:v>4.4771389198464632E-3</c:v>
                </c:pt>
                <c:pt idx="19202">
                  <c:v>2.4107098657943351E-3</c:v>
                </c:pt>
                <c:pt idx="19203">
                  <c:v>3.6505672982256121E-3</c:v>
                </c:pt>
                <c:pt idx="19204">
                  <c:v>3.1546243252531009E-3</c:v>
                </c:pt>
                <c:pt idx="19205">
                  <c:v>3.4025958117393567E-3</c:v>
                </c:pt>
                <c:pt idx="19206">
                  <c:v>4.1465102711981229E-3</c:v>
                </c:pt>
                <c:pt idx="19207">
                  <c:v>2.3280527036322498E-3</c:v>
                </c:pt>
                <c:pt idx="19208">
                  <c:v>3.0719671630910161E-3</c:v>
                </c:pt>
                <c:pt idx="19209">
                  <c:v>1.6667954063355685E-3</c:v>
                </c:pt>
                <c:pt idx="19210">
                  <c:v>3.5679101360635269E-3</c:v>
                </c:pt>
                <c:pt idx="19211">
                  <c:v>2.2453955414701646E-3</c:v>
                </c:pt>
                <c:pt idx="19212">
                  <c:v>4.0638531090360381E-3</c:v>
                </c:pt>
                <c:pt idx="19213">
                  <c:v>3.3199386495772715E-3</c:v>
                </c:pt>
                <c:pt idx="19214">
                  <c:v>1.9974240549839092E-3</c:v>
                </c:pt>
                <c:pt idx="19215">
                  <c:v>4.1465102711981229E-3</c:v>
                </c:pt>
                <c:pt idx="19216">
                  <c:v>3.8985387847118675E-3</c:v>
                </c:pt>
                <c:pt idx="19217">
                  <c:v>4.3118245955222926E-3</c:v>
                </c:pt>
                <c:pt idx="19218">
                  <c:v>2.49336702795642E-3</c:v>
                </c:pt>
                <c:pt idx="19219">
                  <c:v>3.6505672982256121E-3</c:v>
                </c:pt>
                <c:pt idx="19220">
                  <c:v>2.5760241901185048E-3</c:v>
                </c:pt>
                <c:pt idx="19221">
                  <c:v>3.5679101360635269E-3</c:v>
                </c:pt>
                <c:pt idx="19222">
                  <c:v>2.9893100009289308E-3</c:v>
                </c:pt>
                <c:pt idx="19223">
                  <c:v>3.8158816225497823E-3</c:v>
                </c:pt>
                <c:pt idx="19224">
                  <c:v>2.5760241901185048E-3</c:v>
                </c:pt>
                <c:pt idx="19225">
                  <c:v>4.6424532441706337E-3</c:v>
                </c:pt>
                <c:pt idx="19226">
                  <c:v>2.6586813522805901E-3</c:v>
                </c:pt>
                <c:pt idx="19227">
                  <c:v>4.2291674333602078E-3</c:v>
                </c:pt>
                <c:pt idx="19228">
                  <c:v>3.4025958117393567E-3</c:v>
                </c:pt>
                <c:pt idx="19229">
                  <c:v>3.6505672982256121E-3</c:v>
                </c:pt>
                <c:pt idx="19230">
                  <c:v>4.3118245955222926E-3</c:v>
                </c:pt>
                <c:pt idx="19231">
                  <c:v>4.0638531090360381E-3</c:v>
                </c:pt>
                <c:pt idx="19232">
                  <c:v>3.3199386495772715E-3</c:v>
                </c:pt>
                <c:pt idx="19233">
                  <c:v>4.1465102711981229E-3</c:v>
                </c:pt>
                <c:pt idx="19234">
                  <c:v>3.9811959468739524E-3</c:v>
                </c:pt>
                <c:pt idx="19235">
                  <c:v>1.4188239198493129E-3</c:v>
                </c:pt>
                <c:pt idx="19236">
                  <c:v>3.8985387847118675E-3</c:v>
                </c:pt>
                <c:pt idx="19237">
                  <c:v>3.0719671630910161E-3</c:v>
                </c:pt>
                <c:pt idx="19238">
                  <c:v>2.9893100009289308E-3</c:v>
                </c:pt>
                <c:pt idx="19239">
                  <c:v>3.7332244603876974E-3</c:v>
                </c:pt>
                <c:pt idx="19240">
                  <c:v>1.9147668928218239E-3</c:v>
                </c:pt>
                <c:pt idx="19241">
                  <c:v>3.3199386495772715E-3</c:v>
                </c:pt>
                <c:pt idx="19242">
                  <c:v>2.0800812171459944E-3</c:v>
                </c:pt>
                <c:pt idx="19243">
                  <c:v>1.1708524333630577E-3</c:v>
                </c:pt>
                <c:pt idx="19244">
                  <c:v>1.5014810820113981E-3</c:v>
                </c:pt>
                <c:pt idx="19245">
                  <c:v>1.9974240549839092E-3</c:v>
                </c:pt>
                <c:pt idx="19246">
                  <c:v>2.6586813522805901E-3</c:v>
                </c:pt>
                <c:pt idx="19247">
                  <c:v>1.0055381090388873E-3</c:v>
                </c:pt>
                <c:pt idx="19248">
                  <c:v>3.0719671630910161E-3</c:v>
                </c:pt>
                <c:pt idx="19249">
                  <c:v>2.9066528387668455E-3</c:v>
                </c:pt>
                <c:pt idx="19250">
                  <c:v>2.4107098657943351E-3</c:v>
                </c:pt>
                <c:pt idx="19251">
                  <c:v>3.2372814874151862E-3</c:v>
                </c:pt>
                <c:pt idx="19252">
                  <c:v>2.9066528387668455E-3</c:v>
                </c:pt>
                <c:pt idx="19253">
                  <c:v>3.9811959468739524E-3</c:v>
                </c:pt>
                <c:pt idx="19254">
                  <c:v>2.7413385144426754E-3</c:v>
                </c:pt>
                <c:pt idx="19255">
                  <c:v>3.9811959468739524E-3</c:v>
                </c:pt>
                <c:pt idx="19256">
                  <c:v>3.2372814874151862E-3</c:v>
                </c:pt>
                <c:pt idx="19257">
                  <c:v>1.0881952712009724E-3</c:v>
                </c:pt>
                <c:pt idx="19258">
                  <c:v>2.6586813522805901E-3</c:v>
                </c:pt>
                <c:pt idx="19259">
                  <c:v>2.7413385144426754E-3</c:v>
                </c:pt>
                <c:pt idx="19260">
                  <c:v>2.9893100009289308E-3</c:v>
                </c:pt>
                <c:pt idx="19261">
                  <c:v>3.9811959468739524E-3</c:v>
                </c:pt>
                <c:pt idx="19262">
                  <c:v>5.5516820279535705E-3</c:v>
                </c:pt>
                <c:pt idx="19263">
                  <c:v>2.9066528387668455E-3</c:v>
                </c:pt>
                <c:pt idx="19264">
                  <c:v>4.3118245955222926E-3</c:v>
                </c:pt>
                <c:pt idx="19265">
                  <c:v>1.0055381090388873E-3</c:v>
                </c:pt>
                <c:pt idx="19266">
                  <c:v>3.8985387847118675E-3</c:v>
                </c:pt>
                <c:pt idx="19267">
                  <c:v>2.6586813522805901E-3</c:v>
                </c:pt>
                <c:pt idx="19268">
                  <c:v>3.9811959468739524E-3</c:v>
                </c:pt>
                <c:pt idx="19269">
                  <c:v>3.3199386495772715E-3</c:v>
                </c:pt>
                <c:pt idx="19270">
                  <c:v>3.4852529739014416E-3</c:v>
                </c:pt>
                <c:pt idx="19271">
                  <c:v>2.3280527036322498E-3</c:v>
                </c:pt>
                <c:pt idx="19272">
                  <c:v>4.3118245955222926E-3</c:v>
                </c:pt>
                <c:pt idx="19273">
                  <c:v>2.9066528387668455E-3</c:v>
                </c:pt>
                <c:pt idx="19274">
                  <c:v>3.6505672982256121E-3</c:v>
                </c:pt>
                <c:pt idx="19275">
                  <c:v>3.1546243252531009E-3</c:v>
                </c:pt>
                <c:pt idx="19276">
                  <c:v>2.4107098657943351E-3</c:v>
                </c:pt>
                <c:pt idx="19277">
                  <c:v>2.4107098657943351E-3</c:v>
                </c:pt>
                <c:pt idx="19278">
                  <c:v>3.5679101360635269E-3</c:v>
                </c:pt>
                <c:pt idx="19279">
                  <c:v>2.9893100009289308E-3</c:v>
                </c:pt>
                <c:pt idx="19280">
                  <c:v>2.3280527036322498E-3</c:v>
                </c:pt>
                <c:pt idx="19281">
                  <c:v>3.9811959468739524E-3</c:v>
                </c:pt>
                <c:pt idx="19282">
                  <c:v>4.2291674333602078E-3</c:v>
                </c:pt>
                <c:pt idx="19283">
                  <c:v>2.9893100009289308E-3</c:v>
                </c:pt>
                <c:pt idx="19284">
                  <c:v>3.3199386495772715E-3</c:v>
                </c:pt>
                <c:pt idx="19285">
                  <c:v>1.4188239198493129E-3</c:v>
                </c:pt>
                <c:pt idx="19286">
                  <c:v>3.1546243252531009E-3</c:v>
                </c:pt>
                <c:pt idx="19287">
                  <c:v>3.3199386495772715E-3</c:v>
                </c:pt>
                <c:pt idx="19288">
                  <c:v>3.8158816225497823E-3</c:v>
                </c:pt>
                <c:pt idx="19289">
                  <c:v>2.4107098657943351E-3</c:v>
                </c:pt>
                <c:pt idx="19290">
                  <c:v>2.9066528387668455E-3</c:v>
                </c:pt>
                <c:pt idx="19291">
                  <c:v>2.4107098657943351E-3</c:v>
                </c:pt>
                <c:pt idx="19292">
                  <c:v>2.1627383793080793E-3</c:v>
                </c:pt>
                <c:pt idx="19293">
                  <c:v>2.3280527036322498E-3</c:v>
                </c:pt>
                <c:pt idx="19294">
                  <c:v>3.4852529739014416E-3</c:v>
                </c:pt>
                <c:pt idx="19295">
                  <c:v>2.3280527036322498E-3</c:v>
                </c:pt>
                <c:pt idx="19296">
                  <c:v>3.2372814874151862E-3</c:v>
                </c:pt>
                <c:pt idx="19297">
                  <c:v>3.0719671630910161E-3</c:v>
                </c:pt>
                <c:pt idx="19298">
                  <c:v>2.1627383793080793E-3</c:v>
                </c:pt>
                <c:pt idx="19299">
                  <c:v>2.2453955414701646E-3</c:v>
                </c:pt>
                <c:pt idx="19300">
                  <c:v>2.1627383793080793E-3</c:v>
                </c:pt>
                <c:pt idx="19301">
                  <c:v>2.1627383793080793E-3</c:v>
                </c:pt>
                <c:pt idx="19302">
                  <c:v>9.6309325255950607E-5</c:v>
                </c:pt>
                <c:pt idx="19303">
                  <c:v>-3.9963364771656028E-4</c:v>
                </c:pt>
                <c:pt idx="19304">
                  <c:v>4.0638531090360381E-3</c:v>
                </c:pt>
                <c:pt idx="19305">
                  <c:v>1.0881952712009724E-3</c:v>
                </c:pt>
                <c:pt idx="19306">
                  <c:v>3.4025958117393567E-3</c:v>
                </c:pt>
                <c:pt idx="19307">
                  <c:v>3.3199386495772715E-3</c:v>
                </c:pt>
                <c:pt idx="19308">
                  <c:v>4.2291674333602078E-3</c:v>
                </c:pt>
                <c:pt idx="19309">
                  <c:v>2.1627383793080793E-3</c:v>
                </c:pt>
                <c:pt idx="19310">
                  <c:v>3.0719671630910161E-3</c:v>
                </c:pt>
                <c:pt idx="19311">
                  <c:v>1.9147668928218239E-3</c:v>
                </c:pt>
                <c:pt idx="19312">
                  <c:v>3.5679101360635269E-3</c:v>
                </c:pt>
                <c:pt idx="19313">
                  <c:v>2.8239956766047602E-3</c:v>
                </c:pt>
                <c:pt idx="19314">
                  <c:v>2.3280527036322498E-3</c:v>
                </c:pt>
                <c:pt idx="19315">
                  <c:v>1.2535095955251425E-3</c:v>
                </c:pt>
                <c:pt idx="19316">
                  <c:v>1.0055381090388873E-3</c:v>
                </c:pt>
                <c:pt idx="19317">
                  <c:v>1.9974240549839092E-3</c:v>
                </c:pt>
                <c:pt idx="19318">
                  <c:v>3.4852529739014416E-3</c:v>
                </c:pt>
                <c:pt idx="19319">
                  <c:v>2.9893100009289308E-3</c:v>
                </c:pt>
                <c:pt idx="19320">
                  <c:v>1.7896648741803578E-4</c:v>
                </c:pt>
                <c:pt idx="19321">
                  <c:v>3.2372814874151862E-3</c:v>
                </c:pt>
                <c:pt idx="19322">
                  <c:v>3.2372814874151862E-3</c:v>
                </c:pt>
                <c:pt idx="19323">
                  <c:v>3.9811959468739524E-3</c:v>
                </c:pt>
                <c:pt idx="19324">
                  <c:v>3.0719671630910161E-3</c:v>
                </c:pt>
                <c:pt idx="19325">
                  <c:v>1.2535095955251425E-3</c:v>
                </c:pt>
                <c:pt idx="19326">
                  <c:v>2.2453955414701646E-3</c:v>
                </c:pt>
                <c:pt idx="19327">
                  <c:v>2.9066528387668455E-3</c:v>
                </c:pt>
                <c:pt idx="19328">
                  <c:v>2.9066528387668455E-3</c:v>
                </c:pt>
                <c:pt idx="19329">
                  <c:v>7.5756662255263183E-4</c:v>
                </c:pt>
                <c:pt idx="19330">
                  <c:v>2.9066528387668455E-3</c:v>
                </c:pt>
                <c:pt idx="19331">
                  <c:v>3.7332244603876974E-3</c:v>
                </c:pt>
                <c:pt idx="19332">
                  <c:v>2.9893100009289308E-3</c:v>
                </c:pt>
                <c:pt idx="19333">
                  <c:v>2.7413385144426754E-3</c:v>
                </c:pt>
                <c:pt idx="19334">
                  <c:v>-1.5166216123030482E-4</c:v>
                </c:pt>
                <c:pt idx="19335">
                  <c:v>2.49336702795642E-3</c:v>
                </c:pt>
                <c:pt idx="19336">
                  <c:v>3.0719671630910161E-3</c:v>
                </c:pt>
                <c:pt idx="19337">
                  <c:v>3.3199386495772715E-3</c:v>
                </c:pt>
                <c:pt idx="19338">
                  <c:v>4.4771389198464632E-3</c:v>
                </c:pt>
                <c:pt idx="19339">
                  <c:v>2.3280527036322498E-3</c:v>
                </c:pt>
                <c:pt idx="19340">
                  <c:v>2.9066528387668455E-3</c:v>
                </c:pt>
                <c:pt idx="19341">
                  <c:v>2.49336702795642E-3</c:v>
                </c:pt>
                <c:pt idx="19342">
                  <c:v>2.4107098657943351E-3</c:v>
                </c:pt>
                <c:pt idx="19343">
                  <c:v>6.7490946039054666E-4</c:v>
                </c:pt>
                <c:pt idx="19344">
                  <c:v>2.2453955414701646E-3</c:v>
                </c:pt>
                <c:pt idx="19345">
                  <c:v>2.5760241901185048E-3</c:v>
                </c:pt>
                <c:pt idx="19346">
                  <c:v>2.2453955414701646E-3</c:v>
                </c:pt>
                <c:pt idx="19347">
                  <c:v>-9.7823378285115631E-4</c:v>
                </c:pt>
                <c:pt idx="19348">
                  <c:v>1.7494525684976535E-3</c:v>
                </c:pt>
                <c:pt idx="19349">
                  <c:v>1.9147668928218239E-3</c:v>
                </c:pt>
                <c:pt idx="19350">
                  <c:v>2.1627383793080793E-3</c:v>
                </c:pt>
                <c:pt idx="19351">
                  <c:v>2.7413385144426754E-3</c:v>
                </c:pt>
                <c:pt idx="19352">
                  <c:v>2.6586813522805901E-3</c:v>
                </c:pt>
                <c:pt idx="19353">
                  <c:v>2.8239956766047602E-3</c:v>
                </c:pt>
                <c:pt idx="19354">
                  <c:v>1.9147668928218239E-3</c:v>
                </c:pt>
                <c:pt idx="19355">
                  <c:v>3.1546243252531009E-3</c:v>
                </c:pt>
                <c:pt idx="19356">
                  <c:v>3.4428081174220604E-4</c:v>
                </c:pt>
                <c:pt idx="19357">
                  <c:v>1.9974240549839092E-3</c:v>
                </c:pt>
                <c:pt idx="19358">
                  <c:v>5.922522982284616E-4</c:v>
                </c:pt>
                <c:pt idx="19359">
                  <c:v>1.8321097306597388E-3</c:v>
                </c:pt>
                <c:pt idx="19360">
                  <c:v>3.0719671630910161E-3</c:v>
                </c:pt>
                <c:pt idx="19361">
                  <c:v>1.9147668928218239E-3</c:v>
                </c:pt>
                <c:pt idx="19362">
                  <c:v>1.6667954063355685E-3</c:v>
                </c:pt>
                <c:pt idx="19363">
                  <c:v>2.6586813522805901E-3</c:v>
                </c:pt>
                <c:pt idx="19364">
                  <c:v>2.6586813522805901E-3</c:v>
                </c:pt>
                <c:pt idx="19365">
                  <c:v>2.4107098657943351E-3</c:v>
                </c:pt>
                <c:pt idx="19366">
                  <c:v>2.8239956766047602E-3</c:v>
                </c:pt>
                <c:pt idx="19367">
                  <c:v>2.1627383793080793E-3</c:v>
                </c:pt>
                <c:pt idx="19368">
                  <c:v>2.6586813522805901E-3</c:v>
                </c:pt>
                <c:pt idx="19369">
                  <c:v>1.5014810820113981E-3</c:v>
                </c:pt>
                <c:pt idx="19370">
                  <c:v>1.8321097306597388E-3</c:v>
                </c:pt>
                <c:pt idx="19371">
                  <c:v>7.5756662255263183E-4</c:v>
                </c:pt>
                <c:pt idx="19372">
                  <c:v>1.3361667576872278E-3</c:v>
                </c:pt>
                <c:pt idx="19373">
                  <c:v>2.8239956766047602E-3</c:v>
                </c:pt>
                <c:pt idx="19374">
                  <c:v>2.5760241901185048E-3</c:v>
                </c:pt>
                <c:pt idx="19375">
                  <c:v>2.8239956766047602E-3</c:v>
                </c:pt>
                <c:pt idx="19376">
                  <c:v>2.7413385144426754E-3</c:v>
                </c:pt>
                <c:pt idx="19377">
                  <c:v>4.2693797390429121E-4</c:v>
                </c:pt>
                <c:pt idx="19378">
                  <c:v>2.7413385144426754E-3</c:v>
                </c:pt>
                <c:pt idx="19379">
                  <c:v>1.3361667576872278E-3</c:v>
                </c:pt>
                <c:pt idx="19380">
                  <c:v>-4.8229080987864545E-4</c:v>
                </c:pt>
                <c:pt idx="19381">
                  <c:v>2.2453955414701646E-3</c:v>
                </c:pt>
                <c:pt idx="19382">
                  <c:v>1.0055381090388873E-3</c:v>
                </c:pt>
                <c:pt idx="19383">
                  <c:v>2.1627383793080793E-3</c:v>
                </c:pt>
                <c:pt idx="19384">
                  <c:v>3.2372814874151862E-3</c:v>
                </c:pt>
                <c:pt idx="19385">
                  <c:v>2.2453955414701646E-3</c:v>
                </c:pt>
                <c:pt idx="19386">
                  <c:v>2.4107098657943351E-3</c:v>
                </c:pt>
                <c:pt idx="19387">
                  <c:v>2.8239956766047602E-3</c:v>
                </c:pt>
                <c:pt idx="19388">
                  <c:v>2.6162364958012092E-4</c:v>
                </c:pt>
                <c:pt idx="19389">
                  <c:v>2.3280527036322498E-3</c:v>
                </c:pt>
                <c:pt idx="19390">
                  <c:v>1.1708524333630577E-3</c:v>
                </c:pt>
                <c:pt idx="19391">
                  <c:v>2.6162364958012092E-4</c:v>
                </c:pt>
                <c:pt idx="19392">
                  <c:v>3.0719671630910161E-3</c:v>
                </c:pt>
                <c:pt idx="19393">
                  <c:v>3.2372814874151862E-3</c:v>
                </c:pt>
                <c:pt idx="19394">
                  <c:v>1.3361667576872278E-3</c:v>
                </c:pt>
                <c:pt idx="19395">
                  <c:v>2.3280527036322498E-3</c:v>
                </c:pt>
                <c:pt idx="19396">
                  <c:v>1.7494525684976535E-3</c:v>
                </c:pt>
                <c:pt idx="19397">
                  <c:v>1.5841382441734832E-3</c:v>
                </c:pt>
                <c:pt idx="19398">
                  <c:v>1.5014810820113981E-3</c:v>
                </c:pt>
                <c:pt idx="19399">
                  <c:v>8.40223784714717E-4</c:v>
                </c:pt>
                <c:pt idx="19400">
                  <c:v>2.1627383793080793E-3</c:v>
                </c:pt>
                <c:pt idx="19401">
                  <c:v>1.4188239198493129E-3</c:v>
                </c:pt>
                <c:pt idx="19402">
                  <c:v>2.1627383793080793E-3</c:v>
                </c:pt>
                <c:pt idx="19403">
                  <c:v>4.1465102711981229E-3</c:v>
                </c:pt>
                <c:pt idx="19404">
                  <c:v>2.5760241901185048E-3</c:v>
                </c:pt>
                <c:pt idx="19405">
                  <c:v>1.0881952712009724E-3</c:v>
                </c:pt>
                <c:pt idx="19406">
                  <c:v>-2.3431932339238997E-4</c:v>
                </c:pt>
                <c:pt idx="19407">
                  <c:v>3.4428081174220604E-4</c:v>
                </c:pt>
                <c:pt idx="19408">
                  <c:v>1.4188239198493129E-3</c:v>
                </c:pt>
                <c:pt idx="19409">
                  <c:v>3.2372814874151862E-3</c:v>
                </c:pt>
                <c:pt idx="19410">
                  <c:v>1.8321097306597388E-3</c:v>
                </c:pt>
                <c:pt idx="19411">
                  <c:v>1.5841382441734832E-3</c:v>
                </c:pt>
                <c:pt idx="19412">
                  <c:v>2.6586813522805901E-3</c:v>
                </c:pt>
                <c:pt idx="19413">
                  <c:v>1.4188239198493129E-3</c:v>
                </c:pt>
                <c:pt idx="19414">
                  <c:v>1.7494525684976535E-3</c:v>
                </c:pt>
                <c:pt idx="19415">
                  <c:v>1.9974240549839092E-3</c:v>
                </c:pt>
                <c:pt idx="19416">
                  <c:v>6.7490946039054666E-4</c:v>
                </c:pt>
                <c:pt idx="19417">
                  <c:v>-5.6494797204073056E-4</c:v>
                </c:pt>
                <c:pt idx="19418">
                  <c:v>2.9066528387668455E-3</c:v>
                </c:pt>
                <c:pt idx="19419">
                  <c:v>2.6586813522805901E-3</c:v>
                </c:pt>
                <c:pt idx="19420">
                  <c:v>2.7413385144426754E-3</c:v>
                </c:pt>
                <c:pt idx="19421">
                  <c:v>-3.9963364771656028E-4</c:v>
                </c:pt>
                <c:pt idx="19422">
                  <c:v>2.6586813522805901E-3</c:v>
                </c:pt>
                <c:pt idx="19423">
                  <c:v>-6.4760513420281573E-4</c:v>
                </c:pt>
                <c:pt idx="19424">
                  <c:v>1.2535095955251425E-3</c:v>
                </c:pt>
                <c:pt idx="19425">
                  <c:v>9.2288094687680217E-4</c:v>
                </c:pt>
                <c:pt idx="19426">
                  <c:v>2.49336702795642E-3</c:v>
                </c:pt>
                <c:pt idx="19427">
                  <c:v>1.2535095955251425E-3</c:v>
                </c:pt>
                <c:pt idx="19428">
                  <c:v>-8.1291945852698597E-4</c:v>
                </c:pt>
                <c:pt idx="19429">
                  <c:v>2.1627383793080793E-3</c:v>
                </c:pt>
                <c:pt idx="19430">
                  <c:v>1.4188239198493129E-3</c:v>
                </c:pt>
                <c:pt idx="19431">
                  <c:v>1.2535095955251425E-3</c:v>
                </c:pt>
                <c:pt idx="19432">
                  <c:v>2.4107098657943351E-3</c:v>
                </c:pt>
                <c:pt idx="19433">
                  <c:v>1.6667954063355685E-3</c:v>
                </c:pt>
                <c:pt idx="19434">
                  <c:v>1.8321097306597388E-3</c:v>
                </c:pt>
                <c:pt idx="19435">
                  <c:v>1.5841382441734832E-3</c:v>
                </c:pt>
                <c:pt idx="19436">
                  <c:v>-4.8229080987864545E-4</c:v>
                </c:pt>
                <c:pt idx="19437">
                  <c:v>3.4428081174220604E-4</c:v>
                </c:pt>
                <c:pt idx="19438">
                  <c:v>8.40223784714717E-4</c:v>
                </c:pt>
                <c:pt idx="19439">
                  <c:v>2.0800812171459944E-3</c:v>
                </c:pt>
                <c:pt idx="19440">
                  <c:v>2.6586813522805901E-3</c:v>
                </c:pt>
                <c:pt idx="19441">
                  <c:v>2.2453955414701646E-3</c:v>
                </c:pt>
                <c:pt idx="19442">
                  <c:v>1.7494525684976535E-3</c:v>
                </c:pt>
                <c:pt idx="19443">
                  <c:v>2.3280527036322498E-3</c:v>
                </c:pt>
                <c:pt idx="19444">
                  <c:v>1.0881952712009724E-3</c:v>
                </c:pt>
                <c:pt idx="19445">
                  <c:v>1.3652163093865467E-5</c:v>
                </c:pt>
                <c:pt idx="19446">
                  <c:v>9.2288094687680217E-4</c:v>
                </c:pt>
                <c:pt idx="19447">
                  <c:v>1.9974240549839092E-3</c:v>
                </c:pt>
                <c:pt idx="19448">
                  <c:v>1.9147668928218239E-3</c:v>
                </c:pt>
                <c:pt idx="19449">
                  <c:v>2.1627383793080793E-3</c:v>
                </c:pt>
                <c:pt idx="19450">
                  <c:v>1.7494525684976535E-3</c:v>
                </c:pt>
                <c:pt idx="19451">
                  <c:v>1.8321097306597388E-3</c:v>
                </c:pt>
                <c:pt idx="19452">
                  <c:v>8.40223784714717E-4</c:v>
                </c:pt>
                <c:pt idx="19453">
                  <c:v>4.2693797390429121E-4</c:v>
                </c:pt>
                <c:pt idx="19454">
                  <c:v>6.7490946039054666E-4</c:v>
                </c:pt>
                <c:pt idx="19455">
                  <c:v>1.6667954063355685E-3</c:v>
                </c:pt>
                <c:pt idx="19456">
                  <c:v>1.2535095955251425E-3</c:v>
                </c:pt>
                <c:pt idx="19457">
                  <c:v>1.7494525684976535E-3</c:v>
                </c:pt>
                <c:pt idx="19458">
                  <c:v>1.9147668928218239E-3</c:v>
                </c:pt>
                <c:pt idx="19459">
                  <c:v>2.6162364958012092E-4</c:v>
                </c:pt>
                <c:pt idx="19460">
                  <c:v>1.3361667576872278E-3</c:v>
                </c:pt>
                <c:pt idx="19461">
                  <c:v>2.9893100009289308E-3</c:v>
                </c:pt>
                <c:pt idx="19462">
                  <c:v>1.3361667576872278E-3</c:v>
                </c:pt>
                <c:pt idx="19463">
                  <c:v>1.1708524333630577E-3</c:v>
                </c:pt>
                <c:pt idx="19464">
                  <c:v>1.7494525684976535E-3</c:v>
                </c:pt>
                <c:pt idx="19465">
                  <c:v>2.0800812171459944E-3</c:v>
                </c:pt>
                <c:pt idx="19466">
                  <c:v>1.5014810820113981E-3</c:v>
                </c:pt>
                <c:pt idx="19467">
                  <c:v>1.8321097306597388E-3</c:v>
                </c:pt>
                <c:pt idx="19468">
                  <c:v>-6.9004999068219693E-5</c:v>
                </c:pt>
                <c:pt idx="19469">
                  <c:v>-1.0608909450132416E-3</c:v>
                </c:pt>
                <c:pt idx="19470">
                  <c:v>1.3361667576872278E-3</c:v>
                </c:pt>
                <c:pt idx="19471">
                  <c:v>1.2535095955251425E-3</c:v>
                </c:pt>
                <c:pt idx="19472">
                  <c:v>2.5760241901185048E-3</c:v>
                </c:pt>
                <c:pt idx="19473">
                  <c:v>4.2693797390429121E-4</c:v>
                </c:pt>
                <c:pt idx="19474">
                  <c:v>1.9147668928218239E-3</c:v>
                </c:pt>
                <c:pt idx="19475">
                  <c:v>1.2535095955251425E-3</c:v>
                </c:pt>
                <c:pt idx="19476">
                  <c:v>1.4188239198493129E-3</c:v>
                </c:pt>
                <c:pt idx="19477">
                  <c:v>1.0881952712009724E-3</c:v>
                </c:pt>
                <c:pt idx="19478">
                  <c:v>1.0055381090388873E-3</c:v>
                </c:pt>
                <c:pt idx="19479">
                  <c:v>2.2453955414701646E-3</c:v>
                </c:pt>
                <c:pt idx="19480">
                  <c:v>1.7896648741803578E-4</c:v>
                </c:pt>
                <c:pt idx="19481">
                  <c:v>2.0800812171459944E-3</c:v>
                </c:pt>
                <c:pt idx="19482">
                  <c:v>1.0055381090388873E-3</c:v>
                </c:pt>
                <c:pt idx="19483">
                  <c:v>-8.1291945852698597E-4</c:v>
                </c:pt>
                <c:pt idx="19484">
                  <c:v>-4.8229080987864545E-4</c:v>
                </c:pt>
                <c:pt idx="19485">
                  <c:v>1.9974240549839092E-3</c:v>
                </c:pt>
                <c:pt idx="19486">
                  <c:v>2.2453955414701646E-3</c:v>
                </c:pt>
                <c:pt idx="19487">
                  <c:v>1.9147668928218239E-3</c:v>
                </c:pt>
                <c:pt idx="19488">
                  <c:v>2.9066528387668455E-3</c:v>
                </c:pt>
                <c:pt idx="19489">
                  <c:v>1.2535095955251425E-3</c:v>
                </c:pt>
                <c:pt idx="19490">
                  <c:v>1.0055381090388873E-3</c:v>
                </c:pt>
                <c:pt idx="19491">
                  <c:v>2.3280527036322498E-3</c:v>
                </c:pt>
                <c:pt idx="19492">
                  <c:v>1.4188239198493129E-3</c:v>
                </c:pt>
                <c:pt idx="19493">
                  <c:v>1.1708524333630577E-3</c:v>
                </c:pt>
                <c:pt idx="19494">
                  <c:v>2.3280527036322498E-3</c:v>
                </c:pt>
                <c:pt idx="19495">
                  <c:v>1.4188239198493129E-3</c:v>
                </c:pt>
                <c:pt idx="19496">
                  <c:v>1.7494525684976535E-3</c:v>
                </c:pt>
                <c:pt idx="19497">
                  <c:v>1.0881952712009724E-3</c:v>
                </c:pt>
                <c:pt idx="19498">
                  <c:v>7.5756662255263183E-4</c:v>
                </c:pt>
                <c:pt idx="19499">
                  <c:v>1.2535095955251425E-3</c:v>
                </c:pt>
                <c:pt idx="19500">
                  <c:v>9.2288094687680217E-4</c:v>
                </c:pt>
                <c:pt idx="19501">
                  <c:v>1.9147668928218239E-3</c:v>
                </c:pt>
                <c:pt idx="19502">
                  <c:v>1.7896648741803578E-4</c:v>
                </c:pt>
                <c:pt idx="19503">
                  <c:v>2.3280527036322498E-3</c:v>
                </c:pt>
                <c:pt idx="19504">
                  <c:v>5.0959513606637632E-4</c:v>
                </c:pt>
                <c:pt idx="19505">
                  <c:v>1.7494525684976535E-3</c:v>
                </c:pt>
                <c:pt idx="19506">
                  <c:v>1.7896648741803578E-4</c:v>
                </c:pt>
                <c:pt idx="19507">
                  <c:v>1.7494525684976535E-3</c:v>
                </c:pt>
                <c:pt idx="19508">
                  <c:v>1.0881952712009724E-3</c:v>
                </c:pt>
                <c:pt idx="19509">
                  <c:v>2.6586813522805901E-3</c:v>
                </c:pt>
                <c:pt idx="19510">
                  <c:v>1.7494525684976535E-3</c:v>
                </c:pt>
                <c:pt idx="19511">
                  <c:v>1.4188239198493129E-3</c:v>
                </c:pt>
                <c:pt idx="19512">
                  <c:v>5.0959513606637632E-4</c:v>
                </c:pt>
                <c:pt idx="19513">
                  <c:v>-2.3431932339238997E-4</c:v>
                </c:pt>
                <c:pt idx="19514">
                  <c:v>1.1708524333630577E-3</c:v>
                </c:pt>
                <c:pt idx="19515">
                  <c:v>-6.9004999068219693E-5</c:v>
                </c:pt>
                <c:pt idx="19516">
                  <c:v>2.1627383793080793E-3</c:v>
                </c:pt>
                <c:pt idx="19517">
                  <c:v>6.7490946039054666E-4</c:v>
                </c:pt>
                <c:pt idx="19518">
                  <c:v>1.1708524333630577E-3</c:v>
                </c:pt>
                <c:pt idx="19519">
                  <c:v>1.8321097306597388E-3</c:v>
                </c:pt>
                <c:pt idx="19520">
                  <c:v>1.8321097306597388E-3</c:v>
                </c:pt>
                <c:pt idx="19521">
                  <c:v>9.2288094687680217E-4</c:v>
                </c:pt>
                <c:pt idx="19522">
                  <c:v>2.2453955414701646E-3</c:v>
                </c:pt>
                <c:pt idx="19523">
                  <c:v>-7.302622963649008E-4</c:v>
                </c:pt>
                <c:pt idx="19524">
                  <c:v>1.6667954063355685E-3</c:v>
                </c:pt>
                <c:pt idx="19525">
                  <c:v>2.3280527036322498E-3</c:v>
                </c:pt>
                <c:pt idx="19526">
                  <c:v>1.9974240549839092E-3</c:v>
                </c:pt>
                <c:pt idx="19527">
                  <c:v>9.2288094687680217E-4</c:v>
                </c:pt>
                <c:pt idx="19528">
                  <c:v>2.0800812171459944E-3</c:v>
                </c:pt>
                <c:pt idx="19529">
                  <c:v>4.2693797390429121E-4</c:v>
                </c:pt>
                <c:pt idx="19530">
                  <c:v>9.2288094687680217E-4</c:v>
                </c:pt>
                <c:pt idx="19531">
                  <c:v>1.6667954063355685E-3</c:v>
                </c:pt>
                <c:pt idx="19532">
                  <c:v>2.6586813522805901E-3</c:v>
                </c:pt>
                <c:pt idx="19533">
                  <c:v>2.2453955414701646E-3</c:v>
                </c:pt>
                <c:pt idx="19534">
                  <c:v>1.2535095955251425E-3</c:v>
                </c:pt>
                <c:pt idx="19535">
                  <c:v>1.5014810820113981E-3</c:v>
                </c:pt>
                <c:pt idx="19536">
                  <c:v>1.3361667576872278E-3</c:v>
                </c:pt>
                <c:pt idx="19537">
                  <c:v>1.0055381090388873E-3</c:v>
                </c:pt>
                <c:pt idx="19538">
                  <c:v>1.5841382441734832E-3</c:v>
                </c:pt>
                <c:pt idx="19539">
                  <c:v>6.7490946039054666E-4</c:v>
                </c:pt>
                <c:pt idx="19540">
                  <c:v>-6.9004999068219693E-5</c:v>
                </c:pt>
                <c:pt idx="19541">
                  <c:v>2.2453955414701646E-3</c:v>
                </c:pt>
                <c:pt idx="19542">
                  <c:v>-1.1435481071753266E-3</c:v>
                </c:pt>
                <c:pt idx="19543">
                  <c:v>2.3280527036322498E-3</c:v>
                </c:pt>
                <c:pt idx="19544">
                  <c:v>1.3361667576872278E-3</c:v>
                </c:pt>
                <c:pt idx="19545">
                  <c:v>9.2288094687680217E-4</c:v>
                </c:pt>
                <c:pt idx="19546">
                  <c:v>1.7494525684976535E-3</c:v>
                </c:pt>
                <c:pt idx="19547">
                  <c:v>-2.3007483774445188E-3</c:v>
                </c:pt>
                <c:pt idx="19548">
                  <c:v>1.4188239198493129E-3</c:v>
                </c:pt>
                <c:pt idx="19549">
                  <c:v>5.0959513606637632E-4</c:v>
                </c:pt>
                <c:pt idx="19550">
                  <c:v>-1.5166216123030482E-4</c:v>
                </c:pt>
                <c:pt idx="19551">
                  <c:v>1.5841382441734832E-3</c:v>
                </c:pt>
                <c:pt idx="19552">
                  <c:v>2.2453955414701646E-3</c:v>
                </c:pt>
                <c:pt idx="19553">
                  <c:v>1.9147668928218239E-3</c:v>
                </c:pt>
                <c:pt idx="19554">
                  <c:v>1.2535095955251425E-3</c:v>
                </c:pt>
                <c:pt idx="19555">
                  <c:v>1.1708524333630577E-3</c:v>
                </c:pt>
                <c:pt idx="19556">
                  <c:v>7.5756662255263183E-4</c:v>
                </c:pt>
                <c:pt idx="19557">
                  <c:v>1.0055381090388873E-3</c:v>
                </c:pt>
                <c:pt idx="19558">
                  <c:v>7.5756662255263183E-4</c:v>
                </c:pt>
                <c:pt idx="19559">
                  <c:v>1.0055381090388873E-3</c:v>
                </c:pt>
                <c:pt idx="19560">
                  <c:v>1.6667954063355685E-3</c:v>
                </c:pt>
                <c:pt idx="19561">
                  <c:v>1.1708524333630577E-3</c:v>
                </c:pt>
                <c:pt idx="19562">
                  <c:v>1.7494525684976535E-3</c:v>
                </c:pt>
                <c:pt idx="19563">
                  <c:v>-3.1697648555447516E-4</c:v>
                </c:pt>
                <c:pt idx="19564">
                  <c:v>1.0881952712009724E-3</c:v>
                </c:pt>
                <c:pt idx="19565">
                  <c:v>1.1708524333630577E-3</c:v>
                </c:pt>
                <c:pt idx="19566">
                  <c:v>1.2535095955251425E-3</c:v>
                </c:pt>
                <c:pt idx="19567">
                  <c:v>1.1708524333630577E-3</c:v>
                </c:pt>
                <c:pt idx="19568">
                  <c:v>6.7490946039054666E-4</c:v>
                </c:pt>
                <c:pt idx="19569">
                  <c:v>1.9974240549839092E-3</c:v>
                </c:pt>
                <c:pt idx="19570">
                  <c:v>9.2288094687680217E-4</c:v>
                </c:pt>
                <c:pt idx="19571">
                  <c:v>5.922522982284616E-4</c:v>
                </c:pt>
                <c:pt idx="19572">
                  <c:v>3.4428081174220604E-4</c:v>
                </c:pt>
                <c:pt idx="19573">
                  <c:v>-9.7823378285115631E-4</c:v>
                </c:pt>
                <c:pt idx="19574">
                  <c:v>-3.9963364771656028E-4</c:v>
                </c:pt>
                <c:pt idx="19575">
                  <c:v>8.40223784714717E-4</c:v>
                </c:pt>
                <c:pt idx="19576">
                  <c:v>1.0881952712009724E-3</c:v>
                </c:pt>
                <c:pt idx="19577">
                  <c:v>1.5014810820113981E-3</c:v>
                </c:pt>
                <c:pt idx="19578">
                  <c:v>1.4188239198493129E-3</c:v>
                </c:pt>
                <c:pt idx="19579">
                  <c:v>1.5014810820113981E-3</c:v>
                </c:pt>
                <c:pt idx="19580">
                  <c:v>1.0055381090388873E-3</c:v>
                </c:pt>
                <c:pt idx="19581">
                  <c:v>8.40223784714717E-4</c:v>
                </c:pt>
                <c:pt idx="19582">
                  <c:v>1.5014810820113981E-3</c:v>
                </c:pt>
                <c:pt idx="19583">
                  <c:v>9.2288094687680217E-4</c:v>
                </c:pt>
                <c:pt idx="19584">
                  <c:v>5.0959513606637632E-4</c:v>
                </c:pt>
                <c:pt idx="19585">
                  <c:v>-1.6394910801478375E-3</c:v>
                </c:pt>
                <c:pt idx="19586">
                  <c:v>1.3361667576872278E-3</c:v>
                </c:pt>
                <c:pt idx="19587">
                  <c:v>-2.3431932339238997E-4</c:v>
                </c:pt>
                <c:pt idx="19588">
                  <c:v>1.3361667576872278E-3</c:v>
                </c:pt>
                <c:pt idx="19589">
                  <c:v>-1.9701197287961781E-3</c:v>
                </c:pt>
                <c:pt idx="19590">
                  <c:v>1.7896648741803578E-4</c:v>
                </c:pt>
                <c:pt idx="19591">
                  <c:v>1.3361667576872278E-3</c:v>
                </c:pt>
                <c:pt idx="19592">
                  <c:v>-3.9963364771656028E-4</c:v>
                </c:pt>
                <c:pt idx="19593">
                  <c:v>1.4188239198493129E-3</c:v>
                </c:pt>
                <c:pt idx="19594">
                  <c:v>1.1708524333630577E-3</c:v>
                </c:pt>
                <c:pt idx="19595">
                  <c:v>-1.9701197287961781E-3</c:v>
                </c:pt>
                <c:pt idx="19596">
                  <c:v>1.3652163093865467E-5</c:v>
                </c:pt>
                <c:pt idx="19597">
                  <c:v>1.5841382441734832E-3</c:v>
                </c:pt>
                <c:pt idx="19598">
                  <c:v>-1.391519593661582E-3</c:v>
                </c:pt>
                <c:pt idx="19599">
                  <c:v>1.6667954063355685E-3</c:v>
                </c:pt>
                <c:pt idx="19600">
                  <c:v>9.2288094687680217E-4</c:v>
                </c:pt>
                <c:pt idx="19601">
                  <c:v>-6.9004999068219693E-5</c:v>
                </c:pt>
                <c:pt idx="19602">
                  <c:v>1.1708524333630577E-3</c:v>
                </c:pt>
                <c:pt idx="19603">
                  <c:v>1.0055381090388873E-3</c:v>
                </c:pt>
                <c:pt idx="19604">
                  <c:v>2.5760241901185048E-3</c:v>
                </c:pt>
                <c:pt idx="19605">
                  <c:v>-7.302622963649008E-4</c:v>
                </c:pt>
                <c:pt idx="19606">
                  <c:v>8.40223784714717E-4</c:v>
                </c:pt>
                <c:pt idx="19607">
                  <c:v>3.4428081174220604E-4</c:v>
                </c:pt>
                <c:pt idx="19608">
                  <c:v>4.2693797390429121E-4</c:v>
                </c:pt>
                <c:pt idx="19609">
                  <c:v>9.6309325255950607E-5</c:v>
                </c:pt>
                <c:pt idx="19610">
                  <c:v>2.0800812171459944E-3</c:v>
                </c:pt>
                <c:pt idx="19611">
                  <c:v>1.4188239198493129E-3</c:v>
                </c:pt>
                <c:pt idx="19612">
                  <c:v>5.0959513606637632E-4</c:v>
                </c:pt>
                <c:pt idx="19613">
                  <c:v>2.1627383793080793E-3</c:v>
                </c:pt>
                <c:pt idx="19614">
                  <c:v>-5.6494797204073056E-4</c:v>
                </c:pt>
                <c:pt idx="19615">
                  <c:v>1.5841382441734832E-3</c:v>
                </c:pt>
                <c:pt idx="19616">
                  <c:v>-6.9004999068219693E-5</c:v>
                </c:pt>
                <c:pt idx="19617">
                  <c:v>6.7490946039054666E-4</c:v>
                </c:pt>
                <c:pt idx="19618">
                  <c:v>2.2453955414701646E-3</c:v>
                </c:pt>
                <c:pt idx="19619">
                  <c:v>1.4188239198493129E-3</c:v>
                </c:pt>
                <c:pt idx="19620">
                  <c:v>9.2288094687680217E-4</c:v>
                </c:pt>
                <c:pt idx="19621">
                  <c:v>-8.1291945852698597E-4</c:v>
                </c:pt>
                <c:pt idx="19622">
                  <c:v>1.7896648741803578E-4</c:v>
                </c:pt>
                <c:pt idx="19623">
                  <c:v>2.6162364958012092E-4</c:v>
                </c:pt>
                <c:pt idx="19624">
                  <c:v>1.2535095955251425E-3</c:v>
                </c:pt>
                <c:pt idx="19625">
                  <c:v>1.3652163093865467E-5</c:v>
                </c:pt>
                <c:pt idx="19626">
                  <c:v>5.922522982284616E-4</c:v>
                </c:pt>
                <c:pt idx="19627">
                  <c:v>-2.1354340531203487E-3</c:v>
                </c:pt>
                <c:pt idx="19628">
                  <c:v>1.2535095955251425E-3</c:v>
                </c:pt>
                <c:pt idx="19629">
                  <c:v>-1.9701197287961781E-3</c:v>
                </c:pt>
                <c:pt idx="19630">
                  <c:v>9.2288094687680217E-4</c:v>
                </c:pt>
                <c:pt idx="19631">
                  <c:v>1.2535095955251425E-3</c:v>
                </c:pt>
                <c:pt idx="19632">
                  <c:v>-3.1697648555447516E-4</c:v>
                </c:pt>
                <c:pt idx="19633">
                  <c:v>-3.9963364771656028E-4</c:v>
                </c:pt>
                <c:pt idx="19634">
                  <c:v>1.8321097306597388E-3</c:v>
                </c:pt>
                <c:pt idx="19635">
                  <c:v>1.1708524333630577E-3</c:v>
                </c:pt>
                <c:pt idx="19636">
                  <c:v>9.6309325255950607E-5</c:v>
                </c:pt>
                <c:pt idx="19637">
                  <c:v>1.1708524333630577E-3</c:v>
                </c:pt>
                <c:pt idx="19638">
                  <c:v>1.5841382441734832E-3</c:v>
                </c:pt>
                <c:pt idx="19639">
                  <c:v>2.6162364958012092E-4</c:v>
                </c:pt>
                <c:pt idx="19640">
                  <c:v>1.1708524333630577E-3</c:v>
                </c:pt>
                <c:pt idx="19641">
                  <c:v>1.0055381090388873E-3</c:v>
                </c:pt>
                <c:pt idx="19642">
                  <c:v>-6.4760513420281573E-4</c:v>
                </c:pt>
                <c:pt idx="19643">
                  <c:v>1.7896648741803578E-4</c:v>
                </c:pt>
                <c:pt idx="19644">
                  <c:v>1.0881952712009724E-3</c:v>
                </c:pt>
                <c:pt idx="19645">
                  <c:v>5.922522982284616E-4</c:v>
                </c:pt>
                <c:pt idx="19646">
                  <c:v>1.0881952712009724E-3</c:v>
                </c:pt>
                <c:pt idx="19647">
                  <c:v>1.7494525684976535E-3</c:v>
                </c:pt>
                <c:pt idx="19648">
                  <c:v>5.922522982284616E-4</c:v>
                </c:pt>
                <c:pt idx="19649">
                  <c:v>4.2693797390429121E-4</c:v>
                </c:pt>
                <c:pt idx="19650">
                  <c:v>8.40223784714717E-4</c:v>
                </c:pt>
                <c:pt idx="19651">
                  <c:v>1.2535095955251425E-3</c:v>
                </c:pt>
                <c:pt idx="19652">
                  <c:v>1.7896648741803578E-4</c:v>
                </c:pt>
                <c:pt idx="19653">
                  <c:v>5.0959513606637632E-4</c:v>
                </c:pt>
                <c:pt idx="19654">
                  <c:v>-3.9963364771656028E-4</c:v>
                </c:pt>
                <c:pt idx="19655">
                  <c:v>-1.5166216123030482E-4</c:v>
                </c:pt>
                <c:pt idx="19656">
                  <c:v>3.4428081174220604E-4</c:v>
                </c:pt>
                <c:pt idx="19657">
                  <c:v>-2.3431932339238997E-4</c:v>
                </c:pt>
                <c:pt idx="19658">
                  <c:v>5.922522982284616E-4</c:v>
                </c:pt>
                <c:pt idx="19659">
                  <c:v>-1.2262052693374119E-3</c:v>
                </c:pt>
                <c:pt idx="19660">
                  <c:v>-1.2262052693374119E-3</c:v>
                </c:pt>
                <c:pt idx="19661">
                  <c:v>-6.4760513420281573E-4</c:v>
                </c:pt>
                <c:pt idx="19662">
                  <c:v>-3.9963364771656028E-4</c:v>
                </c:pt>
                <c:pt idx="19663">
                  <c:v>1.3361667576872278E-3</c:v>
                </c:pt>
                <c:pt idx="19664">
                  <c:v>6.7490946039054666E-4</c:v>
                </c:pt>
                <c:pt idx="19665">
                  <c:v>1.5841382441734832E-3</c:v>
                </c:pt>
                <c:pt idx="19666">
                  <c:v>1.0055381090388873E-3</c:v>
                </c:pt>
                <c:pt idx="19667">
                  <c:v>-1.1435481071753266E-3</c:v>
                </c:pt>
                <c:pt idx="19668">
                  <c:v>5.0959513606637632E-4</c:v>
                </c:pt>
                <c:pt idx="19669">
                  <c:v>1.0881952712009724E-3</c:v>
                </c:pt>
                <c:pt idx="19670">
                  <c:v>6.7490946039054666E-4</c:v>
                </c:pt>
                <c:pt idx="19671">
                  <c:v>-6.4760513420281573E-4</c:v>
                </c:pt>
                <c:pt idx="19672">
                  <c:v>1.1708524333630577E-3</c:v>
                </c:pt>
                <c:pt idx="19673">
                  <c:v>-6.4760513420281573E-4</c:v>
                </c:pt>
                <c:pt idx="19674">
                  <c:v>-2.4660627017686894E-3</c:v>
                </c:pt>
                <c:pt idx="19675">
                  <c:v>5.0959513606637632E-4</c:v>
                </c:pt>
                <c:pt idx="19676">
                  <c:v>1.3361667576872278E-3</c:v>
                </c:pt>
                <c:pt idx="19677">
                  <c:v>-6.9004999068219693E-5</c:v>
                </c:pt>
                <c:pt idx="19678">
                  <c:v>3.4428081174220604E-4</c:v>
                </c:pt>
                <c:pt idx="19679">
                  <c:v>-6.4760513420281573E-4</c:v>
                </c:pt>
                <c:pt idx="19680">
                  <c:v>6.7490946039054666E-4</c:v>
                </c:pt>
                <c:pt idx="19681">
                  <c:v>1.1708524333630577E-3</c:v>
                </c:pt>
                <c:pt idx="19682">
                  <c:v>9.2288094687680217E-4</c:v>
                </c:pt>
                <c:pt idx="19683">
                  <c:v>1.3652163093865467E-5</c:v>
                </c:pt>
                <c:pt idx="19684">
                  <c:v>1.7896648741803578E-4</c:v>
                </c:pt>
                <c:pt idx="19685">
                  <c:v>-7.302622963649008E-4</c:v>
                </c:pt>
                <c:pt idx="19686">
                  <c:v>1.1708524333630577E-3</c:v>
                </c:pt>
                <c:pt idx="19687">
                  <c:v>4.2693797390429121E-4</c:v>
                </c:pt>
                <c:pt idx="19688">
                  <c:v>1.3652163093865467E-5</c:v>
                </c:pt>
                <c:pt idx="19689">
                  <c:v>6.7490946039054666E-4</c:v>
                </c:pt>
                <c:pt idx="19690">
                  <c:v>1.2535095955251425E-3</c:v>
                </c:pt>
                <c:pt idx="19691">
                  <c:v>9.2288094687680217E-4</c:v>
                </c:pt>
                <c:pt idx="19692">
                  <c:v>9.2288094687680217E-4</c:v>
                </c:pt>
                <c:pt idx="19693">
                  <c:v>-2.3834055396066041E-3</c:v>
                </c:pt>
                <c:pt idx="19694">
                  <c:v>5.0959513606637632E-4</c:v>
                </c:pt>
                <c:pt idx="19695">
                  <c:v>1.0881952712009724E-3</c:v>
                </c:pt>
                <c:pt idx="19696">
                  <c:v>-6.9004999068219693E-5</c:v>
                </c:pt>
                <c:pt idx="19697">
                  <c:v>7.5756662255263183E-4</c:v>
                </c:pt>
                <c:pt idx="19698">
                  <c:v>1.1708524333630577E-3</c:v>
                </c:pt>
                <c:pt idx="19699">
                  <c:v>-1.8874625666340931E-3</c:v>
                </c:pt>
                <c:pt idx="19700">
                  <c:v>-7.302622963649008E-4</c:v>
                </c:pt>
                <c:pt idx="19701">
                  <c:v>1.3361667576872278E-3</c:v>
                </c:pt>
                <c:pt idx="19702">
                  <c:v>-6.4760513420281573E-4</c:v>
                </c:pt>
                <c:pt idx="19703">
                  <c:v>-1.391519593661582E-3</c:v>
                </c:pt>
                <c:pt idx="19704">
                  <c:v>-8.9557662068907114E-4</c:v>
                </c:pt>
                <c:pt idx="19705">
                  <c:v>3.4428081174220604E-4</c:v>
                </c:pt>
                <c:pt idx="19706">
                  <c:v>1.1708524333630577E-3</c:v>
                </c:pt>
                <c:pt idx="19707">
                  <c:v>-1.6394910801478375E-3</c:v>
                </c:pt>
                <c:pt idx="19708">
                  <c:v>6.7490946039054666E-4</c:v>
                </c:pt>
                <c:pt idx="19709">
                  <c:v>8.40223784714717E-4</c:v>
                </c:pt>
                <c:pt idx="19710">
                  <c:v>5.0959513606637632E-4</c:v>
                </c:pt>
                <c:pt idx="19711">
                  <c:v>9.6309325255950607E-5</c:v>
                </c:pt>
                <c:pt idx="19712">
                  <c:v>-6.9004999068219693E-5</c:v>
                </c:pt>
                <c:pt idx="19713">
                  <c:v>-3.9963364771656028E-4</c:v>
                </c:pt>
                <c:pt idx="19714">
                  <c:v>5.0959513606637632E-4</c:v>
                </c:pt>
                <c:pt idx="19715">
                  <c:v>-2.3007483774445188E-3</c:v>
                </c:pt>
                <c:pt idx="19716">
                  <c:v>9.6309325255950607E-5</c:v>
                </c:pt>
                <c:pt idx="19717">
                  <c:v>-3.9963364771656028E-4</c:v>
                </c:pt>
                <c:pt idx="19718">
                  <c:v>-2.3431932339238997E-4</c:v>
                </c:pt>
                <c:pt idx="19719">
                  <c:v>2.6162364958012092E-4</c:v>
                </c:pt>
                <c:pt idx="19720">
                  <c:v>-3.1697648555447516E-4</c:v>
                </c:pt>
                <c:pt idx="19721">
                  <c:v>-1.0608909450132416E-3</c:v>
                </c:pt>
                <c:pt idx="19722">
                  <c:v>-1.1435481071753266E-3</c:v>
                </c:pt>
                <c:pt idx="19723">
                  <c:v>3.4428081174220604E-4</c:v>
                </c:pt>
                <c:pt idx="19724">
                  <c:v>-6.9004999068219693E-5</c:v>
                </c:pt>
                <c:pt idx="19725">
                  <c:v>-2.3431932339238997E-4</c:v>
                </c:pt>
                <c:pt idx="19726">
                  <c:v>5.922522982284616E-4</c:v>
                </c:pt>
                <c:pt idx="19727">
                  <c:v>2.6162364958012092E-4</c:v>
                </c:pt>
                <c:pt idx="19728">
                  <c:v>-1.308862431499497E-3</c:v>
                </c:pt>
                <c:pt idx="19729">
                  <c:v>1.0881952712009724E-3</c:v>
                </c:pt>
                <c:pt idx="19730">
                  <c:v>-1.5568339179857524E-3</c:v>
                </c:pt>
                <c:pt idx="19731">
                  <c:v>3.4428081174220604E-4</c:v>
                </c:pt>
                <c:pt idx="19732">
                  <c:v>9.6309325255950607E-5</c:v>
                </c:pt>
                <c:pt idx="19733">
                  <c:v>7.5756662255263183E-4</c:v>
                </c:pt>
                <c:pt idx="19734">
                  <c:v>1.5014810820113981E-3</c:v>
                </c:pt>
                <c:pt idx="19735">
                  <c:v>-3.9963364771656028E-4</c:v>
                </c:pt>
                <c:pt idx="19736">
                  <c:v>-1.4741767558236671E-3</c:v>
                </c:pt>
                <c:pt idx="19737">
                  <c:v>-6.9004999068219693E-5</c:v>
                </c:pt>
                <c:pt idx="19738">
                  <c:v>-1.2262052693374119E-3</c:v>
                </c:pt>
                <c:pt idx="19739">
                  <c:v>1.3652163093865467E-5</c:v>
                </c:pt>
                <c:pt idx="19740">
                  <c:v>-4.8229080987864545E-4</c:v>
                </c:pt>
                <c:pt idx="19741">
                  <c:v>2.6162364958012092E-4</c:v>
                </c:pt>
                <c:pt idx="19742">
                  <c:v>7.5756662255263183E-4</c:v>
                </c:pt>
                <c:pt idx="19743">
                  <c:v>2.6162364958012092E-4</c:v>
                </c:pt>
                <c:pt idx="19744">
                  <c:v>7.5756662255263183E-4</c:v>
                </c:pt>
                <c:pt idx="19745">
                  <c:v>1.2535095955251425E-3</c:v>
                </c:pt>
                <c:pt idx="19746">
                  <c:v>6.7490946039054666E-4</c:v>
                </c:pt>
                <c:pt idx="19747">
                  <c:v>-1.5166216123030482E-4</c:v>
                </c:pt>
                <c:pt idx="19748">
                  <c:v>9.6309325255950607E-5</c:v>
                </c:pt>
                <c:pt idx="19749">
                  <c:v>6.7490946039054666E-4</c:v>
                </c:pt>
                <c:pt idx="19750">
                  <c:v>-3.9963364771656028E-4</c:v>
                </c:pt>
                <c:pt idx="19751">
                  <c:v>7.5756662255263183E-4</c:v>
                </c:pt>
                <c:pt idx="19752">
                  <c:v>6.7490946039054666E-4</c:v>
                </c:pt>
                <c:pt idx="19753">
                  <c:v>-2.3431932339238997E-4</c:v>
                </c:pt>
                <c:pt idx="19754">
                  <c:v>-9.7823378285115631E-4</c:v>
                </c:pt>
                <c:pt idx="19755">
                  <c:v>6.7490946039054666E-4</c:v>
                </c:pt>
                <c:pt idx="19756">
                  <c:v>1.3652163093865467E-5</c:v>
                </c:pt>
                <c:pt idx="19757">
                  <c:v>-2.3431932339238997E-4</c:v>
                </c:pt>
                <c:pt idx="19758">
                  <c:v>7.5756662255263183E-4</c:v>
                </c:pt>
                <c:pt idx="19759">
                  <c:v>4.2693797390429121E-4</c:v>
                </c:pt>
                <c:pt idx="19760">
                  <c:v>-8.9557662068907114E-4</c:v>
                </c:pt>
                <c:pt idx="19761">
                  <c:v>1.0881952712009724E-3</c:v>
                </c:pt>
                <c:pt idx="19762">
                  <c:v>2.6162364958012092E-4</c:v>
                </c:pt>
                <c:pt idx="19763">
                  <c:v>-8.1291945852698597E-4</c:v>
                </c:pt>
                <c:pt idx="19764">
                  <c:v>1.0881952712009724E-3</c:v>
                </c:pt>
                <c:pt idx="19765">
                  <c:v>1.1708524333630577E-3</c:v>
                </c:pt>
                <c:pt idx="19766">
                  <c:v>-1.391519593661582E-3</c:v>
                </c:pt>
                <c:pt idx="19767">
                  <c:v>1.1708524333630577E-3</c:v>
                </c:pt>
                <c:pt idx="19768">
                  <c:v>6.7490946039054666E-4</c:v>
                </c:pt>
                <c:pt idx="19769">
                  <c:v>-6.9004999068219693E-5</c:v>
                </c:pt>
                <c:pt idx="19770">
                  <c:v>-2.6313770260928591E-3</c:v>
                </c:pt>
                <c:pt idx="19771">
                  <c:v>-1.308862431499497E-3</c:v>
                </c:pt>
                <c:pt idx="19772">
                  <c:v>3.4428081174220604E-4</c:v>
                </c:pt>
                <c:pt idx="19773">
                  <c:v>-1.0608909450132416E-3</c:v>
                </c:pt>
                <c:pt idx="19774">
                  <c:v>-5.6494797204073056E-4</c:v>
                </c:pt>
                <c:pt idx="19775">
                  <c:v>3.4428081174220604E-4</c:v>
                </c:pt>
                <c:pt idx="19776">
                  <c:v>3.4428081174220604E-4</c:v>
                </c:pt>
                <c:pt idx="19777">
                  <c:v>-1.5568339179857524E-3</c:v>
                </c:pt>
                <c:pt idx="19778">
                  <c:v>4.2693797390429121E-4</c:v>
                </c:pt>
                <c:pt idx="19779">
                  <c:v>-6.4760513420281573E-4</c:v>
                </c:pt>
                <c:pt idx="19780">
                  <c:v>1.0055381090388873E-3</c:v>
                </c:pt>
                <c:pt idx="19781">
                  <c:v>-6.4760513420281573E-4</c:v>
                </c:pt>
                <c:pt idx="19782">
                  <c:v>-8.1291945852698597E-4</c:v>
                </c:pt>
                <c:pt idx="19783">
                  <c:v>5.0959513606637632E-4</c:v>
                </c:pt>
                <c:pt idx="19784">
                  <c:v>-6.4760513420281573E-4</c:v>
                </c:pt>
                <c:pt idx="19785">
                  <c:v>-1.9701197287961781E-3</c:v>
                </c:pt>
                <c:pt idx="19786">
                  <c:v>9.6309325255950607E-5</c:v>
                </c:pt>
                <c:pt idx="19787">
                  <c:v>-6.9004999068219693E-5</c:v>
                </c:pt>
                <c:pt idx="19788">
                  <c:v>5.922522982284616E-4</c:v>
                </c:pt>
                <c:pt idx="19789">
                  <c:v>-2.3007483774445188E-3</c:v>
                </c:pt>
                <c:pt idx="19790">
                  <c:v>-2.3431932339238997E-4</c:v>
                </c:pt>
                <c:pt idx="19791">
                  <c:v>4.2693797390429121E-4</c:v>
                </c:pt>
                <c:pt idx="19792">
                  <c:v>-4.8229080987864545E-4</c:v>
                </c:pt>
                <c:pt idx="19793">
                  <c:v>1.0055381090388873E-3</c:v>
                </c:pt>
                <c:pt idx="19794">
                  <c:v>-3.9963364771656028E-4</c:v>
                </c:pt>
                <c:pt idx="19795">
                  <c:v>-3.1697648555447516E-4</c:v>
                </c:pt>
                <c:pt idx="19796">
                  <c:v>-9.7823378285115631E-4</c:v>
                </c:pt>
                <c:pt idx="19797">
                  <c:v>-1.8874625666340931E-3</c:v>
                </c:pt>
                <c:pt idx="19798">
                  <c:v>9.6309325255950607E-5</c:v>
                </c:pt>
                <c:pt idx="19799">
                  <c:v>7.5756662255263183E-4</c:v>
                </c:pt>
                <c:pt idx="19800">
                  <c:v>7.5756662255263183E-4</c:v>
                </c:pt>
                <c:pt idx="19801">
                  <c:v>1.7896648741803578E-4</c:v>
                </c:pt>
                <c:pt idx="19802">
                  <c:v>-2.3431932339238997E-4</c:v>
                </c:pt>
                <c:pt idx="19803">
                  <c:v>-7.302622963649008E-4</c:v>
                </c:pt>
                <c:pt idx="19804">
                  <c:v>-2.3431932339238997E-4</c:v>
                </c:pt>
                <c:pt idx="19805">
                  <c:v>-2.5487198639307742E-3</c:v>
                </c:pt>
                <c:pt idx="19806">
                  <c:v>1.3652163093865467E-5</c:v>
                </c:pt>
                <c:pt idx="19807">
                  <c:v>-1.308862431499497E-3</c:v>
                </c:pt>
                <c:pt idx="19808">
                  <c:v>1.3652163093865467E-5</c:v>
                </c:pt>
                <c:pt idx="19809">
                  <c:v>8.40223784714717E-4</c:v>
                </c:pt>
                <c:pt idx="19810">
                  <c:v>5.0959513606637632E-4</c:v>
                </c:pt>
                <c:pt idx="19811">
                  <c:v>-3.9963364771656028E-4</c:v>
                </c:pt>
                <c:pt idx="19812">
                  <c:v>-2.5487198639307742E-3</c:v>
                </c:pt>
                <c:pt idx="19813">
                  <c:v>9.2288094687680217E-4</c:v>
                </c:pt>
                <c:pt idx="19814">
                  <c:v>-3.1697648555447516E-4</c:v>
                </c:pt>
                <c:pt idx="19815">
                  <c:v>1.7896648741803578E-4</c:v>
                </c:pt>
                <c:pt idx="19816">
                  <c:v>-5.6494797204073056E-4</c:v>
                </c:pt>
                <c:pt idx="19817">
                  <c:v>-2.5487198639307742E-3</c:v>
                </c:pt>
                <c:pt idx="19818">
                  <c:v>2.6162364958012092E-4</c:v>
                </c:pt>
                <c:pt idx="19819">
                  <c:v>4.2693797390429121E-4</c:v>
                </c:pt>
                <c:pt idx="19820">
                  <c:v>-9.7823378285115631E-4</c:v>
                </c:pt>
                <c:pt idx="19821">
                  <c:v>1.7896648741803578E-4</c:v>
                </c:pt>
                <c:pt idx="19822">
                  <c:v>-1.5568339179857524E-3</c:v>
                </c:pt>
                <c:pt idx="19823">
                  <c:v>-6.4760513420281573E-4</c:v>
                </c:pt>
                <c:pt idx="19824">
                  <c:v>-2.5487198639307742E-3</c:v>
                </c:pt>
                <c:pt idx="19825">
                  <c:v>5.0959513606637632E-4</c:v>
                </c:pt>
                <c:pt idx="19826">
                  <c:v>-4.8229080987864545E-4</c:v>
                </c:pt>
                <c:pt idx="19827">
                  <c:v>-4.8229080987864545E-4</c:v>
                </c:pt>
                <c:pt idx="19828">
                  <c:v>1.7896648741803578E-4</c:v>
                </c:pt>
                <c:pt idx="19829">
                  <c:v>-2.1354340531203487E-3</c:v>
                </c:pt>
                <c:pt idx="19830">
                  <c:v>-6.4760513420281573E-4</c:v>
                </c:pt>
                <c:pt idx="19831">
                  <c:v>9.6309325255950607E-5</c:v>
                </c:pt>
                <c:pt idx="19832">
                  <c:v>-1.5166216123030482E-4</c:v>
                </c:pt>
                <c:pt idx="19833">
                  <c:v>-6.9004999068219693E-5</c:v>
                </c:pt>
                <c:pt idx="19834">
                  <c:v>9.6309325255950607E-5</c:v>
                </c:pt>
                <c:pt idx="19835">
                  <c:v>-8.1291945852698597E-4</c:v>
                </c:pt>
                <c:pt idx="19836">
                  <c:v>-1.5166216123030482E-4</c:v>
                </c:pt>
                <c:pt idx="19837">
                  <c:v>-3.9963364771656028E-4</c:v>
                </c:pt>
                <c:pt idx="19838">
                  <c:v>-1.5166216123030482E-4</c:v>
                </c:pt>
                <c:pt idx="19839">
                  <c:v>3.4428081174220604E-4</c:v>
                </c:pt>
                <c:pt idx="19840">
                  <c:v>7.5756662255263183E-4</c:v>
                </c:pt>
                <c:pt idx="19841">
                  <c:v>-6.9004999068219693E-5</c:v>
                </c:pt>
                <c:pt idx="19842">
                  <c:v>1.3652163093865467E-5</c:v>
                </c:pt>
                <c:pt idx="19843">
                  <c:v>3.4428081174220604E-4</c:v>
                </c:pt>
                <c:pt idx="19844">
                  <c:v>-3.1697648555447516E-4</c:v>
                </c:pt>
                <c:pt idx="19845">
                  <c:v>-8.1291945852698597E-4</c:v>
                </c:pt>
                <c:pt idx="19846">
                  <c:v>-7.302622963649008E-4</c:v>
                </c:pt>
                <c:pt idx="19847">
                  <c:v>-1.1435481071753266E-3</c:v>
                </c:pt>
                <c:pt idx="19848">
                  <c:v>-7.302622963649008E-4</c:v>
                </c:pt>
                <c:pt idx="19849">
                  <c:v>-1.2262052693374119E-3</c:v>
                </c:pt>
                <c:pt idx="19850">
                  <c:v>1.7896648741803578E-4</c:v>
                </c:pt>
                <c:pt idx="19851">
                  <c:v>5.0959513606637632E-4</c:v>
                </c:pt>
                <c:pt idx="19852">
                  <c:v>-4.8229080987864545E-4</c:v>
                </c:pt>
                <c:pt idx="19853">
                  <c:v>1.7896648741803578E-4</c:v>
                </c:pt>
                <c:pt idx="19854">
                  <c:v>-4.8229080987864545E-4</c:v>
                </c:pt>
                <c:pt idx="19855">
                  <c:v>6.7490946039054666E-4</c:v>
                </c:pt>
                <c:pt idx="19856">
                  <c:v>5.0959513606637632E-4</c:v>
                </c:pt>
                <c:pt idx="19857">
                  <c:v>-9.7823378285115631E-4</c:v>
                </c:pt>
                <c:pt idx="19858">
                  <c:v>-3.5406058098757958E-3</c:v>
                </c:pt>
                <c:pt idx="19859">
                  <c:v>-1.5166216123030482E-4</c:v>
                </c:pt>
                <c:pt idx="19860">
                  <c:v>-9.7823378285115631E-4</c:v>
                </c:pt>
                <c:pt idx="19861">
                  <c:v>-2.0527768909582634E-3</c:v>
                </c:pt>
                <c:pt idx="19862">
                  <c:v>5.922522982284616E-4</c:v>
                </c:pt>
                <c:pt idx="19863">
                  <c:v>-3.9963364771656028E-4</c:v>
                </c:pt>
                <c:pt idx="19864">
                  <c:v>4.2693797390429121E-4</c:v>
                </c:pt>
                <c:pt idx="19865">
                  <c:v>5.0959513606637632E-4</c:v>
                </c:pt>
                <c:pt idx="19866">
                  <c:v>-7.302622963649008E-4</c:v>
                </c:pt>
                <c:pt idx="19867">
                  <c:v>-8.9557662068907114E-4</c:v>
                </c:pt>
                <c:pt idx="19868">
                  <c:v>3.4428081174220604E-4</c:v>
                </c:pt>
                <c:pt idx="19869">
                  <c:v>-1.0608909450132416E-3</c:v>
                </c:pt>
                <c:pt idx="19870">
                  <c:v>-1.391519593661582E-3</c:v>
                </c:pt>
                <c:pt idx="19871">
                  <c:v>-1.8048054044720078E-3</c:v>
                </c:pt>
                <c:pt idx="19872">
                  <c:v>-1.0608909450132416E-3</c:v>
                </c:pt>
                <c:pt idx="19873">
                  <c:v>-9.7823378285115631E-4</c:v>
                </c:pt>
                <c:pt idx="19874">
                  <c:v>-3.1697648555447516E-4</c:v>
                </c:pt>
                <c:pt idx="19875">
                  <c:v>9.6309325255950607E-5</c:v>
                </c:pt>
                <c:pt idx="19876">
                  <c:v>9.6309325255950607E-5</c:v>
                </c:pt>
                <c:pt idx="19877">
                  <c:v>-8.9557662068907114E-4</c:v>
                </c:pt>
                <c:pt idx="19878">
                  <c:v>1.3652163093865467E-5</c:v>
                </c:pt>
                <c:pt idx="19879">
                  <c:v>-2.3431932339238997E-4</c:v>
                </c:pt>
                <c:pt idx="19880">
                  <c:v>1.3652163093865467E-5</c:v>
                </c:pt>
                <c:pt idx="19881">
                  <c:v>-2.3431932339238997E-4</c:v>
                </c:pt>
                <c:pt idx="19882">
                  <c:v>-1.5166216123030482E-4</c:v>
                </c:pt>
                <c:pt idx="19883">
                  <c:v>-1.9701197287961781E-3</c:v>
                </c:pt>
                <c:pt idx="19884">
                  <c:v>-4.8229080987864545E-4</c:v>
                </c:pt>
                <c:pt idx="19885">
                  <c:v>2.6162364958012092E-4</c:v>
                </c:pt>
                <c:pt idx="19886">
                  <c:v>-8.1291945852698597E-4</c:v>
                </c:pt>
                <c:pt idx="19887">
                  <c:v>-3.1697648555447516E-4</c:v>
                </c:pt>
                <c:pt idx="19888">
                  <c:v>-1.308862431499497E-3</c:v>
                </c:pt>
                <c:pt idx="19889">
                  <c:v>-6.4760513420281573E-4</c:v>
                </c:pt>
                <c:pt idx="19890">
                  <c:v>-6.9004999068219693E-5</c:v>
                </c:pt>
                <c:pt idx="19891">
                  <c:v>3.4428081174220604E-4</c:v>
                </c:pt>
                <c:pt idx="19892">
                  <c:v>3.4428081174220604E-4</c:v>
                </c:pt>
                <c:pt idx="19893">
                  <c:v>4.2693797390429121E-4</c:v>
                </c:pt>
                <c:pt idx="19894">
                  <c:v>-3.9963364771656028E-4</c:v>
                </c:pt>
                <c:pt idx="19895">
                  <c:v>-1.9701197287961781E-3</c:v>
                </c:pt>
                <c:pt idx="19896">
                  <c:v>-6.4760513420281573E-4</c:v>
                </c:pt>
                <c:pt idx="19897">
                  <c:v>-7.302622963649008E-4</c:v>
                </c:pt>
                <c:pt idx="19898">
                  <c:v>-3.9963364771656028E-4</c:v>
                </c:pt>
                <c:pt idx="19899">
                  <c:v>6.7490946039054666E-4</c:v>
                </c:pt>
                <c:pt idx="19900">
                  <c:v>-8.9557662068907114E-4</c:v>
                </c:pt>
                <c:pt idx="19901">
                  <c:v>-1.4741767558236671E-3</c:v>
                </c:pt>
                <c:pt idx="19902">
                  <c:v>-3.9963364771656028E-4</c:v>
                </c:pt>
                <c:pt idx="19903">
                  <c:v>3.4428081174220604E-4</c:v>
                </c:pt>
                <c:pt idx="19904">
                  <c:v>3.4428081174220604E-4</c:v>
                </c:pt>
                <c:pt idx="19905">
                  <c:v>6.7490946039054666E-4</c:v>
                </c:pt>
                <c:pt idx="19906">
                  <c:v>-2.3431932339238997E-4</c:v>
                </c:pt>
                <c:pt idx="19907">
                  <c:v>-8.9557662068907114E-4</c:v>
                </c:pt>
                <c:pt idx="19908">
                  <c:v>4.2693797390429121E-4</c:v>
                </c:pt>
                <c:pt idx="19909">
                  <c:v>-1.9701197287961781E-3</c:v>
                </c:pt>
                <c:pt idx="19910">
                  <c:v>1.3652163093865467E-5</c:v>
                </c:pt>
                <c:pt idx="19911">
                  <c:v>1.7896648741803578E-4</c:v>
                </c:pt>
                <c:pt idx="19912">
                  <c:v>-6.4760513420281573E-4</c:v>
                </c:pt>
                <c:pt idx="19913">
                  <c:v>-2.6313770260928591E-3</c:v>
                </c:pt>
                <c:pt idx="19914">
                  <c:v>-1.308862431499497E-3</c:v>
                </c:pt>
                <c:pt idx="19915">
                  <c:v>-5.6494797204073056E-4</c:v>
                </c:pt>
                <c:pt idx="19916">
                  <c:v>5.0959513606637632E-4</c:v>
                </c:pt>
                <c:pt idx="19917">
                  <c:v>-3.1697648555447516E-4</c:v>
                </c:pt>
                <c:pt idx="19918">
                  <c:v>4.2693797390429121E-4</c:v>
                </c:pt>
                <c:pt idx="19919">
                  <c:v>-3.1697648555447516E-4</c:v>
                </c:pt>
                <c:pt idx="19920">
                  <c:v>-2.3431932339238997E-4</c:v>
                </c:pt>
                <c:pt idx="19921">
                  <c:v>-2.3007483774445188E-3</c:v>
                </c:pt>
                <c:pt idx="19922">
                  <c:v>-2.3431932339238997E-4</c:v>
                </c:pt>
                <c:pt idx="19923">
                  <c:v>3.4428081174220604E-4</c:v>
                </c:pt>
                <c:pt idx="19924">
                  <c:v>-5.6494797204073056E-4</c:v>
                </c:pt>
                <c:pt idx="19925">
                  <c:v>-1.8874625666340931E-3</c:v>
                </c:pt>
                <c:pt idx="19926">
                  <c:v>-8.1291945852698597E-4</c:v>
                </c:pt>
                <c:pt idx="19927">
                  <c:v>-4.8229080987864545E-4</c:v>
                </c:pt>
                <c:pt idx="19928">
                  <c:v>-1.1435481071753266E-3</c:v>
                </c:pt>
                <c:pt idx="19929">
                  <c:v>-1.391519593661582E-3</c:v>
                </c:pt>
                <c:pt idx="19930">
                  <c:v>-8.1291945852698597E-4</c:v>
                </c:pt>
                <c:pt idx="19931">
                  <c:v>-3.9963364771656028E-4</c:v>
                </c:pt>
                <c:pt idx="19932">
                  <c:v>-6.4760513420281573E-4</c:v>
                </c:pt>
                <c:pt idx="19933">
                  <c:v>2.6162364958012092E-4</c:v>
                </c:pt>
                <c:pt idx="19934">
                  <c:v>-3.1697648555447516E-4</c:v>
                </c:pt>
                <c:pt idx="19935">
                  <c:v>-4.8229080987864545E-4</c:v>
                </c:pt>
                <c:pt idx="19936">
                  <c:v>-1.0608909450132416E-3</c:v>
                </c:pt>
                <c:pt idx="19937">
                  <c:v>-2.8793485125791145E-3</c:v>
                </c:pt>
                <c:pt idx="19938">
                  <c:v>-3.2926343233895404E-3</c:v>
                </c:pt>
                <c:pt idx="19939">
                  <c:v>-2.0527768909582634E-3</c:v>
                </c:pt>
                <c:pt idx="19940">
                  <c:v>-2.7966913504170296E-3</c:v>
                </c:pt>
                <c:pt idx="19941">
                  <c:v>-1.308862431499497E-3</c:v>
                </c:pt>
                <c:pt idx="19942">
                  <c:v>1.7896648741803578E-4</c:v>
                </c:pt>
                <c:pt idx="19943">
                  <c:v>9.6309325255950607E-5</c:v>
                </c:pt>
                <c:pt idx="19944">
                  <c:v>-1.308862431499497E-3</c:v>
                </c:pt>
                <c:pt idx="19945">
                  <c:v>-3.1697648555447516E-4</c:v>
                </c:pt>
                <c:pt idx="19946">
                  <c:v>6.7490946039054666E-4</c:v>
                </c:pt>
                <c:pt idx="19947">
                  <c:v>-1.5568339179857524E-3</c:v>
                </c:pt>
                <c:pt idx="19948">
                  <c:v>-8.9557662068907114E-4</c:v>
                </c:pt>
                <c:pt idx="19949">
                  <c:v>-3.1697648555447516E-4</c:v>
                </c:pt>
                <c:pt idx="19950">
                  <c:v>-1.391519593661582E-3</c:v>
                </c:pt>
                <c:pt idx="19951">
                  <c:v>-3.1697648555447516E-4</c:v>
                </c:pt>
                <c:pt idx="19952">
                  <c:v>-2.7140341882549443E-3</c:v>
                </c:pt>
                <c:pt idx="19953">
                  <c:v>-2.7140341882549443E-3</c:v>
                </c:pt>
                <c:pt idx="19954">
                  <c:v>-3.1697648555447516E-4</c:v>
                </c:pt>
                <c:pt idx="19955">
                  <c:v>-1.8874625666340931E-3</c:v>
                </c:pt>
                <c:pt idx="19956">
                  <c:v>-8.9557662068907114E-4</c:v>
                </c:pt>
                <c:pt idx="19957">
                  <c:v>-1.4741767558236671E-3</c:v>
                </c:pt>
                <c:pt idx="19958">
                  <c:v>-3.1697648555447516E-4</c:v>
                </c:pt>
                <c:pt idx="19959">
                  <c:v>1.3652163093865467E-5</c:v>
                </c:pt>
                <c:pt idx="19960">
                  <c:v>-3.2099771612274551E-3</c:v>
                </c:pt>
                <c:pt idx="19961">
                  <c:v>-4.8229080987864545E-4</c:v>
                </c:pt>
                <c:pt idx="19962">
                  <c:v>-7.302622963649008E-4</c:v>
                </c:pt>
                <c:pt idx="19963">
                  <c:v>-3.457948647713711E-3</c:v>
                </c:pt>
                <c:pt idx="19964">
                  <c:v>-5.6494797204073056E-4</c:v>
                </c:pt>
                <c:pt idx="19965">
                  <c:v>-5.6494797204073056E-4</c:v>
                </c:pt>
                <c:pt idx="19966">
                  <c:v>-4.8229080987864545E-4</c:v>
                </c:pt>
                <c:pt idx="19967">
                  <c:v>-1.308862431499497E-3</c:v>
                </c:pt>
                <c:pt idx="19968">
                  <c:v>-1.1435481071753266E-3</c:v>
                </c:pt>
                <c:pt idx="19969">
                  <c:v>-8.1291945852698597E-4</c:v>
                </c:pt>
                <c:pt idx="19970">
                  <c:v>-6.4760513420281573E-4</c:v>
                </c:pt>
                <c:pt idx="19971">
                  <c:v>-1.5568339179857524E-3</c:v>
                </c:pt>
                <c:pt idx="19972">
                  <c:v>-6.9004999068219693E-5</c:v>
                </c:pt>
                <c:pt idx="19973">
                  <c:v>5.0959513606637632E-4</c:v>
                </c:pt>
                <c:pt idx="19974">
                  <c:v>-1.4741767558236671E-3</c:v>
                </c:pt>
                <c:pt idx="19975">
                  <c:v>-8.1291945852698597E-4</c:v>
                </c:pt>
                <c:pt idx="19976">
                  <c:v>1.7896648741803578E-4</c:v>
                </c:pt>
                <c:pt idx="19977">
                  <c:v>-5.6494797204073056E-4</c:v>
                </c:pt>
                <c:pt idx="19978">
                  <c:v>-5.6494797204073056E-4</c:v>
                </c:pt>
                <c:pt idx="19979">
                  <c:v>-1.6394910801478375E-3</c:v>
                </c:pt>
                <c:pt idx="19980">
                  <c:v>-2.3834055396066041E-3</c:v>
                </c:pt>
                <c:pt idx="19981">
                  <c:v>-7.302622963649008E-4</c:v>
                </c:pt>
                <c:pt idx="19982">
                  <c:v>-1.5166216123030482E-4</c:v>
                </c:pt>
                <c:pt idx="19983">
                  <c:v>-3.8712344585241365E-3</c:v>
                </c:pt>
                <c:pt idx="19984">
                  <c:v>-8.1291945852698597E-4</c:v>
                </c:pt>
                <c:pt idx="19985">
                  <c:v>4.2693797390429121E-4</c:v>
                </c:pt>
                <c:pt idx="19986">
                  <c:v>-3.9963364771656028E-4</c:v>
                </c:pt>
                <c:pt idx="19987">
                  <c:v>-6.4760513420281573E-4</c:v>
                </c:pt>
                <c:pt idx="19988">
                  <c:v>-1.5166216123030482E-4</c:v>
                </c:pt>
                <c:pt idx="19989">
                  <c:v>-6.4760513420281573E-4</c:v>
                </c:pt>
                <c:pt idx="19990">
                  <c:v>-9.7823378285115631E-4</c:v>
                </c:pt>
                <c:pt idx="19991">
                  <c:v>9.6309325255950607E-5</c:v>
                </c:pt>
                <c:pt idx="19992">
                  <c:v>-2.3431932339238997E-4</c:v>
                </c:pt>
                <c:pt idx="19993">
                  <c:v>-3.3752914855516257E-3</c:v>
                </c:pt>
                <c:pt idx="19994">
                  <c:v>-8.9557662068907114E-4</c:v>
                </c:pt>
                <c:pt idx="19995">
                  <c:v>3.4428081174220604E-4</c:v>
                </c:pt>
                <c:pt idx="19996">
                  <c:v>-4.8229080987864545E-4</c:v>
                </c:pt>
                <c:pt idx="19997">
                  <c:v>-1.0608909450132416E-3</c:v>
                </c:pt>
                <c:pt idx="19998">
                  <c:v>-2.9620056747411997E-3</c:v>
                </c:pt>
                <c:pt idx="19999">
                  <c:v>-1.0608909450132416E-3</c:v>
                </c:pt>
                <c:pt idx="20000">
                  <c:v>6.7490946039054666E-4</c:v>
                </c:pt>
                <c:pt idx="20001">
                  <c:v>-1.0608909450132416E-3</c:v>
                </c:pt>
                <c:pt idx="20002">
                  <c:v>-9.7823378285115631E-4</c:v>
                </c:pt>
                <c:pt idx="20003">
                  <c:v>-1.2262052693374119E-3</c:v>
                </c:pt>
                <c:pt idx="20004">
                  <c:v>-4.8229080987864545E-4</c:v>
                </c:pt>
                <c:pt idx="20005">
                  <c:v>-2.3431932339238997E-4</c:v>
                </c:pt>
                <c:pt idx="20006">
                  <c:v>-9.7823378285115631E-4</c:v>
                </c:pt>
                <c:pt idx="20007">
                  <c:v>6.7490946039054666E-4</c:v>
                </c:pt>
                <c:pt idx="20008">
                  <c:v>-2.3431932339238997E-4</c:v>
                </c:pt>
                <c:pt idx="20009">
                  <c:v>-3.9963364771656028E-4</c:v>
                </c:pt>
                <c:pt idx="20010">
                  <c:v>9.6309325255950607E-5</c:v>
                </c:pt>
                <c:pt idx="20011">
                  <c:v>-3.1697648555447516E-4</c:v>
                </c:pt>
                <c:pt idx="20012">
                  <c:v>-5.6494797204073056E-4</c:v>
                </c:pt>
                <c:pt idx="20013">
                  <c:v>-5.6494797204073056E-4</c:v>
                </c:pt>
                <c:pt idx="20014">
                  <c:v>-3.9963364771656028E-4</c:v>
                </c:pt>
                <c:pt idx="20015">
                  <c:v>5.922522982284616E-4</c:v>
                </c:pt>
                <c:pt idx="20016">
                  <c:v>-6.4760513420281573E-4</c:v>
                </c:pt>
                <c:pt idx="20017">
                  <c:v>-6.9004999068219693E-5</c:v>
                </c:pt>
                <c:pt idx="20018">
                  <c:v>-7.302622963649008E-4</c:v>
                </c:pt>
                <c:pt idx="20019">
                  <c:v>-1.8048054044720078E-3</c:v>
                </c:pt>
                <c:pt idx="20020">
                  <c:v>-1.2262052693374119E-3</c:v>
                </c:pt>
                <c:pt idx="20021">
                  <c:v>5.0959513606637632E-4</c:v>
                </c:pt>
                <c:pt idx="20022">
                  <c:v>-6.9004999068219693E-5</c:v>
                </c:pt>
                <c:pt idx="20023">
                  <c:v>-1.2262052693374119E-3</c:v>
                </c:pt>
                <c:pt idx="20024">
                  <c:v>-9.7823378285115631E-4</c:v>
                </c:pt>
                <c:pt idx="20025">
                  <c:v>-3.9963364771656028E-4</c:v>
                </c:pt>
                <c:pt idx="20026">
                  <c:v>6.7490946039054666E-4</c:v>
                </c:pt>
                <c:pt idx="20027">
                  <c:v>-4.5324917558208179E-3</c:v>
                </c:pt>
                <c:pt idx="20028">
                  <c:v>-8.1291945852698597E-4</c:v>
                </c:pt>
                <c:pt idx="20029">
                  <c:v>-3.9963364771656028E-4</c:v>
                </c:pt>
                <c:pt idx="20030">
                  <c:v>-2.4660627017686894E-3</c:v>
                </c:pt>
                <c:pt idx="20031">
                  <c:v>-1.4741767558236671E-3</c:v>
                </c:pt>
                <c:pt idx="20032">
                  <c:v>-2.5487198639307742E-3</c:v>
                </c:pt>
                <c:pt idx="20033">
                  <c:v>-1.391519593661582E-3</c:v>
                </c:pt>
                <c:pt idx="20034">
                  <c:v>-7.302622963649008E-4</c:v>
                </c:pt>
                <c:pt idx="20035">
                  <c:v>-1.9701197287961781E-3</c:v>
                </c:pt>
                <c:pt idx="20036">
                  <c:v>2.6162364958012092E-4</c:v>
                </c:pt>
                <c:pt idx="20037">
                  <c:v>-1.391519593661582E-3</c:v>
                </c:pt>
                <c:pt idx="20038">
                  <c:v>-1.8874625666340931E-3</c:v>
                </c:pt>
                <c:pt idx="20039">
                  <c:v>1.3652163093865467E-5</c:v>
                </c:pt>
                <c:pt idx="20040">
                  <c:v>-8.1291945852698597E-4</c:v>
                </c:pt>
                <c:pt idx="20041">
                  <c:v>-1.8048054044720078E-3</c:v>
                </c:pt>
                <c:pt idx="20042">
                  <c:v>-4.8229080987864545E-4</c:v>
                </c:pt>
                <c:pt idx="20043">
                  <c:v>-4.8229080987864545E-4</c:v>
                </c:pt>
                <c:pt idx="20044">
                  <c:v>-3.2926343233895404E-3</c:v>
                </c:pt>
                <c:pt idx="20045">
                  <c:v>-8.1291945852698597E-4</c:v>
                </c:pt>
                <c:pt idx="20046">
                  <c:v>-2.9620056747411997E-3</c:v>
                </c:pt>
                <c:pt idx="20047">
                  <c:v>1.3652163093865467E-5</c:v>
                </c:pt>
                <c:pt idx="20048">
                  <c:v>-4.8229080987864545E-4</c:v>
                </c:pt>
                <c:pt idx="20049">
                  <c:v>-3.044662836903285E-3</c:v>
                </c:pt>
                <c:pt idx="20050">
                  <c:v>-6.9004999068219693E-5</c:v>
                </c:pt>
                <c:pt idx="20051">
                  <c:v>-8.1291945852698597E-4</c:v>
                </c:pt>
                <c:pt idx="20052">
                  <c:v>-1.308862431499497E-3</c:v>
                </c:pt>
                <c:pt idx="20053">
                  <c:v>-1.0608909450132416E-3</c:v>
                </c:pt>
                <c:pt idx="20054">
                  <c:v>-1.7221482423099227E-3</c:v>
                </c:pt>
                <c:pt idx="20055">
                  <c:v>-2.3431932339238997E-4</c:v>
                </c:pt>
                <c:pt idx="20056">
                  <c:v>-1.4741767558236671E-3</c:v>
                </c:pt>
                <c:pt idx="20057">
                  <c:v>-1.391519593661582E-3</c:v>
                </c:pt>
                <c:pt idx="20058">
                  <c:v>-1.4741767558236671E-3</c:v>
                </c:pt>
                <c:pt idx="20059">
                  <c:v>-2.3431932339238997E-4</c:v>
                </c:pt>
                <c:pt idx="20060">
                  <c:v>-2.9620056747411997E-3</c:v>
                </c:pt>
                <c:pt idx="20061">
                  <c:v>-3.9963364771656028E-4</c:v>
                </c:pt>
                <c:pt idx="20062">
                  <c:v>-1.391519593661582E-3</c:v>
                </c:pt>
                <c:pt idx="20063">
                  <c:v>-1.2262052693374119E-3</c:v>
                </c:pt>
                <c:pt idx="20064">
                  <c:v>-4.8229080987864545E-4</c:v>
                </c:pt>
                <c:pt idx="20065">
                  <c:v>1.3652163093865467E-5</c:v>
                </c:pt>
                <c:pt idx="20066">
                  <c:v>-9.7823378285115631E-4</c:v>
                </c:pt>
                <c:pt idx="20067">
                  <c:v>-6.4760513420281573E-4</c:v>
                </c:pt>
                <c:pt idx="20068">
                  <c:v>-1.8874625666340931E-3</c:v>
                </c:pt>
                <c:pt idx="20069">
                  <c:v>-2.7140341882549443E-3</c:v>
                </c:pt>
                <c:pt idx="20070">
                  <c:v>-3.9963364771656028E-4</c:v>
                </c:pt>
                <c:pt idx="20071">
                  <c:v>-8.9557662068907114E-4</c:v>
                </c:pt>
                <c:pt idx="20072">
                  <c:v>-8.1291945852698597E-4</c:v>
                </c:pt>
                <c:pt idx="20073">
                  <c:v>-1.2262052693374119E-3</c:v>
                </c:pt>
                <c:pt idx="20074">
                  <c:v>2.6162364958012092E-4</c:v>
                </c:pt>
                <c:pt idx="20075">
                  <c:v>-2.1354340531203487E-3</c:v>
                </c:pt>
                <c:pt idx="20076">
                  <c:v>-8.1291945852698597E-4</c:v>
                </c:pt>
                <c:pt idx="20077">
                  <c:v>-4.8229080987864545E-4</c:v>
                </c:pt>
                <c:pt idx="20078">
                  <c:v>-2.3431932339238997E-4</c:v>
                </c:pt>
                <c:pt idx="20079">
                  <c:v>-8.9557662068907114E-4</c:v>
                </c:pt>
                <c:pt idx="20080">
                  <c:v>-1.308862431499497E-3</c:v>
                </c:pt>
                <c:pt idx="20081">
                  <c:v>-7.302622963649008E-4</c:v>
                </c:pt>
                <c:pt idx="20082">
                  <c:v>1.3652163093865467E-5</c:v>
                </c:pt>
                <c:pt idx="20083">
                  <c:v>-1.9701197287961781E-3</c:v>
                </c:pt>
                <c:pt idx="20084">
                  <c:v>-3.1697648555447516E-4</c:v>
                </c:pt>
                <c:pt idx="20085">
                  <c:v>-1.5568339179857524E-3</c:v>
                </c:pt>
                <c:pt idx="20086">
                  <c:v>-6.4760513420281573E-4</c:v>
                </c:pt>
                <c:pt idx="20087">
                  <c:v>-1.0608909450132416E-3</c:v>
                </c:pt>
                <c:pt idx="20088">
                  <c:v>-6.9004999068219693E-5</c:v>
                </c:pt>
                <c:pt idx="20089">
                  <c:v>3.4428081174220604E-4</c:v>
                </c:pt>
                <c:pt idx="20090">
                  <c:v>-2.8793485125791145E-3</c:v>
                </c:pt>
                <c:pt idx="20091">
                  <c:v>-8.9557662068907114E-4</c:v>
                </c:pt>
                <c:pt idx="20092">
                  <c:v>-8.1291945852698597E-4</c:v>
                </c:pt>
                <c:pt idx="20093">
                  <c:v>-8.1291945852698597E-4</c:v>
                </c:pt>
                <c:pt idx="20094">
                  <c:v>-1.0608909450132416E-3</c:v>
                </c:pt>
                <c:pt idx="20095">
                  <c:v>-1.0608909450132416E-3</c:v>
                </c:pt>
                <c:pt idx="20096">
                  <c:v>1.3652163093865467E-5</c:v>
                </c:pt>
                <c:pt idx="20097">
                  <c:v>1.7896648741803578E-4</c:v>
                </c:pt>
                <c:pt idx="20098">
                  <c:v>-1.4741767558236671E-3</c:v>
                </c:pt>
                <c:pt idx="20099">
                  <c:v>-3.9963364771656028E-4</c:v>
                </c:pt>
                <c:pt idx="20100">
                  <c:v>-1.6394910801478375E-3</c:v>
                </c:pt>
                <c:pt idx="20101">
                  <c:v>2.6162364958012092E-4</c:v>
                </c:pt>
                <c:pt idx="20102">
                  <c:v>-3.1697648555447516E-4</c:v>
                </c:pt>
                <c:pt idx="20103">
                  <c:v>-1.1435481071753266E-3</c:v>
                </c:pt>
                <c:pt idx="20104">
                  <c:v>-1.5568339179857524E-3</c:v>
                </c:pt>
                <c:pt idx="20105">
                  <c:v>2.6162364958012092E-4</c:v>
                </c:pt>
                <c:pt idx="20106">
                  <c:v>-3.1697648555447516E-4</c:v>
                </c:pt>
                <c:pt idx="20107">
                  <c:v>-1.0608909450132416E-3</c:v>
                </c:pt>
                <c:pt idx="20108">
                  <c:v>-2.2180912152824335E-3</c:v>
                </c:pt>
                <c:pt idx="20109">
                  <c:v>-1.2262052693374119E-3</c:v>
                </c:pt>
                <c:pt idx="20110">
                  <c:v>-2.2180912152824335E-3</c:v>
                </c:pt>
                <c:pt idx="20111">
                  <c:v>-2.2180912152824335E-3</c:v>
                </c:pt>
                <c:pt idx="20112">
                  <c:v>-8.1291945852698597E-4</c:v>
                </c:pt>
                <c:pt idx="20113">
                  <c:v>-1.2262052693374119E-3</c:v>
                </c:pt>
                <c:pt idx="20114">
                  <c:v>-1.0608909450132416E-3</c:v>
                </c:pt>
                <c:pt idx="20115">
                  <c:v>-1.2262052693374119E-3</c:v>
                </c:pt>
                <c:pt idx="20116">
                  <c:v>-2.3431932339238997E-4</c:v>
                </c:pt>
                <c:pt idx="20117">
                  <c:v>-7.302622963649008E-4</c:v>
                </c:pt>
                <c:pt idx="20118">
                  <c:v>-2.7140341882549443E-3</c:v>
                </c:pt>
                <c:pt idx="20119">
                  <c:v>-1.0608909450132416E-3</c:v>
                </c:pt>
                <c:pt idx="20120">
                  <c:v>-1.8874625666340931E-3</c:v>
                </c:pt>
                <c:pt idx="20121">
                  <c:v>-2.3007483774445188E-3</c:v>
                </c:pt>
                <c:pt idx="20122">
                  <c:v>-1.2262052693374119E-3</c:v>
                </c:pt>
                <c:pt idx="20123">
                  <c:v>-1.391519593661582E-3</c:v>
                </c:pt>
                <c:pt idx="20124">
                  <c:v>-3.1697648555447516E-4</c:v>
                </c:pt>
                <c:pt idx="20125">
                  <c:v>-8.9557662068907114E-4</c:v>
                </c:pt>
                <c:pt idx="20126">
                  <c:v>-1.8048054044720078E-3</c:v>
                </c:pt>
                <c:pt idx="20127">
                  <c:v>-8.1291945852698597E-4</c:v>
                </c:pt>
                <c:pt idx="20128">
                  <c:v>-4.8229080987864545E-4</c:v>
                </c:pt>
                <c:pt idx="20129">
                  <c:v>-3.9963364771656028E-4</c:v>
                </c:pt>
                <c:pt idx="20130">
                  <c:v>-6.9004999068219693E-5</c:v>
                </c:pt>
                <c:pt idx="20131">
                  <c:v>9.6309325255950607E-5</c:v>
                </c:pt>
                <c:pt idx="20132">
                  <c:v>-1.308862431499497E-3</c:v>
                </c:pt>
                <c:pt idx="20133">
                  <c:v>1.3652163093865467E-5</c:v>
                </c:pt>
                <c:pt idx="20134">
                  <c:v>-1.308862431499497E-3</c:v>
                </c:pt>
                <c:pt idx="20135">
                  <c:v>-1.5568339179857524E-3</c:v>
                </c:pt>
                <c:pt idx="20136">
                  <c:v>-6.4760513420281573E-4</c:v>
                </c:pt>
                <c:pt idx="20137">
                  <c:v>-8.1291945852698597E-4</c:v>
                </c:pt>
                <c:pt idx="20138">
                  <c:v>-1.1435481071753266E-3</c:v>
                </c:pt>
                <c:pt idx="20139">
                  <c:v>-9.7823378285115631E-4</c:v>
                </c:pt>
                <c:pt idx="20140">
                  <c:v>-5.6494797204073056E-4</c:v>
                </c:pt>
                <c:pt idx="20141">
                  <c:v>-3.9963364771656028E-4</c:v>
                </c:pt>
                <c:pt idx="20142">
                  <c:v>-1.1435481071753266E-3</c:v>
                </c:pt>
                <c:pt idx="20143">
                  <c:v>-6.4760513420281573E-4</c:v>
                </c:pt>
                <c:pt idx="20144">
                  <c:v>-1.2262052693374119E-3</c:v>
                </c:pt>
                <c:pt idx="20145">
                  <c:v>-2.9620056747411997E-3</c:v>
                </c:pt>
                <c:pt idx="20146">
                  <c:v>-1.5166216123030482E-4</c:v>
                </c:pt>
                <c:pt idx="20147">
                  <c:v>-8.1291945852698597E-4</c:v>
                </c:pt>
                <c:pt idx="20148">
                  <c:v>-8.9557662068907114E-4</c:v>
                </c:pt>
                <c:pt idx="20149">
                  <c:v>-2.3431932339238997E-4</c:v>
                </c:pt>
                <c:pt idx="20150">
                  <c:v>-1.2262052693374119E-3</c:v>
                </c:pt>
                <c:pt idx="20151">
                  <c:v>-3.6232629720378811E-3</c:v>
                </c:pt>
                <c:pt idx="20152">
                  <c:v>-1.0608909450132416E-3</c:v>
                </c:pt>
                <c:pt idx="20153">
                  <c:v>-4.0365487828483071E-3</c:v>
                </c:pt>
                <c:pt idx="20154">
                  <c:v>-3.9963364771656028E-4</c:v>
                </c:pt>
                <c:pt idx="20155">
                  <c:v>-2.3431932339238997E-4</c:v>
                </c:pt>
                <c:pt idx="20156">
                  <c:v>-1.5568339179857524E-3</c:v>
                </c:pt>
                <c:pt idx="20157">
                  <c:v>-1.391519593661582E-3</c:v>
                </c:pt>
                <c:pt idx="20158">
                  <c:v>-3.457948647713711E-3</c:v>
                </c:pt>
                <c:pt idx="20159">
                  <c:v>-7.302622963649008E-4</c:v>
                </c:pt>
                <c:pt idx="20160">
                  <c:v>-9.7823378285115631E-4</c:v>
                </c:pt>
                <c:pt idx="20161">
                  <c:v>-6.4760513420281573E-4</c:v>
                </c:pt>
                <c:pt idx="20162">
                  <c:v>-2.6313770260928591E-3</c:v>
                </c:pt>
                <c:pt idx="20163">
                  <c:v>-1.1435481071753266E-3</c:v>
                </c:pt>
                <c:pt idx="20164">
                  <c:v>-2.5487198639307742E-3</c:v>
                </c:pt>
                <c:pt idx="20165">
                  <c:v>-2.6313770260928591E-3</c:v>
                </c:pt>
                <c:pt idx="20166">
                  <c:v>-1.8874625666340931E-3</c:v>
                </c:pt>
                <c:pt idx="20167">
                  <c:v>-7.302622963649008E-4</c:v>
                </c:pt>
                <c:pt idx="20168">
                  <c:v>-2.7966913504170296E-3</c:v>
                </c:pt>
                <c:pt idx="20169">
                  <c:v>-1.391519593661582E-3</c:v>
                </c:pt>
                <c:pt idx="20170">
                  <c:v>-1.308862431499497E-3</c:v>
                </c:pt>
                <c:pt idx="20171">
                  <c:v>-1.308862431499497E-3</c:v>
                </c:pt>
                <c:pt idx="20172">
                  <c:v>-1.8048054044720078E-3</c:v>
                </c:pt>
                <c:pt idx="20173">
                  <c:v>-5.6494797204073056E-4</c:v>
                </c:pt>
                <c:pt idx="20174">
                  <c:v>-2.4660627017686894E-3</c:v>
                </c:pt>
                <c:pt idx="20175">
                  <c:v>-2.4660627017686894E-3</c:v>
                </c:pt>
                <c:pt idx="20176">
                  <c:v>-3.9963364771656028E-4</c:v>
                </c:pt>
                <c:pt idx="20177">
                  <c:v>1.3652163093865467E-5</c:v>
                </c:pt>
                <c:pt idx="20178">
                  <c:v>-1.4741767558236671E-3</c:v>
                </c:pt>
                <c:pt idx="20179">
                  <c:v>-4.8229080987864545E-4</c:v>
                </c:pt>
                <c:pt idx="20180">
                  <c:v>-1.0608909450132416E-3</c:v>
                </c:pt>
                <c:pt idx="20181">
                  <c:v>-1.6394910801478375E-3</c:v>
                </c:pt>
                <c:pt idx="20182">
                  <c:v>-6.9004999068219693E-5</c:v>
                </c:pt>
                <c:pt idx="20183">
                  <c:v>-1.2262052693374119E-3</c:v>
                </c:pt>
                <c:pt idx="20184">
                  <c:v>-2.3431932339238997E-4</c:v>
                </c:pt>
                <c:pt idx="20185">
                  <c:v>-2.6313770260928591E-3</c:v>
                </c:pt>
                <c:pt idx="20186">
                  <c:v>-1.0608909450132416E-3</c:v>
                </c:pt>
                <c:pt idx="20187">
                  <c:v>-8.1291945852698597E-4</c:v>
                </c:pt>
                <c:pt idx="20188">
                  <c:v>-8.9557662068907114E-4</c:v>
                </c:pt>
                <c:pt idx="20189">
                  <c:v>-1.5568339179857524E-3</c:v>
                </c:pt>
                <c:pt idx="20190">
                  <c:v>-6.4760513420281573E-4</c:v>
                </c:pt>
                <c:pt idx="20191">
                  <c:v>-2.6313770260928591E-3</c:v>
                </c:pt>
                <c:pt idx="20192">
                  <c:v>-1.0608909450132416E-3</c:v>
                </c:pt>
                <c:pt idx="20193">
                  <c:v>-2.2180912152824335E-3</c:v>
                </c:pt>
                <c:pt idx="20194">
                  <c:v>-1.7221482423099227E-3</c:v>
                </c:pt>
                <c:pt idx="20195">
                  <c:v>-2.7966913504170296E-3</c:v>
                </c:pt>
                <c:pt idx="20196">
                  <c:v>-2.3431932339238997E-4</c:v>
                </c:pt>
                <c:pt idx="20197">
                  <c:v>-6.4760513420281573E-4</c:v>
                </c:pt>
                <c:pt idx="20198">
                  <c:v>-2.6313770260928591E-3</c:v>
                </c:pt>
                <c:pt idx="20199">
                  <c:v>-1.308862431499497E-3</c:v>
                </c:pt>
                <c:pt idx="20200">
                  <c:v>-1.308862431499497E-3</c:v>
                </c:pt>
                <c:pt idx="20201">
                  <c:v>-1.8874625666340931E-3</c:v>
                </c:pt>
                <c:pt idx="20202">
                  <c:v>-6.4760513420281573E-4</c:v>
                </c:pt>
                <c:pt idx="20203">
                  <c:v>1.0881952712009724E-3</c:v>
                </c:pt>
                <c:pt idx="20204">
                  <c:v>-1.8048054044720078E-3</c:v>
                </c:pt>
                <c:pt idx="20205">
                  <c:v>-1.6394910801478375E-3</c:v>
                </c:pt>
                <c:pt idx="20206">
                  <c:v>-2.0527768909582634E-3</c:v>
                </c:pt>
                <c:pt idx="20207">
                  <c:v>-1.308862431499497E-3</c:v>
                </c:pt>
                <c:pt idx="20208">
                  <c:v>-6.4760513420281573E-4</c:v>
                </c:pt>
                <c:pt idx="20209">
                  <c:v>-6.4760513420281573E-4</c:v>
                </c:pt>
                <c:pt idx="20210">
                  <c:v>-1.1435481071753266E-3</c:v>
                </c:pt>
                <c:pt idx="20211">
                  <c:v>-2.3431932339238997E-4</c:v>
                </c:pt>
                <c:pt idx="20212">
                  <c:v>-8.9557662068907114E-4</c:v>
                </c:pt>
                <c:pt idx="20213">
                  <c:v>-1.8048054044720078E-3</c:v>
                </c:pt>
                <c:pt idx="20214">
                  <c:v>-1.7221482423099227E-3</c:v>
                </c:pt>
                <c:pt idx="20215">
                  <c:v>-2.4660627017686894E-3</c:v>
                </c:pt>
                <c:pt idx="20216">
                  <c:v>-1.8048054044720078E-3</c:v>
                </c:pt>
                <c:pt idx="20217">
                  <c:v>-3.2926343233895404E-3</c:v>
                </c:pt>
                <c:pt idx="20218">
                  <c:v>-1.6394910801478375E-3</c:v>
                </c:pt>
                <c:pt idx="20219">
                  <c:v>-1.9701197287961781E-3</c:v>
                </c:pt>
                <c:pt idx="20220">
                  <c:v>-8.9557662068907114E-4</c:v>
                </c:pt>
                <c:pt idx="20221">
                  <c:v>-7.302622963649008E-4</c:v>
                </c:pt>
                <c:pt idx="20222">
                  <c:v>-1.1435481071753266E-3</c:v>
                </c:pt>
                <c:pt idx="20223">
                  <c:v>-2.7966913504170296E-3</c:v>
                </c:pt>
                <c:pt idx="20224">
                  <c:v>-3.9963364771656028E-4</c:v>
                </c:pt>
                <c:pt idx="20225">
                  <c:v>-2.3007483774445188E-3</c:v>
                </c:pt>
                <c:pt idx="20226">
                  <c:v>-1.2262052693374119E-3</c:v>
                </c:pt>
                <c:pt idx="20227">
                  <c:v>-1.5166216123030482E-4</c:v>
                </c:pt>
                <c:pt idx="20228">
                  <c:v>-4.8229080987864545E-4</c:v>
                </c:pt>
                <c:pt idx="20229">
                  <c:v>-1.1435481071753266E-3</c:v>
                </c:pt>
                <c:pt idx="20230">
                  <c:v>-2.5487198639307742E-3</c:v>
                </c:pt>
                <c:pt idx="20231">
                  <c:v>-8.1291945852698597E-4</c:v>
                </c:pt>
                <c:pt idx="20232">
                  <c:v>-2.8793485125791145E-3</c:v>
                </c:pt>
                <c:pt idx="20233">
                  <c:v>-7.302622963649008E-4</c:v>
                </c:pt>
                <c:pt idx="20234">
                  <c:v>-3.457948647713711E-3</c:v>
                </c:pt>
                <c:pt idx="20235">
                  <c:v>-1.9701197287961781E-3</c:v>
                </c:pt>
                <c:pt idx="20236">
                  <c:v>9.6309325255950607E-5</c:v>
                </c:pt>
                <c:pt idx="20237">
                  <c:v>-1.391519593661582E-3</c:v>
                </c:pt>
                <c:pt idx="20238">
                  <c:v>-7.302622963649008E-4</c:v>
                </c:pt>
                <c:pt idx="20239">
                  <c:v>-1.8048054044720078E-3</c:v>
                </c:pt>
                <c:pt idx="20240">
                  <c:v>-1.7221482423099227E-3</c:v>
                </c:pt>
                <c:pt idx="20241">
                  <c:v>-8.9557662068907114E-4</c:v>
                </c:pt>
                <c:pt idx="20242">
                  <c:v>-1.5568339179857524E-3</c:v>
                </c:pt>
                <c:pt idx="20243">
                  <c:v>-3.9963364771656028E-4</c:v>
                </c:pt>
                <c:pt idx="20244">
                  <c:v>-1.2262052693374119E-3</c:v>
                </c:pt>
                <c:pt idx="20245">
                  <c:v>-1.0608909450132416E-3</c:v>
                </c:pt>
                <c:pt idx="20246">
                  <c:v>-1.8874625666340931E-3</c:v>
                </c:pt>
                <c:pt idx="20247">
                  <c:v>-2.4660627017686894E-3</c:v>
                </c:pt>
                <c:pt idx="20248">
                  <c:v>-3.457948647713711E-3</c:v>
                </c:pt>
                <c:pt idx="20249">
                  <c:v>-6.9004999068219693E-5</c:v>
                </c:pt>
                <c:pt idx="20250">
                  <c:v>-1.9701197287961781E-3</c:v>
                </c:pt>
                <c:pt idx="20251">
                  <c:v>-6.4760513420281573E-4</c:v>
                </c:pt>
                <c:pt idx="20252">
                  <c:v>-3.7059201341999664E-3</c:v>
                </c:pt>
                <c:pt idx="20253">
                  <c:v>-1.8048054044720078E-3</c:v>
                </c:pt>
                <c:pt idx="20254">
                  <c:v>-1.308862431499497E-3</c:v>
                </c:pt>
                <c:pt idx="20255">
                  <c:v>-2.7966913504170296E-3</c:v>
                </c:pt>
                <c:pt idx="20256">
                  <c:v>-5.6494797204073056E-4</c:v>
                </c:pt>
                <c:pt idx="20257">
                  <c:v>-1.8874625666340931E-3</c:v>
                </c:pt>
                <c:pt idx="20258">
                  <c:v>-1.0608909450132416E-3</c:v>
                </c:pt>
                <c:pt idx="20259">
                  <c:v>-1.1435481071753266E-3</c:v>
                </c:pt>
                <c:pt idx="20260">
                  <c:v>-1.308862431499497E-3</c:v>
                </c:pt>
                <c:pt idx="20261">
                  <c:v>3.4316374460359206E-2</c:v>
                </c:pt>
                <c:pt idx="20262">
                  <c:v>0.52174565973017528</c:v>
                </c:pt>
                <c:pt idx="20263">
                  <c:v>0.63192765689223485</c:v>
                </c:pt>
                <c:pt idx="20264">
                  <c:v>0.65416243351383574</c:v>
                </c:pt>
                <c:pt idx="20265">
                  <c:v>0.66085766364896459</c:v>
                </c:pt>
                <c:pt idx="20266">
                  <c:v>0.6647425502705826</c:v>
                </c:pt>
                <c:pt idx="20267">
                  <c:v>0.6647425502705826</c:v>
                </c:pt>
                <c:pt idx="20268">
                  <c:v>0.66705695081112093</c:v>
                </c:pt>
                <c:pt idx="20269">
                  <c:v>0.6678008652705798</c:v>
                </c:pt>
                <c:pt idx="20270">
                  <c:v>0.67094183743273905</c:v>
                </c:pt>
                <c:pt idx="20271">
                  <c:v>0.67185106621652202</c:v>
                </c:pt>
                <c:pt idx="20272">
                  <c:v>0.67482672405435706</c:v>
                </c:pt>
                <c:pt idx="20273">
                  <c:v>0.67631455297327459</c:v>
                </c:pt>
                <c:pt idx="20274">
                  <c:v>0.67606658148678822</c:v>
                </c:pt>
                <c:pt idx="20275">
                  <c:v>0.67829832486516461</c:v>
                </c:pt>
                <c:pt idx="20276">
                  <c:v>0.67895958216246122</c:v>
                </c:pt>
                <c:pt idx="20277">
                  <c:v>0.6801994395948926</c:v>
                </c:pt>
                <c:pt idx="20278">
                  <c:v>0.68267915445975513</c:v>
                </c:pt>
                <c:pt idx="20279">
                  <c:v>0.68449761202732096</c:v>
                </c:pt>
                <c:pt idx="20280">
                  <c:v>0.68524152648677972</c:v>
                </c:pt>
                <c:pt idx="20281">
                  <c:v>0.68615075527056268</c:v>
                </c:pt>
                <c:pt idx="20282">
                  <c:v>0.68978767040569433</c:v>
                </c:pt>
                <c:pt idx="20283">
                  <c:v>0.68871312729758738</c:v>
                </c:pt>
                <c:pt idx="20284">
                  <c:v>0.68871312729758738</c:v>
                </c:pt>
                <c:pt idx="20285">
                  <c:v>0.69111018500028776</c:v>
                </c:pt>
                <c:pt idx="20286">
                  <c:v>0.6940858428381228</c:v>
                </c:pt>
                <c:pt idx="20287">
                  <c:v>0.69491241445974372</c:v>
                </c:pt>
                <c:pt idx="20288">
                  <c:v>0.69656555770298545</c:v>
                </c:pt>
                <c:pt idx="20289">
                  <c:v>0.69598695756785089</c:v>
                </c:pt>
                <c:pt idx="20290">
                  <c:v>0.69954121554082049</c:v>
                </c:pt>
                <c:pt idx="20291">
                  <c:v>0.70202093040568303</c:v>
                </c:pt>
                <c:pt idx="20292">
                  <c:v>0.70160764459487257</c:v>
                </c:pt>
                <c:pt idx="20293">
                  <c:v>0.70466595959486977</c:v>
                </c:pt>
                <c:pt idx="20294">
                  <c:v>0.70483127391919387</c:v>
                </c:pt>
                <c:pt idx="20295">
                  <c:v>0.70565784554081479</c:v>
                </c:pt>
                <c:pt idx="20296">
                  <c:v>0.70772427459486686</c:v>
                </c:pt>
                <c:pt idx="20297">
                  <c:v>0.71020398945972951</c:v>
                </c:pt>
                <c:pt idx="20298">
                  <c:v>0.71020398945972951</c:v>
                </c:pt>
                <c:pt idx="20299">
                  <c:v>0.71028664662189156</c:v>
                </c:pt>
                <c:pt idx="20300">
                  <c:v>0.71218776135161943</c:v>
                </c:pt>
                <c:pt idx="20301">
                  <c:v>0.71169181837864703</c:v>
                </c:pt>
                <c:pt idx="20302">
                  <c:v>0.71532873351377868</c:v>
                </c:pt>
                <c:pt idx="20303">
                  <c:v>0.71590733364891335</c:v>
                </c:pt>
                <c:pt idx="20304">
                  <c:v>0.71640327662188585</c:v>
                </c:pt>
                <c:pt idx="20305">
                  <c:v>0.71722984824350677</c:v>
                </c:pt>
                <c:pt idx="20306">
                  <c:v>0.72094942054080058</c:v>
                </c:pt>
                <c:pt idx="20307">
                  <c:v>0.71698187675702041</c:v>
                </c:pt>
                <c:pt idx="20308">
                  <c:v>0.72218927797323185</c:v>
                </c:pt>
                <c:pt idx="20309">
                  <c:v>0.72409039270295972</c:v>
                </c:pt>
                <c:pt idx="20310">
                  <c:v>0.72549556445971519</c:v>
                </c:pt>
                <c:pt idx="20311">
                  <c:v>0.72615682175701191</c:v>
                </c:pt>
                <c:pt idx="20312">
                  <c:v>0.72681807905430862</c:v>
                </c:pt>
                <c:pt idx="20313">
                  <c:v>0.72780996500025352</c:v>
                </c:pt>
                <c:pt idx="20314">
                  <c:v>0.72822325081106409</c:v>
                </c:pt>
                <c:pt idx="20315">
                  <c:v>0.73086828000025084</c:v>
                </c:pt>
                <c:pt idx="20316">
                  <c:v>0.73177750878403369</c:v>
                </c:pt>
                <c:pt idx="20317">
                  <c:v>0.72979373689214366</c:v>
                </c:pt>
                <c:pt idx="20318">
                  <c:v>0.73425722364889623</c:v>
                </c:pt>
                <c:pt idx="20319">
                  <c:v>0.73491848094619294</c:v>
                </c:pt>
                <c:pt idx="20320">
                  <c:v>0.73657162418943456</c:v>
                </c:pt>
                <c:pt idx="20321">
                  <c:v>0.73698491000024513</c:v>
                </c:pt>
                <c:pt idx="20322">
                  <c:v>0.73698491000024513</c:v>
                </c:pt>
                <c:pt idx="20323">
                  <c:v>0.73905133905429721</c:v>
                </c:pt>
                <c:pt idx="20324">
                  <c:v>0.74103511094618724</c:v>
                </c:pt>
                <c:pt idx="20325">
                  <c:v>0.74012588216240438</c:v>
                </c:pt>
                <c:pt idx="20326">
                  <c:v>0.74186168256780816</c:v>
                </c:pt>
                <c:pt idx="20327">
                  <c:v>0.74095245378402508</c:v>
                </c:pt>
                <c:pt idx="20328">
                  <c:v>0.74301888283807738</c:v>
                </c:pt>
                <c:pt idx="20329">
                  <c:v>0.74599454067591231</c:v>
                </c:pt>
                <c:pt idx="20330">
                  <c:v>0.74425874027050853</c:v>
                </c:pt>
                <c:pt idx="20331">
                  <c:v>0.7454985977029398</c:v>
                </c:pt>
                <c:pt idx="20332">
                  <c:v>0.74706908378401937</c:v>
                </c:pt>
                <c:pt idx="20333">
                  <c:v>0.74649048364888482</c:v>
                </c:pt>
                <c:pt idx="20334">
                  <c:v>0.75070599891915124</c:v>
                </c:pt>
                <c:pt idx="20335">
                  <c:v>0.75111928472996159</c:v>
                </c:pt>
                <c:pt idx="20336">
                  <c:v>0.75219382783806876</c:v>
                </c:pt>
                <c:pt idx="20337">
                  <c:v>0.75153257054077205</c:v>
                </c:pt>
                <c:pt idx="20338">
                  <c:v>0.75558277148671427</c:v>
                </c:pt>
                <c:pt idx="20339">
                  <c:v>0.7546735427029313</c:v>
                </c:pt>
                <c:pt idx="20340">
                  <c:v>0.75525214283806597</c:v>
                </c:pt>
                <c:pt idx="20341">
                  <c:v>0.75335102810833787</c:v>
                </c:pt>
                <c:pt idx="20342">
                  <c:v>0.75847577216238726</c:v>
                </c:pt>
                <c:pt idx="20343">
                  <c:v>0.75897171513535966</c:v>
                </c:pt>
                <c:pt idx="20344">
                  <c:v>0.76021157256779104</c:v>
                </c:pt>
                <c:pt idx="20345">
                  <c:v>0.76095548702724969</c:v>
                </c:pt>
                <c:pt idx="20346">
                  <c:v>0.76169940148670856</c:v>
                </c:pt>
                <c:pt idx="20347">
                  <c:v>0.76277394459481562</c:v>
                </c:pt>
                <c:pt idx="20348">
                  <c:v>0.76417911635157099</c:v>
                </c:pt>
                <c:pt idx="20349">
                  <c:v>0.76368317337859859</c:v>
                </c:pt>
                <c:pt idx="20350">
                  <c:v>0.76550163094616441</c:v>
                </c:pt>
                <c:pt idx="20351">
                  <c:v>0.76459240216238156</c:v>
                </c:pt>
                <c:pt idx="20352">
                  <c:v>0.76665883121643363</c:v>
                </c:pt>
                <c:pt idx="20353">
                  <c:v>0.76955183189210663</c:v>
                </c:pt>
                <c:pt idx="20354">
                  <c:v>0.76971714621643073</c:v>
                </c:pt>
                <c:pt idx="20355">
                  <c:v>0.76988246054075493</c:v>
                </c:pt>
                <c:pt idx="20356">
                  <c:v>0.7714529466218345</c:v>
                </c:pt>
                <c:pt idx="20357">
                  <c:v>0.77153560378399666</c:v>
                </c:pt>
                <c:pt idx="20358">
                  <c:v>0.77294077554075202</c:v>
                </c:pt>
                <c:pt idx="20359">
                  <c:v>0.77426329013534545</c:v>
                </c:pt>
                <c:pt idx="20360">
                  <c:v>0.77492454743264216</c:v>
                </c:pt>
                <c:pt idx="20361">
                  <c:v>0.77575111905426297</c:v>
                </c:pt>
                <c:pt idx="20362">
                  <c:v>0.77616440486507332</c:v>
                </c:pt>
                <c:pt idx="20363">
                  <c:v>0.7770736336488564</c:v>
                </c:pt>
                <c:pt idx="20364">
                  <c:v>0.77624706202723548</c:v>
                </c:pt>
                <c:pt idx="20365">
                  <c:v>0.777734890946153</c:v>
                </c:pt>
                <c:pt idx="20366">
                  <c:v>0.77971866283804314</c:v>
                </c:pt>
                <c:pt idx="20367">
                  <c:v>0.78037992013533974</c:v>
                </c:pt>
                <c:pt idx="20368">
                  <c:v>0.78104117743263646</c:v>
                </c:pt>
                <c:pt idx="20369">
                  <c:v>0.78037992013533974</c:v>
                </c:pt>
                <c:pt idx="20370">
                  <c:v>0.78195040621641931</c:v>
                </c:pt>
                <c:pt idx="20371">
                  <c:v>0.78492606405425447</c:v>
                </c:pt>
                <c:pt idx="20372">
                  <c:v>0.78500872121641652</c:v>
                </c:pt>
                <c:pt idx="20373">
                  <c:v>0.78550466418938913</c:v>
                </c:pt>
                <c:pt idx="20374">
                  <c:v>0.78583529283803744</c:v>
                </c:pt>
                <c:pt idx="20375">
                  <c:v>0.78773640756776531</c:v>
                </c:pt>
                <c:pt idx="20376">
                  <c:v>0.78732312175695496</c:v>
                </c:pt>
                <c:pt idx="20377">
                  <c:v>0.78930689364884499</c:v>
                </c:pt>
                <c:pt idx="20378">
                  <c:v>0.79005080810830375</c:v>
                </c:pt>
                <c:pt idx="20379">
                  <c:v>0.79079472256776251</c:v>
                </c:pt>
                <c:pt idx="20380">
                  <c:v>0.79310912310830095</c:v>
                </c:pt>
                <c:pt idx="20381">
                  <c:v>0.79302646594613868</c:v>
                </c:pt>
                <c:pt idx="20382">
                  <c:v>0.79302646594613868</c:v>
                </c:pt>
                <c:pt idx="20383">
                  <c:v>0.79467960918938052</c:v>
                </c:pt>
                <c:pt idx="20384">
                  <c:v>0.79410100905424585</c:v>
                </c:pt>
                <c:pt idx="20385">
                  <c:v>0.79649806675694634</c:v>
                </c:pt>
                <c:pt idx="20386">
                  <c:v>0.79699400972991885</c:v>
                </c:pt>
                <c:pt idx="20387">
                  <c:v>0.7972419812164051</c:v>
                </c:pt>
                <c:pt idx="20388">
                  <c:v>0.79732463837856715</c:v>
                </c:pt>
                <c:pt idx="20389">
                  <c:v>0.79856449581099842</c:v>
                </c:pt>
                <c:pt idx="20390">
                  <c:v>0.80112686783802312</c:v>
                </c:pt>
                <c:pt idx="20391">
                  <c:v>0.80021763905424015</c:v>
                </c:pt>
                <c:pt idx="20392">
                  <c:v>0.80195343945964392</c:v>
                </c:pt>
                <c:pt idx="20393">
                  <c:v>0.80054826770288845</c:v>
                </c:pt>
                <c:pt idx="20394">
                  <c:v>0.80327595405423735</c:v>
                </c:pt>
                <c:pt idx="20395">
                  <c:v>0.80525972594612749</c:v>
                </c:pt>
                <c:pt idx="20396">
                  <c:v>0.80501175445964113</c:v>
                </c:pt>
                <c:pt idx="20397">
                  <c:v>0.80393721135153406</c:v>
                </c:pt>
                <c:pt idx="20398">
                  <c:v>0.80525972594612749</c:v>
                </c:pt>
                <c:pt idx="20399">
                  <c:v>0.80633426905423444</c:v>
                </c:pt>
                <c:pt idx="20400">
                  <c:v>0.80674755486504501</c:v>
                </c:pt>
                <c:pt idx="20401">
                  <c:v>0.80848335527044879</c:v>
                </c:pt>
                <c:pt idx="20402">
                  <c:v>0.80881398391909709</c:v>
                </c:pt>
                <c:pt idx="20403">
                  <c:v>0.80724349783801741</c:v>
                </c:pt>
                <c:pt idx="20404">
                  <c:v>0.80988852702720415</c:v>
                </c:pt>
                <c:pt idx="20405">
                  <c:v>0.81030181283801461</c:v>
                </c:pt>
                <c:pt idx="20406">
                  <c:v>0.81212027040558044</c:v>
                </c:pt>
                <c:pt idx="20407">
                  <c:v>0.81112838445963542</c:v>
                </c:pt>
                <c:pt idx="20408">
                  <c:v>0.81253355621639078</c:v>
                </c:pt>
                <c:pt idx="20409">
                  <c:v>0.81245089905422874</c:v>
                </c:pt>
                <c:pt idx="20410">
                  <c:v>0.81393872797314626</c:v>
                </c:pt>
                <c:pt idx="20411">
                  <c:v>0.81534389972990173</c:v>
                </c:pt>
                <c:pt idx="20412">
                  <c:v>0.81600515702719845</c:v>
                </c:pt>
                <c:pt idx="20413">
                  <c:v>0.81749298594611608</c:v>
                </c:pt>
                <c:pt idx="20414">
                  <c:v>0.81881550054070928</c:v>
                </c:pt>
                <c:pt idx="20415">
                  <c:v>0.81955941500016816</c:v>
                </c:pt>
                <c:pt idx="20416">
                  <c:v>0.81906347202719565</c:v>
                </c:pt>
                <c:pt idx="20417">
                  <c:v>0.81807158608125063</c:v>
                </c:pt>
                <c:pt idx="20418">
                  <c:v>0.82154318689205807</c:v>
                </c:pt>
                <c:pt idx="20419">
                  <c:v>0.82096458675692352</c:v>
                </c:pt>
                <c:pt idx="20420">
                  <c:v>0.82195647270286865</c:v>
                </c:pt>
                <c:pt idx="20421">
                  <c:v>0.82079927243259942</c:v>
                </c:pt>
                <c:pt idx="20422">
                  <c:v>0.82360961594611037</c:v>
                </c:pt>
                <c:pt idx="20423">
                  <c:v>0.82526275918935199</c:v>
                </c:pt>
                <c:pt idx="20424">
                  <c:v>0.82228710135151695</c:v>
                </c:pt>
                <c:pt idx="20425">
                  <c:v>0.82617198797313485</c:v>
                </c:pt>
                <c:pt idx="20426">
                  <c:v>0.82567604500016245</c:v>
                </c:pt>
                <c:pt idx="20427">
                  <c:v>0.82799044554070089</c:v>
                </c:pt>
                <c:pt idx="20428">
                  <c:v>0.82799044554070089</c:v>
                </c:pt>
                <c:pt idx="20429">
                  <c:v>0.82889967432448375</c:v>
                </c:pt>
                <c:pt idx="20430">
                  <c:v>0.82815575986502499</c:v>
                </c:pt>
                <c:pt idx="20431">
                  <c:v>0.83022218891907706</c:v>
                </c:pt>
                <c:pt idx="20432">
                  <c:v>0.83063547472988752</c:v>
                </c:pt>
                <c:pt idx="20433">
                  <c:v>0.83162736067583254</c:v>
                </c:pt>
                <c:pt idx="20434">
                  <c:v>0.83088344621637378</c:v>
                </c:pt>
                <c:pt idx="20435">
                  <c:v>0.83129673202718424</c:v>
                </c:pt>
                <c:pt idx="20436">
                  <c:v>0.83427238986501928</c:v>
                </c:pt>
                <c:pt idx="20437">
                  <c:v>0.83336316108123631</c:v>
                </c:pt>
                <c:pt idx="20438">
                  <c:v>0.83311518959475006</c:v>
                </c:pt>
                <c:pt idx="20439">
                  <c:v>0.83410707554069519</c:v>
                </c:pt>
                <c:pt idx="20440">
                  <c:v>0.83542959013528839</c:v>
                </c:pt>
                <c:pt idx="20441">
                  <c:v>0.83666944756771966</c:v>
                </c:pt>
                <c:pt idx="20442">
                  <c:v>0.83584287594609896</c:v>
                </c:pt>
                <c:pt idx="20443">
                  <c:v>0.83617350459474726</c:v>
                </c:pt>
                <c:pt idx="20444">
                  <c:v>0.83675210472988182</c:v>
                </c:pt>
                <c:pt idx="20445">
                  <c:v>0.83923181959474435</c:v>
                </c:pt>
                <c:pt idx="20446">
                  <c:v>0.83989307689204107</c:v>
                </c:pt>
                <c:pt idx="20447">
                  <c:v>0.84047167702717573</c:v>
                </c:pt>
                <c:pt idx="20448">
                  <c:v>0.84014104837852732</c:v>
                </c:pt>
                <c:pt idx="20449">
                  <c:v>0.84088496283798608</c:v>
                </c:pt>
                <c:pt idx="20450">
                  <c:v>0.84319936337852452</c:v>
                </c:pt>
                <c:pt idx="20451">
                  <c:v>0.84369530635149703</c:v>
                </c:pt>
                <c:pt idx="20452">
                  <c:v>0.84195950594609326</c:v>
                </c:pt>
                <c:pt idx="20453">
                  <c:v>0.84427390648663159</c:v>
                </c:pt>
                <c:pt idx="20454">
                  <c:v>0.8449351637839283</c:v>
                </c:pt>
                <c:pt idx="20455">
                  <c:v>0.84609236405419741</c:v>
                </c:pt>
                <c:pt idx="20456">
                  <c:v>0.84501782094609035</c:v>
                </c:pt>
                <c:pt idx="20457">
                  <c:v>0.84410859216230738</c:v>
                </c:pt>
                <c:pt idx="20458">
                  <c:v>0.84617502121635957</c:v>
                </c:pt>
                <c:pt idx="20459">
                  <c:v>0.84708425000014242</c:v>
                </c:pt>
                <c:pt idx="20460">
                  <c:v>0.84625767837852162</c:v>
                </c:pt>
                <c:pt idx="20461">
                  <c:v>0.84799347878392539</c:v>
                </c:pt>
                <c:pt idx="20462">
                  <c:v>0.84766285013527709</c:v>
                </c:pt>
                <c:pt idx="20463">
                  <c:v>0.84972927918932917</c:v>
                </c:pt>
                <c:pt idx="20464">
                  <c:v>0.85039053648662588</c:v>
                </c:pt>
                <c:pt idx="20465">
                  <c:v>0.84857207891905995</c:v>
                </c:pt>
                <c:pt idx="20466">
                  <c:v>0.8517130510812192</c:v>
                </c:pt>
                <c:pt idx="20467">
                  <c:v>0.85030787932446372</c:v>
                </c:pt>
                <c:pt idx="20468">
                  <c:v>0.85179570824338124</c:v>
                </c:pt>
                <c:pt idx="20469">
                  <c:v>0.85270493702716432</c:v>
                </c:pt>
                <c:pt idx="20470">
                  <c:v>0.85468870891905424</c:v>
                </c:pt>
                <c:pt idx="20471">
                  <c:v>0.85369682297310923</c:v>
                </c:pt>
                <c:pt idx="20472">
                  <c:v>0.85311822283797467</c:v>
                </c:pt>
                <c:pt idx="20473">
                  <c:v>0.85460605175689219</c:v>
                </c:pt>
                <c:pt idx="20474">
                  <c:v>0.85526730905418891</c:v>
                </c:pt>
                <c:pt idx="20475">
                  <c:v>0.85617653783797187</c:v>
                </c:pt>
                <c:pt idx="20476">
                  <c:v>0.85468870891905424</c:v>
                </c:pt>
                <c:pt idx="20477">
                  <c:v>0.85741639527040314</c:v>
                </c:pt>
                <c:pt idx="20478">
                  <c:v>0.85741639527040314</c:v>
                </c:pt>
                <c:pt idx="20479">
                  <c:v>0.85807765256769974</c:v>
                </c:pt>
                <c:pt idx="20480">
                  <c:v>0.85981345297310363</c:v>
                </c:pt>
                <c:pt idx="20481">
                  <c:v>0.85667248081094427</c:v>
                </c:pt>
                <c:pt idx="20482">
                  <c:v>0.86022673878391398</c:v>
                </c:pt>
                <c:pt idx="20483">
                  <c:v>0.85873890986499646</c:v>
                </c:pt>
                <c:pt idx="20484">
                  <c:v>0.86254113932445231</c:v>
                </c:pt>
                <c:pt idx="20485">
                  <c:v>0.85849093837851032</c:v>
                </c:pt>
                <c:pt idx="20486">
                  <c:v>0.86311973945958698</c:v>
                </c:pt>
                <c:pt idx="20487">
                  <c:v>0.86287176797310083</c:v>
                </c:pt>
                <c:pt idx="20488">
                  <c:v>0.86427693972985609</c:v>
                </c:pt>
                <c:pt idx="20489">
                  <c:v>0.86518616851363916</c:v>
                </c:pt>
                <c:pt idx="20490">
                  <c:v>0.86386365391904574</c:v>
                </c:pt>
                <c:pt idx="20491">
                  <c:v>0.86311973945958698</c:v>
                </c:pt>
                <c:pt idx="20492">
                  <c:v>0.86617805445958418</c:v>
                </c:pt>
                <c:pt idx="20493">
                  <c:v>0.86568211148661156</c:v>
                </c:pt>
                <c:pt idx="20494">
                  <c:v>0.86559945432444951</c:v>
                </c:pt>
                <c:pt idx="20495">
                  <c:v>0.86659134027039453</c:v>
                </c:pt>
                <c:pt idx="20496">
                  <c:v>0.86584742581093577</c:v>
                </c:pt>
                <c:pt idx="20497">
                  <c:v>0.86807916918931205</c:v>
                </c:pt>
                <c:pt idx="20498">
                  <c:v>0.86898839797309513</c:v>
                </c:pt>
                <c:pt idx="20499">
                  <c:v>0.86940168378390548</c:v>
                </c:pt>
                <c:pt idx="20500">
                  <c:v>0.8686577693244466</c:v>
                </c:pt>
                <c:pt idx="20501">
                  <c:v>0.870889512702823</c:v>
                </c:pt>
                <c:pt idx="20502">
                  <c:v>0.87064154121633675</c:v>
                </c:pt>
                <c:pt idx="20503">
                  <c:v>0.87130279851363346</c:v>
                </c:pt>
                <c:pt idx="20504">
                  <c:v>0.87146811283795755</c:v>
                </c:pt>
                <c:pt idx="20505">
                  <c:v>0.86956699810822968</c:v>
                </c:pt>
                <c:pt idx="20506">
                  <c:v>0.87336922756768554</c:v>
                </c:pt>
                <c:pt idx="20507">
                  <c:v>0.8749397136487651</c:v>
                </c:pt>
                <c:pt idx="20508">
                  <c:v>0.87452642783795476</c:v>
                </c:pt>
                <c:pt idx="20509">
                  <c:v>0.87312125608119928</c:v>
                </c:pt>
                <c:pt idx="20510">
                  <c:v>0.87436111351363055</c:v>
                </c:pt>
                <c:pt idx="20511">
                  <c:v>0.87518768513525147</c:v>
                </c:pt>
                <c:pt idx="20512">
                  <c:v>0.87675817121633104</c:v>
                </c:pt>
                <c:pt idx="20513">
                  <c:v>0.87527034229741352</c:v>
                </c:pt>
                <c:pt idx="20514">
                  <c:v>0.87609691391903433</c:v>
                </c:pt>
                <c:pt idx="20515">
                  <c:v>0.87634488540552058</c:v>
                </c:pt>
                <c:pt idx="20516">
                  <c:v>0.87642754256768263</c:v>
                </c:pt>
                <c:pt idx="20517">
                  <c:v>0.87824600013524856</c:v>
                </c:pt>
                <c:pt idx="20518">
                  <c:v>0.87865928594605902</c:v>
                </c:pt>
                <c:pt idx="20519">
                  <c:v>0.87965117189200404</c:v>
                </c:pt>
                <c:pt idx="20520">
                  <c:v>0.87940320040551767</c:v>
                </c:pt>
                <c:pt idx="20521">
                  <c:v>0.88089102932443519</c:v>
                </c:pt>
                <c:pt idx="20522">
                  <c:v>0.8775020856757898</c:v>
                </c:pt>
                <c:pt idx="20523">
                  <c:v>0.87865928594605902</c:v>
                </c:pt>
                <c:pt idx="20524">
                  <c:v>0.88138697229740781</c:v>
                </c:pt>
                <c:pt idx="20525">
                  <c:v>0.88213088675686657</c:v>
                </c:pt>
                <c:pt idx="20526">
                  <c:v>0.88279214405416329</c:v>
                </c:pt>
                <c:pt idx="20527">
                  <c:v>0.88022977202713859</c:v>
                </c:pt>
                <c:pt idx="20528">
                  <c:v>0.88155228662173202</c:v>
                </c:pt>
                <c:pt idx="20529">
                  <c:v>0.88105634364875951</c:v>
                </c:pt>
                <c:pt idx="20530">
                  <c:v>0.88419731581091876</c:v>
                </c:pt>
                <c:pt idx="20531">
                  <c:v>0.88477591594605332</c:v>
                </c:pt>
                <c:pt idx="20532">
                  <c:v>0.88452794445956706</c:v>
                </c:pt>
                <c:pt idx="20533">
                  <c:v>0.88386668716227035</c:v>
                </c:pt>
                <c:pt idx="20534">
                  <c:v>0.88642905918929504</c:v>
                </c:pt>
                <c:pt idx="20535">
                  <c:v>0.88725563081091585</c:v>
                </c:pt>
                <c:pt idx="20536">
                  <c:v>0.88684234500010539</c:v>
                </c:pt>
                <c:pt idx="20537">
                  <c:v>0.88651171635145709</c:v>
                </c:pt>
                <c:pt idx="20538">
                  <c:v>0.88733828797307801</c:v>
                </c:pt>
                <c:pt idx="20539">
                  <c:v>0.88833017391902291</c:v>
                </c:pt>
                <c:pt idx="20540">
                  <c:v>0.88816485959469871</c:v>
                </c:pt>
                <c:pt idx="20541">
                  <c:v>0.88874345972983348</c:v>
                </c:pt>
                <c:pt idx="20542">
                  <c:v>0.88766891662172631</c:v>
                </c:pt>
                <c:pt idx="20543">
                  <c:v>0.88981800283794044</c:v>
                </c:pt>
                <c:pt idx="20544">
                  <c:v>0.88998331716226464</c:v>
                </c:pt>
                <c:pt idx="20545">
                  <c:v>0.89114051743253386</c:v>
                </c:pt>
                <c:pt idx="20546">
                  <c:v>0.89171911756766853</c:v>
                </c:pt>
                <c:pt idx="20547">
                  <c:v>0.89089254594604761</c:v>
                </c:pt>
                <c:pt idx="20548">
                  <c:v>0.89213240337847888</c:v>
                </c:pt>
                <c:pt idx="20549">
                  <c:v>0.89262834635145138</c:v>
                </c:pt>
                <c:pt idx="20550">
                  <c:v>0.89147114608118216</c:v>
                </c:pt>
                <c:pt idx="20551">
                  <c:v>0.89246303202712718</c:v>
                </c:pt>
                <c:pt idx="20552">
                  <c:v>0.89246303202712718</c:v>
                </c:pt>
                <c:pt idx="20553">
                  <c:v>0.89436414675685516</c:v>
                </c:pt>
                <c:pt idx="20554">
                  <c:v>0.89519071837847608</c:v>
                </c:pt>
                <c:pt idx="20555">
                  <c:v>0.89436414675685516</c:v>
                </c:pt>
                <c:pt idx="20556">
                  <c:v>0.89527337554063813</c:v>
                </c:pt>
                <c:pt idx="20557">
                  <c:v>0.89477743256766562</c:v>
                </c:pt>
                <c:pt idx="20558">
                  <c:v>0.897174490270366</c:v>
                </c:pt>
                <c:pt idx="20559">
                  <c:v>0.89609994716225894</c:v>
                </c:pt>
                <c:pt idx="20560">
                  <c:v>0.89519071837847608</c:v>
                </c:pt>
                <c:pt idx="20561">
                  <c:v>0.89593463283793473</c:v>
                </c:pt>
                <c:pt idx="20562">
                  <c:v>0.8968438616217177</c:v>
                </c:pt>
                <c:pt idx="20563">
                  <c:v>0.89758777608117646</c:v>
                </c:pt>
                <c:pt idx="20564">
                  <c:v>0.89609994716225894</c:v>
                </c:pt>
                <c:pt idx="20565">
                  <c:v>0.89824903337847317</c:v>
                </c:pt>
                <c:pt idx="20566">
                  <c:v>0.89742246175685225</c:v>
                </c:pt>
                <c:pt idx="20567">
                  <c:v>0.89874497635144568</c:v>
                </c:pt>
                <c:pt idx="20568">
                  <c:v>0.89981951945955285</c:v>
                </c:pt>
                <c:pt idx="20569">
                  <c:v>0.8995715479730666</c:v>
                </c:pt>
                <c:pt idx="20570">
                  <c:v>0.90015014810820115</c:v>
                </c:pt>
                <c:pt idx="20571">
                  <c:v>0.9005634339190115</c:v>
                </c:pt>
                <c:pt idx="20572">
                  <c:v>0.90081140540549787</c:v>
                </c:pt>
                <c:pt idx="20573">
                  <c:v>0.90139000554063242</c:v>
                </c:pt>
                <c:pt idx="20574">
                  <c:v>0.90163797702711868</c:v>
                </c:pt>
                <c:pt idx="20575">
                  <c:v>0.90180329135144277</c:v>
                </c:pt>
                <c:pt idx="20576">
                  <c:v>0.90238189148657744</c:v>
                </c:pt>
                <c:pt idx="20577">
                  <c:v>0.90254720581090164</c:v>
                </c:pt>
                <c:pt idx="20578">
                  <c:v>0.90304314878387415</c:v>
                </c:pt>
                <c:pt idx="20579">
                  <c:v>0.90469629202711577</c:v>
                </c:pt>
                <c:pt idx="20580">
                  <c:v>0.90395237756765712</c:v>
                </c:pt>
                <c:pt idx="20581">
                  <c:v>0.90461363486495372</c:v>
                </c:pt>
                <c:pt idx="20582">
                  <c:v>0.90709334972981637</c:v>
                </c:pt>
                <c:pt idx="20583">
                  <c:v>0.90577083513522294</c:v>
                </c:pt>
                <c:pt idx="20584">
                  <c:v>0.90420034905414337</c:v>
                </c:pt>
                <c:pt idx="20585">
                  <c:v>0.90544020648657464</c:v>
                </c:pt>
                <c:pt idx="20586">
                  <c:v>0.90800257851359922</c:v>
                </c:pt>
                <c:pt idx="20587">
                  <c:v>0.90601880662170919</c:v>
                </c:pt>
                <c:pt idx="20588">
                  <c:v>0.90527489216225032</c:v>
                </c:pt>
                <c:pt idx="20589">
                  <c:v>0.90742397837846467</c:v>
                </c:pt>
                <c:pt idx="20590">
                  <c:v>0.90659740675684375</c:v>
                </c:pt>
                <c:pt idx="20591">
                  <c:v>0.90858117864873389</c:v>
                </c:pt>
                <c:pt idx="20592">
                  <c:v>0.90676272108116784</c:v>
                </c:pt>
                <c:pt idx="20593">
                  <c:v>0.90659740675684375</c:v>
                </c:pt>
                <c:pt idx="20594">
                  <c:v>0.90833320716224764</c:v>
                </c:pt>
                <c:pt idx="20595">
                  <c:v>0.91114355067575836</c:v>
                </c:pt>
                <c:pt idx="20596">
                  <c:v>0.91023432189197551</c:v>
                </c:pt>
                <c:pt idx="20597">
                  <c:v>0.91081292202711006</c:v>
                </c:pt>
                <c:pt idx="20598">
                  <c:v>0.91015166472981346</c:v>
                </c:pt>
                <c:pt idx="20599">
                  <c:v>0.90758929270278876</c:v>
                </c:pt>
                <c:pt idx="20600">
                  <c:v>0.91006900756765141</c:v>
                </c:pt>
                <c:pt idx="20601">
                  <c:v>0.90982103608116505</c:v>
                </c:pt>
                <c:pt idx="20602">
                  <c:v>0.91056495054062392</c:v>
                </c:pt>
                <c:pt idx="20603">
                  <c:v>0.91122620783792052</c:v>
                </c:pt>
                <c:pt idx="20604">
                  <c:v>0.91238340810818974</c:v>
                </c:pt>
                <c:pt idx="20605">
                  <c:v>0.91287935108116236</c:v>
                </c:pt>
                <c:pt idx="20606">
                  <c:v>0.91271403675683804</c:v>
                </c:pt>
                <c:pt idx="20607">
                  <c:v>0.91246606527035179</c:v>
                </c:pt>
                <c:pt idx="20608">
                  <c:v>0.91254872243251384</c:v>
                </c:pt>
                <c:pt idx="20609">
                  <c:v>0.91296200824332441</c:v>
                </c:pt>
                <c:pt idx="20610">
                  <c:v>0.91486312297305228</c:v>
                </c:pt>
                <c:pt idx="20611">
                  <c:v>0.91494578013521444</c:v>
                </c:pt>
                <c:pt idx="20612">
                  <c:v>0.91428452283791761</c:v>
                </c:pt>
                <c:pt idx="20613">
                  <c:v>0.91469780864872818</c:v>
                </c:pt>
                <c:pt idx="20614">
                  <c:v>0.9160203232433215</c:v>
                </c:pt>
                <c:pt idx="20615">
                  <c:v>0.91577235175683513</c:v>
                </c:pt>
                <c:pt idx="20616">
                  <c:v>0.91527640878386274</c:v>
                </c:pt>
                <c:pt idx="20617">
                  <c:v>0.91593766608115945</c:v>
                </c:pt>
                <c:pt idx="20618">
                  <c:v>0.91577235175683513</c:v>
                </c:pt>
                <c:pt idx="20619">
                  <c:v>0.91767346648656323</c:v>
                </c:pt>
                <c:pt idx="20620">
                  <c:v>0.91792143797304948</c:v>
                </c:pt>
                <c:pt idx="20621">
                  <c:v>0.91726018067575277</c:v>
                </c:pt>
                <c:pt idx="20622">
                  <c:v>0.91701220918926651</c:v>
                </c:pt>
                <c:pt idx="20623">
                  <c:v>0.91891332391899438</c:v>
                </c:pt>
                <c:pt idx="20624">
                  <c:v>0.9197398955406153</c:v>
                </c:pt>
                <c:pt idx="20625">
                  <c:v>0.91800409513521153</c:v>
                </c:pt>
                <c:pt idx="20626">
                  <c:v>0.9190786382433187</c:v>
                </c:pt>
                <c:pt idx="20627">
                  <c:v>0.91916129540548075</c:v>
                </c:pt>
                <c:pt idx="20628">
                  <c:v>0.92089709581088453</c:v>
                </c:pt>
                <c:pt idx="20629">
                  <c:v>0.92139303878385703</c:v>
                </c:pt>
                <c:pt idx="20630">
                  <c:v>0.91982255270277735</c:v>
                </c:pt>
                <c:pt idx="20631">
                  <c:v>0.91990520986493951</c:v>
                </c:pt>
                <c:pt idx="20632">
                  <c:v>0.91982255270277735</c:v>
                </c:pt>
                <c:pt idx="20633">
                  <c:v>0.9192439525676428</c:v>
                </c:pt>
                <c:pt idx="20634">
                  <c:v>0.92205429608115375</c:v>
                </c:pt>
                <c:pt idx="20635">
                  <c:v>0.92023583851358781</c:v>
                </c:pt>
                <c:pt idx="20636">
                  <c:v>0.92213695324331579</c:v>
                </c:pt>
                <c:pt idx="20637">
                  <c:v>0.92337681067574706</c:v>
                </c:pt>
                <c:pt idx="20638">
                  <c:v>0.92354212500007127</c:v>
                </c:pt>
                <c:pt idx="20639">
                  <c:v>0.92288086770277455</c:v>
                </c:pt>
                <c:pt idx="20640">
                  <c:v>0.9226328962162883</c:v>
                </c:pt>
                <c:pt idx="20641">
                  <c:v>0.9232941535135849</c:v>
                </c:pt>
                <c:pt idx="20642">
                  <c:v>0.92321149635142286</c:v>
                </c:pt>
                <c:pt idx="20643">
                  <c:v>0.9232941535135849</c:v>
                </c:pt>
                <c:pt idx="20644">
                  <c:v>0.92387275364871957</c:v>
                </c:pt>
                <c:pt idx="20645">
                  <c:v>0.92379009648655752</c:v>
                </c:pt>
                <c:pt idx="20646">
                  <c:v>0.92188898175682943</c:v>
                </c:pt>
                <c:pt idx="20647">
                  <c:v>0.92643512567574415</c:v>
                </c:pt>
                <c:pt idx="20648">
                  <c:v>0.92593918270277165</c:v>
                </c:pt>
                <c:pt idx="20649">
                  <c:v>0.92511261108115095</c:v>
                </c:pt>
                <c:pt idx="20650">
                  <c:v>0.92461666810817833</c:v>
                </c:pt>
                <c:pt idx="20651">
                  <c:v>0.92527792540547504</c:v>
                </c:pt>
                <c:pt idx="20652">
                  <c:v>0.92775764027033758</c:v>
                </c:pt>
                <c:pt idx="20653">
                  <c:v>0.92593918270277165</c:v>
                </c:pt>
                <c:pt idx="20654">
                  <c:v>0.9261871541892579</c:v>
                </c:pt>
                <c:pt idx="20655">
                  <c:v>0.92610449702709585</c:v>
                </c:pt>
                <c:pt idx="20656">
                  <c:v>0.92792295459466168</c:v>
                </c:pt>
                <c:pt idx="20657">
                  <c:v>0.92817092608114804</c:v>
                </c:pt>
                <c:pt idx="20658">
                  <c:v>0.92784029743249963</c:v>
                </c:pt>
                <c:pt idx="20659">
                  <c:v>0.92626981135141995</c:v>
                </c:pt>
                <c:pt idx="20660">
                  <c:v>0.92784029743249963</c:v>
                </c:pt>
                <c:pt idx="20661">
                  <c:v>0.92742701162168917</c:v>
                </c:pt>
                <c:pt idx="20662">
                  <c:v>0.93048532662168637</c:v>
                </c:pt>
                <c:pt idx="20663">
                  <c:v>0.92899749770276885</c:v>
                </c:pt>
                <c:pt idx="20664">
                  <c:v>0.92701372581087882</c:v>
                </c:pt>
                <c:pt idx="20665">
                  <c:v>0.93023735513520012</c:v>
                </c:pt>
                <c:pt idx="20666">
                  <c:v>0.92965875500006556</c:v>
                </c:pt>
                <c:pt idx="20667">
                  <c:v>0.92841889756763429</c:v>
                </c:pt>
                <c:pt idx="20668">
                  <c:v>0.93056798378384842</c:v>
                </c:pt>
                <c:pt idx="20669">
                  <c:v>0.92858421189195839</c:v>
                </c:pt>
                <c:pt idx="20670">
                  <c:v>0.93139455540546934</c:v>
                </c:pt>
                <c:pt idx="20671">
                  <c:v>0.93164252689195559</c:v>
                </c:pt>
                <c:pt idx="20672">
                  <c:v>0.93205581270276594</c:v>
                </c:pt>
                <c:pt idx="20673">
                  <c:v>0.93015469797303807</c:v>
                </c:pt>
                <c:pt idx="20674">
                  <c:v>0.93147721256763139</c:v>
                </c:pt>
                <c:pt idx="20675">
                  <c:v>0.93321301297303516</c:v>
                </c:pt>
                <c:pt idx="20676">
                  <c:v>0.9324690985135764</c:v>
                </c:pt>
                <c:pt idx="20677">
                  <c:v>0.93271707000006276</c:v>
                </c:pt>
                <c:pt idx="20678">
                  <c:v>0.93114658391898308</c:v>
                </c:pt>
                <c:pt idx="20679">
                  <c:v>0.9321384698649281</c:v>
                </c:pt>
                <c:pt idx="20680">
                  <c:v>0.93395692743249392</c:v>
                </c:pt>
                <c:pt idx="20681">
                  <c:v>0.93453552756762859</c:v>
                </c:pt>
                <c:pt idx="20682">
                  <c:v>0.93321301297303516</c:v>
                </c:pt>
                <c:pt idx="20683">
                  <c:v>0.9324690985135764</c:v>
                </c:pt>
                <c:pt idx="20684">
                  <c:v>0.93561007067573565</c:v>
                </c:pt>
                <c:pt idx="20685">
                  <c:v>0.93470084189195279</c:v>
                </c:pt>
                <c:pt idx="20686">
                  <c:v>0.93478349905411484</c:v>
                </c:pt>
                <c:pt idx="20687">
                  <c:v>0.93395692743249392</c:v>
                </c:pt>
                <c:pt idx="20688">
                  <c:v>0.93387427027033187</c:v>
                </c:pt>
                <c:pt idx="20689">
                  <c:v>0.93668461378384271</c:v>
                </c:pt>
                <c:pt idx="20690">
                  <c:v>0.93635398513519441</c:v>
                </c:pt>
                <c:pt idx="20691">
                  <c:v>0.93618867081087032</c:v>
                </c:pt>
                <c:pt idx="20692">
                  <c:v>0.93742852824330158</c:v>
                </c:pt>
                <c:pt idx="20693">
                  <c:v>0.93420489891898029</c:v>
                </c:pt>
                <c:pt idx="20694">
                  <c:v>0.93684992810816692</c:v>
                </c:pt>
                <c:pt idx="20695">
                  <c:v>0.93676727094600487</c:v>
                </c:pt>
                <c:pt idx="20696">
                  <c:v>0.93684992810816692</c:v>
                </c:pt>
                <c:pt idx="20697">
                  <c:v>0.93519678486492519</c:v>
                </c:pt>
                <c:pt idx="20698">
                  <c:v>0.93792447121627409</c:v>
                </c:pt>
                <c:pt idx="20699">
                  <c:v>0.93775915689194989</c:v>
                </c:pt>
                <c:pt idx="20700">
                  <c:v>0.93709789959465317</c:v>
                </c:pt>
                <c:pt idx="20701">
                  <c:v>0.93726321391897738</c:v>
                </c:pt>
                <c:pt idx="20702">
                  <c:v>0.93775915689194989</c:v>
                </c:pt>
                <c:pt idx="20703">
                  <c:v>0.93833775702708444</c:v>
                </c:pt>
                <c:pt idx="20704">
                  <c:v>0.93966027162167787</c:v>
                </c:pt>
                <c:pt idx="20705">
                  <c:v>0.93924698581086741</c:v>
                </c:pt>
                <c:pt idx="20706">
                  <c:v>0.93784181405411193</c:v>
                </c:pt>
                <c:pt idx="20707">
                  <c:v>0.9387510428378949</c:v>
                </c:pt>
                <c:pt idx="20708">
                  <c:v>0.94065215756762288</c:v>
                </c:pt>
                <c:pt idx="20709">
                  <c:v>0.94023887175681253</c:v>
                </c:pt>
                <c:pt idx="20710">
                  <c:v>0.93990824310816401</c:v>
                </c:pt>
                <c:pt idx="20711">
                  <c:v>0.9387510428378949</c:v>
                </c:pt>
                <c:pt idx="20712">
                  <c:v>0.93982558594600196</c:v>
                </c:pt>
                <c:pt idx="20713">
                  <c:v>0.94040418608113663</c:v>
                </c:pt>
                <c:pt idx="20714">
                  <c:v>0.94123075770275744</c:v>
                </c:pt>
                <c:pt idx="20715">
                  <c:v>0.93982558594600196</c:v>
                </c:pt>
                <c:pt idx="20716">
                  <c:v>0.93957761445951571</c:v>
                </c:pt>
                <c:pt idx="20717">
                  <c:v>0.94321452959464758</c:v>
                </c:pt>
                <c:pt idx="20718">
                  <c:v>0.94090012905410914</c:v>
                </c:pt>
                <c:pt idx="20719">
                  <c:v>0.94247061513518871</c:v>
                </c:pt>
                <c:pt idx="20720">
                  <c:v>0.94114810054059539</c:v>
                </c:pt>
                <c:pt idx="20721">
                  <c:v>0.94114810054059539</c:v>
                </c:pt>
                <c:pt idx="20722">
                  <c:v>0.94304921527032326</c:v>
                </c:pt>
                <c:pt idx="20723">
                  <c:v>0.94412375837843043</c:v>
                </c:pt>
                <c:pt idx="20724">
                  <c:v>0.94238795797302666</c:v>
                </c:pt>
                <c:pt idx="20725">
                  <c:v>0.94280124378383701</c:v>
                </c:pt>
                <c:pt idx="20726">
                  <c:v>0.94271858662167496</c:v>
                </c:pt>
                <c:pt idx="20727">
                  <c:v>0.94007355743248822</c:v>
                </c:pt>
                <c:pt idx="20728">
                  <c:v>0.94379312972978213</c:v>
                </c:pt>
                <c:pt idx="20729">
                  <c:v>0.94288390094599916</c:v>
                </c:pt>
                <c:pt idx="20730">
                  <c:v>0.94098278621627118</c:v>
                </c:pt>
                <c:pt idx="20731">
                  <c:v>0.94445438702707873</c:v>
                </c:pt>
                <c:pt idx="20732">
                  <c:v>0.94321452959464758</c:v>
                </c:pt>
                <c:pt idx="20733">
                  <c:v>0.94437172986491669</c:v>
                </c:pt>
                <c:pt idx="20734">
                  <c:v>0.94511564432437545</c:v>
                </c:pt>
                <c:pt idx="20735">
                  <c:v>0.9453636158108617</c:v>
                </c:pt>
                <c:pt idx="20736">
                  <c:v>0.94478501567572715</c:v>
                </c:pt>
                <c:pt idx="20737">
                  <c:v>0.94404110121626839</c:v>
                </c:pt>
                <c:pt idx="20738">
                  <c:v>0.94486767283788919</c:v>
                </c:pt>
                <c:pt idx="20739">
                  <c:v>0.94552893013518591</c:v>
                </c:pt>
                <c:pt idx="20740">
                  <c:v>0.94561158729734796</c:v>
                </c:pt>
                <c:pt idx="20741">
                  <c:v>0.94619018743248251</c:v>
                </c:pt>
                <c:pt idx="20742">
                  <c:v>0.94552893013518591</c:v>
                </c:pt>
                <c:pt idx="20743">
                  <c:v>0.94511564432437545</c:v>
                </c:pt>
                <c:pt idx="20744">
                  <c:v>0.94528095864869965</c:v>
                </c:pt>
                <c:pt idx="20745">
                  <c:v>0.94585955878383421</c:v>
                </c:pt>
                <c:pt idx="20746">
                  <c:v>0.94701675905410343</c:v>
                </c:pt>
                <c:pt idx="20747">
                  <c:v>0.94751270202707594</c:v>
                </c:pt>
                <c:pt idx="20748">
                  <c:v>0.94635550175680683</c:v>
                </c:pt>
                <c:pt idx="20749">
                  <c:v>0.9482566164865347</c:v>
                </c:pt>
                <c:pt idx="20750">
                  <c:v>0.94900053094599346</c:v>
                </c:pt>
                <c:pt idx="20751">
                  <c:v>0.94693410189194138</c:v>
                </c:pt>
                <c:pt idx="20752">
                  <c:v>0.9480913021622106</c:v>
                </c:pt>
                <c:pt idx="20753">
                  <c:v>0.94685144472977922</c:v>
                </c:pt>
                <c:pt idx="20754">
                  <c:v>0.9482566164865347</c:v>
                </c:pt>
                <c:pt idx="20755">
                  <c:v>0.94974444540545222</c:v>
                </c:pt>
                <c:pt idx="20756">
                  <c:v>0.94776067351356219</c:v>
                </c:pt>
                <c:pt idx="20757">
                  <c:v>0.94544627297302375</c:v>
                </c:pt>
                <c:pt idx="20758">
                  <c:v>0.94643815891896887</c:v>
                </c:pt>
                <c:pt idx="20759">
                  <c:v>0.94743004486491378</c:v>
                </c:pt>
                <c:pt idx="20760">
                  <c:v>0.94999241689193847</c:v>
                </c:pt>
                <c:pt idx="20761">
                  <c:v>0.94833927364869675</c:v>
                </c:pt>
                <c:pt idx="20762">
                  <c:v>0.94900053094599346</c:v>
                </c:pt>
                <c:pt idx="20763">
                  <c:v>0.94933115959464187</c:v>
                </c:pt>
                <c:pt idx="20764">
                  <c:v>0.94966178824329017</c:v>
                </c:pt>
                <c:pt idx="20765">
                  <c:v>0.95024038837842473</c:v>
                </c:pt>
                <c:pt idx="20766">
                  <c:v>0.94941381675680392</c:v>
                </c:pt>
                <c:pt idx="20767">
                  <c:v>0.95081898851355939</c:v>
                </c:pt>
                <c:pt idx="20768">
                  <c:v>0.95081898851355939</c:v>
                </c:pt>
                <c:pt idx="20769">
                  <c:v>0.95040570270274882</c:v>
                </c:pt>
                <c:pt idx="20770">
                  <c:v>0.9489178737838313</c:v>
                </c:pt>
                <c:pt idx="20771">
                  <c:v>0.95032304554058677</c:v>
                </c:pt>
                <c:pt idx="20772">
                  <c:v>0.95015773121626268</c:v>
                </c:pt>
                <c:pt idx="20773">
                  <c:v>0.95106696000004565</c:v>
                </c:pt>
                <c:pt idx="20774">
                  <c:v>0.95230681743247692</c:v>
                </c:pt>
                <c:pt idx="20775">
                  <c:v>0.95057101702707303</c:v>
                </c:pt>
                <c:pt idx="20776">
                  <c:v>0.9484219308108589</c:v>
                </c:pt>
                <c:pt idx="20777">
                  <c:v>0.95189353162166646</c:v>
                </c:pt>
                <c:pt idx="20778">
                  <c:v>0.95305073189193568</c:v>
                </c:pt>
                <c:pt idx="20779">
                  <c:v>0.9521415031081526</c:v>
                </c:pt>
                <c:pt idx="20780">
                  <c:v>0.94957913108112812</c:v>
                </c:pt>
                <c:pt idx="20781">
                  <c:v>0.95090164567572144</c:v>
                </c:pt>
                <c:pt idx="20782">
                  <c:v>0.95338136054058398</c:v>
                </c:pt>
                <c:pt idx="20783">
                  <c:v>0.95387730351355648</c:v>
                </c:pt>
                <c:pt idx="20784">
                  <c:v>0.95280276040544942</c:v>
                </c:pt>
                <c:pt idx="20785">
                  <c:v>0.95288541756761147</c:v>
                </c:pt>
                <c:pt idx="20786">
                  <c:v>0.95106696000004565</c:v>
                </c:pt>
                <c:pt idx="20787">
                  <c:v>0.9542079321622049</c:v>
                </c:pt>
                <c:pt idx="20788">
                  <c:v>0.95371198918923228</c:v>
                </c:pt>
                <c:pt idx="20789">
                  <c:v>0.9518108744595043</c:v>
                </c:pt>
                <c:pt idx="20790">
                  <c:v>0.95346401770274603</c:v>
                </c:pt>
                <c:pt idx="20791">
                  <c:v>0.95371198918923228</c:v>
                </c:pt>
                <c:pt idx="20792">
                  <c:v>0.95379464635139433</c:v>
                </c:pt>
                <c:pt idx="20793">
                  <c:v>0.95404261783788069</c:v>
                </c:pt>
                <c:pt idx="20794">
                  <c:v>0.95354667486490807</c:v>
                </c:pt>
                <c:pt idx="20795">
                  <c:v>0.95437324648652899</c:v>
                </c:pt>
                <c:pt idx="20796">
                  <c:v>0.95437324648652899</c:v>
                </c:pt>
                <c:pt idx="20797">
                  <c:v>0.95429058932436694</c:v>
                </c:pt>
                <c:pt idx="20798">
                  <c:v>0.95362933202707023</c:v>
                </c:pt>
                <c:pt idx="20799">
                  <c:v>0.95503450378382559</c:v>
                </c:pt>
                <c:pt idx="20800">
                  <c:v>0.95445590364869104</c:v>
                </c:pt>
                <c:pt idx="20801">
                  <c:v>0.95437324648652899</c:v>
                </c:pt>
                <c:pt idx="20802">
                  <c:v>0.95734890432436404</c:v>
                </c:pt>
                <c:pt idx="20803">
                  <c:v>0.95354667486490807</c:v>
                </c:pt>
                <c:pt idx="20804">
                  <c:v>0.95404261783788069</c:v>
                </c:pt>
                <c:pt idx="20805">
                  <c:v>0.95553044675679821</c:v>
                </c:pt>
                <c:pt idx="20806">
                  <c:v>0.95677030418922937</c:v>
                </c:pt>
                <c:pt idx="20807">
                  <c:v>0.95619170405409482</c:v>
                </c:pt>
                <c:pt idx="20808">
                  <c:v>0.9548691894595015</c:v>
                </c:pt>
                <c:pt idx="20809">
                  <c:v>0.95693561851355369</c:v>
                </c:pt>
                <c:pt idx="20810">
                  <c:v>0.95759687581085029</c:v>
                </c:pt>
                <c:pt idx="20811">
                  <c:v>0.95751421864868824</c:v>
                </c:pt>
                <c:pt idx="20812">
                  <c:v>0.95594373256760867</c:v>
                </c:pt>
                <c:pt idx="20813">
                  <c:v>0.95643967554058107</c:v>
                </c:pt>
                <c:pt idx="20814">
                  <c:v>0.95660498986490528</c:v>
                </c:pt>
                <c:pt idx="20815">
                  <c:v>0.95801016162166075</c:v>
                </c:pt>
                <c:pt idx="20816">
                  <c:v>0.95850610459463326</c:v>
                </c:pt>
                <c:pt idx="20817">
                  <c:v>0.95759687581085029</c:v>
                </c:pt>
                <c:pt idx="20818">
                  <c:v>0.95767953297301234</c:v>
                </c:pt>
                <c:pt idx="20819">
                  <c:v>0.95817547594598484</c:v>
                </c:pt>
                <c:pt idx="20820">
                  <c:v>0.95883673324328156</c:v>
                </c:pt>
                <c:pt idx="20821">
                  <c:v>0.95867141891895746</c:v>
                </c:pt>
                <c:pt idx="20822">
                  <c:v>0.95561310391896026</c:v>
                </c:pt>
                <c:pt idx="20823">
                  <c:v>0.9577621901351745</c:v>
                </c:pt>
                <c:pt idx="20824">
                  <c:v>0.95933267621625407</c:v>
                </c:pt>
                <c:pt idx="20825">
                  <c:v>0.95941533337841611</c:v>
                </c:pt>
                <c:pt idx="20826">
                  <c:v>0.95875407608111951</c:v>
                </c:pt>
                <c:pt idx="20827">
                  <c:v>0.95759687581085029</c:v>
                </c:pt>
                <c:pt idx="20828">
                  <c:v>0.9551998181081498</c:v>
                </c:pt>
                <c:pt idx="20829">
                  <c:v>0.95982861918922657</c:v>
                </c:pt>
                <c:pt idx="20830">
                  <c:v>0.95817547594598484</c:v>
                </c:pt>
                <c:pt idx="20831">
                  <c:v>0.95982861918922657</c:v>
                </c:pt>
                <c:pt idx="20832">
                  <c:v>0.95858876175679542</c:v>
                </c:pt>
                <c:pt idx="20833">
                  <c:v>0.95875407608111951</c:v>
                </c:pt>
                <c:pt idx="20834">
                  <c:v>0.95908470472976781</c:v>
                </c:pt>
                <c:pt idx="20835">
                  <c:v>0.95817547594598484</c:v>
                </c:pt>
                <c:pt idx="20836">
                  <c:v>0.95991127635138873</c:v>
                </c:pt>
                <c:pt idx="20837">
                  <c:v>0.96073784797300954</c:v>
                </c:pt>
                <c:pt idx="20838">
                  <c:v>0.96115113378381989</c:v>
                </c:pt>
                <c:pt idx="20839">
                  <c:v>0.95891939040544372</c:v>
                </c:pt>
                <c:pt idx="20840">
                  <c:v>0.96073784797300954</c:v>
                </c:pt>
                <c:pt idx="20841">
                  <c:v>0.96065519081084749</c:v>
                </c:pt>
                <c:pt idx="20842">
                  <c:v>0.96090316229733375</c:v>
                </c:pt>
                <c:pt idx="20843">
                  <c:v>0.95991127635138873</c:v>
                </c:pt>
                <c:pt idx="20844">
                  <c:v>0.96222567689192706</c:v>
                </c:pt>
                <c:pt idx="20845">
                  <c:v>0.96131644810814409</c:v>
                </c:pt>
                <c:pt idx="20846">
                  <c:v>0.96024190500003703</c:v>
                </c:pt>
                <c:pt idx="20847">
                  <c:v>0.96239099121625127</c:v>
                </c:pt>
                <c:pt idx="20848">
                  <c:v>0.96288693418922366</c:v>
                </c:pt>
                <c:pt idx="20849">
                  <c:v>0.96048987648652329</c:v>
                </c:pt>
                <c:pt idx="20850">
                  <c:v>0.95982861918922657</c:v>
                </c:pt>
                <c:pt idx="20851">
                  <c:v>0.96139910527030625</c:v>
                </c:pt>
                <c:pt idx="20852">
                  <c:v>0.95875407608111951</c:v>
                </c:pt>
                <c:pt idx="20853">
                  <c:v>0.96354819148652049</c:v>
                </c:pt>
                <c:pt idx="20854">
                  <c:v>0.96255630554057536</c:v>
                </c:pt>
                <c:pt idx="20855">
                  <c:v>0.96115113378381989</c:v>
                </c:pt>
                <c:pt idx="20856">
                  <c:v>0.95958064770274032</c:v>
                </c:pt>
                <c:pt idx="20857">
                  <c:v>0.96379616297300674</c:v>
                </c:pt>
                <c:pt idx="20858">
                  <c:v>0.96280427702706162</c:v>
                </c:pt>
                <c:pt idx="20859">
                  <c:v>0.96239099121625127</c:v>
                </c:pt>
                <c:pt idx="20860">
                  <c:v>0.96313490567571003</c:v>
                </c:pt>
                <c:pt idx="20861">
                  <c:v>0.96354819148652049</c:v>
                </c:pt>
                <c:pt idx="20862">
                  <c:v>0.96354819148652049</c:v>
                </c:pt>
                <c:pt idx="20863">
                  <c:v>0.96379616297300674</c:v>
                </c:pt>
                <c:pt idx="20864">
                  <c:v>0.96288693418922366</c:v>
                </c:pt>
                <c:pt idx="20865">
                  <c:v>0.96420944878381709</c:v>
                </c:pt>
                <c:pt idx="20866">
                  <c:v>0.96412679162165504</c:v>
                </c:pt>
                <c:pt idx="20867">
                  <c:v>0.96429210594597914</c:v>
                </c:pt>
                <c:pt idx="20868">
                  <c:v>0.96123379094598205</c:v>
                </c:pt>
                <c:pt idx="20869">
                  <c:v>0.96363084864868254</c:v>
                </c:pt>
                <c:pt idx="20870">
                  <c:v>0.96371350581084458</c:v>
                </c:pt>
                <c:pt idx="20871">
                  <c:v>0.96586259202705882</c:v>
                </c:pt>
                <c:pt idx="20872">
                  <c:v>0.96561462054057257</c:v>
                </c:pt>
                <c:pt idx="20873">
                  <c:v>0.96404413445949289</c:v>
                </c:pt>
                <c:pt idx="20874">
                  <c:v>0.9648707060811138</c:v>
                </c:pt>
                <c:pt idx="20875">
                  <c:v>0.96528399189192426</c:v>
                </c:pt>
                <c:pt idx="20876">
                  <c:v>0.96553196337841041</c:v>
                </c:pt>
                <c:pt idx="20877">
                  <c:v>0.96503602040543801</c:v>
                </c:pt>
                <c:pt idx="20878">
                  <c:v>0.9648707060811138</c:v>
                </c:pt>
                <c:pt idx="20879">
                  <c:v>0.96437476310814119</c:v>
                </c:pt>
                <c:pt idx="20880">
                  <c:v>0.96338287716219628</c:v>
                </c:pt>
                <c:pt idx="20881">
                  <c:v>0.96577993486489666</c:v>
                </c:pt>
                <c:pt idx="20882">
                  <c:v>0.96577993486489666</c:v>
                </c:pt>
                <c:pt idx="20883">
                  <c:v>0.96404413445949289</c:v>
                </c:pt>
                <c:pt idx="20884">
                  <c:v>0.96305224851354798</c:v>
                </c:pt>
                <c:pt idx="20885">
                  <c:v>0.96363084864868254</c:v>
                </c:pt>
                <c:pt idx="20886">
                  <c:v>0.96520133472976211</c:v>
                </c:pt>
                <c:pt idx="20887">
                  <c:v>0.96693713513516588</c:v>
                </c:pt>
                <c:pt idx="20888">
                  <c:v>0.96495336324327596</c:v>
                </c:pt>
                <c:pt idx="20889">
                  <c:v>0.96404413445949289</c:v>
                </c:pt>
                <c:pt idx="20890">
                  <c:v>0.96644119216219349</c:v>
                </c:pt>
                <c:pt idx="20891">
                  <c:v>0.96677182081084179</c:v>
                </c:pt>
                <c:pt idx="20892">
                  <c:v>0.96660650648651758</c:v>
                </c:pt>
                <c:pt idx="20893">
                  <c:v>0.96611056351354518</c:v>
                </c:pt>
                <c:pt idx="20894">
                  <c:v>0.96602790635138303</c:v>
                </c:pt>
                <c:pt idx="20895">
                  <c:v>0.96693713513516588</c:v>
                </c:pt>
                <c:pt idx="20896">
                  <c:v>0.96660650648651758</c:v>
                </c:pt>
                <c:pt idx="20897">
                  <c:v>0.96660650648651758</c:v>
                </c:pt>
                <c:pt idx="20898">
                  <c:v>0.96429210594597914</c:v>
                </c:pt>
                <c:pt idx="20899">
                  <c:v>0.96701979229732804</c:v>
                </c:pt>
                <c:pt idx="20900">
                  <c:v>0.96801167824327305</c:v>
                </c:pt>
                <c:pt idx="20901">
                  <c:v>0.96528399189192426</c:v>
                </c:pt>
                <c:pt idx="20902">
                  <c:v>0.96619322067570723</c:v>
                </c:pt>
                <c:pt idx="20903">
                  <c:v>0.96561462054057257</c:v>
                </c:pt>
                <c:pt idx="20904">
                  <c:v>0.96859027837840761</c:v>
                </c:pt>
                <c:pt idx="20905">
                  <c:v>0.9680943354054351</c:v>
                </c:pt>
                <c:pt idx="20906">
                  <c:v>0.96445742027030346</c:v>
                </c:pt>
                <c:pt idx="20907">
                  <c:v>0.96867293554056966</c:v>
                </c:pt>
                <c:pt idx="20908">
                  <c:v>0.96925153567570432</c:v>
                </c:pt>
                <c:pt idx="20909">
                  <c:v>0.9680943354054351</c:v>
                </c:pt>
                <c:pt idx="20910">
                  <c:v>0.96784636391894885</c:v>
                </c:pt>
                <c:pt idx="20911">
                  <c:v>0.96817699256759726</c:v>
                </c:pt>
                <c:pt idx="20912">
                  <c:v>0.96784636391894885</c:v>
                </c:pt>
                <c:pt idx="20913">
                  <c:v>0.96677182081084179</c:v>
                </c:pt>
                <c:pt idx="20914">
                  <c:v>0.96685447797300383</c:v>
                </c:pt>
                <c:pt idx="20915">
                  <c:v>0.96900356418921807</c:v>
                </c:pt>
                <c:pt idx="20916">
                  <c:v>0.96735042094597634</c:v>
                </c:pt>
                <c:pt idx="20917">
                  <c:v>0.96916887851354228</c:v>
                </c:pt>
                <c:pt idx="20918">
                  <c:v>0.9684249640540834</c:v>
                </c:pt>
                <c:pt idx="20919">
                  <c:v>0.96974747864867683</c:v>
                </c:pt>
                <c:pt idx="20920">
                  <c:v>0.96941685000002853</c:v>
                </c:pt>
                <c:pt idx="20921">
                  <c:v>0.96908622135138023</c:v>
                </c:pt>
                <c:pt idx="20922">
                  <c:v>0.96925153567570432</c:v>
                </c:pt>
                <c:pt idx="20923">
                  <c:v>0.97049139310813559</c:v>
                </c:pt>
                <c:pt idx="20924">
                  <c:v>0.9706567074324598</c:v>
                </c:pt>
                <c:pt idx="20925">
                  <c:v>0.970822021756784</c:v>
                </c:pt>
                <c:pt idx="20926">
                  <c:v>0.970822021756784</c:v>
                </c:pt>
                <c:pt idx="20927">
                  <c:v>0.97040873594597343</c:v>
                </c:pt>
                <c:pt idx="20928">
                  <c:v>0.96892090702705591</c:v>
                </c:pt>
                <c:pt idx="20929">
                  <c:v>0.96958216432435262</c:v>
                </c:pt>
                <c:pt idx="20930">
                  <c:v>0.96825964972975931</c:v>
                </c:pt>
                <c:pt idx="20931">
                  <c:v>0.96925153567570432</c:v>
                </c:pt>
                <c:pt idx="20932">
                  <c:v>0.96875559270273182</c:v>
                </c:pt>
                <c:pt idx="20933">
                  <c:v>0.97156593621624265</c:v>
                </c:pt>
                <c:pt idx="20934">
                  <c:v>0.97156593621624265</c:v>
                </c:pt>
                <c:pt idx="20935">
                  <c:v>0.97024342162164934</c:v>
                </c:pt>
                <c:pt idx="20936">
                  <c:v>0.97106999324327026</c:v>
                </c:pt>
                <c:pt idx="20937">
                  <c:v>0.97049139310813559</c:v>
                </c:pt>
                <c:pt idx="20938">
                  <c:v>0.96825964972975931</c:v>
                </c:pt>
                <c:pt idx="20939">
                  <c:v>0.9709873360811081</c:v>
                </c:pt>
                <c:pt idx="20940">
                  <c:v>0.96966482148651478</c:v>
                </c:pt>
                <c:pt idx="20941">
                  <c:v>0.97123530756759435</c:v>
                </c:pt>
                <c:pt idx="20942">
                  <c:v>0.97024342162164934</c:v>
                </c:pt>
                <c:pt idx="20943">
                  <c:v>0.97140062189191856</c:v>
                </c:pt>
                <c:pt idx="20944">
                  <c:v>0.9706567074324598</c:v>
                </c:pt>
                <c:pt idx="20945">
                  <c:v>0.9713179647297564</c:v>
                </c:pt>
                <c:pt idx="20946">
                  <c:v>0.97148327905408061</c:v>
                </c:pt>
                <c:pt idx="20947">
                  <c:v>0.97140062189191856</c:v>
                </c:pt>
                <c:pt idx="20948">
                  <c:v>0.97247516500002562</c:v>
                </c:pt>
                <c:pt idx="20949">
                  <c:v>0.97164859337840481</c:v>
                </c:pt>
                <c:pt idx="20950">
                  <c:v>0.97197922202705311</c:v>
                </c:pt>
                <c:pt idx="20951">
                  <c:v>0.97164859337840481</c:v>
                </c:pt>
                <c:pt idx="20952">
                  <c:v>0.97264047932434983</c:v>
                </c:pt>
                <c:pt idx="20953">
                  <c:v>0.97197922202705311</c:v>
                </c:pt>
                <c:pt idx="20954">
                  <c:v>0.97214453635137732</c:v>
                </c:pt>
                <c:pt idx="20955">
                  <c:v>0.970822021756784</c:v>
                </c:pt>
                <c:pt idx="20956">
                  <c:v>0.97354970810813279</c:v>
                </c:pt>
                <c:pt idx="20957">
                  <c:v>0.97255782216218778</c:v>
                </c:pt>
                <c:pt idx="20958">
                  <c:v>0.97255782216218778</c:v>
                </c:pt>
                <c:pt idx="20959">
                  <c:v>0.97255782216218778</c:v>
                </c:pt>
                <c:pt idx="20960">
                  <c:v>0.97255782216218778</c:v>
                </c:pt>
                <c:pt idx="20961">
                  <c:v>0.9742109654054294</c:v>
                </c:pt>
                <c:pt idx="20962">
                  <c:v>0.97214453635137732</c:v>
                </c:pt>
                <c:pt idx="20963">
                  <c:v>0.9706567074324598</c:v>
                </c:pt>
                <c:pt idx="20964">
                  <c:v>0.97321907945948438</c:v>
                </c:pt>
                <c:pt idx="20965">
                  <c:v>0.97346705094597064</c:v>
                </c:pt>
                <c:pt idx="20966">
                  <c:v>0.97330173662164643</c:v>
                </c:pt>
                <c:pt idx="20967">
                  <c:v>0.97173125054056686</c:v>
                </c:pt>
                <c:pt idx="20968">
                  <c:v>0.97313642229732233</c:v>
                </c:pt>
                <c:pt idx="20969">
                  <c:v>0.97181390770272891</c:v>
                </c:pt>
                <c:pt idx="20970">
                  <c:v>0.97561613716218487</c:v>
                </c:pt>
                <c:pt idx="20971">
                  <c:v>0.97313642229732233</c:v>
                </c:pt>
                <c:pt idx="20972">
                  <c:v>0.97272313648651187</c:v>
                </c:pt>
                <c:pt idx="20973">
                  <c:v>0.97280579364867403</c:v>
                </c:pt>
                <c:pt idx="20974">
                  <c:v>0.97602942297299533</c:v>
                </c:pt>
                <c:pt idx="20975">
                  <c:v>0.97272313648651187</c:v>
                </c:pt>
                <c:pt idx="20976">
                  <c:v>0.97412830824326735</c:v>
                </c:pt>
                <c:pt idx="20977">
                  <c:v>0.97280579364867403</c:v>
                </c:pt>
                <c:pt idx="20978">
                  <c:v>0.97363236527029484</c:v>
                </c:pt>
                <c:pt idx="20979">
                  <c:v>0.97512019418921236</c:v>
                </c:pt>
                <c:pt idx="20980">
                  <c:v>0.97462425121623986</c:v>
                </c:pt>
                <c:pt idx="20981">
                  <c:v>0.9740456510811053</c:v>
                </c:pt>
                <c:pt idx="20982">
                  <c:v>0.97429362256759156</c:v>
                </c:pt>
                <c:pt idx="20983">
                  <c:v>0.97594676581083317</c:v>
                </c:pt>
                <c:pt idx="20984">
                  <c:v>0.97553348000002282</c:v>
                </c:pt>
                <c:pt idx="20985">
                  <c:v>0.97429362256759156</c:v>
                </c:pt>
                <c:pt idx="20986">
                  <c:v>0.9747069083784019</c:v>
                </c:pt>
                <c:pt idx="20987">
                  <c:v>0.9747069083784019</c:v>
                </c:pt>
                <c:pt idx="20988">
                  <c:v>0.97528550851353657</c:v>
                </c:pt>
                <c:pt idx="20989">
                  <c:v>0.97354970810813279</c:v>
                </c:pt>
                <c:pt idx="20990">
                  <c:v>0.97445893689191565</c:v>
                </c:pt>
                <c:pt idx="20991">
                  <c:v>0.9740456510811053</c:v>
                </c:pt>
                <c:pt idx="20992">
                  <c:v>0.97586410864867112</c:v>
                </c:pt>
                <c:pt idx="20993">
                  <c:v>0.9745415940540777</c:v>
                </c:pt>
                <c:pt idx="20994">
                  <c:v>0.97594676581083317</c:v>
                </c:pt>
                <c:pt idx="20995">
                  <c:v>0.97503753702705021</c:v>
                </c:pt>
                <c:pt idx="20996">
                  <c:v>0.97545082283786078</c:v>
                </c:pt>
                <c:pt idx="20997">
                  <c:v>0.97503753702705021</c:v>
                </c:pt>
                <c:pt idx="20998">
                  <c:v>0.97354970810813279</c:v>
                </c:pt>
                <c:pt idx="20999">
                  <c:v>0.97660802310813</c:v>
                </c:pt>
                <c:pt idx="21000">
                  <c:v>0.97512019418921236</c:v>
                </c:pt>
                <c:pt idx="21001">
                  <c:v>0.9743762797297536</c:v>
                </c:pt>
                <c:pt idx="21002">
                  <c:v>0.97685599459461614</c:v>
                </c:pt>
                <c:pt idx="21003">
                  <c:v>0.97677333743245409</c:v>
                </c:pt>
                <c:pt idx="21004">
                  <c:v>0.97578145148650908</c:v>
                </c:pt>
                <c:pt idx="21005">
                  <c:v>0.97578145148650908</c:v>
                </c:pt>
                <c:pt idx="21006">
                  <c:v>0.97553348000002282</c:v>
                </c:pt>
                <c:pt idx="21007">
                  <c:v>0.97735193756758865</c:v>
                </c:pt>
                <c:pt idx="21008">
                  <c:v>0.97644270878380568</c:v>
                </c:pt>
                <c:pt idx="21009">
                  <c:v>0.97710396608110239</c:v>
                </c:pt>
                <c:pt idx="21010">
                  <c:v>0.97644270878380568</c:v>
                </c:pt>
                <c:pt idx="21011">
                  <c:v>0.97751725189191285</c:v>
                </c:pt>
                <c:pt idx="21012">
                  <c:v>0.9779305377027232</c:v>
                </c:pt>
                <c:pt idx="21013">
                  <c:v>0.97677333743245409</c:v>
                </c:pt>
                <c:pt idx="21014">
                  <c:v>0.97685599459461614</c:v>
                </c:pt>
                <c:pt idx="21015">
                  <c:v>0.97611208013515738</c:v>
                </c:pt>
                <c:pt idx="21016">
                  <c:v>0.97710396608110239</c:v>
                </c:pt>
                <c:pt idx="21017">
                  <c:v>0.97602942297299533</c:v>
                </c:pt>
                <c:pt idx="21018">
                  <c:v>0.9769386517567783</c:v>
                </c:pt>
                <c:pt idx="21019">
                  <c:v>0.9747069083784019</c:v>
                </c:pt>
                <c:pt idx="21020">
                  <c:v>0.9772692804054266</c:v>
                </c:pt>
                <c:pt idx="21021">
                  <c:v>0.97826116635137161</c:v>
                </c:pt>
                <c:pt idx="21022">
                  <c:v>0.97817850918920957</c:v>
                </c:pt>
                <c:pt idx="21023">
                  <c:v>0.97718662324326455</c:v>
                </c:pt>
                <c:pt idx="21024">
                  <c:v>0.97636005162164363</c:v>
                </c:pt>
                <c:pt idx="21025">
                  <c:v>0.97669068027029204</c:v>
                </c:pt>
                <c:pt idx="21026">
                  <c:v>0.97834382351353377</c:v>
                </c:pt>
                <c:pt idx="21027">
                  <c:v>0.97520285135137452</c:v>
                </c:pt>
                <c:pt idx="21028">
                  <c:v>0.97751725189191285</c:v>
                </c:pt>
                <c:pt idx="21029">
                  <c:v>0.97652536594596773</c:v>
                </c:pt>
                <c:pt idx="21030">
                  <c:v>0.9775999090540749</c:v>
                </c:pt>
                <c:pt idx="21031">
                  <c:v>0.97925305229731663</c:v>
                </c:pt>
                <c:pt idx="21032">
                  <c:v>0.97669068027029204</c:v>
                </c:pt>
                <c:pt idx="21033">
                  <c:v>0.97735193756758865</c:v>
                </c:pt>
                <c:pt idx="21034">
                  <c:v>0.97751725189191285</c:v>
                </c:pt>
                <c:pt idx="21035">
                  <c:v>0.9772692804054266</c:v>
                </c:pt>
                <c:pt idx="21036">
                  <c:v>0.97710396608110239</c:v>
                </c:pt>
                <c:pt idx="21037">
                  <c:v>0.97908773797299242</c:v>
                </c:pt>
                <c:pt idx="21038">
                  <c:v>0.97652536594596773</c:v>
                </c:pt>
                <c:pt idx="21039">
                  <c:v>0.97784788054056115</c:v>
                </c:pt>
                <c:pt idx="21040">
                  <c:v>0.97941836662164072</c:v>
                </c:pt>
                <c:pt idx="21041">
                  <c:v>0.97892242364866833</c:v>
                </c:pt>
                <c:pt idx="21042">
                  <c:v>0.97619473729731943</c:v>
                </c:pt>
                <c:pt idx="21043">
                  <c:v>0.97776522337839911</c:v>
                </c:pt>
                <c:pt idx="21044">
                  <c:v>0.97917039513515447</c:v>
                </c:pt>
                <c:pt idx="21045">
                  <c:v>0.97958368094596493</c:v>
                </c:pt>
                <c:pt idx="21046">
                  <c:v>0.97974899527028914</c:v>
                </c:pt>
                <c:pt idx="21047">
                  <c:v>0.9779305377027232</c:v>
                </c:pt>
                <c:pt idx="21048">
                  <c:v>0.97842648067569582</c:v>
                </c:pt>
                <c:pt idx="21049">
                  <c:v>0.97991430959461334</c:v>
                </c:pt>
                <c:pt idx="21050">
                  <c:v>0.97875710932434412</c:v>
                </c:pt>
                <c:pt idx="21051">
                  <c:v>0.97743459472975069</c:v>
                </c:pt>
                <c:pt idx="21052">
                  <c:v>0.97892242364866833</c:v>
                </c:pt>
                <c:pt idx="21053">
                  <c:v>0.97875710932434412</c:v>
                </c:pt>
                <c:pt idx="21054">
                  <c:v>0.97966633810812709</c:v>
                </c:pt>
                <c:pt idx="21055">
                  <c:v>0.97677333743245409</c:v>
                </c:pt>
                <c:pt idx="21056">
                  <c:v>0.97983165243245129</c:v>
                </c:pt>
                <c:pt idx="21057">
                  <c:v>0.97776522337839911</c:v>
                </c:pt>
                <c:pt idx="21058">
                  <c:v>0.98074088121623415</c:v>
                </c:pt>
                <c:pt idx="21059">
                  <c:v>0.98107150986488245</c:v>
                </c:pt>
                <c:pt idx="21060">
                  <c:v>0.97834382351353377</c:v>
                </c:pt>
                <c:pt idx="21061">
                  <c:v>0.97892242364866833</c:v>
                </c:pt>
                <c:pt idx="21062">
                  <c:v>0.97991430959461334</c:v>
                </c:pt>
                <c:pt idx="21063">
                  <c:v>0.97983165243245129</c:v>
                </c:pt>
                <c:pt idx="21064">
                  <c:v>0.9804929097297479</c:v>
                </c:pt>
                <c:pt idx="21065">
                  <c:v>0.97925305229731663</c:v>
                </c:pt>
                <c:pt idx="21066">
                  <c:v>0.97735193756758865</c:v>
                </c:pt>
                <c:pt idx="21067">
                  <c:v>0.98041025256758585</c:v>
                </c:pt>
                <c:pt idx="21068">
                  <c:v>0.98032759540542369</c:v>
                </c:pt>
                <c:pt idx="21069">
                  <c:v>0.97826116635137161</c:v>
                </c:pt>
                <c:pt idx="21070">
                  <c:v>0.9804929097297479</c:v>
                </c:pt>
                <c:pt idx="21071">
                  <c:v>0.97669068027029204</c:v>
                </c:pt>
                <c:pt idx="21072">
                  <c:v>0.97983165243245129</c:v>
                </c:pt>
                <c:pt idx="21073">
                  <c:v>0.98057556689190994</c:v>
                </c:pt>
                <c:pt idx="21074">
                  <c:v>0.97966633810812709</c:v>
                </c:pt>
                <c:pt idx="21075">
                  <c:v>0.97850913783785787</c:v>
                </c:pt>
                <c:pt idx="21076">
                  <c:v>0.98024493824326164</c:v>
                </c:pt>
                <c:pt idx="21077">
                  <c:v>0.98181542432434121</c:v>
                </c:pt>
                <c:pt idx="21078">
                  <c:v>0.98156745283785507</c:v>
                </c:pt>
                <c:pt idx="21079">
                  <c:v>0.97999696675677539</c:v>
                </c:pt>
                <c:pt idx="21080">
                  <c:v>0.98140213851353086</c:v>
                </c:pt>
                <c:pt idx="21081">
                  <c:v>0.98057556689190994</c:v>
                </c:pt>
                <c:pt idx="21082">
                  <c:v>0.97958368094596493</c:v>
                </c:pt>
                <c:pt idx="21083">
                  <c:v>0.98057556689190994</c:v>
                </c:pt>
                <c:pt idx="21084">
                  <c:v>0.98065822405407199</c:v>
                </c:pt>
                <c:pt idx="21085">
                  <c:v>0.9808235383783962</c:v>
                </c:pt>
                <c:pt idx="21086">
                  <c:v>0.97958368094596493</c:v>
                </c:pt>
                <c:pt idx="21087">
                  <c:v>0.98090619554055825</c:v>
                </c:pt>
                <c:pt idx="21088">
                  <c:v>0.97974899527028914</c:v>
                </c:pt>
                <c:pt idx="21089">
                  <c:v>0.98107150986488245</c:v>
                </c:pt>
                <c:pt idx="21090">
                  <c:v>0.98107150986488245</c:v>
                </c:pt>
                <c:pt idx="21091">
                  <c:v>0.98107150986488245</c:v>
                </c:pt>
                <c:pt idx="21092">
                  <c:v>0.97958368094596493</c:v>
                </c:pt>
                <c:pt idx="21093">
                  <c:v>0.98090619554055825</c:v>
                </c:pt>
                <c:pt idx="21094">
                  <c:v>0.98065822405407199</c:v>
                </c:pt>
                <c:pt idx="21095">
                  <c:v>0.98165011000001712</c:v>
                </c:pt>
                <c:pt idx="21096">
                  <c:v>0.98189808148650337</c:v>
                </c:pt>
                <c:pt idx="21097">
                  <c:v>0.98148479567569291</c:v>
                </c:pt>
                <c:pt idx="21098">
                  <c:v>0.98074088121623415</c:v>
                </c:pt>
                <c:pt idx="21099">
                  <c:v>0.97958368094596493</c:v>
                </c:pt>
                <c:pt idx="21100">
                  <c:v>0.98041025256758585</c:v>
                </c:pt>
                <c:pt idx="21101">
                  <c:v>0.98065822405407199</c:v>
                </c:pt>
                <c:pt idx="21102">
                  <c:v>0.98131948135136882</c:v>
                </c:pt>
                <c:pt idx="21103">
                  <c:v>0.98065822405407199</c:v>
                </c:pt>
                <c:pt idx="21104">
                  <c:v>0.97950102378380288</c:v>
                </c:pt>
                <c:pt idx="21105">
                  <c:v>0.98198073864866542</c:v>
                </c:pt>
                <c:pt idx="21106">
                  <c:v>0.98057556689190994</c:v>
                </c:pt>
                <c:pt idx="21107">
                  <c:v>0.98148479567569291</c:v>
                </c:pt>
                <c:pt idx="21108">
                  <c:v>0.98057556689190994</c:v>
                </c:pt>
                <c:pt idx="21109">
                  <c:v>0.98189808148650337</c:v>
                </c:pt>
                <c:pt idx="21110">
                  <c:v>0.98322059608109669</c:v>
                </c:pt>
                <c:pt idx="21111">
                  <c:v>0.97999696675677539</c:v>
                </c:pt>
                <c:pt idx="21112">
                  <c:v>0.9808235383783962</c:v>
                </c:pt>
                <c:pt idx="21113">
                  <c:v>0.98322059608109669</c:v>
                </c:pt>
                <c:pt idx="21114">
                  <c:v>0.98305528175677259</c:v>
                </c:pt>
                <c:pt idx="21115">
                  <c:v>0.98371653905406919</c:v>
                </c:pt>
                <c:pt idx="21116">
                  <c:v>0.98165011000001712</c:v>
                </c:pt>
                <c:pt idx="21117">
                  <c:v>0.98165011000001712</c:v>
                </c:pt>
                <c:pt idx="21118">
                  <c:v>0.97925305229731663</c:v>
                </c:pt>
                <c:pt idx="21119">
                  <c:v>0.98322059608109669</c:v>
                </c:pt>
                <c:pt idx="21120">
                  <c:v>0.98338591040542089</c:v>
                </c:pt>
                <c:pt idx="21121">
                  <c:v>0.98107150986488245</c:v>
                </c:pt>
                <c:pt idx="21122">
                  <c:v>0.98189808148650337</c:v>
                </c:pt>
                <c:pt idx="21123">
                  <c:v>0.98305528175677259</c:v>
                </c:pt>
                <c:pt idx="21124">
                  <c:v>0.98379919621623124</c:v>
                </c:pt>
                <c:pt idx="21125">
                  <c:v>0.98247668162163793</c:v>
                </c:pt>
                <c:pt idx="21126">
                  <c:v>0.98297262459461043</c:v>
                </c:pt>
                <c:pt idx="21127">
                  <c:v>0.98131948135136882</c:v>
                </c:pt>
                <c:pt idx="21128">
                  <c:v>0.98264199594596213</c:v>
                </c:pt>
                <c:pt idx="21129">
                  <c:v>0.98264199594596213</c:v>
                </c:pt>
                <c:pt idx="21130">
                  <c:v>0.98280731027028634</c:v>
                </c:pt>
                <c:pt idx="21131">
                  <c:v>0.98330325324325885</c:v>
                </c:pt>
                <c:pt idx="21132">
                  <c:v>0.98322059608109669</c:v>
                </c:pt>
                <c:pt idx="21133">
                  <c:v>0.98264199594596213</c:v>
                </c:pt>
                <c:pt idx="21134">
                  <c:v>0.9840471677027175</c:v>
                </c:pt>
                <c:pt idx="21135">
                  <c:v>0.98173276716217917</c:v>
                </c:pt>
                <c:pt idx="21136">
                  <c:v>0.98338591040542089</c:v>
                </c:pt>
                <c:pt idx="21137">
                  <c:v>0.98371653905406919</c:v>
                </c:pt>
                <c:pt idx="21138">
                  <c:v>0.98123682418920677</c:v>
                </c:pt>
                <c:pt idx="21139">
                  <c:v>0.98355122472974499</c:v>
                </c:pt>
                <c:pt idx="21140">
                  <c:v>0.98322059608109669</c:v>
                </c:pt>
                <c:pt idx="21141">
                  <c:v>0.98330325324325885</c:v>
                </c:pt>
                <c:pt idx="21142">
                  <c:v>0.98338591040542089</c:v>
                </c:pt>
                <c:pt idx="21143">
                  <c:v>0.98363388189190715</c:v>
                </c:pt>
                <c:pt idx="21144">
                  <c:v>0.98239402445947577</c:v>
                </c:pt>
                <c:pt idx="21145">
                  <c:v>0.98297262459461043</c:v>
                </c:pt>
                <c:pt idx="21146">
                  <c:v>0.98470842500001421</c:v>
                </c:pt>
                <c:pt idx="21147">
                  <c:v>0.98454311067569011</c:v>
                </c:pt>
                <c:pt idx="21148">
                  <c:v>0.98264199594596213</c:v>
                </c:pt>
                <c:pt idx="21149">
                  <c:v>0.98363388189190715</c:v>
                </c:pt>
                <c:pt idx="21150">
                  <c:v>0.98363388189190715</c:v>
                </c:pt>
                <c:pt idx="21151">
                  <c:v>0.9838818533783934</c:v>
                </c:pt>
                <c:pt idx="21152">
                  <c:v>0.98487373932433842</c:v>
                </c:pt>
                <c:pt idx="21153">
                  <c:v>0.98305528175677259</c:v>
                </c:pt>
                <c:pt idx="21154">
                  <c:v>0.9840471677027175</c:v>
                </c:pt>
                <c:pt idx="21155">
                  <c:v>0.98346856756758294</c:v>
                </c:pt>
                <c:pt idx="21156">
                  <c:v>0.98198073864866542</c:v>
                </c:pt>
                <c:pt idx="21157">
                  <c:v>0.98503905364866262</c:v>
                </c:pt>
                <c:pt idx="21158">
                  <c:v>0.98355122472974499</c:v>
                </c:pt>
                <c:pt idx="21159">
                  <c:v>0.98330325324325885</c:v>
                </c:pt>
                <c:pt idx="21160">
                  <c:v>0.98429513918920386</c:v>
                </c:pt>
                <c:pt idx="21161">
                  <c:v>0.98553499662163502</c:v>
                </c:pt>
                <c:pt idx="21162">
                  <c:v>0.98470842500001421</c:v>
                </c:pt>
                <c:pt idx="21163">
                  <c:v>0.98305528175677259</c:v>
                </c:pt>
                <c:pt idx="21164">
                  <c:v>0.98446045351352807</c:v>
                </c:pt>
                <c:pt idx="21165">
                  <c:v>0.98379919621623124</c:v>
                </c:pt>
                <c:pt idx="21166">
                  <c:v>0.98421248202704181</c:v>
                </c:pt>
                <c:pt idx="21167">
                  <c:v>0.98487373932433842</c:v>
                </c:pt>
                <c:pt idx="21168">
                  <c:v>0.98247668162163793</c:v>
                </c:pt>
                <c:pt idx="21169">
                  <c:v>0.98330325324325885</c:v>
                </c:pt>
                <c:pt idx="21170">
                  <c:v>0.9840471677027175</c:v>
                </c:pt>
                <c:pt idx="21171">
                  <c:v>0.98627891108109389</c:v>
                </c:pt>
                <c:pt idx="21172">
                  <c:v>0.98462576783785216</c:v>
                </c:pt>
                <c:pt idx="21173">
                  <c:v>0.98396451054055545</c:v>
                </c:pt>
                <c:pt idx="21174">
                  <c:v>0.98495639648650046</c:v>
                </c:pt>
                <c:pt idx="21175">
                  <c:v>0.98586562527028343</c:v>
                </c:pt>
                <c:pt idx="21176">
                  <c:v>0.98594828243244559</c:v>
                </c:pt>
                <c:pt idx="21177">
                  <c:v>0.98371653905406919</c:v>
                </c:pt>
                <c:pt idx="21178">
                  <c:v>0.98479108216217637</c:v>
                </c:pt>
                <c:pt idx="21179">
                  <c:v>0.98470842500001421</c:v>
                </c:pt>
                <c:pt idx="21180">
                  <c:v>0.98536968229731092</c:v>
                </c:pt>
                <c:pt idx="21181">
                  <c:v>0.98561765378379718</c:v>
                </c:pt>
                <c:pt idx="21182">
                  <c:v>0.98503905364866262</c:v>
                </c:pt>
                <c:pt idx="21183">
                  <c:v>0.98446045351352807</c:v>
                </c:pt>
                <c:pt idx="21184">
                  <c:v>0.98660953972974219</c:v>
                </c:pt>
                <c:pt idx="21185">
                  <c:v>0.98652688256758014</c:v>
                </c:pt>
                <c:pt idx="21186">
                  <c:v>0.98619625391893184</c:v>
                </c:pt>
                <c:pt idx="21187">
                  <c:v>0.98479108216217637</c:v>
                </c:pt>
                <c:pt idx="21188">
                  <c:v>0.98181542432434121</c:v>
                </c:pt>
                <c:pt idx="21189">
                  <c:v>0.98454311067569011</c:v>
                </c:pt>
                <c:pt idx="21190">
                  <c:v>0.98694016837839049</c:v>
                </c:pt>
                <c:pt idx="21191">
                  <c:v>0.98470842500001421</c:v>
                </c:pt>
                <c:pt idx="21192">
                  <c:v>0.98536968229731092</c:v>
                </c:pt>
                <c:pt idx="21193">
                  <c:v>0.98503905364866262</c:v>
                </c:pt>
                <c:pt idx="21194">
                  <c:v>0.98528702513514876</c:v>
                </c:pt>
                <c:pt idx="21195">
                  <c:v>0.98536968229731092</c:v>
                </c:pt>
                <c:pt idx="21196">
                  <c:v>0.98512171081082467</c:v>
                </c:pt>
                <c:pt idx="21197">
                  <c:v>0.98503905364866262</c:v>
                </c:pt>
                <c:pt idx="21198">
                  <c:v>0.98520436797298672</c:v>
                </c:pt>
                <c:pt idx="21199">
                  <c:v>0.98355122472974499</c:v>
                </c:pt>
                <c:pt idx="21200">
                  <c:v>0.98685751121622844</c:v>
                </c:pt>
                <c:pt idx="21201">
                  <c:v>0.98603093959460764</c:v>
                </c:pt>
                <c:pt idx="21202">
                  <c:v>0.98495639648650046</c:v>
                </c:pt>
                <c:pt idx="21203">
                  <c:v>0.98528702513514876</c:v>
                </c:pt>
                <c:pt idx="21204">
                  <c:v>0.98578296810812138</c:v>
                </c:pt>
                <c:pt idx="21205">
                  <c:v>0.98627891108109389</c:v>
                </c:pt>
                <c:pt idx="21206">
                  <c:v>0.98503905364866262</c:v>
                </c:pt>
                <c:pt idx="21207">
                  <c:v>0.98694016837839049</c:v>
                </c:pt>
                <c:pt idx="21208">
                  <c:v>0.98735345418920106</c:v>
                </c:pt>
                <c:pt idx="21209">
                  <c:v>0.98561765378379718</c:v>
                </c:pt>
                <c:pt idx="21210">
                  <c:v>0.98669219689190424</c:v>
                </c:pt>
                <c:pt idx="21211">
                  <c:v>0.9840471677027175</c:v>
                </c:pt>
                <c:pt idx="21212">
                  <c:v>0.98545233945947297</c:v>
                </c:pt>
                <c:pt idx="21213">
                  <c:v>0.98669219689190424</c:v>
                </c:pt>
                <c:pt idx="21214">
                  <c:v>0.98528702513514876</c:v>
                </c:pt>
                <c:pt idx="21215">
                  <c:v>0.98627891108109389</c:v>
                </c:pt>
                <c:pt idx="21216">
                  <c:v>0.98694016837839049</c:v>
                </c:pt>
                <c:pt idx="21217">
                  <c:v>0.9867748540540664</c:v>
                </c:pt>
                <c:pt idx="21218">
                  <c:v>0.9872707970270389</c:v>
                </c:pt>
                <c:pt idx="21219">
                  <c:v>0.98545233945947297</c:v>
                </c:pt>
                <c:pt idx="21220">
                  <c:v>0.98446045351352807</c:v>
                </c:pt>
                <c:pt idx="21221">
                  <c:v>0.98520436797298672</c:v>
                </c:pt>
                <c:pt idx="21222">
                  <c:v>0.98809736864865971</c:v>
                </c:pt>
                <c:pt idx="21223">
                  <c:v>0.98760142567568721</c:v>
                </c:pt>
                <c:pt idx="21224">
                  <c:v>0.98652688256758014</c:v>
                </c:pt>
                <c:pt idx="21225">
                  <c:v>0.98652688256758014</c:v>
                </c:pt>
                <c:pt idx="21226">
                  <c:v>0.98760142567568721</c:v>
                </c:pt>
                <c:pt idx="21227">
                  <c:v>0.98586562527028343</c:v>
                </c:pt>
                <c:pt idx="21228">
                  <c:v>0.98669219689190424</c:v>
                </c:pt>
                <c:pt idx="21229">
                  <c:v>0.98627891108109389</c:v>
                </c:pt>
                <c:pt idx="21230">
                  <c:v>0.98660953972974219</c:v>
                </c:pt>
                <c:pt idx="21231">
                  <c:v>0.9867748540540664</c:v>
                </c:pt>
                <c:pt idx="21232">
                  <c:v>0.9871054827027147</c:v>
                </c:pt>
                <c:pt idx="21233">
                  <c:v>0.9867748540540664</c:v>
                </c:pt>
                <c:pt idx="21234">
                  <c:v>0.98594828243244559</c:v>
                </c:pt>
                <c:pt idx="21235">
                  <c:v>0.98487373932433842</c:v>
                </c:pt>
                <c:pt idx="21236">
                  <c:v>0.98586562527028343</c:v>
                </c:pt>
                <c:pt idx="21237">
                  <c:v>0.98685751121622844</c:v>
                </c:pt>
                <c:pt idx="21238">
                  <c:v>0.98520436797298672</c:v>
                </c:pt>
                <c:pt idx="21239">
                  <c:v>0.98487373932433842</c:v>
                </c:pt>
                <c:pt idx="21240">
                  <c:v>0.98685751121622844</c:v>
                </c:pt>
                <c:pt idx="21241">
                  <c:v>0.98834534013514597</c:v>
                </c:pt>
                <c:pt idx="21242">
                  <c:v>0.9872707970270389</c:v>
                </c:pt>
                <c:pt idx="21243">
                  <c:v>0.98743611135136311</c:v>
                </c:pt>
                <c:pt idx="21244">
                  <c:v>0.98801471148649767</c:v>
                </c:pt>
                <c:pt idx="21245">
                  <c:v>0.98818002581082176</c:v>
                </c:pt>
                <c:pt idx="21246">
                  <c:v>0.98760142567568721</c:v>
                </c:pt>
                <c:pt idx="21247">
                  <c:v>0.98760142567568721</c:v>
                </c:pt>
                <c:pt idx="21248">
                  <c:v>0.9871054827027147</c:v>
                </c:pt>
                <c:pt idx="21249">
                  <c:v>0.98660953972974219</c:v>
                </c:pt>
                <c:pt idx="21250">
                  <c:v>0.98801471148649767</c:v>
                </c:pt>
                <c:pt idx="21251">
                  <c:v>0.98842799729730801</c:v>
                </c:pt>
                <c:pt idx="21252">
                  <c:v>0.98784939716217346</c:v>
                </c:pt>
                <c:pt idx="21253">
                  <c:v>0.98768408283784936</c:v>
                </c:pt>
                <c:pt idx="21254">
                  <c:v>0.98685751121622844</c:v>
                </c:pt>
                <c:pt idx="21255">
                  <c:v>0.98834534013514597</c:v>
                </c:pt>
                <c:pt idx="21256">
                  <c:v>0.98768408283784936</c:v>
                </c:pt>
                <c:pt idx="21257">
                  <c:v>0.98743611135136311</c:v>
                </c:pt>
                <c:pt idx="21258">
                  <c:v>0.98768408283784936</c:v>
                </c:pt>
                <c:pt idx="21259">
                  <c:v>0.98826268297298392</c:v>
                </c:pt>
                <c:pt idx="21260">
                  <c:v>0.98826268297298392</c:v>
                </c:pt>
                <c:pt idx="21261">
                  <c:v>0.98859331162163222</c:v>
                </c:pt>
                <c:pt idx="21262">
                  <c:v>0.98801471148649767</c:v>
                </c:pt>
                <c:pt idx="21263">
                  <c:v>0.98743611135136311</c:v>
                </c:pt>
                <c:pt idx="21264">
                  <c:v>0.98834534013514597</c:v>
                </c:pt>
                <c:pt idx="21265">
                  <c:v>0.98784939716217346</c:v>
                </c:pt>
                <c:pt idx="21266">
                  <c:v>0.98875862594595643</c:v>
                </c:pt>
                <c:pt idx="21267">
                  <c:v>0.98818002581082176</c:v>
                </c:pt>
                <c:pt idx="21268">
                  <c:v>0.98900659743244268</c:v>
                </c:pt>
                <c:pt idx="21269">
                  <c:v>0.98793205432433562</c:v>
                </c:pt>
                <c:pt idx="21270">
                  <c:v>0.98809736864865971</c:v>
                </c:pt>
                <c:pt idx="21271">
                  <c:v>0.98636156824325594</c:v>
                </c:pt>
                <c:pt idx="21272">
                  <c:v>0.98826268297298392</c:v>
                </c:pt>
                <c:pt idx="21273">
                  <c:v>0.98842799729730801</c:v>
                </c:pt>
                <c:pt idx="21274">
                  <c:v>0.98859331162163222</c:v>
                </c:pt>
                <c:pt idx="21275">
                  <c:v>0.98768408283784936</c:v>
                </c:pt>
                <c:pt idx="21276">
                  <c:v>0.98694016837839049</c:v>
                </c:pt>
                <c:pt idx="21277">
                  <c:v>0.98603093959460764</c:v>
                </c:pt>
                <c:pt idx="21278">
                  <c:v>0.98966785472973928</c:v>
                </c:pt>
                <c:pt idx="21279">
                  <c:v>0.98925456891892893</c:v>
                </c:pt>
                <c:pt idx="21280">
                  <c:v>0.98793205432433562</c:v>
                </c:pt>
                <c:pt idx="21281">
                  <c:v>0.98801471148649767</c:v>
                </c:pt>
                <c:pt idx="21282">
                  <c:v>0.98867596878379427</c:v>
                </c:pt>
                <c:pt idx="21283">
                  <c:v>0.98991582621622554</c:v>
                </c:pt>
                <c:pt idx="21284">
                  <c:v>0.98917191175676689</c:v>
                </c:pt>
                <c:pt idx="21285">
                  <c:v>0.9872707970270389</c:v>
                </c:pt>
                <c:pt idx="21286">
                  <c:v>0.98619625391893184</c:v>
                </c:pt>
                <c:pt idx="21287">
                  <c:v>0.98784939716217346</c:v>
                </c:pt>
                <c:pt idx="21288">
                  <c:v>0.98793205432433562</c:v>
                </c:pt>
                <c:pt idx="21289">
                  <c:v>0.98809736864865971</c:v>
                </c:pt>
                <c:pt idx="21290">
                  <c:v>0.98809736864865971</c:v>
                </c:pt>
                <c:pt idx="21291">
                  <c:v>0.98900659743244268</c:v>
                </c:pt>
                <c:pt idx="21292">
                  <c:v>0.98900659743244268</c:v>
                </c:pt>
                <c:pt idx="21293">
                  <c:v>0.98950254040541519</c:v>
                </c:pt>
                <c:pt idx="21294">
                  <c:v>0.98553499662163502</c:v>
                </c:pt>
                <c:pt idx="21295">
                  <c:v>0.98892394027028063</c:v>
                </c:pt>
                <c:pt idx="21296">
                  <c:v>0.98900659743244268</c:v>
                </c:pt>
                <c:pt idx="21297">
                  <c:v>0.98636156824325594</c:v>
                </c:pt>
                <c:pt idx="21298">
                  <c:v>0.98793205432433562</c:v>
                </c:pt>
                <c:pt idx="21299">
                  <c:v>0.9867748540540664</c:v>
                </c:pt>
                <c:pt idx="21300">
                  <c:v>0.98867596878379427</c:v>
                </c:pt>
                <c:pt idx="21301">
                  <c:v>0.98842799729730801</c:v>
                </c:pt>
                <c:pt idx="21302">
                  <c:v>0.99008114054054974</c:v>
                </c:pt>
                <c:pt idx="21303">
                  <c:v>0.98917191175676689</c:v>
                </c:pt>
                <c:pt idx="21304">
                  <c:v>0.98867596878379427</c:v>
                </c:pt>
                <c:pt idx="21305">
                  <c:v>0.98818002581082176</c:v>
                </c:pt>
                <c:pt idx="21306">
                  <c:v>0.99008114054054974</c:v>
                </c:pt>
                <c:pt idx="21307">
                  <c:v>0.98983316905406349</c:v>
                </c:pt>
                <c:pt idx="21308">
                  <c:v>0.98851065445947006</c:v>
                </c:pt>
                <c:pt idx="21309">
                  <c:v>0.98735345418920106</c:v>
                </c:pt>
                <c:pt idx="21310">
                  <c:v>0.98908925459460473</c:v>
                </c:pt>
                <c:pt idx="21311">
                  <c:v>0.98933722608109098</c:v>
                </c:pt>
                <c:pt idx="21312">
                  <c:v>0.98652688256758014</c:v>
                </c:pt>
                <c:pt idx="21313">
                  <c:v>0.99016379770271179</c:v>
                </c:pt>
                <c:pt idx="21314">
                  <c:v>0.98925456891892893</c:v>
                </c:pt>
                <c:pt idx="21315">
                  <c:v>0.98975051189190144</c:v>
                </c:pt>
                <c:pt idx="21316">
                  <c:v>0.98966785472973928</c:v>
                </c:pt>
                <c:pt idx="21317">
                  <c:v>0.98801471148649767</c:v>
                </c:pt>
                <c:pt idx="21318">
                  <c:v>0.99032911202703611</c:v>
                </c:pt>
                <c:pt idx="21319">
                  <c:v>0.98867596878379427</c:v>
                </c:pt>
                <c:pt idx="21320">
                  <c:v>0.99123834081081896</c:v>
                </c:pt>
                <c:pt idx="21321">
                  <c:v>0.9908250550000085</c:v>
                </c:pt>
                <c:pt idx="21322">
                  <c:v>0.98999848337838769</c:v>
                </c:pt>
                <c:pt idx="21323">
                  <c:v>0.98826268297298392</c:v>
                </c:pt>
                <c:pt idx="21324">
                  <c:v>0.98983316905406349</c:v>
                </c:pt>
                <c:pt idx="21325">
                  <c:v>0.99065974067568441</c:v>
                </c:pt>
                <c:pt idx="21326">
                  <c:v>0.98826268297298392</c:v>
                </c:pt>
                <c:pt idx="21327">
                  <c:v>0.98694016837839049</c:v>
                </c:pt>
                <c:pt idx="21328">
                  <c:v>0.98941988324325314</c:v>
                </c:pt>
                <c:pt idx="21329">
                  <c:v>0.98925456891892893</c:v>
                </c:pt>
                <c:pt idx="21330">
                  <c:v>0.99140365513514306</c:v>
                </c:pt>
                <c:pt idx="21331">
                  <c:v>0.99032911202703611</c:v>
                </c:pt>
                <c:pt idx="21332">
                  <c:v>0.98884128310811858</c:v>
                </c:pt>
                <c:pt idx="21333">
                  <c:v>0.98941988324325314</c:v>
                </c:pt>
                <c:pt idx="21334">
                  <c:v>0.99140365513514306</c:v>
                </c:pt>
                <c:pt idx="21335">
                  <c:v>0.99123834081081896</c:v>
                </c:pt>
                <c:pt idx="21336">
                  <c:v>0.98818002581082176</c:v>
                </c:pt>
                <c:pt idx="21337">
                  <c:v>0.98908925459460473</c:v>
                </c:pt>
                <c:pt idx="21338">
                  <c:v>0.98917191175676689</c:v>
                </c:pt>
                <c:pt idx="21339">
                  <c:v>0.9908250550000085</c:v>
                </c:pt>
                <c:pt idx="21340">
                  <c:v>0.98917191175676689</c:v>
                </c:pt>
                <c:pt idx="21341">
                  <c:v>0.98908925459460473</c:v>
                </c:pt>
                <c:pt idx="21342">
                  <c:v>0.98718813986487686</c:v>
                </c:pt>
                <c:pt idx="21343">
                  <c:v>0.98669219689190424</c:v>
                </c:pt>
                <c:pt idx="21344">
                  <c:v>0.99132099797298101</c:v>
                </c:pt>
                <c:pt idx="21345">
                  <c:v>0.98776674000001141</c:v>
                </c:pt>
                <c:pt idx="21346">
                  <c:v>0.98859331162163222</c:v>
                </c:pt>
                <c:pt idx="21347">
                  <c:v>0.98884128310811858</c:v>
                </c:pt>
                <c:pt idx="21348">
                  <c:v>0.98991582621622554</c:v>
                </c:pt>
                <c:pt idx="21349">
                  <c:v>0.98983316905406349</c:v>
                </c:pt>
                <c:pt idx="21350">
                  <c:v>0.99016379770271179</c:v>
                </c:pt>
                <c:pt idx="21351">
                  <c:v>0.98991582621622554</c:v>
                </c:pt>
                <c:pt idx="21352">
                  <c:v>0.98735345418920106</c:v>
                </c:pt>
                <c:pt idx="21353">
                  <c:v>0.99016379770271179</c:v>
                </c:pt>
                <c:pt idx="21354">
                  <c:v>0.99148631229730522</c:v>
                </c:pt>
                <c:pt idx="21355">
                  <c:v>0.98991582621622554</c:v>
                </c:pt>
                <c:pt idx="21356">
                  <c:v>0.9904944263513602</c:v>
                </c:pt>
                <c:pt idx="21357">
                  <c:v>0.98999848337838769</c:v>
                </c:pt>
                <c:pt idx="21358">
                  <c:v>0.98950254040541519</c:v>
                </c:pt>
                <c:pt idx="21359">
                  <c:v>0.99123834081081896</c:v>
                </c:pt>
                <c:pt idx="21360">
                  <c:v>0.99032911202703611</c:v>
                </c:pt>
                <c:pt idx="21361">
                  <c:v>0.98809736864865971</c:v>
                </c:pt>
                <c:pt idx="21362">
                  <c:v>0.99074239783784646</c:v>
                </c:pt>
                <c:pt idx="21363">
                  <c:v>0.99099036932433271</c:v>
                </c:pt>
                <c:pt idx="21364">
                  <c:v>0.99032911202703611</c:v>
                </c:pt>
                <c:pt idx="21365">
                  <c:v>0.98983316905406349</c:v>
                </c:pt>
                <c:pt idx="21366">
                  <c:v>0.99008114054054974</c:v>
                </c:pt>
                <c:pt idx="21367">
                  <c:v>0.9904944263513602</c:v>
                </c:pt>
                <c:pt idx="21368">
                  <c:v>0.98983316905406349</c:v>
                </c:pt>
                <c:pt idx="21369">
                  <c:v>0.98958519756757723</c:v>
                </c:pt>
                <c:pt idx="21370">
                  <c:v>0.98925456891892893</c:v>
                </c:pt>
                <c:pt idx="21371">
                  <c:v>0.99115568364865692</c:v>
                </c:pt>
                <c:pt idx="21372">
                  <c:v>0.99148631229730522</c:v>
                </c:pt>
                <c:pt idx="21373">
                  <c:v>0.98859331162163222</c:v>
                </c:pt>
                <c:pt idx="21374">
                  <c:v>0.98991582621622554</c:v>
                </c:pt>
                <c:pt idx="21375">
                  <c:v>0.9872707970270389</c:v>
                </c:pt>
                <c:pt idx="21376">
                  <c:v>0.99065974067568441</c:v>
                </c:pt>
                <c:pt idx="21377">
                  <c:v>0.98809736864865971</c:v>
                </c:pt>
                <c:pt idx="21378">
                  <c:v>0.98950254040541519</c:v>
                </c:pt>
                <c:pt idx="21379">
                  <c:v>0.98941988324325314</c:v>
                </c:pt>
                <c:pt idx="21380">
                  <c:v>0.98809736864865971</c:v>
                </c:pt>
                <c:pt idx="21381">
                  <c:v>0.99041176918919815</c:v>
                </c:pt>
                <c:pt idx="21382">
                  <c:v>0.99223022675676398</c:v>
                </c:pt>
                <c:pt idx="21383">
                  <c:v>0.99041176918919815</c:v>
                </c:pt>
                <c:pt idx="21384">
                  <c:v>0.98950254040541519</c:v>
                </c:pt>
                <c:pt idx="21385">
                  <c:v>0.98875862594595643</c:v>
                </c:pt>
                <c:pt idx="21386">
                  <c:v>0.99165162662162931</c:v>
                </c:pt>
                <c:pt idx="21387">
                  <c:v>0.99057708351352236</c:v>
                </c:pt>
                <c:pt idx="21388">
                  <c:v>0.99090771216217066</c:v>
                </c:pt>
                <c:pt idx="21389">
                  <c:v>0.9904944263513602</c:v>
                </c:pt>
                <c:pt idx="21390">
                  <c:v>0.99289148405406069</c:v>
                </c:pt>
                <c:pt idx="21391">
                  <c:v>0.99156896945946726</c:v>
                </c:pt>
                <c:pt idx="21392">
                  <c:v>0.99189959810811568</c:v>
                </c:pt>
                <c:pt idx="21393">
                  <c:v>0.99008114054054974</c:v>
                </c:pt>
                <c:pt idx="21394">
                  <c:v>0.99065974067568441</c:v>
                </c:pt>
                <c:pt idx="21395">
                  <c:v>0.99148631229730522</c:v>
                </c:pt>
                <c:pt idx="21396">
                  <c:v>0.99206491243243988</c:v>
                </c:pt>
                <c:pt idx="21397">
                  <c:v>0.99107302648649476</c:v>
                </c:pt>
                <c:pt idx="21398">
                  <c:v>0.98908925459460473</c:v>
                </c:pt>
                <c:pt idx="21399">
                  <c:v>0.99099036932433271</c:v>
                </c:pt>
                <c:pt idx="21400">
                  <c:v>0.99173428378379158</c:v>
                </c:pt>
                <c:pt idx="21401">
                  <c:v>0.99206491243243988</c:v>
                </c:pt>
                <c:pt idx="21402">
                  <c:v>0.98991582621622554</c:v>
                </c:pt>
                <c:pt idx="21403">
                  <c:v>0.99074239783784646</c:v>
                </c:pt>
                <c:pt idx="21404">
                  <c:v>0.98875862594595643</c:v>
                </c:pt>
                <c:pt idx="21405">
                  <c:v>0.99305679837838479</c:v>
                </c:pt>
                <c:pt idx="21406">
                  <c:v>0.99181694094595363</c:v>
                </c:pt>
                <c:pt idx="21407">
                  <c:v>0.99099036932433271</c:v>
                </c:pt>
                <c:pt idx="21408">
                  <c:v>0.99165162662162931</c:v>
                </c:pt>
                <c:pt idx="21409">
                  <c:v>0.99156896945946726</c:v>
                </c:pt>
                <c:pt idx="21410">
                  <c:v>0.99231288391892614</c:v>
                </c:pt>
                <c:pt idx="21411">
                  <c:v>0.98983316905406349</c:v>
                </c:pt>
                <c:pt idx="21412">
                  <c:v>0.98966785472973928</c:v>
                </c:pt>
                <c:pt idx="21413">
                  <c:v>0.98834534013514597</c:v>
                </c:pt>
                <c:pt idx="21414">
                  <c:v>0.99181694094595363</c:v>
                </c:pt>
                <c:pt idx="21415">
                  <c:v>0.99280882689189853</c:v>
                </c:pt>
                <c:pt idx="21416">
                  <c:v>0.99181694094595363</c:v>
                </c:pt>
                <c:pt idx="21417">
                  <c:v>0.98941988324325314</c:v>
                </c:pt>
                <c:pt idx="21418">
                  <c:v>0.99173428378379158</c:v>
                </c:pt>
                <c:pt idx="21419">
                  <c:v>0.99223022675676398</c:v>
                </c:pt>
                <c:pt idx="21420">
                  <c:v>0.99239554108108818</c:v>
                </c:pt>
                <c:pt idx="21421">
                  <c:v>0.99156896945946726</c:v>
                </c:pt>
                <c:pt idx="21422">
                  <c:v>0.99115568364865692</c:v>
                </c:pt>
                <c:pt idx="21423">
                  <c:v>0.99214756959460193</c:v>
                </c:pt>
                <c:pt idx="21424">
                  <c:v>0.99256085540541228</c:v>
                </c:pt>
                <c:pt idx="21425">
                  <c:v>0.99041176918919815</c:v>
                </c:pt>
                <c:pt idx="21426">
                  <c:v>0.99107302648649476</c:v>
                </c:pt>
                <c:pt idx="21427">
                  <c:v>0.99148631229730522</c:v>
                </c:pt>
                <c:pt idx="21428">
                  <c:v>0.99148631229730522</c:v>
                </c:pt>
                <c:pt idx="21429">
                  <c:v>0.99239554108108818</c:v>
                </c:pt>
                <c:pt idx="21430">
                  <c:v>0.98925456891892893</c:v>
                </c:pt>
                <c:pt idx="21431">
                  <c:v>0.99189959810811568</c:v>
                </c:pt>
                <c:pt idx="21432">
                  <c:v>0.99198225527027772</c:v>
                </c:pt>
                <c:pt idx="21433">
                  <c:v>0.99313945554054683</c:v>
                </c:pt>
                <c:pt idx="21434">
                  <c:v>0.99256085540541228</c:v>
                </c:pt>
                <c:pt idx="21435">
                  <c:v>0.99032911202703611</c:v>
                </c:pt>
                <c:pt idx="21436">
                  <c:v>0.99256085540541228</c:v>
                </c:pt>
                <c:pt idx="21437">
                  <c:v>0.99223022675676398</c:v>
                </c:pt>
                <c:pt idx="21438">
                  <c:v>0.99280882689189853</c:v>
                </c:pt>
                <c:pt idx="21439">
                  <c:v>0.99090771216217066</c:v>
                </c:pt>
                <c:pt idx="21440">
                  <c:v>0.99189959810811568</c:v>
                </c:pt>
                <c:pt idx="21441">
                  <c:v>0.99264351256757444</c:v>
                </c:pt>
                <c:pt idx="21442">
                  <c:v>0.99256085540541228</c:v>
                </c:pt>
                <c:pt idx="21443">
                  <c:v>0.99330476986487115</c:v>
                </c:pt>
                <c:pt idx="21444">
                  <c:v>0.99123834081081896</c:v>
                </c:pt>
                <c:pt idx="21445">
                  <c:v>0.9904944263513602</c:v>
                </c:pt>
                <c:pt idx="21446">
                  <c:v>0.99032911202703611</c:v>
                </c:pt>
                <c:pt idx="21447">
                  <c:v>0.99008114054054974</c:v>
                </c:pt>
                <c:pt idx="21448">
                  <c:v>0.9935527413513574</c:v>
                </c:pt>
                <c:pt idx="21449">
                  <c:v>0.98983316905406349</c:v>
                </c:pt>
                <c:pt idx="21450">
                  <c:v>0.99247819824325023</c:v>
                </c:pt>
                <c:pt idx="21451">
                  <c:v>0.9933874270270332</c:v>
                </c:pt>
                <c:pt idx="21452">
                  <c:v>0.99347008418919536</c:v>
                </c:pt>
                <c:pt idx="21453">
                  <c:v>0.99247819824325023</c:v>
                </c:pt>
                <c:pt idx="21454">
                  <c:v>0.99008114054054974</c:v>
                </c:pt>
                <c:pt idx="21455">
                  <c:v>0.99181694094595363</c:v>
                </c:pt>
                <c:pt idx="21456">
                  <c:v>0.99330476986487115</c:v>
                </c:pt>
                <c:pt idx="21457">
                  <c:v>0.99206491243243988</c:v>
                </c:pt>
                <c:pt idx="21458">
                  <c:v>0.99057708351352236</c:v>
                </c:pt>
                <c:pt idx="21459">
                  <c:v>0.99313945554054683</c:v>
                </c:pt>
                <c:pt idx="21460">
                  <c:v>0.99322211270270899</c:v>
                </c:pt>
                <c:pt idx="21461">
                  <c:v>0.99363539851351945</c:v>
                </c:pt>
                <c:pt idx="21462">
                  <c:v>0.99297414121622274</c:v>
                </c:pt>
                <c:pt idx="21463">
                  <c:v>0.99289148405406069</c:v>
                </c:pt>
                <c:pt idx="21464">
                  <c:v>0.99239554108108818</c:v>
                </c:pt>
                <c:pt idx="21465">
                  <c:v>0.99198225527027772</c:v>
                </c:pt>
                <c:pt idx="21466">
                  <c:v>0.99272616972973649</c:v>
                </c:pt>
                <c:pt idx="21467">
                  <c:v>0.9933874270270332</c:v>
                </c:pt>
                <c:pt idx="21468">
                  <c:v>0.99289148405406069</c:v>
                </c:pt>
                <c:pt idx="21469">
                  <c:v>0.99189959810811568</c:v>
                </c:pt>
                <c:pt idx="21470">
                  <c:v>0.99181694094595363</c:v>
                </c:pt>
                <c:pt idx="21471">
                  <c:v>0.99115568364865692</c:v>
                </c:pt>
                <c:pt idx="21472">
                  <c:v>0.99198225527027772</c:v>
                </c:pt>
                <c:pt idx="21473">
                  <c:v>0.99256085540541228</c:v>
                </c:pt>
                <c:pt idx="21474">
                  <c:v>0.99264351256757444</c:v>
                </c:pt>
                <c:pt idx="21475">
                  <c:v>0.99322211270270899</c:v>
                </c:pt>
                <c:pt idx="21476">
                  <c:v>0.99231288391892614</c:v>
                </c:pt>
                <c:pt idx="21477">
                  <c:v>0.99198225527027772</c:v>
                </c:pt>
                <c:pt idx="21478">
                  <c:v>0.99024645486487395</c:v>
                </c:pt>
                <c:pt idx="21479">
                  <c:v>0.99231288391892614</c:v>
                </c:pt>
                <c:pt idx="21480">
                  <c:v>0.99380071283784366</c:v>
                </c:pt>
                <c:pt idx="21481">
                  <c:v>0.99297414121622274</c:v>
                </c:pt>
                <c:pt idx="21482">
                  <c:v>0.99297414121622274</c:v>
                </c:pt>
                <c:pt idx="21483">
                  <c:v>0.99280882689189853</c:v>
                </c:pt>
                <c:pt idx="21484">
                  <c:v>0.99404868432432991</c:v>
                </c:pt>
                <c:pt idx="21485">
                  <c:v>0.99173428378379158</c:v>
                </c:pt>
                <c:pt idx="21486">
                  <c:v>0.99305679837838479</c:v>
                </c:pt>
                <c:pt idx="21487">
                  <c:v>0.99313945554054683</c:v>
                </c:pt>
                <c:pt idx="21488">
                  <c:v>0.99099036932433271</c:v>
                </c:pt>
                <c:pt idx="21489">
                  <c:v>0.99156896945946726</c:v>
                </c:pt>
                <c:pt idx="21490">
                  <c:v>0.99165162662162931</c:v>
                </c:pt>
                <c:pt idx="21491">
                  <c:v>0.99156896945946726</c:v>
                </c:pt>
                <c:pt idx="21492">
                  <c:v>0.99322211270270899</c:v>
                </c:pt>
                <c:pt idx="21493">
                  <c:v>0.99223022675676398</c:v>
                </c:pt>
                <c:pt idx="21494">
                  <c:v>0.99429665581081605</c:v>
                </c:pt>
                <c:pt idx="21495">
                  <c:v>0.99421399864865401</c:v>
                </c:pt>
                <c:pt idx="21496">
                  <c:v>0.99363539851351945</c:v>
                </c:pt>
                <c:pt idx="21497">
                  <c:v>0.99140365513514306</c:v>
                </c:pt>
                <c:pt idx="21498">
                  <c:v>0.99322211270270899</c:v>
                </c:pt>
                <c:pt idx="21499">
                  <c:v>0.99363539851351945</c:v>
                </c:pt>
                <c:pt idx="21500">
                  <c:v>0.99247819824325023</c:v>
                </c:pt>
                <c:pt idx="21501">
                  <c:v>0.99057708351352236</c:v>
                </c:pt>
                <c:pt idx="21502">
                  <c:v>0.99313945554054683</c:v>
                </c:pt>
                <c:pt idx="21503">
                  <c:v>0.99074239783784646</c:v>
                </c:pt>
                <c:pt idx="21504">
                  <c:v>0.99347008418919536</c:v>
                </c:pt>
                <c:pt idx="21505">
                  <c:v>0.99239554108108818</c:v>
                </c:pt>
                <c:pt idx="21506">
                  <c:v>0.99305679837838479</c:v>
                </c:pt>
                <c:pt idx="21507">
                  <c:v>0.99305679837838479</c:v>
                </c:pt>
                <c:pt idx="21508">
                  <c:v>0.99289148405406069</c:v>
                </c:pt>
                <c:pt idx="21509">
                  <c:v>0.99165162662162931</c:v>
                </c:pt>
                <c:pt idx="21510">
                  <c:v>0.99429665581081605</c:v>
                </c:pt>
                <c:pt idx="21511">
                  <c:v>0.99272616972973649</c:v>
                </c:pt>
                <c:pt idx="21512">
                  <c:v>0.99396602716216775</c:v>
                </c:pt>
                <c:pt idx="21513">
                  <c:v>0.99380071283784366</c:v>
                </c:pt>
                <c:pt idx="21514">
                  <c:v>0.99347008418919536</c:v>
                </c:pt>
                <c:pt idx="21515">
                  <c:v>0.9937180556756815</c:v>
                </c:pt>
                <c:pt idx="21516">
                  <c:v>0.99165162662162931</c:v>
                </c:pt>
                <c:pt idx="21517">
                  <c:v>0.99454462729730231</c:v>
                </c:pt>
                <c:pt idx="21518">
                  <c:v>0.99388337000000571</c:v>
                </c:pt>
                <c:pt idx="21519">
                  <c:v>0.99280882689189853</c:v>
                </c:pt>
                <c:pt idx="21520">
                  <c:v>0.99297414121622274</c:v>
                </c:pt>
                <c:pt idx="21521">
                  <c:v>0.99363539851351945</c:v>
                </c:pt>
                <c:pt idx="21522">
                  <c:v>0.99421399864865401</c:v>
                </c:pt>
                <c:pt idx="21523">
                  <c:v>0.99231288391892614</c:v>
                </c:pt>
                <c:pt idx="21524">
                  <c:v>0.9933874270270332</c:v>
                </c:pt>
                <c:pt idx="21525">
                  <c:v>0.9935527413513574</c:v>
                </c:pt>
                <c:pt idx="21526">
                  <c:v>0.99429665581081605</c:v>
                </c:pt>
                <c:pt idx="21527">
                  <c:v>0.99388337000000571</c:v>
                </c:pt>
                <c:pt idx="21528">
                  <c:v>0.99347008418919536</c:v>
                </c:pt>
                <c:pt idx="21529">
                  <c:v>0.99305679837838479</c:v>
                </c:pt>
                <c:pt idx="21530">
                  <c:v>0.9937180556756815</c:v>
                </c:pt>
                <c:pt idx="21531">
                  <c:v>0.99223022675676398</c:v>
                </c:pt>
                <c:pt idx="21532">
                  <c:v>0.99380071283784366</c:v>
                </c:pt>
                <c:pt idx="21533">
                  <c:v>0.99421399864865401</c:v>
                </c:pt>
                <c:pt idx="21534">
                  <c:v>0.99421399864865401</c:v>
                </c:pt>
                <c:pt idx="21535">
                  <c:v>0.99330476986487115</c:v>
                </c:pt>
                <c:pt idx="21536">
                  <c:v>0.99479259878378867</c:v>
                </c:pt>
                <c:pt idx="21537">
                  <c:v>0.99272616972973649</c:v>
                </c:pt>
                <c:pt idx="21538">
                  <c:v>0.99330476986487115</c:v>
                </c:pt>
                <c:pt idx="21539">
                  <c:v>0.9937180556756815</c:v>
                </c:pt>
                <c:pt idx="21540">
                  <c:v>0.99305679837838479</c:v>
                </c:pt>
                <c:pt idx="21541">
                  <c:v>0.99165162662162931</c:v>
                </c:pt>
                <c:pt idx="21542">
                  <c:v>0.99404868432432991</c:v>
                </c:pt>
                <c:pt idx="21543">
                  <c:v>0.99437931297297821</c:v>
                </c:pt>
                <c:pt idx="21544">
                  <c:v>0.99289148405406069</c:v>
                </c:pt>
                <c:pt idx="21545">
                  <c:v>0.99495791310811288</c:v>
                </c:pt>
                <c:pt idx="21546">
                  <c:v>0.99388337000000571</c:v>
                </c:pt>
                <c:pt idx="21547">
                  <c:v>0.99446197013514026</c:v>
                </c:pt>
                <c:pt idx="21548">
                  <c:v>0.99305679837838479</c:v>
                </c:pt>
                <c:pt idx="21549">
                  <c:v>0.9933874270270332</c:v>
                </c:pt>
                <c:pt idx="21550">
                  <c:v>0.99289148405406069</c:v>
                </c:pt>
                <c:pt idx="21551">
                  <c:v>0.99380071283784366</c:v>
                </c:pt>
                <c:pt idx="21552">
                  <c:v>0.99454462729730231</c:v>
                </c:pt>
                <c:pt idx="21553">
                  <c:v>0.99347008418919536</c:v>
                </c:pt>
                <c:pt idx="21554">
                  <c:v>0.99289148405406069</c:v>
                </c:pt>
                <c:pt idx="21555">
                  <c:v>0.99570182756757153</c:v>
                </c:pt>
                <c:pt idx="21556">
                  <c:v>0.99404868432432991</c:v>
                </c:pt>
                <c:pt idx="21557">
                  <c:v>0.99363539851351945</c:v>
                </c:pt>
                <c:pt idx="21558">
                  <c:v>0.99297414121622274</c:v>
                </c:pt>
                <c:pt idx="21559">
                  <c:v>0.99206491243243988</c:v>
                </c:pt>
                <c:pt idx="21560">
                  <c:v>0.99462728445946447</c:v>
                </c:pt>
                <c:pt idx="21561">
                  <c:v>0.99404868432432991</c:v>
                </c:pt>
                <c:pt idx="21562">
                  <c:v>0.99363539851351945</c:v>
                </c:pt>
                <c:pt idx="21563">
                  <c:v>0.99404868432432991</c:v>
                </c:pt>
                <c:pt idx="21564">
                  <c:v>0.99470994162162651</c:v>
                </c:pt>
                <c:pt idx="21565">
                  <c:v>0.99363539851351945</c:v>
                </c:pt>
                <c:pt idx="21566">
                  <c:v>0.9937180556756815</c:v>
                </c:pt>
                <c:pt idx="21567">
                  <c:v>0.99264351256757444</c:v>
                </c:pt>
                <c:pt idx="21568">
                  <c:v>0.99256085540541228</c:v>
                </c:pt>
                <c:pt idx="21569">
                  <c:v>0.99578448472973358</c:v>
                </c:pt>
                <c:pt idx="21570">
                  <c:v>0.9935527413513574</c:v>
                </c:pt>
                <c:pt idx="21571">
                  <c:v>0.99247819824325023</c:v>
                </c:pt>
                <c:pt idx="21572">
                  <c:v>0.99421399864865401</c:v>
                </c:pt>
                <c:pt idx="21573">
                  <c:v>0.99512322743243697</c:v>
                </c:pt>
                <c:pt idx="21574">
                  <c:v>0.99594979905405778</c:v>
                </c:pt>
                <c:pt idx="21575">
                  <c:v>0.99437931297297821</c:v>
                </c:pt>
                <c:pt idx="21576">
                  <c:v>0.99247819824325023</c:v>
                </c:pt>
                <c:pt idx="21577">
                  <c:v>0.99437931297297821</c:v>
                </c:pt>
                <c:pt idx="21578">
                  <c:v>0.99413134148649196</c:v>
                </c:pt>
                <c:pt idx="21579">
                  <c:v>0.99487525594595072</c:v>
                </c:pt>
                <c:pt idx="21580">
                  <c:v>0.99065974067568441</c:v>
                </c:pt>
                <c:pt idx="21581">
                  <c:v>0.99272616972973649</c:v>
                </c:pt>
                <c:pt idx="21582">
                  <c:v>0.99578448472973358</c:v>
                </c:pt>
                <c:pt idx="21583">
                  <c:v>0.99396602716216775</c:v>
                </c:pt>
                <c:pt idx="21584">
                  <c:v>0.9933874270270332</c:v>
                </c:pt>
                <c:pt idx="21585">
                  <c:v>0.99289148405406069</c:v>
                </c:pt>
                <c:pt idx="21586">
                  <c:v>0.99520588459459913</c:v>
                </c:pt>
                <c:pt idx="21587">
                  <c:v>0.99504057027027493</c:v>
                </c:pt>
                <c:pt idx="21588">
                  <c:v>0.99545385608108528</c:v>
                </c:pt>
                <c:pt idx="21589">
                  <c:v>0.99495791310811288</c:v>
                </c:pt>
                <c:pt idx="21590">
                  <c:v>0.99446197013514026</c:v>
                </c:pt>
                <c:pt idx="21591">
                  <c:v>0.99223022675676398</c:v>
                </c:pt>
                <c:pt idx="21592">
                  <c:v>0.99363539851351945</c:v>
                </c:pt>
                <c:pt idx="21593">
                  <c:v>0.99214756959460193</c:v>
                </c:pt>
                <c:pt idx="21594">
                  <c:v>0.99520588459459913</c:v>
                </c:pt>
                <c:pt idx="21595">
                  <c:v>0.99272616972973649</c:v>
                </c:pt>
                <c:pt idx="21596">
                  <c:v>0.99280882689189853</c:v>
                </c:pt>
                <c:pt idx="21597">
                  <c:v>0.99603245621621983</c:v>
                </c:pt>
                <c:pt idx="21598">
                  <c:v>0.99404868432432991</c:v>
                </c:pt>
                <c:pt idx="21599">
                  <c:v>0.99289148405406069</c:v>
                </c:pt>
                <c:pt idx="21600">
                  <c:v>0.99132099797298101</c:v>
                </c:pt>
                <c:pt idx="21601">
                  <c:v>0.99421399864865401</c:v>
                </c:pt>
                <c:pt idx="21602">
                  <c:v>0.99380071283784366</c:v>
                </c:pt>
                <c:pt idx="21603">
                  <c:v>0.99413134148649196</c:v>
                </c:pt>
                <c:pt idx="21604">
                  <c:v>0.99437931297297821</c:v>
                </c:pt>
                <c:pt idx="21605">
                  <c:v>0.99305679837838479</c:v>
                </c:pt>
                <c:pt idx="21606">
                  <c:v>0.99628042770270608</c:v>
                </c:pt>
                <c:pt idx="21607">
                  <c:v>0.99479259878378867</c:v>
                </c:pt>
                <c:pt idx="21608">
                  <c:v>0.99487525594595072</c:v>
                </c:pt>
                <c:pt idx="21609">
                  <c:v>0.99437931297297821</c:v>
                </c:pt>
                <c:pt idx="21610">
                  <c:v>0.99413134148649196</c:v>
                </c:pt>
                <c:pt idx="21611">
                  <c:v>0.99437931297297821</c:v>
                </c:pt>
                <c:pt idx="21612">
                  <c:v>0.99537119891892323</c:v>
                </c:pt>
                <c:pt idx="21613">
                  <c:v>0.99380071283784366</c:v>
                </c:pt>
                <c:pt idx="21614">
                  <c:v>0.99437931297297821</c:v>
                </c:pt>
                <c:pt idx="21615">
                  <c:v>0.9933874270270332</c:v>
                </c:pt>
                <c:pt idx="21616">
                  <c:v>0.99520588459459913</c:v>
                </c:pt>
                <c:pt idx="21617">
                  <c:v>0.99305679837838479</c:v>
                </c:pt>
                <c:pt idx="21618">
                  <c:v>0.99396602716216775</c:v>
                </c:pt>
                <c:pt idx="21619">
                  <c:v>0.99437931297297821</c:v>
                </c:pt>
                <c:pt idx="21620">
                  <c:v>0.99561917040540948</c:v>
                </c:pt>
                <c:pt idx="21621">
                  <c:v>0.99512322743243697</c:v>
                </c:pt>
                <c:pt idx="21622">
                  <c:v>0.99181694094595363</c:v>
                </c:pt>
                <c:pt idx="21623">
                  <c:v>0.99512322743243697</c:v>
                </c:pt>
                <c:pt idx="21624">
                  <c:v>0.99570182756757153</c:v>
                </c:pt>
                <c:pt idx="21625">
                  <c:v>0.99231288391892614</c:v>
                </c:pt>
                <c:pt idx="21626">
                  <c:v>0.99545385608108528</c:v>
                </c:pt>
                <c:pt idx="21627">
                  <c:v>0.99586714189189574</c:v>
                </c:pt>
                <c:pt idx="21628">
                  <c:v>0.99437931297297821</c:v>
                </c:pt>
                <c:pt idx="21629">
                  <c:v>0.99470994162162651</c:v>
                </c:pt>
                <c:pt idx="21630">
                  <c:v>0.9969416850000028</c:v>
                </c:pt>
                <c:pt idx="21631">
                  <c:v>0.99454462729730231</c:v>
                </c:pt>
                <c:pt idx="21632">
                  <c:v>0.99561917040540948</c:v>
                </c:pt>
                <c:pt idx="21633">
                  <c:v>0.99446197013514026</c:v>
                </c:pt>
                <c:pt idx="21634">
                  <c:v>0.99578448472973358</c:v>
                </c:pt>
                <c:pt idx="21635">
                  <c:v>0.9967763706756787</c:v>
                </c:pt>
                <c:pt idx="21636">
                  <c:v>0.99470994162162651</c:v>
                </c:pt>
                <c:pt idx="21637">
                  <c:v>0.99504057027027493</c:v>
                </c:pt>
                <c:pt idx="21638">
                  <c:v>0.99594979905405778</c:v>
                </c:pt>
                <c:pt idx="21639">
                  <c:v>0.99570182756757153</c:v>
                </c:pt>
                <c:pt idx="21640">
                  <c:v>0.9966110563513545</c:v>
                </c:pt>
                <c:pt idx="21641">
                  <c:v>0.99462728445946447</c:v>
                </c:pt>
                <c:pt idx="21642">
                  <c:v>0.99553651324324743</c:v>
                </c:pt>
                <c:pt idx="21643">
                  <c:v>0.99561917040540948</c:v>
                </c:pt>
                <c:pt idx="21644">
                  <c:v>0.99603245621621983</c:v>
                </c:pt>
                <c:pt idx="21645">
                  <c:v>0.99437931297297821</c:v>
                </c:pt>
                <c:pt idx="21646">
                  <c:v>0.99165162662162931</c:v>
                </c:pt>
                <c:pt idx="21647">
                  <c:v>0.99421399864865401</c:v>
                </c:pt>
                <c:pt idx="21648">
                  <c:v>0.9964457420270304</c:v>
                </c:pt>
                <c:pt idx="21649">
                  <c:v>0.99561917040540948</c:v>
                </c:pt>
                <c:pt idx="21650">
                  <c:v>0.99578448472973358</c:v>
                </c:pt>
                <c:pt idx="21651">
                  <c:v>0.9933874270270332</c:v>
                </c:pt>
                <c:pt idx="21652">
                  <c:v>0.99380071283784366</c:v>
                </c:pt>
                <c:pt idx="21653">
                  <c:v>0.9964457420270304</c:v>
                </c:pt>
                <c:pt idx="21654">
                  <c:v>0.99280882689189853</c:v>
                </c:pt>
                <c:pt idx="21655">
                  <c:v>0.99404868432432991</c:v>
                </c:pt>
                <c:pt idx="21656">
                  <c:v>0.99470994162162651</c:v>
                </c:pt>
                <c:pt idx="21657">
                  <c:v>0.99578448472973358</c:v>
                </c:pt>
                <c:pt idx="21658">
                  <c:v>0.99504057027027493</c:v>
                </c:pt>
                <c:pt idx="21659">
                  <c:v>0.99561917040540948</c:v>
                </c:pt>
                <c:pt idx="21660">
                  <c:v>0.99322211270270899</c:v>
                </c:pt>
                <c:pt idx="21661">
                  <c:v>0.99578448472973358</c:v>
                </c:pt>
                <c:pt idx="21662">
                  <c:v>0.99504057027027493</c:v>
                </c:pt>
                <c:pt idx="21663">
                  <c:v>0.99396602716216775</c:v>
                </c:pt>
                <c:pt idx="21664">
                  <c:v>0.99528854175676118</c:v>
                </c:pt>
                <c:pt idx="21665">
                  <c:v>0.99470994162162651</c:v>
                </c:pt>
                <c:pt idx="21666">
                  <c:v>0.99454462729730231</c:v>
                </c:pt>
                <c:pt idx="21667">
                  <c:v>0.99520588459459913</c:v>
                </c:pt>
                <c:pt idx="21668">
                  <c:v>0.99586714189189574</c:v>
                </c:pt>
                <c:pt idx="21669">
                  <c:v>0.99619777054054404</c:v>
                </c:pt>
                <c:pt idx="21670">
                  <c:v>0.99429665581081605</c:v>
                </c:pt>
                <c:pt idx="21671">
                  <c:v>0.99669371351351665</c:v>
                </c:pt>
                <c:pt idx="21672">
                  <c:v>0.99636308486486835</c:v>
                </c:pt>
                <c:pt idx="21673">
                  <c:v>0.99636308486486835</c:v>
                </c:pt>
                <c:pt idx="21674">
                  <c:v>0.99297414121622274</c:v>
                </c:pt>
                <c:pt idx="21675">
                  <c:v>0.99470994162162651</c:v>
                </c:pt>
                <c:pt idx="21676">
                  <c:v>0.99446197013514026</c:v>
                </c:pt>
                <c:pt idx="21677">
                  <c:v>0.99718965648648905</c:v>
                </c:pt>
                <c:pt idx="21678">
                  <c:v>0.99561917040540948</c:v>
                </c:pt>
                <c:pt idx="21679">
                  <c:v>0.99628042770270608</c:v>
                </c:pt>
                <c:pt idx="21680">
                  <c:v>0.99446197013514026</c:v>
                </c:pt>
                <c:pt idx="21681">
                  <c:v>0.9964457420270304</c:v>
                </c:pt>
                <c:pt idx="21682">
                  <c:v>0.99652839918919245</c:v>
                </c:pt>
                <c:pt idx="21683">
                  <c:v>0.99470994162162651</c:v>
                </c:pt>
                <c:pt idx="21684">
                  <c:v>0.99561917040540948</c:v>
                </c:pt>
                <c:pt idx="21685">
                  <c:v>0.99570182756757153</c:v>
                </c:pt>
                <c:pt idx="21686">
                  <c:v>0.99594979905405778</c:v>
                </c:pt>
                <c:pt idx="21687">
                  <c:v>0.99537119891892323</c:v>
                </c:pt>
                <c:pt idx="21688">
                  <c:v>0.99669371351351665</c:v>
                </c:pt>
                <c:pt idx="21689">
                  <c:v>0.99570182756757153</c:v>
                </c:pt>
                <c:pt idx="21690">
                  <c:v>0.99520588459459913</c:v>
                </c:pt>
                <c:pt idx="21691">
                  <c:v>0.99652839918919245</c:v>
                </c:pt>
                <c:pt idx="21692">
                  <c:v>0.99586714189189574</c:v>
                </c:pt>
                <c:pt idx="21693">
                  <c:v>0.99297414121622274</c:v>
                </c:pt>
                <c:pt idx="21694">
                  <c:v>0.99479259878378867</c:v>
                </c:pt>
                <c:pt idx="21695">
                  <c:v>0.99594979905405778</c:v>
                </c:pt>
                <c:pt idx="21696">
                  <c:v>0.99545385608108528</c:v>
                </c:pt>
                <c:pt idx="21697">
                  <c:v>0.99611511337838199</c:v>
                </c:pt>
                <c:pt idx="21698">
                  <c:v>0.99280882689189853</c:v>
                </c:pt>
                <c:pt idx="21699">
                  <c:v>0.99594979905405778</c:v>
                </c:pt>
                <c:pt idx="21700">
                  <c:v>0.99578448472973358</c:v>
                </c:pt>
                <c:pt idx="21701">
                  <c:v>0.99487525594595072</c:v>
                </c:pt>
                <c:pt idx="21702">
                  <c:v>0.99685902783784075</c:v>
                </c:pt>
                <c:pt idx="21703">
                  <c:v>0.99231288391892614</c:v>
                </c:pt>
                <c:pt idx="21704">
                  <c:v>0.99578448472973358</c:v>
                </c:pt>
                <c:pt idx="21705">
                  <c:v>0.9969416850000028</c:v>
                </c:pt>
                <c:pt idx="21706">
                  <c:v>0.99313945554054683</c:v>
                </c:pt>
                <c:pt idx="21707">
                  <c:v>0.99545385608108528</c:v>
                </c:pt>
                <c:pt idx="21708">
                  <c:v>0.99594979905405778</c:v>
                </c:pt>
                <c:pt idx="21709">
                  <c:v>0.99611511337838199</c:v>
                </c:pt>
                <c:pt idx="21710">
                  <c:v>0.99669371351351665</c:v>
                </c:pt>
                <c:pt idx="21711">
                  <c:v>0.99504057027027493</c:v>
                </c:pt>
                <c:pt idx="21712">
                  <c:v>0.99537119891892323</c:v>
                </c:pt>
                <c:pt idx="21713">
                  <c:v>0.99594979905405778</c:v>
                </c:pt>
                <c:pt idx="21714">
                  <c:v>0.99636308486486835</c:v>
                </c:pt>
                <c:pt idx="21715">
                  <c:v>0.99578448472973358</c:v>
                </c:pt>
                <c:pt idx="21716">
                  <c:v>0.99495791310811288</c:v>
                </c:pt>
                <c:pt idx="21717">
                  <c:v>0.99594979905405778</c:v>
                </c:pt>
                <c:pt idx="21718">
                  <c:v>0.99570182756757153</c:v>
                </c:pt>
                <c:pt idx="21719">
                  <c:v>0.99669371351351665</c:v>
                </c:pt>
                <c:pt idx="21720">
                  <c:v>0.9937180556756815</c:v>
                </c:pt>
                <c:pt idx="21721">
                  <c:v>0.99570182756757153</c:v>
                </c:pt>
                <c:pt idx="21722">
                  <c:v>0.99586714189189574</c:v>
                </c:pt>
                <c:pt idx="21723">
                  <c:v>0.99760294229729951</c:v>
                </c:pt>
                <c:pt idx="21724">
                  <c:v>0.997106999324327</c:v>
                </c:pt>
                <c:pt idx="21725">
                  <c:v>0.99594979905405778</c:v>
                </c:pt>
                <c:pt idx="21726">
                  <c:v>0.99586714189189574</c:v>
                </c:pt>
                <c:pt idx="21727">
                  <c:v>0.99429665581081605</c:v>
                </c:pt>
                <c:pt idx="21728">
                  <c:v>0.99446197013514026</c:v>
                </c:pt>
                <c:pt idx="21729">
                  <c:v>0.99652839918919245</c:v>
                </c:pt>
                <c:pt idx="21730">
                  <c:v>0.99628042770270608</c:v>
                </c:pt>
                <c:pt idx="21731">
                  <c:v>0.99504057027027493</c:v>
                </c:pt>
                <c:pt idx="21732">
                  <c:v>0.99520588459459913</c:v>
                </c:pt>
                <c:pt idx="21733">
                  <c:v>0.99702434216216496</c:v>
                </c:pt>
                <c:pt idx="21734">
                  <c:v>0.99446197013514026</c:v>
                </c:pt>
                <c:pt idx="21735">
                  <c:v>0.99561917040540948</c:v>
                </c:pt>
                <c:pt idx="21736">
                  <c:v>0.997106999324327</c:v>
                </c:pt>
                <c:pt idx="21737">
                  <c:v>0.99504057027027493</c:v>
                </c:pt>
                <c:pt idx="21738">
                  <c:v>0.99785091378378588</c:v>
                </c:pt>
                <c:pt idx="21739">
                  <c:v>0.99611511337838199</c:v>
                </c:pt>
                <c:pt idx="21740">
                  <c:v>0.99561917040540948</c:v>
                </c:pt>
                <c:pt idx="21741">
                  <c:v>0.99611511337838199</c:v>
                </c:pt>
                <c:pt idx="21742">
                  <c:v>0.99727231364865121</c:v>
                </c:pt>
                <c:pt idx="21743">
                  <c:v>0.99718965648648905</c:v>
                </c:pt>
                <c:pt idx="21744">
                  <c:v>0.99537119891892323</c:v>
                </c:pt>
                <c:pt idx="21745">
                  <c:v>0.99619777054054404</c:v>
                </c:pt>
                <c:pt idx="21746">
                  <c:v>0.99495791310811288</c:v>
                </c:pt>
                <c:pt idx="21747">
                  <c:v>0.99628042770270608</c:v>
                </c:pt>
                <c:pt idx="21748">
                  <c:v>0.99487525594595072</c:v>
                </c:pt>
                <c:pt idx="21749">
                  <c:v>0.99347008418919536</c:v>
                </c:pt>
                <c:pt idx="21750">
                  <c:v>0.9966110563513545</c:v>
                </c:pt>
                <c:pt idx="21751">
                  <c:v>0.9967763706756787</c:v>
                </c:pt>
                <c:pt idx="21752">
                  <c:v>0.99545385608108528</c:v>
                </c:pt>
                <c:pt idx="21753">
                  <c:v>0.99603245621621983</c:v>
                </c:pt>
                <c:pt idx="21754">
                  <c:v>0.99619777054054404</c:v>
                </c:pt>
                <c:pt idx="21755">
                  <c:v>0.99619777054054404</c:v>
                </c:pt>
                <c:pt idx="21756">
                  <c:v>0.99818154243243418</c:v>
                </c:pt>
                <c:pt idx="21757">
                  <c:v>0.99636308486486835</c:v>
                </c:pt>
                <c:pt idx="21758">
                  <c:v>0.99685902783784075</c:v>
                </c:pt>
                <c:pt idx="21759">
                  <c:v>0.99652839918919245</c:v>
                </c:pt>
                <c:pt idx="21760">
                  <c:v>0.99760294229729951</c:v>
                </c:pt>
                <c:pt idx="21761">
                  <c:v>0.9974376279729753</c:v>
                </c:pt>
                <c:pt idx="21762">
                  <c:v>0.9967763706756787</c:v>
                </c:pt>
                <c:pt idx="21763">
                  <c:v>0.99446197013514026</c:v>
                </c:pt>
                <c:pt idx="21764">
                  <c:v>0.99594979905405778</c:v>
                </c:pt>
                <c:pt idx="21765">
                  <c:v>0.99652839918919245</c:v>
                </c:pt>
                <c:pt idx="21766">
                  <c:v>0.99685902783784075</c:v>
                </c:pt>
                <c:pt idx="21767">
                  <c:v>0.99528854175676118</c:v>
                </c:pt>
                <c:pt idx="21768">
                  <c:v>0.99289148405406069</c:v>
                </c:pt>
                <c:pt idx="21769">
                  <c:v>0.99611511337838199</c:v>
                </c:pt>
                <c:pt idx="21770">
                  <c:v>0.99818154243243418</c:v>
                </c:pt>
                <c:pt idx="21771">
                  <c:v>0.99727231364865121</c:v>
                </c:pt>
                <c:pt idx="21772">
                  <c:v>0.99570182756757153</c:v>
                </c:pt>
                <c:pt idx="21773">
                  <c:v>0.99636308486486835</c:v>
                </c:pt>
                <c:pt idx="21774">
                  <c:v>0.99545385608108528</c:v>
                </c:pt>
                <c:pt idx="21775">
                  <c:v>0.9967763706756787</c:v>
                </c:pt>
                <c:pt idx="21776">
                  <c:v>0.9969416850000028</c:v>
                </c:pt>
                <c:pt idx="21777">
                  <c:v>0.9964457420270304</c:v>
                </c:pt>
                <c:pt idx="21778">
                  <c:v>0.99636308486486835</c:v>
                </c:pt>
                <c:pt idx="21779">
                  <c:v>0.99479259878378867</c:v>
                </c:pt>
                <c:pt idx="21780">
                  <c:v>0.99809888527027202</c:v>
                </c:pt>
                <c:pt idx="21781">
                  <c:v>0.9974376279729753</c:v>
                </c:pt>
                <c:pt idx="21782">
                  <c:v>0.99669371351351665</c:v>
                </c:pt>
                <c:pt idx="21783">
                  <c:v>0.99636308486486835</c:v>
                </c:pt>
                <c:pt idx="21784">
                  <c:v>0.99752028513513735</c:v>
                </c:pt>
                <c:pt idx="21785">
                  <c:v>0.99628042770270608</c:v>
                </c:pt>
                <c:pt idx="21786">
                  <c:v>0.99611511337838199</c:v>
                </c:pt>
                <c:pt idx="21787">
                  <c:v>0.9969416850000028</c:v>
                </c:pt>
                <c:pt idx="21788">
                  <c:v>0.9969416850000028</c:v>
                </c:pt>
                <c:pt idx="21789">
                  <c:v>0.99619777054054404</c:v>
                </c:pt>
                <c:pt idx="21790">
                  <c:v>0.99768559945946156</c:v>
                </c:pt>
                <c:pt idx="21791">
                  <c:v>0.99504057027027493</c:v>
                </c:pt>
                <c:pt idx="21792">
                  <c:v>0.99669371351351665</c:v>
                </c:pt>
                <c:pt idx="21793">
                  <c:v>0.99578448472973358</c:v>
                </c:pt>
                <c:pt idx="21794">
                  <c:v>0.99652839918919245</c:v>
                </c:pt>
                <c:pt idx="21795">
                  <c:v>0.99586714189189574</c:v>
                </c:pt>
                <c:pt idx="21796">
                  <c:v>0.99561917040540948</c:v>
                </c:pt>
                <c:pt idx="21797">
                  <c:v>0.99685902783784075</c:v>
                </c:pt>
                <c:pt idx="21798">
                  <c:v>0.99454462729730231</c:v>
                </c:pt>
                <c:pt idx="21799">
                  <c:v>0.99801622810810997</c:v>
                </c:pt>
                <c:pt idx="21800">
                  <c:v>0.99578448472973358</c:v>
                </c:pt>
                <c:pt idx="21801">
                  <c:v>0.9967763706756787</c:v>
                </c:pt>
                <c:pt idx="21802">
                  <c:v>0.99669371351351665</c:v>
                </c:pt>
                <c:pt idx="21803">
                  <c:v>0.99570182756757153</c:v>
                </c:pt>
                <c:pt idx="21804">
                  <c:v>0.997106999324327</c:v>
                </c:pt>
                <c:pt idx="21805">
                  <c:v>0.99685902783784075</c:v>
                </c:pt>
                <c:pt idx="21806">
                  <c:v>0.9974376279729753</c:v>
                </c:pt>
                <c:pt idx="21807">
                  <c:v>0.99793357094594792</c:v>
                </c:pt>
                <c:pt idx="21808">
                  <c:v>0.99851217108108248</c:v>
                </c:pt>
                <c:pt idx="21809">
                  <c:v>0.99652839918919245</c:v>
                </c:pt>
                <c:pt idx="21810">
                  <c:v>0.9967763706756787</c:v>
                </c:pt>
                <c:pt idx="21811">
                  <c:v>0.99537119891892323</c:v>
                </c:pt>
                <c:pt idx="21812">
                  <c:v>0.9967763706756787</c:v>
                </c:pt>
                <c:pt idx="21813">
                  <c:v>0.99785091378378588</c:v>
                </c:pt>
                <c:pt idx="21814">
                  <c:v>0.99702434216216496</c:v>
                </c:pt>
                <c:pt idx="21815">
                  <c:v>0.99652839918919245</c:v>
                </c:pt>
                <c:pt idx="21816">
                  <c:v>0.99421399864865401</c:v>
                </c:pt>
                <c:pt idx="21817">
                  <c:v>0.99685902783784075</c:v>
                </c:pt>
                <c:pt idx="21818">
                  <c:v>0.9969416850000028</c:v>
                </c:pt>
                <c:pt idx="21819">
                  <c:v>0.99727231364865121</c:v>
                </c:pt>
                <c:pt idx="21820">
                  <c:v>0.9967763706756787</c:v>
                </c:pt>
                <c:pt idx="21821">
                  <c:v>0.99652839918919245</c:v>
                </c:pt>
                <c:pt idx="21822">
                  <c:v>0.99834685675675827</c:v>
                </c:pt>
                <c:pt idx="21823">
                  <c:v>0.99793357094594792</c:v>
                </c:pt>
                <c:pt idx="21824">
                  <c:v>0.99578448472973358</c:v>
                </c:pt>
                <c:pt idx="21825">
                  <c:v>0.99752028513513735</c:v>
                </c:pt>
                <c:pt idx="21826">
                  <c:v>0.99512322743243697</c:v>
                </c:pt>
                <c:pt idx="21827">
                  <c:v>0.99826419959459622</c:v>
                </c:pt>
                <c:pt idx="21828">
                  <c:v>0.99594979905405778</c:v>
                </c:pt>
                <c:pt idx="21829">
                  <c:v>0.99454462729730231</c:v>
                </c:pt>
                <c:pt idx="21830">
                  <c:v>0.99619777054054404</c:v>
                </c:pt>
                <c:pt idx="21831">
                  <c:v>0.9974376279729753</c:v>
                </c:pt>
                <c:pt idx="21832">
                  <c:v>0.99718965648648905</c:v>
                </c:pt>
                <c:pt idx="21833">
                  <c:v>0.99727231364865121</c:v>
                </c:pt>
                <c:pt idx="21834">
                  <c:v>0.99652839918919245</c:v>
                </c:pt>
                <c:pt idx="21835">
                  <c:v>0.99487525594595072</c:v>
                </c:pt>
                <c:pt idx="21836">
                  <c:v>0.99702434216216496</c:v>
                </c:pt>
                <c:pt idx="21837">
                  <c:v>0.99669371351351665</c:v>
                </c:pt>
                <c:pt idx="21838">
                  <c:v>0.99594979905405778</c:v>
                </c:pt>
                <c:pt idx="21839">
                  <c:v>0.99487525594595072</c:v>
                </c:pt>
                <c:pt idx="21840">
                  <c:v>0.99785091378378588</c:v>
                </c:pt>
                <c:pt idx="21841">
                  <c:v>0.99876014256756873</c:v>
                </c:pt>
                <c:pt idx="21842">
                  <c:v>0.99727231364865121</c:v>
                </c:pt>
                <c:pt idx="21843">
                  <c:v>0.9933874270270332</c:v>
                </c:pt>
                <c:pt idx="21844">
                  <c:v>0.99669371351351665</c:v>
                </c:pt>
                <c:pt idx="21845">
                  <c:v>0.99594979905405778</c:v>
                </c:pt>
                <c:pt idx="21846">
                  <c:v>0.9969416850000028</c:v>
                </c:pt>
                <c:pt idx="21847">
                  <c:v>0.99727231364865121</c:v>
                </c:pt>
                <c:pt idx="21848">
                  <c:v>0.99760294229729951</c:v>
                </c:pt>
                <c:pt idx="21849">
                  <c:v>0.99718965648648905</c:v>
                </c:pt>
                <c:pt idx="21850">
                  <c:v>0.99718965648648905</c:v>
                </c:pt>
                <c:pt idx="21851">
                  <c:v>0.99437931297297821</c:v>
                </c:pt>
                <c:pt idx="21852">
                  <c:v>0.9967763706756787</c:v>
                </c:pt>
                <c:pt idx="21853">
                  <c:v>0.99735497081081326</c:v>
                </c:pt>
                <c:pt idx="21854">
                  <c:v>0.99611511337838199</c:v>
                </c:pt>
                <c:pt idx="21855">
                  <c:v>0.99809888527027202</c:v>
                </c:pt>
                <c:pt idx="21856">
                  <c:v>0.9967763706756787</c:v>
                </c:pt>
                <c:pt idx="21857">
                  <c:v>0.99685902783784075</c:v>
                </c:pt>
                <c:pt idx="21858">
                  <c:v>0.99776825662162361</c:v>
                </c:pt>
                <c:pt idx="21859">
                  <c:v>0.99801622810810997</c:v>
                </c:pt>
                <c:pt idx="21860">
                  <c:v>0.99718965648648905</c:v>
                </c:pt>
                <c:pt idx="21861">
                  <c:v>0.99685902783784075</c:v>
                </c:pt>
                <c:pt idx="21862">
                  <c:v>0.99611511337838199</c:v>
                </c:pt>
                <c:pt idx="21863">
                  <c:v>0.99636308486486835</c:v>
                </c:pt>
                <c:pt idx="21864">
                  <c:v>0.99809888527027202</c:v>
                </c:pt>
                <c:pt idx="21865">
                  <c:v>0.99809888527027202</c:v>
                </c:pt>
                <c:pt idx="21866">
                  <c:v>0.99611511337838199</c:v>
                </c:pt>
                <c:pt idx="21867">
                  <c:v>0.99718965648648905</c:v>
                </c:pt>
                <c:pt idx="21868">
                  <c:v>0.99851217108108248</c:v>
                </c:pt>
                <c:pt idx="21869">
                  <c:v>0.99735497081081326</c:v>
                </c:pt>
                <c:pt idx="21870">
                  <c:v>0.997106999324327</c:v>
                </c:pt>
                <c:pt idx="21871">
                  <c:v>0.99718965648648905</c:v>
                </c:pt>
                <c:pt idx="21872">
                  <c:v>0.99818154243243418</c:v>
                </c:pt>
                <c:pt idx="21873">
                  <c:v>0.99917342837837908</c:v>
                </c:pt>
                <c:pt idx="21874">
                  <c:v>0.99834685675675827</c:v>
                </c:pt>
                <c:pt idx="21875">
                  <c:v>0.99735497081081326</c:v>
                </c:pt>
                <c:pt idx="21876">
                  <c:v>0.99628042770270608</c:v>
                </c:pt>
                <c:pt idx="21877">
                  <c:v>0.99603245621621983</c:v>
                </c:pt>
                <c:pt idx="21878">
                  <c:v>0.99752028513513735</c:v>
                </c:pt>
                <c:pt idx="21879">
                  <c:v>0.9974376279729753</c:v>
                </c:pt>
                <c:pt idx="21880">
                  <c:v>0.99586714189189574</c:v>
                </c:pt>
                <c:pt idx="21881">
                  <c:v>0.99636308486486835</c:v>
                </c:pt>
                <c:pt idx="21882">
                  <c:v>0.99760294229729951</c:v>
                </c:pt>
                <c:pt idx="21883">
                  <c:v>0.99768559945946156</c:v>
                </c:pt>
                <c:pt idx="21884">
                  <c:v>0.99429665581081605</c:v>
                </c:pt>
                <c:pt idx="21885">
                  <c:v>0.99652839918919245</c:v>
                </c:pt>
                <c:pt idx="21886">
                  <c:v>0.99818154243243418</c:v>
                </c:pt>
                <c:pt idx="21887">
                  <c:v>0.9974376279729753</c:v>
                </c:pt>
                <c:pt idx="21888">
                  <c:v>0.9966110563513545</c:v>
                </c:pt>
                <c:pt idx="21889">
                  <c:v>0.997106999324327</c:v>
                </c:pt>
                <c:pt idx="21890">
                  <c:v>0.99809888527027202</c:v>
                </c:pt>
                <c:pt idx="21891">
                  <c:v>0.99842951391892043</c:v>
                </c:pt>
                <c:pt idx="21892">
                  <c:v>0.9966110563513545</c:v>
                </c:pt>
                <c:pt idx="21893">
                  <c:v>0.99760294229729951</c:v>
                </c:pt>
                <c:pt idx="21894">
                  <c:v>0.99727231364865121</c:v>
                </c:pt>
                <c:pt idx="21895">
                  <c:v>0.99578448472973358</c:v>
                </c:pt>
                <c:pt idx="21896">
                  <c:v>0.99826419959459622</c:v>
                </c:pt>
                <c:pt idx="21897">
                  <c:v>0.99851217108108248</c:v>
                </c:pt>
                <c:pt idx="21898">
                  <c:v>0.99561917040540948</c:v>
                </c:pt>
                <c:pt idx="21899">
                  <c:v>0.99578448472973358</c:v>
                </c:pt>
                <c:pt idx="21900">
                  <c:v>0.99570182756757153</c:v>
                </c:pt>
                <c:pt idx="21901">
                  <c:v>0.99842951391892043</c:v>
                </c:pt>
                <c:pt idx="21902">
                  <c:v>0.99578448472973358</c:v>
                </c:pt>
                <c:pt idx="21903">
                  <c:v>0.99619777054054404</c:v>
                </c:pt>
                <c:pt idx="21904">
                  <c:v>0.99702434216216496</c:v>
                </c:pt>
                <c:pt idx="21905">
                  <c:v>0.99851217108108248</c:v>
                </c:pt>
                <c:pt idx="21906">
                  <c:v>0.9964457420270304</c:v>
                </c:pt>
                <c:pt idx="21907">
                  <c:v>0.997106999324327</c:v>
                </c:pt>
                <c:pt idx="21908">
                  <c:v>0.99545385608108528</c:v>
                </c:pt>
                <c:pt idx="21909">
                  <c:v>0.99809888527027202</c:v>
                </c:pt>
                <c:pt idx="21910">
                  <c:v>0.99776825662162361</c:v>
                </c:pt>
                <c:pt idx="21911">
                  <c:v>0.99900811405405499</c:v>
                </c:pt>
                <c:pt idx="21912">
                  <c:v>0.9974376279729753</c:v>
                </c:pt>
                <c:pt idx="21913">
                  <c:v>0.99842951391892043</c:v>
                </c:pt>
                <c:pt idx="21914">
                  <c:v>0.997106999324327</c:v>
                </c:pt>
                <c:pt idx="21915">
                  <c:v>0.99826419959459622</c:v>
                </c:pt>
                <c:pt idx="21916">
                  <c:v>0.99917342837837908</c:v>
                </c:pt>
                <c:pt idx="21917">
                  <c:v>0.99834685675675827</c:v>
                </c:pt>
                <c:pt idx="21918">
                  <c:v>0.99636308486486835</c:v>
                </c:pt>
                <c:pt idx="21919">
                  <c:v>0.99470994162162651</c:v>
                </c:pt>
                <c:pt idx="21920">
                  <c:v>0.997106999324327</c:v>
                </c:pt>
                <c:pt idx="21921">
                  <c:v>0.99462728445946447</c:v>
                </c:pt>
                <c:pt idx="21922">
                  <c:v>0.99752028513513735</c:v>
                </c:pt>
                <c:pt idx="21923">
                  <c:v>0.99718965648648905</c:v>
                </c:pt>
                <c:pt idx="21924">
                  <c:v>0.99578448472973358</c:v>
                </c:pt>
                <c:pt idx="21925">
                  <c:v>0.99801622810810997</c:v>
                </c:pt>
                <c:pt idx="21926">
                  <c:v>0.99826419959459622</c:v>
                </c:pt>
                <c:pt idx="21927">
                  <c:v>0.9974376279729753</c:v>
                </c:pt>
                <c:pt idx="21928">
                  <c:v>0.88841283108118496</c:v>
                </c:pt>
                <c:pt idx="21929">
                  <c:v>5.5516820279535705E-3</c:v>
                </c:pt>
                <c:pt idx="21930">
                  <c:v>5.3037105414673151E-3</c:v>
                </c:pt>
                <c:pt idx="21931">
                  <c:v>4.973081892818974E-3</c:v>
                </c:pt>
                <c:pt idx="21932">
                  <c:v>5.3037105414673151E-3</c:v>
                </c:pt>
                <c:pt idx="21933">
                  <c:v>5.1383962171431445E-3</c:v>
                </c:pt>
                <c:pt idx="21934">
                  <c:v>3.5679101360635269E-3</c:v>
                </c:pt>
                <c:pt idx="21935">
                  <c:v>7.0395109468711029E-3</c:v>
                </c:pt>
                <c:pt idx="21936">
                  <c:v>4.4771389198464632E-3</c:v>
                </c:pt>
                <c:pt idx="21937">
                  <c:v>5.0557390549810597E-3</c:v>
                </c:pt>
                <c:pt idx="21938">
                  <c:v>5.3863677036293999E-3</c:v>
                </c:pt>
                <c:pt idx="21939">
                  <c:v>5.3037105414673151E-3</c:v>
                </c:pt>
                <c:pt idx="21940">
                  <c:v>6.6262251360606778E-3</c:v>
                </c:pt>
                <c:pt idx="21941">
                  <c:v>5.6343391901156554E-3</c:v>
                </c:pt>
                <c:pt idx="21942">
                  <c:v>6.3782536495744224E-3</c:v>
                </c:pt>
                <c:pt idx="21943">
                  <c:v>2.49336702795642E-3</c:v>
                </c:pt>
                <c:pt idx="21944">
                  <c:v>3.7332244603876974E-3</c:v>
                </c:pt>
                <c:pt idx="21945">
                  <c:v>3.6505672982256121E-3</c:v>
                </c:pt>
                <c:pt idx="21946">
                  <c:v>5.7996535144398259E-3</c:v>
                </c:pt>
                <c:pt idx="21947">
                  <c:v>6.6262251360606778E-3</c:v>
                </c:pt>
                <c:pt idx="21948">
                  <c:v>5.0557390549810597E-3</c:v>
                </c:pt>
                <c:pt idx="21949">
                  <c:v>5.7996535144398259E-3</c:v>
                </c:pt>
                <c:pt idx="21950">
                  <c:v>4.4771389198464632E-3</c:v>
                </c:pt>
                <c:pt idx="21951">
                  <c:v>5.4690248657914857E-3</c:v>
                </c:pt>
                <c:pt idx="21952">
                  <c:v>5.4690248657914857E-3</c:v>
                </c:pt>
                <c:pt idx="21953">
                  <c:v>6.2955964874123367E-3</c:v>
                </c:pt>
                <c:pt idx="21954">
                  <c:v>5.2210533793052303E-3</c:v>
                </c:pt>
                <c:pt idx="21955">
                  <c:v>4.3118245955222926E-3</c:v>
                </c:pt>
                <c:pt idx="21956">
                  <c:v>4.8904247306568891E-3</c:v>
                </c:pt>
                <c:pt idx="21957">
                  <c:v>5.5516820279535705E-3</c:v>
                </c:pt>
                <c:pt idx="21958">
                  <c:v>5.7169963522777411E-3</c:v>
                </c:pt>
                <c:pt idx="21959">
                  <c:v>5.1383962171431445E-3</c:v>
                </c:pt>
                <c:pt idx="21960">
                  <c:v>5.0557390549810597E-3</c:v>
                </c:pt>
                <c:pt idx="21961">
                  <c:v>6.130282163088167E-3</c:v>
                </c:pt>
                <c:pt idx="21962">
                  <c:v>4.8904247306568891E-3</c:v>
                </c:pt>
                <c:pt idx="21963">
                  <c:v>6.0476250009260813E-3</c:v>
                </c:pt>
                <c:pt idx="21964">
                  <c:v>2.9066528387668455E-3</c:v>
                </c:pt>
                <c:pt idx="21965">
                  <c:v>3.6505672982256121E-3</c:v>
                </c:pt>
                <c:pt idx="21966">
                  <c:v>5.5516820279535705E-3</c:v>
                </c:pt>
                <c:pt idx="21967">
                  <c:v>5.2210533793052303E-3</c:v>
                </c:pt>
                <c:pt idx="21968">
                  <c:v>6.0476250009260813E-3</c:v>
                </c:pt>
                <c:pt idx="21969">
                  <c:v>4.8904247306568891E-3</c:v>
                </c:pt>
                <c:pt idx="21970">
                  <c:v>5.7996535144398259E-3</c:v>
                </c:pt>
                <c:pt idx="21971">
                  <c:v>5.2210533793052303E-3</c:v>
                </c:pt>
                <c:pt idx="21972">
                  <c:v>4.5597960820085489E-3</c:v>
                </c:pt>
                <c:pt idx="21973">
                  <c:v>5.9649678387639965E-3</c:v>
                </c:pt>
                <c:pt idx="21974">
                  <c:v>3.1546243252531009E-3</c:v>
                </c:pt>
                <c:pt idx="21975">
                  <c:v>5.6343391901156554E-3</c:v>
                </c:pt>
                <c:pt idx="21976">
                  <c:v>5.0557390549810597E-3</c:v>
                </c:pt>
                <c:pt idx="21977">
                  <c:v>5.9649678387639965E-3</c:v>
                </c:pt>
                <c:pt idx="21978">
                  <c:v>4.3944817576843783E-3</c:v>
                </c:pt>
                <c:pt idx="21979">
                  <c:v>6.2955964874123367E-3</c:v>
                </c:pt>
                <c:pt idx="21980">
                  <c:v>4.8904247306568891E-3</c:v>
                </c:pt>
                <c:pt idx="21981">
                  <c:v>4.8077675684948043E-3</c:v>
                </c:pt>
                <c:pt idx="21982">
                  <c:v>5.7996535144398259E-3</c:v>
                </c:pt>
                <c:pt idx="21983">
                  <c:v>6.3782536495744224E-3</c:v>
                </c:pt>
                <c:pt idx="21984">
                  <c:v>5.7169963522777411E-3</c:v>
                </c:pt>
                <c:pt idx="21985">
                  <c:v>4.3944817576843783E-3</c:v>
                </c:pt>
                <c:pt idx="21986">
                  <c:v>3.0719671630910161E-3</c:v>
                </c:pt>
                <c:pt idx="21987">
                  <c:v>3.1546243252531009E-3</c:v>
                </c:pt>
                <c:pt idx="21988">
                  <c:v>5.1383962171431445E-3</c:v>
                </c:pt>
                <c:pt idx="21989">
                  <c:v>4.8904247306568891E-3</c:v>
                </c:pt>
                <c:pt idx="21990">
                  <c:v>5.3863677036293999E-3</c:v>
                </c:pt>
                <c:pt idx="21991">
                  <c:v>4.8077675684948043E-3</c:v>
                </c:pt>
                <c:pt idx="21992">
                  <c:v>4.8904247306568891E-3</c:v>
                </c:pt>
                <c:pt idx="21993">
                  <c:v>6.543567973898593E-3</c:v>
                </c:pt>
                <c:pt idx="21994">
                  <c:v>3.8985387847118675E-3</c:v>
                </c:pt>
                <c:pt idx="21995">
                  <c:v>2.7413385144426754E-3</c:v>
                </c:pt>
                <c:pt idx="21996">
                  <c:v>5.5516820279535705E-3</c:v>
                </c:pt>
                <c:pt idx="21997">
                  <c:v>2.6586813522805901E-3</c:v>
                </c:pt>
                <c:pt idx="21998">
                  <c:v>5.7996535144398259E-3</c:v>
                </c:pt>
                <c:pt idx="21999">
                  <c:v>4.7251104063327186E-3</c:v>
                </c:pt>
                <c:pt idx="22000">
                  <c:v>4.973081892818974E-3</c:v>
                </c:pt>
                <c:pt idx="22001">
                  <c:v>6.0476250009260813E-3</c:v>
                </c:pt>
                <c:pt idx="22002">
                  <c:v>5.8823106766019116E-3</c:v>
                </c:pt>
                <c:pt idx="22003">
                  <c:v>5.7169963522777411E-3</c:v>
                </c:pt>
                <c:pt idx="22004">
                  <c:v>5.3863677036293999E-3</c:v>
                </c:pt>
                <c:pt idx="22005">
                  <c:v>5.1383962171431445E-3</c:v>
                </c:pt>
                <c:pt idx="22006">
                  <c:v>5.8823106766019116E-3</c:v>
                </c:pt>
                <c:pt idx="22007">
                  <c:v>3.6505672982256121E-3</c:v>
                </c:pt>
                <c:pt idx="22008">
                  <c:v>4.973081892818974E-3</c:v>
                </c:pt>
                <c:pt idx="22009">
                  <c:v>5.8823106766019116E-3</c:v>
                </c:pt>
                <c:pt idx="22010">
                  <c:v>5.4690248657914857E-3</c:v>
                </c:pt>
                <c:pt idx="22011">
                  <c:v>5.7996535144398259E-3</c:v>
                </c:pt>
                <c:pt idx="22012">
                  <c:v>3.3199386495772715E-3</c:v>
                </c:pt>
                <c:pt idx="22013">
                  <c:v>3.8985387847118675E-3</c:v>
                </c:pt>
                <c:pt idx="22014">
                  <c:v>5.5516820279535705E-3</c:v>
                </c:pt>
                <c:pt idx="22015">
                  <c:v>5.7996535144398259E-3</c:v>
                </c:pt>
                <c:pt idx="22016">
                  <c:v>5.8823106766019116E-3</c:v>
                </c:pt>
                <c:pt idx="22017">
                  <c:v>5.6343391901156554E-3</c:v>
                </c:pt>
                <c:pt idx="22018">
                  <c:v>4.0638531090360381E-3</c:v>
                </c:pt>
                <c:pt idx="22019">
                  <c:v>5.7169963522777411E-3</c:v>
                </c:pt>
                <c:pt idx="22020">
                  <c:v>5.0557390549810597E-3</c:v>
                </c:pt>
                <c:pt idx="22021">
                  <c:v>5.3863677036293999E-3</c:v>
                </c:pt>
                <c:pt idx="22022">
                  <c:v>3.9811959468739524E-3</c:v>
                </c:pt>
                <c:pt idx="22023">
                  <c:v>4.7251104063327186E-3</c:v>
                </c:pt>
                <c:pt idx="22024">
                  <c:v>4.5597960820085489E-3</c:v>
                </c:pt>
                <c:pt idx="22025">
                  <c:v>5.7996535144398259E-3</c:v>
                </c:pt>
                <c:pt idx="22026">
                  <c:v>4.2291674333602078E-3</c:v>
                </c:pt>
                <c:pt idx="22027">
                  <c:v>4.2291674333602078E-3</c:v>
                </c:pt>
                <c:pt idx="22028">
                  <c:v>5.9649678387639965E-3</c:v>
                </c:pt>
                <c:pt idx="22029">
                  <c:v>6.0476250009260813E-3</c:v>
                </c:pt>
                <c:pt idx="22030">
                  <c:v>4.4771389198464632E-3</c:v>
                </c:pt>
                <c:pt idx="22031">
                  <c:v>5.7996535144398259E-3</c:v>
                </c:pt>
                <c:pt idx="22032">
                  <c:v>4.1465102711981229E-3</c:v>
                </c:pt>
                <c:pt idx="22033">
                  <c:v>3.9811959468739524E-3</c:v>
                </c:pt>
                <c:pt idx="22034">
                  <c:v>4.5597960820085489E-3</c:v>
                </c:pt>
                <c:pt idx="22035">
                  <c:v>1.4188239198493129E-3</c:v>
                </c:pt>
                <c:pt idx="22036">
                  <c:v>5.3863677036293999E-3</c:v>
                </c:pt>
                <c:pt idx="22037">
                  <c:v>2.9893100009289308E-3</c:v>
                </c:pt>
                <c:pt idx="22038">
                  <c:v>5.3863677036293999E-3</c:v>
                </c:pt>
                <c:pt idx="22039">
                  <c:v>5.3863677036293999E-3</c:v>
                </c:pt>
                <c:pt idx="22040">
                  <c:v>5.1383962171431445E-3</c:v>
                </c:pt>
                <c:pt idx="22041">
                  <c:v>5.5516820279535705E-3</c:v>
                </c:pt>
                <c:pt idx="22042">
                  <c:v>2.1627383793080793E-3</c:v>
                </c:pt>
                <c:pt idx="22043">
                  <c:v>3.6505672982256121E-3</c:v>
                </c:pt>
                <c:pt idx="22044">
                  <c:v>4.8904247306568891E-3</c:v>
                </c:pt>
                <c:pt idx="22045">
                  <c:v>5.0557390549810597E-3</c:v>
                </c:pt>
                <c:pt idx="22046">
                  <c:v>5.3037105414673151E-3</c:v>
                </c:pt>
                <c:pt idx="22047">
                  <c:v>3.8158816225497823E-3</c:v>
                </c:pt>
                <c:pt idx="22048">
                  <c:v>5.3037105414673151E-3</c:v>
                </c:pt>
                <c:pt idx="22049">
                  <c:v>5.4690248657914857E-3</c:v>
                </c:pt>
                <c:pt idx="22050">
                  <c:v>5.2210533793052303E-3</c:v>
                </c:pt>
                <c:pt idx="22051">
                  <c:v>5.2210533793052303E-3</c:v>
                </c:pt>
                <c:pt idx="22052">
                  <c:v>4.8077675684948043E-3</c:v>
                </c:pt>
                <c:pt idx="22053">
                  <c:v>5.0557390549810597E-3</c:v>
                </c:pt>
                <c:pt idx="22054">
                  <c:v>6.0476250009260813E-3</c:v>
                </c:pt>
                <c:pt idx="22055">
                  <c:v>3.9811959468739524E-3</c:v>
                </c:pt>
                <c:pt idx="22056">
                  <c:v>2.6586813522805901E-3</c:v>
                </c:pt>
                <c:pt idx="22057">
                  <c:v>1.5841382441734832E-3</c:v>
                </c:pt>
                <c:pt idx="22058">
                  <c:v>4.1465102711981229E-3</c:v>
                </c:pt>
                <c:pt idx="22059">
                  <c:v>5.1383962171431445E-3</c:v>
                </c:pt>
                <c:pt idx="22060">
                  <c:v>2.9893100009289308E-3</c:v>
                </c:pt>
                <c:pt idx="22061">
                  <c:v>3.7332244603876974E-3</c:v>
                </c:pt>
                <c:pt idx="22062">
                  <c:v>5.4690248657914857E-3</c:v>
                </c:pt>
                <c:pt idx="22063">
                  <c:v>5.1383962171431445E-3</c:v>
                </c:pt>
                <c:pt idx="22064">
                  <c:v>4.4771389198464632E-3</c:v>
                </c:pt>
                <c:pt idx="22065">
                  <c:v>4.8077675684948043E-3</c:v>
                </c:pt>
                <c:pt idx="22066">
                  <c:v>5.9649678387639965E-3</c:v>
                </c:pt>
                <c:pt idx="22067">
                  <c:v>5.7996535144398259E-3</c:v>
                </c:pt>
                <c:pt idx="22068">
                  <c:v>4.2291674333602078E-3</c:v>
                </c:pt>
                <c:pt idx="22069">
                  <c:v>4.3944817576843783E-3</c:v>
                </c:pt>
                <c:pt idx="22070">
                  <c:v>3.7332244603876974E-3</c:v>
                </c:pt>
                <c:pt idx="22071">
                  <c:v>5.6343391901156554E-3</c:v>
                </c:pt>
                <c:pt idx="22072">
                  <c:v>5.3863677036293999E-3</c:v>
                </c:pt>
                <c:pt idx="22073">
                  <c:v>4.1465102711981229E-3</c:v>
                </c:pt>
                <c:pt idx="22074">
                  <c:v>5.4690248657914857E-3</c:v>
                </c:pt>
                <c:pt idx="22075">
                  <c:v>6.0476250009260813E-3</c:v>
                </c:pt>
                <c:pt idx="22076">
                  <c:v>4.8077675684948043E-3</c:v>
                </c:pt>
                <c:pt idx="22077">
                  <c:v>4.4771389198464632E-3</c:v>
                </c:pt>
                <c:pt idx="22078">
                  <c:v>5.6343391901156554E-3</c:v>
                </c:pt>
                <c:pt idx="22079">
                  <c:v>5.2210533793052303E-3</c:v>
                </c:pt>
                <c:pt idx="22080">
                  <c:v>4.7251104063327186E-3</c:v>
                </c:pt>
                <c:pt idx="22081">
                  <c:v>5.5516820279535705E-3</c:v>
                </c:pt>
                <c:pt idx="22082">
                  <c:v>5.3037105414673151E-3</c:v>
                </c:pt>
                <c:pt idx="22083">
                  <c:v>3.4852529739014416E-3</c:v>
                </c:pt>
                <c:pt idx="22084">
                  <c:v>5.2210533793052303E-3</c:v>
                </c:pt>
                <c:pt idx="22085">
                  <c:v>2.9893100009289308E-3</c:v>
                </c:pt>
                <c:pt idx="22086">
                  <c:v>2.5760241901185048E-3</c:v>
                </c:pt>
                <c:pt idx="22087">
                  <c:v>4.3944817576843783E-3</c:v>
                </c:pt>
                <c:pt idx="22088">
                  <c:v>4.8077675684948043E-3</c:v>
                </c:pt>
                <c:pt idx="22089">
                  <c:v>3.8158816225497823E-3</c:v>
                </c:pt>
                <c:pt idx="22090">
                  <c:v>4.4771389198464632E-3</c:v>
                </c:pt>
                <c:pt idx="22091">
                  <c:v>2.49336702795642E-3</c:v>
                </c:pt>
                <c:pt idx="22092">
                  <c:v>4.8904247306568891E-3</c:v>
                </c:pt>
                <c:pt idx="22093">
                  <c:v>4.3118245955222926E-3</c:v>
                </c:pt>
                <c:pt idx="22094">
                  <c:v>5.3037105414673151E-3</c:v>
                </c:pt>
                <c:pt idx="22095">
                  <c:v>3.4025958117393567E-3</c:v>
                </c:pt>
                <c:pt idx="22096">
                  <c:v>4.5597960820085489E-3</c:v>
                </c:pt>
                <c:pt idx="22097">
                  <c:v>4.1465102711981229E-3</c:v>
                </c:pt>
                <c:pt idx="22098">
                  <c:v>5.0557390549810597E-3</c:v>
                </c:pt>
                <c:pt idx="22099">
                  <c:v>5.7169963522777411E-3</c:v>
                </c:pt>
                <c:pt idx="22100">
                  <c:v>5.1383962171431445E-3</c:v>
                </c:pt>
                <c:pt idx="22101">
                  <c:v>3.4025958117393567E-3</c:v>
                </c:pt>
                <c:pt idx="22102">
                  <c:v>4.6424532441706337E-3</c:v>
                </c:pt>
                <c:pt idx="22103">
                  <c:v>3.0719671630910161E-3</c:v>
                </c:pt>
                <c:pt idx="22104">
                  <c:v>2.7413385144426754E-3</c:v>
                </c:pt>
                <c:pt idx="22105">
                  <c:v>5.6343391901156554E-3</c:v>
                </c:pt>
                <c:pt idx="22106">
                  <c:v>4.1465102711981229E-3</c:v>
                </c:pt>
                <c:pt idx="22107">
                  <c:v>4.7251104063327186E-3</c:v>
                </c:pt>
                <c:pt idx="22108">
                  <c:v>5.1383962171431445E-3</c:v>
                </c:pt>
                <c:pt idx="22109">
                  <c:v>4.6424532441706337E-3</c:v>
                </c:pt>
                <c:pt idx="22110">
                  <c:v>3.6505672982256121E-3</c:v>
                </c:pt>
                <c:pt idx="22111">
                  <c:v>4.1465102711981229E-3</c:v>
                </c:pt>
                <c:pt idx="22112">
                  <c:v>5.1383962171431445E-3</c:v>
                </c:pt>
                <c:pt idx="22113">
                  <c:v>4.7251104063327186E-3</c:v>
                </c:pt>
                <c:pt idx="22114">
                  <c:v>3.9811959468739524E-3</c:v>
                </c:pt>
                <c:pt idx="22115">
                  <c:v>4.973081892818974E-3</c:v>
                </c:pt>
                <c:pt idx="22116">
                  <c:v>4.4771389198464632E-3</c:v>
                </c:pt>
                <c:pt idx="22117">
                  <c:v>4.3944817576843783E-3</c:v>
                </c:pt>
                <c:pt idx="22118">
                  <c:v>5.1383962171431445E-3</c:v>
                </c:pt>
                <c:pt idx="22119">
                  <c:v>2.9893100009289308E-3</c:v>
                </c:pt>
                <c:pt idx="22120">
                  <c:v>5.6343391901156554E-3</c:v>
                </c:pt>
                <c:pt idx="22121">
                  <c:v>3.8158816225497823E-3</c:v>
                </c:pt>
                <c:pt idx="22122">
                  <c:v>4.2291674333602078E-3</c:v>
                </c:pt>
                <c:pt idx="22123">
                  <c:v>2.1627383793080793E-3</c:v>
                </c:pt>
                <c:pt idx="22124">
                  <c:v>4.8904247306568891E-3</c:v>
                </c:pt>
                <c:pt idx="22125">
                  <c:v>5.6343391901156554E-3</c:v>
                </c:pt>
                <c:pt idx="22126">
                  <c:v>4.8904247306568891E-3</c:v>
                </c:pt>
                <c:pt idx="22127">
                  <c:v>4.5597960820085489E-3</c:v>
                </c:pt>
                <c:pt idx="22128">
                  <c:v>5.3037105414673151E-3</c:v>
                </c:pt>
                <c:pt idx="22129">
                  <c:v>2.2453955414701646E-3</c:v>
                </c:pt>
                <c:pt idx="22130">
                  <c:v>4.4771389198464632E-3</c:v>
                </c:pt>
                <c:pt idx="22131">
                  <c:v>3.5679101360635269E-3</c:v>
                </c:pt>
                <c:pt idx="22132">
                  <c:v>4.3944817576843783E-3</c:v>
                </c:pt>
                <c:pt idx="22133">
                  <c:v>3.1546243252531009E-3</c:v>
                </c:pt>
                <c:pt idx="22134">
                  <c:v>4.7251104063327186E-3</c:v>
                </c:pt>
                <c:pt idx="22135">
                  <c:v>4.3944817576843783E-3</c:v>
                </c:pt>
                <c:pt idx="22136">
                  <c:v>4.0638531090360381E-3</c:v>
                </c:pt>
                <c:pt idx="22137">
                  <c:v>4.4771389198464632E-3</c:v>
                </c:pt>
                <c:pt idx="22138">
                  <c:v>2.9893100009289308E-3</c:v>
                </c:pt>
                <c:pt idx="22139">
                  <c:v>3.6505672982256121E-3</c:v>
                </c:pt>
                <c:pt idx="22140">
                  <c:v>3.8158816225497823E-3</c:v>
                </c:pt>
                <c:pt idx="22141">
                  <c:v>5.3037105414673151E-3</c:v>
                </c:pt>
                <c:pt idx="22142">
                  <c:v>5.8823106766019116E-3</c:v>
                </c:pt>
                <c:pt idx="22143">
                  <c:v>2.9066528387668455E-3</c:v>
                </c:pt>
                <c:pt idx="22144">
                  <c:v>5.4690248657914857E-3</c:v>
                </c:pt>
                <c:pt idx="22145">
                  <c:v>4.3118245955222926E-3</c:v>
                </c:pt>
                <c:pt idx="22146">
                  <c:v>2.5760241901185048E-3</c:v>
                </c:pt>
                <c:pt idx="22147">
                  <c:v>3.5679101360635269E-3</c:v>
                </c:pt>
                <c:pt idx="22148">
                  <c:v>4.3944817576843783E-3</c:v>
                </c:pt>
                <c:pt idx="22149">
                  <c:v>3.8158816225497823E-3</c:v>
                </c:pt>
                <c:pt idx="22150">
                  <c:v>5.3863677036293999E-3</c:v>
                </c:pt>
                <c:pt idx="22151">
                  <c:v>4.2291674333602078E-3</c:v>
                </c:pt>
                <c:pt idx="22152">
                  <c:v>4.3944817576843783E-3</c:v>
                </c:pt>
                <c:pt idx="22153">
                  <c:v>4.8904247306568891E-3</c:v>
                </c:pt>
                <c:pt idx="22154">
                  <c:v>2.9893100009289308E-3</c:v>
                </c:pt>
                <c:pt idx="22155">
                  <c:v>3.6505672982256121E-3</c:v>
                </c:pt>
                <c:pt idx="22156">
                  <c:v>3.1546243252531009E-3</c:v>
                </c:pt>
                <c:pt idx="22157">
                  <c:v>5.5516820279535705E-3</c:v>
                </c:pt>
                <c:pt idx="22158">
                  <c:v>4.8904247306568891E-3</c:v>
                </c:pt>
                <c:pt idx="22159">
                  <c:v>3.4852529739014416E-3</c:v>
                </c:pt>
                <c:pt idx="22160">
                  <c:v>5.1383962171431445E-3</c:v>
                </c:pt>
                <c:pt idx="22161">
                  <c:v>3.9811959468739524E-3</c:v>
                </c:pt>
                <c:pt idx="22162">
                  <c:v>3.8158816225497823E-3</c:v>
                </c:pt>
                <c:pt idx="22163">
                  <c:v>3.9811959468739524E-3</c:v>
                </c:pt>
                <c:pt idx="22164">
                  <c:v>5.3863677036293999E-3</c:v>
                </c:pt>
                <c:pt idx="22165">
                  <c:v>4.7251104063327186E-3</c:v>
                </c:pt>
                <c:pt idx="22166">
                  <c:v>4.2291674333602078E-3</c:v>
                </c:pt>
                <c:pt idx="22167">
                  <c:v>5.3863677036293999E-3</c:v>
                </c:pt>
                <c:pt idx="22168">
                  <c:v>4.5597960820085489E-3</c:v>
                </c:pt>
                <c:pt idx="22169">
                  <c:v>4.3118245955222926E-3</c:v>
                </c:pt>
                <c:pt idx="22170">
                  <c:v>4.6424532441706337E-3</c:v>
                </c:pt>
                <c:pt idx="22171">
                  <c:v>4.7251104063327186E-3</c:v>
                </c:pt>
                <c:pt idx="22172">
                  <c:v>5.3037105414673151E-3</c:v>
                </c:pt>
                <c:pt idx="22173">
                  <c:v>4.7251104063327186E-3</c:v>
                </c:pt>
                <c:pt idx="22174">
                  <c:v>5.1383962171431445E-3</c:v>
                </c:pt>
                <c:pt idx="22175">
                  <c:v>4.0638531090360381E-3</c:v>
                </c:pt>
                <c:pt idx="22176">
                  <c:v>4.2291674333602078E-3</c:v>
                </c:pt>
                <c:pt idx="22177">
                  <c:v>5.3037105414673151E-3</c:v>
                </c:pt>
                <c:pt idx="22178">
                  <c:v>4.4771389198464632E-3</c:v>
                </c:pt>
                <c:pt idx="22179">
                  <c:v>1.6667954063355685E-3</c:v>
                </c:pt>
                <c:pt idx="22180">
                  <c:v>4.1465102711981229E-3</c:v>
                </c:pt>
                <c:pt idx="22181">
                  <c:v>1.7494525684976535E-3</c:v>
                </c:pt>
                <c:pt idx="22182">
                  <c:v>3.7332244603876974E-3</c:v>
                </c:pt>
                <c:pt idx="22183">
                  <c:v>2.9066528387668455E-3</c:v>
                </c:pt>
                <c:pt idx="22184">
                  <c:v>4.1465102711981229E-3</c:v>
                </c:pt>
                <c:pt idx="22185">
                  <c:v>4.3118245955222926E-3</c:v>
                </c:pt>
                <c:pt idx="22186">
                  <c:v>4.973081892818974E-3</c:v>
                </c:pt>
                <c:pt idx="22187">
                  <c:v>4.973081892818974E-3</c:v>
                </c:pt>
                <c:pt idx="22188">
                  <c:v>5.3863677036293999E-3</c:v>
                </c:pt>
                <c:pt idx="22189">
                  <c:v>3.7332244603876974E-3</c:v>
                </c:pt>
                <c:pt idx="22190">
                  <c:v>2.1627383793080793E-3</c:v>
                </c:pt>
                <c:pt idx="22191">
                  <c:v>5.0557390549810597E-3</c:v>
                </c:pt>
                <c:pt idx="22192">
                  <c:v>1.4188239198493129E-3</c:v>
                </c:pt>
                <c:pt idx="22193">
                  <c:v>4.4771389198464632E-3</c:v>
                </c:pt>
                <c:pt idx="22194">
                  <c:v>4.973081892818974E-3</c:v>
                </c:pt>
                <c:pt idx="22195">
                  <c:v>5.1383962171431445E-3</c:v>
                </c:pt>
                <c:pt idx="22196">
                  <c:v>4.2291674333602078E-3</c:v>
                </c:pt>
                <c:pt idx="22197">
                  <c:v>3.7332244603876974E-3</c:v>
                </c:pt>
                <c:pt idx="22198">
                  <c:v>3.4852529739014416E-3</c:v>
                </c:pt>
                <c:pt idx="22199">
                  <c:v>4.3118245955222926E-3</c:v>
                </c:pt>
                <c:pt idx="22200">
                  <c:v>4.6424532441706337E-3</c:v>
                </c:pt>
                <c:pt idx="22201">
                  <c:v>2.6586813522805901E-3</c:v>
                </c:pt>
                <c:pt idx="22202">
                  <c:v>4.5597960820085489E-3</c:v>
                </c:pt>
                <c:pt idx="22203">
                  <c:v>4.8904247306568891E-3</c:v>
                </c:pt>
                <c:pt idx="22204">
                  <c:v>4.4771389198464632E-3</c:v>
                </c:pt>
                <c:pt idx="22205">
                  <c:v>4.8904247306568891E-3</c:v>
                </c:pt>
                <c:pt idx="22206">
                  <c:v>5.3037105414673151E-3</c:v>
                </c:pt>
                <c:pt idx="22207">
                  <c:v>3.0719671630910161E-3</c:v>
                </c:pt>
                <c:pt idx="22208">
                  <c:v>4.5597960820085489E-3</c:v>
                </c:pt>
                <c:pt idx="22209">
                  <c:v>4.973081892818974E-3</c:v>
                </c:pt>
                <c:pt idx="22210">
                  <c:v>4.4771389198464632E-3</c:v>
                </c:pt>
                <c:pt idx="22211">
                  <c:v>4.8904247306568891E-3</c:v>
                </c:pt>
                <c:pt idx="22212">
                  <c:v>4.973081892818974E-3</c:v>
                </c:pt>
                <c:pt idx="22213">
                  <c:v>3.5679101360635269E-3</c:v>
                </c:pt>
                <c:pt idx="22214">
                  <c:v>4.5597960820085489E-3</c:v>
                </c:pt>
                <c:pt idx="22215">
                  <c:v>1.9974240549839092E-3</c:v>
                </c:pt>
                <c:pt idx="22216">
                  <c:v>4.973081892818974E-3</c:v>
                </c:pt>
                <c:pt idx="22217">
                  <c:v>4.8077675684948043E-3</c:v>
                </c:pt>
                <c:pt idx="22218">
                  <c:v>4.8904247306568891E-3</c:v>
                </c:pt>
                <c:pt idx="22219">
                  <c:v>5.0557390549810597E-3</c:v>
                </c:pt>
                <c:pt idx="22220">
                  <c:v>4.3944817576843783E-3</c:v>
                </c:pt>
                <c:pt idx="22221">
                  <c:v>4.8077675684948043E-3</c:v>
                </c:pt>
                <c:pt idx="22222">
                  <c:v>3.7332244603876974E-3</c:v>
                </c:pt>
                <c:pt idx="22223">
                  <c:v>4.7251104063327186E-3</c:v>
                </c:pt>
                <c:pt idx="22224">
                  <c:v>3.7332244603876974E-3</c:v>
                </c:pt>
                <c:pt idx="22225">
                  <c:v>3.8985387847118675E-3</c:v>
                </c:pt>
                <c:pt idx="22226">
                  <c:v>4.1465102711981229E-3</c:v>
                </c:pt>
                <c:pt idx="22227">
                  <c:v>4.8077675684948043E-3</c:v>
                </c:pt>
                <c:pt idx="22228">
                  <c:v>4.3118245955222926E-3</c:v>
                </c:pt>
                <c:pt idx="22229">
                  <c:v>3.4025958117393567E-3</c:v>
                </c:pt>
                <c:pt idx="22230">
                  <c:v>2.9066528387668455E-3</c:v>
                </c:pt>
                <c:pt idx="22231">
                  <c:v>5.1383962171431445E-3</c:v>
                </c:pt>
                <c:pt idx="22232">
                  <c:v>3.9811959468739524E-3</c:v>
                </c:pt>
                <c:pt idx="22233">
                  <c:v>4.6424532441706337E-3</c:v>
                </c:pt>
                <c:pt idx="22234">
                  <c:v>3.8985387847118675E-3</c:v>
                </c:pt>
                <c:pt idx="22235">
                  <c:v>3.6505672982256121E-3</c:v>
                </c:pt>
                <c:pt idx="22236">
                  <c:v>2.9893100009289308E-3</c:v>
                </c:pt>
                <c:pt idx="22237">
                  <c:v>4.3118245955222926E-3</c:v>
                </c:pt>
                <c:pt idx="22238">
                  <c:v>4.2291674333602078E-3</c:v>
                </c:pt>
                <c:pt idx="22239">
                  <c:v>4.6424532441706337E-3</c:v>
                </c:pt>
                <c:pt idx="22240">
                  <c:v>1.7494525684976535E-3</c:v>
                </c:pt>
                <c:pt idx="22241">
                  <c:v>4.4771389198464632E-3</c:v>
                </c:pt>
                <c:pt idx="22242">
                  <c:v>5.0557390549810597E-3</c:v>
                </c:pt>
                <c:pt idx="22243">
                  <c:v>4.973081892818974E-3</c:v>
                </c:pt>
                <c:pt idx="22244">
                  <c:v>3.3199386495772715E-3</c:v>
                </c:pt>
                <c:pt idx="22245">
                  <c:v>4.4771389198464632E-3</c:v>
                </c:pt>
                <c:pt idx="22246">
                  <c:v>2.49336702795642E-3</c:v>
                </c:pt>
                <c:pt idx="22247">
                  <c:v>5.3863677036293999E-3</c:v>
                </c:pt>
                <c:pt idx="22248">
                  <c:v>4.8904247306568891E-3</c:v>
                </c:pt>
                <c:pt idx="22249">
                  <c:v>1.7494525684976535E-3</c:v>
                </c:pt>
                <c:pt idx="22250">
                  <c:v>4.8904247306568891E-3</c:v>
                </c:pt>
                <c:pt idx="22251">
                  <c:v>2.49336702795642E-3</c:v>
                </c:pt>
                <c:pt idx="22252">
                  <c:v>4.3944817576843783E-3</c:v>
                </c:pt>
                <c:pt idx="22253">
                  <c:v>2.0800812171459944E-3</c:v>
                </c:pt>
                <c:pt idx="22254">
                  <c:v>4.5597960820085489E-3</c:v>
                </c:pt>
                <c:pt idx="22255">
                  <c:v>5.1383962171431445E-3</c:v>
                </c:pt>
                <c:pt idx="22256">
                  <c:v>5.3863677036293999E-3</c:v>
                </c:pt>
                <c:pt idx="22257">
                  <c:v>3.9811959468739524E-3</c:v>
                </c:pt>
                <c:pt idx="22258">
                  <c:v>5.3037105414673151E-3</c:v>
                </c:pt>
                <c:pt idx="22259">
                  <c:v>2.9066528387668455E-3</c:v>
                </c:pt>
                <c:pt idx="22260">
                  <c:v>4.3118245955222926E-3</c:v>
                </c:pt>
                <c:pt idx="22261">
                  <c:v>4.8904247306568891E-3</c:v>
                </c:pt>
                <c:pt idx="22262">
                  <c:v>4.7251104063327186E-3</c:v>
                </c:pt>
                <c:pt idx="22263">
                  <c:v>3.4025958117393567E-3</c:v>
                </c:pt>
                <c:pt idx="22264">
                  <c:v>4.4771389198464632E-3</c:v>
                </c:pt>
                <c:pt idx="22265">
                  <c:v>2.8239956766047602E-3</c:v>
                </c:pt>
                <c:pt idx="22266">
                  <c:v>4.5597960820085489E-3</c:v>
                </c:pt>
                <c:pt idx="22267">
                  <c:v>3.8985387847118675E-3</c:v>
                </c:pt>
                <c:pt idx="22268">
                  <c:v>4.8904247306568891E-3</c:v>
                </c:pt>
                <c:pt idx="22269">
                  <c:v>3.8985387847118675E-3</c:v>
                </c:pt>
                <c:pt idx="22270">
                  <c:v>5.1383962171431445E-3</c:v>
                </c:pt>
                <c:pt idx="22271">
                  <c:v>3.4852529739014416E-3</c:v>
                </c:pt>
                <c:pt idx="22272">
                  <c:v>4.8904247306568891E-3</c:v>
                </c:pt>
                <c:pt idx="22273">
                  <c:v>4.8077675684948043E-3</c:v>
                </c:pt>
                <c:pt idx="22274">
                  <c:v>1.3361667576872278E-3</c:v>
                </c:pt>
                <c:pt idx="22275">
                  <c:v>4.8904247306568891E-3</c:v>
                </c:pt>
                <c:pt idx="22276">
                  <c:v>5.0557390549810597E-3</c:v>
                </c:pt>
                <c:pt idx="22277">
                  <c:v>4.8077675684948043E-3</c:v>
                </c:pt>
                <c:pt idx="22278">
                  <c:v>2.8239956766047602E-3</c:v>
                </c:pt>
                <c:pt idx="22279">
                  <c:v>4.0638531090360381E-3</c:v>
                </c:pt>
                <c:pt idx="22280">
                  <c:v>3.9811959468739524E-3</c:v>
                </c:pt>
                <c:pt idx="22281">
                  <c:v>3.6505672982256121E-3</c:v>
                </c:pt>
                <c:pt idx="22282">
                  <c:v>4.1465102711981229E-3</c:v>
                </c:pt>
                <c:pt idx="22283">
                  <c:v>4.4771389198464632E-3</c:v>
                </c:pt>
                <c:pt idx="22284">
                  <c:v>2.7413385144426754E-3</c:v>
                </c:pt>
                <c:pt idx="22285">
                  <c:v>3.6505672982256121E-3</c:v>
                </c:pt>
                <c:pt idx="22286">
                  <c:v>3.8985387847118675E-3</c:v>
                </c:pt>
                <c:pt idx="22287">
                  <c:v>4.2291674333602078E-3</c:v>
                </c:pt>
                <c:pt idx="22288">
                  <c:v>4.1465102711981229E-3</c:v>
                </c:pt>
                <c:pt idx="22289">
                  <c:v>3.7332244603876974E-3</c:v>
                </c:pt>
                <c:pt idx="22290">
                  <c:v>5.3863677036293999E-3</c:v>
                </c:pt>
                <c:pt idx="22291">
                  <c:v>3.3199386495772715E-3</c:v>
                </c:pt>
                <c:pt idx="22292">
                  <c:v>4.4771389198464632E-3</c:v>
                </c:pt>
                <c:pt idx="22293">
                  <c:v>4.1465102711981229E-3</c:v>
                </c:pt>
                <c:pt idx="22294">
                  <c:v>4.3944817576843783E-3</c:v>
                </c:pt>
                <c:pt idx="22295">
                  <c:v>5.3037105414673151E-3</c:v>
                </c:pt>
                <c:pt idx="22296">
                  <c:v>3.2372814874151862E-3</c:v>
                </c:pt>
                <c:pt idx="22297">
                  <c:v>4.1465102711981229E-3</c:v>
                </c:pt>
                <c:pt idx="22298">
                  <c:v>4.2291674333602078E-3</c:v>
                </c:pt>
                <c:pt idx="22299">
                  <c:v>5.3037105414673151E-3</c:v>
                </c:pt>
                <c:pt idx="22300">
                  <c:v>4.3944817576843783E-3</c:v>
                </c:pt>
                <c:pt idx="22301">
                  <c:v>3.3199386495772715E-3</c:v>
                </c:pt>
                <c:pt idx="22302">
                  <c:v>3.7332244603876974E-3</c:v>
                </c:pt>
                <c:pt idx="22303">
                  <c:v>4.7251104063327186E-3</c:v>
                </c:pt>
                <c:pt idx="22304">
                  <c:v>5.3037105414673151E-3</c:v>
                </c:pt>
                <c:pt idx="22305">
                  <c:v>4.8904247306568891E-3</c:v>
                </c:pt>
                <c:pt idx="22306">
                  <c:v>4.5597960820085489E-3</c:v>
                </c:pt>
                <c:pt idx="22307">
                  <c:v>4.8904247306568891E-3</c:v>
                </c:pt>
                <c:pt idx="22308">
                  <c:v>3.8985387847118675E-3</c:v>
                </c:pt>
                <c:pt idx="22309">
                  <c:v>4.1465102711981229E-3</c:v>
                </c:pt>
                <c:pt idx="22310">
                  <c:v>4.8904247306568891E-3</c:v>
                </c:pt>
                <c:pt idx="22311">
                  <c:v>4.0638531090360381E-3</c:v>
                </c:pt>
                <c:pt idx="22312">
                  <c:v>4.5597960820085489E-3</c:v>
                </c:pt>
                <c:pt idx="22313">
                  <c:v>3.9811959468739524E-3</c:v>
                </c:pt>
                <c:pt idx="22314">
                  <c:v>4.1465102711981229E-3</c:v>
                </c:pt>
                <c:pt idx="22315">
                  <c:v>2.5760241901185048E-3</c:v>
                </c:pt>
                <c:pt idx="22316">
                  <c:v>3.2372814874151862E-3</c:v>
                </c:pt>
                <c:pt idx="22317">
                  <c:v>4.973081892818974E-3</c:v>
                </c:pt>
                <c:pt idx="22318">
                  <c:v>3.7332244603876974E-3</c:v>
                </c:pt>
                <c:pt idx="22319">
                  <c:v>4.8077675684948043E-3</c:v>
                </c:pt>
                <c:pt idx="22320">
                  <c:v>4.6424532441706337E-3</c:v>
                </c:pt>
                <c:pt idx="22321">
                  <c:v>4.7251104063327186E-3</c:v>
                </c:pt>
                <c:pt idx="22322">
                  <c:v>3.4852529739014416E-3</c:v>
                </c:pt>
                <c:pt idx="22323">
                  <c:v>3.9811959468739524E-3</c:v>
                </c:pt>
                <c:pt idx="22324">
                  <c:v>3.8985387847118675E-3</c:v>
                </c:pt>
                <c:pt idx="22325">
                  <c:v>4.3944817576843783E-3</c:v>
                </c:pt>
                <c:pt idx="22326">
                  <c:v>4.3118245955222926E-3</c:v>
                </c:pt>
                <c:pt idx="22327">
                  <c:v>4.8077675684948043E-3</c:v>
                </c:pt>
                <c:pt idx="22328">
                  <c:v>3.8158816225497823E-3</c:v>
                </c:pt>
                <c:pt idx="22329">
                  <c:v>4.0638531090360381E-3</c:v>
                </c:pt>
                <c:pt idx="22330">
                  <c:v>4.0638531090360381E-3</c:v>
                </c:pt>
                <c:pt idx="22331">
                  <c:v>4.0638531090360381E-3</c:v>
                </c:pt>
                <c:pt idx="22332">
                  <c:v>5.0557390549810597E-3</c:v>
                </c:pt>
                <c:pt idx="22333">
                  <c:v>4.1465102711981229E-3</c:v>
                </c:pt>
                <c:pt idx="22334">
                  <c:v>3.4025958117393567E-3</c:v>
                </c:pt>
                <c:pt idx="22335">
                  <c:v>3.7332244603876974E-3</c:v>
                </c:pt>
                <c:pt idx="22336">
                  <c:v>5.4690248657914857E-3</c:v>
                </c:pt>
                <c:pt idx="22337">
                  <c:v>4.973081892818974E-3</c:v>
                </c:pt>
                <c:pt idx="22338">
                  <c:v>3.8158816225497823E-3</c:v>
                </c:pt>
                <c:pt idx="22339">
                  <c:v>4.8904247306568891E-3</c:v>
                </c:pt>
                <c:pt idx="22340">
                  <c:v>3.1546243252531009E-3</c:v>
                </c:pt>
                <c:pt idx="22341">
                  <c:v>4.7251104063327186E-3</c:v>
                </c:pt>
                <c:pt idx="22342">
                  <c:v>4.3118245955222926E-3</c:v>
                </c:pt>
                <c:pt idx="22343">
                  <c:v>4.5597960820085489E-3</c:v>
                </c:pt>
                <c:pt idx="22344">
                  <c:v>4.3118245955222926E-3</c:v>
                </c:pt>
                <c:pt idx="22345">
                  <c:v>3.9811959468739524E-3</c:v>
                </c:pt>
                <c:pt idx="22346">
                  <c:v>4.1465102711981229E-3</c:v>
                </c:pt>
                <c:pt idx="22347">
                  <c:v>1.6667954063355685E-3</c:v>
                </c:pt>
                <c:pt idx="22348">
                  <c:v>3.9811959468739524E-3</c:v>
                </c:pt>
                <c:pt idx="22349">
                  <c:v>3.8985387847118675E-3</c:v>
                </c:pt>
                <c:pt idx="22350">
                  <c:v>4.5597960820085489E-3</c:v>
                </c:pt>
                <c:pt idx="22351">
                  <c:v>5.0557390549810597E-3</c:v>
                </c:pt>
                <c:pt idx="22352">
                  <c:v>4.973081892818974E-3</c:v>
                </c:pt>
                <c:pt idx="22353">
                  <c:v>3.9811959468739524E-3</c:v>
                </c:pt>
                <c:pt idx="22354">
                  <c:v>3.5679101360635269E-3</c:v>
                </c:pt>
                <c:pt idx="22355">
                  <c:v>3.7332244603876974E-3</c:v>
                </c:pt>
                <c:pt idx="22356">
                  <c:v>1.3361667576872278E-3</c:v>
                </c:pt>
                <c:pt idx="22357">
                  <c:v>3.9811959468739524E-3</c:v>
                </c:pt>
                <c:pt idx="22358">
                  <c:v>3.9811959468739524E-3</c:v>
                </c:pt>
                <c:pt idx="22359">
                  <c:v>3.9811959468739524E-3</c:v>
                </c:pt>
                <c:pt idx="22360">
                  <c:v>4.7251104063327186E-3</c:v>
                </c:pt>
                <c:pt idx="22361">
                  <c:v>4.8077675684948043E-3</c:v>
                </c:pt>
                <c:pt idx="22362">
                  <c:v>4.1465102711981229E-3</c:v>
                </c:pt>
                <c:pt idx="22363">
                  <c:v>4.3944817576843783E-3</c:v>
                </c:pt>
                <c:pt idx="22364">
                  <c:v>1.6667954063355685E-3</c:v>
                </c:pt>
                <c:pt idx="22365">
                  <c:v>3.4025958117393567E-3</c:v>
                </c:pt>
                <c:pt idx="22366">
                  <c:v>4.2291674333602078E-3</c:v>
                </c:pt>
                <c:pt idx="22367">
                  <c:v>2.3280527036322498E-3</c:v>
                </c:pt>
                <c:pt idx="22368">
                  <c:v>5.4690248657914857E-3</c:v>
                </c:pt>
                <c:pt idx="22369">
                  <c:v>4.7251104063327186E-3</c:v>
                </c:pt>
                <c:pt idx="22370">
                  <c:v>3.1546243252531009E-3</c:v>
                </c:pt>
                <c:pt idx="22371">
                  <c:v>3.4025958117393567E-3</c:v>
                </c:pt>
                <c:pt idx="22372">
                  <c:v>5.0557390549810597E-3</c:v>
                </c:pt>
                <c:pt idx="22373">
                  <c:v>1.3361667576872278E-3</c:v>
                </c:pt>
                <c:pt idx="22374">
                  <c:v>3.7332244603876974E-3</c:v>
                </c:pt>
                <c:pt idx="22375">
                  <c:v>3.7332244603876974E-3</c:v>
                </c:pt>
                <c:pt idx="22376">
                  <c:v>3.3199386495772715E-3</c:v>
                </c:pt>
                <c:pt idx="22377">
                  <c:v>3.5679101360635269E-3</c:v>
                </c:pt>
                <c:pt idx="22378">
                  <c:v>2.4107098657943351E-3</c:v>
                </c:pt>
                <c:pt idx="22379">
                  <c:v>4.0638531090360381E-3</c:v>
                </c:pt>
                <c:pt idx="22380">
                  <c:v>3.7332244603876974E-3</c:v>
                </c:pt>
                <c:pt idx="22381">
                  <c:v>4.973081892818974E-3</c:v>
                </c:pt>
                <c:pt idx="22382">
                  <c:v>3.1546243252531009E-3</c:v>
                </c:pt>
                <c:pt idx="22383">
                  <c:v>3.3199386495772715E-3</c:v>
                </c:pt>
                <c:pt idx="22384">
                  <c:v>3.4852529739014416E-3</c:v>
                </c:pt>
                <c:pt idx="22385">
                  <c:v>3.6505672982256121E-3</c:v>
                </c:pt>
                <c:pt idx="22386">
                  <c:v>5.4690248657914857E-3</c:v>
                </c:pt>
                <c:pt idx="22387">
                  <c:v>3.4852529739014416E-3</c:v>
                </c:pt>
                <c:pt idx="22388">
                  <c:v>4.8904247306568891E-3</c:v>
                </c:pt>
                <c:pt idx="22389">
                  <c:v>3.3199386495772715E-3</c:v>
                </c:pt>
                <c:pt idx="22390">
                  <c:v>4.8077675684948043E-3</c:v>
                </c:pt>
                <c:pt idx="22391">
                  <c:v>3.3199386495772715E-3</c:v>
                </c:pt>
                <c:pt idx="22392">
                  <c:v>4.3118245955222926E-3</c:v>
                </c:pt>
                <c:pt idx="22393">
                  <c:v>3.4852529739014416E-3</c:v>
                </c:pt>
                <c:pt idx="22394">
                  <c:v>4.4771389198464632E-3</c:v>
                </c:pt>
                <c:pt idx="22395">
                  <c:v>2.9893100009289308E-3</c:v>
                </c:pt>
                <c:pt idx="22396">
                  <c:v>2.5760241901185048E-3</c:v>
                </c:pt>
                <c:pt idx="22397">
                  <c:v>5.0557390549810597E-3</c:v>
                </c:pt>
                <c:pt idx="22398">
                  <c:v>4.8077675684948043E-3</c:v>
                </c:pt>
                <c:pt idx="22399">
                  <c:v>3.6505672982256121E-3</c:v>
                </c:pt>
                <c:pt idx="22400">
                  <c:v>4.8077675684948043E-3</c:v>
                </c:pt>
                <c:pt idx="22401">
                  <c:v>3.5679101360635269E-3</c:v>
                </c:pt>
                <c:pt idx="22402">
                  <c:v>4.6424532441706337E-3</c:v>
                </c:pt>
                <c:pt idx="22403">
                  <c:v>2.4107098657943351E-3</c:v>
                </c:pt>
                <c:pt idx="22404">
                  <c:v>5.0557390549810597E-3</c:v>
                </c:pt>
                <c:pt idx="22405">
                  <c:v>4.7251104063327186E-3</c:v>
                </c:pt>
                <c:pt idx="22406">
                  <c:v>5.3863677036293999E-3</c:v>
                </c:pt>
                <c:pt idx="22407">
                  <c:v>4.7251104063327186E-3</c:v>
                </c:pt>
                <c:pt idx="22408">
                  <c:v>5.0557390549810597E-3</c:v>
                </c:pt>
                <c:pt idx="22409">
                  <c:v>3.2372814874151862E-3</c:v>
                </c:pt>
                <c:pt idx="22410">
                  <c:v>4.7251104063327186E-3</c:v>
                </c:pt>
                <c:pt idx="22411">
                  <c:v>4.8904247306568891E-3</c:v>
                </c:pt>
                <c:pt idx="22412">
                  <c:v>3.8158816225497823E-3</c:v>
                </c:pt>
                <c:pt idx="22413">
                  <c:v>4.3118245955222926E-3</c:v>
                </c:pt>
                <c:pt idx="22414">
                  <c:v>5.3037105414673151E-3</c:v>
                </c:pt>
                <c:pt idx="22415">
                  <c:v>3.4852529739014416E-3</c:v>
                </c:pt>
                <c:pt idx="22416">
                  <c:v>4.0638531090360381E-3</c:v>
                </c:pt>
                <c:pt idx="22417">
                  <c:v>3.1546243252531009E-3</c:v>
                </c:pt>
                <c:pt idx="22418">
                  <c:v>5.0557390549810597E-3</c:v>
                </c:pt>
                <c:pt idx="22419">
                  <c:v>1.5841382441734832E-3</c:v>
                </c:pt>
                <c:pt idx="22420">
                  <c:v>4.3944817576843783E-3</c:v>
                </c:pt>
                <c:pt idx="22421">
                  <c:v>4.2291674333602078E-3</c:v>
                </c:pt>
                <c:pt idx="22422">
                  <c:v>3.3199386495772715E-3</c:v>
                </c:pt>
                <c:pt idx="22423">
                  <c:v>3.5679101360635269E-3</c:v>
                </c:pt>
                <c:pt idx="22424">
                  <c:v>4.7251104063327186E-3</c:v>
                </c:pt>
                <c:pt idx="22425">
                  <c:v>4.6424532441706337E-3</c:v>
                </c:pt>
                <c:pt idx="22426">
                  <c:v>2.8239956766047602E-3</c:v>
                </c:pt>
                <c:pt idx="22427">
                  <c:v>4.2291674333602078E-3</c:v>
                </c:pt>
                <c:pt idx="22428">
                  <c:v>5.0557390549810597E-3</c:v>
                </c:pt>
                <c:pt idx="22429">
                  <c:v>5.1383962171431445E-3</c:v>
                </c:pt>
                <c:pt idx="22430">
                  <c:v>2.6586813522805901E-3</c:v>
                </c:pt>
                <c:pt idx="22431">
                  <c:v>5.9649678387639965E-3</c:v>
                </c:pt>
                <c:pt idx="22432">
                  <c:v>2.9893100009289308E-3</c:v>
                </c:pt>
                <c:pt idx="22433">
                  <c:v>2.9066528387668455E-3</c:v>
                </c:pt>
                <c:pt idx="22434">
                  <c:v>4.1465102711981229E-3</c:v>
                </c:pt>
                <c:pt idx="22435">
                  <c:v>2.6586813522805901E-3</c:v>
                </c:pt>
                <c:pt idx="22436">
                  <c:v>4.973081892818974E-3</c:v>
                </c:pt>
                <c:pt idx="22437">
                  <c:v>3.4852529739014416E-3</c:v>
                </c:pt>
                <c:pt idx="22438">
                  <c:v>4.2291674333602078E-3</c:v>
                </c:pt>
                <c:pt idx="22439">
                  <c:v>4.1465102711981229E-3</c:v>
                </c:pt>
                <c:pt idx="22440">
                  <c:v>2.9893100009289308E-3</c:v>
                </c:pt>
                <c:pt idx="22441">
                  <c:v>3.8985387847118675E-3</c:v>
                </c:pt>
                <c:pt idx="22442">
                  <c:v>1.7494525684976535E-3</c:v>
                </c:pt>
                <c:pt idx="22443">
                  <c:v>4.8077675684948043E-3</c:v>
                </c:pt>
                <c:pt idx="22444">
                  <c:v>4.8077675684948043E-3</c:v>
                </c:pt>
                <c:pt idx="22445">
                  <c:v>3.9811959468739524E-3</c:v>
                </c:pt>
                <c:pt idx="22446">
                  <c:v>5.0557390549810597E-3</c:v>
                </c:pt>
                <c:pt idx="22447">
                  <c:v>4.3944817576843783E-3</c:v>
                </c:pt>
                <c:pt idx="22448">
                  <c:v>5.3037105414673151E-3</c:v>
                </c:pt>
                <c:pt idx="22449">
                  <c:v>1.7494525684976535E-3</c:v>
                </c:pt>
                <c:pt idx="22450">
                  <c:v>4.4771389198464632E-3</c:v>
                </c:pt>
                <c:pt idx="22451">
                  <c:v>4.8904247306568891E-3</c:v>
                </c:pt>
                <c:pt idx="22452">
                  <c:v>3.2372814874151862E-3</c:v>
                </c:pt>
                <c:pt idx="22453">
                  <c:v>4.1465102711981229E-3</c:v>
                </c:pt>
                <c:pt idx="22454">
                  <c:v>4.3118245955222926E-3</c:v>
                </c:pt>
                <c:pt idx="22455">
                  <c:v>5.3863677036293999E-3</c:v>
                </c:pt>
                <c:pt idx="22456">
                  <c:v>4.0638531090360381E-3</c:v>
                </c:pt>
                <c:pt idx="22457">
                  <c:v>2.8239956766047602E-3</c:v>
                </c:pt>
                <c:pt idx="22458">
                  <c:v>3.5679101360635269E-3</c:v>
                </c:pt>
                <c:pt idx="22459">
                  <c:v>4.4771389198464632E-3</c:v>
                </c:pt>
                <c:pt idx="22460">
                  <c:v>2.49336702795642E-3</c:v>
                </c:pt>
                <c:pt idx="22461">
                  <c:v>3.8158816225497823E-3</c:v>
                </c:pt>
                <c:pt idx="22462">
                  <c:v>3.7332244603876974E-3</c:v>
                </c:pt>
                <c:pt idx="22463">
                  <c:v>4.973081892818974E-3</c:v>
                </c:pt>
                <c:pt idx="22464">
                  <c:v>4.3118245955222926E-3</c:v>
                </c:pt>
                <c:pt idx="22465">
                  <c:v>4.973081892818974E-3</c:v>
                </c:pt>
                <c:pt idx="22466">
                  <c:v>3.1546243252531009E-3</c:v>
                </c:pt>
                <c:pt idx="22467">
                  <c:v>3.0719671630910161E-3</c:v>
                </c:pt>
                <c:pt idx="22468">
                  <c:v>5.0557390549810597E-3</c:v>
                </c:pt>
                <c:pt idx="22469">
                  <c:v>1.9974240549839092E-3</c:v>
                </c:pt>
                <c:pt idx="22470">
                  <c:v>4.3118245955222926E-3</c:v>
                </c:pt>
                <c:pt idx="22471">
                  <c:v>3.5679101360635269E-3</c:v>
                </c:pt>
                <c:pt idx="22472">
                  <c:v>2.9893100009289308E-3</c:v>
                </c:pt>
                <c:pt idx="22473">
                  <c:v>3.7332244603876974E-3</c:v>
                </c:pt>
                <c:pt idx="22474">
                  <c:v>3.6505672982256121E-3</c:v>
                </c:pt>
                <c:pt idx="22475">
                  <c:v>5.0557390549810597E-3</c:v>
                </c:pt>
                <c:pt idx="22476">
                  <c:v>4.8904247306568891E-3</c:v>
                </c:pt>
                <c:pt idx="22477">
                  <c:v>2.8239956766047602E-3</c:v>
                </c:pt>
                <c:pt idx="22478">
                  <c:v>3.1546243252531009E-3</c:v>
                </c:pt>
                <c:pt idx="22479">
                  <c:v>4.3118245955222926E-3</c:v>
                </c:pt>
                <c:pt idx="22480">
                  <c:v>3.7332244603876974E-3</c:v>
                </c:pt>
                <c:pt idx="22481">
                  <c:v>3.6505672982256121E-3</c:v>
                </c:pt>
                <c:pt idx="22482">
                  <c:v>5.3037105414673151E-3</c:v>
                </c:pt>
                <c:pt idx="22483">
                  <c:v>3.4025958117393567E-3</c:v>
                </c:pt>
                <c:pt idx="22484">
                  <c:v>3.6505672982256121E-3</c:v>
                </c:pt>
                <c:pt idx="22485">
                  <c:v>3.8158816225497823E-3</c:v>
                </c:pt>
                <c:pt idx="22486">
                  <c:v>3.4852529739014416E-3</c:v>
                </c:pt>
                <c:pt idx="22487">
                  <c:v>3.7332244603876974E-3</c:v>
                </c:pt>
                <c:pt idx="22488">
                  <c:v>4.973081892818974E-3</c:v>
                </c:pt>
                <c:pt idx="22489">
                  <c:v>1.7896648741803578E-4</c:v>
                </c:pt>
                <c:pt idx="22490">
                  <c:v>4.3118245955222926E-3</c:v>
                </c:pt>
                <c:pt idx="22491">
                  <c:v>4.6424532441706337E-3</c:v>
                </c:pt>
                <c:pt idx="22492">
                  <c:v>4.4771389198464632E-3</c:v>
                </c:pt>
                <c:pt idx="22493">
                  <c:v>3.8985387847118675E-3</c:v>
                </c:pt>
                <c:pt idx="22494">
                  <c:v>4.6424532441706337E-3</c:v>
                </c:pt>
                <c:pt idx="22495">
                  <c:v>3.0719671630910161E-3</c:v>
                </c:pt>
                <c:pt idx="22496">
                  <c:v>2.9893100009289308E-3</c:v>
                </c:pt>
                <c:pt idx="22497">
                  <c:v>3.9811959468739524E-3</c:v>
                </c:pt>
                <c:pt idx="22498">
                  <c:v>2.1627383793080793E-3</c:v>
                </c:pt>
                <c:pt idx="22499">
                  <c:v>3.4852529739014416E-3</c:v>
                </c:pt>
                <c:pt idx="22500">
                  <c:v>2.3280527036322498E-3</c:v>
                </c:pt>
                <c:pt idx="22501">
                  <c:v>4.0638531090360381E-3</c:v>
                </c:pt>
                <c:pt idx="22502">
                  <c:v>4.3118245955222926E-3</c:v>
                </c:pt>
                <c:pt idx="22503">
                  <c:v>3.8158816225497823E-3</c:v>
                </c:pt>
                <c:pt idx="22504">
                  <c:v>1.5014810820113981E-3</c:v>
                </c:pt>
                <c:pt idx="22505">
                  <c:v>1.0055381090388873E-3</c:v>
                </c:pt>
                <c:pt idx="22506">
                  <c:v>4.7251104063327186E-3</c:v>
                </c:pt>
                <c:pt idx="22507">
                  <c:v>4.0638531090360381E-3</c:v>
                </c:pt>
                <c:pt idx="22508">
                  <c:v>4.3944817576843783E-3</c:v>
                </c:pt>
                <c:pt idx="22509">
                  <c:v>2.4107098657943351E-3</c:v>
                </c:pt>
                <c:pt idx="22510">
                  <c:v>4.1465102711981229E-3</c:v>
                </c:pt>
                <c:pt idx="22511">
                  <c:v>4.4771389198464632E-3</c:v>
                </c:pt>
                <c:pt idx="22512">
                  <c:v>3.0719671630910161E-3</c:v>
                </c:pt>
                <c:pt idx="22513">
                  <c:v>2.7413385144426754E-3</c:v>
                </c:pt>
                <c:pt idx="22514">
                  <c:v>3.8985387847118675E-3</c:v>
                </c:pt>
                <c:pt idx="22515">
                  <c:v>4.0638531090360381E-3</c:v>
                </c:pt>
                <c:pt idx="22516">
                  <c:v>3.4852529739014416E-3</c:v>
                </c:pt>
                <c:pt idx="22517">
                  <c:v>2.8239956766047602E-3</c:v>
                </c:pt>
                <c:pt idx="22518">
                  <c:v>4.7251104063327186E-3</c:v>
                </c:pt>
                <c:pt idx="22519">
                  <c:v>4.7251104063327186E-3</c:v>
                </c:pt>
                <c:pt idx="22520">
                  <c:v>3.9811959468739524E-3</c:v>
                </c:pt>
                <c:pt idx="22521">
                  <c:v>2.1627383793080793E-3</c:v>
                </c:pt>
                <c:pt idx="22522">
                  <c:v>3.4025958117393567E-3</c:v>
                </c:pt>
                <c:pt idx="22523">
                  <c:v>4.1465102711981229E-3</c:v>
                </c:pt>
                <c:pt idx="22524">
                  <c:v>5.2210533793052303E-3</c:v>
                </c:pt>
                <c:pt idx="22525">
                  <c:v>2.49336702795642E-3</c:v>
                </c:pt>
                <c:pt idx="22526">
                  <c:v>3.9811959468739524E-3</c:v>
                </c:pt>
                <c:pt idx="22527">
                  <c:v>1.8321097306597388E-3</c:v>
                </c:pt>
                <c:pt idx="22528">
                  <c:v>1.8321097306597388E-3</c:v>
                </c:pt>
                <c:pt idx="22529">
                  <c:v>3.1546243252531009E-3</c:v>
                </c:pt>
                <c:pt idx="22530">
                  <c:v>3.5679101360635269E-3</c:v>
                </c:pt>
                <c:pt idx="22531">
                  <c:v>4.4771389198464632E-3</c:v>
                </c:pt>
                <c:pt idx="22532">
                  <c:v>1.0881952712009724E-3</c:v>
                </c:pt>
                <c:pt idx="22533">
                  <c:v>3.5679101360635269E-3</c:v>
                </c:pt>
                <c:pt idx="22534">
                  <c:v>4.4771389198464632E-3</c:v>
                </c:pt>
                <c:pt idx="22535">
                  <c:v>2.4107098657943351E-3</c:v>
                </c:pt>
                <c:pt idx="22536">
                  <c:v>3.4025958117393567E-3</c:v>
                </c:pt>
                <c:pt idx="22537">
                  <c:v>4.0638531090360381E-3</c:v>
                </c:pt>
                <c:pt idx="22538">
                  <c:v>2.7413385144426754E-3</c:v>
                </c:pt>
                <c:pt idx="22539">
                  <c:v>3.8985387847118675E-3</c:v>
                </c:pt>
                <c:pt idx="22540">
                  <c:v>3.1546243252531009E-3</c:v>
                </c:pt>
                <c:pt idx="22541">
                  <c:v>1.1708524333630577E-3</c:v>
                </c:pt>
                <c:pt idx="22542">
                  <c:v>4.3944817576843783E-3</c:v>
                </c:pt>
                <c:pt idx="22543">
                  <c:v>3.3199386495772715E-3</c:v>
                </c:pt>
                <c:pt idx="22544">
                  <c:v>3.8985387847118675E-3</c:v>
                </c:pt>
                <c:pt idx="22545">
                  <c:v>2.8239956766047602E-3</c:v>
                </c:pt>
                <c:pt idx="22546">
                  <c:v>3.9811959468739524E-3</c:v>
                </c:pt>
                <c:pt idx="22547">
                  <c:v>3.1546243252531009E-3</c:v>
                </c:pt>
                <c:pt idx="22548">
                  <c:v>3.2372814874151862E-3</c:v>
                </c:pt>
                <c:pt idx="22549">
                  <c:v>3.8158816225497823E-3</c:v>
                </c:pt>
                <c:pt idx="22550">
                  <c:v>1.6667954063355685E-3</c:v>
                </c:pt>
                <c:pt idx="22551">
                  <c:v>1.2535095955251425E-3</c:v>
                </c:pt>
                <c:pt idx="22552">
                  <c:v>3.6505672982256121E-3</c:v>
                </c:pt>
                <c:pt idx="22553">
                  <c:v>3.4852529739014416E-3</c:v>
                </c:pt>
                <c:pt idx="22554">
                  <c:v>2.4107098657943351E-3</c:v>
                </c:pt>
                <c:pt idx="22555">
                  <c:v>4.1465102711981229E-3</c:v>
                </c:pt>
                <c:pt idx="22556">
                  <c:v>2.9066528387668455E-3</c:v>
                </c:pt>
                <c:pt idx="22557">
                  <c:v>3.9811959468739524E-3</c:v>
                </c:pt>
                <c:pt idx="22558">
                  <c:v>4.6424532441706337E-3</c:v>
                </c:pt>
                <c:pt idx="22559">
                  <c:v>4.8077675684948043E-3</c:v>
                </c:pt>
                <c:pt idx="22560">
                  <c:v>4.2291674333602078E-3</c:v>
                </c:pt>
                <c:pt idx="22561">
                  <c:v>3.9811959468739524E-3</c:v>
                </c:pt>
                <c:pt idx="22562">
                  <c:v>3.0719671630910161E-3</c:v>
                </c:pt>
                <c:pt idx="22563">
                  <c:v>3.4025958117393567E-3</c:v>
                </c:pt>
                <c:pt idx="22564">
                  <c:v>3.8985387847118675E-3</c:v>
                </c:pt>
                <c:pt idx="22565">
                  <c:v>2.9066528387668455E-3</c:v>
                </c:pt>
                <c:pt idx="22566">
                  <c:v>2.2453955414701646E-3</c:v>
                </c:pt>
                <c:pt idx="22567">
                  <c:v>3.1546243252531009E-3</c:v>
                </c:pt>
                <c:pt idx="22568">
                  <c:v>3.0719671630910161E-3</c:v>
                </c:pt>
                <c:pt idx="22569">
                  <c:v>3.6505672982256121E-3</c:v>
                </c:pt>
                <c:pt idx="22570">
                  <c:v>3.0719671630910161E-3</c:v>
                </c:pt>
                <c:pt idx="22571">
                  <c:v>1.6667954063355685E-3</c:v>
                </c:pt>
                <c:pt idx="22572">
                  <c:v>2.3280527036322498E-3</c:v>
                </c:pt>
                <c:pt idx="22573">
                  <c:v>3.4025958117393567E-3</c:v>
                </c:pt>
                <c:pt idx="22574">
                  <c:v>2.8239956766047602E-3</c:v>
                </c:pt>
                <c:pt idx="22575">
                  <c:v>2.9893100009289308E-3</c:v>
                </c:pt>
                <c:pt idx="22576">
                  <c:v>3.6505672982256121E-3</c:v>
                </c:pt>
                <c:pt idx="22577">
                  <c:v>4.2291674333602078E-3</c:v>
                </c:pt>
                <c:pt idx="22578">
                  <c:v>8.40223784714717E-4</c:v>
                </c:pt>
                <c:pt idx="22579">
                  <c:v>2.9893100009289308E-3</c:v>
                </c:pt>
                <c:pt idx="22580">
                  <c:v>2.4107098657943351E-3</c:v>
                </c:pt>
                <c:pt idx="22581">
                  <c:v>3.3199386495772715E-3</c:v>
                </c:pt>
                <c:pt idx="22582">
                  <c:v>2.0800812171459944E-3</c:v>
                </c:pt>
                <c:pt idx="22583">
                  <c:v>2.7413385144426754E-3</c:v>
                </c:pt>
                <c:pt idx="22584">
                  <c:v>2.6586813522805901E-3</c:v>
                </c:pt>
                <c:pt idx="22585">
                  <c:v>3.6505672982256121E-3</c:v>
                </c:pt>
                <c:pt idx="22586">
                  <c:v>2.9066528387668455E-3</c:v>
                </c:pt>
                <c:pt idx="22587">
                  <c:v>4.1465102711981229E-3</c:v>
                </c:pt>
                <c:pt idx="22588">
                  <c:v>3.8985387847118675E-3</c:v>
                </c:pt>
                <c:pt idx="22589">
                  <c:v>3.2372814874151862E-3</c:v>
                </c:pt>
                <c:pt idx="22590">
                  <c:v>2.9893100009289308E-3</c:v>
                </c:pt>
                <c:pt idx="22591">
                  <c:v>2.9066528387668455E-3</c:v>
                </c:pt>
                <c:pt idx="22592">
                  <c:v>2.9066528387668455E-3</c:v>
                </c:pt>
                <c:pt idx="22593">
                  <c:v>2.6162364958012092E-4</c:v>
                </c:pt>
                <c:pt idx="22594">
                  <c:v>1.9974240549839092E-3</c:v>
                </c:pt>
                <c:pt idx="22595">
                  <c:v>2.6586813522805901E-3</c:v>
                </c:pt>
                <c:pt idx="22596">
                  <c:v>3.7332244603876974E-3</c:v>
                </c:pt>
                <c:pt idx="22597">
                  <c:v>2.0800812171459944E-3</c:v>
                </c:pt>
                <c:pt idx="22598">
                  <c:v>1.3652163093865467E-5</c:v>
                </c:pt>
                <c:pt idx="22599">
                  <c:v>1.9974240549839092E-3</c:v>
                </c:pt>
                <c:pt idx="22600">
                  <c:v>4.2693797390429121E-4</c:v>
                </c:pt>
                <c:pt idx="22601">
                  <c:v>2.6586813522805901E-3</c:v>
                </c:pt>
                <c:pt idx="22602">
                  <c:v>2.3280527036322498E-3</c:v>
                </c:pt>
                <c:pt idx="22603">
                  <c:v>4.3944817576843783E-3</c:v>
                </c:pt>
                <c:pt idx="22604">
                  <c:v>2.3280527036322498E-3</c:v>
                </c:pt>
                <c:pt idx="22605">
                  <c:v>1.4188239198493129E-3</c:v>
                </c:pt>
                <c:pt idx="22606">
                  <c:v>3.5679101360635269E-3</c:v>
                </c:pt>
                <c:pt idx="22607">
                  <c:v>1.9974240549839092E-3</c:v>
                </c:pt>
                <c:pt idx="22608">
                  <c:v>2.2453955414701646E-3</c:v>
                </c:pt>
                <c:pt idx="22609">
                  <c:v>2.3280527036322498E-3</c:v>
                </c:pt>
                <c:pt idx="22610">
                  <c:v>1.0881952712009724E-3</c:v>
                </c:pt>
                <c:pt idx="22611">
                  <c:v>3.8985387847118675E-3</c:v>
                </c:pt>
                <c:pt idx="22612">
                  <c:v>4.2291674333602078E-3</c:v>
                </c:pt>
                <c:pt idx="22613">
                  <c:v>2.3280527036322498E-3</c:v>
                </c:pt>
                <c:pt idx="22614">
                  <c:v>2.49336702795642E-3</c:v>
                </c:pt>
                <c:pt idx="22615">
                  <c:v>2.1627383793080793E-3</c:v>
                </c:pt>
                <c:pt idx="22616">
                  <c:v>3.3199386495772715E-3</c:v>
                </c:pt>
                <c:pt idx="22617">
                  <c:v>2.9893100009289308E-3</c:v>
                </c:pt>
                <c:pt idx="22618">
                  <c:v>3.5679101360635269E-3</c:v>
                </c:pt>
                <c:pt idx="22619">
                  <c:v>2.6586813522805901E-3</c:v>
                </c:pt>
                <c:pt idx="22620">
                  <c:v>3.0719671630910161E-3</c:v>
                </c:pt>
                <c:pt idx="22621">
                  <c:v>1.5014810820113981E-3</c:v>
                </c:pt>
                <c:pt idx="22622">
                  <c:v>2.2453955414701646E-3</c:v>
                </c:pt>
                <c:pt idx="22623">
                  <c:v>2.4107098657943351E-3</c:v>
                </c:pt>
                <c:pt idx="22624">
                  <c:v>3.0719671630910161E-3</c:v>
                </c:pt>
                <c:pt idx="22625">
                  <c:v>2.0800812171459944E-3</c:v>
                </c:pt>
                <c:pt idx="22626">
                  <c:v>2.6586813522805901E-3</c:v>
                </c:pt>
                <c:pt idx="22627">
                  <c:v>1.3361667576872278E-3</c:v>
                </c:pt>
                <c:pt idx="22628">
                  <c:v>2.3280527036322498E-3</c:v>
                </c:pt>
                <c:pt idx="22629">
                  <c:v>1.8321097306597388E-3</c:v>
                </c:pt>
                <c:pt idx="22630">
                  <c:v>2.9066528387668455E-3</c:v>
                </c:pt>
                <c:pt idx="22631">
                  <c:v>3.3199386495772715E-3</c:v>
                </c:pt>
                <c:pt idx="22632">
                  <c:v>6.7490946039054666E-4</c:v>
                </c:pt>
                <c:pt idx="22633">
                  <c:v>3.2372814874151862E-3</c:v>
                </c:pt>
                <c:pt idx="22634">
                  <c:v>1.1708524333630577E-3</c:v>
                </c:pt>
                <c:pt idx="22635">
                  <c:v>6.7490946039054666E-4</c:v>
                </c:pt>
                <c:pt idx="22636">
                  <c:v>2.5760241901185048E-3</c:v>
                </c:pt>
                <c:pt idx="22637">
                  <c:v>2.4107098657943351E-3</c:v>
                </c:pt>
                <c:pt idx="22638">
                  <c:v>3.0719671630910161E-3</c:v>
                </c:pt>
                <c:pt idx="22639">
                  <c:v>-6.9004999068219693E-5</c:v>
                </c:pt>
                <c:pt idx="22640">
                  <c:v>3.4852529739014416E-3</c:v>
                </c:pt>
                <c:pt idx="22641">
                  <c:v>3.5679101360635269E-3</c:v>
                </c:pt>
                <c:pt idx="22642">
                  <c:v>3.0719671630910161E-3</c:v>
                </c:pt>
                <c:pt idx="22643">
                  <c:v>3.0719671630910161E-3</c:v>
                </c:pt>
                <c:pt idx="22644">
                  <c:v>1.6667954063355685E-3</c:v>
                </c:pt>
                <c:pt idx="22645">
                  <c:v>2.3280527036322498E-3</c:v>
                </c:pt>
                <c:pt idx="22646">
                  <c:v>3.6505672982256121E-3</c:v>
                </c:pt>
                <c:pt idx="22647">
                  <c:v>-6.9004999068219693E-5</c:v>
                </c:pt>
                <c:pt idx="22648">
                  <c:v>2.6162364958012092E-4</c:v>
                </c:pt>
                <c:pt idx="22649">
                  <c:v>3.1546243252531009E-3</c:v>
                </c:pt>
                <c:pt idx="22650">
                  <c:v>2.6586813522805901E-3</c:v>
                </c:pt>
                <c:pt idx="22651">
                  <c:v>1.5841382441734832E-3</c:v>
                </c:pt>
                <c:pt idx="22652">
                  <c:v>2.7413385144426754E-3</c:v>
                </c:pt>
                <c:pt idx="22653">
                  <c:v>1.4188239198493129E-3</c:v>
                </c:pt>
                <c:pt idx="22654">
                  <c:v>3.3199386495772715E-3</c:v>
                </c:pt>
                <c:pt idx="22655">
                  <c:v>3.5679101360635269E-3</c:v>
                </c:pt>
                <c:pt idx="22656">
                  <c:v>2.49336702795642E-3</c:v>
                </c:pt>
                <c:pt idx="22657">
                  <c:v>2.9893100009289308E-3</c:v>
                </c:pt>
                <c:pt idx="22658">
                  <c:v>1.4188239198493129E-3</c:v>
                </c:pt>
                <c:pt idx="22659">
                  <c:v>2.4107098657943351E-3</c:v>
                </c:pt>
                <c:pt idx="22660">
                  <c:v>2.2453955414701646E-3</c:v>
                </c:pt>
                <c:pt idx="22661">
                  <c:v>1.9974240549839092E-3</c:v>
                </c:pt>
                <c:pt idx="22662">
                  <c:v>2.1627383793080793E-3</c:v>
                </c:pt>
                <c:pt idx="22663">
                  <c:v>-2.3431932339238997E-4</c:v>
                </c:pt>
                <c:pt idx="22664">
                  <c:v>2.1627383793080793E-3</c:v>
                </c:pt>
                <c:pt idx="22665">
                  <c:v>2.6586813522805901E-3</c:v>
                </c:pt>
                <c:pt idx="22666">
                  <c:v>2.49336702795642E-3</c:v>
                </c:pt>
                <c:pt idx="22667">
                  <c:v>1.5841382441734832E-3</c:v>
                </c:pt>
                <c:pt idx="22668">
                  <c:v>2.6586813522805901E-3</c:v>
                </c:pt>
                <c:pt idx="22669">
                  <c:v>1.6667954063355685E-3</c:v>
                </c:pt>
                <c:pt idx="22670">
                  <c:v>2.6586813522805901E-3</c:v>
                </c:pt>
                <c:pt idx="22671">
                  <c:v>2.6586813522805901E-3</c:v>
                </c:pt>
                <c:pt idx="22672">
                  <c:v>2.5760241901185048E-3</c:v>
                </c:pt>
                <c:pt idx="22673">
                  <c:v>2.0800812171459944E-3</c:v>
                </c:pt>
                <c:pt idx="22674">
                  <c:v>1.9974240549839092E-3</c:v>
                </c:pt>
                <c:pt idx="22675">
                  <c:v>2.3280527036322498E-3</c:v>
                </c:pt>
                <c:pt idx="22676">
                  <c:v>2.49336702795642E-3</c:v>
                </c:pt>
                <c:pt idx="22677">
                  <c:v>1.9147668928218239E-3</c:v>
                </c:pt>
                <c:pt idx="22678">
                  <c:v>1.9974240549839092E-3</c:v>
                </c:pt>
                <c:pt idx="22679">
                  <c:v>2.0800812171459944E-3</c:v>
                </c:pt>
                <c:pt idx="22680">
                  <c:v>1.2535095955251425E-3</c:v>
                </c:pt>
                <c:pt idx="22681">
                  <c:v>1.6667954063355685E-3</c:v>
                </c:pt>
                <c:pt idx="22682">
                  <c:v>2.3280527036322498E-3</c:v>
                </c:pt>
                <c:pt idx="22683">
                  <c:v>2.8239956766047602E-3</c:v>
                </c:pt>
                <c:pt idx="22684">
                  <c:v>1.2535095955251425E-3</c:v>
                </c:pt>
                <c:pt idx="22685">
                  <c:v>1.6667954063355685E-3</c:v>
                </c:pt>
                <c:pt idx="22686">
                  <c:v>9.2288094687680217E-4</c:v>
                </c:pt>
                <c:pt idx="22687">
                  <c:v>1.9147668928218239E-3</c:v>
                </c:pt>
                <c:pt idx="22688">
                  <c:v>2.5760241901185048E-3</c:v>
                </c:pt>
                <c:pt idx="22689">
                  <c:v>2.3280527036322498E-3</c:v>
                </c:pt>
                <c:pt idx="22690">
                  <c:v>1.9147668928218239E-3</c:v>
                </c:pt>
                <c:pt idx="22691">
                  <c:v>1.5014810820113981E-3</c:v>
                </c:pt>
                <c:pt idx="22692">
                  <c:v>2.9893100009289308E-3</c:v>
                </c:pt>
                <c:pt idx="22693">
                  <c:v>2.9066528387668455E-3</c:v>
                </c:pt>
                <c:pt idx="22694">
                  <c:v>2.4107098657943351E-3</c:v>
                </c:pt>
                <c:pt idx="22695">
                  <c:v>2.9893100009289308E-3</c:v>
                </c:pt>
                <c:pt idx="22696">
                  <c:v>5.0959513606637632E-4</c:v>
                </c:pt>
                <c:pt idx="22697">
                  <c:v>1.2535095955251425E-3</c:v>
                </c:pt>
                <c:pt idx="22698">
                  <c:v>1.7494525684976535E-3</c:v>
                </c:pt>
                <c:pt idx="22699">
                  <c:v>1.6667954063355685E-3</c:v>
                </c:pt>
                <c:pt idx="22700">
                  <c:v>2.5760241901185048E-3</c:v>
                </c:pt>
                <c:pt idx="22701">
                  <c:v>1.9974240549839092E-3</c:v>
                </c:pt>
                <c:pt idx="22702">
                  <c:v>1.3652163093865467E-5</c:v>
                </c:pt>
                <c:pt idx="22703">
                  <c:v>2.6586813522805901E-3</c:v>
                </c:pt>
                <c:pt idx="22704">
                  <c:v>7.5756662255263183E-4</c:v>
                </c:pt>
                <c:pt idx="22705">
                  <c:v>2.7413385144426754E-3</c:v>
                </c:pt>
                <c:pt idx="22706">
                  <c:v>1.9974240549839092E-3</c:v>
                </c:pt>
                <c:pt idx="22707">
                  <c:v>3.3199386495772715E-3</c:v>
                </c:pt>
                <c:pt idx="22708">
                  <c:v>3.4852529739014416E-3</c:v>
                </c:pt>
                <c:pt idx="22709">
                  <c:v>2.9893100009289308E-3</c:v>
                </c:pt>
                <c:pt idx="22710">
                  <c:v>-8.1291945852698597E-4</c:v>
                </c:pt>
                <c:pt idx="22711">
                  <c:v>2.5760241901185048E-3</c:v>
                </c:pt>
                <c:pt idx="22712">
                  <c:v>2.0800812171459944E-3</c:v>
                </c:pt>
                <c:pt idx="22713">
                  <c:v>1.9974240549839092E-3</c:v>
                </c:pt>
                <c:pt idx="22714">
                  <c:v>-3.9963364771656028E-4</c:v>
                </c:pt>
                <c:pt idx="22715">
                  <c:v>1.4188239198493129E-3</c:v>
                </c:pt>
                <c:pt idx="22716">
                  <c:v>2.4107098657943351E-3</c:v>
                </c:pt>
                <c:pt idx="22717">
                  <c:v>1.0055381090388873E-3</c:v>
                </c:pt>
                <c:pt idx="22718">
                  <c:v>1.7494525684976535E-3</c:v>
                </c:pt>
                <c:pt idx="22719">
                  <c:v>2.1627383793080793E-3</c:v>
                </c:pt>
                <c:pt idx="22720">
                  <c:v>2.3280527036322498E-3</c:v>
                </c:pt>
                <c:pt idx="22721">
                  <c:v>1.5841382441734832E-3</c:v>
                </c:pt>
                <c:pt idx="22722">
                  <c:v>2.7413385144426754E-3</c:v>
                </c:pt>
                <c:pt idx="22723">
                  <c:v>1.2535095955251425E-3</c:v>
                </c:pt>
                <c:pt idx="22724">
                  <c:v>2.9893100009289308E-3</c:v>
                </c:pt>
                <c:pt idx="22725">
                  <c:v>1.1708524333630577E-3</c:v>
                </c:pt>
                <c:pt idx="22726">
                  <c:v>1.5014810820113981E-3</c:v>
                </c:pt>
                <c:pt idx="22727">
                  <c:v>1.5841382441734832E-3</c:v>
                </c:pt>
                <c:pt idx="22728">
                  <c:v>-8.1291945852698597E-4</c:v>
                </c:pt>
                <c:pt idx="22729">
                  <c:v>1.8321097306597388E-3</c:v>
                </c:pt>
                <c:pt idx="22730">
                  <c:v>1.5014810820113981E-3</c:v>
                </c:pt>
                <c:pt idx="22731">
                  <c:v>2.4107098657943351E-3</c:v>
                </c:pt>
                <c:pt idx="22732">
                  <c:v>2.1627383793080793E-3</c:v>
                </c:pt>
                <c:pt idx="22733">
                  <c:v>1.9974240549839092E-3</c:v>
                </c:pt>
                <c:pt idx="22734">
                  <c:v>4.2291674333602078E-3</c:v>
                </c:pt>
                <c:pt idx="22735">
                  <c:v>3.1546243252531009E-3</c:v>
                </c:pt>
                <c:pt idx="22736">
                  <c:v>1.4188239198493129E-3</c:v>
                </c:pt>
                <c:pt idx="22737">
                  <c:v>1.6667954063355685E-3</c:v>
                </c:pt>
                <c:pt idx="22738">
                  <c:v>-2.3431932339238997E-4</c:v>
                </c:pt>
                <c:pt idx="22739">
                  <c:v>2.6586813522805901E-3</c:v>
                </c:pt>
                <c:pt idx="22740">
                  <c:v>2.0800812171459944E-3</c:v>
                </c:pt>
                <c:pt idx="22741">
                  <c:v>5.922522982284616E-4</c:v>
                </c:pt>
                <c:pt idx="22742">
                  <c:v>2.5760241901185048E-3</c:v>
                </c:pt>
                <c:pt idx="22743">
                  <c:v>6.7490946039054666E-4</c:v>
                </c:pt>
                <c:pt idx="22744">
                  <c:v>1.3652163093865467E-5</c:v>
                </c:pt>
                <c:pt idx="22745">
                  <c:v>2.9893100009289308E-3</c:v>
                </c:pt>
                <c:pt idx="22746">
                  <c:v>2.3280527036322498E-3</c:v>
                </c:pt>
                <c:pt idx="22747">
                  <c:v>-6.4760513420281573E-4</c:v>
                </c:pt>
                <c:pt idx="22748">
                  <c:v>2.6586813522805901E-3</c:v>
                </c:pt>
                <c:pt idx="22749">
                  <c:v>1.9974240549839092E-3</c:v>
                </c:pt>
                <c:pt idx="22750">
                  <c:v>5.922522982284616E-4</c:v>
                </c:pt>
                <c:pt idx="22751">
                  <c:v>2.0800812171459944E-3</c:v>
                </c:pt>
                <c:pt idx="22752">
                  <c:v>1.4188239198493129E-3</c:v>
                </c:pt>
                <c:pt idx="22753">
                  <c:v>1.4188239198493129E-3</c:v>
                </c:pt>
                <c:pt idx="22754">
                  <c:v>3.4428081174220604E-4</c:v>
                </c:pt>
                <c:pt idx="22755">
                  <c:v>1.7896648741803578E-4</c:v>
                </c:pt>
                <c:pt idx="22756">
                  <c:v>1.7494525684976535E-3</c:v>
                </c:pt>
                <c:pt idx="22757">
                  <c:v>2.6586813522805901E-3</c:v>
                </c:pt>
                <c:pt idx="22758">
                  <c:v>1.4188239198493129E-3</c:v>
                </c:pt>
                <c:pt idx="22759">
                  <c:v>1.9974240549839092E-3</c:v>
                </c:pt>
                <c:pt idx="22760">
                  <c:v>2.3280527036322498E-3</c:v>
                </c:pt>
                <c:pt idx="22761">
                  <c:v>1.5841382441734832E-3</c:v>
                </c:pt>
                <c:pt idx="22762">
                  <c:v>7.5756662255263183E-4</c:v>
                </c:pt>
                <c:pt idx="22763">
                  <c:v>1.7494525684976535E-3</c:v>
                </c:pt>
                <c:pt idx="22764">
                  <c:v>-1.1435481071753266E-3</c:v>
                </c:pt>
                <c:pt idx="22765">
                  <c:v>1.6667954063355685E-3</c:v>
                </c:pt>
                <c:pt idx="22766">
                  <c:v>-3.9963364771656028E-4</c:v>
                </c:pt>
                <c:pt idx="22767">
                  <c:v>2.1627383793080793E-3</c:v>
                </c:pt>
                <c:pt idx="22768">
                  <c:v>5.0959513606637632E-4</c:v>
                </c:pt>
                <c:pt idx="22769">
                  <c:v>1.2535095955251425E-3</c:v>
                </c:pt>
                <c:pt idx="22770">
                  <c:v>2.4107098657943351E-3</c:v>
                </c:pt>
                <c:pt idx="22771">
                  <c:v>1.9974240549839092E-3</c:v>
                </c:pt>
                <c:pt idx="22772">
                  <c:v>1.7494525684976535E-3</c:v>
                </c:pt>
                <c:pt idx="22773">
                  <c:v>2.6162364958012092E-4</c:v>
                </c:pt>
                <c:pt idx="22774">
                  <c:v>1.1708524333630577E-3</c:v>
                </c:pt>
                <c:pt idx="22775">
                  <c:v>9.6309325255950607E-5</c:v>
                </c:pt>
                <c:pt idx="22776">
                  <c:v>1.6667954063355685E-3</c:v>
                </c:pt>
                <c:pt idx="22777">
                  <c:v>1.0881952712009724E-3</c:v>
                </c:pt>
                <c:pt idx="22778">
                  <c:v>-5.6494797204073056E-4</c:v>
                </c:pt>
                <c:pt idx="22779">
                  <c:v>1.5841382441734832E-3</c:v>
                </c:pt>
                <c:pt idx="22780">
                  <c:v>1.7896648741803578E-4</c:v>
                </c:pt>
                <c:pt idx="22781">
                  <c:v>1.0881952712009724E-3</c:v>
                </c:pt>
                <c:pt idx="22782">
                  <c:v>1.9147668928218239E-3</c:v>
                </c:pt>
                <c:pt idx="22783">
                  <c:v>1.5841382441734832E-3</c:v>
                </c:pt>
                <c:pt idx="22784">
                  <c:v>1.9147668928218239E-3</c:v>
                </c:pt>
                <c:pt idx="22785">
                  <c:v>1.7494525684976535E-3</c:v>
                </c:pt>
                <c:pt idx="22786">
                  <c:v>1.8321097306597388E-3</c:v>
                </c:pt>
                <c:pt idx="22787">
                  <c:v>2.2453955414701646E-3</c:v>
                </c:pt>
                <c:pt idx="22788">
                  <c:v>2.3280527036322498E-3</c:v>
                </c:pt>
                <c:pt idx="22789">
                  <c:v>1.9974240549839092E-3</c:v>
                </c:pt>
                <c:pt idx="22790">
                  <c:v>1.8321097306597388E-3</c:v>
                </c:pt>
                <c:pt idx="22791">
                  <c:v>6.7490946039054666E-4</c:v>
                </c:pt>
                <c:pt idx="22792">
                  <c:v>2.6162364958012092E-4</c:v>
                </c:pt>
                <c:pt idx="22793">
                  <c:v>1.7494525684976535E-3</c:v>
                </c:pt>
                <c:pt idx="22794">
                  <c:v>1.0055381090388873E-3</c:v>
                </c:pt>
                <c:pt idx="22795">
                  <c:v>1.9974240549839092E-3</c:v>
                </c:pt>
                <c:pt idx="22796">
                  <c:v>1.7494525684976535E-3</c:v>
                </c:pt>
                <c:pt idx="22797">
                  <c:v>9.2288094687680217E-4</c:v>
                </c:pt>
                <c:pt idx="22798">
                  <c:v>1.4188239198493129E-3</c:v>
                </c:pt>
                <c:pt idx="22799">
                  <c:v>1.3361667576872278E-3</c:v>
                </c:pt>
                <c:pt idx="22800">
                  <c:v>1.9147668928218239E-3</c:v>
                </c:pt>
                <c:pt idx="22801">
                  <c:v>5.0959513606637632E-4</c:v>
                </c:pt>
                <c:pt idx="22802">
                  <c:v>1.3361667576872278E-3</c:v>
                </c:pt>
                <c:pt idx="22803">
                  <c:v>8.40223784714717E-4</c:v>
                </c:pt>
                <c:pt idx="22804">
                  <c:v>2.0800812171459944E-3</c:v>
                </c:pt>
                <c:pt idx="22805">
                  <c:v>1.4188239198493129E-3</c:v>
                </c:pt>
                <c:pt idx="22806">
                  <c:v>1.8321097306597388E-3</c:v>
                </c:pt>
                <c:pt idx="22807">
                  <c:v>-8.9557662068907114E-4</c:v>
                </c:pt>
                <c:pt idx="22808">
                  <c:v>7.5756662255263183E-4</c:v>
                </c:pt>
                <c:pt idx="22809">
                  <c:v>1.9147668928218239E-3</c:v>
                </c:pt>
                <c:pt idx="22810">
                  <c:v>1.1708524333630577E-3</c:v>
                </c:pt>
                <c:pt idx="22811">
                  <c:v>1.4188239198493129E-3</c:v>
                </c:pt>
                <c:pt idx="22812">
                  <c:v>1.6667954063355685E-3</c:v>
                </c:pt>
                <c:pt idx="22813">
                  <c:v>8.40223784714717E-4</c:v>
                </c:pt>
                <c:pt idx="22814">
                  <c:v>6.7490946039054666E-4</c:v>
                </c:pt>
                <c:pt idx="22815">
                  <c:v>1.5014810820113981E-3</c:v>
                </c:pt>
                <c:pt idx="22816">
                  <c:v>2.49336702795642E-3</c:v>
                </c:pt>
                <c:pt idx="22817">
                  <c:v>1.8321097306597388E-3</c:v>
                </c:pt>
                <c:pt idx="22818">
                  <c:v>1.3361667576872278E-3</c:v>
                </c:pt>
                <c:pt idx="22819">
                  <c:v>9.6309325255950607E-5</c:v>
                </c:pt>
                <c:pt idx="22820">
                  <c:v>9.6309325255950607E-5</c:v>
                </c:pt>
                <c:pt idx="22821">
                  <c:v>-6.4760513420281573E-4</c:v>
                </c:pt>
                <c:pt idx="22822">
                  <c:v>1.7896648741803578E-4</c:v>
                </c:pt>
                <c:pt idx="22823">
                  <c:v>1.3652163093865467E-5</c:v>
                </c:pt>
                <c:pt idx="22824">
                  <c:v>1.6667954063355685E-3</c:v>
                </c:pt>
                <c:pt idx="22825">
                  <c:v>5.922522982284616E-4</c:v>
                </c:pt>
                <c:pt idx="22826">
                  <c:v>1.4188239198493129E-3</c:v>
                </c:pt>
                <c:pt idx="22827">
                  <c:v>6.7490946039054666E-4</c:v>
                </c:pt>
                <c:pt idx="22828">
                  <c:v>1.1708524333630577E-3</c:v>
                </c:pt>
                <c:pt idx="22829">
                  <c:v>1.5841382441734832E-3</c:v>
                </c:pt>
                <c:pt idx="22830">
                  <c:v>1.7494525684976535E-3</c:v>
                </c:pt>
                <c:pt idx="22831">
                  <c:v>1.5014810820113981E-3</c:v>
                </c:pt>
                <c:pt idx="22832">
                  <c:v>1.3361667576872278E-3</c:v>
                </c:pt>
                <c:pt idx="22833">
                  <c:v>1.0055381090388873E-3</c:v>
                </c:pt>
                <c:pt idx="22834">
                  <c:v>1.2535095955251425E-3</c:v>
                </c:pt>
                <c:pt idx="22835">
                  <c:v>1.4188239198493129E-3</c:v>
                </c:pt>
                <c:pt idx="22836">
                  <c:v>4.2693797390429121E-4</c:v>
                </c:pt>
                <c:pt idx="22837">
                  <c:v>1.8321097306597388E-3</c:v>
                </c:pt>
                <c:pt idx="22838">
                  <c:v>5.0959513606637632E-4</c:v>
                </c:pt>
                <c:pt idx="22839">
                  <c:v>1.8321097306597388E-3</c:v>
                </c:pt>
                <c:pt idx="22840">
                  <c:v>-1.0608909450132416E-3</c:v>
                </c:pt>
                <c:pt idx="22841">
                  <c:v>-8.1291945852698597E-4</c:v>
                </c:pt>
                <c:pt idx="22842">
                  <c:v>1.2535095955251425E-3</c:v>
                </c:pt>
                <c:pt idx="22843">
                  <c:v>9.2288094687680217E-4</c:v>
                </c:pt>
                <c:pt idx="22844">
                  <c:v>1.9974240549839092E-3</c:v>
                </c:pt>
                <c:pt idx="22845">
                  <c:v>1.3652163093865467E-5</c:v>
                </c:pt>
                <c:pt idx="22846">
                  <c:v>1.3652163093865467E-5</c:v>
                </c:pt>
                <c:pt idx="22847">
                  <c:v>1.4188239198493129E-3</c:v>
                </c:pt>
                <c:pt idx="22848">
                  <c:v>1.1708524333630577E-3</c:v>
                </c:pt>
                <c:pt idx="22849">
                  <c:v>9.6309325255950607E-5</c:v>
                </c:pt>
                <c:pt idx="22850">
                  <c:v>-3.1697648555447516E-4</c:v>
                </c:pt>
                <c:pt idx="22851">
                  <c:v>8.40223784714717E-4</c:v>
                </c:pt>
                <c:pt idx="22852">
                  <c:v>2.1627383793080793E-3</c:v>
                </c:pt>
                <c:pt idx="22853">
                  <c:v>1.0055381090388873E-3</c:v>
                </c:pt>
                <c:pt idx="22854">
                  <c:v>7.5756662255263183E-4</c:v>
                </c:pt>
                <c:pt idx="22855">
                  <c:v>6.7490946039054666E-4</c:v>
                </c:pt>
                <c:pt idx="22856">
                  <c:v>2.0800812171459944E-3</c:v>
                </c:pt>
                <c:pt idx="22857">
                  <c:v>1.4188239198493129E-3</c:v>
                </c:pt>
                <c:pt idx="22858">
                  <c:v>1.1708524333630577E-3</c:v>
                </c:pt>
                <c:pt idx="22859">
                  <c:v>1.1708524333630577E-3</c:v>
                </c:pt>
                <c:pt idx="22860">
                  <c:v>1.1708524333630577E-3</c:v>
                </c:pt>
                <c:pt idx="22861">
                  <c:v>1.1708524333630577E-3</c:v>
                </c:pt>
                <c:pt idx="22862">
                  <c:v>1.1708524333630577E-3</c:v>
                </c:pt>
                <c:pt idx="22863">
                  <c:v>-6.9004999068219693E-5</c:v>
                </c:pt>
                <c:pt idx="22864">
                  <c:v>1.6667954063355685E-3</c:v>
                </c:pt>
                <c:pt idx="22865">
                  <c:v>1.2535095955251425E-3</c:v>
                </c:pt>
                <c:pt idx="22866">
                  <c:v>1.3361667576872278E-3</c:v>
                </c:pt>
                <c:pt idx="22867">
                  <c:v>1.0881952712009724E-3</c:v>
                </c:pt>
                <c:pt idx="22868">
                  <c:v>2.1627383793080793E-3</c:v>
                </c:pt>
                <c:pt idx="22869">
                  <c:v>4.2693797390429121E-4</c:v>
                </c:pt>
                <c:pt idx="22870">
                  <c:v>1.7494525684976535E-3</c:v>
                </c:pt>
                <c:pt idx="22871">
                  <c:v>1.4188239198493129E-3</c:v>
                </c:pt>
                <c:pt idx="22872">
                  <c:v>1.5841382441734832E-3</c:v>
                </c:pt>
                <c:pt idx="22873">
                  <c:v>1.3652163093865467E-5</c:v>
                </c:pt>
                <c:pt idx="22874">
                  <c:v>1.5841382441734832E-3</c:v>
                </c:pt>
                <c:pt idx="22875">
                  <c:v>-2.3431932339238997E-4</c:v>
                </c:pt>
                <c:pt idx="22876">
                  <c:v>8.40223784714717E-4</c:v>
                </c:pt>
                <c:pt idx="22877">
                  <c:v>1.6667954063355685E-3</c:v>
                </c:pt>
                <c:pt idx="22878">
                  <c:v>1.3361667576872278E-3</c:v>
                </c:pt>
                <c:pt idx="22879">
                  <c:v>-2.3431932339238997E-4</c:v>
                </c:pt>
                <c:pt idx="22880">
                  <c:v>1.0055381090388873E-3</c:v>
                </c:pt>
                <c:pt idx="22881">
                  <c:v>-2.3431932339238997E-4</c:v>
                </c:pt>
                <c:pt idx="22882">
                  <c:v>7.5756662255263183E-4</c:v>
                </c:pt>
                <c:pt idx="22883">
                  <c:v>1.2535095955251425E-3</c:v>
                </c:pt>
                <c:pt idx="22884">
                  <c:v>-3.1697648555447516E-4</c:v>
                </c:pt>
                <c:pt idx="22885">
                  <c:v>-6.4760513420281573E-4</c:v>
                </c:pt>
                <c:pt idx="22886">
                  <c:v>1.1708524333630577E-3</c:v>
                </c:pt>
                <c:pt idx="22887">
                  <c:v>1.3361667576872278E-3</c:v>
                </c:pt>
                <c:pt idx="22888">
                  <c:v>1.3652163093865467E-5</c:v>
                </c:pt>
                <c:pt idx="22889">
                  <c:v>1.3652163093865467E-5</c:v>
                </c:pt>
                <c:pt idx="22890">
                  <c:v>1.3361667576872278E-3</c:v>
                </c:pt>
                <c:pt idx="22891">
                  <c:v>1.2535095955251425E-3</c:v>
                </c:pt>
                <c:pt idx="22892">
                  <c:v>1.3361667576872278E-3</c:v>
                </c:pt>
                <c:pt idx="22893">
                  <c:v>1.4188239198493129E-3</c:v>
                </c:pt>
                <c:pt idx="22894">
                  <c:v>1.7896648741803578E-4</c:v>
                </c:pt>
                <c:pt idx="22895">
                  <c:v>6.7490946039054666E-4</c:v>
                </c:pt>
                <c:pt idx="22896">
                  <c:v>-5.6494797204073056E-4</c:v>
                </c:pt>
                <c:pt idx="22897">
                  <c:v>1.0055381090388873E-3</c:v>
                </c:pt>
                <c:pt idx="22898">
                  <c:v>1.8321097306597388E-3</c:v>
                </c:pt>
                <c:pt idx="22899">
                  <c:v>-3.1697648555447516E-4</c:v>
                </c:pt>
                <c:pt idx="22900">
                  <c:v>2.6162364958012092E-4</c:v>
                </c:pt>
                <c:pt idx="22901">
                  <c:v>-3.1697648555447516E-4</c:v>
                </c:pt>
                <c:pt idx="22902">
                  <c:v>2.6162364958012092E-4</c:v>
                </c:pt>
                <c:pt idx="22903">
                  <c:v>1.5014810820113981E-3</c:v>
                </c:pt>
                <c:pt idx="22904">
                  <c:v>-6.9004999068219693E-5</c:v>
                </c:pt>
                <c:pt idx="22905">
                  <c:v>-2.3431932339238997E-4</c:v>
                </c:pt>
                <c:pt idx="22906">
                  <c:v>2.1627383793080793E-3</c:v>
                </c:pt>
                <c:pt idx="22907">
                  <c:v>7.5756662255263183E-4</c:v>
                </c:pt>
                <c:pt idx="22908">
                  <c:v>2.6162364958012092E-4</c:v>
                </c:pt>
                <c:pt idx="22909">
                  <c:v>1.3361667576872278E-3</c:v>
                </c:pt>
                <c:pt idx="22910">
                  <c:v>1.0881952712009724E-3</c:v>
                </c:pt>
                <c:pt idx="22911">
                  <c:v>1.1708524333630577E-3</c:v>
                </c:pt>
                <c:pt idx="22912">
                  <c:v>-6.4760513420281573E-4</c:v>
                </c:pt>
                <c:pt idx="22913">
                  <c:v>1.5841382441734832E-3</c:v>
                </c:pt>
                <c:pt idx="22914">
                  <c:v>1.8321097306597388E-3</c:v>
                </c:pt>
                <c:pt idx="22915">
                  <c:v>1.0881952712009724E-3</c:v>
                </c:pt>
                <c:pt idx="22916">
                  <c:v>1.0055381090388873E-3</c:v>
                </c:pt>
                <c:pt idx="22917">
                  <c:v>7.5756662255263183E-4</c:v>
                </c:pt>
                <c:pt idx="22918">
                  <c:v>-6.9004999068219693E-5</c:v>
                </c:pt>
                <c:pt idx="22919">
                  <c:v>1.1708524333630577E-3</c:v>
                </c:pt>
                <c:pt idx="22920">
                  <c:v>1.0881952712009724E-3</c:v>
                </c:pt>
                <c:pt idx="22921">
                  <c:v>4.2693797390429121E-4</c:v>
                </c:pt>
                <c:pt idx="22922">
                  <c:v>1.4188239198493129E-3</c:v>
                </c:pt>
                <c:pt idx="22923">
                  <c:v>-7.302622963649008E-4</c:v>
                </c:pt>
                <c:pt idx="22924">
                  <c:v>1.0881952712009724E-3</c:v>
                </c:pt>
                <c:pt idx="22925">
                  <c:v>1.5841382441734832E-3</c:v>
                </c:pt>
                <c:pt idx="22926">
                  <c:v>6.7490946039054666E-4</c:v>
                </c:pt>
                <c:pt idx="22927">
                  <c:v>6.7490946039054666E-4</c:v>
                </c:pt>
                <c:pt idx="22928">
                  <c:v>9.6309325255950607E-5</c:v>
                </c:pt>
                <c:pt idx="22929">
                  <c:v>8.40223784714717E-4</c:v>
                </c:pt>
                <c:pt idx="22930">
                  <c:v>2.6162364958012092E-4</c:v>
                </c:pt>
                <c:pt idx="22931">
                  <c:v>7.5756662255263183E-4</c:v>
                </c:pt>
                <c:pt idx="22932">
                  <c:v>1.0881952712009724E-3</c:v>
                </c:pt>
                <c:pt idx="22933">
                  <c:v>1.0881952712009724E-3</c:v>
                </c:pt>
                <c:pt idx="22934">
                  <c:v>1.5014810820113981E-3</c:v>
                </c:pt>
                <c:pt idx="22935">
                  <c:v>-6.9004999068219693E-5</c:v>
                </c:pt>
                <c:pt idx="22936">
                  <c:v>1.0881952712009724E-3</c:v>
                </c:pt>
                <c:pt idx="22937">
                  <c:v>-7.302622963649008E-4</c:v>
                </c:pt>
                <c:pt idx="22938">
                  <c:v>1.7896648741803578E-4</c:v>
                </c:pt>
                <c:pt idx="22939">
                  <c:v>1.5014810820113981E-3</c:v>
                </c:pt>
                <c:pt idx="22940">
                  <c:v>4.2693797390429121E-4</c:v>
                </c:pt>
                <c:pt idx="22941">
                  <c:v>1.4188239198493129E-3</c:v>
                </c:pt>
                <c:pt idx="22942">
                  <c:v>1.0055381090388873E-3</c:v>
                </c:pt>
                <c:pt idx="22943">
                  <c:v>-6.4760513420281573E-4</c:v>
                </c:pt>
                <c:pt idx="22944">
                  <c:v>2.4107098657943351E-3</c:v>
                </c:pt>
                <c:pt idx="22945">
                  <c:v>1.2535095955251425E-3</c:v>
                </c:pt>
                <c:pt idx="22946">
                  <c:v>9.2288094687680217E-4</c:v>
                </c:pt>
                <c:pt idx="22947">
                  <c:v>-6.4760513420281573E-4</c:v>
                </c:pt>
                <c:pt idx="22948">
                  <c:v>1.0881952712009724E-3</c:v>
                </c:pt>
                <c:pt idx="22949">
                  <c:v>7.5756662255263183E-4</c:v>
                </c:pt>
                <c:pt idx="22950">
                  <c:v>5.0959513606637632E-4</c:v>
                </c:pt>
                <c:pt idx="22951">
                  <c:v>1.7896648741803578E-4</c:v>
                </c:pt>
                <c:pt idx="22952">
                  <c:v>-1.5166216123030482E-4</c:v>
                </c:pt>
                <c:pt idx="22953">
                  <c:v>5.922522982284616E-4</c:v>
                </c:pt>
                <c:pt idx="22954">
                  <c:v>1.3652163093865467E-5</c:v>
                </c:pt>
                <c:pt idx="22955">
                  <c:v>4.2693797390429121E-4</c:v>
                </c:pt>
                <c:pt idx="22956">
                  <c:v>6.7490946039054666E-4</c:v>
                </c:pt>
                <c:pt idx="22957">
                  <c:v>1.0881952712009724E-3</c:v>
                </c:pt>
                <c:pt idx="22958">
                  <c:v>-6.9004999068219693E-5</c:v>
                </c:pt>
                <c:pt idx="22959">
                  <c:v>1.3361667576872278E-3</c:v>
                </c:pt>
                <c:pt idx="22960">
                  <c:v>4.2693797390429121E-4</c:v>
                </c:pt>
                <c:pt idx="22961">
                  <c:v>1.3652163093865467E-5</c:v>
                </c:pt>
                <c:pt idx="22962">
                  <c:v>8.40223784714717E-4</c:v>
                </c:pt>
                <c:pt idx="22963">
                  <c:v>7.5756662255263183E-4</c:v>
                </c:pt>
                <c:pt idx="22964">
                  <c:v>-1.1435481071753266E-3</c:v>
                </c:pt>
                <c:pt idx="22965">
                  <c:v>-7.302622963649008E-4</c:v>
                </c:pt>
                <c:pt idx="22966">
                  <c:v>-4.8229080987864545E-4</c:v>
                </c:pt>
                <c:pt idx="22967">
                  <c:v>4.2693797390429121E-4</c:v>
                </c:pt>
                <c:pt idx="22968">
                  <c:v>2.6162364958012092E-4</c:v>
                </c:pt>
                <c:pt idx="22969">
                  <c:v>9.2288094687680217E-4</c:v>
                </c:pt>
                <c:pt idx="22970">
                  <c:v>-1.0608909450132416E-3</c:v>
                </c:pt>
                <c:pt idx="22971">
                  <c:v>1.6667954063355685E-3</c:v>
                </c:pt>
                <c:pt idx="22972">
                  <c:v>-6.4760513420281573E-4</c:v>
                </c:pt>
                <c:pt idx="22973">
                  <c:v>-1.5166216123030482E-4</c:v>
                </c:pt>
                <c:pt idx="22974">
                  <c:v>1.4188239198493129E-3</c:v>
                </c:pt>
                <c:pt idx="22975">
                  <c:v>1.2535095955251425E-3</c:v>
                </c:pt>
                <c:pt idx="22976">
                  <c:v>9.2288094687680217E-4</c:v>
                </c:pt>
                <c:pt idx="22977">
                  <c:v>-1.0608909450132416E-3</c:v>
                </c:pt>
                <c:pt idx="22978">
                  <c:v>9.2288094687680217E-4</c:v>
                </c:pt>
                <c:pt idx="22979">
                  <c:v>1.7896648741803578E-4</c:v>
                </c:pt>
                <c:pt idx="22980">
                  <c:v>9.2288094687680217E-4</c:v>
                </c:pt>
                <c:pt idx="22981">
                  <c:v>-3.1697648555447516E-4</c:v>
                </c:pt>
                <c:pt idx="22982">
                  <c:v>1.7896648741803578E-4</c:v>
                </c:pt>
                <c:pt idx="22983">
                  <c:v>1.1708524333630577E-3</c:v>
                </c:pt>
                <c:pt idx="22984">
                  <c:v>-8.1291945852698597E-4</c:v>
                </c:pt>
                <c:pt idx="22985">
                  <c:v>1.1708524333630577E-3</c:v>
                </c:pt>
                <c:pt idx="22986">
                  <c:v>1.1708524333630577E-3</c:v>
                </c:pt>
                <c:pt idx="22987">
                  <c:v>2.6162364958012092E-4</c:v>
                </c:pt>
                <c:pt idx="22988">
                  <c:v>1.2535095955251425E-3</c:v>
                </c:pt>
                <c:pt idx="22989">
                  <c:v>-2.3431932339238997E-4</c:v>
                </c:pt>
                <c:pt idx="22990">
                  <c:v>3.4428081174220604E-4</c:v>
                </c:pt>
                <c:pt idx="22991">
                  <c:v>-7.302622963649008E-4</c:v>
                </c:pt>
                <c:pt idx="22992">
                  <c:v>-1.5166216123030482E-4</c:v>
                </c:pt>
                <c:pt idx="22993">
                  <c:v>9.2288094687680217E-4</c:v>
                </c:pt>
                <c:pt idx="22994">
                  <c:v>5.0959513606637632E-4</c:v>
                </c:pt>
                <c:pt idx="22995">
                  <c:v>5.0959513606637632E-4</c:v>
                </c:pt>
                <c:pt idx="22996">
                  <c:v>9.2288094687680217E-4</c:v>
                </c:pt>
                <c:pt idx="22997">
                  <c:v>1.2535095955251425E-3</c:v>
                </c:pt>
                <c:pt idx="22998">
                  <c:v>-8.9557662068907114E-4</c:v>
                </c:pt>
                <c:pt idx="22999">
                  <c:v>1.1708524333630577E-3</c:v>
                </c:pt>
                <c:pt idx="23000">
                  <c:v>5.922522982284616E-4</c:v>
                </c:pt>
                <c:pt idx="23001">
                  <c:v>3.4428081174220604E-4</c:v>
                </c:pt>
                <c:pt idx="23002">
                  <c:v>-2.3431932339238997E-4</c:v>
                </c:pt>
                <c:pt idx="23003">
                  <c:v>4.2693797390429121E-4</c:v>
                </c:pt>
                <c:pt idx="23004">
                  <c:v>-2.2180912152824335E-3</c:v>
                </c:pt>
                <c:pt idx="23005">
                  <c:v>7.5756662255263183E-4</c:v>
                </c:pt>
                <c:pt idx="23006">
                  <c:v>-9.7823378285115631E-4</c:v>
                </c:pt>
                <c:pt idx="23007">
                  <c:v>8.40223784714717E-4</c:v>
                </c:pt>
                <c:pt idx="23008">
                  <c:v>5.0959513606637632E-4</c:v>
                </c:pt>
                <c:pt idx="23009">
                  <c:v>8.40223784714717E-4</c:v>
                </c:pt>
                <c:pt idx="23010">
                  <c:v>1.3652163093865467E-5</c:v>
                </c:pt>
                <c:pt idx="23011">
                  <c:v>-1.5166216123030482E-4</c:v>
                </c:pt>
                <c:pt idx="23012">
                  <c:v>1.2535095955251425E-3</c:v>
                </c:pt>
                <c:pt idx="23013">
                  <c:v>-8.1291945852698597E-4</c:v>
                </c:pt>
                <c:pt idx="23014">
                  <c:v>5.0959513606637632E-4</c:v>
                </c:pt>
                <c:pt idx="23015">
                  <c:v>-1.0608909450132416E-3</c:v>
                </c:pt>
                <c:pt idx="23016">
                  <c:v>1.0881952712009724E-3</c:v>
                </c:pt>
                <c:pt idx="23017">
                  <c:v>6.7490946039054666E-4</c:v>
                </c:pt>
                <c:pt idx="23018">
                  <c:v>9.2288094687680217E-4</c:v>
                </c:pt>
                <c:pt idx="23019">
                  <c:v>-6.4760513420281573E-4</c:v>
                </c:pt>
                <c:pt idx="23020">
                  <c:v>9.6309325255950607E-5</c:v>
                </c:pt>
                <c:pt idx="23021">
                  <c:v>-2.3431932339238997E-4</c:v>
                </c:pt>
                <c:pt idx="23022">
                  <c:v>-3.9963364771656028E-4</c:v>
                </c:pt>
                <c:pt idx="23023">
                  <c:v>-1.308862431499497E-3</c:v>
                </c:pt>
                <c:pt idx="23024">
                  <c:v>9.6309325255950607E-5</c:v>
                </c:pt>
                <c:pt idx="23025">
                  <c:v>-8.1291945852698597E-4</c:v>
                </c:pt>
                <c:pt idx="23026">
                  <c:v>3.4428081174220604E-4</c:v>
                </c:pt>
                <c:pt idx="23027">
                  <c:v>5.922522982284616E-4</c:v>
                </c:pt>
                <c:pt idx="23028">
                  <c:v>8.40223784714717E-4</c:v>
                </c:pt>
                <c:pt idx="23029">
                  <c:v>-1.5166216123030482E-4</c:v>
                </c:pt>
                <c:pt idx="23030">
                  <c:v>1.0055381090388873E-3</c:v>
                </c:pt>
                <c:pt idx="23031">
                  <c:v>9.6309325255950607E-5</c:v>
                </c:pt>
                <c:pt idx="23032">
                  <c:v>1.6667954063355685E-3</c:v>
                </c:pt>
                <c:pt idx="23033">
                  <c:v>9.2288094687680217E-4</c:v>
                </c:pt>
                <c:pt idx="23034">
                  <c:v>2.6162364958012092E-4</c:v>
                </c:pt>
                <c:pt idx="23035">
                  <c:v>9.6309325255950607E-5</c:v>
                </c:pt>
                <c:pt idx="23036">
                  <c:v>-3.9963364771656028E-4</c:v>
                </c:pt>
                <c:pt idx="23037">
                  <c:v>1.3652163093865467E-5</c:v>
                </c:pt>
                <c:pt idx="23038">
                  <c:v>6.7490946039054666E-4</c:v>
                </c:pt>
                <c:pt idx="23039">
                  <c:v>-6.9004999068219693E-5</c:v>
                </c:pt>
                <c:pt idx="23040">
                  <c:v>-8.1291945852698597E-4</c:v>
                </c:pt>
                <c:pt idx="23041">
                  <c:v>-2.1354340531203487E-3</c:v>
                </c:pt>
                <c:pt idx="23042">
                  <c:v>3.4428081174220604E-4</c:v>
                </c:pt>
                <c:pt idx="23043">
                  <c:v>3.4428081174220604E-4</c:v>
                </c:pt>
                <c:pt idx="23044">
                  <c:v>7.5756662255263183E-4</c:v>
                </c:pt>
                <c:pt idx="23045">
                  <c:v>-7.302622963649008E-4</c:v>
                </c:pt>
                <c:pt idx="23046">
                  <c:v>9.6309325255950607E-5</c:v>
                </c:pt>
                <c:pt idx="23047">
                  <c:v>-2.3834055396066041E-3</c:v>
                </c:pt>
                <c:pt idx="23048">
                  <c:v>1.0055381090388873E-3</c:v>
                </c:pt>
                <c:pt idx="23049">
                  <c:v>7.5756662255263183E-4</c:v>
                </c:pt>
                <c:pt idx="23050">
                  <c:v>-1.5568339179857524E-3</c:v>
                </c:pt>
                <c:pt idx="23051">
                  <c:v>1.2535095955251425E-3</c:v>
                </c:pt>
                <c:pt idx="23052">
                  <c:v>5.0959513606637632E-4</c:v>
                </c:pt>
                <c:pt idx="23053">
                  <c:v>-1.4741767558236671E-3</c:v>
                </c:pt>
                <c:pt idx="23054">
                  <c:v>5.922522982284616E-4</c:v>
                </c:pt>
                <c:pt idx="23055">
                  <c:v>1.3652163093865467E-5</c:v>
                </c:pt>
                <c:pt idx="23056">
                  <c:v>-1.6394910801478375E-3</c:v>
                </c:pt>
                <c:pt idx="23057">
                  <c:v>3.4428081174220604E-4</c:v>
                </c:pt>
                <c:pt idx="23058">
                  <c:v>-1.0608909450132416E-3</c:v>
                </c:pt>
                <c:pt idx="23059">
                  <c:v>-2.1354340531203487E-3</c:v>
                </c:pt>
                <c:pt idx="23060">
                  <c:v>-1.0608909450132416E-3</c:v>
                </c:pt>
                <c:pt idx="23061">
                  <c:v>-3.1697648555447516E-4</c:v>
                </c:pt>
                <c:pt idx="23062">
                  <c:v>9.6309325255950607E-5</c:v>
                </c:pt>
                <c:pt idx="23063">
                  <c:v>1.0055381090388873E-3</c:v>
                </c:pt>
                <c:pt idx="23064">
                  <c:v>5.922522982284616E-4</c:v>
                </c:pt>
                <c:pt idx="23065">
                  <c:v>1.0881952712009724E-3</c:v>
                </c:pt>
                <c:pt idx="23066">
                  <c:v>9.6309325255950607E-5</c:v>
                </c:pt>
                <c:pt idx="23067">
                  <c:v>-8.9557662068907114E-4</c:v>
                </c:pt>
                <c:pt idx="23068">
                  <c:v>3.4428081174220604E-4</c:v>
                </c:pt>
                <c:pt idx="23069">
                  <c:v>4.2693797390429121E-4</c:v>
                </c:pt>
                <c:pt idx="23070">
                  <c:v>5.922522982284616E-4</c:v>
                </c:pt>
                <c:pt idx="23071">
                  <c:v>8.40223784714717E-4</c:v>
                </c:pt>
                <c:pt idx="23072">
                  <c:v>-3.9963364771656028E-4</c:v>
                </c:pt>
                <c:pt idx="23073">
                  <c:v>-1.308862431499497E-3</c:v>
                </c:pt>
                <c:pt idx="23074">
                  <c:v>-3.9963364771656028E-4</c:v>
                </c:pt>
                <c:pt idx="23075">
                  <c:v>-6.9004999068219693E-5</c:v>
                </c:pt>
                <c:pt idx="23076">
                  <c:v>4.2693797390429121E-4</c:v>
                </c:pt>
                <c:pt idx="23077">
                  <c:v>1.7896648741803578E-4</c:v>
                </c:pt>
                <c:pt idx="23078">
                  <c:v>5.922522982284616E-4</c:v>
                </c:pt>
                <c:pt idx="23079">
                  <c:v>-1.308862431499497E-3</c:v>
                </c:pt>
                <c:pt idx="23080">
                  <c:v>1.7896648741803578E-4</c:v>
                </c:pt>
                <c:pt idx="23081">
                  <c:v>3.4428081174220604E-4</c:v>
                </c:pt>
                <c:pt idx="23082">
                  <c:v>-2.3431932339238997E-4</c:v>
                </c:pt>
                <c:pt idx="23083">
                  <c:v>6.7490946039054666E-4</c:v>
                </c:pt>
                <c:pt idx="23084">
                  <c:v>1.3652163093865467E-5</c:v>
                </c:pt>
                <c:pt idx="23085">
                  <c:v>1.0055381090388873E-3</c:v>
                </c:pt>
                <c:pt idx="23086">
                  <c:v>-6.9004999068219693E-5</c:v>
                </c:pt>
                <c:pt idx="23087">
                  <c:v>-3.9963364771656028E-4</c:v>
                </c:pt>
                <c:pt idx="23088">
                  <c:v>5.0959513606637632E-4</c:v>
                </c:pt>
                <c:pt idx="23089">
                  <c:v>6.7490946039054666E-4</c:v>
                </c:pt>
                <c:pt idx="23090">
                  <c:v>-3.1697648555447516E-4</c:v>
                </c:pt>
                <c:pt idx="23091">
                  <c:v>-2.3431932339238997E-4</c:v>
                </c:pt>
                <c:pt idx="23092">
                  <c:v>8.40223784714717E-4</c:v>
                </c:pt>
                <c:pt idx="23093">
                  <c:v>9.2288094687680217E-4</c:v>
                </c:pt>
                <c:pt idx="23094">
                  <c:v>7.5756662255263183E-4</c:v>
                </c:pt>
                <c:pt idx="23095">
                  <c:v>-7.302622963649008E-4</c:v>
                </c:pt>
                <c:pt idx="23096">
                  <c:v>3.4428081174220604E-4</c:v>
                </c:pt>
                <c:pt idx="23097">
                  <c:v>5.0959513606637632E-4</c:v>
                </c:pt>
                <c:pt idx="23098">
                  <c:v>1.3652163093865467E-5</c:v>
                </c:pt>
                <c:pt idx="23099">
                  <c:v>-3.1697648555447516E-4</c:v>
                </c:pt>
                <c:pt idx="23100">
                  <c:v>-2.0527768909582634E-3</c:v>
                </c:pt>
                <c:pt idx="23101">
                  <c:v>-2.3431932339238997E-4</c:v>
                </c:pt>
                <c:pt idx="23102">
                  <c:v>4.2693797390429121E-4</c:v>
                </c:pt>
                <c:pt idx="23103">
                  <c:v>1.3652163093865467E-5</c:v>
                </c:pt>
                <c:pt idx="23104">
                  <c:v>5.922522982284616E-4</c:v>
                </c:pt>
                <c:pt idx="23105">
                  <c:v>-3.1697648555447516E-4</c:v>
                </c:pt>
                <c:pt idx="23106">
                  <c:v>-8.1291945852698597E-4</c:v>
                </c:pt>
                <c:pt idx="23107">
                  <c:v>-4.8229080987864545E-4</c:v>
                </c:pt>
                <c:pt idx="23108">
                  <c:v>6.7490946039054666E-4</c:v>
                </c:pt>
                <c:pt idx="23109">
                  <c:v>-1.0608909450132416E-3</c:v>
                </c:pt>
                <c:pt idx="23110">
                  <c:v>9.6309325255950607E-5</c:v>
                </c:pt>
                <c:pt idx="23111">
                  <c:v>7.5756662255263183E-4</c:v>
                </c:pt>
                <c:pt idx="23112">
                  <c:v>-1.2262052693374119E-3</c:v>
                </c:pt>
                <c:pt idx="23113">
                  <c:v>3.4428081174220604E-4</c:v>
                </c:pt>
                <c:pt idx="23114">
                  <c:v>-2.5487198639307742E-3</c:v>
                </c:pt>
                <c:pt idx="23115">
                  <c:v>4.2693797390429121E-4</c:v>
                </c:pt>
                <c:pt idx="23116">
                  <c:v>-6.9004999068219693E-5</c:v>
                </c:pt>
                <c:pt idx="23117">
                  <c:v>9.6309325255950607E-5</c:v>
                </c:pt>
                <c:pt idx="23118">
                  <c:v>5.0959513606637632E-4</c:v>
                </c:pt>
                <c:pt idx="23119">
                  <c:v>-3.9963364771656028E-4</c:v>
                </c:pt>
                <c:pt idx="23120">
                  <c:v>6.7490946039054666E-4</c:v>
                </c:pt>
                <c:pt idx="23121">
                  <c:v>5.0959513606637632E-4</c:v>
                </c:pt>
                <c:pt idx="23122">
                  <c:v>-1.391519593661582E-3</c:v>
                </c:pt>
                <c:pt idx="23123">
                  <c:v>-1.7221482423099227E-3</c:v>
                </c:pt>
                <c:pt idx="23124">
                  <c:v>-9.7823378285115631E-4</c:v>
                </c:pt>
                <c:pt idx="23125">
                  <c:v>8.40223784714717E-4</c:v>
                </c:pt>
                <c:pt idx="23126">
                  <c:v>-1.4741767558236671E-3</c:v>
                </c:pt>
                <c:pt idx="23127">
                  <c:v>1.3652163093865467E-5</c:v>
                </c:pt>
                <c:pt idx="23128">
                  <c:v>1.0881952712009724E-3</c:v>
                </c:pt>
                <c:pt idx="23129">
                  <c:v>5.922522982284616E-4</c:v>
                </c:pt>
                <c:pt idx="23130">
                  <c:v>-1.5568339179857524E-3</c:v>
                </c:pt>
                <c:pt idx="23131">
                  <c:v>-6.9004999068219693E-5</c:v>
                </c:pt>
                <c:pt idx="23132">
                  <c:v>-6.4760513420281573E-4</c:v>
                </c:pt>
                <c:pt idx="23133">
                  <c:v>-3.9963364771656028E-4</c:v>
                </c:pt>
                <c:pt idx="23134">
                  <c:v>-4.8229080987864545E-4</c:v>
                </c:pt>
                <c:pt idx="23135">
                  <c:v>-1.5166216123030482E-4</c:v>
                </c:pt>
                <c:pt idx="23136">
                  <c:v>-1.6394910801478375E-3</c:v>
                </c:pt>
                <c:pt idx="23137">
                  <c:v>-8.9557662068907114E-4</c:v>
                </c:pt>
                <c:pt idx="23138">
                  <c:v>-1.0608909450132416E-3</c:v>
                </c:pt>
                <c:pt idx="23139">
                  <c:v>8.40223784714717E-4</c:v>
                </c:pt>
                <c:pt idx="23140">
                  <c:v>2.6162364958012092E-4</c:v>
                </c:pt>
                <c:pt idx="23141">
                  <c:v>-3.9963364771656028E-4</c:v>
                </c:pt>
                <c:pt idx="23142">
                  <c:v>-1.308862431499497E-3</c:v>
                </c:pt>
                <c:pt idx="23143">
                  <c:v>9.6309325255950607E-5</c:v>
                </c:pt>
                <c:pt idx="23144">
                  <c:v>5.0959513606637632E-4</c:v>
                </c:pt>
                <c:pt idx="23145">
                  <c:v>6.7490946039054666E-4</c:v>
                </c:pt>
                <c:pt idx="23146">
                  <c:v>-5.6494797204073056E-4</c:v>
                </c:pt>
                <c:pt idx="23147">
                  <c:v>1.7896648741803578E-4</c:v>
                </c:pt>
                <c:pt idx="23148">
                  <c:v>-7.302622963649008E-4</c:v>
                </c:pt>
                <c:pt idx="23149">
                  <c:v>-1.2262052693374119E-3</c:v>
                </c:pt>
                <c:pt idx="23150">
                  <c:v>-1.2262052693374119E-3</c:v>
                </c:pt>
                <c:pt idx="23151">
                  <c:v>-2.2180912152824335E-3</c:v>
                </c:pt>
                <c:pt idx="23152">
                  <c:v>-3.2099771612274551E-3</c:v>
                </c:pt>
                <c:pt idx="23153">
                  <c:v>-1.5166216123030482E-4</c:v>
                </c:pt>
                <c:pt idx="23154">
                  <c:v>-1.4741767558236671E-3</c:v>
                </c:pt>
                <c:pt idx="23155">
                  <c:v>3.4428081174220604E-4</c:v>
                </c:pt>
                <c:pt idx="23156">
                  <c:v>9.2288094687680217E-4</c:v>
                </c:pt>
                <c:pt idx="23157">
                  <c:v>2.6162364958012092E-4</c:v>
                </c:pt>
                <c:pt idx="23158">
                  <c:v>6.7490946039054666E-4</c:v>
                </c:pt>
                <c:pt idx="23159">
                  <c:v>1.3652163093865467E-5</c:v>
                </c:pt>
                <c:pt idx="23160">
                  <c:v>-2.8793485125791145E-3</c:v>
                </c:pt>
                <c:pt idx="23161">
                  <c:v>5.922522982284616E-4</c:v>
                </c:pt>
                <c:pt idx="23162">
                  <c:v>9.6309325255950607E-5</c:v>
                </c:pt>
                <c:pt idx="23163">
                  <c:v>1.7896648741803578E-4</c:v>
                </c:pt>
                <c:pt idx="23164">
                  <c:v>1.7896648741803578E-4</c:v>
                </c:pt>
                <c:pt idx="23165">
                  <c:v>1.7896648741803578E-4</c:v>
                </c:pt>
                <c:pt idx="23166">
                  <c:v>-1.0608909450132416E-3</c:v>
                </c:pt>
                <c:pt idx="23167">
                  <c:v>-1.5568339179857524E-3</c:v>
                </c:pt>
                <c:pt idx="23168">
                  <c:v>1.7896648741803578E-4</c:v>
                </c:pt>
                <c:pt idx="23169">
                  <c:v>-2.3431932339238997E-4</c:v>
                </c:pt>
                <c:pt idx="23170">
                  <c:v>6.7490946039054666E-4</c:v>
                </c:pt>
                <c:pt idx="23171">
                  <c:v>-1.5166216123030482E-4</c:v>
                </c:pt>
                <c:pt idx="23172">
                  <c:v>4.2693797390429121E-4</c:v>
                </c:pt>
                <c:pt idx="23173">
                  <c:v>-3.9963364771656028E-4</c:v>
                </c:pt>
                <c:pt idx="23174">
                  <c:v>7.5756662255263183E-4</c:v>
                </c:pt>
                <c:pt idx="23175">
                  <c:v>-2.1354340531203487E-3</c:v>
                </c:pt>
                <c:pt idx="23176">
                  <c:v>5.922522982284616E-4</c:v>
                </c:pt>
                <c:pt idx="23177">
                  <c:v>-1.8874625666340931E-3</c:v>
                </c:pt>
                <c:pt idx="23178">
                  <c:v>9.2288094687680217E-4</c:v>
                </c:pt>
                <c:pt idx="23179">
                  <c:v>-6.9004999068219693E-5</c:v>
                </c:pt>
                <c:pt idx="23180">
                  <c:v>2.6162364958012092E-4</c:v>
                </c:pt>
                <c:pt idx="23181">
                  <c:v>6.7490946039054666E-4</c:v>
                </c:pt>
                <c:pt idx="23182">
                  <c:v>1.7896648741803578E-4</c:v>
                </c:pt>
                <c:pt idx="23183">
                  <c:v>-6.9004999068219693E-5</c:v>
                </c:pt>
                <c:pt idx="23184">
                  <c:v>-5.6494797204073056E-4</c:v>
                </c:pt>
                <c:pt idx="23185">
                  <c:v>-8.9557662068907114E-4</c:v>
                </c:pt>
                <c:pt idx="23186">
                  <c:v>-3.1697648555447516E-4</c:v>
                </c:pt>
                <c:pt idx="23187">
                  <c:v>7.5756662255263183E-4</c:v>
                </c:pt>
                <c:pt idx="23188">
                  <c:v>-5.6494797204073056E-4</c:v>
                </c:pt>
                <c:pt idx="23189">
                  <c:v>1.7896648741803578E-4</c:v>
                </c:pt>
                <c:pt idx="23190">
                  <c:v>1.1708524333630577E-3</c:v>
                </c:pt>
                <c:pt idx="23191">
                  <c:v>-3.1697648555447516E-4</c:v>
                </c:pt>
                <c:pt idx="23192">
                  <c:v>2.6162364958012092E-4</c:v>
                </c:pt>
                <c:pt idx="23193">
                  <c:v>-1.0608909450132416E-3</c:v>
                </c:pt>
                <c:pt idx="23194">
                  <c:v>-3.1697648555447516E-4</c:v>
                </c:pt>
                <c:pt idx="23195">
                  <c:v>3.4428081174220604E-4</c:v>
                </c:pt>
                <c:pt idx="23196">
                  <c:v>-3.1697648555447516E-4</c:v>
                </c:pt>
                <c:pt idx="23197">
                  <c:v>-5.6494797204073056E-4</c:v>
                </c:pt>
                <c:pt idx="23198">
                  <c:v>-3.9963364771656028E-4</c:v>
                </c:pt>
                <c:pt idx="23199">
                  <c:v>-2.4660627017686894E-3</c:v>
                </c:pt>
                <c:pt idx="23200">
                  <c:v>1.0055381090388873E-3</c:v>
                </c:pt>
                <c:pt idx="23201">
                  <c:v>-6.9004999068219693E-5</c:v>
                </c:pt>
                <c:pt idx="23202">
                  <c:v>-8.9557662068907114E-4</c:v>
                </c:pt>
                <c:pt idx="23203">
                  <c:v>-1.4741767558236671E-3</c:v>
                </c:pt>
                <c:pt idx="23204">
                  <c:v>-1.4741767558236671E-3</c:v>
                </c:pt>
                <c:pt idx="23205">
                  <c:v>-1.2262052693374119E-3</c:v>
                </c:pt>
                <c:pt idx="23206">
                  <c:v>-3.1697648555447516E-4</c:v>
                </c:pt>
                <c:pt idx="23207">
                  <c:v>-3.1697648555447516E-4</c:v>
                </c:pt>
                <c:pt idx="23208">
                  <c:v>-4.8229080987864545E-4</c:v>
                </c:pt>
                <c:pt idx="23209">
                  <c:v>-8.9557662068907114E-4</c:v>
                </c:pt>
                <c:pt idx="23210">
                  <c:v>1.1708524333630577E-3</c:v>
                </c:pt>
                <c:pt idx="23211">
                  <c:v>-1.6394910801478375E-3</c:v>
                </c:pt>
                <c:pt idx="23212">
                  <c:v>-4.8229080987864545E-4</c:v>
                </c:pt>
                <c:pt idx="23213">
                  <c:v>6.7490946039054666E-4</c:v>
                </c:pt>
                <c:pt idx="23214">
                  <c:v>3.4428081174220604E-4</c:v>
                </c:pt>
                <c:pt idx="23215">
                  <c:v>-8.1291945852698597E-4</c:v>
                </c:pt>
                <c:pt idx="23216">
                  <c:v>-3.1697648555447516E-4</c:v>
                </c:pt>
                <c:pt idx="23217">
                  <c:v>-2.4660627017686894E-3</c:v>
                </c:pt>
                <c:pt idx="23218">
                  <c:v>-3.9963364771656028E-4</c:v>
                </c:pt>
                <c:pt idx="23219">
                  <c:v>-6.4760513420281573E-4</c:v>
                </c:pt>
                <c:pt idx="23220">
                  <c:v>-1.5166216123030482E-4</c:v>
                </c:pt>
                <c:pt idx="23221">
                  <c:v>-1.8048054044720078E-3</c:v>
                </c:pt>
                <c:pt idx="23222">
                  <c:v>-1.5166216123030482E-4</c:v>
                </c:pt>
                <c:pt idx="23223">
                  <c:v>-9.7823378285115631E-4</c:v>
                </c:pt>
                <c:pt idx="23224">
                  <c:v>-8.1291945852698597E-4</c:v>
                </c:pt>
                <c:pt idx="23225">
                  <c:v>-8.9557662068907114E-4</c:v>
                </c:pt>
                <c:pt idx="23226">
                  <c:v>-2.3431932339238997E-4</c:v>
                </c:pt>
                <c:pt idx="23227">
                  <c:v>-1.2262052693374119E-3</c:v>
                </c:pt>
                <c:pt idx="23228">
                  <c:v>3.4428081174220604E-4</c:v>
                </c:pt>
                <c:pt idx="23229">
                  <c:v>-8.1291945852698597E-4</c:v>
                </c:pt>
                <c:pt idx="23230">
                  <c:v>-3.1697648555447516E-4</c:v>
                </c:pt>
                <c:pt idx="23231">
                  <c:v>-3.9963364771656028E-4</c:v>
                </c:pt>
                <c:pt idx="23232">
                  <c:v>-2.8793485125791145E-3</c:v>
                </c:pt>
                <c:pt idx="23233">
                  <c:v>-3.1697648555447516E-4</c:v>
                </c:pt>
                <c:pt idx="23234">
                  <c:v>1.3652163093865467E-5</c:v>
                </c:pt>
                <c:pt idx="23235">
                  <c:v>-5.6494797204073056E-4</c:v>
                </c:pt>
                <c:pt idx="23236">
                  <c:v>-5.6494797204073056E-4</c:v>
                </c:pt>
                <c:pt idx="23237">
                  <c:v>-1.2262052693374119E-3</c:v>
                </c:pt>
                <c:pt idx="23238">
                  <c:v>1.3652163093865467E-5</c:v>
                </c:pt>
                <c:pt idx="23239">
                  <c:v>-2.3007483774445188E-3</c:v>
                </c:pt>
                <c:pt idx="23240">
                  <c:v>-3.2926343233895404E-3</c:v>
                </c:pt>
                <c:pt idx="23241">
                  <c:v>1.3652163093865467E-5</c:v>
                </c:pt>
                <c:pt idx="23242">
                  <c:v>-3.457948647713711E-3</c:v>
                </c:pt>
                <c:pt idx="23243">
                  <c:v>6.7490946039054666E-4</c:v>
                </c:pt>
                <c:pt idx="23244">
                  <c:v>-2.3431932339238997E-4</c:v>
                </c:pt>
                <c:pt idx="23245">
                  <c:v>-1.5568339179857524E-3</c:v>
                </c:pt>
                <c:pt idx="23246">
                  <c:v>-1.308862431499497E-3</c:v>
                </c:pt>
                <c:pt idx="23247">
                  <c:v>-4.8229080987864545E-4</c:v>
                </c:pt>
                <c:pt idx="23248">
                  <c:v>1.3652163093865467E-5</c:v>
                </c:pt>
                <c:pt idx="23249">
                  <c:v>-6.4760513420281573E-4</c:v>
                </c:pt>
                <c:pt idx="23250">
                  <c:v>-8.9557662068907114E-4</c:v>
                </c:pt>
                <c:pt idx="23251">
                  <c:v>-1.391519593661582E-3</c:v>
                </c:pt>
                <c:pt idx="23252">
                  <c:v>-2.2180912152824335E-3</c:v>
                </c:pt>
                <c:pt idx="23253">
                  <c:v>-9.7823378285115631E-4</c:v>
                </c:pt>
                <c:pt idx="23254">
                  <c:v>-8.1291945852698597E-4</c:v>
                </c:pt>
                <c:pt idx="23255">
                  <c:v>-2.3007483774445188E-3</c:v>
                </c:pt>
                <c:pt idx="23256">
                  <c:v>-8.9557662068907114E-4</c:v>
                </c:pt>
                <c:pt idx="23257">
                  <c:v>5.0959513606637632E-4</c:v>
                </c:pt>
                <c:pt idx="23258">
                  <c:v>-2.4660627017686894E-3</c:v>
                </c:pt>
                <c:pt idx="23259">
                  <c:v>-3.1697648555447516E-4</c:v>
                </c:pt>
                <c:pt idx="23260">
                  <c:v>-1.8048054044720078E-3</c:v>
                </c:pt>
                <c:pt idx="23261">
                  <c:v>-6.4760513420281573E-4</c:v>
                </c:pt>
                <c:pt idx="23262">
                  <c:v>-4.8229080987864545E-4</c:v>
                </c:pt>
                <c:pt idx="23263">
                  <c:v>-7.302622963649008E-4</c:v>
                </c:pt>
                <c:pt idx="23264">
                  <c:v>-2.2180912152824335E-3</c:v>
                </c:pt>
                <c:pt idx="23265">
                  <c:v>-3.9963364771656028E-4</c:v>
                </c:pt>
                <c:pt idx="23266">
                  <c:v>-5.6494797204073056E-4</c:v>
                </c:pt>
                <c:pt idx="23267">
                  <c:v>-3.1697648555447516E-4</c:v>
                </c:pt>
                <c:pt idx="23268">
                  <c:v>-5.6494797204073056E-4</c:v>
                </c:pt>
                <c:pt idx="23269">
                  <c:v>-6.4760513420281573E-4</c:v>
                </c:pt>
                <c:pt idx="23270">
                  <c:v>-8.1291945852698597E-4</c:v>
                </c:pt>
                <c:pt idx="23271">
                  <c:v>-3.9963364771656028E-4</c:v>
                </c:pt>
                <c:pt idx="23272">
                  <c:v>-8.1291945852698597E-4</c:v>
                </c:pt>
                <c:pt idx="23273">
                  <c:v>-6.9004999068219693E-5</c:v>
                </c:pt>
                <c:pt idx="23274">
                  <c:v>-1.8048054044720078E-3</c:v>
                </c:pt>
                <c:pt idx="23275">
                  <c:v>2.6162364958012092E-4</c:v>
                </c:pt>
                <c:pt idx="23276">
                  <c:v>-2.3007483774445188E-3</c:v>
                </c:pt>
                <c:pt idx="23277">
                  <c:v>-1.308862431499497E-3</c:v>
                </c:pt>
                <c:pt idx="23278">
                  <c:v>-2.9620056747411997E-3</c:v>
                </c:pt>
                <c:pt idx="23279">
                  <c:v>1.3652163093865467E-5</c:v>
                </c:pt>
                <c:pt idx="23280">
                  <c:v>-1.308862431499497E-3</c:v>
                </c:pt>
                <c:pt idx="23281">
                  <c:v>-1.6394910801478375E-3</c:v>
                </c:pt>
                <c:pt idx="23282">
                  <c:v>-2.3431932339238997E-4</c:v>
                </c:pt>
                <c:pt idx="23283">
                  <c:v>-1.9701197287961781E-3</c:v>
                </c:pt>
                <c:pt idx="23284">
                  <c:v>-2.3431932339238997E-4</c:v>
                </c:pt>
                <c:pt idx="23285">
                  <c:v>2.6162364958012092E-4</c:v>
                </c:pt>
                <c:pt idx="23286">
                  <c:v>-1.1435481071753266E-3</c:v>
                </c:pt>
                <c:pt idx="23287">
                  <c:v>-1.6394910801478375E-3</c:v>
                </c:pt>
                <c:pt idx="23288">
                  <c:v>-8.9557662068907114E-4</c:v>
                </c:pt>
                <c:pt idx="23289">
                  <c:v>-4.8229080987864545E-4</c:v>
                </c:pt>
                <c:pt idx="23290">
                  <c:v>-3.1697648555447516E-4</c:v>
                </c:pt>
                <c:pt idx="23291">
                  <c:v>-1.0608909450132416E-3</c:v>
                </c:pt>
                <c:pt idx="23292">
                  <c:v>-8.9557662068907114E-4</c:v>
                </c:pt>
                <c:pt idx="23293">
                  <c:v>-1.5166216123030482E-4</c:v>
                </c:pt>
                <c:pt idx="23294">
                  <c:v>1.3652163093865467E-5</c:v>
                </c:pt>
                <c:pt idx="23295">
                  <c:v>-3.9963364771656028E-4</c:v>
                </c:pt>
                <c:pt idx="23296">
                  <c:v>1.7896648741803578E-4</c:v>
                </c:pt>
                <c:pt idx="23297">
                  <c:v>-3.9963364771656028E-4</c:v>
                </c:pt>
                <c:pt idx="23298">
                  <c:v>-1.4741767558236671E-3</c:v>
                </c:pt>
                <c:pt idx="23299">
                  <c:v>-3.1697648555447516E-4</c:v>
                </c:pt>
                <c:pt idx="23300">
                  <c:v>-3.2099771612274551E-3</c:v>
                </c:pt>
                <c:pt idx="23301">
                  <c:v>-3.9963364771656028E-4</c:v>
                </c:pt>
                <c:pt idx="23302">
                  <c:v>1.7896648741803578E-4</c:v>
                </c:pt>
                <c:pt idx="23303">
                  <c:v>-1.2262052693374119E-3</c:v>
                </c:pt>
                <c:pt idx="23304">
                  <c:v>-2.3431932339238997E-4</c:v>
                </c:pt>
                <c:pt idx="23305">
                  <c:v>-2.3007483774445188E-3</c:v>
                </c:pt>
                <c:pt idx="23306">
                  <c:v>-3.1697648555447516E-4</c:v>
                </c:pt>
                <c:pt idx="23307">
                  <c:v>-1.9701197287961781E-3</c:v>
                </c:pt>
                <c:pt idx="23308">
                  <c:v>-8.9557662068907114E-4</c:v>
                </c:pt>
                <c:pt idx="23309">
                  <c:v>6.7490946039054666E-4</c:v>
                </c:pt>
                <c:pt idx="23310">
                  <c:v>2.6162364958012092E-4</c:v>
                </c:pt>
                <c:pt idx="23311">
                  <c:v>9.6309325255950607E-5</c:v>
                </c:pt>
                <c:pt idx="23312">
                  <c:v>5.0959513606637632E-4</c:v>
                </c:pt>
                <c:pt idx="23313">
                  <c:v>-7.302622963649008E-4</c:v>
                </c:pt>
                <c:pt idx="23314">
                  <c:v>-2.0527768909582634E-3</c:v>
                </c:pt>
                <c:pt idx="23315">
                  <c:v>-2.3431932339238997E-4</c:v>
                </c:pt>
                <c:pt idx="23316">
                  <c:v>-8.9557662068907114E-4</c:v>
                </c:pt>
                <c:pt idx="23317">
                  <c:v>-3.1697648555447516E-4</c:v>
                </c:pt>
                <c:pt idx="23318">
                  <c:v>-6.4760513420281573E-4</c:v>
                </c:pt>
                <c:pt idx="23319">
                  <c:v>-1.308862431499497E-3</c:v>
                </c:pt>
                <c:pt idx="23320">
                  <c:v>1.3652163093865467E-5</c:v>
                </c:pt>
                <c:pt idx="23321">
                  <c:v>-2.1354340531203487E-3</c:v>
                </c:pt>
                <c:pt idx="23322">
                  <c:v>-6.9004999068219693E-5</c:v>
                </c:pt>
                <c:pt idx="23323">
                  <c:v>-5.6494797204073056E-4</c:v>
                </c:pt>
                <c:pt idx="23324">
                  <c:v>-4.0365487828483071E-3</c:v>
                </c:pt>
                <c:pt idx="23325">
                  <c:v>7.5756662255263183E-4</c:v>
                </c:pt>
                <c:pt idx="23326">
                  <c:v>-1.2262052693374119E-3</c:v>
                </c:pt>
                <c:pt idx="23327">
                  <c:v>9.6309325255950607E-5</c:v>
                </c:pt>
                <c:pt idx="23328">
                  <c:v>-8.9557662068907114E-4</c:v>
                </c:pt>
                <c:pt idx="23329">
                  <c:v>-9.7823378285115631E-4</c:v>
                </c:pt>
                <c:pt idx="23330">
                  <c:v>-5.6494797204073056E-4</c:v>
                </c:pt>
                <c:pt idx="23331">
                  <c:v>-1.0608909450132416E-3</c:v>
                </c:pt>
                <c:pt idx="23332">
                  <c:v>-6.9004999068219693E-5</c:v>
                </c:pt>
                <c:pt idx="23333">
                  <c:v>9.6309325255950607E-5</c:v>
                </c:pt>
                <c:pt idx="23334">
                  <c:v>2.6162364958012092E-4</c:v>
                </c:pt>
                <c:pt idx="23335">
                  <c:v>-6.9004999068219693E-5</c:v>
                </c:pt>
                <c:pt idx="23336">
                  <c:v>-3.1273199990653703E-3</c:v>
                </c:pt>
                <c:pt idx="23337">
                  <c:v>-7.302622963649008E-4</c:v>
                </c:pt>
                <c:pt idx="23338">
                  <c:v>-5.6494797204073056E-4</c:v>
                </c:pt>
                <c:pt idx="23339">
                  <c:v>-1.308862431499497E-3</c:v>
                </c:pt>
                <c:pt idx="23340">
                  <c:v>1.3652163093865467E-5</c:v>
                </c:pt>
                <c:pt idx="23341">
                  <c:v>-1.8048054044720078E-3</c:v>
                </c:pt>
                <c:pt idx="23342">
                  <c:v>-2.7966913504170296E-3</c:v>
                </c:pt>
                <c:pt idx="23343">
                  <c:v>-3.9963364771656028E-4</c:v>
                </c:pt>
                <c:pt idx="23344">
                  <c:v>-2.3007483774445188E-3</c:v>
                </c:pt>
                <c:pt idx="23345">
                  <c:v>-5.6494797204073056E-4</c:v>
                </c:pt>
                <c:pt idx="23346">
                  <c:v>-3.9963364771656028E-4</c:v>
                </c:pt>
                <c:pt idx="23347">
                  <c:v>-4.8229080987864545E-4</c:v>
                </c:pt>
                <c:pt idx="23348">
                  <c:v>-6.9004999068219693E-5</c:v>
                </c:pt>
                <c:pt idx="23349">
                  <c:v>-6.9004999068219693E-5</c:v>
                </c:pt>
                <c:pt idx="23350">
                  <c:v>-1.5568339179857524E-3</c:v>
                </c:pt>
                <c:pt idx="23351">
                  <c:v>-9.7823378285115631E-4</c:v>
                </c:pt>
                <c:pt idx="23352">
                  <c:v>-1.2262052693374119E-3</c:v>
                </c:pt>
                <c:pt idx="23353">
                  <c:v>4.2693797390429121E-4</c:v>
                </c:pt>
                <c:pt idx="23354">
                  <c:v>-3.2926343233895404E-3</c:v>
                </c:pt>
                <c:pt idx="23355">
                  <c:v>-4.0365487828483071E-3</c:v>
                </c:pt>
                <c:pt idx="23356">
                  <c:v>-1.1435481071753266E-3</c:v>
                </c:pt>
                <c:pt idx="23357">
                  <c:v>-8.9557662068907114E-4</c:v>
                </c:pt>
                <c:pt idx="23358">
                  <c:v>-1.308862431499497E-3</c:v>
                </c:pt>
                <c:pt idx="23359">
                  <c:v>-1.8874625666340931E-3</c:v>
                </c:pt>
                <c:pt idx="23360">
                  <c:v>-1.308862431499497E-3</c:v>
                </c:pt>
                <c:pt idx="23361">
                  <c:v>-1.5568339179857524E-3</c:v>
                </c:pt>
                <c:pt idx="23362">
                  <c:v>9.6309325255950607E-5</c:v>
                </c:pt>
                <c:pt idx="23363">
                  <c:v>-7.302622963649008E-4</c:v>
                </c:pt>
                <c:pt idx="23364">
                  <c:v>-1.8874625666340931E-3</c:v>
                </c:pt>
                <c:pt idx="23365">
                  <c:v>-7.302622963649008E-4</c:v>
                </c:pt>
                <c:pt idx="23366">
                  <c:v>-2.3431932339238997E-4</c:v>
                </c:pt>
                <c:pt idx="23367">
                  <c:v>-1.5568339179857524E-3</c:v>
                </c:pt>
                <c:pt idx="23368">
                  <c:v>-2.2180912152824335E-3</c:v>
                </c:pt>
                <c:pt idx="23369">
                  <c:v>-1.2262052693374119E-3</c:v>
                </c:pt>
                <c:pt idx="23370">
                  <c:v>-8.1291945852698597E-4</c:v>
                </c:pt>
                <c:pt idx="23371">
                  <c:v>-1.308862431499497E-3</c:v>
                </c:pt>
                <c:pt idx="23372">
                  <c:v>-5.6494797204073056E-4</c:v>
                </c:pt>
                <c:pt idx="23373">
                  <c:v>-3.1273199990653703E-3</c:v>
                </c:pt>
                <c:pt idx="23374">
                  <c:v>-1.1435481071753266E-3</c:v>
                </c:pt>
                <c:pt idx="23375">
                  <c:v>-1.6394910801478375E-3</c:v>
                </c:pt>
                <c:pt idx="23376">
                  <c:v>-2.3431932339238997E-4</c:v>
                </c:pt>
                <c:pt idx="23377">
                  <c:v>-1.5166216123030482E-4</c:v>
                </c:pt>
                <c:pt idx="23378">
                  <c:v>-2.0527768909582634E-3</c:v>
                </c:pt>
                <c:pt idx="23379">
                  <c:v>-9.7823378285115631E-4</c:v>
                </c:pt>
                <c:pt idx="23380">
                  <c:v>1.3652163093865467E-5</c:v>
                </c:pt>
                <c:pt idx="23381">
                  <c:v>-1.1435481071753266E-3</c:v>
                </c:pt>
                <c:pt idx="23382">
                  <c:v>-1.391519593661582E-3</c:v>
                </c:pt>
                <c:pt idx="23383">
                  <c:v>-4.8229080987864545E-4</c:v>
                </c:pt>
                <c:pt idx="23384">
                  <c:v>-1.1435481071753266E-3</c:v>
                </c:pt>
                <c:pt idx="23385">
                  <c:v>-1.6394910801478375E-3</c:v>
                </c:pt>
                <c:pt idx="23386">
                  <c:v>-1.4741767558236671E-3</c:v>
                </c:pt>
                <c:pt idx="23387">
                  <c:v>-1.5166216123030482E-4</c:v>
                </c:pt>
                <c:pt idx="23388">
                  <c:v>-6.9004999068219693E-5</c:v>
                </c:pt>
                <c:pt idx="23389">
                  <c:v>-3.1273199990653703E-3</c:v>
                </c:pt>
                <c:pt idx="23390">
                  <c:v>-3.9963364771656028E-4</c:v>
                </c:pt>
                <c:pt idx="23391">
                  <c:v>-3.9963364771656028E-4</c:v>
                </c:pt>
                <c:pt idx="23392">
                  <c:v>-5.6494797204073056E-4</c:v>
                </c:pt>
                <c:pt idx="23393">
                  <c:v>-8.9557662068907114E-4</c:v>
                </c:pt>
                <c:pt idx="23394">
                  <c:v>-1.391519593661582E-3</c:v>
                </c:pt>
                <c:pt idx="23395">
                  <c:v>-1.4741767558236671E-3</c:v>
                </c:pt>
                <c:pt idx="23396">
                  <c:v>-1.1435481071753266E-3</c:v>
                </c:pt>
                <c:pt idx="23397">
                  <c:v>-2.4660627017686894E-3</c:v>
                </c:pt>
                <c:pt idx="23398">
                  <c:v>-1.1435481071753266E-3</c:v>
                </c:pt>
                <c:pt idx="23399">
                  <c:v>-3.9963364771656028E-4</c:v>
                </c:pt>
                <c:pt idx="23400">
                  <c:v>-1.5568339179857524E-3</c:v>
                </c:pt>
                <c:pt idx="23401">
                  <c:v>-2.6313770260928591E-3</c:v>
                </c:pt>
                <c:pt idx="23402">
                  <c:v>1.7896648741803578E-4</c:v>
                </c:pt>
                <c:pt idx="23403">
                  <c:v>-1.6394910801478375E-3</c:v>
                </c:pt>
                <c:pt idx="23404">
                  <c:v>-7.302622963649008E-4</c:v>
                </c:pt>
                <c:pt idx="23405">
                  <c:v>9.6309325255950607E-5</c:v>
                </c:pt>
                <c:pt idx="23406">
                  <c:v>-4.8229080987864545E-4</c:v>
                </c:pt>
                <c:pt idx="23407">
                  <c:v>-8.9557662068907114E-4</c:v>
                </c:pt>
                <c:pt idx="23408">
                  <c:v>-6.9004999068219693E-5</c:v>
                </c:pt>
                <c:pt idx="23409">
                  <c:v>-3.9963364771656028E-4</c:v>
                </c:pt>
                <c:pt idx="23410">
                  <c:v>-2.3007483774445188E-3</c:v>
                </c:pt>
                <c:pt idx="23411">
                  <c:v>4.2693797390429121E-4</c:v>
                </c:pt>
                <c:pt idx="23412">
                  <c:v>-6.4760513420281573E-4</c:v>
                </c:pt>
                <c:pt idx="23413">
                  <c:v>1.7896648741803578E-4</c:v>
                </c:pt>
                <c:pt idx="23414">
                  <c:v>-9.7823378285115631E-4</c:v>
                </c:pt>
                <c:pt idx="23415">
                  <c:v>-1.2262052693374119E-3</c:v>
                </c:pt>
                <c:pt idx="23416">
                  <c:v>-3.8712344585241365E-3</c:v>
                </c:pt>
                <c:pt idx="23417">
                  <c:v>-5.6494797204073056E-4</c:v>
                </c:pt>
                <c:pt idx="23418">
                  <c:v>-7.302622963649008E-4</c:v>
                </c:pt>
                <c:pt idx="23419">
                  <c:v>-3.2926343233895404E-3</c:v>
                </c:pt>
                <c:pt idx="23420">
                  <c:v>-4.8229080987864545E-4</c:v>
                </c:pt>
                <c:pt idx="23421">
                  <c:v>-2.7140341882549443E-3</c:v>
                </c:pt>
                <c:pt idx="23422">
                  <c:v>-1.308862431499497E-3</c:v>
                </c:pt>
                <c:pt idx="23423">
                  <c:v>-2.2180912152824335E-3</c:v>
                </c:pt>
                <c:pt idx="23424">
                  <c:v>-8.1291945852698597E-4</c:v>
                </c:pt>
                <c:pt idx="23425">
                  <c:v>-1.1435481071753266E-3</c:v>
                </c:pt>
                <c:pt idx="23426">
                  <c:v>-1.308862431499497E-3</c:v>
                </c:pt>
                <c:pt idx="23427">
                  <c:v>9.6309325255950607E-5</c:v>
                </c:pt>
                <c:pt idx="23428">
                  <c:v>-8.9557662068907114E-4</c:v>
                </c:pt>
                <c:pt idx="23429">
                  <c:v>-4.8229080987864545E-4</c:v>
                </c:pt>
                <c:pt idx="23430">
                  <c:v>-2.3834055396066041E-3</c:v>
                </c:pt>
                <c:pt idx="23431">
                  <c:v>-1.2262052693374119E-3</c:v>
                </c:pt>
                <c:pt idx="23432">
                  <c:v>1.3652163093865467E-5</c:v>
                </c:pt>
                <c:pt idx="23433">
                  <c:v>-6.4760513420281573E-4</c:v>
                </c:pt>
                <c:pt idx="23434">
                  <c:v>-2.0527768909582634E-3</c:v>
                </c:pt>
                <c:pt idx="23435">
                  <c:v>-4.8229080987864545E-4</c:v>
                </c:pt>
                <c:pt idx="23436">
                  <c:v>-1.6394910801478375E-3</c:v>
                </c:pt>
                <c:pt idx="23437">
                  <c:v>-3.9963364771656028E-4</c:v>
                </c:pt>
                <c:pt idx="23438">
                  <c:v>-1.0608909450132416E-3</c:v>
                </c:pt>
                <c:pt idx="23439">
                  <c:v>-1.391519593661582E-3</c:v>
                </c:pt>
                <c:pt idx="23440">
                  <c:v>-8.9557662068907114E-4</c:v>
                </c:pt>
                <c:pt idx="23441">
                  <c:v>-3.2099771612274551E-3</c:v>
                </c:pt>
                <c:pt idx="23442">
                  <c:v>-2.7966913504170296E-3</c:v>
                </c:pt>
                <c:pt idx="23443">
                  <c:v>-1.5166216123030482E-4</c:v>
                </c:pt>
                <c:pt idx="23444">
                  <c:v>-7.302622963649008E-4</c:v>
                </c:pt>
                <c:pt idx="23445">
                  <c:v>-6.9004999068219693E-5</c:v>
                </c:pt>
                <c:pt idx="23446">
                  <c:v>-9.7823378285115631E-4</c:v>
                </c:pt>
                <c:pt idx="23447">
                  <c:v>-2.1354340531203487E-3</c:v>
                </c:pt>
                <c:pt idx="23448">
                  <c:v>-3.1697648555447516E-4</c:v>
                </c:pt>
                <c:pt idx="23449">
                  <c:v>-5.6494797204073056E-4</c:v>
                </c:pt>
                <c:pt idx="23450">
                  <c:v>-1.0608909450132416E-3</c:v>
                </c:pt>
                <c:pt idx="23451">
                  <c:v>-4.8229080987864545E-4</c:v>
                </c:pt>
                <c:pt idx="23452">
                  <c:v>-1.308862431499497E-3</c:v>
                </c:pt>
                <c:pt idx="23453">
                  <c:v>-4.0365487828483071E-3</c:v>
                </c:pt>
                <c:pt idx="23454">
                  <c:v>-1.4741767558236671E-3</c:v>
                </c:pt>
                <c:pt idx="23455">
                  <c:v>-3.1697648555447516E-4</c:v>
                </c:pt>
                <c:pt idx="23456">
                  <c:v>-1.0608909450132416E-3</c:v>
                </c:pt>
                <c:pt idx="23457">
                  <c:v>-1.0608909450132416E-3</c:v>
                </c:pt>
                <c:pt idx="23458">
                  <c:v>-1.8874625666340931E-3</c:v>
                </c:pt>
                <c:pt idx="23459">
                  <c:v>-1.9701197287961781E-3</c:v>
                </c:pt>
                <c:pt idx="23460">
                  <c:v>-8.9557662068907114E-4</c:v>
                </c:pt>
                <c:pt idx="23461">
                  <c:v>-1.2262052693374119E-3</c:v>
                </c:pt>
                <c:pt idx="23462">
                  <c:v>-9.7823378285115631E-4</c:v>
                </c:pt>
                <c:pt idx="23463">
                  <c:v>-1.7221482423099227E-3</c:v>
                </c:pt>
                <c:pt idx="23464">
                  <c:v>-1.308862431499497E-3</c:v>
                </c:pt>
                <c:pt idx="23465">
                  <c:v>-1.1435481071753266E-3</c:v>
                </c:pt>
                <c:pt idx="23466">
                  <c:v>-1.5166216123030482E-4</c:v>
                </c:pt>
                <c:pt idx="23467">
                  <c:v>-1.308862431499497E-3</c:v>
                </c:pt>
                <c:pt idx="23468">
                  <c:v>-1.0608909450132416E-3</c:v>
                </c:pt>
                <c:pt idx="23469">
                  <c:v>-1.5568339179857524E-3</c:v>
                </c:pt>
                <c:pt idx="23470">
                  <c:v>-1.1435481071753266E-3</c:v>
                </c:pt>
                <c:pt idx="23471">
                  <c:v>3.4428081174220604E-4</c:v>
                </c:pt>
                <c:pt idx="23472">
                  <c:v>-3.457948647713711E-3</c:v>
                </c:pt>
                <c:pt idx="23473">
                  <c:v>-1.391519593661582E-3</c:v>
                </c:pt>
                <c:pt idx="23474">
                  <c:v>-1.308862431499497E-3</c:v>
                </c:pt>
                <c:pt idx="23475">
                  <c:v>-1.4741767558236671E-3</c:v>
                </c:pt>
                <c:pt idx="23476">
                  <c:v>-1.4741767558236671E-3</c:v>
                </c:pt>
                <c:pt idx="23477">
                  <c:v>-6.4760513420281573E-4</c:v>
                </c:pt>
                <c:pt idx="23478">
                  <c:v>-1.5166216123030482E-4</c:v>
                </c:pt>
                <c:pt idx="23479">
                  <c:v>-7.302622963649008E-4</c:v>
                </c:pt>
                <c:pt idx="23480">
                  <c:v>-1.391519593661582E-3</c:v>
                </c:pt>
                <c:pt idx="23481">
                  <c:v>-7.302622963649008E-4</c:v>
                </c:pt>
                <c:pt idx="23482">
                  <c:v>-1.5568339179857524E-3</c:v>
                </c:pt>
                <c:pt idx="23483">
                  <c:v>-3.1697648555447516E-4</c:v>
                </c:pt>
                <c:pt idx="23484">
                  <c:v>-7.302622963649008E-4</c:v>
                </c:pt>
                <c:pt idx="23485">
                  <c:v>-2.2180912152824335E-3</c:v>
                </c:pt>
                <c:pt idx="23486">
                  <c:v>-3.1273199990653703E-3</c:v>
                </c:pt>
                <c:pt idx="23487">
                  <c:v>-2.5487198639307742E-3</c:v>
                </c:pt>
                <c:pt idx="23488">
                  <c:v>-9.7823378285115631E-4</c:v>
                </c:pt>
                <c:pt idx="23489">
                  <c:v>-1.391519593661582E-3</c:v>
                </c:pt>
                <c:pt idx="23490">
                  <c:v>-1.5568339179857524E-3</c:v>
                </c:pt>
                <c:pt idx="23491">
                  <c:v>-2.6313770260928591E-3</c:v>
                </c:pt>
                <c:pt idx="23492">
                  <c:v>-2.0527768909582634E-3</c:v>
                </c:pt>
                <c:pt idx="23493">
                  <c:v>-3.1697648555447516E-4</c:v>
                </c:pt>
                <c:pt idx="23494">
                  <c:v>-3.1273199990653703E-3</c:v>
                </c:pt>
                <c:pt idx="23495">
                  <c:v>-1.8874625666340931E-3</c:v>
                </c:pt>
                <c:pt idx="23496">
                  <c:v>-2.3431932339238997E-4</c:v>
                </c:pt>
                <c:pt idx="23497">
                  <c:v>-5.6494797204073056E-4</c:v>
                </c:pt>
                <c:pt idx="23498">
                  <c:v>-7.302622963649008E-4</c:v>
                </c:pt>
                <c:pt idx="23499">
                  <c:v>-1.308862431499497E-3</c:v>
                </c:pt>
                <c:pt idx="23500">
                  <c:v>-3.6232629720378811E-3</c:v>
                </c:pt>
                <c:pt idx="23501">
                  <c:v>-8.9557662068907114E-4</c:v>
                </c:pt>
                <c:pt idx="23502">
                  <c:v>-1.5166216123030482E-4</c:v>
                </c:pt>
                <c:pt idx="23503">
                  <c:v>-2.6313770260928591E-3</c:v>
                </c:pt>
                <c:pt idx="23504">
                  <c:v>-8.1291945852698597E-4</c:v>
                </c:pt>
                <c:pt idx="23505">
                  <c:v>-1.391519593661582E-3</c:v>
                </c:pt>
                <c:pt idx="23506">
                  <c:v>-1.4741767558236671E-3</c:v>
                </c:pt>
                <c:pt idx="23507">
                  <c:v>-1.308862431499497E-3</c:v>
                </c:pt>
                <c:pt idx="23508">
                  <c:v>-1.5568339179857524E-3</c:v>
                </c:pt>
                <c:pt idx="23509">
                  <c:v>-2.3431932339238997E-4</c:v>
                </c:pt>
                <c:pt idx="23510">
                  <c:v>-1.7221482423099227E-3</c:v>
                </c:pt>
                <c:pt idx="23511">
                  <c:v>-7.302622963649008E-4</c:v>
                </c:pt>
                <c:pt idx="23512">
                  <c:v>-8.1291945852698597E-4</c:v>
                </c:pt>
                <c:pt idx="23513">
                  <c:v>-1.6394910801478375E-3</c:v>
                </c:pt>
                <c:pt idx="23514">
                  <c:v>-1.4741767558236671E-3</c:v>
                </c:pt>
                <c:pt idx="23515">
                  <c:v>-2.3834055396066041E-3</c:v>
                </c:pt>
                <c:pt idx="23516">
                  <c:v>-1.5568339179857524E-3</c:v>
                </c:pt>
                <c:pt idx="23517">
                  <c:v>-1.2262052693374119E-3</c:v>
                </c:pt>
                <c:pt idx="23518">
                  <c:v>-1.1435481071753266E-3</c:v>
                </c:pt>
                <c:pt idx="23519">
                  <c:v>6.7490946039054666E-4</c:v>
                </c:pt>
                <c:pt idx="23520">
                  <c:v>-1.308862431499497E-3</c:v>
                </c:pt>
                <c:pt idx="23521">
                  <c:v>-6.4760513420281573E-4</c:v>
                </c:pt>
                <c:pt idx="23522">
                  <c:v>-1.2262052693374119E-3</c:v>
                </c:pt>
                <c:pt idx="23523">
                  <c:v>-1.7221482423099227E-3</c:v>
                </c:pt>
                <c:pt idx="23524">
                  <c:v>-2.3007483774445188E-3</c:v>
                </c:pt>
                <c:pt idx="23525">
                  <c:v>-1.5568339179857524E-3</c:v>
                </c:pt>
                <c:pt idx="23526">
                  <c:v>-6.4760513420281573E-4</c:v>
                </c:pt>
                <c:pt idx="23527">
                  <c:v>-8.9557662068907114E-4</c:v>
                </c:pt>
                <c:pt idx="23528">
                  <c:v>-1.8048054044720078E-3</c:v>
                </c:pt>
                <c:pt idx="23529">
                  <c:v>-7.302622963649008E-4</c:v>
                </c:pt>
                <c:pt idx="23530">
                  <c:v>-8.9557662068907114E-4</c:v>
                </c:pt>
                <c:pt idx="23531">
                  <c:v>-1.391519593661582E-3</c:v>
                </c:pt>
                <c:pt idx="23532">
                  <c:v>-2.0527768909582634E-3</c:v>
                </c:pt>
                <c:pt idx="23533">
                  <c:v>-2.0527768909582634E-3</c:v>
                </c:pt>
                <c:pt idx="23534">
                  <c:v>-4.8229080987864545E-4</c:v>
                </c:pt>
                <c:pt idx="23535">
                  <c:v>-5.6494797204073056E-4</c:v>
                </c:pt>
                <c:pt idx="23536">
                  <c:v>-1.0608909450132416E-3</c:v>
                </c:pt>
                <c:pt idx="23537">
                  <c:v>-1.391519593661582E-3</c:v>
                </c:pt>
                <c:pt idx="23538">
                  <c:v>-6.4760513420281573E-4</c:v>
                </c:pt>
                <c:pt idx="23539">
                  <c:v>-2.7966913504170296E-3</c:v>
                </c:pt>
                <c:pt idx="23540">
                  <c:v>-2.3834055396066041E-3</c:v>
                </c:pt>
                <c:pt idx="23541">
                  <c:v>-1.5568339179857524E-3</c:v>
                </c:pt>
                <c:pt idx="23542">
                  <c:v>-1.7221482423099227E-3</c:v>
                </c:pt>
                <c:pt idx="23543">
                  <c:v>-1.8874625666340931E-3</c:v>
                </c:pt>
                <c:pt idx="23544">
                  <c:v>-1.6394910801478375E-3</c:v>
                </c:pt>
                <c:pt idx="23545">
                  <c:v>-3.9963364771656028E-4</c:v>
                </c:pt>
                <c:pt idx="23546">
                  <c:v>-1.6394910801478375E-3</c:v>
                </c:pt>
                <c:pt idx="23547">
                  <c:v>-1.5568339179857524E-3</c:v>
                </c:pt>
                <c:pt idx="23548">
                  <c:v>-1.9701197287961781E-3</c:v>
                </c:pt>
                <c:pt idx="23549">
                  <c:v>-4.8229080987864545E-4</c:v>
                </c:pt>
                <c:pt idx="23550">
                  <c:v>-1.391519593661582E-3</c:v>
                </c:pt>
                <c:pt idx="23551">
                  <c:v>-1.308862431499497E-3</c:v>
                </c:pt>
                <c:pt idx="23552">
                  <c:v>-1.7221482423099227E-3</c:v>
                </c:pt>
                <c:pt idx="23553">
                  <c:v>-1.1435481071753266E-3</c:v>
                </c:pt>
                <c:pt idx="23554">
                  <c:v>-8.1291945852698597E-4</c:v>
                </c:pt>
                <c:pt idx="23555">
                  <c:v>-7.302622963649008E-4</c:v>
                </c:pt>
                <c:pt idx="23556">
                  <c:v>-5.6494797204073056E-4</c:v>
                </c:pt>
                <c:pt idx="23557">
                  <c:v>-1.6394910801478375E-3</c:v>
                </c:pt>
                <c:pt idx="23558">
                  <c:v>-1.2262052693374119E-3</c:v>
                </c:pt>
                <c:pt idx="23559">
                  <c:v>-1.2262052693374119E-3</c:v>
                </c:pt>
                <c:pt idx="23560">
                  <c:v>-1.0608909450132416E-3</c:v>
                </c:pt>
                <c:pt idx="23561">
                  <c:v>-1.5166216123030482E-4</c:v>
                </c:pt>
                <c:pt idx="23562">
                  <c:v>-3.044662836903285E-3</c:v>
                </c:pt>
                <c:pt idx="23563">
                  <c:v>-2.7966913504170296E-3</c:v>
                </c:pt>
                <c:pt idx="23564">
                  <c:v>-1.391519593661582E-3</c:v>
                </c:pt>
                <c:pt idx="23565">
                  <c:v>-2.6313770260928591E-3</c:v>
                </c:pt>
                <c:pt idx="23566">
                  <c:v>-1.8874625666340931E-3</c:v>
                </c:pt>
                <c:pt idx="23567">
                  <c:v>-1.391519593661582E-3</c:v>
                </c:pt>
                <c:pt idx="23568">
                  <c:v>-4.2018631071724767E-3</c:v>
                </c:pt>
                <c:pt idx="23569">
                  <c:v>-7.302622963649008E-4</c:v>
                </c:pt>
                <c:pt idx="23570">
                  <c:v>1.7896648741803578E-4</c:v>
                </c:pt>
                <c:pt idx="23571">
                  <c:v>-1.308862431499497E-3</c:v>
                </c:pt>
                <c:pt idx="23572">
                  <c:v>-1.6394910801478375E-3</c:v>
                </c:pt>
                <c:pt idx="23573">
                  <c:v>-2.5487198639307742E-3</c:v>
                </c:pt>
                <c:pt idx="23574">
                  <c:v>-1.391519593661582E-3</c:v>
                </c:pt>
                <c:pt idx="23575">
                  <c:v>0.16714643405483004</c:v>
                </c:pt>
                <c:pt idx="23576">
                  <c:v>0.55704026797338568</c:v>
                </c:pt>
                <c:pt idx="23577">
                  <c:v>0.63696974378412208</c:v>
                </c:pt>
                <c:pt idx="23578">
                  <c:v>0.65738606283815704</c:v>
                </c:pt>
                <c:pt idx="23579">
                  <c:v>0.66375066432463758</c:v>
                </c:pt>
                <c:pt idx="23580">
                  <c:v>0.66656100783814853</c:v>
                </c:pt>
                <c:pt idx="23581">
                  <c:v>0.66722226513544525</c:v>
                </c:pt>
                <c:pt idx="23582">
                  <c:v>0.66829680824355231</c:v>
                </c:pt>
                <c:pt idx="23583">
                  <c:v>0.66664366500031058</c:v>
                </c:pt>
                <c:pt idx="23584">
                  <c:v>0.6713551232435494</c:v>
                </c:pt>
                <c:pt idx="23585">
                  <c:v>0.67011526581111813</c:v>
                </c:pt>
                <c:pt idx="23586">
                  <c:v>0.67548798135165367</c:v>
                </c:pt>
                <c:pt idx="23587">
                  <c:v>0.67590126716246413</c:v>
                </c:pt>
                <c:pt idx="23588">
                  <c:v>0.67780238189219211</c:v>
                </c:pt>
                <c:pt idx="23589">
                  <c:v>0.67672783878408505</c:v>
                </c:pt>
                <c:pt idx="23590">
                  <c:v>0.6805300682435409</c:v>
                </c:pt>
                <c:pt idx="23591">
                  <c:v>0.68276181162191718</c:v>
                </c:pt>
                <c:pt idx="23592">
                  <c:v>0.68408432621651061</c:v>
                </c:pt>
                <c:pt idx="23593">
                  <c:v>0.68334041175705174</c:v>
                </c:pt>
                <c:pt idx="23594">
                  <c:v>0.68548949797326608</c:v>
                </c:pt>
                <c:pt idx="23595">
                  <c:v>0.68780389851380441</c:v>
                </c:pt>
                <c:pt idx="23596">
                  <c:v>0.68772124135164225</c:v>
                </c:pt>
                <c:pt idx="23597">
                  <c:v>0.69201941378407072</c:v>
                </c:pt>
                <c:pt idx="23598">
                  <c:v>0.69160612797326038</c:v>
                </c:pt>
                <c:pt idx="23599">
                  <c:v>0.6930939568921779</c:v>
                </c:pt>
                <c:pt idx="23600">
                  <c:v>0.69516038594622998</c:v>
                </c:pt>
                <c:pt idx="23601">
                  <c:v>0.69606961473001294</c:v>
                </c:pt>
                <c:pt idx="23602">
                  <c:v>0.69673087202730954</c:v>
                </c:pt>
                <c:pt idx="23603">
                  <c:v>0.6973094721624441</c:v>
                </c:pt>
                <c:pt idx="23604">
                  <c:v>0.69995450135163084</c:v>
                </c:pt>
                <c:pt idx="23605">
                  <c:v>0.70177295891919678</c:v>
                </c:pt>
                <c:pt idx="23606">
                  <c:v>0.7025995305408177</c:v>
                </c:pt>
                <c:pt idx="23607">
                  <c:v>0.70383938797324896</c:v>
                </c:pt>
                <c:pt idx="23608">
                  <c:v>0.70474861675703182</c:v>
                </c:pt>
                <c:pt idx="23609">
                  <c:v>0.70722833162189436</c:v>
                </c:pt>
                <c:pt idx="23610">
                  <c:v>0.70706301729757026</c:v>
                </c:pt>
                <c:pt idx="23611">
                  <c:v>0.70987336081108121</c:v>
                </c:pt>
                <c:pt idx="23612">
                  <c:v>0.709708046486757</c:v>
                </c:pt>
                <c:pt idx="23613">
                  <c:v>0.71053461810837781</c:v>
                </c:pt>
                <c:pt idx="23614">
                  <c:v>0.71177447554080908</c:v>
                </c:pt>
                <c:pt idx="23615">
                  <c:v>0.71607264797323755</c:v>
                </c:pt>
                <c:pt idx="23616">
                  <c:v>0.71251839000026784</c:v>
                </c:pt>
                <c:pt idx="23617">
                  <c:v>0.71598999081107551</c:v>
                </c:pt>
                <c:pt idx="23618">
                  <c:v>0.71673390527053416</c:v>
                </c:pt>
                <c:pt idx="23619">
                  <c:v>0.71946159162188306</c:v>
                </c:pt>
                <c:pt idx="23620">
                  <c:v>0.72028816324350387</c:v>
                </c:pt>
                <c:pt idx="23621">
                  <c:v>0.72061879189215217</c:v>
                </c:pt>
                <c:pt idx="23622">
                  <c:v>0.72169333500025923</c:v>
                </c:pt>
                <c:pt idx="23623">
                  <c:v>0.72111473486512467</c:v>
                </c:pt>
                <c:pt idx="23624">
                  <c:v>0.72549556445971519</c:v>
                </c:pt>
                <c:pt idx="23625">
                  <c:v>0.72508227864890484</c:v>
                </c:pt>
                <c:pt idx="23626">
                  <c:v>0.72681807905430862</c:v>
                </c:pt>
                <c:pt idx="23627">
                  <c:v>0.72632213608133611</c:v>
                </c:pt>
                <c:pt idx="23628">
                  <c:v>0.73020702270295401</c:v>
                </c:pt>
                <c:pt idx="23629">
                  <c:v>0.72987639405430571</c:v>
                </c:pt>
                <c:pt idx="23630">
                  <c:v>0.72979373689214366</c:v>
                </c:pt>
                <c:pt idx="23631">
                  <c:v>0.73260408040565461</c:v>
                </c:pt>
                <c:pt idx="23632">
                  <c:v>0.73384393783808577</c:v>
                </c:pt>
                <c:pt idx="23633">
                  <c:v>0.73210813743268199</c:v>
                </c:pt>
                <c:pt idx="23634">
                  <c:v>0.73632365270294831</c:v>
                </c:pt>
                <c:pt idx="23635">
                  <c:v>0.73624099554078626</c:v>
                </c:pt>
                <c:pt idx="23636">
                  <c:v>0.73814211027051424</c:v>
                </c:pt>
                <c:pt idx="23637">
                  <c:v>0.73863805324348675</c:v>
                </c:pt>
                <c:pt idx="23638">
                  <c:v>0.73979525351375586</c:v>
                </c:pt>
                <c:pt idx="23639">
                  <c:v>0.7392166533786213</c:v>
                </c:pt>
                <c:pt idx="23640">
                  <c:v>0.74062182513537678</c:v>
                </c:pt>
                <c:pt idx="23641">
                  <c:v>0.74310154000023942</c:v>
                </c:pt>
                <c:pt idx="23642">
                  <c:v>0.7451679690542915</c:v>
                </c:pt>
                <c:pt idx="23643">
                  <c:v>0.74467202608131899</c:v>
                </c:pt>
                <c:pt idx="23644">
                  <c:v>0.74673845513537107</c:v>
                </c:pt>
                <c:pt idx="23645">
                  <c:v>0.74624251216239867</c:v>
                </c:pt>
                <c:pt idx="23646">
                  <c:v>0.74764768391915404</c:v>
                </c:pt>
                <c:pt idx="23647">
                  <c:v>0.75037537027050283</c:v>
                </c:pt>
                <c:pt idx="23648">
                  <c:v>0.74963145581104407</c:v>
                </c:pt>
                <c:pt idx="23649">
                  <c:v>0.75045802743266488</c:v>
                </c:pt>
                <c:pt idx="23650">
                  <c:v>0.75252445648671706</c:v>
                </c:pt>
                <c:pt idx="23651">
                  <c:v>0.75136725621644784</c:v>
                </c:pt>
                <c:pt idx="23652">
                  <c:v>0.75541745716239006</c:v>
                </c:pt>
                <c:pt idx="23653">
                  <c:v>0.75541745716239006</c:v>
                </c:pt>
                <c:pt idx="23654">
                  <c:v>0.75574808581103836</c:v>
                </c:pt>
                <c:pt idx="23655">
                  <c:v>0.75624402878401087</c:v>
                </c:pt>
                <c:pt idx="23656">
                  <c:v>0.75707060040563179</c:v>
                </c:pt>
                <c:pt idx="23657">
                  <c:v>0.75880640081103556</c:v>
                </c:pt>
                <c:pt idx="23658">
                  <c:v>0.7612861156758981</c:v>
                </c:pt>
                <c:pt idx="23659">
                  <c:v>0.76112080135157389</c:v>
                </c:pt>
                <c:pt idx="23660">
                  <c:v>0.76302191608130188</c:v>
                </c:pt>
                <c:pt idx="23661">
                  <c:v>0.76186471581103266</c:v>
                </c:pt>
                <c:pt idx="23662">
                  <c:v>0.76360051621643643</c:v>
                </c:pt>
                <c:pt idx="23663">
                  <c:v>0.76393114486508473</c:v>
                </c:pt>
                <c:pt idx="23664">
                  <c:v>0.76574960243265067</c:v>
                </c:pt>
                <c:pt idx="23665">
                  <c:v>0.7645097450002194</c:v>
                </c:pt>
                <c:pt idx="23666">
                  <c:v>0.76707211702724398</c:v>
                </c:pt>
                <c:pt idx="23667">
                  <c:v>0.7678986886488649</c:v>
                </c:pt>
                <c:pt idx="23668">
                  <c:v>0.77013043202724119</c:v>
                </c:pt>
                <c:pt idx="23669">
                  <c:v>0.77021308918940323</c:v>
                </c:pt>
                <c:pt idx="23670">
                  <c:v>0.7707916893245379</c:v>
                </c:pt>
                <c:pt idx="23671">
                  <c:v>0.77261014689210372</c:v>
                </c:pt>
                <c:pt idx="23672">
                  <c:v>0.77409797581102124</c:v>
                </c:pt>
                <c:pt idx="23673">
                  <c:v>0.7736846900002109</c:v>
                </c:pt>
                <c:pt idx="23674">
                  <c:v>0.7736846900002109</c:v>
                </c:pt>
                <c:pt idx="23675">
                  <c:v>0.77599909054074923</c:v>
                </c:pt>
                <c:pt idx="23676">
                  <c:v>0.77839614824344971</c:v>
                </c:pt>
                <c:pt idx="23677">
                  <c:v>0.7775695766218288</c:v>
                </c:pt>
                <c:pt idx="23678">
                  <c:v>0.77666034783804594</c:v>
                </c:pt>
                <c:pt idx="23679">
                  <c:v>0.77856146256777392</c:v>
                </c:pt>
                <c:pt idx="23680">
                  <c:v>0.78079320594615009</c:v>
                </c:pt>
                <c:pt idx="23681">
                  <c:v>0.78153712040560896</c:v>
                </c:pt>
                <c:pt idx="23682">
                  <c:v>0.780627891621826</c:v>
                </c:pt>
                <c:pt idx="23683">
                  <c:v>0.78203306337858147</c:v>
                </c:pt>
                <c:pt idx="23684">
                  <c:v>0.78203306337858147</c:v>
                </c:pt>
                <c:pt idx="23685">
                  <c:v>0.78484340689209231</c:v>
                </c:pt>
                <c:pt idx="23686">
                  <c:v>0.78517403554074061</c:v>
                </c:pt>
                <c:pt idx="23687">
                  <c:v>0.78657920729749609</c:v>
                </c:pt>
                <c:pt idx="23688">
                  <c:v>0.78690983594614439</c:v>
                </c:pt>
                <c:pt idx="23689">
                  <c:v>0.78798437905425156</c:v>
                </c:pt>
                <c:pt idx="23690">
                  <c:v>0.78955486513533113</c:v>
                </c:pt>
                <c:pt idx="23691">
                  <c:v>0.78657920729749609</c:v>
                </c:pt>
                <c:pt idx="23692">
                  <c:v>0.78914157932452078</c:v>
                </c:pt>
                <c:pt idx="23693">
                  <c:v>0.79029877959479</c:v>
                </c:pt>
                <c:pt idx="23694">
                  <c:v>0.79228255148668003</c:v>
                </c:pt>
                <c:pt idx="23695">
                  <c:v>0.79360506608127335</c:v>
                </c:pt>
                <c:pt idx="23696">
                  <c:v>0.79310912310830095</c:v>
                </c:pt>
                <c:pt idx="23697">
                  <c:v>0.79377038040559755</c:v>
                </c:pt>
                <c:pt idx="23698">
                  <c:v>0.79393569472992176</c:v>
                </c:pt>
                <c:pt idx="23699">
                  <c:v>0.79757260986505341</c:v>
                </c:pt>
                <c:pt idx="23700">
                  <c:v>0.79806855283802602</c:v>
                </c:pt>
                <c:pt idx="23701">
                  <c:v>0.7964154095947843</c:v>
                </c:pt>
                <c:pt idx="23702">
                  <c:v>0.79765526702721556</c:v>
                </c:pt>
                <c:pt idx="23703">
                  <c:v>0.79889512445964683</c:v>
                </c:pt>
                <c:pt idx="23704">
                  <c:v>0.79939106743261934</c:v>
                </c:pt>
                <c:pt idx="23705">
                  <c:v>0.79996966756775389</c:v>
                </c:pt>
                <c:pt idx="23706">
                  <c:v>0.80054826770288845</c:v>
                </c:pt>
                <c:pt idx="23707">
                  <c:v>0.80079623918937481</c:v>
                </c:pt>
                <c:pt idx="23708">
                  <c:v>0.80120952500018527</c:v>
                </c:pt>
                <c:pt idx="23709">
                  <c:v>0.80426784000018237</c:v>
                </c:pt>
                <c:pt idx="23710">
                  <c:v>0.80583832608126194</c:v>
                </c:pt>
                <c:pt idx="23711">
                  <c:v>0.80459846864883067</c:v>
                </c:pt>
                <c:pt idx="23712">
                  <c:v>0.80327595405423735</c:v>
                </c:pt>
                <c:pt idx="23713">
                  <c:v>0.80848335527044879</c:v>
                </c:pt>
                <c:pt idx="23714">
                  <c:v>0.80823538378396254</c:v>
                </c:pt>
                <c:pt idx="23715">
                  <c:v>0.80864866959477288</c:v>
                </c:pt>
                <c:pt idx="23716">
                  <c:v>0.80716084067585536</c:v>
                </c:pt>
                <c:pt idx="23717">
                  <c:v>0.80939258405423165</c:v>
                </c:pt>
                <c:pt idx="23718">
                  <c:v>0.81030181283801461</c:v>
                </c:pt>
                <c:pt idx="23719">
                  <c:v>0.81054978432450087</c:v>
                </c:pt>
                <c:pt idx="23720">
                  <c:v>0.81228558472990464</c:v>
                </c:pt>
                <c:pt idx="23721">
                  <c:v>0.81269887054071499</c:v>
                </c:pt>
                <c:pt idx="23722">
                  <c:v>0.81468264243260513</c:v>
                </c:pt>
                <c:pt idx="23723">
                  <c:v>0.8133601278380117</c:v>
                </c:pt>
                <c:pt idx="23724">
                  <c:v>0.81385607081098421</c:v>
                </c:pt>
                <c:pt idx="23725">
                  <c:v>0.81575718554071219</c:v>
                </c:pt>
                <c:pt idx="23726">
                  <c:v>0.81617047135152265</c:v>
                </c:pt>
                <c:pt idx="23727">
                  <c:v>0.81716235729746756</c:v>
                </c:pt>
                <c:pt idx="23728">
                  <c:v>0.81765830027044017</c:v>
                </c:pt>
                <c:pt idx="23729">
                  <c:v>0.81815424324341268</c:v>
                </c:pt>
                <c:pt idx="23730">
                  <c:v>0.81856752905422303</c:v>
                </c:pt>
                <c:pt idx="23731">
                  <c:v>0.81807158608125063</c:v>
                </c:pt>
                <c:pt idx="23732">
                  <c:v>0.82137787256773398</c:v>
                </c:pt>
                <c:pt idx="23733">
                  <c:v>0.82203912986503069</c:v>
                </c:pt>
                <c:pt idx="23734">
                  <c:v>0.8189808148650336</c:v>
                </c:pt>
                <c:pt idx="23735">
                  <c:v>0.82394024459475868</c:v>
                </c:pt>
                <c:pt idx="23736">
                  <c:v>0.8250974448650279</c:v>
                </c:pt>
                <c:pt idx="23737">
                  <c:v>0.82641995945962121</c:v>
                </c:pt>
                <c:pt idx="23738">
                  <c:v>0.82534541635151415</c:v>
                </c:pt>
                <c:pt idx="23739">
                  <c:v>0.8254280735136762</c:v>
                </c:pt>
                <c:pt idx="23740">
                  <c:v>0.82708121675691793</c:v>
                </c:pt>
                <c:pt idx="23741">
                  <c:v>0.82641995945962121</c:v>
                </c:pt>
                <c:pt idx="23742">
                  <c:v>0.82716387391907997</c:v>
                </c:pt>
                <c:pt idx="23743">
                  <c:v>0.82724653108124202</c:v>
                </c:pt>
                <c:pt idx="23744">
                  <c:v>0.82691590243259372</c:v>
                </c:pt>
                <c:pt idx="23745">
                  <c:v>0.82823841702718703</c:v>
                </c:pt>
                <c:pt idx="23746">
                  <c:v>0.82972624594610467</c:v>
                </c:pt>
                <c:pt idx="23747">
                  <c:v>0.8323712751352913</c:v>
                </c:pt>
                <c:pt idx="23748">
                  <c:v>0.83179267500015674</c:v>
                </c:pt>
                <c:pt idx="23749">
                  <c:v>0.82939561729745614</c:v>
                </c:pt>
                <c:pt idx="23750">
                  <c:v>0.83394176121637087</c:v>
                </c:pt>
                <c:pt idx="23751">
                  <c:v>0.83146204635150844</c:v>
                </c:pt>
                <c:pt idx="23752">
                  <c:v>0.83369378972988462</c:v>
                </c:pt>
                <c:pt idx="23753">
                  <c:v>0.83294987527042597</c:v>
                </c:pt>
                <c:pt idx="23754">
                  <c:v>0.8360908474325851</c:v>
                </c:pt>
                <c:pt idx="23755">
                  <c:v>0.83633881891907136</c:v>
                </c:pt>
                <c:pt idx="23756">
                  <c:v>0.83509896148664009</c:v>
                </c:pt>
                <c:pt idx="23757">
                  <c:v>0.83691741905420591</c:v>
                </c:pt>
                <c:pt idx="23758">
                  <c:v>0.83749601918934058</c:v>
                </c:pt>
                <c:pt idx="23759">
                  <c:v>0.83890119094609605</c:v>
                </c:pt>
                <c:pt idx="23760">
                  <c:v>0.84121559148663438</c:v>
                </c:pt>
                <c:pt idx="23761">
                  <c:v>0.84113293432447234</c:v>
                </c:pt>
                <c:pt idx="23762">
                  <c:v>0.83964510540555481</c:v>
                </c:pt>
                <c:pt idx="23763">
                  <c:v>0.83956244824339266</c:v>
                </c:pt>
                <c:pt idx="23764">
                  <c:v>0.84245544891906565</c:v>
                </c:pt>
                <c:pt idx="23765">
                  <c:v>0.84311670621636248</c:v>
                </c:pt>
                <c:pt idx="23766">
                  <c:v>0.8420421631082553</c:v>
                </c:pt>
                <c:pt idx="23767">
                  <c:v>0.84295139189203816</c:v>
                </c:pt>
                <c:pt idx="23768">
                  <c:v>0.84352999202717283</c:v>
                </c:pt>
                <c:pt idx="23769">
                  <c:v>0.84435656364879363</c:v>
                </c:pt>
                <c:pt idx="23770">
                  <c:v>0.84543110675690081</c:v>
                </c:pt>
                <c:pt idx="23771">
                  <c:v>0.84642299270284582</c:v>
                </c:pt>
                <c:pt idx="23772">
                  <c:v>0.84658830702717003</c:v>
                </c:pt>
                <c:pt idx="23773">
                  <c:v>0.8483241074325738</c:v>
                </c:pt>
                <c:pt idx="23774">
                  <c:v>0.8459270497298732</c:v>
                </c:pt>
                <c:pt idx="23775">
                  <c:v>0.84865473608122211</c:v>
                </c:pt>
                <c:pt idx="23776">
                  <c:v>0.84749753581095288</c:v>
                </c:pt>
                <c:pt idx="23777">
                  <c:v>0.85005990783797758</c:v>
                </c:pt>
                <c:pt idx="23778">
                  <c:v>0.85096913662176055</c:v>
                </c:pt>
                <c:pt idx="23779">
                  <c:v>0.8520436797298675</c:v>
                </c:pt>
                <c:pt idx="23780">
                  <c:v>0.85212633689202966</c:v>
                </c:pt>
                <c:pt idx="23781">
                  <c:v>0.85245696554067807</c:v>
                </c:pt>
                <c:pt idx="23782">
                  <c:v>0.85320088000013672</c:v>
                </c:pt>
                <c:pt idx="23783">
                  <c:v>0.85377948013527138</c:v>
                </c:pt>
                <c:pt idx="23784">
                  <c:v>0.85353150864878502</c:v>
                </c:pt>
                <c:pt idx="23785">
                  <c:v>0.85287025135148842</c:v>
                </c:pt>
                <c:pt idx="23786">
                  <c:v>0.85435808027040594</c:v>
                </c:pt>
                <c:pt idx="23787">
                  <c:v>0.85559793770283732</c:v>
                </c:pt>
                <c:pt idx="23788">
                  <c:v>0.85402745162175764</c:v>
                </c:pt>
                <c:pt idx="23789">
                  <c:v>0.85683779513526859</c:v>
                </c:pt>
                <c:pt idx="23790">
                  <c:v>0.85559793770283732</c:v>
                </c:pt>
                <c:pt idx="23791">
                  <c:v>0.85716842378391689</c:v>
                </c:pt>
                <c:pt idx="23792">
                  <c:v>0.85782968108121349</c:v>
                </c:pt>
                <c:pt idx="23793">
                  <c:v>0.86006142445958988</c:v>
                </c:pt>
                <c:pt idx="23794">
                  <c:v>0.85898688135148271</c:v>
                </c:pt>
                <c:pt idx="23795">
                  <c:v>0.86055736743256239</c:v>
                </c:pt>
                <c:pt idx="23796">
                  <c:v>0.85997876729742784</c:v>
                </c:pt>
                <c:pt idx="23797">
                  <c:v>0.85940016716229317</c:v>
                </c:pt>
                <c:pt idx="23798">
                  <c:v>0.86204519635147991</c:v>
                </c:pt>
                <c:pt idx="23799">
                  <c:v>0.86204519635147991</c:v>
                </c:pt>
                <c:pt idx="23800">
                  <c:v>0.86245848216229026</c:v>
                </c:pt>
                <c:pt idx="23801">
                  <c:v>0.86336771094607323</c:v>
                </c:pt>
                <c:pt idx="23802">
                  <c:v>0.86320239662174914</c:v>
                </c:pt>
                <c:pt idx="23803">
                  <c:v>0.86303708229742493</c:v>
                </c:pt>
                <c:pt idx="23804">
                  <c:v>0.86378099675688369</c:v>
                </c:pt>
                <c:pt idx="23805">
                  <c:v>0.86435959689201836</c:v>
                </c:pt>
                <c:pt idx="23806">
                  <c:v>0.86526882567580121</c:v>
                </c:pt>
                <c:pt idx="23807">
                  <c:v>0.86683931175688078</c:v>
                </c:pt>
                <c:pt idx="23808">
                  <c:v>0.86609539729742213</c:v>
                </c:pt>
                <c:pt idx="23809">
                  <c:v>0.86667399743255669</c:v>
                </c:pt>
                <c:pt idx="23810">
                  <c:v>0.86692196891904283</c:v>
                </c:pt>
                <c:pt idx="23811">
                  <c:v>0.86948434094606752</c:v>
                </c:pt>
                <c:pt idx="23812">
                  <c:v>0.86708728324336704</c:v>
                </c:pt>
                <c:pt idx="23813">
                  <c:v>0.86940168378390548</c:v>
                </c:pt>
                <c:pt idx="23814">
                  <c:v>0.87064154121633675</c:v>
                </c:pt>
                <c:pt idx="23815">
                  <c:v>0.87130279851363346</c:v>
                </c:pt>
                <c:pt idx="23816">
                  <c:v>0.87179874148660585</c:v>
                </c:pt>
                <c:pt idx="23817">
                  <c:v>0.87188139864876801</c:v>
                </c:pt>
                <c:pt idx="23818">
                  <c:v>0.87188139864876801</c:v>
                </c:pt>
                <c:pt idx="23819">
                  <c:v>0.8712201413514713</c:v>
                </c:pt>
                <c:pt idx="23820">
                  <c:v>0.87353454189200974</c:v>
                </c:pt>
                <c:pt idx="23821">
                  <c:v>0.87386517054065804</c:v>
                </c:pt>
                <c:pt idx="23822">
                  <c:v>0.87452642783795476</c:v>
                </c:pt>
                <c:pt idx="23823">
                  <c:v>0.8736171990541719</c:v>
                </c:pt>
                <c:pt idx="23824">
                  <c:v>0.8747743993244409</c:v>
                </c:pt>
                <c:pt idx="23825">
                  <c:v>0.8742784563514685</c:v>
                </c:pt>
                <c:pt idx="23826">
                  <c:v>0.87634488540552058</c:v>
                </c:pt>
                <c:pt idx="23827">
                  <c:v>0.87576628527038602</c:v>
                </c:pt>
                <c:pt idx="23828">
                  <c:v>0.87634488540552058</c:v>
                </c:pt>
                <c:pt idx="23829">
                  <c:v>0.87675817121633104</c:v>
                </c:pt>
                <c:pt idx="23830">
                  <c:v>0.87898991459470732</c:v>
                </c:pt>
                <c:pt idx="23831">
                  <c:v>0.87775005716227605</c:v>
                </c:pt>
                <c:pt idx="23832">
                  <c:v>0.8778327143244381</c:v>
                </c:pt>
                <c:pt idx="23833">
                  <c:v>0.87865928594605902</c:v>
                </c:pt>
                <c:pt idx="23834">
                  <c:v>0.8800644577028145</c:v>
                </c:pt>
                <c:pt idx="23835">
                  <c:v>0.88097368648659735</c:v>
                </c:pt>
                <c:pt idx="23836">
                  <c:v>0.88097368648659735</c:v>
                </c:pt>
                <c:pt idx="23837">
                  <c:v>0.88080837216227315</c:v>
                </c:pt>
                <c:pt idx="23838">
                  <c:v>0.87898991459470732</c:v>
                </c:pt>
                <c:pt idx="23839">
                  <c:v>0.88270948689200124</c:v>
                </c:pt>
                <c:pt idx="23840">
                  <c:v>0.88221354391902862</c:v>
                </c:pt>
                <c:pt idx="23841">
                  <c:v>0.88204822959470441</c:v>
                </c:pt>
                <c:pt idx="23842">
                  <c:v>0.88279214405416329</c:v>
                </c:pt>
                <c:pt idx="23843">
                  <c:v>0.88436263013524286</c:v>
                </c:pt>
                <c:pt idx="23844">
                  <c:v>0.88477591594605332</c:v>
                </c:pt>
                <c:pt idx="23845">
                  <c:v>0.88386668716227035</c:v>
                </c:pt>
                <c:pt idx="23846">
                  <c:v>0.88452794445956706</c:v>
                </c:pt>
                <c:pt idx="23847">
                  <c:v>0.88502388743253957</c:v>
                </c:pt>
                <c:pt idx="23848">
                  <c:v>0.88651171635145709</c:v>
                </c:pt>
                <c:pt idx="23849">
                  <c:v>0.88667703067578119</c:v>
                </c:pt>
                <c:pt idx="23850">
                  <c:v>0.88684234500010539</c:v>
                </c:pt>
                <c:pt idx="23851">
                  <c:v>0.88593311621632254</c:v>
                </c:pt>
                <c:pt idx="23852">
                  <c:v>0.88634640202713288</c:v>
                </c:pt>
                <c:pt idx="23853">
                  <c:v>0.88981800283794044</c:v>
                </c:pt>
                <c:pt idx="23854">
                  <c:v>0.88882611689199553</c:v>
                </c:pt>
                <c:pt idx="23855">
                  <c:v>0.88642905918929504</c:v>
                </c:pt>
                <c:pt idx="23856">
                  <c:v>0.88866080256767133</c:v>
                </c:pt>
                <c:pt idx="23857">
                  <c:v>0.88948737418929213</c:v>
                </c:pt>
                <c:pt idx="23858">
                  <c:v>0.89080988878388556</c:v>
                </c:pt>
                <c:pt idx="23859">
                  <c:v>0.89163646040550637</c:v>
                </c:pt>
                <c:pt idx="23860">
                  <c:v>0.88990066000010248</c:v>
                </c:pt>
                <c:pt idx="23861">
                  <c:v>0.89130583175685796</c:v>
                </c:pt>
                <c:pt idx="23862">
                  <c:v>0.89246303202712718</c:v>
                </c:pt>
                <c:pt idx="23863">
                  <c:v>0.89138848891902012</c:v>
                </c:pt>
                <c:pt idx="23864">
                  <c:v>0.89180177472983058</c:v>
                </c:pt>
                <c:pt idx="23865">
                  <c:v>0.88981800283794044</c:v>
                </c:pt>
                <c:pt idx="23866">
                  <c:v>0.89229771770280308</c:v>
                </c:pt>
                <c:pt idx="23867">
                  <c:v>0.89180177472983058</c:v>
                </c:pt>
                <c:pt idx="23868">
                  <c:v>0.89180177472983058</c:v>
                </c:pt>
                <c:pt idx="23869">
                  <c:v>0.89428148959469311</c:v>
                </c:pt>
                <c:pt idx="23870">
                  <c:v>0.89469477540550357</c:v>
                </c:pt>
                <c:pt idx="23871">
                  <c:v>0.89469477540550357</c:v>
                </c:pt>
                <c:pt idx="23872">
                  <c:v>0.89618260432442109</c:v>
                </c:pt>
                <c:pt idx="23873">
                  <c:v>0.89593463283793473</c:v>
                </c:pt>
                <c:pt idx="23874">
                  <c:v>0.8936202322973964</c:v>
                </c:pt>
                <c:pt idx="23875">
                  <c:v>0.8965132329730694</c:v>
                </c:pt>
                <c:pt idx="23876">
                  <c:v>0.89775309040550066</c:v>
                </c:pt>
                <c:pt idx="23877">
                  <c:v>0.89800106189198692</c:v>
                </c:pt>
                <c:pt idx="23878">
                  <c:v>0.89824903337847317</c:v>
                </c:pt>
                <c:pt idx="23879">
                  <c:v>0.89816637621631112</c:v>
                </c:pt>
                <c:pt idx="23880">
                  <c:v>0.8965132329730694</c:v>
                </c:pt>
                <c:pt idx="23881">
                  <c:v>0.89692651878387986</c:v>
                </c:pt>
                <c:pt idx="23882">
                  <c:v>0.8999021766217149</c:v>
                </c:pt>
                <c:pt idx="23883">
                  <c:v>0.90039811959468741</c:v>
                </c:pt>
                <c:pt idx="23884">
                  <c:v>0.8995715479730666</c:v>
                </c:pt>
                <c:pt idx="23885">
                  <c:v>0.90089406256765991</c:v>
                </c:pt>
                <c:pt idx="23886">
                  <c:v>0.89998483378387695</c:v>
                </c:pt>
                <c:pt idx="23887">
                  <c:v>0.90180329135144277</c:v>
                </c:pt>
                <c:pt idx="23888">
                  <c:v>0.89998483378387695</c:v>
                </c:pt>
                <c:pt idx="23889">
                  <c:v>0.90238189148657744</c:v>
                </c:pt>
                <c:pt idx="23890">
                  <c:v>0.9027951772973879</c:v>
                </c:pt>
                <c:pt idx="23891">
                  <c:v>0.90420034905414337</c:v>
                </c:pt>
                <c:pt idx="23892">
                  <c:v>0.90370440608117075</c:v>
                </c:pt>
                <c:pt idx="23893">
                  <c:v>0.90370440608117075</c:v>
                </c:pt>
                <c:pt idx="23894">
                  <c:v>0.90436566337846747</c:v>
                </c:pt>
                <c:pt idx="23895">
                  <c:v>0.90560552081089873</c:v>
                </c:pt>
                <c:pt idx="23896">
                  <c:v>0.90254720581090164</c:v>
                </c:pt>
                <c:pt idx="23897">
                  <c:v>0.90147266270279447</c:v>
                </c:pt>
                <c:pt idx="23898">
                  <c:v>0.9036217489190087</c:v>
                </c:pt>
                <c:pt idx="23899">
                  <c:v>0.90659740675684375</c:v>
                </c:pt>
                <c:pt idx="23900">
                  <c:v>0.90750663554062672</c:v>
                </c:pt>
                <c:pt idx="23901">
                  <c:v>0.9065147495946817</c:v>
                </c:pt>
                <c:pt idx="23902">
                  <c:v>0.90791992135143706</c:v>
                </c:pt>
                <c:pt idx="23903">
                  <c:v>0.90692803540549216</c:v>
                </c:pt>
                <c:pt idx="23904">
                  <c:v>0.90742397837846467</c:v>
                </c:pt>
                <c:pt idx="23905">
                  <c:v>0.90808523567576127</c:v>
                </c:pt>
                <c:pt idx="23906">
                  <c:v>0.90833320716224764</c:v>
                </c:pt>
                <c:pt idx="23907">
                  <c:v>0.90891180729738219</c:v>
                </c:pt>
                <c:pt idx="23908">
                  <c:v>0.90866383581089594</c:v>
                </c:pt>
                <c:pt idx="23909">
                  <c:v>0.90965572175684084</c:v>
                </c:pt>
                <c:pt idx="23910">
                  <c:v>0.91114355067575836</c:v>
                </c:pt>
                <c:pt idx="23911">
                  <c:v>0.90998635040548936</c:v>
                </c:pt>
                <c:pt idx="23912">
                  <c:v>0.91048229337846176</c:v>
                </c:pt>
                <c:pt idx="23913">
                  <c:v>0.90957306459467879</c:v>
                </c:pt>
                <c:pt idx="23914">
                  <c:v>0.91197012229737928</c:v>
                </c:pt>
                <c:pt idx="23915">
                  <c:v>0.91139152216224473</c:v>
                </c:pt>
                <c:pt idx="23916">
                  <c:v>0.91155683648656893</c:v>
                </c:pt>
                <c:pt idx="23917">
                  <c:v>0.91106089351359631</c:v>
                </c:pt>
                <c:pt idx="23918">
                  <c:v>0.91329263689197271</c:v>
                </c:pt>
                <c:pt idx="23919">
                  <c:v>0.91238340810818974</c:v>
                </c:pt>
                <c:pt idx="23920">
                  <c:v>0.91114355067575836</c:v>
                </c:pt>
                <c:pt idx="23921">
                  <c:v>0.91337529405413476</c:v>
                </c:pt>
                <c:pt idx="23922">
                  <c:v>0.91337529405413476</c:v>
                </c:pt>
                <c:pt idx="23923">
                  <c:v>0.91461515148656602</c:v>
                </c:pt>
                <c:pt idx="23924">
                  <c:v>0.91387123702710726</c:v>
                </c:pt>
                <c:pt idx="23925">
                  <c:v>0.912631379594676</c:v>
                </c:pt>
                <c:pt idx="23926">
                  <c:v>0.91436718000007977</c:v>
                </c:pt>
                <c:pt idx="23927">
                  <c:v>0.91296200824332441</c:v>
                </c:pt>
                <c:pt idx="23928">
                  <c:v>0.91734283783791482</c:v>
                </c:pt>
                <c:pt idx="23929">
                  <c:v>0.91494578013521444</c:v>
                </c:pt>
                <c:pt idx="23930">
                  <c:v>0.91552438027034899</c:v>
                </c:pt>
                <c:pt idx="23931">
                  <c:v>0.91618563756764571</c:v>
                </c:pt>
                <c:pt idx="23932">
                  <c:v>0.91692955202710436</c:v>
                </c:pt>
                <c:pt idx="23933">
                  <c:v>0.91891332391899438</c:v>
                </c:pt>
                <c:pt idx="23934">
                  <c:v>0.91750815216223902</c:v>
                </c:pt>
                <c:pt idx="23935">
                  <c:v>0.91610298040548366</c:v>
                </c:pt>
                <c:pt idx="23936">
                  <c:v>0.91783878081088743</c:v>
                </c:pt>
                <c:pt idx="23937">
                  <c:v>0.91899598108115665</c:v>
                </c:pt>
                <c:pt idx="23938">
                  <c:v>0.91833472378385983</c:v>
                </c:pt>
                <c:pt idx="23939">
                  <c:v>0.91668158054061821</c:v>
                </c:pt>
                <c:pt idx="23940">
                  <c:v>0.91899598108115665</c:v>
                </c:pt>
                <c:pt idx="23941">
                  <c:v>0.9195745812162911</c:v>
                </c:pt>
                <c:pt idx="23942">
                  <c:v>0.92048381000007418</c:v>
                </c:pt>
                <c:pt idx="23943">
                  <c:v>0.9192439525676428</c:v>
                </c:pt>
                <c:pt idx="23944">
                  <c:v>0.92048381000007418</c:v>
                </c:pt>
                <c:pt idx="23945">
                  <c:v>0.91916129540548075</c:v>
                </c:pt>
                <c:pt idx="23946">
                  <c:v>0.91916129540548075</c:v>
                </c:pt>
                <c:pt idx="23947">
                  <c:v>0.92172366743250533</c:v>
                </c:pt>
                <c:pt idx="23948">
                  <c:v>0.92180632459466738</c:v>
                </c:pt>
                <c:pt idx="23949">
                  <c:v>0.92064912432439827</c:v>
                </c:pt>
                <c:pt idx="23950">
                  <c:v>0.92164101027034329</c:v>
                </c:pt>
                <c:pt idx="23951">
                  <c:v>0.92147569594601908</c:v>
                </c:pt>
                <c:pt idx="23952">
                  <c:v>0.92304618202709865</c:v>
                </c:pt>
                <c:pt idx="23953">
                  <c:v>0.92238492472980205</c:v>
                </c:pt>
                <c:pt idx="23954">
                  <c:v>0.92370743932439547</c:v>
                </c:pt>
                <c:pt idx="23955">
                  <c:v>0.92081443864872248</c:v>
                </c:pt>
                <c:pt idx="23956">
                  <c:v>0.92337681067574706</c:v>
                </c:pt>
                <c:pt idx="23957">
                  <c:v>0.92428603945953003</c:v>
                </c:pt>
                <c:pt idx="23958">
                  <c:v>0.92106241013520873</c:v>
                </c:pt>
                <c:pt idx="23959">
                  <c:v>0.92312883918926081</c:v>
                </c:pt>
                <c:pt idx="23960">
                  <c:v>0.92536058256763709</c:v>
                </c:pt>
                <c:pt idx="23961">
                  <c:v>0.92461666810817833</c:v>
                </c:pt>
                <c:pt idx="23962">
                  <c:v>0.92511261108115095</c:v>
                </c:pt>
                <c:pt idx="23963">
                  <c:v>0.92461666810817833</c:v>
                </c:pt>
                <c:pt idx="23964">
                  <c:v>0.9258565255406096</c:v>
                </c:pt>
                <c:pt idx="23965">
                  <c:v>0.92717904013520303</c:v>
                </c:pt>
                <c:pt idx="23966">
                  <c:v>0.92651778283790631</c:v>
                </c:pt>
                <c:pt idx="23967">
                  <c:v>0.92643512567574415</c:v>
                </c:pt>
                <c:pt idx="23968">
                  <c:v>0.92445135378385412</c:v>
                </c:pt>
                <c:pt idx="23969">
                  <c:v>0.92478198243250243</c:v>
                </c:pt>
                <c:pt idx="23970">
                  <c:v>0.92792295459466168</c:v>
                </c:pt>
                <c:pt idx="23971">
                  <c:v>0.92825358324331009</c:v>
                </c:pt>
                <c:pt idx="23972">
                  <c:v>0.92833624040547225</c:v>
                </c:pt>
                <c:pt idx="23973">
                  <c:v>0.92833624040547225</c:v>
                </c:pt>
                <c:pt idx="23974">
                  <c:v>0.92759232594601337</c:v>
                </c:pt>
                <c:pt idx="23975">
                  <c:v>0.92982406932438977</c:v>
                </c:pt>
                <c:pt idx="23976">
                  <c:v>0.92841889756763429</c:v>
                </c:pt>
                <c:pt idx="23977">
                  <c:v>0.92792295459466168</c:v>
                </c:pt>
                <c:pt idx="23978">
                  <c:v>0.92957609783790351</c:v>
                </c:pt>
                <c:pt idx="23979">
                  <c:v>0.92916281202709294</c:v>
                </c:pt>
                <c:pt idx="23980">
                  <c:v>0.93164252689195559</c:v>
                </c:pt>
                <c:pt idx="23981">
                  <c:v>0.9290801548649309</c:v>
                </c:pt>
                <c:pt idx="23982">
                  <c:v>0.92874952621628259</c:v>
                </c:pt>
                <c:pt idx="23983">
                  <c:v>0.93056798378384842</c:v>
                </c:pt>
                <c:pt idx="23984">
                  <c:v>0.93255175567573845</c:v>
                </c:pt>
                <c:pt idx="23985">
                  <c:v>0.93164252689195559</c:v>
                </c:pt>
                <c:pt idx="23986">
                  <c:v>0.92998938364871386</c:v>
                </c:pt>
                <c:pt idx="23987">
                  <c:v>0.93048532662168637</c:v>
                </c:pt>
                <c:pt idx="23988">
                  <c:v>0.93139455540546934</c:v>
                </c:pt>
                <c:pt idx="23989">
                  <c:v>0.9318078412162798</c:v>
                </c:pt>
                <c:pt idx="23990">
                  <c:v>0.93313035581087311</c:v>
                </c:pt>
                <c:pt idx="23991">
                  <c:v>0.93304769864871107</c:v>
                </c:pt>
                <c:pt idx="23992">
                  <c:v>0.93122924108114524</c:v>
                </c:pt>
                <c:pt idx="23993">
                  <c:v>0.93189049837844184</c:v>
                </c:pt>
                <c:pt idx="23994">
                  <c:v>0.93412224175681824</c:v>
                </c:pt>
                <c:pt idx="23995">
                  <c:v>0.93205581270276594</c:v>
                </c:pt>
                <c:pt idx="23996">
                  <c:v>0.9350314705406011</c:v>
                </c:pt>
                <c:pt idx="23997">
                  <c:v>0.93313035581087311</c:v>
                </c:pt>
                <c:pt idx="23998">
                  <c:v>0.93569272783789781</c:v>
                </c:pt>
                <c:pt idx="23999">
                  <c:v>0.93379161310816972</c:v>
                </c:pt>
                <c:pt idx="24000">
                  <c:v>0.9321384698649281</c:v>
                </c:pt>
                <c:pt idx="24001">
                  <c:v>0.93594069932438406</c:v>
                </c:pt>
                <c:pt idx="24002">
                  <c:v>0.93627132797303236</c:v>
                </c:pt>
                <c:pt idx="24003">
                  <c:v>0.9358580421622219</c:v>
                </c:pt>
                <c:pt idx="24004">
                  <c:v>0.9358580421622219</c:v>
                </c:pt>
                <c:pt idx="24005">
                  <c:v>0.93676727094600487</c:v>
                </c:pt>
                <c:pt idx="24006">
                  <c:v>0.93668461378384271</c:v>
                </c:pt>
                <c:pt idx="24007">
                  <c:v>0.93726321391897738</c:v>
                </c:pt>
                <c:pt idx="24008">
                  <c:v>0.93808978554059819</c:v>
                </c:pt>
                <c:pt idx="24009">
                  <c:v>0.93676727094600487</c:v>
                </c:pt>
                <c:pt idx="24010">
                  <c:v>0.93660195662168066</c:v>
                </c:pt>
                <c:pt idx="24011">
                  <c:v>0.93635398513519441</c:v>
                </c:pt>
                <c:pt idx="24012">
                  <c:v>0.93651929945951862</c:v>
                </c:pt>
                <c:pt idx="24013">
                  <c:v>0.93784181405411193</c:v>
                </c:pt>
                <c:pt idx="24014">
                  <c:v>0.93602335648654611</c:v>
                </c:pt>
                <c:pt idx="24015">
                  <c:v>0.93932964297302945</c:v>
                </c:pt>
                <c:pt idx="24016">
                  <c:v>0.93858572851357069</c:v>
                </c:pt>
                <c:pt idx="24017">
                  <c:v>0.93932964297302945</c:v>
                </c:pt>
                <c:pt idx="24018">
                  <c:v>0.93833775702708444</c:v>
                </c:pt>
                <c:pt idx="24019">
                  <c:v>0.93643664229735646</c:v>
                </c:pt>
                <c:pt idx="24020">
                  <c:v>0.93916432864870536</c:v>
                </c:pt>
                <c:pt idx="24021">
                  <c:v>0.93982558594600196</c:v>
                </c:pt>
                <c:pt idx="24022">
                  <c:v>0.94048684324329868</c:v>
                </c:pt>
                <c:pt idx="24023">
                  <c:v>0.93883370000005706</c:v>
                </c:pt>
                <c:pt idx="24024">
                  <c:v>0.93966027162167787</c:v>
                </c:pt>
                <c:pt idx="24025">
                  <c:v>0.94081747189194709</c:v>
                </c:pt>
                <c:pt idx="24026">
                  <c:v>0.94065215756762288</c:v>
                </c:pt>
                <c:pt idx="24027">
                  <c:v>0.94098278621627118</c:v>
                </c:pt>
                <c:pt idx="24028">
                  <c:v>0.93941230013519161</c:v>
                </c:pt>
                <c:pt idx="24029">
                  <c:v>0.94023887175681253</c:v>
                </c:pt>
                <c:pt idx="24030">
                  <c:v>0.94040418608113663</c:v>
                </c:pt>
                <c:pt idx="24031">
                  <c:v>0.94073481472978493</c:v>
                </c:pt>
                <c:pt idx="24032">
                  <c:v>0.94172670067573006</c:v>
                </c:pt>
                <c:pt idx="24033">
                  <c:v>0.94123075770275744</c:v>
                </c:pt>
                <c:pt idx="24034">
                  <c:v>0.9418093578378921</c:v>
                </c:pt>
                <c:pt idx="24035">
                  <c:v>0.94098278621627118</c:v>
                </c:pt>
                <c:pt idx="24036">
                  <c:v>0.94304921527032326</c:v>
                </c:pt>
                <c:pt idx="24037">
                  <c:v>0.94230530081086461</c:v>
                </c:pt>
                <c:pt idx="24038">
                  <c:v>0.94230530081086461</c:v>
                </c:pt>
                <c:pt idx="24039">
                  <c:v>0.94238795797302666</c:v>
                </c:pt>
                <c:pt idx="24040">
                  <c:v>0.94313187243248531</c:v>
                </c:pt>
                <c:pt idx="24041">
                  <c:v>0.94371047256761997</c:v>
                </c:pt>
                <c:pt idx="24042">
                  <c:v>0.94313187243248531</c:v>
                </c:pt>
                <c:pt idx="24043">
                  <c:v>0.94288390094599916</c:v>
                </c:pt>
                <c:pt idx="24044">
                  <c:v>0.94321452959464758</c:v>
                </c:pt>
                <c:pt idx="24045">
                  <c:v>0.94461970135140294</c:v>
                </c:pt>
                <c:pt idx="24046">
                  <c:v>0.94478501567572715</c:v>
                </c:pt>
                <c:pt idx="24047">
                  <c:v>0.94321452959464758</c:v>
                </c:pt>
                <c:pt idx="24048">
                  <c:v>0.9450329871622134</c:v>
                </c:pt>
                <c:pt idx="24049">
                  <c:v>0.94354515824329588</c:v>
                </c:pt>
                <c:pt idx="24050">
                  <c:v>0.94280124378383701</c:v>
                </c:pt>
                <c:pt idx="24051">
                  <c:v>0.94461970135140294</c:v>
                </c:pt>
                <c:pt idx="24052">
                  <c:v>0.94337984391897167</c:v>
                </c:pt>
                <c:pt idx="24053">
                  <c:v>0.94652081608113092</c:v>
                </c:pt>
                <c:pt idx="24054">
                  <c:v>0.94362781540545793</c:v>
                </c:pt>
                <c:pt idx="24055">
                  <c:v>0.94627284459464467</c:v>
                </c:pt>
                <c:pt idx="24056">
                  <c:v>0.94643815891896887</c:v>
                </c:pt>
                <c:pt idx="24057">
                  <c:v>0.94627284459464467</c:v>
                </c:pt>
                <c:pt idx="24058">
                  <c:v>0.94800864500004844</c:v>
                </c:pt>
                <c:pt idx="24059">
                  <c:v>0.94833927364869675</c:v>
                </c:pt>
                <c:pt idx="24060">
                  <c:v>0.94668613040545513</c:v>
                </c:pt>
                <c:pt idx="24061">
                  <c:v>0.94652081608113092</c:v>
                </c:pt>
                <c:pt idx="24062">
                  <c:v>0.94610753027032046</c:v>
                </c:pt>
                <c:pt idx="24063">
                  <c:v>0.94627284459464467</c:v>
                </c:pt>
                <c:pt idx="24064">
                  <c:v>0.94784333067572435</c:v>
                </c:pt>
                <c:pt idx="24065">
                  <c:v>0.94743004486491378</c:v>
                </c:pt>
                <c:pt idx="24066">
                  <c:v>0.9479259878378864</c:v>
                </c:pt>
                <c:pt idx="24067">
                  <c:v>0.94652081608113092</c:v>
                </c:pt>
                <c:pt idx="24068">
                  <c:v>0.9484219308108589</c:v>
                </c:pt>
                <c:pt idx="24069">
                  <c:v>0.9492485024324796</c:v>
                </c:pt>
                <c:pt idx="24070">
                  <c:v>0.94610753027032046</c:v>
                </c:pt>
                <c:pt idx="24071">
                  <c:v>0.94718207337842752</c:v>
                </c:pt>
                <c:pt idx="24072">
                  <c:v>0.94784333067572435</c:v>
                </c:pt>
                <c:pt idx="24073">
                  <c:v>0.94966178824329017</c:v>
                </c:pt>
                <c:pt idx="24074">
                  <c:v>0.9489178737838313</c:v>
                </c:pt>
                <c:pt idx="24075">
                  <c:v>0.94957913108112812</c:v>
                </c:pt>
                <c:pt idx="24076">
                  <c:v>0.94974444540545222</c:v>
                </c:pt>
                <c:pt idx="24077">
                  <c:v>0.95106696000004565</c:v>
                </c:pt>
                <c:pt idx="24078">
                  <c:v>0.94957913108112812</c:v>
                </c:pt>
                <c:pt idx="24079">
                  <c:v>0.94966178824329017</c:v>
                </c:pt>
                <c:pt idx="24080">
                  <c:v>0.94933115959464187</c:v>
                </c:pt>
                <c:pt idx="24081">
                  <c:v>0.9479259878378864</c:v>
                </c:pt>
                <c:pt idx="24082">
                  <c:v>0.94900053094599346</c:v>
                </c:pt>
                <c:pt idx="24083">
                  <c:v>0.95139758864869395</c:v>
                </c:pt>
                <c:pt idx="24084">
                  <c:v>0.95123227432436974</c:v>
                </c:pt>
                <c:pt idx="24085">
                  <c:v>0.95156290297301804</c:v>
                </c:pt>
                <c:pt idx="24086">
                  <c:v>0.95139758864869395</c:v>
                </c:pt>
                <c:pt idx="24087">
                  <c:v>0.95189353162166646</c:v>
                </c:pt>
                <c:pt idx="24088">
                  <c:v>0.9518108744595043</c:v>
                </c:pt>
                <c:pt idx="24089">
                  <c:v>0.95114961716220769</c:v>
                </c:pt>
                <c:pt idx="24090">
                  <c:v>0.95222416027031476</c:v>
                </c:pt>
                <c:pt idx="24091">
                  <c:v>0.95189353162166646</c:v>
                </c:pt>
                <c:pt idx="24092">
                  <c:v>0.95156290297301804</c:v>
                </c:pt>
                <c:pt idx="24093">
                  <c:v>0.95222416027031476</c:v>
                </c:pt>
                <c:pt idx="24094">
                  <c:v>0.9521415031081526</c:v>
                </c:pt>
                <c:pt idx="24095">
                  <c:v>0.95288541756761147</c:v>
                </c:pt>
                <c:pt idx="24096">
                  <c:v>0.95057101702707303</c:v>
                </c:pt>
                <c:pt idx="24097">
                  <c:v>0.95338136054058398</c:v>
                </c:pt>
                <c:pt idx="24098">
                  <c:v>0.95321604621625977</c:v>
                </c:pt>
                <c:pt idx="24099">
                  <c:v>0.9521415031081526</c:v>
                </c:pt>
                <c:pt idx="24100">
                  <c:v>0.95205884594599055</c:v>
                </c:pt>
                <c:pt idx="24101">
                  <c:v>0.95321604621625977</c:v>
                </c:pt>
                <c:pt idx="24102">
                  <c:v>0.95338136054058398</c:v>
                </c:pt>
                <c:pt idx="24103">
                  <c:v>0.95437324648652899</c:v>
                </c:pt>
                <c:pt idx="24104">
                  <c:v>0.95354667486490807</c:v>
                </c:pt>
                <c:pt idx="24105">
                  <c:v>0.9548691894595015</c:v>
                </c:pt>
                <c:pt idx="24106">
                  <c:v>0.95305073189193568</c:v>
                </c:pt>
                <c:pt idx="24107">
                  <c:v>0.95362933202707023</c:v>
                </c:pt>
                <c:pt idx="24108">
                  <c:v>0.95462121797301525</c:v>
                </c:pt>
                <c:pt idx="24109">
                  <c:v>0.95429058932436694</c:v>
                </c:pt>
                <c:pt idx="24110">
                  <c:v>0.95437324648652899</c:v>
                </c:pt>
                <c:pt idx="24111">
                  <c:v>0.95495184662166355</c:v>
                </c:pt>
                <c:pt idx="24112">
                  <c:v>0.95511716094598775</c:v>
                </c:pt>
                <c:pt idx="24113">
                  <c:v>0.95395996067571864</c:v>
                </c:pt>
                <c:pt idx="24114">
                  <c:v>0.95511716094598775</c:v>
                </c:pt>
                <c:pt idx="24115">
                  <c:v>0.95536513243247412</c:v>
                </c:pt>
                <c:pt idx="24116">
                  <c:v>0.95346401770274603</c:v>
                </c:pt>
                <c:pt idx="24117">
                  <c:v>0.95511716094598775</c:v>
                </c:pt>
                <c:pt idx="24118">
                  <c:v>0.95586107540544651</c:v>
                </c:pt>
                <c:pt idx="24119">
                  <c:v>0.95619170405409482</c:v>
                </c:pt>
                <c:pt idx="24120">
                  <c:v>0.95668764702706732</c:v>
                </c:pt>
                <c:pt idx="24121">
                  <c:v>0.95619170405409482</c:v>
                </c:pt>
                <c:pt idx="24122">
                  <c:v>0.95619170405409482</c:v>
                </c:pt>
                <c:pt idx="24123">
                  <c:v>0.95602638972977072</c:v>
                </c:pt>
                <c:pt idx="24124">
                  <c:v>0.95751421864868824</c:v>
                </c:pt>
                <c:pt idx="24125">
                  <c:v>0.9577621901351745</c:v>
                </c:pt>
                <c:pt idx="24126">
                  <c:v>0.95693561851355369</c:v>
                </c:pt>
                <c:pt idx="24127">
                  <c:v>0.95685296135139164</c:v>
                </c:pt>
                <c:pt idx="24128">
                  <c:v>0.95759687581085029</c:v>
                </c:pt>
                <c:pt idx="24129">
                  <c:v>0.95891939040544372</c:v>
                </c:pt>
                <c:pt idx="24130">
                  <c:v>0.95825813310814689</c:v>
                </c:pt>
                <c:pt idx="24131">
                  <c:v>0.95743156148652619</c:v>
                </c:pt>
                <c:pt idx="24132">
                  <c:v>0.95685296135139164</c:v>
                </c:pt>
                <c:pt idx="24133">
                  <c:v>0.95817547594598484</c:v>
                </c:pt>
                <c:pt idx="24134">
                  <c:v>0.95867141891895746</c:v>
                </c:pt>
                <c:pt idx="24135">
                  <c:v>0.95817547594598484</c:v>
                </c:pt>
                <c:pt idx="24136">
                  <c:v>0.95751421864868824</c:v>
                </c:pt>
                <c:pt idx="24137">
                  <c:v>0.95817547594598484</c:v>
                </c:pt>
                <c:pt idx="24138">
                  <c:v>0.95941533337841611</c:v>
                </c:pt>
                <c:pt idx="24139">
                  <c:v>0.95701827567571573</c:v>
                </c:pt>
                <c:pt idx="24140">
                  <c:v>0.95991127635138873</c:v>
                </c:pt>
                <c:pt idx="24141">
                  <c:v>0.95908470472976781</c:v>
                </c:pt>
                <c:pt idx="24142">
                  <c:v>0.95966330486490237</c:v>
                </c:pt>
                <c:pt idx="24143">
                  <c:v>0.96048987648652329</c:v>
                </c:pt>
                <c:pt idx="24144">
                  <c:v>0.95891939040544372</c:v>
                </c:pt>
                <c:pt idx="24145">
                  <c:v>0.95949799054057827</c:v>
                </c:pt>
                <c:pt idx="24146">
                  <c:v>0.95767953297301234</c:v>
                </c:pt>
                <c:pt idx="24147">
                  <c:v>0.96123379094598205</c:v>
                </c:pt>
                <c:pt idx="24148">
                  <c:v>0.95999393351355078</c:v>
                </c:pt>
                <c:pt idx="24149">
                  <c:v>0.96040721932436124</c:v>
                </c:pt>
                <c:pt idx="24150">
                  <c:v>0.95982861918922657</c:v>
                </c:pt>
                <c:pt idx="24151">
                  <c:v>0.95925001905409202</c:v>
                </c:pt>
                <c:pt idx="24152">
                  <c:v>0.96197770540544081</c:v>
                </c:pt>
                <c:pt idx="24153">
                  <c:v>0.96073784797300954</c:v>
                </c:pt>
                <c:pt idx="24154">
                  <c:v>0.96057253364868533</c:v>
                </c:pt>
                <c:pt idx="24155">
                  <c:v>0.96015924783787499</c:v>
                </c:pt>
                <c:pt idx="24156">
                  <c:v>0.96106847662165784</c:v>
                </c:pt>
                <c:pt idx="24157">
                  <c:v>0.96082050513517159</c:v>
                </c:pt>
                <c:pt idx="24158">
                  <c:v>0.96090316229733375</c:v>
                </c:pt>
                <c:pt idx="24159">
                  <c:v>0.96181239108111671</c:v>
                </c:pt>
                <c:pt idx="24160">
                  <c:v>0.95734890432436404</c:v>
                </c:pt>
                <c:pt idx="24161">
                  <c:v>0.96296959135138593</c:v>
                </c:pt>
                <c:pt idx="24162">
                  <c:v>0.96296959135138593</c:v>
                </c:pt>
                <c:pt idx="24163">
                  <c:v>0.96098581945949579</c:v>
                </c:pt>
                <c:pt idx="24164">
                  <c:v>0.96313490567571003</c:v>
                </c:pt>
                <c:pt idx="24165">
                  <c:v>0.96222567689192706</c:v>
                </c:pt>
                <c:pt idx="24166">
                  <c:v>0.96330022000003424</c:v>
                </c:pt>
                <c:pt idx="24167">
                  <c:v>0.96338287716219628</c:v>
                </c:pt>
                <c:pt idx="24168">
                  <c:v>0.96164707675679251</c:v>
                </c:pt>
                <c:pt idx="24169">
                  <c:v>0.96230833405408911</c:v>
                </c:pt>
                <c:pt idx="24170">
                  <c:v>0.96239099121625127</c:v>
                </c:pt>
                <c:pt idx="24171">
                  <c:v>0.96313490567571003</c:v>
                </c:pt>
                <c:pt idx="24172">
                  <c:v>0.96379616297300674</c:v>
                </c:pt>
                <c:pt idx="24173">
                  <c:v>0.96255630554057536</c:v>
                </c:pt>
                <c:pt idx="24174">
                  <c:v>0.96139910527030625</c:v>
                </c:pt>
                <c:pt idx="24175">
                  <c:v>0.96247364837841332</c:v>
                </c:pt>
                <c:pt idx="24176">
                  <c:v>0.96437476310814119</c:v>
                </c:pt>
                <c:pt idx="24177">
                  <c:v>0.96172973391895455</c:v>
                </c:pt>
                <c:pt idx="24178">
                  <c:v>0.96024190500003703</c:v>
                </c:pt>
                <c:pt idx="24179">
                  <c:v>0.96148176243246841</c:v>
                </c:pt>
                <c:pt idx="24180">
                  <c:v>0.9645400774324655</c:v>
                </c:pt>
                <c:pt idx="24181">
                  <c:v>0.96462273459462755</c:v>
                </c:pt>
                <c:pt idx="24182">
                  <c:v>0.96420944878381709</c:v>
                </c:pt>
                <c:pt idx="24183">
                  <c:v>0.96437476310814119</c:v>
                </c:pt>
                <c:pt idx="24184">
                  <c:v>0.96387882013516879</c:v>
                </c:pt>
                <c:pt idx="24185">
                  <c:v>0.96437476310814119</c:v>
                </c:pt>
                <c:pt idx="24186">
                  <c:v>0.96387882013516879</c:v>
                </c:pt>
                <c:pt idx="24187">
                  <c:v>0.96462273459462755</c:v>
                </c:pt>
                <c:pt idx="24188">
                  <c:v>0.96429210594597914</c:v>
                </c:pt>
                <c:pt idx="24189">
                  <c:v>0.96247364837841332</c:v>
                </c:pt>
                <c:pt idx="24190">
                  <c:v>0.96619322067570723</c:v>
                </c:pt>
                <c:pt idx="24191">
                  <c:v>0.96511867756760006</c:v>
                </c:pt>
                <c:pt idx="24192">
                  <c:v>0.96420944878381709</c:v>
                </c:pt>
                <c:pt idx="24193">
                  <c:v>0.96511867756760006</c:v>
                </c:pt>
                <c:pt idx="24194">
                  <c:v>0.96677182081084179</c:v>
                </c:pt>
                <c:pt idx="24195">
                  <c:v>0.96677182081084179</c:v>
                </c:pt>
                <c:pt idx="24196">
                  <c:v>0.9648707060811138</c:v>
                </c:pt>
                <c:pt idx="24197">
                  <c:v>0.96511867756760006</c:v>
                </c:pt>
                <c:pt idx="24198">
                  <c:v>0.96586259202705882</c:v>
                </c:pt>
                <c:pt idx="24199">
                  <c:v>0.96660650648651758</c:v>
                </c:pt>
                <c:pt idx="24200">
                  <c:v>0.96404413445949289</c:v>
                </c:pt>
                <c:pt idx="24201">
                  <c:v>0.96710244945949009</c:v>
                </c:pt>
                <c:pt idx="24202">
                  <c:v>0.96396147729733084</c:v>
                </c:pt>
                <c:pt idx="24203">
                  <c:v>0.96569727770273461</c:v>
                </c:pt>
                <c:pt idx="24204">
                  <c:v>0.96801167824327305</c:v>
                </c:pt>
                <c:pt idx="24205">
                  <c:v>0.96710244945949009</c:v>
                </c:pt>
                <c:pt idx="24206">
                  <c:v>0.96701979229732804</c:v>
                </c:pt>
                <c:pt idx="24207">
                  <c:v>0.96652384932435553</c:v>
                </c:pt>
                <c:pt idx="24208">
                  <c:v>0.96867293554056966</c:v>
                </c:pt>
                <c:pt idx="24209">
                  <c:v>0.96908622135138023</c:v>
                </c:pt>
                <c:pt idx="24210">
                  <c:v>0.96768104959462475</c:v>
                </c:pt>
                <c:pt idx="24211">
                  <c:v>0.96792902108111101</c:v>
                </c:pt>
                <c:pt idx="24212">
                  <c:v>0.96470539175678971</c:v>
                </c:pt>
                <c:pt idx="24213">
                  <c:v>0.96875559270273182</c:v>
                </c:pt>
                <c:pt idx="24214">
                  <c:v>0.96685447797300383</c:v>
                </c:pt>
                <c:pt idx="24215">
                  <c:v>0.9677637067567868</c:v>
                </c:pt>
                <c:pt idx="24216">
                  <c:v>0.96553196337841041</c:v>
                </c:pt>
                <c:pt idx="24217">
                  <c:v>0.96660650648651758</c:v>
                </c:pt>
                <c:pt idx="24218">
                  <c:v>0.96726776378381418</c:v>
                </c:pt>
                <c:pt idx="24219">
                  <c:v>0.96759839243246271</c:v>
                </c:pt>
                <c:pt idx="24220">
                  <c:v>0.96825964972975931</c:v>
                </c:pt>
                <c:pt idx="24221">
                  <c:v>0.96834230689192136</c:v>
                </c:pt>
                <c:pt idx="24222">
                  <c:v>0.96759839243246271</c:v>
                </c:pt>
                <c:pt idx="24223">
                  <c:v>0.97032607878381139</c:v>
                </c:pt>
                <c:pt idx="24224">
                  <c:v>0.96569727770273461</c:v>
                </c:pt>
                <c:pt idx="24225">
                  <c:v>0.9684249640540834</c:v>
                </c:pt>
                <c:pt idx="24226">
                  <c:v>0.9680943354054351</c:v>
                </c:pt>
                <c:pt idx="24227">
                  <c:v>0.96875559270273182</c:v>
                </c:pt>
                <c:pt idx="24228">
                  <c:v>0.96974747864867683</c:v>
                </c:pt>
                <c:pt idx="24229">
                  <c:v>0.96925153567570432</c:v>
                </c:pt>
                <c:pt idx="24230">
                  <c:v>0.96916887851354228</c:v>
                </c:pt>
                <c:pt idx="24231">
                  <c:v>0.96908622135138023</c:v>
                </c:pt>
                <c:pt idx="24232">
                  <c:v>0.96941685000002853</c:v>
                </c:pt>
                <c:pt idx="24233">
                  <c:v>0.96933419283786648</c:v>
                </c:pt>
                <c:pt idx="24234">
                  <c:v>0.96859027837840761</c:v>
                </c:pt>
                <c:pt idx="24235">
                  <c:v>0.96941685000002853</c:v>
                </c:pt>
                <c:pt idx="24236">
                  <c:v>0.96933419283786648</c:v>
                </c:pt>
                <c:pt idx="24237">
                  <c:v>0.97016076445948718</c:v>
                </c:pt>
                <c:pt idx="24238">
                  <c:v>0.97073936459462185</c:v>
                </c:pt>
                <c:pt idx="24239">
                  <c:v>0.96594524918922087</c:v>
                </c:pt>
                <c:pt idx="24240">
                  <c:v>0.96875559270273182</c:v>
                </c:pt>
                <c:pt idx="24241">
                  <c:v>0.97123530756759435</c:v>
                </c:pt>
                <c:pt idx="24242">
                  <c:v>0.97049139310813559</c:v>
                </c:pt>
                <c:pt idx="24243">
                  <c:v>0.97140062189191856</c:v>
                </c:pt>
                <c:pt idx="24244">
                  <c:v>0.96983013581083888</c:v>
                </c:pt>
                <c:pt idx="24245">
                  <c:v>0.970822021756784</c:v>
                </c:pt>
                <c:pt idx="24246">
                  <c:v>0.96892090702705591</c:v>
                </c:pt>
                <c:pt idx="24247">
                  <c:v>0.97024342162164934</c:v>
                </c:pt>
                <c:pt idx="24248">
                  <c:v>0.96999545013516308</c:v>
                </c:pt>
                <c:pt idx="24249">
                  <c:v>0.96958216432435262</c:v>
                </c:pt>
                <c:pt idx="24250">
                  <c:v>0.97007810729732513</c:v>
                </c:pt>
                <c:pt idx="24251">
                  <c:v>0.97189656486489095</c:v>
                </c:pt>
                <c:pt idx="24252">
                  <c:v>0.96883824986489386</c:v>
                </c:pt>
                <c:pt idx="24253">
                  <c:v>0.97090467891894605</c:v>
                </c:pt>
                <c:pt idx="24254">
                  <c:v>0.96983013581083888</c:v>
                </c:pt>
                <c:pt idx="24255">
                  <c:v>0.96983013581083888</c:v>
                </c:pt>
                <c:pt idx="24256">
                  <c:v>0.97040873594597343</c:v>
                </c:pt>
                <c:pt idx="24257">
                  <c:v>0.97123530756759435</c:v>
                </c:pt>
                <c:pt idx="24258">
                  <c:v>0.96892090702705591</c:v>
                </c:pt>
                <c:pt idx="24259">
                  <c:v>0.97239250783786357</c:v>
                </c:pt>
                <c:pt idx="24260">
                  <c:v>0.97338439378380848</c:v>
                </c:pt>
                <c:pt idx="24261">
                  <c:v>0.97280579364867403</c:v>
                </c:pt>
                <c:pt idx="24262">
                  <c:v>0.97115265040543231</c:v>
                </c:pt>
                <c:pt idx="24263">
                  <c:v>0.97156593621624265</c:v>
                </c:pt>
                <c:pt idx="24264">
                  <c:v>0.97230985067570153</c:v>
                </c:pt>
                <c:pt idx="24265">
                  <c:v>0.9713179647297564</c:v>
                </c:pt>
                <c:pt idx="24266">
                  <c:v>0.97206187918921527</c:v>
                </c:pt>
                <c:pt idx="24267">
                  <c:v>0.96859027837840761</c:v>
                </c:pt>
                <c:pt idx="24268">
                  <c:v>0.97330173662164643</c:v>
                </c:pt>
                <c:pt idx="24269">
                  <c:v>0.97305376513516018</c:v>
                </c:pt>
                <c:pt idx="24270">
                  <c:v>0.97354970810813279</c:v>
                </c:pt>
                <c:pt idx="24271">
                  <c:v>0.97148327905408061</c:v>
                </c:pt>
                <c:pt idx="24272">
                  <c:v>0.97255782216218778</c:v>
                </c:pt>
                <c:pt idx="24273">
                  <c:v>0.97115265040543231</c:v>
                </c:pt>
                <c:pt idx="24274">
                  <c:v>0.97462425121623986</c:v>
                </c:pt>
                <c:pt idx="24275">
                  <c:v>0.97057405027029775</c:v>
                </c:pt>
                <c:pt idx="24276">
                  <c:v>0.97363236527029484</c:v>
                </c:pt>
                <c:pt idx="24277">
                  <c:v>0.97140062189191856</c:v>
                </c:pt>
                <c:pt idx="24278">
                  <c:v>0.973715022432457</c:v>
                </c:pt>
                <c:pt idx="24279">
                  <c:v>0.97412830824326735</c:v>
                </c:pt>
                <c:pt idx="24280">
                  <c:v>0.97346705094597064</c:v>
                </c:pt>
                <c:pt idx="24281">
                  <c:v>0.97338439378380848</c:v>
                </c:pt>
                <c:pt idx="24282">
                  <c:v>0.97255782216218778</c:v>
                </c:pt>
                <c:pt idx="24283">
                  <c:v>0.97462425121623986</c:v>
                </c:pt>
                <c:pt idx="24284">
                  <c:v>0.9742109654054294</c:v>
                </c:pt>
                <c:pt idx="24285">
                  <c:v>0.9740456510811053</c:v>
                </c:pt>
                <c:pt idx="24286">
                  <c:v>0.97264047932434983</c:v>
                </c:pt>
                <c:pt idx="24287">
                  <c:v>0.97173125054056686</c:v>
                </c:pt>
                <c:pt idx="24288">
                  <c:v>0.97396299391894314</c:v>
                </c:pt>
                <c:pt idx="24289">
                  <c:v>0.97586410864867112</c:v>
                </c:pt>
                <c:pt idx="24290">
                  <c:v>0.97222719351353948</c:v>
                </c:pt>
                <c:pt idx="24291">
                  <c:v>0.9742109654054294</c:v>
                </c:pt>
                <c:pt idx="24292">
                  <c:v>0.97512019418921236</c:v>
                </c:pt>
                <c:pt idx="24293">
                  <c:v>0.97553348000002282</c:v>
                </c:pt>
                <c:pt idx="24294">
                  <c:v>0.97578145148650908</c:v>
                </c:pt>
                <c:pt idx="24295">
                  <c:v>0.9747069083784019</c:v>
                </c:pt>
                <c:pt idx="24296">
                  <c:v>0.97321907945948438</c:v>
                </c:pt>
                <c:pt idx="24297">
                  <c:v>0.97586410864867112</c:v>
                </c:pt>
                <c:pt idx="24298">
                  <c:v>0.97669068027029204</c:v>
                </c:pt>
                <c:pt idx="24299">
                  <c:v>0.97462425121623986</c:v>
                </c:pt>
                <c:pt idx="24300">
                  <c:v>0.9740456510811053</c:v>
                </c:pt>
                <c:pt idx="24301">
                  <c:v>0.97586410864867112</c:v>
                </c:pt>
                <c:pt idx="24302">
                  <c:v>0.97685599459461614</c:v>
                </c:pt>
                <c:pt idx="24303">
                  <c:v>0.97561613716218487</c:v>
                </c:pt>
                <c:pt idx="24304">
                  <c:v>0.97536816567569862</c:v>
                </c:pt>
                <c:pt idx="24305">
                  <c:v>0.97512019418921236</c:v>
                </c:pt>
                <c:pt idx="24306">
                  <c:v>0.97578145148650908</c:v>
                </c:pt>
                <c:pt idx="24307">
                  <c:v>0.97478956554056395</c:v>
                </c:pt>
                <c:pt idx="24308">
                  <c:v>0.97536816567569862</c:v>
                </c:pt>
                <c:pt idx="24309">
                  <c:v>0.97578145148650908</c:v>
                </c:pt>
                <c:pt idx="24310">
                  <c:v>0.97619473729731943</c:v>
                </c:pt>
                <c:pt idx="24311">
                  <c:v>0.97503753702705021</c:v>
                </c:pt>
                <c:pt idx="24312">
                  <c:v>0.97718662324326455</c:v>
                </c:pt>
                <c:pt idx="24313">
                  <c:v>0.97586410864867112</c:v>
                </c:pt>
                <c:pt idx="24314">
                  <c:v>0.97594676581083317</c:v>
                </c:pt>
                <c:pt idx="24315">
                  <c:v>0.97569879432434692</c:v>
                </c:pt>
                <c:pt idx="24316">
                  <c:v>0.97520285135137452</c:v>
                </c:pt>
                <c:pt idx="24317">
                  <c:v>0.97627739445948147</c:v>
                </c:pt>
                <c:pt idx="24318">
                  <c:v>0.97636005162164363</c:v>
                </c:pt>
                <c:pt idx="24319">
                  <c:v>0.97553348000002282</c:v>
                </c:pt>
                <c:pt idx="24320">
                  <c:v>0.97528550851353657</c:v>
                </c:pt>
                <c:pt idx="24321">
                  <c:v>0.97801319486488525</c:v>
                </c:pt>
                <c:pt idx="24322">
                  <c:v>0.97330173662164643</c:v>
                </c:pt>
                <c:pt idx="24323">
                  <c:v>0.97644270878380568</c:v>
                </c:pt>
                <c:pt idx="24324">
                  <c:v>0.97478956554056395</c:v>
                </c:pt>
                <c:pt idx="24325">
                  <c:v>0.97768256621623695</c:v>
                </c:pt>
                <c:pt idx="24326">
                  <c:v>0.97586410864867112</c:v>
                </c:pt>
                <c:pt idx="24327">
                  <c:v>0.97784788054056115</c:v>
                </c:pt>
                <c:pt idx="24328">
                  <c:v>0.97586410864867112</c:v>
                </c:pt>
                <c:pt idx="24329">
                  <c:v>0.97652536594596773</c:v>
                </c:pt>
                <c:pt idx="24330">
                  <c:v>0.97817850918920957</c:v>
                </c:pt>
                <c:pt idx="24331">
                  <c:v>0.97578145148650908</c:v>
                </c:pt>
                <c:pt idx="24332">
                  <c:v>0.97784788054056115</c:v>
                </c:pt>
                <c:pt idx="24333">
                  <c:v>0.97594676581083317</c:v>
                </c:pt>
                <c:pt idx="24334">
                  <c:v>0.97710396608110239</c:v>
                </c:pt>
                <c:pt idx="24335">
                  <c:v>0.97776522337839911</c:v>
                </c:pt>
                <c:pt idx="24336">
                  <c:v>0.97735193756758865</c:v>
                </c:pt>
                <c:pt idx="24337">
                  <c:v>0.9772692804054266</c:v>
                </c:pt>
                <c:pt idx="24338">
                  <c:v>0.97561613716218487</c:v>
                </c:pt>
                <c:pt idx="24339">
                  <c:v>0.97867445216218207</c:v>
                </c:pt>
                <c:pt idx="24340">
                  <c:v>0.97900508081083037</c:v>
                </c:pt>
                <c:pt idx="24341">
                  <c:v>0.97462425121623986</c:v>
                </c:pt>
                <c:pt idx="24342">
                  <c:v>0.9769386517567783</c:v>
                </c:pt>
                <c:pt idx="24343">
                  <c:v>0.97660802310813</c:v>
                </c:pt>
                <c:pt idx="24344">
                  <c:v>0.97602942297299533</c:v>
                </c:pt>
                <c:pt idx="24345">
                  <c:v>0.97900508081083037</c:v>
                </c:pt>
                <c:pt idx="24346">
                  <c:v>0.97834382351353377</c:v>
                </c:pt>
                <c:pt idx="24347">
                  <c:v>0.97702130891894035</c:v>
                </c:pt>
                <c:pt idx="24348">
                  <c:v>0.97925305229731663</c:v>
                </c:pt>
                <c:pt idx="24349">
                  <c:v>0.9769386517567783</c:v>
                </c:pt>
                <c:pt idx="24350">
                  <c:v>0.97983165243245129</c:v>
                </c:pt>
                <c:pt idx="24351">
                  <c:v>0.97842648067569582</c:v>
                </c:pt>
                <c:pt idx="24352">
                  <c:v>0.97817850918920957</c:v>
                </c:pt>
                <c:pt idx="24353">
                  <c:v>0.9779305377027232</c:v>
                </c:pt>
                <c:pt idx="24354">
                  <c:v>0.97933570945947868</c:v>
                </c:pt>
                <c:pt idx="24355">
                  <c:v>0.97892242364866833</c:v>
                </c:pt>
                <c:pt idx="24356">
                  <c:v>0.97834382351353377</c:v>
                </c:pt>
                <c:pt idx="24357">
                  <c:v>0.97859179500001992</c:v>
                </c:pt>
                <c:pt idx="24358">
                  <c:v>0.97900508081083037</c:v>
                </c:pt>
                <c:pt idx="24359">
                  <c:v>0.97950102378380288</c:v>
                </c:pt>
                <c:pt idx="24360">
                  <c:v>0.97941836662164072</c:v>
                </c:pt>
                <c:pt idx="24361">
                  <c:v>0.97883976648650617</c:v>
                </c:pt>
                <c:pt idx="24362">
                  <c:v>0.97917039513515447</c:v>
                </c:pt>
                <c:pt idx="24363">
                  <c:v>0.9804929097297479</c:v>
                </c:pt>
                <c:pt idx="24364">
                  <c:v>0.9804929097297479</c:v>
                </c:pt>
                <c:pt idx="24365">
                  <c:v>0.97941836662164072</c:v>
                </c:pt>
                <c:pt idx="24366">
                  <c:v>0.9779305377027232</c:v>
                </c:pt>
                <c:pt idx="24367">
                  <c:v>0.98041025256758585</c:v>
                </c:pt>
                <c:pt idx="24368">
                  <c:v>0.97974899527028914</c:v>
                </c:pt>
                <c:pt idx="24369">
                  <c:v>0.97900508081083037</c:v>
                </c:pt>
                <c:pt idx="24370">
                  <c:v>0.97925305229731663</c:v>
                </c:pt>
                <c:pt idx="24371">
                  <c:v>0.97826116635137161</c:v>
                </c:pt>
                <c:pt idx="24372">
                  <c:v>0.97735193756758865</c:v>
                </c:pt>
                <c:pt idx="24373">
                  <c:v>0.9809888527027204</c:v>
                </c:pt>
                <c:pt idx="24374">
                  <c:v>0.98032759540542369</c:v>
                </c:pt>
                <c:pt idx="24375">
                  <c:v>0.97677333743245409</c:v>
                </c:pt>
                <c:pt idx="24376">
                  <c:v>0.97983165243245129</c:v>
                </c:pt>
                <c:pt idx="24377">
                  <c:v>0.9804929097297479</c:v>
                </c:pt>
                <c:pt idx="24378">
                  <c:v>0.97850913783785787</c:v>
                </c:pt>
                <c:pt idx="24379">
                  <c:v>0.97933570945947868</c:v>
                </c:pt>
                <c:pt idx="24380">
                  <c:v>0.97669068027029204</c:v>
                </c:pt>
                <c:pt idx="24381">
                  <c:v>0.98074088121623415</c:v>
                </c:pt>
                <c:pt idx="24382">
                  <c:v>0.98181542432434121</c:v>
                </c:pt>
                <c:pt idx="24383">
                  <c:v>0.98041025256758585</c:v>
                </c:pt>
                <c:pt idx="24384">
                  <c:v>0.97826116635137161</c:v>
                </c:pt>
                <c:pt idx="24385">
                  <c:v>0.97892242364866833</c:v>
                </c:pt>
                <c:pt idx="24386">
                  <c:v>0.98131948135136882</c:v>
                </c:pt>
                <c:pt idx="24387">
                  <c:v>0.98115416702704461</c:v>
                </c:pt>
                <c:pt idx="24388">
                  <c:v>0.98032759540542369</c:v>
                </c:pt>
                <c:pt idx="24389">
                  <c:v>0.98074088121623415</c:v>
                </c:pt>
                <c:pt idx="24390">
                  <c:v>0.97991430959461334</c:v>
                </c:pt>
                <c:pt idx="24391">
                  <c:v>0.98264199594596213</c:v>
                </c:pt>
                <c:pt idx="24392">
                  <c:v>0.98247668162163793</c:v>
                </c:pt>
                <c:pt idx="24393">
                  <c:v>0.9804929097297479</c:v>
                </c:pt>
                <c:pt idx="24394">
                  <c:v>0.98007962391893755</c:v>
                </c:pt>
                <c:pt idx="24395">
                  <c:v>0.98148479567569291</c:v>
                </c:pt>
                <c:pt idx="24396">
                  <c:v>0.98156745283785507</c:v>
                </c:pt>
                <c:pt idx="24397">
                  <c:v>0.9804929097297479</c:v>
                </c:pt>
                <c:pt idx="24398">
                  <c:v>0.97908773797299242</c:v>
                </c:pt>
                <c:pt idx="24399">
                  <c:v>0.98123682418920677</c:v>
                </c:pt>
                <c:pt idx="24400">
                  <c:v>0.97983165243245129</c:v>
                </c:pt>
                <c:pt idx="24401">
                  <c:v>0.98131948135136882</c:v>
                </c:pt>
                <c:pt idx="24402">
                  <c:v>0.98107150986488245</c:v>
                </c:pt>
                <c:pt idx="24403">
                  <c:v>0.98115416702704461</c:v>
                </c:pt>
                <c:pt idx="24404">
                  <c:v>0.98065822405407199</c:v>
                </c:pt>
                <c:pt idx="24405">
                  <c:v>0.98214605297298962</c:v>
                </c:pt>
                <c:pt idx="24406">
                  <c:v>0.98024493824326164</c:v>
                </c:pt>
                <c:pt idx="24407">
                  <c:v>0.98107150986488245</c:v>
                </c:pt>
                <c:pt idx="24408">
                  <c:v>0.98107150986488245</c:v>
                </c:pt>
                <c:pt idx="24409">
                  <c:v>0.97991430959461334</c:v>
                </c:pt>
                <c:pt idx="24410">
                  <c:v>0.98198073864866542</c:v>
                </c:pt>
                <c:pt idx="24411">
                  <c:v>0.98239402445947577</c:v>
                </c:pt>
                <c:pt idx="24412">
                  <c:v>0.98181542432434121</c:v>
                </c:pt>
                <c:pt idx="24413">
                  <c:v>0.98148479567569291</c:v>
                </c:pt>
                <c:pt idx="24414">
                  <c:v>0.98305528175677259</c:v>
                </c:pt>
                <c:pt idx="24415">
                  <c:v>0.98165011000001712</c:v>
                </c:pt>
                <c:pt idx="24416">
                  <c:v>0.98231136729731372</c:v>
                </c:pt>
                <c:pt idx="24417">
                  <c:v>0.9809888527027204</c:v>
                </c:pt>
                <c:pt idx="24418">
                  <c:v>0.98264199594596213</c:v>
                </c:pt>
                <c:pt idx="24419">
                  <c:v>0.97983165243245129</c:v>
                </c:pt>
                <c:pt idx="24420">
                  <c:v>0.98297262459461043</c:v>
                </c:pt>
                <c:pt idx="24421">
                  <c:v>0.98189808148650337</c:v>
                </c:pt>
                <c:pt idx="24422">
                  <c:v>0.98140213851353086</c:v>
                </c:pt>
                <c:pt idx="24423">
                  <c:v>0.98173276716217917</c:v>
                </c:pt>
                <c:pt idx="24424">
                  <c:v>0.98032759540542369</c:v>
                </c:pt>
                <c:pt idx="24425">
                  <c:v>0.98280731027028634</c:v>
                </c:pt>
                <c:pt idx="24426">
                  <c:v>0.98206339581082747</c:v>
                </c:pt>
                <c:pt idx="24427">
                  <c:v>0.98057556689190994</c:v>
                </c:pt>
                <c:pt idx="24428">
                  <c:v>0.98264199594596213</c:v>
                </c:pt>
                <c:pt idx="24429">
                  <c:v>0.98371653905406919</c:v>
                </c:pt>
                <c:pt idx="24430">
                  <c:v>0.98165011000001712</c:v>
                </c:pt>
                <c:pt idx="24431">
                  <c:v>0.98330325324325885</c:v>
                </c:pt>
                <c:pt idx="24432">
                  <c:v>0.98140213851353086</c:v>
                </c:pt>
                <c:pt idx="24433">
                  <c:v>0.9838818533783934</c:v>
                </c:pt>
                <c:pt idx="24434">
                  <c:v>0.9838818533783934</c:v>
                </c:pt>
                <c:pt idx="24435">
                  <c:v>0.97999696675677539</c:v>
                </c:pt>
                <c:pt idx="24436">
                  <c:v>0.98206339581082747</c:v>
                </c:pt>
                <c:pt idx="24437">
                  <c:v>0.98115416702704461</c:v>
                </c:pt>
                <c:pt idx="24438">
                  <c:v>0.98322059608109669</c:v>
                </c:pt>
                <c:pt idx="24439">
                  <c:v>0.98421248202704181</c:v>
                </c:pt>
                <c:pt idx="24440">
                  <c:v>0.98330325324325885</c:v>
                </c:pt>
                <c:pt idx="24441">
                  <c:v>0.98165011000001712</c:v>
                </c:pt>
                <c:pt idx="24442">
                  <c:v>0.98313793891893464</c:v>
                </c:pt>
                <c:pt idx="24443">
                  <c:v>0.98214605297298962</c:v>
                </c:pt>
                <c:pt idx="24444">
                  <c:v>0.98280731027028634</c:v>
                </c:pt>
                <c:pt idx="24445">
                  <c:v>0.97999696675677539</c:v>
                </c:pt>
                <c:pt idx="24446">
                  <c:v>0.9801622810810996</c:v>
                </c:pt>
                <c:pt idx="24447">
                  <c:v>0.98181542432434121</c:v>
                </c:pt>
                <c:pt idx="24448">
                  <c:v>0.98140213851353086</c:v>
                </c:pt>
                <c:pt idx="24449">
                  <c:v>0.98288996743244839</c:v>
                </c:pt>
                <c:pt idx="24450">
                  <c:v>0.98322059608109669</c:v>
                </c:pt>
                <c:pt idx="24451">
                  <c:v>0.98231136729731372</c:v>
                </c:pt>
                <c:pt idx="24452">
                  <c:v>0.98462576783785216</c:v>
                </c:pt>
                <c:pt idx="24453">
                  <c:v>0.98140213851353086</c:v>
                </c:pt>
                <c:pt idx="24454">
                  <c:v>0.98346856756758294</c:v>
                </c:pt>
                <c:pt idx="24455">
                  <c:v>0.98173276716217917</c:v>
                </c:pt>
                <c:pt idx="24456">
                  <c:v>0.98437779635136591</c:v>
                </c:pt>
                <c:pt idx="24457">
                  <c:v>0.9840471677027175</c:v>
                </c:pt>
                <c:pt idx="24458">
                  <c:v>0.98330325324325885</c:v>
                </c:pt>
                <c:pt idx="24459">
                  <c:v>0.98288996743244839</c:v>
                </c:pt>
                <c:pt idx="24460">
                  <c:v>0.98297262459461043</c:v>
                </c:pt>
                <c:pt idx="24461">
                  <c:v>0.98479108216217637</c:v>
                </c:pt>
                <c:pt idx="24462">
                  <c:v>0.9840471677027175</c:v>
                </c:pt>
                <c:pt idx="24463">
                  <c:v>0.98379919621623124</c:v>
                </c:pt>
                <c:pt idx="24464">
                  <c:v>0.98371653905406919</c:v>
                </c:pt>
                <c:pt idx="24465">
                  <c:v>0.98437779635136591</c:v>
                </c:pt>
                <c:pt idx="24466">
                  <c:v>0.98495639648650046</c:v>
                </c:pt>
                <c:pt idx="24467">
                  <c:v>0.98346856756758294</c:v>
                </c:pt>
                <c:pt idx="24468">
                  <c:v>0.98495639648650046</c:v>
                </c:pt>
                <c:pt idx="24469">
                  <c:v>0.9840471677027175</c:v>
                </c:pt>
                <c:pt idx="24470">
                  <c:v>0.98479108216217637</c:v>
                </c:pt>
                <c:pt idx="24471">
                  <c:v>0.98487373932433842</c:v>
                </c:pt>
                <c:pt idx="24472">
                  <c:v>0.98503905364866262</c:v>
                </c:pt>
                <c:pt idx="24473">
                  <c:v>0.98462576783785216</c:v>
                </c:pt>
                <c:pt idx="24474">
                  <c:v>0.98297262459461043</c:v>
                </c:pt>
                <c:pt idx="24475">
                  <c:v>0.98636156824325594</c:v>
                </c:pt>
                <c:pt idx="24476">
                  <c:v>0.98462576783785216</c:v>
                </c:pt>
                <c:pt idx="24477">
                  <c:v>0.98429513918920386</c:v>
                </c:pt>
                <c:pt idx="24478">
                  <c:v>0.98495639648650046</c:v>
                </c:pt>
                <c:pt idx="24479">
                  <c:v>0.98479108216217637</c:v>
                </c:pt>
                <c:pt idx="24480">
                  <c:v>0.98479108216217637</c:v>
                </c:pt>
                <c:pt idx="24481">
                  <c:v>0.98330325324325885</c:v>
                </c:pt>
                <c:pt idx="24482">
                  <c:v>0.98520436797298672</c:v>
                </c:pt>
                <c:pt idx="24483">
                  <c:v>0.9840471677027175</c:v>
                </c:pt>
                <c:pt idx="24484">
                  <c:v>0.98206339581082747</c:v>
                </c:pt>
                <c:pt idx="24485">
                  <c:v>0.98660953972974219</c:v>
                </c:pt>
                <c:pt idx="24486">
                  <c:v>0.98313793891893464</c:v>
                </c:pt>
                <c:pt idx="24487">
                  <c:v>0.98446045351352807</c:v>
                </c:pt>
                <c:pt idx="24488">
                  <c:v>0.98528702513514876</c:v>
                </c:pt>
                <c:pt idx="24489">
                  <c:v>0.98578296810812138</c:v>
                </c:pt>
                <c:pt idx="24490">
                  <c:v>0.98570031094595933</c:v>
                </c:pt>
                <c:pt idx="24491">
                  <c:v>0.98570031094595933</c:v>
                </c:pt>
                <c:pt idx="24492">
                  <c:v>0.98470842500001421</c:v>
                </c:pt>
                <c:pt idx="24493">
                  <c:v>0.98503905364866262</c:v>
                </c:pt>
                <c:pt idx="24494">
                  <c:v>0.98627891108109389</c:v>
                </c:pt>
                <c:pt idx="24495">
                  <c:v>0.98594828243244559</c:v>
                </c:pt>
                <c:pt idx="24496">
                  <c:v>0.9840471677027175</c:v>
                </c:pt>
                <c:pt idx="24497">
                  <c:v>0.98553499662163502</c:v>
                </c:pt>
                <c:pt idx="24498">
                  <c:v>0.98553499662163502</c:v>
                </c:pt>
                <c:pt idx="24499">
                  <c:v>0.98379919621623124</c:v>
                </c:pt>
                <c:pt idx="24500">
                  <c:v>0.98528702513514876</c:v>
                </c:pt>
                <c:pt idx="24501">
                  <c:v>0.98297262459461043</c:v>
                </c:pt>
                <c:pt idx="24502">
                  <c:v>0.98520436797298672</c:v>
                </c:pt>
                <c:pt idx="24503">
                  <c:v>0.98627891108109389</c:v>
                </c:pt>
                <c:pt idx="24504">
                  <c:v>0.98446045351352807</c:v>
                </c:pt>
                <c:pt idx="24505">
                  <c:v>0.98214605297298962</c:v>
                </c:pt>
                <c:pt idx="24506">
                  <c:v>0.98553499662163502</c:v>
                </c:pt>
                <c:pt idx="24507">
                  <c:v>0.98627891108109389</c:v>
                </c:pt>
                <c:pt idx="24508">
                  <c:v>0.98685751121622844</c:v>
                </c:pt>
                <c:pt idx="24509">
                  <c:v>0.98644422540541798</c:v>
                </c:pt>
                <c:pt idx="24510">
                  <c:v>0.98594828243244559</c:v>
                </c:pt>
                <c:pt idx="24511">
                  <c:v>0.98487373932433842</c:v>
                </c:pt>
                <c:pt idx="24512">
                  <c:v>0.98437779635136591</c:v>
                </c:pt>
                <c:pt idx="24513">
                  <c:v>0.98694016837839049</c:v>
                </c:pt>
                <c:pt idx="24514">
                  <c:v>0.98636156824325594</c:v>
                </c:pt>
                <c:pt idx="24515">
                  <c:v>0.98586562527028343</c:v>
                </c:pt>
                <c:pt idx="24516">
                  <c:v>0.98536968229731092</c:v>
                </c:pt>
                <c:pt idx="24517">
                  <c:v>0.98603093959460764</c:v>
                </c:pt>
                <c:pt idx="24518">
                  <c:v>0.98685751121622844</c:v>
                </c:pt>
                <c:pt idx="24519">
                  <c:v>0.98570031094595933</c:v>
                </c:pt>
                <c:pt idx="24520">
                  <c:v>0.98446045351352807</c:v>
                </c:pt>
                <c:pt idx="24521">
                  <c:v>0.98570031094595933</c:v>
                </c:pt>
                <c:pt idx="24522">
                  <c:v>0.98669219689190424</c:v>
                </c:pt>
                <c:pt idx="24523">
                  <c:v>0.98768408283784936</c:v>
                </c:pt>
                <c:pt idx="24524">
                  <c:v>0.98528702513514876</c:v>
                </c:pt>
                <c:pt idx="24525">
                  <c:v>0.98627891108109389</c:v>
                </c:pt>
                <c:pt idx="24526">
                  <c:v>0.98503905364866262</c:v>
                </c:pt>
                <c:pt idx="24527">
                  <c:v>0.98611359675676968</c:v>
                </c:pt>
                <c:pt idx="24528">
                  <c:v>0.9867748540540664</c:v>
                </c:pt>
                <c:pt idx="24529">
                  <c:v>0.98479108216217637</c:v>
                </c:pt>
                <c:pt idx="24530">
                  <c:v>0.98669219689190424</c:v>
                </c:pt>
                <c:pt idx="24531">
                  <c:v>0.98627891108109389</c:v>
                </c:pt>
                <c:pt idx="24532">
                  <c:v>0.98768408283784936</c:v>
                </c:pt>
                <c:pt idx="24533">
                  <c:v>0.98743611135136311</c:v>
                </c:pt>
                <c:pt idx="24534">
                  <c:v>0.98561765378379718</c:v>
                </c:pt>
                <c:pt idx="24535">
                  <c:v>0.9872707970270389</c:v>
                </c:pt>
                <c:pt idx="24536">
                  <c:v>0.98801471148649767</c:v>
                </c:pt>
                <c:pt idx="24537">
                  <c:v>0.98528702513514876</c:v>
                </c:pt>
                <c:pt idx="24538">
                  <c:v>0.98685751121622844</c:v>
                </c:pt>
                <c:pt idx="24539">
                  <c:v>0.98611359675676968</c:v>
                </c:pt>
                <c:pt idx="24540">
                  <c:v>0.9871054827027147</c:v>
                </c:pt>
                <c:pt idx="24541">
                  <c:v>0.98842799729730801</c:v>
                </c:pt>
                <c:pt idx="24542">
                  <c:v>0.98793205432433562</c:v>
                </c:pt>
                <c:pt idx="24543">
                  <c:v>0.98520436797298672</c:v>
                </c:pt>
                <c:pt idx="24544">
                  <c:v>0.98652688256758014</c:v>
                </c:pt>
                <c:pt idx="24545">
                  <c:v>0.98818002581082176</c:v>
                </c:pt>
                <c:pt idx="24546">
                  <c:v>0.98685751121622844</c:v>
                </c:pt>
                <c:pt idx="24547">
                  <c:v>0.98536968229731092</c:v>
                </c:pt>
                <c:pt idx="24548">
                  <c:v>0.98553499662163502</c:v>
                </c:pt>
                <c:pt idx="24549">
                  <c:v>0.98702282554055254</c:v>
                </c:pt>
                <c:pt idx="24550">
                  <c:v>0.98884128310811858</c:v>
                </c:pt>
                <c:pt idx="24551">
                  <c:v>0.98801471148649767</c:v>
                </c:pt>
                <c:pt idx="24552">
                  <c:v>0.98718813986487686</c:v>
                </c:pt>
                <c:pt idx="24553">
                  <c:v>0.98793205432433562</c:v>
                </c:pt>
                <c:pt idx="24554">
                  <c:v>0.98743611135136311</c:v>
                </c:pt>
                <c:pt idx="24555">
                  <c:v>0.98908925459460473</c:v>
                </c:pt>
                <c:pt idx="24556">
                  <c:v>0.98735345418920106</c:v>
                </c:pt>
                <c:pt idx="24557">
                  <c:v>0.98743611135136311</c:v>
                </c:pt>
                <c:pt idx="24558">
                  <c:v>0.9872707970270389</c:v>
                </c:pt>
                <c:pt idx="24559">
                  <c:v>0.9867748540540664</c:v>
                </c:pt>
                <c:pt idx="24560">
                  <c:v>0.98826268297298392</c:v>
                </c:pt>
                <c:pt idx="24561">
                  <c:v>0.98809736864865971</c:v>
                </c:pt>
                <c:pt idx="24562">
                  <c:v>0.98644422540541798</c:v>
                </c:pt>
                <c:pt idx="24563">
                  <c:v>0.98503905364866262</c:v>
                </c:pt>
                <c:pt idx="24564">
                  <c:v>0.98826268297298392</c:v>
                </c:pt>
                <c:pt idx="24565">
                  <c:v>0.9872707970270389</c:v>
                </c:pt>
                <c:pt idx="24566">
                  <c:v>0.98702282554055254</c:v>
                </c:pt>
                <c:pt idx="24567">
                  <c:v>0.98685751121622844</c:v>
                </c:pt>
                <c:pt idx="24568">
                  <c:v>0.98503905364866262</c:v>
                </c:pt>
                <c:pt idx="24569">
                  <c:v>0.98941988324325314</c:v>
                </c:pt>
                <c:pt idx="24570">
                  <c:v>0.98842799729730801</c:v>
                </c:pt>
                <c:pt idx="24571">
                  <c:v>0.98685751121622844</c:v>
                </c:pt>
                <c:pt idx="24572">
                  <c:v>0.98528702513514876</c:v>
                </c:pt>
                <c:pt idx="24573">
                  <c:v>0.98694016837839049</c:v>
                </c:pt>
                <c:pt idx="24574">
                  <c:v>0.98859331162163222</c:v>
                </c:pt>
                <c:pt idx="24575">
                  <c:v>0.98685751121622844</c:v>
                </c:pt>
                <c:pt idx="24576">
                  <c:v>0.98743611135136311</c:v>
                </c:pt>
                <c:pt idx="24577">
                  <c:v>0.98768408283784936</c:v>
                </c:pt>
                <c:pt idx="24578">
                  <c:v>0.98884128310811858</c:v>
                </c:pt>
                <c:pt idx="24579">
                  <c:v>0.98875862594595643</c:v>
                </c:pt>
                <c:pt idx="24580">
                  <c:v>0.98793205432433562</c:v>
                </c:pt>
                <c:pt idx="24581">
                  <c:v>0.98834534013514597</c:v>
                </c:pt>
                <c:pt idx="24582">
                  <c:v>0.98875862594595643</c:v>
                </c:pt>
                <c:pt idx="24583">
                  <c:v>0.98900659743244268</c:v>
                </c:pt>
                <c:pt idx="24584">
                  <c:v>0.98826268297298392</c:v>
                </c:pt>
                <c:pt idx="24585">
                  <c:v>0.98884128310811858</c:v>
                </c:pt>
                <c:pt idx="24586">
                  <c:v>0.98735345418920106</c:v>
                </c:pt>
                <c:pt idx="24587">
                  <c:v>0.98586562527028343</c:v>
                </c:pt>
                <c:pt idx="24588">
                  <c:v>0.98975051189190144</c:v>
                </c:pt>
                <c:pt idx="24589">
                  <c:v>0.98884128310811858</c:v>
                </c:pt>
                <c:pt idx="24590">
                  <c:v>0.98768408283784936</c:v>
                </c:pt>
                <c:pt idx="24591">
                  <c:v>0.9871054827027147</c:v>
                </c:pt>
                <c:pt idx="24592">
                  <c:v>0.98917191175676689</c:v>
                </c:pt>
                <c:pt idx="24593">
                  <c:v>0.99057708351352236</c:v>
                </c:pt>
                <c:pt idx="24594">
                  <c:v>0.98842799729730801</c:v>
                </c:pt>
                <c:pt idx="24595">
                  <c:v>0.98760142567568721</c:v>
                </c:pt>
                <c:pt idx="24596">
                  <c:v>0.98669219689190424</c:v>
                </c:pt>
                <c:pt idx="24597">
                  <c:v>0.98884128310811858</c:v>
                </c:pt>
                <c:pt idx="24598">
                  <c:v>0.98842799729730801</c:v>
                </c:pt>
                <c:pt idx="24599">
                  <c:v>0.98760142567568721</c:v>
                </c:pt>
                <c:pt idx="24600">
                  <c:v>0.98578296810812138</c:v>
                </c:pt>
                <c:pt idx="24601">
                  <c:v>0.98892394027028063</c:v>
                </c:pt>
                <c:pt idx="24602">
                  <c:v>0.99024645486487395</c:v>
                </c:pt>
                <c:pt idx="24603">
                  <c:v>0.98892394027028063</c:v>
                </c:pt>
                <c:pt idx="24604">
                  <c:v>0.98669219689190424</c:v>
                </c:pt>
                <c:pt idx="24605">
                  <c:v>0.98801471148649767</c:v>
                </c:pt>
                <c:pt idx="24606">
                  <c:v>0.98859331162163222</c:v>
                </c:pt>
                <c:pt idx="24607">
                  <c:v>0.98991582621622554</c:v>
                </c:pt>
                <c:pt idx="24608">
                  <c:v>0.98884128310811858</c:v>
                </c:pt>
                <c:pt idx="24609">
                  <c:v>0.9872707970270389</c:v>
                </c:pt>
                <c:pt idx="24610">
                  <c:v>0.98867596878379427</c:v>
                </c:pt>
                <c:pt idx="24611">
                  <c:v>0.99024645486487395</c:v>
                </c:pt>
                <c:pt idx="24612">
                  <c:v>0.98867596878379427</c:v>
                </c:pt>
                <c:pt idx="24613">
                  <c:v>0.98925456891892893</c:v>
                </c:pt>
                <c:pt idx="24614">
                  <c:v>0.98660953972974219</c:v>
                </c:pt>
                <c:pt idx="24615">
                  <c:v>0.98966785472973928</c:v>
                </c:pt>
                <c:pt idx="24616">
                  <c:v>0.98809736864865971</c:v>
                </c:pt>
                <c:pt idx="24617">
                  <c:v>0.98950254040541519</c:v>
                </c:pt>
                <c:pt idx="24618">
                  <c:v>0.98900659743244268</c:v>
                </c:pt>
                <c:pt idx="24619">
                  <c:v>0.98884128310811858</c:v>
                </c:pt>
                <c:pt idx="24620">
                  <c:v>0.99008114054054974</c:v>
                </c:pt>
                <c:pt idx="24621">
                  <c:v>0.98809736864865971</c:v>
                </c:pt>
                <c:pt idx="24622">
                  <c:v>0.98941988324325314</c:v>
                </c:pt>
                <c:pt idx="24623">
                  <c:v>0.98966785472973928</c:v>
                </c:pt>
                <c:pt idx="24624">
                  <c:v>0.98660953972974219</c:v>
                </c:pt>
                <c:pt idx="24625">
                  <c:v>0.9908250550000085</c:v>
                </c:pt>
                <c:pt idx="24626">
                  <c:v>0.99090771216217066</c:v>
                </c:pt>
                <c:pt idx="24627">
                  <c:v>0.98851065445947006</c:v>
                </c:pt>
                <c:pt idx="24628">
                  <c:v>0.98892394027028063</c:v>
                </c:pt>
                <c:pt idx="24629">
                  <c:v>0.99024645486487395</c:v>
                </c:pt>
                <c:pt idx="24630">
                  <c:v>0.98941988324325314</c:v>
                </c:pt>
                <c:pt idx="24631">
                  <c:v>0.99140365513514306</c:v>
                </c:pt>
                <c:pt idx="24632">
                  <c:v>0.98900659743244268</c:v>
                </c:pt>
                <c:pt idx="24633">
                  <c:v>0.99057708351352236</c:v>
                </c:pt>
                <c:pt idx="24634">
                  <c:v>0.99090771216217066</c:v>
                </c:pt>
                <c:pt idx="24635">
                  <c:v>0.98941988324325314</c:v>
                </c:pt>
                <c:pt idx="24636">
                  <c:v>0.9904944263513602</c:v>
                </c:pt>
                <c:pt idx="24637">
                  <c:v>0.98809736864865971</c:v>
                </c:pt>
                <c:pt idx="24638">
                  <c:v>0.98917191175676689</c:v>
                </c:pt>
                <c:pt idx="24639">
                  <c:v>0.99008114054054974</c:v>
                </c:pt>
                <c:pt idx="24640">
                  <c:v>0.99181694094595363</c:v>
                </c:pt>
                <c:pt idx="24641">
                  <c:v>0.98743611135136311</c:v>
                </c:pt>
                <c:pt idx="24642">
                  <c:v>0.98991582621622554</c:v>
                </c:pt>
                <c:pt idx="24643">
                  <c:v>0.98867596878379427</c:v>
                </c:pt>
                <c:pt idx="24644">
                  <c:v>0.98834534013514597</c:v>
                </c:pt>
                <c:pt idx="24645">
                  <c:v>0.98809736864865971</c:v>
                </c:pt>
                <c:pt idx="24646">
                  <c:v>0.99115568364865692</c:v>
                </c:pt>
                <c:pt idx="24647">
                  <c:v>0.98991582621622554</c:v>
                </c:pt>
                <c:pt idx="24648">
                  <c:v>0.9904944263513602</c:v>
                </c:pt>
                <c:pt idx="24649">
                  <c:v>0.99140365513514306</c:v>
                </c:pt>
                <c:pt idx="24650">
                  <c:v>0.98958519756757723</c:v>
                </c:pt>
                <c:pt idx="24651">
                  <c:v>0.98966785472973928</c:v>
                </c:pt>
                <c:pt idx="24652">
                  <c:v>0.98900659743244268</c:v>
                </c:pt>
                <c:pt idx="24653">
                  <c:v>0.99057708351352236</c:v>
                </c:pt>
                <c:pt idx="24654">
                  <c:v>0.98776674000001141</c:v>
                </c:pt>
                <c:pt idx="24655">
                  <c:v>0.99132099797298101</c:v>
                </c:pt>
                <c:pt idx="24656">
                  <c:v>0.98991582621622554</c:v>
                </c:pt>
                <c:pt idx="24657">
                  <c:v>0.98941988324325314</c:v>
                </c:pt>
                <c:pt idx="24658">
                  <c:v>0.99189959810811568</c:v>
                </c:pt>
                <c:pt idx="24659">
                  <c:v>0.98999848337838769</c:v>
                </c:pt>
                <c:pt idx="24660">
                  <c:v>0.98735345418920106</c:v>
                </c:pt>
                <c:pt idx="24661">
                  <c:v>0.98950254040541519</c:v>
                </c:pt>
                <c:pt idx="24662">
                  <c:v>0.99148631229730522</c:v>
                </c:pt>
                <c:pt idx="24663">
                  <c:v>0.99140365513514306</c:v>
                </c:pt>
                <c:pt idx="24664">
                  <c:v>0.98884128310811858</c:v>
                </c:pt>
                <c:pt idx="24665">
                  <c:v>0.98941988324325314</c:v>
                </c:pt>
                <c:pt idx="24666">
                  <c:v>0.99057708351352236</c:v>
                </c:pt>
                <c:pt idx="24667">
                  <c:v>0.98983316905406349</c:v>
                </c:pt>
                <c:pt idx="24668">
                  <c:v>0.99256085540541228</c:v>
                </c:pt>
                <c:pt idx="24669">
                  <c:v>0.98975051189190144</c:v>
                </c:pt>
                <c:pt idx="24670">
                  <c:v>0.98966785472973928</c:v>
                </c:pt>
                <c:pt idx="24671">
                  <c:v>0.98958519756757723</c:v>
                </c:pt>
                <c:pt idx="24672">
                  <c:v>0.99123834081081896</c:v>
                </c:pt>
                <c:pt idx="24673">
                  <c:v>0.99074239783784646</c:v>
                </c:pt>
                <c:pt idx="24674">
                  <c:v>0.98958519756757723</c:v>
                </c:pt>
                <c:pt idx="24675">
                  <c:v>0.98875862594595643</c:v>
                </c:pt>
                <c:pt idx="24676">
                  <c:v>0.99123834081081896</c:v>
                </c:pt>
                <c:pt idx="24677">
                  <c:v>0.99239554108108818</c:v>
                </c:pt>
                <c:pt idx="24678">
                  <c:v>0.99074239783784646</c:v>
                </c:pt>
                <c:pt idx="24679">
                  <c:v>0.98983316905406349</c:v>
                </c:pt>
                <c:pt idx="24680">
                  <c:v>0.9904944263513602</c:v>
                </c:pt>
                <c:pt idx="24681">
                  <c:v>0.99099036932433271</c:v>
                </c:pt>
                <c:pt idx="24682">
                  <c:v>0.99214756959460193</c:v>
                </c:pt>
                <c:pt idx="24683">
                  <c:v>0.98751876851352516</c:v>
                </c:pt>
                <c:pt idx="24684">
                  <c:v>0.99065974067568441</c:v>
                </c:pt>
                <c:pt idx="24685">
                  <c:v>0.99156896945946726</c:v>
                </c:pt>
                <c:pt idx="24686">
                  <c:v>0.99173428378379158</c:v>
                </c:pt>
                <c:pt idx="24687">
                  <c:v>0.99148631229730522</c:v>
                </c:pt>
                <c:pt idx="24688">
                  <c:v>0.9908250550000085</c:v>
                </c:pt>
                <c:pt idx="24689">
                  <c:v>0.99074239783784646</c:v>
                </c:pt>
                <c:pt idx="24690">
                  <c:v>0.99256085540541228</c:v>
                </c:pt>
                <c:pt idx="24691">
                  <c:v>0.99173428378379158</c:v>
                </c:pt>
                <c:pt idx="24692">
                  <c:v>0.99156896945946726</c:v>
                </c:pt>
                <c:pt idx="24693">
                  <c:v>0.99065974067568441</c:v>
                </c:pt>
                <c:pt idx="24694">
                  <c:v>0.98958519756757723</c:v>
                </c:pt>
                <c:pt idx="24695">
                  <c:v>0.98900659743244268</c:v>
                </c:pt>
                <c:pt idx="24696">
                  <c:v>0.99057708351352236</c:v>
                </c:pt>
                <c:pt idx="24697">
                  <c:v>0.99008114054054974</c:v>
                </c:pt>
                <c:pt idx="24698">
                  <c:v>0.99165162662162931</c:v>
                </c:pt>
                <c:pt idx="24699">
                  <c:v>0.99231288391892614</c:v>
                </c:pt>
                <c:pt idx="24700">
                  <c:v>0.99123834081081896</c:v>
                </c:pt>
                <c:pt idx="24701">
                  <c:v>0.98991582621622554</c:v>
                </c:pt>
                <c:pt idx="24702">
                  <c:v>0.99041176918919815</c:v>
                </c:pt>
                <c:pt idx="24703">
                  <c:v>0.98908925459460473</c:v>
                </c:pt>
                <c:pt idx="24704">
                  <c:v>0.99090771216217066</c:v>
                </c:pt>
                <c:pt idx="24705">
                  <c:v>0.98983316905406349</c:v>
                </c:pt>
                <c:pt idx="24706">
                  <c:v>0.99090771216217066</c:v>
                </c:pt>
                <c:pt idx="24707">
                  <c:v>0.98999848337838769</c:v>
                </c:pt>
                <c:pt idx="24708">
                  <c:v>0.99008114054054974</c:v>
                </c:pt>
                <c:pt idx="24709">
                  <c:v>0.99057708351352236</c:v>
                </c:pt>
                <c:pt idx="24710">
                  <c:v>0.99173428378379158</c:v>
                </c:pt>
                <c:pt idx="24711">
                  <c:v>0.99140365513514306</c:v>
                </c:pt>
                <c:pt idx="24712">
                  <c:v>0.99198225527027772</c:v>
                </c:pt>
                <c:pt idx="24713">
                  <c:v>0.98999848337838769</c:v>
                </c:pt>
                <c:pt idx="24714">
                  <c:v>0.98941988324325314</c:v>
                </c:pt>
                <c:pt idx="24715">
                  <c:v>0.99272616972973649</c:v>
                </c:pt>
                <c:pt idx="24716">
                  <c:v>0.98925456891892893</c:v>
                </c:pt>
                <c:pt idx="24717">
                  <c:v>0.99132099797298101</c:v>
                </c:pt>
                <c:pt idx="24718">
                  <c:v>0.99140365513514306</c:v>
                </c:pt>
                <c:pt idx="24719">
                  <c:v>0.99264351256757444</c:v>
                </c:pt>
                <c:pt idx="24720">
                  <c:v>0.99099036932433271</c:v>
                </c:pt>
                <c:pt idx="24721">
                  <c:v>0.99206491243243988</c:v>
                </c:pt>
                <c:pt idx="24722">
                  <c:v>0.99214756959460193</c:v>
                </c:pt>
                <c:pt idx="24723">
                  <c:v>0.99264351256757444</c:v>
                </c:pt>
                <c:pt idx="24724">
                  <c:v>0.99239554108108818</c:v>
                </c:pt>
                <c:pt idx="24725">
                  <c:v>0.98900659743244268</c:v>
                </c:pt>
                <c:pt idx="24726">
                  <c:v>0.99206491243243988</c:v>
                </c:pt>
                <c:pt idx="24727">
                  <c:v>0.99198225527027772</c:v>
                </c:pt>
                <c:pt idx="24728">
                  <c:v>0.99297414121622274</c:v>
                </c:pt>
                <c:pt idx="24729">
                  <c:v>0.99181694094595363</c:v>
                </c:pt>
                <c:pt idx="24730">
                  <c:v>0.98999848337838769</c:v>
                </c:pt>
                <c:pt idx="24731">
                  <c:v>0.99148631229730522</c:v>
                </c:pt>
                <c:pt idx="24732">
                  <c:v>0.99181694094595363</c:v>
                </c:pt>
                <c:pt idx="24733">
                  <c:v>0.99363539851351945</c:v>
                </c:pt>
                <c:pt idx="24734">
                  <c:v>0.99223022675676398</c:v>
                </c:pt>
                <c:pt idx="24735">
                  <c:v>0.99132099797298101</c:v>
                </c:pt>
                <c:pt idx="24736">
                  <c:v>0.99065974067568441</c:v>
                </c:pt>
                <c:pt idx="24737">
                  <c:v>0.99264351256757444</c:v>
                </c:pt>
                <c:pt idx="24738">
                  <c:v>0.99313945554054683</c:v>
                </c:pt>
                <c:pt idx="24739">
                  <c:v>0.99099036932433271</c:v>
                </c:pt>
                <c:pt idx="24740">
                  <c:v>0.99132099797298101</c:v>
                </c:pt>
                <c:pt idx="24741">
                  <c:v>0.99280882689189853</c:v>
                </c:pt>
                <c:pt idx="24742">
                  <c:v>0.99347008418919536</c:v>
                </c:pt>
                <c:pt idx="24743">
                  <c:v>0.9933874270270332</c:v>
                </c:pt>
                <c:pt idx="24744">
                  <c:v>0.99107302648649476</c:v>
                </c:pt>
                <c:pt idx="24745">
                  <c:v>0.99090771216217066</c:v>
                </c:pt>
                <c:pt idx="24746">
                  <c:v>0.99165162662162931</c:v>
                </c:pt>
                <c:pt idx="24747">
                  <c:v>0.99363539851351945</c:v>
                </c:pt>
                <c:pt idx="24748">
                  <c:v>0.99090771216217066</c:v>
                </c:pt>
                <c:pt idx="24749">
                  <c:v>0.99256085540541228</c:v>
                </c:pt>
                <c:pt idx="24750">
                  <c:v>0.99272616972973649</c:v>
                </c:pt>
                <c:pt idx="24751">
                  <c:v>0.99280882689189853</c:v>
                </c:pt>
                <c:pt idx="24752">
                  <c:v>0.99421399864865401</c:v>
                </c:pt>
                <c:pt idx="24753">
                  <c:v>0.99330476986487115</c:v>
                </c:pt>
                <c:pt idx="24754">
                  <c:v>0.99008114054054974</c:v>
                </c:pt>
                <c:pt idx="24755">
                  <c:v>0.98983316905406349</c:v>
                </c:pt>
                <c:pt idx="24756">
                  <c:v>0.99123834081081896</c:v>
                </c:pt>
                <c:pt idx="24757">
                  <c:v>0.99264351256757444</c:v>
                </c:pt>
                <c:pt idx="24758">
                  <c:v>0.99247819824325023</c:v>
                </c:pt>
                <c:pt idx="24759">
                  <c:v>0.99074239783784646</c:v>
                </c:pt>
                <c:pt idx="24760">
                  <c:v>0.99173428378379158</c:v>
                </c:pt>
                <c:pt idx="24761">
                  <c:v>0.99280882689189853</c:v>
                </c:pt>
                <c:pt idx="24762">
                  <c:v>0.99148631229730522</c:v>
                </c:pt>
                <c:pt idx="24763">
                  <c:v>0.99189959810811568</c:v>
                </c:pt>
                <c:pt idx="24764">
                  <c:v>0.99132099797298101</c:v>
                </c:pt>
                <c:pt idx="24765">
                  <c:v>0.99148631229730522</c:v>
                </c:pt>
                <c:pt idx="24766">
                  <c:v>0.99330476986487115</c:v>
                </c:pt>
                <c:pt idx="24767">
                  <c:v>0.99239554108108818</c:v>
                </c:pt>
                <c:pt idx="24768">
                  <c:v>0.99289148405406069</c:v>
                </c:pt>
                <c:pt idx="24769">
                  <c:v>0.98859331162163222</c:v>
                </c:pt>
                <c:pt idx="24770">
                  <c:v>0.99396602716216775</c:v>
                </c:pt>
                <c:pt idx="24771">
                  <c:v>0.99380071283784366</c:v>
                </c:pt>
                <c:pt idx="24772">
                  <c:v>0.99189959810811568</c:v>
                </c:pt>
                <c:pt idx="24773">
                  <c:v>0.99099036932433271</c:v>
                </c:pt>
                <c:pt idx="24774">
                  <c:v>0.99256085540541228</c:v>
                </c:pt>
                <c:pt idx="24775">
                  <c:v>0.99404868432432991</c:v>
                </c:pt>
                <c:pt idx="24776">
                  <c:v>0.99247819824325023</c:v>
                </c:pt>
                <c:pt idx="24777">
                  <c:v>0.99322211270270899</c:v>
                </c:pt>
                <c:pt idx="24778">
                  <c:v>0.99214756959460193</c:v>
                </c:pt>
                <c:pt idx="24779">
                  <c:v>0.99247819824325023</c:v>
                </c:pt>
                <c:pt idx="24780">
                  <c:v>0.99404868432432991</c:v>
                </c:pt>
                <c:pt idx="24781">
                  <c:v>0.99347008418919536</c:v>
                </c:pt>
                <c:pt idx="24782">
                  <c:v>0.99264351256757444</c:v>
                </c:pt>
                <c:pt idx="24783">
                  <c:v>0.98966785472973928</c:v>
                </c:pt>
                <c:pt idx="24784">
                  <c:v>0.99256085540541228</c:v>
                </c:pt>
                <c:pt idx="24785">
                  <c:v>0.99297414121622274</c:v>
                </c:pt>
                <c:pt idx="24786">
                  <c:v>0.99189959810811568</c:v>
                </c:pt>
                <c:pt idx="24787">
                  <c:v>0.99214756959460193</c:v>
                </c:pt>
                <c:pt idx="24788">
                  <c:v>0.99313945554054683</c:v>
                </c:pt>
                <c:pt idx="24789">
                  <c:v>0.99504057027027493</c:v>
                </c:pt>
                <c:pt idx="24790">
                  <c:v>0.99065974067568441</c:v>
                </c:pt>
                <c:pt idx="24791">
                  <c:v>0.98941988324325314</c:v>
                </c:pt>
                <c:pt idx="24792">
                  <c:v>0.99223022675676398</c:v>
                </c:pt>
                <c:pt idx="24793">
                  <c:v>0.99330476986487115</c:v>
                </c:pt>
                <c:pt idx="24794">
                  <c:v>0.99429665581081605</c:v>
                </c:pt>
                <c:pt idx="24795">
                  <c:v>0.99330476986487115</c:v>
                </c:pt>
                <c:pt idx="24796">
                  <c:v>0.99313945554054683</c:v>
                </c:pt>
                <c:pt idx="24797">
                  <c:v>0.99214756959460193</c:v>
                </c:pt>
                <c:pt idx="24798">
                  <c:v>0.9935527413513574</c:v>
                </c:pt>
                <c:pt idx="24799">
                  <c:v>0.99479259878378867</c:v>
                </c:pt>
                <c:pt idx="24800">
                  <c:v>0.99297414121622274</c:v>
                </c:pt>
                <c:pt idx="24801">
                  <c:v>0.99132099797298101</c:v>
                </c:pt>
                <c:pt idx="24802">
                  <c:v>0.99305679837838479</c:v>
                </c:pt>
                <c:pt idx="24803">
                  <c:v>0.99429665581081605</c:v>
                </c:pt>
                <c:pt idx="24804">
                  <c:v>0.99289148405406069</c:v>
                </c:pt>
                <c:pt idx="24805">
                  <c:v>0.99214756959460193</c:v>
                </c:pt>
                <c:pt idx="24806">
                  <c:v>0.99231288391892614</c:v>
                </c:pt>
                <c:pt idx="24807">
                  <c:v>0.99156896945946726</c:v>
                </c:pt>
                <c:pt idx="24808">
                  <c:v>0.99074239783784646</c:v>
                </c:pt>
                <c:pt idx="24809">
                  <c:v>0.99247819824325023</c:v>
                </c:pt>
                <c:pt idx="24810">
                  <c:v>0.99305679837838479</c:v>
                </c:pt>
                <c:pt idx="24811">
                  <c:v>0.9937180556756815</c:v>
                </c:pt>
                <c:pt idx="24812">
                  <c:v>0.99347008418919536</c:v>
                </c:pt>
                <c:pt idx="24813">
                  <c:v>0.9933874270270332</c:v>
                </c:pt>
                <c:pt idx="24814">
                  <c:v>0.99272616972973649</c:v>
                </c:pt>
                <c:pt idx="24815">
                  <c:v>0.99090771216217066</c:v>
                </c:pt>
                <c:pt idx="24816">
                  <c:v>0.99297414121622274</c:v>
                </c:pt>
                <c:pt idx="24817">
                  <c:v>0.99454462729730231</c:v>
                </c:pt>
                <c:pt idx="24818">
                  <c:v>0.99380071283784366</c:v>
                </c:pt>
                <c:pt idx="24819">
                  <c:v>0.99264351256757444</c:v>
                </c:pt>
                <c:pt idx="24820">
                  <c:v>0.99388337000000571</c:v>
                </c:pt>
                <c:pt idx="24821">
                  <c:v>0.99264351256757444</c:v>
                </c:pt>
                <c:pt idx="24822">
                  <c:v>0.99454462729730231</c:v>
                </c:pt>
                <c:pt idx="24823">
                  <c:v>0.99198225527027772</c:v>
                </c:pt>
                <c:pt idx="24824">
                  <c:v>0.99148631229730522</c:v>
                </c:pt>
                <c:pt idx="24825">
                  <c:v>0.99280882689189853</c:v>
                </c:pt>
                <c:pt idx="24826">
                  <c:v>0.9933874270270332</c:v>
                </c:pt>
                <c:pt idx="24827">
                  <c:v>0.99520588459459913</c:v>
                </c:pt>
                <c:pt idx="24828">
                  <c:v>0.99454462729730231</c:v>
                </c:pt>
                <c:pt idx="24829">
                  <c:v>0.99223022675676398</c:v>
                </c:pt>
                <c:pt idx="24830">
                  <c:v>0.99413134148649196</c:v>
                </c:pt>
                <c:pt idx="24831">
                  <c:v>0.99347008418919536</c:v>
                </c:pt>
                <c:pt idx="24832">
                  <c:v>0.99487525594595072</c:v>
                </c:pt>
                <c:pt idx="24833">
                  <c:v>0.99272616972973649</c:v>
                </c:pt>
                <c:pt idx="24834">
                  <c:v>0.99239554108108818</c:v>
                </c:pt>
                <c:pt idx="24835">
                  <c:v>0.99247819824325023</c:v>
                </c:pt>
                <c:pt idx="24836">
                  <c:v>0.99429665581081605</c:v>
                </c:pt>
                <c:pt idx="24837">
                  <c:v>0.99388337000000571</c:v>
                </c:pt>
                <c:pt idx="24838">
                  <c:v>0.9937180556756815</c:v>
                </c:pt>
                <c:pt idx="24839">
                  <c:v>0.9933874270270332</c:v>
                </c:pt>
                <c:pt idx="24840">
                  <c:v>0.99380071283784366</c:v>
                </c:pt>
                <c:pt idx="24841">
                  <c:v>0.99454462729730231</c:v>
                </c:pt>
                <c:pt idx="24842">
                  <c:v>0.99289148405406069</c:v>
                </c:pt>
                <c:pt idx="24843">
                  <c:v>0.9933874270270332</c:v>
                </c:pt>
                <c:pt idx="24844">
                  <c:v>0.99313945554054683</c:v>
                </c:pt>
                <c:pt idx="24845">
                  <c:v>0.99470994162162651</c:v>
                </c:pt>
                <c:pt idx="24846">
                  <c:v>0.99231288391892614</c:v>
                </c:pt>
                <c:pt idx="24847">
                  <c:v>0.9937180556756815</c:v>
                </c:pt>
                <c:pt idx="24848">
                  <c:v>0.99437931297297821</c:v>
                </c:pt>
                <c:pt idx="24849">
                  <c:v>0.99495791310811288</c:v>
                </c:pt>
                <c:pt idx="24850">
                  <c:v>0.99239554108108818</c:v>
                </c:pt>
                <c:pt idx="24851">
                  <c:v>0.99214756959460193</c:v>
                </c:pt>
                <c:pt idx="24852">
                  <c:v>0.99446197013514026</c:v>
                </c:pt>
                <c:pt idx="24853">
                  <c:v>0.99330476986487115</c:v>
                </c:pt>
                <c:pt idx="24854">
                  <c:v>0.9937180556756815</c:v>
                </c:pt>
                <c:pt idx="24855">
                  <c:v>0.99313945554054683</c:v>
                </c:pt>
                <c:pt idx="24856">
                  <c:v>0.99413134148649196</c:v>
                </c:pt>
                <c:pt idx="24857">
                  <c:v>0.99206491243243988</c:v>
                </c:pt>
                <c:pt idx="24858">
                  <c:v>0.99057708351352236</c:v>
                </c:pt>
                <c:pt idx="24859">
                  <c:v>0.99322211270270899</c:v>
                </c:pt>
                <c:pt idx="24860">
                  <c:v>0.99512322743243697</c:v>
                </c:pt>
                <c:pt idx="24861">
                  <c:v>0.99404868432432991</c:v>
                </c:pt>
                <c:pt idx="24862">
                  <c:v>0.99322211270270899</c:v>
                </c:pt>
                <c:pt idx="24863">
                  <c:v>0.99289148405406069</c:v>
                </c:pt>
                <c:pt idx="24864">
                  <c:v>0.99413134148649196</c:v>
                </c:pt>
                <c:pt idx="24865">
                  <c:v>0.99561917040540948</c:v>
                </c:pt>
                <c:pt idx="24866">
                  <c:v>0.99421399864865401</c:v>
                </c:pt>
                <c:pt idx="24867">
                  <c:v>0.99347008418919536</c:v>
                </c:pt>
                <c:pt idx="24868">
                  <c:v>0.99413134148649196</c:v>
                </c:pt>
                <c:pt idx="24869">
                  <c:v>0.99619777054054404</c:v>
                </c:pt>
                <c:pt idx="24870">
                  <c:v>0.99388337000000571</c:v>
                </c:pt>
                <c:pt idx="24871">
                  <c:v>0.99363539851351945</c:v>
                </c:pt>
                <c:pt idx="24872">
                  <c:v>0.99289148405406069</c:v>
                </c:pt>
                <c:pt idx="24873">
                  <c:v>0.99140365513514306</c:v>
                </c:pt>
                <c:pt idx="24874">
                  <c:v>0.99528854175676118</c:v>
                </c:pt>
                <c:pt idx="24875">
                  <c:v>0.99347008418919536</c:v>
                </c:pt>
                <c:pt idx="24876">
                  <c:v>0.99322211270270899</c:v>
                </c:pt>
                <c:pt idx="24877">
                  <c:v>0.99429665581081605</c:v>
                </c:pt>
                <c:pt idx="24878">
                  <c:v>0.99495791310811288</c:v>
                </c:pt>
                <c:pt idx="24879">
                  <c:v>0.99264351256757444</c:v>
                </c:pt>
                <c:pt idx="24880">
                  <c:v>0.99504057027027493</c:v>
                </c:pt>
                <c:pt idx="24881">
                  <c:v>0.99413134148649196</c:v>
                </c:pt>
                <c:pt idx="24882">
                  <c:v>0.99495791310811288</c:v>
                </c:pt>
                <c:pt idx="24883">
                  <c:v>0.99603245621621983</c:v>
                </c:pt>
                <c:pt idx="24884">
                  <c:v>0.99140365513514306</c:v>
                </c:pt>
                <c:pt idx="24885">
                  <c:v>0.99380071283784366</c:v>
                </c:pt>
                <c:pt idx="24886">
                  <c:v>0.99198225527027772</c:v>
                </c:pt>
                <c:pt idx="24887">
                  <c:v>0.99570182756757153</c:v>
                </c:pt>
                <c:pt idx="24888">
                  <c:v>0.99561917040540948</c:v>
                </c:pt>
                <c:pt idx="24889">
                  <c:v>0.99528854175676118</c:v>
                </c:pt>
                <c:pt idx="24890">
                  <c:v>0.99421399864865401</c:v>
                </c:pt>
                <c:pt idx="24891">
                  <c:v>0.99380071283784366</c:v>
                </c:pt>
                <c:pt idx="24892">
                  <c:v>0.99305679837838479</c:v>
                </c:pt>
                <c:pt idx="24893">
                  <c:v>0.99520588459459913</c:v>
                </c:pt>
                <c:pt idx="24894">
                  <c:v>0.99495791310811288</c:v>
                </c:pt>
                <c:pt idx="24895">
                  <c:v>0.99239554108108818</c:v>
                </c:pt>
                <c:pt idx="24896">
                  <c:v>0.99322211270270899</c:v>
                </c:pt>
                <c:pt idx="24897">
                  <c:v>0.99537119891892323</c:v>
                </c:pt>
                <c:pt idx="24898">
                  <c:v>0.99528854175676118</c:v>
                </c:pt>
                <c:pt idx="24899">
                  <c:v>0.99545385608108528</c:v>
                </c:pt>
                <c:pt idx="24900">
                  <c:v>0.99396602716216775</c:v>
                </c:pt>
                <c:pt idx="24901">
                  <c:v>0.99429665581081605</c:v>
                </c:pt>
                <c:pt idx="24902">
                  <c:v>0.99363539851351945</c:v>
                </c:pt>
                <c:pt idx="24903">
                  <c:v>0.99553651324324743</c:v>
                </c:pt>
                <c:pt idx="24904">
                  <c:v>0.99594979905405778</c:v>
                </c:pt>
                <c:pt idx="24905">
                  <c:v>0.99429665581081605</c:v>
                </c:pt>
                <c:pt idx="24906">
                  <c:v>0.99578448472973358</c:v>
                </c:pt>
                <c:pt idx="24907">
                  <c:v>0.99504057027027493</c:v>
                </c:pt>
                <c:pt idx="24908">
                  <c:v>0.99454462729730231</c:v>
                </c:pt>
                <c:pt idx="24909">
                  <c:v>0.99404868432432991</c:v>
                </c:pt>
                <c:pt idx="24910">
                  <c:v>0.99239554108108818</c:v>
                </c:pt>
                <c:pt idx="24911">
                  <c:v>0.99479259878378867</c:v>
                </c:pt>
                <c:pt idx="24912">
                  <c:v>0.99363539851351945</c:v>
                </c:pt>
                <c:pt idx="24913">
                  <c:v>0.99553651324324743</c:v>
                </c:pt>
                <c:pt idx="24914">
                  <c:v>0.99297414121622274</c:v>
                </c:pt>
                <c:pt idx="24915">
                  <c:v>0.99380071283784366</c:v>
                </c:pt>
                <c:pt idx="24916">
                  <c:v>0.99619777054054404</c:v>
                </c:pt>
                <c:pt idx="24917">
                  <c:v>0.99454462729730231</c:v>
                </c:pt>
                <c:pt idx="24918">
                  <c:v>0.99487525594595072</c:v>
                </c:pt>
                <c:pt idx="24919">
                  <c:v>0.99404868432432991</c:v>
                </c:pt>
                <c:pt idx="24920">
                  <c:v>0.99512322743243697</c:v>
                </c:pt>
                <c:pt idx="24921">
                  <c:v>0.9967763706756787</c:v>
                </c:pt>
                <c:pt idx="24922">
                  <c:v>0.99470994162162651</c:v>
                </c:pt>
                <c:pt idx="24923">
                  <c:v>0.99537119891892323</c:v>
                </c:pt>
                <c:pt idx="24924">
                  <c:v>0.99504057027027493</c:v>
                </c:pt>
                <c:pt idx="24925">
                  <c:v>0.99586714189189574</c:v>
                </c:pt>
                <c:pt idx="24926">
                  <c:v>0.99470994162162651</c:v>
                </c:pt>
                <c:pt idx="24927">
                  <c:v>0.99512322743243697</c:v>
                </c:pt>
                <c:pt idx="24928">
                  <c:v>0.99388337000000571</c:v>
                </c:pt>
                <c:pt idx="24929">
                  <c:v>0.99528854175676118</c:v>
                </c:pt>
                <c:pt idx="24930">
                  <c:v>0.99545385608108528</c:v>
                </c:pt>
                <c:pt idx="24931">
                  <c:v>0.99198225527027772</c:v>
                </c:pt>
                <c:pt idx="24932">
                  <c:v>0.99578448472973358</c:v>
                </c:pt>
                <c:pt idx="24933">
                  <c:v>0.99413134148649196</c:v>
                </c:pt>
                <c:pt idx="24934">
                  <c:v>0.99594979905405778</c:v>
                </c:pt>
                <c:pt idx="24935">
                  <c:v>0.99330476986487115</c:v>
                </c:pt>
                <c:pt idx="24936">
                  <c:v>0.99537119891892323</c:v>
                </c:pt>
                <c:pt idx="24937">
                  <c:v>0.99495791310811288</c:v>
                </c:pt>
                <c:pt idx="24938">
                  <c:v>0.99495791310811288</c:v>
                </c:pt>
                <c:pt idx="24939">
                  <c:v>0.99330476986487115</c:v>
                </c:pt>
                <c:pt idx="24940">
                  <c:v>0.99520588459459913</c:v>
                </c:pt>
                <c:pt idx="24941">
                  <c:v>0.99603245621621983</c:v>
                </c:pt>
                <c:pt idx="24942">
                  <c:v>0.99586714189189574</c:v>
                </c:pt>
                <c:pt idx="24943">
                  <c:v>0.99628042770270608</c:v>
                </c:pt>
                <c:pt idx="24944">
                  <c:v>0.99462728445946447</c:v>
                </c:pt>
                <c:pt idx="24945">
                  <c:v>0.9937180556756815</c:v>
                </c:pt>
                <c:pt idx="24946">
                  <c:v>0.99487525594595072</c:v>
                </c:pt>
                <c:pt idx="24947">
                  <c:v>0.99404868432432991</c:v>
                </c:pt>
                <c:pt idx="24948">
                  <c:v>0.99586714189189574</c:v>
                </c:pt>
                <c:pt idx="24949">
                  <c:v>0.99388337000000571</c:v>
                </c:pt>
                <c:pt idx="24950">
                  <c:v>0.99594979905405778</c:v>
                </c:pt>
                <c:pt idx="24951">
                  <c:v>0.99272616972973649</c:v>
                </c:pt>
                <c:pt idx="24952">
                  <c:v>0.99495791310811288</c:v>
                </c:pt>
                <c:pt idx="24953">
                  <c:v>0.99504057027027493</c:v>
                </c:pt>
                <c:pt idx="24954">
                  <c:v>0.99578448472973358</c:v>
                </c:pt>
                <c:pt idx="24955">
                  <c:v>0.99289148405406069</c:v>
                </c:pt>
                <c:pt idx="24956">
                  <c:v>0.99495791310811288</c:v>
                </c:pt>
                <c:pt idx="24957">
                  <c:v>0.99553651324324743</c:v>
                </c:pt>
                <c:pt idx="24958">
                  <c:v>0.9964457420270304</c:v>
                </c:pt>
                <c:pt idx="24959">
                  <c:v>0.99487525594595072</c:v>
                </c:pt>
                <c:pt idx="24960">
                  <c:v>0.99619777054054404</c:v>
                </c:pt>
                <c:pt idx="24961">
                  <c:v>0.99586714189189574</c:v>
                </c:pt>
                <c:pt idx="24962">
                  <c:v>0.99454462729730231</c:v>
                </c:pt>
                <c:pt idx="24963">
                  <c:v>0.99586714189189574</c:v>
                </c:pt>
                <c:pt idx="24964">
                  <c:v>0.99479259878378867</c:v>
                </c:pt>
                <c:pt idx="24965">
                  <c:v>0.99603245621621983</c:v>
                </c:pt>
                <c:pt idx="24966">
                  <c:v>0.99479259878378867</c:v>
                </c:pt>
                <c:pt idx="24967">
                  <c:v>0.99561917040540948</c:v>
                </c:pt>
                <c:pt idx="24968">
                  <c:v>0.99611511337838199</c:v>
                </c:pt>
                <c:pt idx="24969">
                  <c:v>0.99454462729730231</c:v>
                </c:pt>
                <c:pt idx="24970">
                  <c:v>0.99487525594595072</c:v>
                </c:pt>
                <c:pt idx="24971">
                  <c:v>0.99669371351351665</c:v>
                </c:pt>
                <c:pt idx="24972">
                  <c:v>0.99586714189189574</c:v>
                </c:pt>
                <c:pt idx="24973">
                  <c:v>0.99487525594595072</c:v>
                </c:pt>
                <c:pt idx="24974">
                  <c:v>0.99504057027027493</c:v>
                </c:pt>
                <c:pt idx="24975">
                  <c:v>0.99685902783784075</c:v>
                </c:pt>
                <c:pt idx="24976">
                  <c:v>0.99578448472973358</c:v>
                </c:pt>
                <c:pt idx="24977">
                  <c:v>0.99702434216216496</c:v>
                </c:pt>
                <c:pt idx="24978">
                  <c:v>0.99388337000000571</c:v>
                </c:pt>
                <c:pt idx="24979">
                  <c:v>0.99603245621621983</c:v>
                </c:pt>
                <c:pt idx="24980">
                  <c:v>0.99561917040540948</c:v>
                </c:pt>
                <c:pt idx="24981">
                  <c:v>0.99578448472973358</c:v>
                </c:pt>
                <c:pt idx="24982">
                  <c:v>0.99413134148649196</c:v>
                </c:pt>
                <c:pt idx="24983">
                  <c:v>0.99553651324324743</c:v>
                </c:pt>
                <c:pt idx="24984">
                  <c:v>0.99512322743243697</c:v>
                </c:pt>
                <c:pt idx="24985">
                  <c:v>0.99570182756757153</c:v>
                </c:pt>
                <c:pt idx="24986">
                  <c:v>0.99603245621621983</c:v>
                </c:pt>
                <c:pt idx="24987">
                  <c:v>0.99495791310811288</c:v>
                </c:pt>
                <c:pt idx="24988">
                  <c:v>0.99619777054054404</c:v>
                </c:pt>
                <c:pt idx="24989">
                  <c:v>0.99537119891892323</c:v>
                </c:pt>
                <c:pt idx="24990">
                  <c:v>0.99594979905405778</c:v>
                </c:pt>
                <c:pt idx="24991">
                  <c:v>0.9974376279729753</c:v>
                </c:pt>
                <c:pt idx="24992">
                  <c:v>0.99785091378378588</c:v>
                </c:pt>
                <c:pt idx="24993">
                  <c:v>0.99594979905405778</c:v>
                </c:pt>
                <c:pt idx="24994">
                  <c:v>0.99570182756757153</c:v>
                </c:pt>
                <c:pt idx="24995">
                  <c:v>0.99685902783784075</c:v>
                </c:pt>
                <c:pt idx="24996">
                  <c:v>0.99718965648648905</c:v>
                </c:pt>
                <c:pt idx="24997">
                  <c:v>0.99611511337838199</c:v>
                </c:pt>
                <c:pt idx="24998">
                  <c:v>0.99479259878378867</c:v>
                </c:pt>
                <c:pt idx="24999">
                  <c:v>0.99520588459459913</c:v>
                </c:pt>
                <c:pt idx="25000">
                  <c:v>0.99768559945946156</c:v>
                </c:pt>
                <c:pt idx="25001">
                  <c:v>0.99628042770270608</c:v>
                </c:pt>
                <c:pt idx="25002">
                  <c:v>0.99396602716216775</c:v>
                </c:pt>
                <c:pt idx="25003">
                  <c:v>0.99470994162162651</c:v>
                </c:pt>
                <c:pt idx="25004">
                  <c:v>0.99752028513513735</c:v>
                </c:pt>
                <c:pt idx="25005">
                  <c:v>0.99652839918919245</c:v>
                </c:pt>
                <c:pt idx="25006">
                  <c:v>0.9967763706756787</c:v>
                </c:pt>
                <c:pt idx="25007">
                  <c:v>0.99628042770270608</c:v>
                </c:pt>
                <c:pt idx="25008">
                  <c:v>0.99578448472973358</c:v>
                </c:pt>
                <c:pt idx="25009">
                  <c:v>0.99520588459459913</c:v>
                </c:pt>
                <c:pt idx="25010">
                  <c:v>0.99586714189189574</c:v>
                </c:pt>
                <c:pt idx="25011">
                  <c:v>0.99685902783784075</c:v>
                </c:pt>
                <c:pt idx="25012">
                  <c:v>0.99487525594595072</c:v>
                </c:pt>
                <c:pt idx="25013">
                  <c:v>0.99322211270270899</c:v>
                </c:pt>
                <c:pt idx="25014">
                  <c:v>0.99611511337838199</c:v>
                </c:pt>
                <c:pt idx="25015">
                  <c:v>0.99718965648648905</c:v>
                </c:pt>
                <c:pt idx="25016">
                  <c:v>0.99429665581081605</c:v>
                </c:pt>
                <c:pt idx="25017">
                  <c:v>0.99396602716216775</c:v>
                </c:pt>
                <c:pt idx="25018">
                  <c:v>0.997106999324327</c:v>
                </c:pt>
                <c:pt idx="25019">
                  <c:v>0.99570182756757153</c:v>
                </c:pt>
                <c:pt idx="25020">
                  <c:v>0.99652839918919245</c:v>
                </c:pt>
                <c:pt idx="25021">
                  <c:v>0.99603245621621983</c:v>
                </c:pt>
                <c:pt idx="25022">
                  <c:v>0.99429665581081605</c:v>
                </c:pt>
                <c:pt idx="25023">
                  <c:v>0.99520588459459913</c:v>
                </c:pt>
                <c:pt idx="25024">
                  <c:v>0.99718965648648905</c:v>
                </c:pt>
                <c:pt idx="25025">
                  <c:v>0.99652839918919245</c:v>
                </c:pt>
                <c:pt idx="25026">
                  <c:v>0.99594979905405778</c:v>
                </c:pt>
                <c:pt idx="25027">
                  <c:v>0.99669371351351665</c:v>
                </c:pt>
                <c:pt idx="25028">
                  <c:v>0.99685902783784075</c:v>
                </c:pt>
                <c:pt idx="25029">
                  <c:v>0.99752028513513735</c:v>
                </c:pt>
                <c:pt idx="25030">
                  <c:v>0.997106999324327</c:v>
                </c:pt>
                <c:pt idx="25031">
                  <c:v>0.99487525594595072</c:v>
                </c:pt>
                <c:pt idx="25032">
                  <c:v>0.9964457420270304</c:v>
                </c:pt>
                <c:pt idx="25033">
                  <c:v>0.99413134148649196</c:v>
                </c:pt>
                <c:pt idx="25034">
                  <c:v>0.99462728445946447</c:v>
                </c:pt>
                <c:pt idx="25035">
                  <c:v>0.997106999324327</c:v>
                </c:pt>
                <c:pt idx="25036">
                  <c:v>0.99685902783784075</c:v>
                </c:pt>
                <c:pt idx="25037">
                  <c:v>0.99776825662162361</c:v>
                </c:pt>
                <c:pt idx="25038">
                  <c:v>0.9967763706756787</c:v>
                </c:pt>
                <c:pt idx="25039">
                  <c:v>0.99611511337838199</c:v>
                </c:pt>
                <c:pt idx="25040">
                  <c:v>0.99313945554054683</c:v>
                </c:pt>
                <c:pt idx="25041">
                  <c:v>0.99594979905405778</c:v>
                </c:pt>
                <c:pt idx="25042">
                  <c:v>0.99727231364865121</c:v>
                </c:pt>
                <c:pt idx="25043">
                  <c:v>0.99685902783784075</c:v>
                </c:pt>
                <c:pt idx="25044">
                  <c:v>0.99603245621621983</c:v>
                </c:pt>
                <c:pt idx="25045">
                  <c:v>0.99628042770270608</c:v>
                </c:pt>
                <c:pt idx="25046">
                  <c:v>0.9969416850000028</c:v>
                </c:pt>
                <c:pt idx="25047">
                  <c:v>0.99363539851351945</c:v>
                </c:pt>
                <c:pt idx="25048">
                  <c:v>0.99537119891892323</c:v>
                </c:pt>
                <c:pt idx="25049">
                  <c:v>0.9964457420270304</c:v>
                </c:pt>
                <c:pt idx="25050">
                  <c:v>0.9964457420270304</c:v>
                </c:pt>
                <c:pt idx="25051">
                  <c:v>0.99545385608108528</c:v>
                </c:pt>
                <c:pt idx="25052">
                  <c:v>0.99752028513513735</c:v>
                </c:pt>
                <c:pt idx="25053">
                  <c:v>0.997106999324327</c:v>
                </c:pt>
                <c:pt idx="25054">
                  <c:v>0.99404868432432991</c:v>
                </c:pt>
                <c:pt idx="25055">
                  <c:v>0.99611511337838199</c:v>
                </c:pt>
                <c:pt idx="25056">
                  <c:v>0.99570182756757153</c:v>
                </c:pt>
                <c:pt idx="25057">
                  <c:v>0.99809888527027202</c:v>
                </c:pt>
                <c:pt idx="25058">
                  <c:v>0.99685902783784075</c:v>
                </c:pt>
                <c:pt idx="25059">
                  <c:v>0.99305679837838479</c:v>
                </c:pt>
                <c:pt idx="25060">
                  <c:v>0.99446197013514026</c:v>
                </c:pt>
                <c:pt idx="25061">
                  <c:v>0.9964457420270304</c:v>
                </c:pt>
                <c:pt idx="25062">
                  <c:v>0.99611511337838199</c:v>
                </c:pt>
                <c:pt idx="25063">
                  <c:v>0.99628042770270608</c:v>
                </c:pt>
                <c:pt idx="25064">
                  <c:v>0.9974376279729753</c:v>
                </c:pt>
                <c:pt idx="25065">
                  <c:v>0.9964457420270304</c:v>
                </c:pt>
                <c:pt idx="25066">
                  <c:v>0.99702434216216496</c:v>
                </c:pt>
                <c:pt idx="25067">
                  <c:v>0.99487525594595072</c:v>
                </c:pt>
                <c:pt idx="25068">
                  <c:v>0.99685902783784075</c:v>
                </c:pt>
                <c:pt idx="25069">
                  <c:v>0.99685902783784075</c:v>
                </c:pt>
                <c:pt idx="25070">
                  <c:v>0.9969416850000028</c:v>
                </c:pt>
                <c:pt idx="25071">
                  <c:v>0.99785091378378588</c:v>
                </c:pt>
                <c:pt idx="25072">
                  <c:v>0.99570182756757153</c:v>
                </c:pt>
                <c:pt idx="25073">
                  <c:v>0.99611511337838199</c:v>
                </c:pt>
                <c:pt idx="25074">
                  <c:v>0.99578448472973358</c:v>
                </c:pt>
                <c:pt idx="25075">
                  <c:v>0.9966110563513545</c:v>
                </c:pt>
                <c:pt idx="25076">
                  <c:v>0.99454462729730231</c:v>
                </c:pt>
                <c:pt idx="25077">
                  <c:v>0.99603245621621983</c:v>
                </c:pt>
                <c:pt idx="25078">
                  <c:v>0.99578448472973358</c:v>
                </c:pt>
                <c:pt idx="25079">
                  <c:v>0.99413134148649196</c:v>
                </c:pt>
                <c:pt idx="25080">
                  <c:v>0.9967763706756787</c:v>
                </c:pt>
                <c:pt idx="25081">
                  <c:v>0.99752028513513735</c:v>
                </c:pt>
                <c:pt idx="25082">
                  <c:v>0.99636308486486835</c:v>
                </c:pt>
                <c:pt idx="25083">
                  <c:v>0.99570182756757153</c:v>
                </c:pt>
                <c:pt idx="25084">
                  <c:v>0.99685902783784075</c:v>
                </c:pt>
                <c:pt idx="25085">
                  <c:v>0.99429665581081605</c:v>
                </c:pt>
                <c:pt idx="25086">
                  <c:v>0.99669371351351665</c:v>
                </c:pt>
                <c:pt idx="25087">
                  <c:v>0.99727231364865121</c:v>
                </c:pt>
                <c:pt idx="25088">
                  <c:v>0.9966110563513545</c:v>
                </c:pt>
                <c:pt idx="25089">
                  <c:v>0.99801622810810997</c:v>
                </c:pt>
                <c:pt idx="25090">
                  <c:v>0.99801622810810997</c:v>
                </c:pt>
                <c:pt idx="25091">
                  <c:v>0.99652839918919245</c:v>
                </c:pt>
                <c:pt idx="25092">
                  <c:v>0.99652839918919245</c:v>
                </c:pt>
                <c:pt idx="25093">
                  <c:v>0.99669371351351665</c:v>
                </c:pt>
                <c:pt idx="25094">
                  <c:v>0.99768559945946156</c:v>
                </c:pt>
                <c:pt idx="25095">
                  <c:v>0.99628042770270608</c:v>
                </c:pt>
                <c:pt idx="25096">
                  <c:v>0.99727231364865121</c:v>
                </c:pt>
                <c:pt idx="25097">
                  <c:v>0.9969416850000028</c:v>
                </c:pt>
                <c:pt idx="25098">
                  <c:v>0.99487525594595072</c:v>
                </c:pt>
                <c:pt idx="25099">
                  <c:v>0.9974376279729753</c:v>
                </c:pt>
                <c:pt idx="25100">
                  <c:v>0.9967763706756787</c:v>
                </c:pt>
                <c:pt idx="25101">
                  <c:v>0.99628042770270608</c:v>
                </c:pt>
                <c:pt idx="25102">
                  <c:v>0.99487525594595072</c:v>
                </c:pt>
                <c:pt idx="25103">
                  <c:v>0.99652839918919245</c:v>
                </c:pt>
                <c:pt idx="25104">
                  <c:v>0.99785091378378588</c:v>
                </c:pt>
                <c:pt idx="25105">
                  <c:v>0.99636308486486835</c:v>
                </c:pt>
                <c:pt idx="25106">
                  <c:v>0.99801622810810997</c:v>
                </c:pt>
                <c:pt idx="25107">
                  <c:v>0.99545385608108528</c:v>
                </c:pt>
                <c:pt idx="25108">
                  <c:v>0.99826419959459622</c:v>
                </c:pt>
                <c:pt idx="25109">
                  <c:v>0.997106999324327</c:v>
                </c:pt>
                <c:pt idx="25110">
                  <c:v>0.99785091378378588</c:v>
                </c:pt>
                <c:pt idx="25111">
                  <c:v>0.99685902783784075</c:v>
                </c:pt>
                <c:pt idx="25112">
                  <c:v>0.99652839918919245</c:v>
                </c:pt>
                <c:pt idx="25113">
                  <c:v>0.99561917040540948</c:v>
                </c:pt>
                <c:pt idx="25114">
                  <c:v>0.9974376279729753</c:v>
                </c:pt>
                <c:pt idx="25115">
                  <c:v>0.99636308486486835</c:v>
                </c:pt>
                <c:pt idx="25116">
                  <c:v>0.99528854175676118</c:v>
                </c:pt>
                <c:pt idx="25117">
                  <c:v>0.99785091378378588</c:v>
                </c:pt>
                <c:pt idx="25118">
                  <c:v>0.99545385608108528</c:v>
                </c:pt>
                <c:pt idx="25119">
                  <c:v>0.99652839918919245</c:v>
                </c:pt>
                <c:pt idx="25120">
                  <c:v>0.99768559945946156</c:v>
                </c:pt>
                <c:pt idx="25121">
                  <c:v>0.997106999324327</c:v>
                </c:pt>
                <c:pt idx="25122">
                  <c:v>0.99752028513513735</c:v>
                </c:pt>
                <c:pt idx="25123">
                  <c:v>0.99718965648648905</c:v>
                </c:pt>
                <c:pt idx="25124">
                  <c:v>0.99570182756757153</c:v>
                </c:pt>
                <c:pt idx="25125">
                  <c:v>0.99727231364865121</c:v>
                </c:pt>
                <c:pt idx="25126">
                  <c:v>0.99636308486486835</c:v>
                </c:pt>
                <c:pt idx="25127">
                  <c:v>0.99793357094594792</c:v>
                </c:pt>
                <c:pt idx="25128">
                  <c:v>0.99752028513513735</c:v>
                </c:pt>
                <c:pt idx="25129">
                  <c:v>0.9974376279729753</c:v>
                </c:pt>
                <c:pt idx="25130">
                  <c:v>0.99504057027027493</c:v>
                </c:pt>
                <c:pt idx="25131">
                  <c:v>0.99628042770270608</c:v>
                </c:pt>
                <c:pt idx="25132">
                  <c:v>0.99570182756757153</c:v>
                </c:pt>
                <c:pt idx="25133">
                  <c:v>0.9967763706756787</c:v>
                </c:pt>
                <c:pt idx="25134">
                  <c:v>0.99628042770270608</c:v>
                </c:pt>
                <c:pt idx="25135">
                  <c:v>0.99578448472973358</c:v>
                </c:pt>
                <c:pt idx="25136">
                  <c:v>0.99801622810810997</c:v>
                </c:pt>
                <c:pt idx="25137">
                  <c:v>0.99520588459459913</c:v>
                </c:pt>
                <c:pt idx="25138">
                  <c:v>0.99727231364865121</c:v>
                </c:pt>
                <c:pt idx="25139">
                  <c:v>0.99628042770270608</c:v>
                </c:pt>
                <c:pt idx="25140">
                  <c:v>0.99884279972973078</c:v>
                </c:pt>
                <c:pt idx="25141">
                  <c:v>0.99818154243243418</c:v>
                </c:pt>
                <c:pt idx="25142">
                  <c:v>0.99669371351351665</c:v>
                </c:pt>
                <c:pt idx="25143">
                  <c:v>0.99537119891892323</c:v>
                </c:pt>
                <c:pt idx="25144">
                  <c:v>0.99429665581081605</c:v>
                </c:pt>
                <c:pt idx="25145">
                  <c:v>0.99826419959459622</c:v>
                </c:pt>
                <c:pt idx="25146">
                  <c:v>0.99876014256756873</c:v>
                </c:pt>
                <c:pt idx="25147">
                  <c:v>0.99785091378378588</c:v>
                </c:pt>
                <c:pt idx="25148">
                  <c:v>0.997106999324327</c:v>
                </c:pt>
                <c:pt idx="25149">
                  <c:v>0.997106999324327</c:v>
                </c:pt>
                <c:pt idx="25150">
                  <c:v>0.99727231364865121</c:v>
                </c:pt>
                <c:pt idx="25151">
                  <c:v>0.99652839918919245</c:v>
                </c:pt>
                <c:pt idx="25152">
                  <c:v>0.99685902783784075</c:v>
                </c:pt>
                <c:pt idx="25153">
                  <c:v>0.99685902783784075</c:v>
                </c:pt>
                <c:pt idx="25154">
                  <c:v>0.99727231364865121</c:v>
                </c:pt>
                <c:pt idx="25155">
                  <c:v>0.99809888527027202</c:v>
                </c:pt>
                <c:pt idx="25156">
                  <c:v>0.99842951391892043</c:v>
                </c:pt>
                <c:pt idx="25157">
                  <c:v>0.9974376279729753</c:v>
                </c:pt>
                <c:pt idx="25158">
                  <c:v>0.99454462729730231</c:v>
                </c:pt>
                <c:pt idx="25159">
                  <c:v>0.99785091378378588</c:v>
                </c:pt>
                <c:pt idx="25160">
                  <c:v>0.99752028513513735</c:v>
                </c:pt>
                <c:pt idx="25161">
                  <c:v>0.99718965648648905</c:v>
                </c:pt>
                <c:pt idx="25162">
                  <c:v>0.99570182756757153</c:v>
                </c:pt>
                <c:pt idx="25163">
                  <c:v>0.997106999324327</c:v>
                </c:pt>
                <c:pt idx="25164">
                  <c:v>0.99876014256756873</c:v>
                </c:pt>
                <c:pt idx="25165">
                  <c:v>0.99942139986486545</c:v>
                </c:pt>
                <c:pt idx="25166">
                  <c:v>0.99652839918919245</c:v>
                </c:pt>
                <c:pt idx="25167">
                  <c:v>0.9935527413513574</c:v>
                </c:pt>
                <c:pt idx="25168">
                  <c:v>0.997106999324327</c:v>
                </c:pt>
                <c:pt idx="25169">
                  <c:v>0.99760294229729951</c:v>
                </c:pt>
                <c:pt idx="25170">
                  <c:v>0.99727231364865121</c:v>
                </c:pt>
                <c:pt idx="25171">
                  <c:v>0.99429665581081605</c:v>
                </c:pt>
                <c:pt idx="25172">
                  <c:v>0.99685902783784075</c:v>
                </c:pt>
                <c:pt idx="25173">
                  <c:v>0.99842951391892043</c:v>
                </c:pt>
                <c:pt idx="25174">
                  <c:v>0.99884279972973078</c:v>
                </c:pt>
                <c:pt idx="25175">
                  <c:v>0.99537119891892323</c:v>
                </c:pt>
                <c:pt idx="25176">
                  <c:v>0.99752028513513735</c:v>
                </c:pt>
                <c:pt idx="25177">
                  <c:v>0.99818154243243418</c:v>
                </c:pt>
                <c:pt idx="25178">
                  <c:v>0.99785091378378588</c:v>
                </c:pt>
                <c:pt idx="25179">
                  <c:v>0.9974376279729753</c:v>
                </c:pt>
                <c:pt idx="25180">
                  <c:v>0.99768559945946156</c:v>
                </c:pt>
                <c:pt idx="25181">
                  <c:v>0.99537119891892323</c:v>
                </c:pt>
                <c:pt idx="25182">
                  <c:v>0.99818154243243418</c:v>
                </c:pt>
                <c:pt idx="25183">
                  <c:v>0.99909077121621703</c:v>
                </c:pt>
                <c:pt idx="25184">
                  <c:v>0.99809888527027202</c:v>
                </c:pt>
                <c:pt idx="25185">
                  <c:v>0.99801622810810997</c:v>
                </c:pt>
                <c:pt idx="25186">
                  <c:v>0.99628042770270608</c:v>
                </c:pt>
                <c:pt idx="25187">
                  <c:v>0.99809888527027202</c:v>
                </c:pt>
                <c:pt idx="25188">
                  <c:v>0.99826419959459622</c:v>
                </c:pt>
                <c:pt idx="25189">
                  <c:v>0.99818154243243418</c:v>
                </c:pt>
                <c:pt idx="25190">
                  <c:v>0.99801622810810997</c:v>
                </c:pt>
                <c:pt idx="25191">
                  <c:v>0.9966110563513545</c:v>
                </c:pt>
                <c:pt idx="25192">
                  <c:v>0.99793357094594792</c:v>
                </c:pt>
                <c:pt idx="25193">
                  <c:v>0.9967763706756787</c:v>
                </c:pt>
                <c:pt idx="25194">
                  <c:v>0.99520588459459913</c:v>
                </c:pt>
                <c:pt idx="25195">
                  <c:v>0.99842951391892043</c:v>
                </c:pt>
                <c:pt idx="25196">
                  <c:v>0.99718965648648905</c:v>
                </c:pt>
                <c:pt idx="25197">
                  <c:v>0.99801622810810997</c:v>
                </c:pt>
                <c:pt idx="25198">
                  <c:v>0.99900811405405499</c:v>
                </c:pt>
                <c:pt idx="25199">
                  <c:v>0.99752028513513735</c:v>
                </c:pt>
                <c:pt idx="25200">
                  <c:v>0.997106999324327</c:v>
                </c:pt>
                <c:pt idx="25201">
                  <c:v>0.99851217108108248</c:v>
                </c:pt>
                <c:pt idx="25202">
                  <c:v>0.99876014256756873</c:v>
                </c:pt>
                <c:pt idx="25203">
                  <c:v>0.99768559945946156</c:v>
                </c:pt>
                <c:pt idx="25204">
                  <c:v>0.99776825662162361</c:v>
                </c:pt>
                <c:pt idx="25205">
                  <c:v>0.99776825662162361</c:v>
                </c:pt>
                <c:pt idx="25206">
                  <c:v>0.99752028513513735</c:v>
                </c:pt>
                <c:pt idx="25207">
                  <c:v>0.99446197013514026</c:v>
                </c:pt>
                <c:pt idx="25208">
                  <c:v>0.99652839918919245</c:v>
                </c:pt>
                <c:pt idx="25209">
                  <c:v>0.9974376279729753</c:v>
                </c:pt>
                <c:pt idx="25210">
                  <c:v>0.99851217108108248</c:v>
                </c:pt>
                <c:pt idx="25211">
                  <c:v>0.99818154243243418</c:v>
                </c:pt>
                <c:pt idx="25212">
                  <c:v>0.99851217108108248</c:v>
                </c:pt>
                <c:pt idx="25213">
                  <c:v>0.99446197013514026</c:v>
                </c:pt>
                <c:pt idx="25214">
                  <c:v>0.99818154243243418</c:v>
                </c:pt>
                <c:pt idx="25215">
                  <c:v>0.99818154243243418</c:v>
                </c:pt>
                <c:pt idx="25216">
                  <c:v>0.99975202851351375</c:v>
                </c:pt>
                <c:pt idx="25217">
                  <c:v>0.99818154243243418</c:v>
                </c:pt>
                <c:pt idx="25218">
                  <c:v>0.99818154243243418</c:v>
                </c:pt>
                <c:pt idx="25219">
                  <c:v>0.9969416850000028</c:v>
                </c:pt>
                <c:pt idx="25220">
                  <c:v>0.99801622810810997</c:v>
                </c:pt>
                <c:pt idx="25221">
                  <c:v>0.99842951391892043</c:v>
                </c:pt>
                <c:pt idx="25222">
                  <c:v>0.99851217108108248</c:v>
                </c:pt>
                <c:pt idx="25223">
                  <c:v>0.99611511337838199</c:v>
                </c:pt>
                <c:pt idx="25224">
                  <c:v>0.99842951391892043</c:v>
                </c:pt>
                <c:pt idx="25225">
                  <c:v>0.99942139986486545</c:v>
                </c:pt>
                <c:pt idx="25226">
                  <c:v>0.99760294229729951</c:v>
                </c:pt>
                <c:pt idx="25227">
                  <c:v>0.99528854175676118</c:v>
                </c:pt>
                <c:pt idx="25228">
                  <c:v>0.99718965648648905</c:v>
                </c:pt>
                <c:pt idx="25229">
                  <c:v>0.99826419959459622</c:v>
                </c:pt>
                <c:pt idx="25230">
                  <c:v>0.99752028513513735</c:v>
                </c:pt>
                <c:pt idx="25231">
                  <c:v>0.99900811405405499</c:v>
                </c:pt>
                <c:pt idx="25232">
                  <c:v>0.99727231364865121</c:v>
                </c:pt>
                <c:pt idx="25233">
                  <c:v>0.99520588459459913</c:v>
                </c:pt>
                <c:pt idx="25234">
                  <c:v>0.99900811405405499</c:v>
                </c:pt>
                <c:pt idx="25235">
                  <c:v>0.99809888527027202</c:v>
                </c:pt>
                <c:pt idx="25236">
                  <c:v>0.99834685675675827</c:v>
                </c:pt>
                <c:pt idx="25237">
                  <c:v>0.99768559945946156</c:v>
                </c:pt>
                <c:pt idx="25238">
                  <c:v>0.9967763706756787</c:v>
                </c:pt>
                <c:pt idx="25239">
                  <c:v>0.99950405702702749</c:v>
                </c:pt>
                <c:pt idx="25240">
                  <c:v>0.99842951391892043</c:v>
                </c:pt>
                <c:pt idx="25241">
                  <c:v>0.99859482824324453</c:v>
                </c:pt>
                <c:pt idx="25242">
                  <c:v>0.7453332833786156</c:v>
                </c:pt>
                <c:pt idx="25243">
                  <c:v>5.4690248657914857E-3</c:v>
                </c:pt>
                <c:pt idx="25244">
                  <c:v>5.5516820279535705E-3</c:v>
                </c:pt>
                <c:pt idx="25245">
                  <c:v>4.8077675684948043E-3</c:v>
                </c:pt>
                <c:pt idx="25246">
                  <c:v>5.7169963522777411E-3</c:v>
                </c:pt>
                <c:pt idx="25247">
                  <c:v>5.3863677036293999E-3</c:v>
                </c:pt>
                <c:pt idx="25248">
                  <c:v>5.6343391901156554E-3</c:v>
                </c:pt>
                <c:pt idx="25249">
                  <c:v>5.8823106766019116E-3</c:v>
                </c:pt>
                <c:pt idx="25250">
                  <c:v>5.7996535144398259E-3</c:v>
                </c:pt>
                <c:pt idx="25251">
                  <c:v>3.4025958117393567E-3</c:v>
                </c:pt>
                <c:pt idx="25252">
                  <c:v>5.5516820279535705E-3</c:v>
                </c:pt>
                <c:pt idx="25253">
                  <c:v>6.2955964874123367E-3</c:v>
                </c:pt>
                <c:pt idx="25254">
                  <c:v>4.2291674333602078E-3</c:v>
                </c:pt>
                <c:pt idx="25255">
                  <c:v>4.4771389198464632E-3</c:v>
                </c:pt>
                <c:pt idx="25256">
                  <c:v>5.9649678387639965E-3</c:v>
                </c:pt>
                <c:pt idx="25257">
                  <c:v>5.0557390549810597E-3</c:v>
                </c:pt>
                <c:pt idx="25258">
                  <c:v>6.6262251360606778E-3</c:v>
                </c:pt>
                <c:pt idx="25259">
                  <c:v>6.7088822982227627E-3</c:v>
                </c:pt>
                <c:pt idx="25260">
                  <c:v>5.9649678387639965E-3</c:v>
                </c:pt>
                <c:pt idx="25261">
                  <c:v>5.6343391901156554E-3</c:v>
                </c:pt>
                <c:pt idx="25262">
                  <c:v>3.8158816225497823E-3</c:v>
                </c:pt>
                <c:pt idx="25263">
                  <c:v>5.9649678387639965E-3</c:v>
                </c:pt>
                <c:pt idx="25264">
                  <c:v>6.3782536495744224E-3</c:v>
                </c:pt>
                <c:pt idx="25265">
                  <c:v>4.6424532441706337E-3</c:v>
                </c:pt>
                <c:pt idx="25266">
                  <c:v>5.7996535144398259E-3</c:v>
                </c:pt>
                <c:pt idx="25267">
                  <c:v>2.6586813522805901E-3</c:v>
                </c:pt>
                <c:pt idx="25268">
                  <c:v>6.130282163088167E-3</c:v>
                </c:pt>
                <c:pt idx="25269">
                  <c:v>5.5516820279535705E-3</c:v>
                </c:pt>
                <c:pt idx="25270">
                  <c:v>5.9649678387639965E-3</c:v>
                </c:pt>
                <c:pt idx="25271">
                  <c:v>5.4690248657914857E-3</c:v>
                </c:pt>
                <c:pt idx="25272">
                  <c:v>4.8904247306568891E-3</c:v>
                </c:pt>
                <c:pt idx="25273">
                  <c:v>4.1465102711981229E-3</c:v>
                </c:pt>
                <c:pt idx="25274">
                  <c:v>6.0476250009260813E-3</c:v>
                </c:pt>
                <c:pt idx="25275">
                  <c:v>3.3199386495772715E-3</c:v>
                </c:pt>
                <c:pt idx="25276">
                  <c:v>5.6343391901156554E-3</c:v>
                </c:pt>
                <c:pt idx="25277">
                  <c:v>5.8823106766019116E-3</c:v>
                </c:pt>
                <c:pt idx="25278">
                  <c:v>3.6505672982256121E-3</c:v>
                </c:pt>
                <c:pt idx="25279">
                  <c:v>5.8823106766019116E-3</c:v>
                </c:pt>
                <c:pt idx="25280">
                  <c:v>4.4771389198464632E-3</c:v>
                </c:pt>
                <c:pt idx="25281">
                  <c:v>4.6424532441706337E-3</c:v>
                </c:pt>
                <c:pt idx="25282">
                  <c:v>3.8158816225497823E-3</c:v>
                </c:pt>
                <c:pt idx="25283">
                  <c:v>5.5516820279535705E-3</c:v>
                </c:pt>
                <c:pt idx="25284">
                  <c:v>5.2210533793052303E-3</c:v>
                </c:pt>
                <c:pt idx="25285">
                  <c:v>3.8985387847118675E-3</c:v>
                </c:pt>
                <c:pt idx="25286">
                  <c:v>3.6505672982256121E-3</c:v>
                </c:pt>
                <c:pt idx="25287">
                  <c:v>4.5597960820085489E-3</c:v>
                </c:pt>
                <c:pt idx="25288">
                  <c:v>5.7169963522777411E-3</c:v>
                </c:pt>
                <c:pt idx="25289">
                  <c:v>2.7413385144426754E-3</c:v>
                </c:pt>
                <c:pt idx="25290">
                  <c:v>3.9811959468739524E-3</c:v>
                </c:pt>
                <c:pt idx="25291">
                  <c:v>5.2210533793052303E-3</c:v>
                </c:pt>
                <c:pt idx="25292">
                  <c:v>6.130282163088167E-3</c:v>
                </c:pt>
                <c:pt idx="25293">
                  <c:v>4.973081892818974E-3</c:v>
                </c:pt>
                <c:pt idx="25294">
                  <c:v>4.973081892818974E-3</c:v>
                </c:pt>
                <c:pt idx="25295">
                  <c:v>4.6424532441706337E-3</c:v>
                </c:pt>
                <c:pt idx="25296">
                  <c:v>4.973081892818974E-3</c:v>
                </c:pt>
                <c:pt idx="25297">
                  <c:v>4.6424532441706337E-3</c:v>
                </c:pt>
                <c:pt idx="25298">
                  <c:v>3.9811959468739524E-3</c:v>
                </c:pt>
                <c:pt idx="25299">
                  <c:v>3.1546243252531009E-3</c:v>
                </c:pt>
                <c:pt idx="25300">
                  <c:v>5.8823106766019116E-3</c:v>
                </c:pt>
                <c:pt idx="25301">
                  <c:v>5.3037105414673151E-3</c:v>
                </c:pt>
                <c:pt idx="25302">
                  <c:v>4.3944817576843783E-3</c:v>
                </c:pt>
                <c:pt idx="25303">
                  <c:v>5.7169963522777411E-3</c:v>
                </c:pt>
                <c:pt idx="25304">
                  <c:v>4.5597960820085489E-3</c:v>
                </c:pt>
                <c:pt idx="25305">
                  <c:v>4.5597960820085489E-3</c:v>
                </c:pt>
                <c:pt idx="25306">
                  <c:v>3.0719671630910161E-3</c:v>
                </c:pt>
                <c:pt idx="25307">
                  <c:v>3.7332244603876974E-3</c:v>
                </c:pt>
                <c:pt idx="25308">
                  <c:v>5.0557390549810597E-3</c:v>
                </c:pt>
                <c:pt idx="25309">
                  <c:v>5.7996535144398259E-3</c:v>
                </c:pt>
                <c:pt idx="25310">
                  <c:v>4.3944817576843783E-3</c:v>
                </c:pt>
                <c:pt idx="25311">
                  <c:v>5.1383962171431445E-3</c:v>
                </c:pt>
                <c:pt idx="25312">
                  <c:v>5.5516820279535705E-3</c:v>
                </c:pt>
                <c:pt idx="25313">
                  <c:v>4.6424532441706337E-3</c:v>
                </c:pt>
                <c:pt idx="25314">
                  <c:v>3.3199386495772715E-3</c:v>
                </c:pt>
                <c:pt idx="25315">
                  <c:v>3.5679101360635269E-3</c:v>
                </c:pt>
                <c:pt idx="25316">
                  <c:v>4.4771389198464632E-3</c:v>
                </c:pt>
                <c:pt idx="25317">
                  <c:v>4.6424532441706337E-3</c:v>
                </c:pt>
                <c:pt idx="25318">
                  <c:v>5.5516820279535705E-3</c:v>
                </c:pt>
                <c:pt idx="25319">
                  <c:v>5.1383962171431445E-3</c:v>
                </c:pt>
                <c:pt idx="25320">
                  <c:v>5.7996535144398259E-3</c:v>
                </c:pt>
                <c:pt idx="25321">
                  <c:v>5.2210533793052303E-3</c:v>
                </c:pt>
                <c:pt idx="25322">
                  <c:v>5.1383962171431445E-3</c:v>
                </c:pt>
                <c:pt idx="25323">
                  <c:v>4.8077675684948043E-3</c:v>
                </c:pt>
                <c:pt idx="25324">
                  <c:v>6.2955964874123367E-3</c:v>
                </c:pt>
                <c:pt idx="25325">
                  <c:v>3.8985387847118675E-3</c:v>
                </c:pt>
                <c:pt idx="25326">
                  <c:v>4.5597960820085489E-3</c:v>
                </c:pt>
                <c:pt idx="25327">
                  <c:v>5.8823106766019116E-3</c:v>
                </c:pt>
                <c:pt idx="25328">
                  <c:v>5.4690248657914857E-3</c:v>
                </c:pt>
                <c:pt idx="25329">
                  <c:v>4.7251104063327186E-3</c:v>
                </c:pt>
                <c:pt idx="25330">
                  <c:v>2.4107098657943351E-3</c:v>
                </c:pt>
                <c:pt idx="25331">
                  <c:v>5.0557390549810597E-3</c:v>
                </c:pt>
                <c:pt idx="25332">
                  <c:v>6.0476250009260813E-3</c:v>
                </c:pt>
                <c:pt idx="25333">
                  <c:v>5.0557390549810597E-3</c:v>
                </c:pt>
                <c:pt idx="25334">
                  <c:v>4.5597960820085489E-3</c:v>
                </c:pt>
                <c:pt idx="25335">
                  <c:v>4.7251104063327186E-3</c:v>
                </c:pt>
                <c:pt idx="25336">
                  <c:v>2.9893100009289308E-3</c:v>
                </c:pt>
                <c:pt idx="25337">
                  <c:v>4.973081892818974E-3</c:v>
                </c:pt>
                <c:pt idx="25338">
                  <c:v>5.5516820279535705E-3</c:v>
                </c:pt>
                <c:pt idx="25339">
                  <c:v>5.3037105414673151E-3</c:v>
                </c:pt>
                <c:pt idx="25340">
                  <c:v>3.6505672982256121E-3</c:v>
                </c:pt>
                <c:pt idx="25341">
                  <c:v>5.7996535144398259E-3</c:v>
                </c:pt>
                <c:pt idx="25342">
                  <c:v>4.973081892818974E-3</c:v>
                </c:pt>
                <c:pt idx="25343">
                  <c:v>4.5597960820085489E-3</c:v>
                </c:pt>
                <c:pt idx="25344">
                  <c:v>5.7996535144398259E-3</c:v>
                </c:pt>
                <c:pt idx="25345">
                  <c:v>4.8904247306568891E-3</c:v>
                </c:pt>
                <c:pt idx="25346">
                  <c:v>4.3118245955222926E-3</c:v>
                </c:pt>
                <c:pt idx="25347">
                  <c:v>5.3863677036293999E-3</c:v>
                </c:pt>
                <c:pt idx="25348">
                  <c:v>5.4690248657914857E-3</c:v>
                </c:pt>
                <c:pt idx="25349">
                  <c:v>5.1383962171431445E-3</c:v>
                </c:pt>
                <c:pt idx="25350">
                  <c:v>5.7996535144398259E-3</c:v>
                </c:pt>
                <c:pt idx="25351">
                  <c:v>4.8077675684948043E-3</c:v>
                </c:pt>
                <c:pt idx="25352">
                  <c:v>6.2955964874123367E-3</c:v>
                </c:pt>
                <c:pt idx="25353">
                  <c:v>2.9893100009289308E-3</c:v>
                </c:pt>
                <c:pt idx="25354">
                  <c:v>4.7251104063327186E-3</c:v>
                </c:pt>
                <c:pt idx="25355">
                  <c:v>6.2129393252502519E-3</c:v>
                </c:pt>
                <c:pt idx="25356">
                  <c:v>4.4771389198464632E-3</c:v>
                </c:pt>
                <c:pt idx="25357">
                  <c:v>4.0638531090360381E-3</c:v>
                </c:pt>
                <c:pt idx="25358">
                  <c:v>4.4771389198464632E-3</c:v>
                </c:pt>
                <c:pt idx="25359">
                  <c:v>4.8904247306568891E-3</c:v>
                </c:pt>
                <c:pt idx="25360">
                  <c:v>3.7332244603876974E-3</c:v>
                </c:pt>
                <c:pt idx="25361">
                  <c:v>3.4852529739014416E-3</c:v>
                </c:pt>
                <c:pt idx="25362">
                  <c:v>4.8904247306568891E-3</c:v>
                </c:pt>
                <c:pt idx="25363">
                  <c:v>4.3118245955222926E-3</c:v>
                </c:pt>
                <c:pt idx="25364">
                  <c:v>5.3037105414673151E-3</c:v>
                </c:pt>
                <c:pt idx="25365">
                  <c:v>5.7169963522777411E-3</c:v>
                </c:pt>
                <c:pt idx="25366">
                  <c:v>3.8985387847118675E-3</c:v>
                </c:pt>
                <c:pt idx="25367">
                  <c:v>4.8904247306568891E-3</c:v>
                </c:pt>
                <c:pt idx="25368">
                  <c:v>5.7996535144398259E-3</c:v>
                </c:pt>
                <c:pt idx="25369">
                  <c:v>5.7996535144398259E-3</c:v>
                </c:pt>
                <c:pt idx="25370">
                  <c:v>5.0557390549810597E-3</c:v>
                </c:pt>
                <c:pt idx="25371">
                  <c:v>3.8985387847118675E-3</c:v>
                </c:pt>
                <c:pt idx="25372">
                  <c:v>6.0476250009260813E-3</c:v>
                </c:pt>
                <c:pt idx="25373">
                  <c:v>4.4771389198464632E-3</c:v>
                </c:pt>
                <c:pt idx="25374">
                  <c:v>5.2210533793052303E-3</c:v>
                </c:pt>
                <c:pt idx="25375">
                  <c:v>5.7169963522777411E-3</c:v>
                </c:pt>
                <c:pt idx="25376">
                  <c:v>4.3118245955222926E-3</c:v>
                </c:pt>
                <c:pt idx="25377">
                  <c:v>4.2291674333602078E-3</c:v>
                </c:pt>
                <c:pt idx="25378">
                  <c:v>5.4690248657914857E-3</c:v>
                </c:pt>
                <c:pt idx="25379">
                  <c:v>4.5597960820085489E-3</c:v>
                </c:pt>
                <c:pt idx="25380">
                  <c:v>4.4771389198464632E-3</c:v>
                </c:pt>
                <c:pt idx="25381">
                  <c:v>4.2291674333602078E-3</c:v>
                </c:pt>
                <c:pt idx="25382">
                  <c:v>6.130282163088167E-3</c:v>
                </c:pt>
                <c:pt idx="25383">
                  <c:v>5.7169963522777411E-3</c:v>
                </c:pt>
                <c:pt idx="25384">
                  <c:v>5.1383962171431445E-3</c:v>
                </c:pt>
                <c:pt idx="25385">
                  <c:v>2.9893100009289308E-3</c:v>
                </c:pt>
                <c:pt idx="25386">
                  <c:v>3.6505672982256121E-3</c:v>
                </c:pt>
                <c:pt idx="25387">
                  <c:v>6.130282163088167E-3</c:v>
                </c:pt>
                <c:pt idx="25388">
                  <c:v>4.6424532441706337E-3</c:v>
                </c:pt>
                <c:pt idx="25389">
                  <c:v>5.1383962171431445E-3</c:v>
                </c:pt>
                <c:pt idx="25390">
                  <c:v>2.2453955414701646E-3</c:v>
                </c:pt>
                <c:pt idx="25391">
                  <c:v>5.7996535144398259E-3</c:v>
                </c:pt>
                <c:pt idx="25392">
                  <c:v>4.973081892818974E-3</c:v>
                </c:pt>
                <c:pt idx="25393">
                  <c:v>3.4025958117393567E-3</c:v>
                </c:pt>
                <c:pt idx="25394">
                  <c:v>4.6424532441706337E-3</c:v>
                </c:pt>
                <c:pt idx="25395">
                  <c:v>2.3280527036322498E-3</c:v>
                </c:pt>
                <c:pt idx="25396">
                  <c:v>4.1465102711981229E-3</c:v>
                </c:pt>
                <c:pt idx="25397">
                  <c:v>5.1383962171431445E-3</c:v>
                </c:pt>
                <c:pt idx="25398">
                  <c:v>5.3037105414673151E-3</c:v>
                </c:pt>
                <c:pt idx="25399">
                  <c:v>4.973081892818974E-3</c:v>
                </c:pt>
                <c:pt idx="25400">
                  <c:v>4.1465102711981229E-3</c:v>
                </c:pt>
                <c:pt idx="25401">
                  <c:v>4.6424532441706337E-3</c:v>
                </c:pt>
                <c:pt idx="25402">
                  <c:v>5.3863677036293999E-3</c:v>
                </c:pt>
                <c:pt idx="25403">
                  <c:v>4.4771389198464632E-3</c:v>
                </c:pt>
                <c:pt idx="25404">
                  <c:v>4.3944817576843783E-3</c:v>
                </c:pt>
                <c:pt idx="25405">
                  <c:v>4.6424532441706337E-3</c:v>
                </c:pt>
                <c:pt idx="25406">
                  <c:v>5.7169963522777411E-3</c:v>
                </c:pt>
                <c:pt idx="25407">
                  <c:v>4.6424532441706337E-3</c:v>
                </c:pt>
                <c:pt idx="25408">
                  <c:v>2.49336702795642E-3</c:v>
                </c:pt>
                <c:pt idx="25409">
                  <c:v>4.8904247306568891E-3</c:v>
                </c:pt>
                <c:pt idx="25410">
                  <c:v>4.6424532441706337E-3</c:v>
                </c:pt>
                <c:pt idx="25411">
                  <c:v>5.0557390549810597E-3</c:v>
                </c:pt>
                <c:pt idx="25412">
                  <c:v>4.6424532441706337E-3</c:v>
                </c:pt>
                <c:pt idx="25413">
                  <c:v>5.8823106766019116E-3</c:v>
                </c:pt>
                <c:pt idx="25414">
                  <c:v>5.2210533793052303E-3</c:v>
                </c:pt>
                <c:pt idx="25415">
                  <c:v>4.5597960820085489E-3</c:v>
                </c:pt>
                <c:pt idx="25416">
                  <c:v>4.5597960820085489E-3</c:v>
                </c:pt>
                <c:pt idx="25417">
                  <c:v>2.6586813522805901E-3</c:v>
                </c:pt>
                <c:pt idx="25418">
                  <c:v>5.0557390549810597E-3</c:v>
                </c:pt>
                <c:pt idx="25419">
                  <c:v>4.1465102711981229E-3</c:v>
                </c:pt>
                <c:pt idx="25420">
                  <c:v>5.4690248657914857E-3</c:v>
                </c:pt>
                <c:pt idx="25421">
                  <c:v>3.8158816225497823E-3</c:v>
                </c:pt>
                <c:pt idx="25422">
                  <c:v>5.6343391901156554E-3</c:v>
                </c:pt>
                <c:pt idx="25423">
                  <c:v>4.8904247306568891E-3</c:v>
                </c:pt>
                <c:pt idx="25424">
                  <c:v>5.5516820279535705E-3</c:v>
                </c:pt>
                <c:pt idx="25425">
                  <c:v>5.6343391901156554E-3</c:v>
                </c:pt>
                <c:pt idx="25426">
                  <c:v>4.7251104063327186E-3</c:v>
                </c:pt>
                <c:pt idx="25427">
                  <c:v>5.2210533793052303E-3</c:v>
                </c:pt>
                <c:pt idx="25428">
                  <c:v>4.8077675684948043E-3</c:v>
                </c:pt>
                <c:pt idx="25429">
                  <c:v>5.1383962171431445E-3</c:v>
                </c:pt>
                <c:pt idx="25430">
                  <c:v>4.6424532441706337E-3</c:v>
                </c:pt>
                <c:pt idx="25431">
                  <c:v>5.1383962171431445E-3</c:v>
                </c:pt>
                <c:pt idx="25432">
                  <c:v>3.7332244603876974E-3</c:v>
                </c:pt>
                <c:pt idx="25433">
                  <c:v>4.7251104063327186E-3</c:v>
                </c:pt>
                <c:pt idx="25434">
                  <c:v>3.4025958117393567E-3</c:v>
                </c:pt>
                <c:pt idx="25435">
                  <c:v>5.6343391901156554E-3</c:v>
                </c:pt>
                <c:pt idx="25436">
                  <c:v>4.7251104063327186E-3</c:v>
                </c:pt>
                <c:pt idx="25437">
                  <c:v>3.8158816225497823E-3</c:v>
                </c:pt>
                <c:pt idx="25438">
                  <c:v>4.5597960820085489E-3</c:v>
                </c:pt>
                <c:pt idx="25439">
                  <c:v>5.4690248657914857E-3</c:v>
                </c:pt>
                <c:pt idx="25440">
                  <c:v>4.5597960820085489E-3</c:v>
                </c:pt>
                <c:pt idx="25441">
                  <c:v>4.8077675684948043E-3</c:v>
                </c:pt>
                <c:pt idx="25442">
                  <c:v>2.9066528387668455E-3</c:v>
                </c:pt>
                <c:pt idx="25443">
                  <c:v>5.7996535144398259E-3</c:v>
                </c:pt>
                <c:pt idx="25444">
                  <c:v>2.4107098657943351E-3</c:v>
                </c:pt>
                <c:pt idx="25445">
                  <c:v>4.8904247306568891E-3</c:v>
                </c:pt>
                <c:pt idx="25446">
                  <c:v>4.4771389198464632E-3</c:v>
                </c:pt>
                <c:pt idx="25447">
                  <c:v>5.0557390549810597E-3</c:v>
                </c:pt>
                <c:pt idx="25448">
                  <c:v>5.7169963522777411E-3</c:v>
                </c:pt>
                <c:pt idx="25449">
                  <c:v>2.3280527036322498E-3</c:v>
                </c:pt>
                <c:pt idx="25450">
                  <c:v>5.1383962171431445E-3</c:v>
                </c:pt>
                <c:pt idx="25451">
                  <c:v>2.9066528387668455E-3</c:v>
                </c:pt>
                <c:pt idx="25452">
                  <c:v>5.5516820279535705E-3</c:v>
                </c:pt>
                <c:pt idx="25453">
                  <c:v>3.7332244603876974E-3</c:v>
                </c:pt>
                <c:pt idx="25454">
                  <c:v>4.2291674333602078E-3</c:v>
                </c:pt>
                <c:pt idx="25455">
                  <c:v>3.7332244603876974E-3</c:v>
                </c:pt>
                <c:pt idx="25456">
                  <c:v>4.8077675684948043E-3</c:v>
                </c:pt>
                <c:pt idx="25457">
                  <c:v>4.8904247306568891E-3</c:v>
                </c:pt>
                <c:pt idx="25458">
                  <c:v>4.3118245955222926E-3</c:v>
                </c:pt>
                <c:pt idx="25459">
                  <c:v>5.3863677036293999E-3</c:v>
                </c:pt>
                <c:pt idx="25460">
                  <c:v>4.7251104063327186E-3</c:v>
                </c:pt>
                <c:pt idx="25461">
                  <c:v>4.7251104063327186E-3</c:v>
                </c:pt>
                <c:pt idx="25462">
                  <c:v>3.7332244603876974E-3</c:v>
                </c:pt>
                <c:pt idx="25463">
                  <c:v>3.4025958117393567E-3</c:v>
                </c:pt>
                <c:pt idx="25464">
                  <c:v>4.3944817576843783E-3</c:v>
                </c:pt>
                <c:pt idx="25465">
                  <c:v>4.8904247306568891E-3</c:v>
                </c:pt>
                <c:pt idx="25466">
                  <c:v>4.973081892818974E-3</c:v>
                </c:pt>
                <c:pt idx="25467">
                  <c:v>4.8904247306568891E-3</c:v>
                </c:pt>
                <c:pt idx="25468">
                  <c:v>3.6505672982256121E-3</c:v>
                </c:pt>
                <c:pt idx="25469">
                  <c:v>4.1465102711981229E-3</c:v>
                </c:pt>
                <c:pt idx="25470">
                  <c:v>5.8823106766019116E-3</c:v>
                </c:pt>
                <c:pt idx="25471">
                  <c:v>5.5516820279535705E-3</c:v>
                </c:pt>
                <c:pt idx="25472">
                  <c:v>3.0719671630910161E-3</c:v>
                </c:pt>
                <c:pt idx="25473">
                  <c:v>5.4690248657914857E-3</c:v>
                </c:pt>
                <c:pt idx="25474">
                  <c:v>5.8823106766019116E-3</c:v>
                </c:pt>
                <c:pt idx="25475">
                  <c:v>4.7251104063327186E-3</c:v>
                </c:pt>
                <c:pt idx="25476">
                  <c:v>5.1383962171431445E-3</c:v>
                </c:pt>
                <c:pt idx="25477">
                  <c:v>3.4025958117393567E-3</c:v>
                </c:pt>
                <c:pt idx="25478">
                  <c:v>3.9811959468739524E-3</c:v>
                </c:pt>
                <c:pt idx="25479">
                  <c:v>3.8985387847118675E-3</c:v>
                </c:pt>
                <c:pt idx="25480">
                  <c:v>4.2291674333602078E-3</c:v>
                </c:pt>
                <c:pt idx="25481">
                  <c:v>5.0557390549810597E-3</c:v>
                </c:pt>
                <c:pt idx="25482">
                  <c:v>3.5679101360635269E-3</c:v>
                </c:pt>
                <c:pt idx="25483">
                  <c:v>4.6424532441706337E-3</c:v>
                </c:pt>
                <c:pt idx="25484">
                  <c:v>4.7251104063327186E-3</c:v>
                </c:pt>
                <c:pt idx="25485">
                  <c:v>4.8904247306568891E-3</c:v>
                </c:pt>
                <c:pt idx="25486">
                  <c:v>3.7332244603876974E-3</c:v>
                </c:pt>
                <c:pt idx="25487">
                  <c:v>4.8904247306568891E-3</c:v>
                </c:pt>
                <c:pt idx="25488">
                  <c:v>4.3118245955222926E-3</c:v>
                </c:pt>
                <c:pt idx="25489">
                  <c:v>3.6505672982256121E-3</c:v>
                </c:pt>
                <c:pt idx="25490">
                  <c:v>5.1383962171431445E-3</c:v>
                </c:pt>
                <c:pt idx="25491">
                  <c:v>4.6424532441706337E-3</c:v>
                </c:pt>
                <c:pt idx="25492">
                  <c:v>4.8077675684948043E-3</c:v>
                </c:pt>
                <c:pt idx="25493">
                  <c:v>4.973081892818974E-3</c:v>
                </c:pt>
                <c:pt idx="25494">
                  <c:v>3.8985387847118675E-3</c:v>
                </c:pt>
                <c:pt idx="25495">
                  <c:v>1.1708524333630577E-3</c:v>
                </c:pt>
                <c:pt idx="25496">
                  <c:v>3.4025958117393567E-3</c:v>
                </c:pt>
                <c:pt idx="25497">
                  <c:v>5.4690248657914857E-3</c:v>
                </c:pt>
                <c:pt idx="25498">
                  <c:v>4.2291674333602078E-3</c:v>
                </c:pt>
                <c:pt idx="25499">
                  <c:v>2.6586813522805901E-3</c:v>
                </c:pt>
                <c:pt idx="25500">
                  <c:v>4.3944817576843783E-3</c:v>
                </c:pt>
                <c:pt idx="25501">
                  <c:v>3.8158816225497823E-3</c:v>
                </c:pt>
                <c:pt idx="25502">
                  <c:v>4.6424532441706337E-3</c:v>
                </c:pt>
                <c:pt idx="25503">
                  <c:v>2.7413385144426754E-3</c:v>
                </c:pt>
                <c:pt idx="25504">
                  <c:v>2.6586813522805901E-3</c:v>
                </c:pt>
                <c:pt idx="25505">
                  <c:v>3.4852529739014416E-3</c:v>
                </c:pt>
                <c:pt idx="25506">
                  <c:v>2.8239956766047602E-3</c:v>
                </c:pt>
                <c:pt idx="25507">
                  <c:v>3.3199386495772715E-3</c:v>
                </c:pt>
                <c:pt idx="25508">
                  <c:v>4.2291674333602078E-3</c:v>
                </c:pt>
                <c:pt idx="25509">
                  <c:v>4.7251104063327186E-3</c:v>
                </c:pt>
                <c:pt idx="25510">
                  <c:v>4.7251104063327186E-3</c:v>
                </c:pt>
                <c:pt idx="25511">
                  <c:v>4.3944817576843783E-3</c:v>
                </c:pt>
                <c:pt idx="25512">
                  <c:v>4.8077675684948043E-3</c:v>
                </c:pt>
                <c:pt idx="25513">
                  <c:v>4.7251104063327186E-3</c:v>
                </c:pt>
                <c:pt idx="25514">
                  <c:v>3.9811959468739524E-3</c:v>
                </c:pt>
                <c:pt idx="25515">
                  <c:v>3.0719671630910161E-3</c:v>
                </c:pt>
                <c:pt idx="25516">
                  <c:v>5.3037105414673151E-3</c:v>
                </c:pt>
                <c:pt idx="25517">
                  <c:v>3.3199386495772715E-3</c:v>
                </c:pt>
                <c:pt idx="25518">
                  <c:v>3.8158816225497823E-3</c:v>
                </c:pt>
                <c:pt idx="25519">
                  <c:v>4.6424532441706337E-3</c:v>
                </c:pt>
                <c:pt idx="25520">
                  <c:v>5.3863677036293999E-3</c:v>
                </c:pt>
                <c:pt idx="25521">
                  <c:v>1.6667954063355685E-3</c:v>
                </c:pt>
                <c:pt idx="25522">
                  <c:v>4.3944817576843783E-3</c:v>
                </c:pt>
                <c:pt idx="25523">
                  <c:v>4.3944817576843783E-3</c:v>
                </c:pt>
                <c:pt idx="25524">
                  <c:v>4.3118245955222926E-3</c:v>
                </c:pt>
                <c:pt idx="25525">
                  <c:v>5.3037105414673151E-3</c:v>
                </c:pt>
                <c:pt idx="25526">
                  <c:v>4.5597960820085489E-3</c:v>
                </c:pt>
                <c:pt idx="25527">
                  <c:v>5.7169963522777411E-3</c:v>
                </c:pt>
                <c:pt idx="25528">
                  <c:v>3.4852529739014416E-3</c:v>
                </c:pt>
                <c:pt idx="25529">
                  <c:v>1.5841382441734832E-3</c:v>
                </c:pt>
                <c:pt idx="25530">
                  <c:v>3.8985387847118675E-3</c:v>
                </c:pt>
                <c:pt idx="25531">
                  <c:v>5.3037105414673151E-3</c:v>
                </c:pt>
                <c:pt idx="25532">
                  <c:v>3.4852529739014416E-3</c:v>
                </c:pt>
                <c:pt idx="25533">
                  <c:v>3.5679101360635269E-3</c:v>
                </c:pt>
                <c:pt idx="25534">
                  <c:v>5.3863677036293999E-3</c:v>
                </c:pt>
                <c:pt idx="25535">
                  <c:v>4.1465102711981229E-3</c:v>
                </c:pt>
                <c:pt idx="25536">
                  <c:v>2.3280527036322498E-3</c:v>
                </c:pt>
                <c:pt idx="25537">
                  <c:v>3.4025958117393567E-3</c:v>
                </c:pt>
                <c:pt idx="25538">
                  <c:v>4.6424532441706337E-3</c:v>
                </c:pt>
                <c:pt idx="25539">
                  <c:v>4.5597960820085489E-3</c:v>
                </c:pt>
                <c:pt idx="25540">
                  <c:v>2.6586813522805901E-3</c:v>
                </c:pt>
                <c:pt idx="25541">
                  <c:v>3.4025958117393567E-3</c:v>
                </c:pt>
                <c:pt idx="25542">
                  <c:v>4.3118245955222926E-3</c:v>
                </c:pt>
                <c:pt idx="25543">
                  <c:v>4.1465102711981229E-3</c:v>
                </c:pt>
                <c:pt idx="25544">
                  <c:v>4.973081892818974E-3</c:v>
                </c:pt>
                <c:pt idx="25545">
                  <c:v>4.7251104063327186E-3</c:v>
                </c:pt>
                <c:pt idx="25546">
                  <c:v>4.1465102711981229E-3</c:v>
                </c:pt>
                <c:pt idx="25547">
                  <c:v>4.6424532441706337E-3</c:v>
                </c:pt>
                <c:pt idx="25548">
                  <c:v>4.8077675684948043E-3</c:v>
                </c:pt>
                <c:pt idx="25549">
                  <c:v>6.7490946039054666E-4</c:v>
                </c:pt>
                <c:pt idx="25550">
                  <c:v>4.0638531090360381E-3</c:v>
                </c:pt>
                <c:pt idx="25551">
                  <c:v>4.8904247306568891E-3</c:v>
                </c:pt>
                <c:pt idx="25552">
                  <c:v>3.8158816225497823E-3</c:v>
                </c:pt>
                <c:pt idx="25553">
                  <c:v>3.4852529739014416E-3</c:v>
                </c:pt>
                <c:pt idx="25554">
                  <c:v>4.5597960820085489E-3</c:v>
                </c:pt>
                <c:pt idx="25555">
                  <c:v>4.5597960820085489E-3</c:v>
                </c:pt>
                <c:pt idx="25556">
                  <c:v>5.7169963522777411E-3</c:v>
                </c:pt>
                <c:pt idx="25557">
                  <c:v>4.6424532441706337E-3</c:v>
                </c:pt>
                <c:pt idx="25558">
                  <c:v>4.5597960820085489E-3</c:v>
                </c:pt>
                <c:pt idx="25559">
                  <c:v>1.9974240549839092E-3</c:v>
                </c:pt>
                <c:pt idx="25560">
                  <c:v>3.5679101360635269E-3</c:v>
                </c:pt>
                <c:pt idx="25561">
                  <c:v>5.7169963522777411E-3</c:v>
                </c:pt>
                <c:pt idx="25562">
                  <c:v>3.2372814874151862E-3</c:v>
                </c:pt>
                <c:pt idx="25563">
                  <c:v>3.8158816225497823E-3</c:v>
                </c:pt>
                <c:pt idx="25564">
                  <c:v>3.9811959468739524E-3</c:v>
                </c:pt>
                <c:pt idx="25565">
                  <c:v>4.7251104063327186E-3</c:v>
                </c:pt>
                <c:pt idx="25566">
                  <c:v>5.8823106766019116E-3</c:v>
                </c:pt>
                <c:pt idx="25567">
                  <c:v>5.3863677036293999E-3</c:v>
                </c:pt>
                <c:pt idx="25568">
                  <c:v>3.4852529739014416E-3</c:v>
                </c:pt>
                <c:pt idx="25569">
                  <c:v>5.5516820279535705E-3</c:v>
                </c:pt>
                <c:pt idx="25570">
                  <c:v>3.7332244603876974E-3</c:v>
                </c:pt>
                <c:pt idx="25571">
                  <c:v>5.0557390549810597E-3</c:v>
                </c:pt>
                <c:pt idx="25572">
                  <c:v>2.5760241901185048E-3</c:v>
                </c:pt>
                <c:pt idx="25573">
                  <c:v>1.5014810820113981E-3</c:v>
                </c:pt>
                <c:pt idx="25574">
                  <c:v>4.3944817576843783E-3</c:v>
                </c:pt>
                <c:pt idx="25575">
                  <c:v>5.7996535144398259E-3</c:v>
                </c:pt>
                <c:pt idx="25576">
                  <c:v>2.9066528387668455E-3</c:v>
                </c:pt>
                <c:pt idx="25577">
                  <c:v>3.5679101360635269E-3</c:v>
                </c:pt>
                <c:pt idx="25578">
                  <c:v>4.8904247306568891E-3</c:v>
                </c:pt>
                <c:pt idx="25579">
                  <c:v>4.6424532441706337E-3</c:v>
                </c:pt>
                <c:pt idx="25580">
                  <c:v>4.8904247306568891E-3</c:v>
                </c:pt>
                <c:pt idx="25581">
                  <c:v>3.5679101360635269E-3</c:v>
                </c:pt>
                <c:pt idx="25582">
                  <c:v>3.2372814874151862E-3</c:v>
                </c:pt>
                <c:pt idx="25583">
                  <c:v>4.5597960820085489E-3</c:v>
                </c:pt>
                <c:pt idx="25584">
                  <c:v>1.7494525684976535E-3</c:v>
                </c:pt>
                <c:pt idx="25585">
                  <c:v>4.1465102711981229E-3</c:v>
                </c:pt>
                <c:pt idx="25586">
                  <c:v>4.5597960820085489E-3</c:v>
                </c:pt>
                <c:pt idx="25587">
                  <c:v>2.1627383793080793E-3</c:v>
                </c:pt>
                <c:pt idx="25588">
                  <c:v>4.973081892818974E-3</c:v>
                </c:pt>
                <c:pt idx="25589">
                  <c:v>3.9811959468739524E-3</c:v>
                </c:pt>
                <c:pt idx="25590">
                  <c:v>3.7332244603876974E-3</c:v>
                </c:pt>
                <c:pt idx="25591">
                  <c:v>2.6586813522805901E-3</c:v>
                </c:pt>
                <c:pt idx="25592">
                  <c:v>5.3863677036293999E-3</c:v>
                </c:pt>
                <c:pt idx="25593">
                  <c:v>4.7251104063327186E-3</c:v>
                </c:pt>
                <c:pt idx="25594">
                  <c:v>3.7332244603876974E-3</c:v>
                </c:pt>
                <c:pt idx="25595">
                  <c:v>1.2535095955251425E-3</c:v>
                </c:pt>
                <c:pt idx="25596">
                  <c:v>3.9811959468739524E-3</c:v>
                </c:pt>
                <c:pt idx="25597">
                  <c:v>3.4852529739014416E-3</c:v>
                </c:pt>
                <c:pt idx="25598">
                  <c:v>2.6586813522805901E-3</c:v>
                </c:pt>
                <c:pt idx="25599">
                  <c:v>4.2291674333602078E-3</c:v>
                </c:pt>
                <c:pt idx="25600">
                  <c:v>2.0800812171459944E-3</c:v>
                </c:pt>
                <c:pt idx="25601">
                  <c:v>4.8904247306568891E-3</c:v>
                </c:pt>
                <c:pt idx="25602">
                  <c:v>5.3863677036293999E-3</c:v>
                </c:pt>
                <c:pt idx="25603">
                  <c:v>4.2291674333602078E-3</c:v>
                </c:pt>
                <c:pt idx="25604">
                  <c:v>5.2210533793052303E-3</c:v>
                </c:pt>
                <c:pt idx="25605">
                  <c:v>4.8904247306568891E-3</c:v>
                </c:pt>
                <c:pt idx="25606">
                  <c:v>3.8985387847118675E-3</c:v>
                </c:pt>
                <c:pt idx="25607">
                  <c:v>2.8239956766047602E-3</c:v>
                </c:pt>
                <c:pt idx="25608">
                  <c:v>3.8985387847118675E-3</c:v>
                </c:pt>
                <c:pt idx="25609">
                  <c:v>3.8158816225497823E-3</c:v>
                </c:pt>
                <c:pt idx="25610">
                  <c:v>2.9893100009289308E-3</c:v>
                </c:pt>
                <c:pt idx="25611">
                  <c:v>4.5597960820085489E-3</c:v>
                </c:pt>
                <c:pt idx="25612">
                  <c:v>3.0719671630910161E-3</c:v>
                </c:pt>
                <c:pt idx="25613">
                  <c:v>4.8904247306568891E-3</c:v>
                </c:pt>
                <c:pt idx="25614">
                  <c:v>3.4025958117393567E-3</c:v>
                </c:pt>
                <c:pt idx="25615">
                  <c:v>3.9811959468739524E-3</c:v>
                </c:pt>
                <c:pt idx="25616">
                  <c:v>4.1465102711981229E-3</c:v>
                </c:pt>
                <c:pt idx="25617">
                  <c:v>2.49336702795642E-3</c:v>
                </c:pt>
                <c:pt idx="25618">
                  <c:v>3.8158816225497823E-3</c:v>
                </c:pt>
                <c:pt idx="25619">
                  <c:v>3.2372814874151862E-3</c:v>
                </c:pt>
                <c:pt idx="25620">
                  <c:v>4.6424532441706337E-3</c:v>
                </c:pt>
                <c:pt idx="25621">
                  <c:v>3.8158816225497823E-3</c:v>
                </c:pt>
                <c:pt idx="25622">
                  <c:v>5.1383962171431445E-3</c:v>
                </c:pt>
                <c:pt idx="25623">
                  <c:v>3.4852529739014416E-3</c:v>
                </c:pt>
                <c:pt idx="25624">
                  <c:v>3.4025958117393567E-3</c:v>
                </c:pt>
                <c:pt idx="25625">
                  <c:v>4.4771389198464632E-3</c:v>
                </c:pt>
                <c:pt idx="25626">
                  <c:v>3.5679101360635269E-3</c:v>
                </c:pt>
                <c:pt idx="25627">
                  <c:v>1.4188239198493129E-3</c:v>
                </c:pt>
                <c:pt idx="25628">
                  <c:v>2.8239956766047602E-3</c:v>
                </c:pt>
                <c:pt idx="25629">
                  <c:v>5.1383962171431445E-3</c:v>
                </c:pt>
                <c:pt idx="25630">
                  <c:v>4.7251104063327186E-3</c:v>
                </c:pt>
                <c:pt idx="25631">
                  <c:v>3.4025958117393567E-3</c:v>
                </c:pt>
                <c:pt idx="25632">
                  <c:v>3.6505672982256121E-3</c:v>
                </c:pt>
                <c:pt idx="25633">
                  <c:v>1.7494525684976535E-3</c:v>
                </c:pt>
                <c:pt idx="25634">
                  <c:v>5.3037105414673151E-3</c:v>
                </c:pt>
                <c:pt idx="25635">
                  <c:v>3.9811959468739524E-3</c:v>
                </c:pt>
                <c:pt idx="25636">
                  <c:v>2.6586813522805901E-3</c:v>
                </c:pt>
                <c:pt idx="25637">
                  <c:v>5.3037105414673151E-3</c:v>
                </c:pt>
                <c:pt idx="25638">
                  <c:v>4.8904247306568891E-3</c:v>
                </c:pt>
                <c:pt idx="25639">
                  <c:v>5.1383962171431445E-3</c:v>
                </c:pt>
                <c:pt idx="25640">
                  <c:v>4.6424532441706337E-3</c:v>
                </c:pt>
                <c:pt idx="25641">
                  <c:v>4.8904247306568891E-3</c:v>
                </c:pt>
                <c:pt idx="25642">
                  <c:v>4.8904247306568891E-3</c:v>
                </c:pt>
                <c:pt idx="25643">
                  <c:v>5.0557390549810597E-3</c:v>
                </c:pt>
                <c:pt idx="25644">
                  <c:v>4.4771389198464632E-3</c:v>
                </c:pt>
                <c:pt idx="25645">
                  <c:v>5.6343391901156554E-3</c:v>
                </c:pt>
                <c:pt idx="25646">
                  <c:v>3.6505672982256121E-3</c:v>
                </c:pt>
                <c:pt idx="25647">
                  <c:v>4.6424532441706337E-3</c:v>
                </c:pt>
                <c:pt idx="25648">
                  <c:v>4.3118245955222926E-3</c:v>
                </c:pt>
                <c:pt idx="25649">
                  <c:v>4.973081892818974E-3</c:v>
                </c:pt>
                <c:pt idx="25650">
                  <c:v>4.0638531090360381E-3</c:v>
                </c:pt>
                <c:pt idx="25651">
                  <c:v>4.0638531090360381E-3</c:v>
                </c:pt>
                <c:pt idx="25652">
                  <c:v>4.8904247306568891E-3</c:v>
                </c:pt>
                <c:pt idx="25653">
                  <c:v>1.9147668928218239E-3</c:v>
                </c:pt>
                <c:pt idx="25654">
                  <c:v>2.7413385144426754E-3</c:v>
                </c:pt>
                <c:pt idx="25655">
                  <c:v>3.2372814874151862E-3</c:v>
                </c:pt>
                <c:pt idx="25656">
                  <c:v>3.9811959468739524E-3</c:v>
                </c:pt>
                <c:pt idx="25657">
                  <c:v>3.8985387847118675E-3</c:v>
                </c:pt>
                <c:pt idx="25658">
                  <c:v>5.1383962171431445E-3</c:v>
                </c:pt>
                <c:pt idx="25659">
                  <c:v>4.3944817576843783E-3</c:v>
                </c:pt>
                <c:pt idx="25660">
                  <c:v>4.3944817576843783E-3</c:v>
                </c:pt>
                <c:pt idx="25661">
                  <c:v>3.4025958117393567E-3</c:v>
                </c:pt>
                <c:pt idx="25662">
                  <c:v>3.5679101360635269E-3</c:v>
                </c:pt>
                <c:pt idx="25663">
                  <c:v>1.9974240549839092E-3</c:v>
                </c:pt>
                <c:pt idx="25664">
                  <c:v>4.3118245955222926E-3</c:v>
                </c:pt>
                <c:pt idx="25665">
                  <c:v>4.0638531090360381E-3</c:v>
                </c:pt>
                <c:pt idx="25666">
                  <c:v>5.1383962171431445E-3</c:v>
                </c:pt>
                <c:pt idx="25667">
                  <c:v>4.7251104063327186E-3</c:v>
                </c:pt>
                <c:pt idx="25668">
                  <c:v>4.7251104063327186E-3</c:v>
                </c:pt>
                <c:pt idx="25669">
                  <c:v>3.1546243252531009E-3</c:v>
                </c:pt>
                <c:pt idx="25670">
                  <c:v>4.1465102711981229E-3</c:v>
                </c:pt>
                <c:pt idx="25671">
                  <c:v>1.3361667576872278E-3</c:v>
                </c:pt>
                <c:pt idx="25672">
                  <c:v>4.3944817576843783E-3</c:v>
                </c:pt>
                <c:pt idx="25673">
                  <c:v>5.1383962171431445E-3</c:v>
                </c:pt>
                <c:pt idx="25674">
                  <c:v>4.7251104063327186E-3</c:v>
                </c:pt>
                <c:pt idx="25675">
                  <c:v>4.3118245955222926E-3</c:v>
                </c:pt>
                <c:pt idx="25676">
                  <c:v>4.3118245955222926E-3</c:v>
                </c:pt>
                <c:pt idx="25677">
                  <c:v>2.9066528387668455E-3</c:v>
                </c:pt>
                <c:pt idx="25678">
                  <c:v>4.8077675684948043E-3</c:v>
                </c:pt>
                <c:pt idx="25679">
                  <c:v>4.1465102711981229E-3</c:v>
                </c:pt>
                <c:pt idx="25680">
                  <c:v>3.8158816225497823E-3</c:v>
                </c:pt>
                <c:pt idx="25681">
                  <c:v>5.1383962171431445E-3</c:v>
                </c:pt>
                <c:pt idx="25682">
                  <c:v>4.6424532441706337E-3</c:v>
                </c:pt>
                <c:pt idx="25683">
                  <c:v>3.8985387847118675E-3</c:v>
                </c:pt>
                <c:pt idx="25684">
                  <c:v>4.4771389198464632E-3</c:v>
                </c:pt>
                <c:pt idx="25685">
                  <c:v>3.8158816225497823E-3</c:v>
                </c:pt>
                <c:pt idx="25686">
                  <c:v>4.6424532441706337E-3</c:v>
                </c:pt>
                <c:pt idx="25687">
                  <c:v>4.4771389198464632E-3</c:v>
                </c:pt>
                <c:pt idx="25688">
                  <c:v>1.1708524333630577E-3</c:v>
                </c:pt>
                <c:pt idx="25689">
                  <c:v>4.4771389198464632E-3</c:v>
                </c:pt>
                <c:pt idx="25690">
                  <c:v>3.4025958117393567E-3</c:v>
                </c:pt>
                <c:pt idx="25691">
                  <c:v>4.2291674333602078E-3</c:v>
                </c:pt>
                <c:pt idx="25692">
                  <c:v>3.7332244603876974E-3</c:v>
                </c:pt>
                <c:pt idx="25693">
                  <c:v>2.5760241901185048E-3</c:v>
                </c:pt>
                <c:pt idx="25694">
                  <c:v>1.1708524333630577E-3</c:v>
                </c:pt>
                <c:pt idx="25695">
                  <c:v>5.2210533793052303E-3</c:v>
                </c:pt>
                <c:pt idx="25696">
                  <c:v>4.6424532441706337E-3</c:v>
                </c:pt>
                <c:pt idx="25697">
                  <c:v>5.3863677036293999E-3</c:v>
                </c:pt>
                <c:pt idx="25698">
                  <c:v>4.7251104063327186E-3</c:v>
                </c:pt>
                <c:pt idx="25699">
                  <c:v>4.1465102711981229E-3</c:v>
                </c:pt>
                <c:pt idx="25700">
                  <c:v>5.2210533793052303E-3</c:v>
                </c:pt>
                <c:pt idx="25701">
                  <c:v>4.8904247306568891E-3</c:v>
                </c:pt>
                <c:pt idx="25702">
                  <c:v>3.8985387847118675E-3</c:v>
                </c:pt>
                <c:pt idx="25703">
                  <c:v>3.7332244603876974E-3</c:v>
                </c:pt>
                <c:pt idx="25704">
                  <c:v>1.5841382441734832E-3</c:v>
                </c:pt>
                <c:pt idx="25705">
                  <c:v>3.8158816225497823E-3</c:v>
                </c:pt>
                <c:pt idx="25706">
                  <c:v>4.3944817576843783E-3</c:v>
                </c:pt>
                <c:pt idx="25707">
                  <c:v>4.3944817576843783E-3</c:v>
                </c:pt>
                <c:pt idx="25708">
                  <c:v>2.6586813522805901E-3</c:v>
                </c:pt>
                <c:pt idx="25709">
                  <c:v>4.8904247306568891E-3</c:v>
                </c:pt>
                <c:pt idx="25710">
                  <c:v>3.9811959468739524E-3</c:v>
                </c:pt>
                <c:pt idx="25711">
                  <c:v>4.2291674333602078E-3</c:v>
                </c:pt>
                <c:pt idx="25712">
                  <c:v>3.0719671630910161E-3</c:v>
                </c:pt>
                <c:pt idx="25713">
                  <c:v>2.49336702795642E-3</c:v>
                </c:pt>
                <c:pt idx="25714">
                  <c:v>3.7332244603876974E-3</c:v>
                </c:pt>
                <c:pt idx="25715">
                  <c:v>4.7251104063327186E-3</c:v>
                </c:pt>
                <c:pt idx="25716">
                  <c:v>2.7413385144426754E-3</c:v>
                </c:pt>
                <c:pt idx="25717">
                  <c:v>5.3037105414673151E-3</c:v>
                </c:pt>
                <c:pt idx="25718">
                  <c:v>4.8077675684948043E-3</c:v>
                </c:pt>
                <c:pt idx="25719">
                  <c:v>3.7332244603876974E-3</c:v>
                </c:pt>
                <c:pt idx="25720">
                  <c:v>4.8904247306568891E-3</c:v>
                </c:pt>
                <c:pt idx="25721">
                  <c:v>1.9974240549839092E-3</c:v>
                </c:pt>
                <c:pt idx="25722">
                  <c:v>3.0719671630910161E-3</c:v>
                </c:pt>
                <c:pt idx="25723">
                  <c:v>3.9811959468739524E-3</c:v>
                </c:pt>
                <c:pt idx="25724">
                  <c:v>5.3037105414673151E-3</c:v>
                </c:pt>
                <c:pt idx="25725">
                  <c:v>3.6505672982256121E-3</c:v>
                </c:pt>
                <c:pt idx="25726">
                  <c:v>4.3944817576843783E-3</c:v>
                </c:pt>
                <c:pt idx="25727">
                  <c:v>4.973081892818974E-3</c:v>
                </c:pt>
                <c:pt idx="25728">
                  <c:v>5.2210533793052303E-3</c:v>
                </c:pt>
                <c:pt idx="25729">
                  <c:v>3.9811959468739524E-3</c:v>
                </c:pt>
                <c:pt idx="25730">
                  <c:v>3.7332244603876974E-3</c:v>
                </c:pt>
                <c:pt idx="25731">
                  <c:v>4.3118245955222926E-3</c:v>
                </c:pt>
                <c:pt idx="25732">
                  <c:v>2.9893100009289308E-3</c:v>
                </c:pt>
                <c:pt idx="25733">
                  <c:v>3.7332244603876974E-3</c:v>
                </c:pt>
                <c:pt idx="25734">
                  <c:v>2.5760241901185048E-3</c:v>
                </c:pt>
                <c:pt idx="25735">
                  <c:v>2.6586813522805901E-3</c:v>
                </c:pt>
                <c:pt idx="25736">
                  <c:v>4.3118245955222926E-3</c:v>
                </c:pt>
                <c:pt idx="25737">
                  <c:v>4.8904247306568891E-3</c:v>
                </c:pt>
                <c:pt idx="25738">
                  <c:v>5.3863677036293999E-3</c:v>
                </c:pt>
                <c:pt idx="25739">
                  <c:v>4.3944817576843783E-3</c:v>
                </c:pt>
                <c:pt idx="25740">
                  <c:v>3.9811959468739524E-3</c:v>
                </c:pt>
                <c:pt idx="25741">
                  <c:v>5.0557390549810597E-3</c:v>
                </c:pt>
                <c:pt idx="25742">
                  <c:v>4.0638531090360381E-3</c:v>
                </c:pt>
                <c:pt idx="25743">
                  <c:v>3.4852529739014416E-3</c:v>
                </c:pt>
                <c:pt idx="25744">
                  <c:v>2.9893100009289308E-3</c:v>
                </c:pt>
                <c:pt idx="25745">
                  <c:v>3.7332244603876974E-3</c:v>
                </c:pt>
                <c:pt idx="25746">
                  <c:v>3.2372814874151862E-3</c:v>
                </c:pt>
                <c:pt idx="25747">
                  <c:v>2.4107098657943351E-3</c:v>
                </c:pt>
                <c:pt idx="25748">
                  <c:v>2.6586813522805901E-3</c:v>
                </c:pt>
                <c:pt idx="25749">
                  <c:v>3.7332244603876974E-3</c:v>
                </c:pt>
                <c:pt idx="25750">
                  <c:v>3.9811959468739524E-3</c:v>
                </c:pt>
                <c:pt idx="25751">
                  <c:v>4.4771389198464632E-3</c:v>
                </c:pt>
                <c:pt idx="25752">
                  <c:v>2.9066528387668455E-3</c:v>
                </c:pt>
                <c:pt idx="25753">
                  <c:v>1.7494525684976535E-3</c:v>
                </c:pt>
                <c:pt idx="25754">
                  <c:v>3.0719671630910161E-3</c:v>
                </c:pt>
                <c:pt idx="25755">
                  <c:v>3.4852529739014416E-3</c:v>
                </c:pt>
                <c:pt idx="25756">
                  <c:v>5.2210533793052303E-3</c:v>
                </c:pt>
                <c:pt idx="25757">
                  <c:v>4.973081892818974E-3</c:v>
                </c:pt>
                <c:pt idx="25758">
                  <c:v>3.5679101360635269E-3</c:v>
                </c:pt>
                <c:pt idx="25759">
                  <c:v>2.6162364958012092E-4</c:v>
                </c:pt>
                <c:pt idx="25760">
                  <c:v>2.7413385144426754E-3</c:v>
                </c:pt>
                <c:pt idx="25761">
                  <c:v>3.3199386495772715E-3</c:v>
                </c:pt>
                <c:pt idx="25762">
                  <c:v>5.7169963522777411E-3</c:v>
                </c:pt>
                <c:pt idx="25763">
                  <c:v>3.8158816225497823E-3</c:v>
                </c:pt>
                <c:pt idx="25764">
                  <c:v>3.1546243252531009E-3</c:v>
                </c:pt>
                <c:pt idx="25765">
                  <c:v>4.2291674333602078E-3</c:v>
                </c:pt>
                <c:pt idx="25766">
                  <c:v>4.2291674333602078E-3</c:v>
                </c:pt>
                <c:pt idx="25767">
                  <c:v>2.9893100009289308E-3</c:v>
                </c:pt>
                <c:pt idx="25768">
                  <c:v>3.8158816225497823E-3</c:v>
                </c:pt>
                <c:pt idx="25769">
                  <c:v>3.8158816225497823E-3</c:v>
                </c:pt>
                <c:pt idx="25770">
                  <c:v>3.0719671630910161E-3</c:v>
                </c:pt>
                <c:pt idx="25771">
                  <c:v>3.5679101360635269E-3</c:v>
                </c:pt>
                <c:pt idx="25772">
                  <c:v>4.8077675684948043E-3</c:v>
                </c:pt>
                <c:pt idx="25773">
                  <c:v>5.1383962171431445E-3</c:v>
                </c:pt>
                <c:pt idx="25774">
                  <c:v>2.8239956766047602E-3</c:v>
                </c:pt>
                <c:pt idx="25775">
                  <c:v>5.0557390549810597E-3</c:v>
                </c:pt>
                <c:pt idx="25776">
                  <c:v>4.0638531090360381E-3</c:v>
                </c:pt>
                <c:pt idx="25777">
                  <c:v>4.4771389198464632E-3</c:v>
                </c:pt>
                <c:pt idx="25778">
                  <c:v>3.9811959468739524E-3</c:v>
                </c:pt>
                <c:pt idx="25779">
                  <c:v>5.0557390549810597E-3</c:v>
                </c:pt>
                <c:pt idx="25780">
                  <c:v>3.4852529739014416E-3</c:v>
                </c:pt>
                <c:pt idx="25781">
                  <c:v>3.1546243252531009E-3</c:v>
                </c:pt>
                <c:pt idx="25782">
                  <c:v>4.7251104063327186E-3</c:v>
                </c:pt>
                <c:pt idx="25783">
                  <c:v>3.4025958117393567E-3</c:v>
                </c:pt>
                <c:pt idx="25784">
                  <c:v>4.6424532441706337E-3</c:v>
                </c:pt>
                <c:pt idx="25785">
                  <c:v>1.4188239198493129E-3</c:v>
                </c:pt>
                <c:pt idx="25786">
                  <c:v>5.2210533793052303E-3</c:v>
                </c:pt>
                <c:pt idx="25787">
                  <c:v>4.973081892818974E-3</c:v>
                </c:pt>
                <c:pt idx="25788">
                  <c:v>4.8904247306568891E-3</c:v>
                </c:pt>
                <c:pt idx="25789">
                  <c:v>2.7413385144426754E-3</c:v>
                </c:pt>
                <c:pt idx="25790">
                  <c:v>2.1627383793080793E-3</c:v>
                </c:pt>
                <c:pt idx="25791">
                  <c:v>4.5597960820085489E-3</c:v>
                </c:pt>
                <c:pt idx="25792">
                  <c:v>1.9147668928218239E-3</c:v>
                </c:pt>
                <c:pt idx="25793">
                  <c:v>4.0638531090360381E-3</c:v>
                </c:pt>
                <c:pt idx="25794">
                  <c:v>3.8158816225497823E-3</c:v>
                </c:pt>
                <c:pt idx="25795">
                  <c:v>4.1465102711981229E-3</c:v>
                </c:pt>
                <c:pt idx="25796">
                  <c:v>5.0557390549810597E-3</c:v>
                </c:pt>
                <c:pt idx="25797">
                  <c:v>4.973081892818974E-3</c:v>
                </c:pt>
                <c:pt idx="25798">
                  <c:v>2.9066528387668455E-3</c:v>
                </c:pt>
                <c:pt idx="25799">
                  <c:v>3.6505672982256121E-3</c:v>
                </c:pt>
                <c:pt idx="25800">
                  <c:v>3.4025958117393567E-3</c:v>
                </c:pt>
                <c:pt idx="25801">
                  <c:v>3.3199386495772715E-3</c:v>
                </c:pt>
                <c:pt idx="25802">
                  <c:v>4.7251104063327186E-3</c:v>
                </c:pt>
                <c:pt idx="25803">
                  <c:v>4.1465102711981229E-3</c:v>
                </c:pt>
                <c:pt idx="25804">
                  <c:v>3.8985387847118675E-3</c:v>
                </c:pt>
                <c:pt idx="25805">
                  <c:v>3.0719671630910161E-3</c:v>
                </c:pt>
                <c:pt idx="25806">
                  <c:v>2.49336702795642E-3</c:v>
                </c:pt>
                <c:pt idx="25807">
                  <c:v>4.6424532441706337E-3</c:v>
                </c:pt>
                <c:pt idx="25808">
                  <c:v>2.3280527036322498E-3</c:v>
                </c:pt>
                <c:pt idx="25809">
                  <c:v>3.7332244603876974E-3</c:v>
                </c:pt>
                <c:pt idx="25810">
                  <c:v>3.7332244603876974E-3</c:v>
                </c:pt>
                <c:pt idx="25811">
                  <c:v>2.9066528387668455E-3</c:v>
                </c:pt>
                <c:pt idx="25812">
                  <c:v>4.4771389198464632E-3</c:v>
                </c:pt>
                <c:pt idx="25813">
                  <c:v>4.8904247306568891E-3</c:v>
                </c:pt>
                <c:pt idx="25814">
                  <c:v>2.8239956766047602E-3</c:v>
                </c:pt>
                <c:pt idx="25815">
                  <c:v>4.4771389198464632E-3</c:v>
                </c:pt>
                <c:pt idx="25816">
                  <c:v>2.7413385144426754E-3</c:v>
                </c:pt>
                <c:pt idx="25817">
                  <c:v>3.8985387847118675E-3</c:v>
                </c:pt>
                <c:pt idx="25818">
                  <c:v>3.8158816225497823E-3</c:v>
                </c:pt>
                <c:pt idx="25819">
                  <c:v>2.9893100009289308E-3</c:v>
                </c:pt>
                <c:pt idx="25820">
                  <c:v>3.6505672982256121E-3</c:v>
                </c:pt>
                <c:pt idx="25821">
                  <c:v>4.6424532441706337E-3</c:v>
                </c:pt>
                <c:pt idx="25822">
                  <c:v>3.9811959468739524E-3</c:v>
                </c:pt>
                <c:pt idx="25823">
                  <c:v>2.49336702795642E-3</c:v>
                </c:pt>
                <c:pt idx="25824">
                  <c:v>4.1465102711981229E-3</c:v>
                </c:pt>
                <c:pt idx="25825">
                  <c:v>4.1465102711981229E-3</c:v>
                </c:pt>
                <c:pt idx="25826">
                  <c:v>1.8321097306597388E-3</c:v>
                </c:pt>
                <c:pt idx="25827">
                  <c:v>1.4188239198493129E-3</c:v>
                </c:pt>
                <c:pt idx="25828">
                  <c:v>4.0638531090360381E-3</c:v>
                </c:pt>
                <c:pt idx="25829">
                  <c:v>1.1708524333630577E-3</c:v>
                </c:pt>
                <c:pt idx="25830">
                  <c:v>4.2291674333602078E-3</c:v>
                </c:pt>
                <c:pt idx="25831">
                  <c:v>4.1465102711981229E-3</c:v>
                </c:pt>
                <c:pt idx="25832">
                  <c:v>3.4852529739014416E-3</c:v>
                </c:pt>
                <c:pt idx="25833">
                  <c:v>3.9811959468739524E-3</c:v>
                </c:pt>
                <c:pt idx="25834">
                  <c:v>1.0881952712009724E-3</c:v>
                </c:pt>
                <c:pt idx="25835">
                  <c:v>3.8158816225497823E-3</c:v>
                </c:pt>
                <c:pt idx="25836">
                  <c:v>3.5679101360635269E-3</c:v>
                </c:pt>
                <c:pt idx="25837">
                  <c:v>3.6505672982256121E-3</c:v>
                </c:pt>
                <c:pt idx="25838">
                  <c:v>3.6505672982256121E-3</c:v>
                </c:pt>
                <c:pt idx="25839">
                  <c:v>2.0800812171459944E-3</c:v>
                </c:pt>
                <c:pt idx="25840">
                  <c:v>4.0638531090360381E-3</c:v>
                </c:pt>
                <c:pt idx="25841">
                  <c:v>4.0638531090360381E-3</c:v>
                </c:pt>
                <c:pt idx="25842">
                  <c:v>3.1546243252531009E-3</c:v>
                </c:pt>
                <c:pt idx="25843">
                  <c:v>3.2372814874151862E-3</c:v>
                </c:pt>
                <c:pt idx="25844">
                  <c:v>4.1465102711981229E-3</c:v>
                </c:pt>
                <c:pt idx="25845">
                  <c:v>4.4771389198464632E-3</c:v>
                </c:pt>
                <c:pt idx="25846">
                  <c:v>3.1546243252531009E-3</c:v>
                </c:pt>
                <c:pt idx="25847">
                  <c:v>3.3199386495772715E-3</c:v>
                </c:pt>
                <c:pt idx="25848">
                  <c:v>2.0800812171459944E-3</c:v>
                </c:pt>
                <c:pt idx="25849">
                  <c:v>4.6424532441706337E-3</c:v>
                </c:pt>
                <c:pt idx="25850">
                  <c:v>4.1465102711981229E-3</c:v>
                </c:pt>
                <c:pt idx="25851">
                  <c:v>2.9066528387668455E-3</c:v>
                </c:pt>
                <c:pt idx="25852">
                  <c:v>2.49336702795642E-3</c:v>
                </c:pt>
                <c:pt idx="25853">
                  <c:v>3.2372814874151862E-3</c:v>
                </c:pt>
                <c:pt idx="25854">
                  <c:v>1.7494525684976535E-3</c:v>
                </c:pt>
                <c:pt idx="25855">
                  <c:v>2.5760241901185048E-3</c:v>
                </c:pt>
                <c:pt idx="25856">
                  <c:v>3.5679101360635269E-3</c:v>
                </c:pt>
                <c:pt idx="25857">
                  <c:v>3.4852529739014416E-3</c:v>
                </c:pt>
                <c:pt idx="25858">
                  <c:v>3.4852529739014416E-3</c:v>
                </c:pt>
                <c:pt idx="25859">
                  <c:v>4.7251104063327186E-3</c:v>
                </c:pt>
                <c:pt idx="25860">
                  <c:v>3.9811959468739524E-3</c:v>
                </c:pt>
                <c:pt idx="25861">
                  <c:v>3.1546243252531009E-3</c:v>
                </c:pt>
                <c:pt idx="25862">
                  <c:v>3.7332244603876974E-3</c:v>
                </c:pt>
                <c:pt idx="25863">
                  <c:v>3.5679101360635269E-3</c:v>
                </c:pt>
                <c:pt idx="25864">
                  <c:v>3.3199386495772715E-3</c:v>
                </c:pt>
                <c:pt idx="25865">
                  <c:v>1.8321097306597388E-3</c:v>
                </c:pt>
                <c:pt idx="25866">
                  <c:v>2.6586813522805901E-3</c:v>
                </c:pt>
                <c:pt idx="25867">
                  <c:v>3.3199386495772715E-3</c:v>
                </c:pt>
                <c:pt idx="25868">
                  <c:v>2.1627383793080793E-3</c:v>
                </c:pt>
                <c:pt idx="25869">
                  <c:v>2.7413385144426754E-3</c:v>
                </c:pt>
                <c:pt idx="25870">
                  <c:v>2.5760241901185048E-3</c:v>
                </c:pt>
                <c:pt idx="25871">
                  <c:v>3.8985387847118675E-3</c:v>
                </c:pt>
                <c:pt idx="25872">
                  <c:v>3.3199386495772715E-3</c:v>
                </c:pt>
                <c:pt idx="25873">
                  <c:v>2.1627383793080793E-3</c:v>
                </c:pt>
                <c:pt idx="25874">
                  <c:v>4.2291674333602078E-3</c:v>
                </c:pt>
                <c:pt idx="25875">
                  <c:v>1.0055381090388873E-3</c:v>
                </c:pt>
                <c:pt idx="25876">
                  <c:v>3.4025958117393567E-3</c:v>
                </c:pt>
                <c:pt idx="25877">
                  <c:v>4.0638531090360381E-3</c:v>
                </c:pt>
                <c:pt idx="25878">
                  <c:v>1.0055381090388873E-3</c:v>
                </c:pt>
                <c:pt idx="25879">
                  <c:v>3.7332244603876974E-3</c:v>
                </c:pt>
                <c:pt idx="25880">
                  <c:v>2.6586813522805901E-3</c:v>
                </c:pt>
                <c:pt idx="25881">
                  <c:v>2.6162364958012092E-4</c:v>
                </c:pt>
                <c:pt idx="25882">
                  <c:v>3.8158816225497823E-3</c:v>
                </c:pt>
                <c:pt idx="25883">
                  <c:v>2.8239956766047602E-3</c:v>
                </c:pt>
                <c:pt idx="25884">
                  <c:v>8.40223784714717E-4</c:v>
                </c:pt>
                <c:pt idx="25885">
                  <c:v>9.2288094687680217E-4</c:v>
                </c:pt>
                <c:pt idx="25886">
                  <c:v>3.1546243252531009E-3</c:v>
                </c:pt>
                <c:pt idx="25887">
                  <c:v>2.6586813522805901E-3</c:v>
                </c:pt>
                <c:pt idx="25888">
                  <c:v>4.1465102711981229E-3</c:v>
                </c:pt>
                <c:pt idx="25889">
                  <c:v>1.8321097306597388E-3</c:v>
                </c:pt>
                <c:pt idx="25890">
                  <c:v>2.49336702795642E-3</c:v>
                </c:pt>
                <c:pt idx="25891">
                  <c:v>1.6667954063355685E-3</c:v>
                </c:pt>
                <c:pt idx="25892">
                  <c:v>3.8985387847118675E-3</c:v>
                </c:pt>
                <c:pt idx="25893">
                  <c:v>3.4852529739014416E-3</c:v>
                </c:pt>
                <c:pt idx="25894">
                  <c:v>3.6505672982256121E-3</c:v>
                </c:pt>
                <c:pt idx="25895">
                  <c:v>3.4852529739014416E-3</c:v>
                </c:pt>
                <c:pt idx="25896">
                  <c:v>3.3199386495772715E-3</c:v>
                </c:pt>
                <c:pt idx="25897">
                  <c:v>3.7332244603876974E-3</c:v>
                </c:pt>
                <c:pt idx="25898">
                  <c:v>3.4025958117393567E-3</c:v>
                </c:pt>
                <c:pt idx="25899">
                  <c:v>3.4025958117393567E-3</c:v>
                </c:pt>
                <c:pt idx="25900">
                  <c:v>2.9893100009289308E-3</c:v>
                </c:pt>
                <c:pt idx="25901">
                  <c:v>1.9147668928218239E-3</c:v>
                </c:pt>
                <c:pt idx="25902">
                  <c:v>2.2453955414701646E-3</c:v>
                </c:pt>
                <c:pt idx="25903">
                  <c:v>3.8985387847118675E-3</c:v>
                </c:pt>
                <c:pt idx="25904">
                  <c:v>2.0800812171459944E-3</c:v>
                </c:pt>
                <c:pt idx="25905">
                  <c:v>3.6505672982256121E-3</c:v>
                </c:pt>
                <c:pt idx="25906">
                  <c:v>1.9147668928218239E-3</c:v>
                </c:pt>
                <c:pt idx="25907">
                  <c:v>3.4025958117393567E-3</c:v>
                </c:pt>
                <c:pt idx="25908">
                  <c:v>1.9147668928218239E-3</c:v>
                </c:pt>
                <c:pt idx="25909">
                  <c:v>2.4107098657943351E-3</c:v>
                </c:pt>
                <c:pt idx="25910">
                  <c:v>2.5760241901185048E-3</c:v>
                </c:pt>
                <c:pt idx="25911">
                  <c:v>6.7490946039054666E-4</c:v>
                </c:pt>
                <c:pt idx="25912">
                  <c:v>1.0881952712009724E-3</c:v>
                </c:pt>
                <c:pt idx="25913">
                  <c:v>3.2372814874151862E-3</c:v>
                </c:pt>
                <c:pt idx="25914">
                  <c:v>3.2372814874151862E-3</c:v>
                </c:pt>
                <c:pt idx="25915">
                  <c:v>3.4025958117393567E-3</c:v>
                </c:pt>
                <c:pt idx="25916">
                  <c:v>2.5760241901185048E-3</c:v>
                </c:pt>
                <c:pt idx="25917">
                  <c:v>2.49336702795642E-3</c:v>
                </c:pt>
                <c:pt idx="25918">
                  <c:v>6.7490946039054666E-4</c:v>
                </c:pt>
                <c:pt idx="25919">
                  <c:v>3.3199386495772715E-3</c:v>
                </c:pt>
                <c:pt idx="25920">
                  <c:v>3.8985387847118675E-3</c:v>
                </c:pt>
                <c:pt idx="25921">
                  <c:v>2.4107098657943351E-3</c:v>
                </c:pt>
                <c:pt idx="25922">
                  <c:v>3.8158816225497823E-3</c:v>
                </c:pt>
                <c:pt idx="25923">
                  <c:v>2.9893100009289308E-3</c:v>
                </c:pt>
                <c:pt idx="25924">
                  <c:v>2.2453955414701646E-3</c:v>
                </c:pt>
                <c:pt idx="25925">
                  <c:v>1.3361667576872278E-3</c:v>
                </c:pt>
                <c:pt idx="25926">
                  <c:v>3.7332244603876974E-3</c:v>
                </c:pt>
                <c:pt idx="25927">
                  <c:v>3.2372814874151862E-3</c:v>
                </c:pt>
                <c:pt idx="25928">
                  <c:v>3.6505672982256121E-3</c:v>
                </c:pt>
                <c:pt idx="25929">
                  <c:v>1.0055381090388873E-3</c:v>
                </c:pt>
                <c:pt idx="25930">
                  <c:v>2.2453955414701646E-3</c:v>
                </c:pt>
                <c:pt idx="25931">
                  <c:v>2.0800812171459944E-3</c:v>
                </c:pt>
                <c:pt idx="25932">
                  <c:v>2.49336702795642E-3</c:v>
                </c:pt>
                <c:pt idx="25933">
                  <c:v>1.6667954063355685E-3</c:v>
                </c:pt>
                <c:pt idx="25934">
                  <c:v>3.3199386495772715E-3</c:v>
                </c:pt>
                <c:pt idx="25935">
                  <c:v>2.7413385144426754E-3</c:v>
                </c:pt>
                <c:pt idx="25936">
                  <c:v>2.8239956766047602E-3</c:v>
                </c:pt>
                <c:pt idx="25937">
                  <c:v>2.9066528387668455E-3</c:v>
                </c:pt>
                <c:pt idx="25938">
                  <c:v>2.6586813522805901E-3</c:v>
                </c:pt>
                <c:pt idx="25939">
                  <c:v>1.9974240549839092E-3</c:v>
                </c:pt>
                <c:pt idx="25940">
                  <c:v>3.7332244603876974E-3</c:v>
                </c:pt>
                <c:pt idx="25941">
                  <c:v>2.4107098657943351E-3</c:v>
                </c:pt>
                <c:pt idx="25942">
                  <c:v>-1.5166216123030482E-4</c:v>
                </c:pt>
                <c:pt idx="25943">
                  <c:v>2.5760241901185048E-3</c:v>
                </c:pt>
                <c:pt idx="25944">
                  <c:v>3.0719671630910161E-3</c:v>
                </c:pt>
                <c:pt idx="25945">
                  <c:v>9.6309325255950607E-5</c:v>
                </c:pt>
                <c:pt idx="25946">
                  <c:v>1.5014810820113981E-3</c:v>
                </c:pt>
                <c:pt idx="25947">
                  <c:v>7.5756662255263183E-4</c:v>
                </c:pt>
                <c:pt idx="25948">
                  <c:v>3.5679101360635269E-3</c:v>
                </c:pt>
                <c:pt idx="25949">
                  <c:v>2.49336702795642E-3</c:v>
                </c:pt>
                <c:pt idx="25950">
                  <c:v>2.9066528387668455E-3</c:v>
                </c:pt>
                <c:pt idx="25951">
                  <c:v>2.0800812171459944E-3</c:v>
                </c:pt>
                <c:pt idx="25952">
                  <c:v>1.4188239198493129E-3</c:v>
                </c:pt>
                <c:pt idx="25953">
                  <c:v>8.40223784714717E-4</c:v>
                </c:pt>
                <c:pt idx="25954">
                  <c:v>3.1546243252531009E-3</c:v>
                </c:pt>
                <c:pt idx="25955">
                  <c:v>1.9974240549839092E-3</c:v>
                </c:pt>
                <c:pt idx="25956">
                  <c:v>1.3361667576872278E-3</c:v>
                </c:pt>
                <c:pt idx="25957">
                  <c:v>1.3361667576872278E-3</c:v>
                </c:pt>
                <c:pt idx="25958">
                  <c:v>-3.1697648555447516E-4</c:v>
                </c:pt>
                <c:pt idx="25959">
                  <c:v>3.5679101360635269E-3</c:v>
                </c:pt>
                <c:pt idx="25960">
                  <c:v>4.3118245955222926E-3</c:v>
                </c:pt>
                <c:pt idx="25961">
                  <c:v>2.5760241901185048E-3</c:v>
                </c:pt>
                <c:pt idx="25962">
                  <c:v>2.9893100009289308E-3</c:v>
                </c:pt>
                <c:pt idx="25963">
                  <c:v>2.49336702795642E-3</c:v>
                </c:pt>
                <c:pt idx="25964">
                  <c:v>1.9974240549839092E-3</c:v>
                </c:pt>
                <c:pt idx="25965">
                  <c:v>1.9974240549839092E-3</c:v>
                </c:pt>
                <c:pt idx="25966">
                  <c:v>1.2535095955251425E-3</c:v>
                </c:pt>
                <c:pt idx="25967">
                  <c:v>1.7494525684976535E-3</c:v>
                </c:pt>
                <c:pt idx="25968">
                  <c:v>2.4107098657943351E-3</c:v>
                </c:pt>
                <c:pt idx="25969">
                  <c:v>3.0719671630910161E-3</c:v>
                </c:pt>
                <c:pt idx="25970">
                  <c:v>1.2535095955251425E-3</c:v>
                </c:pt>
                <c:pt idx="25971">
                  <c:v>1.2535095955251425E-3</c:v>
                </c:pt>
                <c:pt idx="25972">
                  <c:v>2.8239956766047602E-3</c:v>
                </c:pt>
                <c:pt idx="25973">
                  <c:v>2.2453955414701646E-3</c:v>
                </c:pt>
                <c:pt idx="25974">
                  <c:v>2.49336702795642E-3</c:v>
                </c:pt>
                <c:pt idx="25975">
                  <c:v>2.9066528387668455E-3</c:v>
                </c:pt>
                <c:pt idx="25976">
                  <c:v>2.9893100009289308E-3</c:v>
                </c:pt>
                <c:pt idx="25977">
                  <c:v>2.6586813522805901E-3</c:v>
                </c:pt>
                <c:pt idx="25978">
                  <c:v>1.5841382441734832E-3</c:v>
                </c:pt>
                <c:pt idx="25979">
                  <c:v>3.2372814874151862E-3</c:v>
                </c:pt>
                <c:pt idx="25980">
                  <c:v>2.1627383793080793E-3</c:v>
                </c:pt>
                <c:pt idx="25981">
                  <c:v>2.6586813522805901E-3</c:v>
                </c:pt>
                <c:pt idx="25982">
                  <c:v>2.9066528387668455E-3</c:v>
                </c:pt>
                <c:pt idx="25983">
                  <c:v>2.3280527036322498E-3</c:v>
                </c:pt>
                <c:pt idx="25984">
                  <c:v>3.2372814874151862E-3</c:v>
                </c:pt>
                <c:pt idx="25985">
                  <c:v>1.7494525684976535E-3</c:v>
                </c:pt>
                <c:pt idx="25986">
                  <c:v>1.7896648741803578E-4</c:v>
                </c:pt>
                <c:pt idx="25987">
                  <c:v>1.3361667576872278E-3</c:v>
                </c:pt>
                <c:pt idx="25988">
                  <c:v>-3.9963364771656028E-4</c:v>
                </c:pt>
                <c:pt idx="25989">
                  <c:v>3.8985387847118675E-3</c:v>
                </c:pt>
                <c:pt idx="25990">
                  <c:v>1.7494525684976535E-3</c:v>
                </c:pt>
                <c:pt idx="25991">
                  <c:v>1.4188239198493129E-3</c:v>
                </c:pt>
                <c:pt idx="25992">
                  <c:v>1.8321097306597388E-3</c:v>
                </c:pt>
                <c:pt idx="25993">
                  <c:v>2.9893100009289308E-3</c:v>
                </c:pt>
                <c:pt idx="25994">
                  <c:v>7.5756662255263183E-4</c:v>
                </c:pt>
                <c:pt idx="25995">
                  <c:v>1.4188239198493129E-3</c:v>
                </c:pt>
                <c:pt idx="25996">
                  <c:v>2.5760241901185048E-3</c:v>
                </c:pt>
                <c:pt idx="25997">
                  <c:v>2.9893100009289308E-3</c:v>
                </c:pt>
                <c:pt idx="25998">
                  <c:v>2.5760241901185048E-3</c:v>
                </c:pt>
                <c:pt idx="25999">
                  <c:v>1.1708524333630577E-3</c:v>
                </c:pt>
                <c:pt idx="26000">
                  <c:v>1.3361667576872278E-3</c:v>
                </c:pt>
                <c:pt idx="26001">
                  <c:v>3.4428081174220604E-4</c:v>
                </c:pt>
                <c:pt idx="26002">
                  <c:v>1.7494525684976535E-3</c:v>
                </c:pt>
                <c:pt idx="26003">
                  <c:v>2.6586813522805901E-3</c:v>
                </c:pt>
                <c:pt idx="26004">
                  <c:v>1.4188239198493129E-3</c:v>
                </c:pt>
                <c:pt idx="26005">
                  <c:v>2.1627383793080793E-3</c:v>
                </c:pt>
                <c:pt idx="26006">
                  <c:v>1.3361667576872278E-3</c:v>
                </c:pt>
                <c:pt idx="26007">
                  <c:v>2.6586813522805901E-3</c:v>
                </c:pt>
                <c:pt idx="26008">
                  <c:v>2.9066528387668455E-3</c:v>
                </c:pt>
                <c:pt idx="26009">
                  <c:v>3.0719671630910161E-3</c:v>
                </c:pt>
                <c:pt idx="26010">
                  <c:v>1.9974240549839092E-3</c:v>
                </c:pt>
                <c:pt idx="26011">
                  <c:v>2.1627383793080793E-3</c:v>
                </c:pt>
                <c:pt idx="26012">
                  <c:v>1.3361667576872278E-3</c:v>
                </c:pt>
                <c:pt idx="26013">
                  <c:v>2.1627383793080793E-3</c:v>
                </c:pt>
                <c:pt idx="26014">
                  <c:v>2.4107098657943351E-3</c:v>
                </c:pt>
                <c:pt idx="26015">
                  <c:v>3.4428081174220604E-4</c:v>
                </c:pt>
                <c:pt idx="26016">
                  <c:v>1.0881952712009724E-3</c:v>
                </c:pt>
                <c:pt idx="26017">
                  <c:v>2.4107098657943351E-3</c:v>
                </c:pt>
                <c:pt idx="26018">
                  <c:v>1.4188239198493129E-3</c:v>
                </c:pt>
                <c:pt idx="26019">
                  <c:v>9.2288094687680217E-4</c:v>
                </c:pt>
                <c:pt idx="26020">
                  <c:v>1.1708524333630577E-3</c:v>
                </c:pt>
                <c:pt idx="26021">
                  <c:v>3.4025958117393567E-3</c:v>
                </c:pt>
                <c:pt idx="26022">
                  <c:v>2.6162364958012092E-4</c:v>
                </c:pt>
                <c:pt idx="26023">
                  <c:v>1.2535095955251425E-3</c:v>
                </c:pt>
                <c:pt idx="26024">
                  <c:v>1.3652163093865467E-5</c:v>
                </c:pt>
                <c:pt idx="26025">
                  <c:v>1.8321097306597388E-3</c:v>
                </c:pt>
                <c:pt idx="26026">
                  <c:v>2.3280527036322498E-3</c:v>
                </c:pt>
                <c:pt idx="26027">
                  <c:v>3.0719671630910161E-3</c:v>
                </c:pt>
                <c:pt idx="26028">
                  <c:v>1.9147668928218239E-3</c:v>
                </c:pt>
                <c:pt idx="26029">
                  <c:v>2.4107098657943351E-3</c:v>
                </c:pt>
                <c:pt idx="26030">
                  <c:v>1.7494525684976535E-3</c:v>
                </c:pt>
                <c:pt idx="26031">
                  <c:v>-6.9004999068219693E-5</c:v>
                </c:pt>
                <c:pt idx="26032">
                  <c:v>2.2453955414701646E-3</c:v>
                </c:pt>
                <c:pt idx="26033">
                  <c:v>1.5014810820113981E-3</c:v>
                </c:pt>
                <c:pt idx="26034">
                  <c:v>1.7896648741803578E-4</c:v>
                </c:pt>
                <c:pt idx="26035">
                  <c:v>1.9147668928218239E-3</c:v>
                </c:pt>
                <c:pt idx="26036">
                  <c:v>2.0800812171459944E-3</c:v>
                </c:pt>
                <c:pt idx="26037">
                  <c:v>6.7490946039054666E-4</c:v>
                </c:pt>
                <c:pt idx="26038">
                  <c:v>-6.9004999068219693E-5</c:v>
                </c:pt>
                <c:pt idx="26039">
                  <c:v>2.0800812171459944E-3</c:v>
                </c:pt>
                <c:pt idx="26040">
                  <c:v>2.2453955414701646E-3</c:v>
                </c:pt>
                <c:pt idx="26041">
                  <c:v>-2.3431932339238997E-4</c:v>
                </c:pt>
                <c:pt idx="26042">
                  <c:v>5.0959513606637632E-4</c:v>
                </c:pt>
                <c:pt idx="26043">
                  <c:v>1.1708524333630577E-3</c:v>
                </c:pt>
                <c:pt idx="26044">
                  <c:v>2.49336702795642E-3</c:v>
                </c:pt>
                <c:pt idx="26045">
                  <c:v>2.1627383793080793E-3</c:v>
                </c:pt>
                <c:pt idx="26046">
                  <c:v>1.4188239198493129E-3</c:v>
                </c:pt>
                <c:pt idx="26047">
                  <c:v>1.4188239198493129E-3</c:v>
                </c:pt>
                <c:pt idx="26048">
                  <c:v>1.4188239198493129E-3</c:v>
                </c:pt>
                <c:pt idx="26049">
                  <c:v>1.8321097306597388E-3</c:v>
                </c:pt>
                <c:pt idx="26050">
                  <c:v>1.5841382441734832E-3</c:v>
                </c:pt>
                <c:pt idx="26051">
                  <c:v>2.6586813522805901E-3</c:v>
                </c:pt>
                <c:pt idx="26052">
                  <c:v>1.5014810820113981E-3</c:v>
                </c:pt>
                <c:pt idx="26053">
                  <c:v>1.4188239198493129E-3</c:v>
                </c:pt>
                <c:pt idx="26054">
                  <c:v>-5.6494797204073056E-4</c:v>
                </c:pt>
                <c:pt idx="26055">
                  <c:v>2.9893100009289308E-3</c:v>
                </c:pt>
                <c:pt idx="26056">
                  <c:v>2.5760241901185048E-3</c:v>
                </c:pt>
                <c:pt idx="26057">
                  <c:v>5.0959513606637632E-4</c:v>
                </c:pt>
                <c:pt idx="26058">
                  <c:v>2.1627383793080793E-3</c:v>
                </c:pt>
                <c:pt idx="26059">
                  <c:v>2.7413385144426754E-3</c:v>
                </c:pt>
                <c:pt idx="26060">
                  <c:v>2.8239956766047602E-3</c:v>
                </c:pt>
                <c:pt idx="26061">
                  <c:v>1.4188239198493129E-3</c:v>
                </c:pt>
                <c:pt idx="26062">
                  <c:v>6.7490946039054666E-4</c:v>
                </c:pt>
                <c:pt idx="26063">
                  <c:v>1.1708524333630577E-3</c:v>
                </c:pt>
                <c:pt idx="26064">
                  <c:v>1.5841382441734832E-3</c:v>
                </c:pt>
                <c:pt idx="26065">
                  <c:v>1.2535095955251425E-3</c:v>
                </c:pt>
                <c:pt idx="26066">
                  <c:v>2.7413385144426754E-3</c:v>
                </c:pt>
                <c:pt idx="26067">
                  <c:v>7.5756662255263183E-4</c:v>
                </c:pt>
                <c:pt idx="26068">
                  <c:v>2.6586813522805901E-3</c:v>
                </c:pt>
                <c:pt idx="26069">
                  <c:v>1.5841382441734832E-3</c:v>
                </c:pt>
                <c:pt idx="26070">
                  <c:v>2.3280527036322498E-3</c:v>
                </c:pt>
                <c:pt idx="26071">
                  <c:v>2.49336702795642E-3</c:v>
                </c:pt>
                <c:pt idx="26072">
                  <c:v>1.8321097306597388E-3</c:v>
                </c:pt>
                <c:pt idx="26073">
                  <c:v>1.8321097306597388E-3</c:v>
                </c:pt>
                <c:pt idx="26074">
                  <c:v>1.9974240549839092E-3</c:v>
                </c:pt>
                <c:pt idx="26075">
                  <c:v>1.1708524333630577E-3</c:v>
                </c:pt>
                <c:pt idx="26076">
                  <c:v>1.5841382441734832E-3</c:v>
                </c:pt>
                <c:pt idx="26077">
                  <c:v>1.0055381090388873E-3</c:v>
                </c:pt>
                <c:pt idx="26078">
                  <c:v>1.9974240549839092E-3</c:v>
                </c:pt>
                <c:pt idx="26079">
                  <c:v>1.4188239198493129E-3</c:v>
                </c:pt>
                <c:pt idx="26080">
                  <c:v>2.0800812171459944E-3</c:v>
                </c:pt>
                <c:pt idx="26081">
                  <c:v>1.8321097306597388E-3</c:v>
                </c:pt>
                <c:pt idx="26082">
                  <c:v>-6.9004999068219693E-5</c:v>
                </c:pt>
                <c:pt idx="26083">
                  <c:v>2.0800812171459944E-3</c:v>
                </c:pt>
                <c:pt idx="26084">
                  <c:v>-4.8229080987864545E-4</c:v>
                </c:pt>
                <c:pt idx="26085">
                  <c:v>2.3280527036322498E-3</c:v>
                </c:pt>
                <c:pt idx="26086">
                  <c:v>1.5014810820113981E-3</c:v>
                </c:pt>
                <c:pt idx="26087">
                  <c:v>1.8321097306597388E-3</c:v>
                </c:pt>
                <c:pt idx="26088">
                  <c:v>2.7413385144426754E-3</c:v>
                </c:pt>
                <c:pt idx="26089">
                  <c:v>9.6309325255950607E-5</c:v>
                </c:pt>
                <c:pt idx="26090">
                  <c:v>1.7494525684976535E-3</c:v>
                </c:pt>
                <c:pt idx="26091">
                  <c:v>1.8321097306597388E-3</c:v>
                </c:pt>
                <c:pt idx="26092">
                  <c:v>1.5841382441734832E-3</c:v>
                </c:pt>
                <c:pt idx="26093">
                  <c:v>2.1627383793080793E-3</c:v>
                </c:pt>
                <c:pt idx="26094">
                  <c:v>5.922522982284616E-4</c:v>
                </c:pt>
                <c:pt idx="26095">
                  <c:v>1.3652163093865467E-5</c:v>
                </c:pt>
                <c:pt idx="26096">
                  <c:v>4.2693797390429121E-4</c:v>
                </c:pt>
                <c:pt idx="26097">
                  <c:v>1.6667954063355685E-3</c:v>
                </c:pt>
                <c:pt idx="26098">
                  <c:v>2.0800812171459944E-3</c:v>
                </c:pt>
                <c:pt idx="26099">
                  <c:v>1.7494525684976535E-3</c:v>
                </c:pt>
                <c:pt idx="26100">
                  <c:v>-2.3431932339238997E-4</c:v>
                </c:pt>
                <c:pt idx="26101">
                  <c:v>7.5756662255263183E-4</c:v>
                </c:pt>
                <c:pt idx="26102">
                  <c:v>1.0055381090388873E-3</c:v>
                </c:pt>
                <c:pt idx="26103">
                  <c:v>2.2453955414701646E-3</c:v>
                </c:pt>
                <c:pt idx="26104">
                  <c:v>1.5014810820113981E-3</c:v>
                </c:pt>
                <c:pt idx="26105">
                  <c:v>1.2535095955251425E-3</c:v>
                </c:pt>
                <c:pt idx="26106">
                  <c:v>-8.9557662068907114E-4</c:v>
                </c:pt>
                <c:pt idx="26107">
                  <c:v>1.8321097306597388E-3</c:v>
                </c:pt>
                <c:pt idx="26108">
                  <c:v>1.5841382441734832E-3</c:v>
                </c:pt>
                <c:pt idx="26109">
                  <c:v>1.9147668928218239E-3</c:v>
                </c:pt>
                <c:pt idx="26110">
                  <c:v>1.8321097306597388E-3</c:v>
                </c:pt>
                <c:pt idx="26111">
                  <c:v>7.5756662255263183E-4</c:v>
                </c:pt>
                <c:pt idx="26112">
                  <c:v>7.5756662255263183E-4</c:v>
                </c:pt>
                <c:pt idx="26113">
                  <c:v>5.922522982284616E-4</c:v>
                </c:pt>
                <c:pt idx="26114">
                  <c:v>2.4107098657943351E-3</c:v>
                </c:pt>
                <c:pt idx="26115">
                  <c:v>1.3361667576872278E-3</c:v>
                </c:pt>
                <c:pt idx="26116">
                  <c:v>5.922522982284616E-4</c:v>
                </c:pt>
                <c:pt idx="26117">
                  <c:v>9.2288094687680217E-4</c:v>
                </c:pt>
                <c:pt idx="26118">
                  <c:v>2.6586813522805901E-3</c:v>
                </c:pt>
                <c:pt idx="26119">
                  <c:v>1.3361667576872278E-3</c:v>
                </c:pt>
                <c:pt idx="26120">
                  <c:v>8.40223784714717E-4</c:v>
                </c:pt>
                <c:pt idx="26121">
                  <c:v>2.3280527036322498E-3</c:v>
                </c:pt>
                <c:pt idx="26122">
                  <c:v>-2.3431932339238997E-4</c:v>
                </c:pt>
                <c:pt idx="26123">
                  <c:v>-1.391519593661582E-3</c:v>
                </c:pt>
                <c:pt idx="26124">
                  <c:v>8.40223784714717E-4</c:v>
                </c:pt>
                <c:pt idx="26125">
                  <c:v>7.5756662255263183E-4</c:v>
                </c:pt>
                <c:pt idx="26126">
                  <c:v>2.5760241901185048E-3</c:v>
                </c:pt>
                <c:pt idx="26127">
                  <c:v>1.3361667576872278E-3</c:v>
                </c:pt>
                <c:pt idx="26128">
                  <c:v>9.6309325255950607E-5</c:v>
                </c:pt>
                <c:pt idx="26129">
                  <c:v>1.7494525684976535E-3</c:v>
                </c:pt>
                <c:pt idx="26130">
                  <c:v>1.8321097306597388E-3</c:v>
                </c:pt>
                <c:pt idx="26131">
                  <c:v>1.5841382441734832E-3</c:v>
                </c:pt>
                <c:pt idx="26132">
                  <c:v>1.1708524333630577E-3</c:v>
                </c:pt>
                <c:pt idx="26133">
                  <c:v>2.1627383793080793E-3</c:v>
                </c:pt>
                <c:pt idx="26134">
                  <c:v>1.8321097306597388E-3</c:v>
                </c:pt>
                <c:pt idx="26135">
                  <c:v>9.6309325255950607E-5</c:v>
                </c:pt>
                <c:pt idx="26136">
                  <c:v>1.9974240549839092E-3</c:v>
                </c:pt>
                <c:pt idx="26137">
                  <c:v>1.9974240549839092E-3</c:v>
                </c:pt>
                <c:pt idx="26138">
                  <c:v>1.0881952712009724E-3</c:v>
                </c:pt>
                <c:pt idx="26139">
                  <c:v>1.4188239198493129E-3</c:v>
                </c:pt>
                <c:pt idx="26140">
                  <c:v>1.3361667576872278E-3</c:v>
                </c:pt>
                <c:pt idx="26141">
                  <c:v>1.0881952712009724E-3</c:v>
                </c:pt>
                <c:pt idx="26142">
                  <c:v>3.4428081174220604E-4</c:v>
                </c:pt>
                <c:pt idx="26143">
                  <c:v>1.3361667576872278E-3</c:v>
                </c:pt>
                <c:pt idx="26144">
                  <c:v>1.6667954063355685E-3</c:v>
                </c:pt>
                <c:pt idx="26145">
                  <c:v>1.2535095955251425E-3</c:v>
                </c:pt>
                <c:pt idx="26146">
                  <c:v>1.3361667576872278E-3</c:v>
                </c:pt>
                <c:pt idx="26147">
                  <c:v>2.4107098657943351E-3</c:v>
                </c:pt>
                <c:pt idx="26148">
                  <c:v>-2.3431932339238997E-4</c:v>
                </c:pt>
                <c:pt idx="26149">
                  <c:v>7.5756662255263183E-4</c:v>
                </c:pt>
                <c:pt idx="26150">
                  <c:v>5.0959513606637632E-4</c:v>
                </c:pt>
                <c:pt idx="26151">
                  <c:v>3.4428081174220604E-4</c:v>
                </c:pt>
                <c:pt idx="26152">
                  <c:v>1.1708524333630577E-3</c:v>
                </c:pt>
                <c:pt idx="26153">
                  <c:v>1.9147668928218239E-3</c:v>
                </c:pt>
                <c:pt idx="26154">
                  <c:v>1.0055381090388873E-3</c:v>
                </c:pt>
                <c:pt idx="26155">
                  <c:v>5.922522982284616E-4</c:v>
                </c:pt>
                <c:pt idx="26156">
                  <c:v>1.5841382441734832E-3</c:v>
                </c:pt>
                <c:pt idx="26157">
                  <c:v>1.7896648741803578E-4</c:v>
                </c:pt>
                <c:pt idx="26158">
                  <c:v>1.9147668928218239E-3</c:v>
                </c:pt>
                <c:pt idx="26159">
                  <c:v>1.0881952712009724E-3</c:v>
                </c:pt>
                <c:pt idx="26160">
                  <c:v>1.9147668928218239E-3</c:v>
                </c:pt>
                <c:pt idx="26161">
                  <c:v>7.5756662255263183E-4</c:v>
                </c:pt>
                <c:pt idx="26162">
                  <c:v>1.1708524333630577E-3</c:v>
                </c:pt>
                <c:pt idx="26163">
                  <c:v>1.7494525684976535E-3</c:v>
                </c:pt>
                <c:pt idx="26164">
                  <c:v>1.3361667576872278E-3</c:v>
                </c:pt>
                <c:pt idx="26165">
                  <c:v>1.7494525684976535E-3</c:v>
                </c:pt>
                <c:pt idx="26166">
                  <c:v>1.3652163093865467E-5</c:v>
                </c:pt>
                <c:pt idx="26167">
                  <c:v>2.1627383793080793E-3</c:v>
                </c:pt>
                <c:pt idx="26168">
                  <c:v>1.5841382441734832E-3</c:v>
                </c:pt>
                <c:pt idx="26169">
                  <c:v>7.5756662255263183E-4</c:v>
                </c:pt>
                <c:pt idx="26170">
                  <c:v>1.4188239198493129E-3</c:v>
                </c:pt>
                <c:pt idx="26171">
                  <c:v>1.2535095955251425E-3</c:v>
                </c:pt>
                <c:pt idx="26172">
                  <c:v>6.7490946039054666E-4</c:v>
                </c:pt>
                <c:pt idx="26173">
                  <c:v>1.3361667576872278E-3</c:v>
                </c:pt>
                <c:pt idx="26174">
                  <c:v>1.3361667576872278E-3</c:v>
                </c:pt>
                <c:pt idx="26175">
                  <c:v>1.3361667576872278E-3</c:v>
                </c:pt>
                <c:pt idx="26176">
                  <c:v>9.6309325255950607E-5</c:v>
                </c:pt>
                <c:pt idx="26177">
                  <c:v>1.0881952712009724E-3</c:v>
                </c:pt>
                <c:pt idx="26178">
                  <c:v>5.0959513606637632E-4</c:v>
                </c:pt>
                <c:pt idx="26179">
                  <c:v>1.7494525684976535E-3</c:v>
                </c:pt>
                <c:pt idx="26180">
                  <c:v>1.5014810820113981E-3</c:v>
                </c:pt>
                <c:pt idx="26181">
                  <c:v>1.3361667576872278E-3</c:v>
                </c:pt>
                <c:pt idx="26182">
                  <c:v>1.7494525684976535E-3</c:v>
                </c:pt>
                <c:pt idx="26183">
                  <c:v>2.6162364958012092E-4</c:v>
                </c:pt>
                <c:pt idx="26184">
                  <c:v>1.6667954063355685E-3</c:v>
                </c:pt>
                <c:pt idx="26185">
                  <c:v>8.40223784714717E-4</c:v>
                </c:pt>
                <c:pt idx="26186">
                  <c:v>-1.1435481071753266E-3</c:v>
                </c:pt>
                <c:pt idx="26187">
                  <c:v>-1.7221482423099227E-3</c:v>
                </c:pt>
                <c:pt idx="26188">
                  <c:v>1.1708524333630577E-3</c:v>
                </c:pt>
                <c:pt idx="26189">
                  <c:v>3.4428081174220604E-4</c:v>
                </c:pt>
                <c:pt idx="26190">
                  <c:v>8.40223784714717E-4</c:v>
                </c:pt>
                <c:pt idx="26191">
                  <c:v>-1.2262052693374119E-3</c:v>
                </c:pt>
                <c:pt idx="26192">
                  <c:v>2.3280527036322498E-3</c:v>
                </c:pt>
                <c:pt idx="26193">
                  <c:v>1.9147668928218239E-3</c:v>
                </c:pt>
                <c:pt idx="26194">
                  <c:v>-4.8229080987864545E-4</c:v>
                </c:pt>
                <c:pt idx="26195">
                  <c:v>-1.0608909450132416E-3</c:v>
                </c:pt>
                <c:pt idx="26196">
                  <c:v>1.1708524333630577E-3</c:v>
                </c:pt>
                <c:pt idx="26197">
                  <c:v>-6.9004999068219693E-5</c:v>
                </c:pt>
                <c:pt idx="26198">
                  <c:v>1.0055381090388873E-3</c:v>
                </c:pt>
                <c:pt idx="26199">
                  <c:v>1.7896648741803578E-4</c:v>
                </c:pt>
                <c:pt idx="26200">
                  <c:v>1.7494525684976535E-3</c:v>
                </c:pt>
                <c:pt idx="26201">
                  <c:v>9.2288094687680217E-4</c:v>
                </c:pt>
                <c:pt idx="26202">
                  <c:v>1.3361667576872278E-3</c:v>
                </c:pt>
                <c:pt idx="26203">
                  <c:v>-1.1435481071753266E-3</c:v>
                </c:pt>
                <c:pt idx="26204">
                  <c:v>-1.0608909450132416E-3</c:v>
                </c:pt>
                <c:pt idx="26205">
                  <c:v>1.8321097306597388E-3</c:v>
                </c:pt>
                <c:pt idx="26206">
                  <c:v>1.0881952712009724E-3</c:v>
                </c:pt>
                <c:pt idx="26207">
                  <c:v>1.7494525684976535E-3</c:v>
                </c:pt>
                <c:pt idx="26208">
                  <c:v>1.9974240549839092E-3</c:v>
                </c:pt>
                <c:pt idx="26209">
                  <c:v>5.0959513606637632E-4</c:v>
                </c:pt>
                <c:pt idx="26210">
                  <c:v>3.4428081174220604E-4</c:v>
                </c:pt>
                <c:pt idx="26211">
                  <c:v>-4.8229080987864545E-4</c:v>
                </c:pt>
                <c:pt idx="26212">
                  <c:v>8.40223784714717E-4</c:v>
                </c:pt>
                <c:pt idx="26213">
                  <c:v>7.5756662255263183E-4</c:v>
                </c:pt>
                <c:pt idx="26214">
                  <c:v>1.0055381090388873E-3</c:v>
                </c:pt>
                <c:pt idx="26215">
                  <c:v>-2.3431932339238997E-4</c:v>
                </c:pt>
                <c:pt idx="26216">
                  <c:v>1.4188239198493129E-3</c:v>
                </c:pt>
                <c:pt idx="26217">
                  <c:v>1.9974240549839092E-3</c:v>
                </c:pt>
                <c:pt idx="26218">
                  <c:v>8.40223784714717E-4</c:v>
                </c:pt>
                <c:pt idx="26219">
                  <c:v>9.2288094687680217E-4</c:v>
                </c:pt>
                <c:pt idx="26220">
                  <c:v>1.2535095955251425E-3</c:v>
                </c:pt>
                <c:pt idx="26221">
                  <c:v>1.0055381090388873E-3</c:v>
                </c:pt>
                <c:pt idx="26222">
                  <c:v>4.2693797390429121E-4</c:v>
                </c:pt>
                <c:pt idx="26223">
                  <c:v>-6.4760513420281573E-4</c:v>
                </c:pt>
                <c:pt idx="26224">
                  <c:v>9.2288094687680217E-4</c:v>
                </c:pt>
                <c:pt idx="26225">
                  <c:v>1.2535095955251425E-3</c:v>
                </c:pt>
                <c:pt idx="26226">
                  <c:v>1.2535095955251425E-3</c:v>
                </c:pt>
                <c:pt idx="26227">
                  <c:v>8.40223784714717E-4</c:v>
                </c:pt>
                <c:pt idx="26228">
                  <c:v>1.3361667576872278E-3</c:v>
                </c:pt>
                <c:pt idx="26229">
                  <c:v>7.5756662255263183E-4</c:v>
                </c:pt>
                <c:pt idx="26230">
                  <c:v>1.1708524333630577E-3</c:v>
                </c:pt>
                <c:pt idx="26231">
                  <c:v>-1.5166216123030482E-4</c:v>
                </c:pt>
                <c:pt idx="26232">
                  <c:v>1.3361667576872278E-3</c:v>
                </c:pt>
                <c:pt idx="26233">
                  <c:v>-6.4760513420281573E-4</c:v>
                </c:pt>
                <c:pt idx="26234">
                  <c:v>-4.8229080987864545E-4</c:v>
                </c:pt>
                <c:pt idx="26235">
                  <c:v>-1.8874625666340931E-3</c:v>
                </c:pt>
                <c:pt idx="26236">
                  <c:v>2.1627383793080793E-3</c:v>
                </c:pt>
                <c:pt idx="26237">
                  <c:v>1.5841382441734832E-3</c:v>
                </c:pt>
                <c:pt idx="26238">
                  <c:v>5.0959513606637632E-4</c:v>
                </c:pt>
                <c:pt idx="26239">
                  <c:v>5.0959513606637632E-4</c:v>
                </c:pt>
                <c:pt idx="26240">
                  <c:v>1.6667954063355685E-3</c:v>
                </c:pt>
                <c:pt idx="26241">
                  <c:v>8.40223784714717E-4</c:v>
                </c:pt>
                <c:pt idx="26242">
                  <c:v>7.5756662255263183E-4</c:v>
                </c:pt>
                <c:pt idx="26243">
                  <c:v>1.1708524333630577E-3</c:v>
                </c:pt>
                <c:pt idx="26244">
                  <c:v>9.6309325255950607E-5</c:v>
                </c:pt>
                <c:pt idx="26245">
                  <c:v>1.9147668928218239E-3</c:v>
                </c:pt>
                <c:pt idx="26246">
                  <c:v>9.2288094687680217E-4</c:v>
                </c:pt>
                <c:pt idx="26247">
                  <c:v>9.2288094687680217E-4</c:v>
                </c:pt>
                <c:pt idx="26248">
                  <c:v>-1.8048054044720078E-3</c:v>
                </c:pt>
                <c:pt idx="26249">
                  <c:v>6.7490946039054666E-4</c:v>
                </c:pt>
                <c:pt idx="26250">
                  <c:v>1.1708524333630577E-3</c:v>
                </c:pt>
                <c:pt idx="26251">
                  <c:v>6.7490946039054666E-4</c:v>
                </c:pt>
                <c:pt idx="26252">
                  <c:v>1.0055381090388873E-3</c:v>
                </c:pt>
                <c:pt idx="26253">
                  <c:v>1.5014810820113981E-3</c:v>
                </c:pt>
                <c:pt idx="26254">
                  <c:v>8.40223784714717E-4</c:v>
                </c:pt>
                <c:pt idx="26255">
                  <c:v>5.922522982284616E-4</c:v>
                </c:pt>
                <c:pt idx="26256">
                  <c:v>6.7490946039054666E-4</c:v>
                </c:pt>
                <c:pt idx="26257">
                  <c:v>1.8321097306597388E-3</c:v>
                </c:pt>
                <c:pt idx="26258">
                  <c:v>-1.308862431499497E-3</c:v>
                </c:pt>
                <c:pt idx="26259">
                  <c:v>1.3361667576872278E-3</c:v>
                </c:pt>
                <c:pt idx="26260">
                  <c:v>1.0881952712009724E-3</c:v>
                </c:pt>
                <c:pt idx="26261">
                  <c:v>9.6309325255950607E-5</c:v>
                </c:pt>
                <c:pt idx="26262">
                  <c:v>4.2693797390429121E-4</c:v>
                </c:pt>
                <c:pt idx="26263">
                  <c:v>-3.9963364771656028E-4</c:v>
                </c:pt>
                <c:pt idx="26264">
                  <c:v>-6.4760513420281573E-4</c:v>
                </c:pt>
                <c:pt idx="26265">
                  <c:v>4.2693797390429121E-4</c:v>
                </c:pt>
                <c:pt idx="26266">
                  <c:v>8.40223784714717E-4</c:v>
                </c:pt>
                <c:pt idx="26267">
                  <c:v>3.4428081174220604E-4</c:v>
                </c:pt>
                <c:pt idx="26268">
                  <c:v>7.5756662255263183E-4</c:v>
                </c:pt>
                <c:pt idx="26269">
                  <c:v>1.2535095955251425E-3</c:v>
                </c:pt>
                <c:pt idx="26270">
                  <c:v>-1.8048054044720078E-3</c:v>
                </c:pt>
                <c:pt idx="26271">
                  <c:v>1.0055381090388873E-3</c:v>
                </c:pt>
                <c:pt idx="26272">
                  <c:v>2.6162364958012092E-4</c:v>
                </c:pt>
                <c:pt idx="26273">
                  <c:v>8.40223784714717E-4</c:v>
                </c:pt>
                <c:pt idx="26274">
                  <c:v>-9.7823378285115631E-4</c:v>
                </c:pt>
                <c:pt idx="26275">
                  <c:v>1.7494525684976535E-3</c:v>
                </c:pt>
                <c:pt idx="26276">
                  <c:v>7.5756662255263183E-4</c:v>
                </c:pt>
                <c:pt idx="26277">
                  <c:v>-4.8229080987864545E-4</c:v>
                </c:pt>
                <c:pt idx="26278">
                  <c:v>1.1708524333630577E-3</c:v>
                </c:pt>
                <c:pt idx="26279">
                  <c:v>2.6162364958012092E-4</c:v>
                </c:pt>
                <c:pt idx="26280">
                  <c:v>1.0881952712009724E-3</c:v>
                </c:pt>
                <c:pt idx="26281">
                  <c:v>5.0959513606637632E-4</c:v>
                </c:pt>
                <c:pt idx="26282">
                  <c:v>7.5756662255263183E-4</c:v>
                </c:pt>
                <c:pt idx="26283">
                  <c:v>1.3652163093865467E-5</c:v>
                </c:pt>
                <c:pt idx="26284">
                  <c:v>9.6309325255950607E-5</c:v>
                </c:pt>
                <c:pt idx="26285">
                  <c:v>8.40223784714717E-4</c:v>
                </c:pt>
                <c:pt idx="26286">
                  <c:v>-4.8229080987864545E-4</c:v>
                </c:pt>
                <c:pt idx="26287">
                  <c:v>5.0959513606637632E-4</c:v>
                </c:pt>
                <c:pt idx="26288">
                  <c:v>-1.5568339179857524E-3</c:v>
                </c:pt>
                <c:pt idx="26289">
                  <c:v>1.0881952712009724E-3</c:v>
                </c:pt>
                <c:pt idx="26290">
                  <c:v>1.0881952712009724E-3</c:v>
                </c:pt>
                <c:pt idx="26291">
                  <c:v>1.3361667576872278E-3</c:v>
                </c:pt>
                <c:pt idx="26292">
                  <c:v>4.2693797390429121E-4</c:v>
                </c:pt>
                <c:pt idx="26293">
                  <c:v>-3.9963364771656028E-4</c:v>
                </c:pt>
                <c:pt idx="26294">
                  <c:v>1.4188239198493129E-3</c:v>
                </c:pt>
                <c:pt idx="26295">
                  <c:v>-3.9963364771656028E-4</c:v>
                </c:pt>
                <c:pt idx="26296">
                  <c:v>1.1708524333630577E-3</c:v>
                </c:pt>
                <c:pt idx="26297">
                  <c:v>1.0055381090388873E-3</c:v>
                </c:pt>
                <c:pt idx="26298">
                  <c:v>4.2693797390429121E-4</c:v>
                </c:pt>
                <c:pt idx="26299">
                  <c:v>8.40223784714717E-4</c:v>
                </c:pt>
                <c:pt idx="26300">
                  <c:v>-6.9004999068219693E-5</c:v>
                </c:pt>
                <c:pt idx="26301">
                  <c:v>-7.302622963649008E-4</c:v>
                </c:pt>
                <c:pt idx="26302">
                  <c:v>1.0055381090388873E-3</c:v>
                </c:pt>
                <c:pt idx="26303">
                  <c:v>8.40223784714717E-4</c:v>
                </c:pt>
                <c:pt idx="26304">
                  <c:v>1.0055381090388873E-3</c:v>
                </c:pt>
                <c:pt idx="26305">
                  <c:v>-2.3431932339238997E-4</c:v>
                </c:pt>
                <c:pt idx="26306">
                  <c:v>1.1708524333630577E-3</c:v>
                </c:pt>
                <c:pt idx="26307">
                  <c:v>9.2288094687680217E-4</c:v>
                </c:pt>
                <c:pt idx="26308">
                  <c:v>-9.7823378285115631E-4</c:v>
                </c:pt>
                <c:pt idx="26309">
                  <c:v>4.2693797390429121E-4</c:v>
                </c:pt>
                <c:pt idx="26310">
                  <c:v>-1.6394910801478375E-3</c:v>
                </c:pt>
                <c:pt idx="26311">
                  <c:v>4.2693797390429121E-4</c:v>
                </c:pt>
                <c:pt idx="26312">
                  <c:v>-1.0608909450132416E-3</c:v>
                </c:pt>
                <c:pt idx="26313">
                  <c:v>1.0881952712009724E-3</c:v>
                </c:pt>
                <c:pt idx="26314">
                  <c:v>1.3652163093865467E-5</c:v>
                </c:pt>
                <c:pt idx="26315">
                  <c:v>-3.1697648555447516E-4</c:v>
                </c:pt>
                <c:pt idx="26316">
                  <c:v>-6.9004999068219693E-5</c:v>
                </c:pt>
                <c:pt idx="26317">
                  <c:v>-2.5487198639307742E-3</c:v>
                </c:pt>
                <c:pt idx="26318">
                  <c:v>9.2288094687680217E-4</c:v>
                </c:pt>
                <c:pt idx="26319">
                  <c:v>4.2693797390429121E-4</c:v>
                </c:pt>
                <c:pt idx="26320">
                  <c:v>9.2288094687680217E-4</c:v>
                </c:pt>
                <c:pt idx="26321">
                  <c:v>-2.3431932339238997E-4</c:v>
                </c:pt>
                <c:pt idx="26322">
                  <c:v>1.7494525684976535E-3</c:v>
                </c:pt>
                <c:pt idx="26323">
                  <c:v>1.7896648741803578E-4</c:v>
                </c:pt>
                <c:pt idx="26324">
                  <c:v>2.6162364958012092E-4</c:v>
                </c:pt>
                <c:pt idx="26325">
                  <c:v>1.1708524333630577E-3</c:v>
                </c:pt>
                <c:pt idx="26326">
                  <c:v>-4.8229080987864545E-4</c:v>
                </c:pt>
                <c:pt idx="26327">
                  <c:v>1.3652163093865467E-5</c:v>
                </c:pt>
                <c:pt idx="26328">
                  <c:v>9.6309325255950607E-5</c:v>
                </c:pt>
                <c:pt idx="26329">
                  <c:v>1.0055381090388873E-3</c:v>
                </c:pt>
                <c:pt idx="26330">
                  <c:v>-6.9004999068219693E-5</c:v>
                </c:pt>
                <c:pt idx="26331">
                  <c:v>-9.7823378285115631E-4</c:v>
                </c:pt>
                <c:pt idx="26332">
                  <c:v>1.1708524333630577E-3</c:v>
                </c:pt>
                <c:pt idx="26333">
                  <c:v>5.0959513606637632E-4</c:v>
                </c:pt>
                <c:pt idx="26334">
                  <c:v>1.3652163093865467E-5</c:v>
                </c:pt>
                <c:pt idx="26335">
                  <c:v>1.5014810820113981E-3</c:v>
                </c:pt>
                <c:pt idx="26336">
                  <c:v>-2.3431932339238997E-4</c:v>
                </c:pt>
                <c:pt idx="26337">
                  <c:v>-7.302622963649008E-4</c:v>
                </c:pt>
                <c:pt idx="26338">
                  <c:v>1.3361667576872278E-3</c:v>
                </c:pt>
                <c:pt idx="26339">
                  <c:v>-2.3431932339238997E-4</c:v>
                </c:pt>
                <c:pt idx="26340">
                  <c:v>4.2693797390429121E-4</c:v>
                </c:pt>
                <c:pt idx="26341">
                  <c:v>8.40223784714717E-4</c:v>
                </c:pt>
                <c:pt idx="26342">
                  <c:v>2.6162364958012092E-4</c:v>
                </c:pt>
                <c:pt idx="26343">
                  <c:v>-1.5568339179857524E-3</c:v>
                </c:pt>
                <c:pt idx="26344">
                  <c:v>5.922522982284616E-4</c:v>
                </c:pt>
                <c:pt idx="26345">
                  <c:v>1.7896648741803578E-4</c:v>
                </c:pt>
                <c:pt idx="26346">
                  <c:v>9.2288094687680217E-4</c:v>
                </c:pt>
                <c:pt idx="26347">
                  <c:v>4.2693797390429121E-4</c:v>
                </c:pt>
                <c:pt idx="26348">
                  <c:v>1.2535095955251425E-3</c:v>
                </c:pt>
                <c:pt idx="26349">
                  <c:v>-2.7140341882549443E-3</c:v>
                </c:pt>
                <c:pt idx="26350">
                  <c:v>-1.5166216123030482E-4</c:v>
                </c:pt>
                <c:pt idx="26351">
                  <c:v>-8.1291945852698597E-4</c:v>
                </c:pt>
                <c:pt idx="26352">
                  <c:v>-1.391519593661582E-3</c:v>
                </c:pt>
                <c:pt idx="26353">
                  <c:v>1.3652163093865467E-5</c:v>
                </c:pt>
                <c:pt idx="26354">
                  <c:v>-1.5166216123030482E-4</c:v>
                </c:pt>
                <c:pt idx="26355">
                  <c:v>6.7490946039054666E-4</c:v>
                </c:pt>
                <c:pt idx="26356">
                  <c:v>9.6309325255950607E-5</c:v>
                </c:pt>
                <c:pt idx="26357">
                  <c:v>3.4428081174220604E-4</c:v>
                </c:pt>
                <c:pt idx="26358">
                  <c:v>8.40223784714717E-4</c:v>
                </c:pt>
                <c:pt idx="26359">
                  <c:v>1.2535095955251425E-3</c:v>
                </c:pt>
                <c:pt idx="26360">
                  <c:v>-8.9557662068907114E-4</c:v>
                </c:pt>
                <c:pt idx="26361">
                  <c:v>3.4428081174220604E-4</c:v>
                </c:pt>
                <c:pt idx="26362">
                  <c:v>1.0055381090388873E-3</c:v>
                </c:pt>
                <c:pt idx="26363">
                  <c:v>-1.391519593661582E-3</c:v>
                </c:pt>
                <c:pt idx="26364">
                  <c:v>1.2535095955251425E-3</c:v>
                </c:pt>
                <c:pt idx="26365">
                  <c:v>-1.391519593661582E-3</c:v>
                </c:pt>
                <c:pt idx="26366">
                  <c:v>-3.1697648555447516E-4</c:v>
                </c:pt>
                <c:pt idx="26367">
                  <c:v>-3.9963364771656028E-4</c:v>
                </c:pt>
                <c:pt idx="26368">
                  <c:v>-1.0608909450132416E-3</c:v>
                </c:pt>
                <c:pt idx="26369">
                  <c:v>6.7490946039054666E-4</c:v>
                </c:pt>
                <c:pt idx="26370">
                  <c:v>-1.2262052693374119E-3</c:v>
                </c:pt>
                <c:pt idx="26371">
                  <c:v>1.2535095955251425E-3</c:v>
                </c:pt>
                <c:pt idx="26372">
                  <c:v>6.7490946039054666E-4</c:v>
                </c:pt>
                <c:pt idx="26373">
                  <c:v>6.7490946039054666E-4</c:v>
                </c:pt>
                <c:pt idx="26374">
                  <c:v>8.40223784714717E-4</c:v>
                </c:pt>
                <c:pt idx="26375">
                  <c:v>9.2288094687680217E-4</c:v>
                </c:pt>
                <c:pt idx="26376">
                  <c:v>-1.1435481071753266E-3</c:v>
                </c:pt>
                <c:pt idx="26377">
                  <c:v>-8.1291945852698597E-4</c:v>
                </c:pt>
                <c:pt idx="26378">
                  <c:v>-6.4760513420281573E-4</c:v>
                </c:pt>
                <c:pt idx="26379">
                  <c:v>-8.9557662068907114E-4</c:v>
                </c:pt>
                <c:pt idx="26380">
                  <c:v>3.4428081174220604E-4</c:v>
                </c:pt>
                <c:pt idx="26381">
                  <c:v>5.922522982284616E-4</c:v>
                </c:pt>
                <c:pt idx="26382">
                  <c:v>6.7490946039054666E-4</c:v>
                </c:pt>
                <c:pt idx="26383">
                  <c:v>6.7490946039054666E-4</c:v>
                </c:pt>
                <c:pt idx="26384">
                  <c:v>-3.9963364771656028E-4</c:v>
                </c:pt>
                <c:pt idx="26385">
                  <c:v>-7.302622963649008E-4</c:v>
                </c:pt>
                <c:pt idx="26386">
                  <c:v>2.6162364958012092E-4</c:v>
                </c:pt>
                <c:pt idx="26387">
                  <c:v>-1.6394910801478375E-3</c:v>
                </c:pt>
                <c:pt idx="26388">
                  <c:v>7.5756662255263183E-4</c:v>
                </c:pt>
                <c:pt idx="26389">
                  <c:v>3.4428081174220604E-4</c:v>
                </c:pt>
                <c:pt idx="26390">
                  <c:v>-7.302622963649008E-4</c:v>
                </c:pt>
                <c:pt idx="26391">
                  <c:v>5.0959513606637632E-4</c:v>
                </c:pt>
                <c:pt idx="26392">
                  <c:v>6.7490946039054666E-4</c:v>
                </c:pt>
                <c:pt idx="26393">
                  <c:v>-2.3834055396066041E-3</c:v>
                </c:pt>
                <c:pt idx="26394">
                  <c:v>8.40223784714717E-4</c:v>
                </c:pt>
                <c:pt idx="26395">
                  <c:v>-3.9963364771656028E-4</c:v>
                </c:pt>
                <c:pt idx="26396">
                  <c:v>2.6162364958012092E-4</c:v>
                </c:pt>
                <c:pt idx="26397">
                  <c:v>-2.3431932339238997E-4</c:v>
                </c:pt>
                <c:pt idx="26398">
                  <c:v>7.5756662255263183E-4</c:v>
                </c:pt>
                <c:pt idx="26399">
                  <c:v>1.7896648741803578E-4</c:v>
                </c:pt>
                <c:pt idx="26400">
                  <c:v>6.7490946039054666E-4</c:v>
                </c:pt>
                <c:pt idx="26401">
                  <c:v>1.3652163093865467E-5</c:v>
                </c:pt>
                <c:pt idx="26402">
                  <c:v>-3.9963364771656028E-4</c:v>
                </c:pt>
                <c:pt idx="26403">
                  <c:v>-8.1291945852698597E-4</c:v>
                </c:pt>
                <c:pt idx="26404">
                  <c:v>2.6162364958012092E-4</c:v>
                </c:pt>
                <c:pt idx="26405">
                  <c:v>6.7490946039054666E-4</c:v>
                </c:pt>
                <c:pt idx="26406">
                  <c:v>3.4428081174220604E-4</c:v>
                </c:pt>
                <c:pt idx="26407">
                  <c:v>-1.8874625666340931E-3</c:v>
                </c:pt>
                <c:pt idx="26408">
                  <c:v>5.0959513606637632E-4</c:v>
                </c:pt>
                <c:pt idx="26409">
                  <c:v>-6.9004999068219693E-5</c:v>
                </c:pt>
                <c:pt idx="26410">
                  <c:v>-2.3431932339238997E-4</c:v>
                </c:pt>
                <c:pt idx="26411">
                  <c:v>3.4428081174220604E-4</c:v>
                </c:pt>
                <c:pt idx="26412">
                  <c:v>-8.1291945852698597E-4</c:v>
                </c:pt>
                <c:pt idx="26413">
                  <c:v>9.6309325255950607E-5</c:v>
                </c:pt>
                <c:pt idx="26414">
                  <c:v>4.2693797390429121E-4</c:v>
                </c:pt>
                <c:pt idx="26415">
                  <c:v>1.1708524333630577E-3</c:v>
                </c:pt>
                <c:pt idx="26416">
                  <c:v>9.6309325255950607E-5</c:v>
                </c:pt>
                <c:pt idx="26417">
                  <c:v>1.3361667576872278E-3</c:v>
                </c:pt>
                <c:pt idx="26418">
                  <c:v>-3.9963364771656028E-4</c:v>
                </c:pt>
                <c:pt idx="26419">
                  <c:v>1.1708524333630577E-3</c:v>
                </c:pt>
                <c:pt idx="26420">
                  <c:v>7.5756662255263183E-4</c:v>
                </c:pt>
                <c:pt idx="26421">
                  <c:v>6.7490946039054666E-4</c:v>
                </c:pt>
                <c:pt idx="26422">
                  <c:v>-3.1697648555447516E-4</c:v>
                </c:pt>
                <c:pt idx="26423">
                  <c:v>5.0959513606637632E-4</c:v>
                </c:pt>
                <c:pt idx="26424">
                  <c:v>-2.3431932339238997E-4</c:v>
                </c:pt>
                <c:pt idx="26425">
                  <c:v>5.0959513606637632E-4</c:v>
                </c:pt>
                <c:pt idx="26426">
                  <c:v>-6.9004999068219693E-5</c:v>
                </c:pt>
                <c:pt idx="26427">
                  <c:v>5.0959513606637632E-4</c:v>
                </c:pt>
                <c:pt idx="26428">
                  <c:v>-1.4741767558236671E-3</c:v>
                </c:pt>
                <c:pt idx="26429">
                  <c:v>1.0881952712009724E-3</c:v>
                </c:pt>
                <c:pt idx="26430">
                  <c:v>-2.7966913504170296E-3</c:v>
                </c:pt>
                <c:pt idx="26431">
                  <c:v>1.7896648741803578E-4</c:v>
                </c:pt>
                <c:pt idx="26432">
                  <c:v>-1.2262052693374119E-3</c:v>
                </c:pt>
                <c:pt idx="26433">
                  <c:v>3.4428081174220604E-4</c:v>
                </c:pt>
                <c:pt idx="26434">
                  <c:v>-4.8229080987864545E-4</c:v>
                </c:pt>
                <c:pt idx="26435">
                  <c:v>5.0959513606637632E-4</c:v>
                </c:pt>
                <c:pt idx="26436">
                  <c:v>-7.302622963649008E-4</c:v>
                </c:pt>
                <c:pt idx="26437">
                  <c:v>-1.308862431499497E-3</c:v>
                </c:pt>
                <c:pt idx="26438">
                  <c:v>-1.1435481071753266E-3</c:v>
                </c:pt>
                <c:pt idx="26439">
                  <c:v>-4.8229080987864545E-4</c:v>
                </c:pt>
                <c:pt idx="26440">
                  <c:v>-6.9004999068219693E-5</c:v>
                </c:pt>
                <c:pt idx="26441">
                  <c:v>8.40223784714717E-4</c:v>
                </c:pt>
                <c:pt idx="26442">
                  <c:v>5.922522982284616E-4</c:v>
                </c:pt>
                <c:pt idx="26443">
                  <c:v>-3.9963364771656028E-4</c:v>
                </c:pt>
                <c:pt idx="26444">
                  <c:v>-2.2180912152824335E-3</c:v>
                </c:pt>
                <c:pt idx="26445">
                  <c:v>-2.7966913504170296E-3</c:v>
                </c:pt>
                <c:pt idx="26446">
                  <c:v>6.7490946039054666E-4</c:v>
                </c:pt>
                <c:pt idx="26447">
                  <c:v>3.4428081174220604E-4</c:v>
                </c:pt>
                <c:pt idx="26448">
                  <c:v>-2.7966913504170296E-3</c:v>
                </c:pt>
                <c:pt idx="26449">
                  <c:v>6.7490946039054666E-4</c:v>
                </c:pt>
                <c:pt idx="26450">
                  <c:v>-1.5166216123030482E-4</c:v>
                </c:pt>
                <c:pt idx="26451">
                  <c:v>2.6162364958012092E-4</c:v>
                </c:pt>
                <c:pt idx="26452">
                  <c:v>9.6309325255950607E-5</c:v>
                </c:pt>
                <c:pt idx="26453">
                  <c:v>-5.6494797204073056E-4</c:v>
                </c:pt>
                <c:pt idx="26454">
                  <c:v>5.922522982284616E-4</c:v>
                </c:pt>
                <c:pt idx="26455">
                  <c:v>-3.9963364771656028E-4</c:v>
                </c:pt>
                <c:pt idx="26456">
                  <c:v>5.0959513606637632E-4</c:v>
                </c:pt>
                <c:pt idx="26457">
                  <c:v>3.4428081174220604E-4</c:v>
                </c:pt>
                <c:pt idx="26458">
                  <c:v>5.0959513606637632E-4</c:v>
                </c:pt>
                <c:pt idx="26459">
                  <c:v>-7.302622963649008E-4</c:v>
                </c:pt>
                <c:pt idx="26460">
                  <c:v>5.0959513606637632E-4</c:v>
                </c:pt>
                <c:pt idx="26461">
                  <c:v>-7.302622963649008E-4</c:v>
                </c:pt>
                <c:pt idx="26462">
                  <c:v>-1.5166216123030482E-4</c:v>
                </c:pt>
                <c:pt idx="26463">
                  <c:v>-8.9557662068907114E-4</c:v>
                </c:pt>
                <c:pt idx="26464">
                  <c:v>3.4428081174220604E-4</c:v>
                </c:pt>
                <c:pt idx="26465">
                  <c:v>9.6309325255950607E-5</c:v>
                </c:pt>
                <c:pt idx="26466">
                  <c:v>1.3652163093865467E-5</c:v>
                </c:pt>
                <c:pt idx="26467">
                  <c:v>-1.5166216123030482E-4</c:v>
                </c:pt>
                <c:pt idx="26468">
                  <c:v>3.4428081174220604E-4</c:v>
                </c:pt>
                <c:pt idx="26469">
                  <c:v>1.3652163093865467E-5</c:v>
                </c:pt>
                <c:pt idx="26470">
                  <c:v>-1.5568339179857524E-3</c:v>
                </c:pt>
                <c:pt idx="26471">
                  <c:v>3.4428081174220604E-4</c:v>
                </c:pt>
                <c:pt idx="26472">
                  <c:v>5.0959513606637632E-4</c:v>
                </c:pt>
                <c:pt idx="26473">
                  <c:v>-3.1697648555447516E-4</c:v>
                </c:pt>
                <c:pt idx="26474">
                  <c:v>-4.8229080987864545E-4</c:v>
                </c:pt>
                <c:pt idx="26475">
                  <c:v>-4.8229080987864545E-4</c:v>
                </c:pt>
                <c:pt idx="26476">
                  <c:v>3.4428081174220604E-4</c:v>
                </c:pt>
                <c:pt idx="26477">
                  <c:v>-6.9004999068219693E-5</c:v>
                </c:pt>
                <c:pt idx="26478">
                  <c:v>5.922522982284616E-4</c:v>
                </c:pt>
                <c:pt idx="26479">
                  <c:v>-7.302622963649008E-4</c:v>
                </c:pt>
                <c:pt idx="26480">
                  <c:v>-9.7823378285115631E-4</c:v>
                </c:pt>
                <c:pt idx="26481">
                  <c:v>-1.5166216123030482E-4</c:v>
                </c:pt>
                <c:pt idx="26482">
                  <c:v>3.4428081174220604E-4</c:v>
                </c:pt>
                <c:pt idx="26483">
                  <c:v>-1.5166216123030482E-4</c:v>
                </c:pt>
                <c:pt idx="26484">
                  <c:v>-6.9004999068219693E-5</c:v>
                </c:pt>
                <c:pt idx="26485">
                  <c:v>1.3652163093865467E-5</c:v>
                </c:pt>
                <c:pt idx="26486">
                  <c:v>-4.8229080987864545E-4</c:v>
                </c:pt>
                <c:pt idx="26487">
                  <c:v>-9.7823378285115631E-4</c:v>
                </c:pt>
                <c:pt idx="26488">
                  <c:v>-6.9004999068219693E-5</c:v>
                </c:pt>
                <c:pt idx="26489">
                  <c:v>-1.5568339179857524E-3</c:v>
                </c:pt>
                <c:pt idx="26490">
                  <c:v>1.7896648741803578E-4</c:v>
                </c:pt>
                <c:pt idx="26491">
                  <c:v>-3.9963364771656028E-4</c:v>
                </c:pt>
                <c:pt idx="26492">
                  <c:v>-8.9557662068907114E-4</c:v>
                </c:pt>
                <c:pt idx="26493">
                  <c:v>1.3361667576872278E-3</c:v>
                </c:pt>
                <c:pt idx="26494">
                  <c:v>-8.9557662068907114E-4</c:v>
                </c:pt>
                <c:pt idx="26495">
                  <c:v>-3.1697648555447516E-4</c:v>
                </c:pt>
                <c:pt idx="26496">
                  <c:v>1.3652163093865467E-5</c:v>
                </c:pt>
                <c:pt idx="26497">
                  <c:v>-1.8048054044720078E-3</c:v>
                </c:pt>
                <c:pt idx="26498">
                  <c:v>-1.2262052693374119E-3</c:v>
                </c:pt>
                <c:pt idx="26499">
                  <c:v>-6.9004999068219693E-5</c:v>
                </c:pt>
                <c:pt idx="26500">
                  <c:v>-2.5487198639307742E-3</c:v>
                </c:pt>
                <c:pt idx="26501">
                  <c:v>1.1708524333630577E-3</c:v>
                </c:pt>
                <c:pt idx="26502">
                  <c:v>-3.9963364771656028E-4</c:v>
                </c:pt>
                <c:pt idx="26503">
                  <c:v>-9.7823378285115631E-4</c:v>
                </c:pt>
                <c:pt idx="26504">
                  <c:v>1.3652163093865467E-5</c:v>
                </c:pt>
                <c:pt idx="26505">
                  <c:v>-6.4760513420281573E-4</c:v>
                </c:pt>
                <c:pt idx="26506">
                  <c:v>-2.3007483774445188E-3</c:v>
                </c:pt>
                <c:pt idx="26507">
                  <c:v>3.4428081174220604E-4</c:v>
                </c:pt>
                <c:pt idx="26508">
                  <c:v>1.3652163093865467E-5</c:v>
                </c:pt>
                <c:pt idx="26509">
                  <c:v>-3.9963364771656028E-4</c:v>
                </c:pt>
                <c:pt idx="26510">
                  <c:v>9.6309325255950607E-5</c:v>
                </c:pt>
                <c:pt idx="26511">
                  <c:v>-2.6313770260928591E-3</c:v>
                </c:pt>
                <c:pt idx="26512">
                  <c:v>-1.0608909450132416E-3</c:v>
                </c:pt>
                <c:pt idx="26513">
                  <c:v>9.6309325255950607E-5</c:v>
                </c:pt>
                <c:pt idx="26514">
                  <c:v>-5.6494797204073056E-4</c:v>
                </c:pt>
                <c:pt idx="26515">
                  <c:v>-3.9963364771656028E-4</c:v>
                </c:pt>
                <c:pt idx="26516">
                  <c:v>-7.302622963649008E-4</c:v>
                </c:pt>
                <c:pt idx="26517">
                  <c:v>-4.8229080987864545E-4</c:v>
                </c:pt>
                <c:pt idx="26518">
                  <c:v>-1.8874625666340931E-3</c:v>
                </c:pt>
                <c:pt idx="26519">
                  <c:v>3.4428081174220604E-4</c:v>
                </c:pt>
                <c:pt idx="26520">
                  <c:v>-8.1291945852698597E-4</c:v>
                </c:pt>
                <c:pt idx="26521">
                  <c:v>-1.308862431499497E-3</c:v>
                </c:pt>
                <c:pt idx="26522">
                  <c:v>-7.302622963649008E-4</c:v>
                </c:pt>
                <c:pt idx="26523">
                  <c:v>-4.8229080987864545E-4</c:v>
                </c:pt>
                <c:pt idx="26524">
                  <c:v>2.6162364958012092E-4</c:v>
                </c:pt>
                <c:pt idx="26525">
                  <c:v>-6.4760513420281573E-4</c:v>
                </c:pt>
                <c:pt idx="26526">
                  <c:v>-4.8229080987864545E-4</c:v>
                </c:pt>
                <c:pt idx="26527">
                  <c:v>1.3652163093865467E-5</c:v>
                </c:pt>
                <c:pt idx="26528">
                  <c:v>-9.7823378285115631E-4</c:v>
                </c:pt>
                <c:pt idx="26529">
                  <c:v>-6.9004999068219693E-5</c:v>
                </c:pt>
                <c:pt idx="26530">
                  <c:v>1.3652163093865467E-5</c:v>
                </c:pt>
                <c:pt idx="26531">
                  <c:v>-2.3431932339238997E-4</c:v>
                </c:pt>
                <c:pt idx="26532">
                  <c:v>-3.1697648555447516E-4</c:v>
                </c:pt>
                <c:pt idx="26533">
                  <c:v>3.4428081174220604E-4</c:v>
                </c:pt>
                <c:pt idx="26534">
                  <c:v>-1.0608909450132416E-3</c:v>
                </c:pt>
                <c:pt idx="26535">
                  <c:v>-1.308862431499497E-3</c:v>
                </c:pt>
                <c:pt idx="26536">
                  <c:v>-2.3431932339238997E-4</c:v>
                </c:pt>
                <c:pt idx="26537">
                  <c:v>-9.7823378285115631E-4</c:v>
                </c:pt>
                <c:pt idx="26538">
                  <c:v>5.0959513606637632E-4</c:v>
                </c:pt>
                <c:pt idx="26539">
                  <c:v>5.0959513606637632E-4</c:v>
                </c:pt>
                <c:pt idx="26540">
                  <c:v>1.0055381090388873E-3</c:v>
                </c:pt>
                <c:pt idx="26541">
                  <c:v>-8.1291945852698597E-4</c:v>
                </c:pt>
                <c:pt idx="26542">
                  <c:v>-6.4760513420281573E-4</c:v>
                </c:pt>
                <c:pt idx="26543">
                  <c:v>5.922522982284616E-4</c:v>
                </c:pt>
                <c:pt idx="26544">
                  <c:v>-4.8229080987864545E-4</c:v>
                </c:pt>
                <c:pt idx="26545">
                  <c:v>-7.302622963649008E-4</c:v>
                </c:pt>
                <c:pt idx="26546">
                  <c:v>-7.302622963649008E-4</c:v>
                </c:pt>
                <c:pt idx="26547">
                  <c:v>-3.9963364771656028E-4</c:v>
                </c:pt>
                <c:pt idx="26548">
                  <c:v>1.3652163093865467E-5</c:v>
                </c:pt>
                <c:pt idx="26549">
                  <c:v>-1.8048054044720078E-3</c:v>
                </c:pt>
                <c:pt idx="26550">
                  <c:v>4.2693797390429121E-4</c:v>
                </c:pt>
                <c:pt idx="26551">
                  <c:v>-7.302622963649008E-4</c:v>
                </c:pt>
                <c:pt idx="26552">
                  <c:v>-1.2262052693374119E-3</c:v>
                </c:pt>
                <c:pt idx="26553">
                  <c:v>-8.1291945852698597E-4</c:v>
                </c:pt>
                <c:pt idx="26554">
                  <c:v>-2.3007483774445188E-3</c:v>
                </c:pt>
                <c:pt idx="26555">
                  <c:v>-3.9963364771656028E-4</c:v>
                </c:pt>
                <c:pt idx="26556">
                  <c:v>6.7490946039054666E-4</c:v>
                </c:pt>
                <c:pt idx="26557">
                  <c:v>7.5756662255263183E-4</c:v>
                </c:pt>
                <c:pt idx="26558">
                  <c:v>-6.4760513420281573E-4</c:v>
                </c:pt>
                <c:pt idx="26559">
                  <c:v>-1.6394910801478375E-3</c:v>
                </c:pt>
                <c:pt idx="26560">
                  <c:v>-1.2262052693374119E-3</c:v>
                </c:pt>
                <c:pt idx="26561">
                  <c:v>-3.6232629720378811E-3</c:v>
                </c:pt>
                <c:pt idx="26562">
                  <c:v>3.4428081174220604E-4</c:v>
                </c:pt>
                <c:pt idx="26563">
                  <c:v>-1.391519593661582E-3</c:v>
                </c:pt>
                <c:pt idx="26564">
                  <c:v>-6.9004999068219693E-5</c:v>
                </c:pt>
                <c:pt idx="26565">
                  <c:v>-2.3431932339238997E-4</c:v>
                </c:pt>
                <c:pt idx="26566">
                  <c:v>-2.4660627017686894E-3</c:v>
                </c:pt>
                <c:pt idx="26567">
                  <c:v>-1.6394910801478375E-3</c:v>
                </c:pt>
                <c:pt idx="26568">
                  <c:v>-2.3431932339238997E-4</c:v>
                </c:pt>
                <c:pt idx="26569">
                  <c:v>-1.0608909450132416E-3</c:v>
                </c:pt>
                <c:pt idx="26570">
                  <c:v>-8.1291945852698597E-4</c:v>
                </c:pt>
                <c:pt idx="26571">
                  <c:v>-5.6494797204073056E-4</c:v>
                </c:pt>
                <c:pt idx="26572">
                  <c:v>-1.5166216123030482E-4</c:v>
                </c:pt>
                <c:pt idx="26573">
                  <c:v>-1.8874625666340931E-3</c:v>
                </c:pt>
                <c:pt idx="26574">
                  <c:v>-5.6494797204073056E-4</c:v>
                </c:pt>
                <c:pt idx="26575">
                  <c:v>-1.1435481071753266E-3</c:v>
                </c:pt>
                <c:pt idx="26576">
                  <c:v>-1.5166216123030482E-4</c:v>
                </c:pt>
                <c:pt idx="26577">
                  <c:v>-4.8229080987864545E-4</c:v>
                </c:pt>
                <c:pt idx="26578">
                  <c:v>-2.7140341882549443E-3</c:v>
                </c:pt>
                <c:pt idx="26579">
                  <c:v>-2.4660627017686894E-3</c:v>
                </c:pt>
                <c:pt idx="26580">
                  <c:v>-2.1354340531203487E-3</c:v>
                </c:pt>
                <c:pt idx="26581">
                  <c:v>1.0881952712009724E-3</c:v>
                </c:pt>
                <c:pt idx="26582">
                  <c:v>-3.1697648555447516E-4</c:v>
                </c:pt>
                <c:pt idx="26583">
                  <c:v>-2.0527768909582634E-3</c:v>
                </c:pt>
                <c:pt idx="26584">
                  <c:v>-7.302622963649008E-4</c:v>
                </c:pt>
                <c:pt idx="26585">
                  <c:v>2.6162364958012092E-4</c:v>
                </c:pt>
                <c:pt idx="26586">
                  <c:v>-1.4741767558236671E-3</c:v>
                </c:pt>
                <c:pt idx="26587">
                  <c:v>-1.8874625666340931E-3</c:v>
                </c:pt>
                <c:pt idx="26588">
                  <c:v>4.2693797390429121E-4</c:v>
                </c:pt>
                <c:pt idx="26589">
                  <c:v>-3.6232629720378811E-3</c:v>
                </c:pt>
                <c:pt idx="26590">
                  <c:v>-1.0608909450132416E-3</c:v>
                </c:pt>
                <c:pt idx="26591">
                  <c:v>7.5756662255263183E-4</c:v>
                </c:pt>
                <c:pt idx="26592">
                  <c:v>-3.9963364771656028E-4</c:v>
                </c:pt>
                <c:pt idx="26593">
                  <c:v>2.6162364958012092E-4</c:v>
                </c:pt>
                <c:pt idx="26594">
                  <c:v>9.6309325255950607E-5</c:v>
                </c:pt>
                <c:pt idx="26595">
                  <c:v>9.6309325255950607E-5</c:v>
                </c:pt>
                <c:pt idx="26596">
                  <c:v>-2.3431932339238997E-4</c:v>
                </c:pt>
                <c:pt idx="26597">
                  <c:v>9.6309325255950607E-5</c:v>
                </c:pt>
                <c:pt idx="26598">
                  <c:v>-1.8874625666340931E-3</c:v>
                </c:pt>
                <c:pt idx="26599">
                  <c:v>-7.302622963649008E-4</c:v>
                </c:pt>
                <c:pt idx="26600">
                  <c:v>4.2693797390429121E-4</c:v>
                </c:pt>
                <c:pt idx="26601">
                  <c:v>-3.1697648555447516E-4</c:v>
                </c:pt>
                <c:pt idx="26602">
                  <c:v>-8.1291945852698597E-4</c:v>
                </c:pt>
                <c:pt idx="26603">
                  <c:v>-1.6394910801478375E-3</c:v>
                </c:pt>
                <c:pt idx="26604">
                  <c:v>-6.4760513420281573E-4</c:v>
                </c:pt>
                <c:pt idx="26605">
                  <c:v>-1.5568339179857524E-3</c:v>
                </c:pt>
                <c:pt idx="26606">
                  <c:v>-1.6394910801478375E-3</c:v>
                </c:pt>
                <c:pt idx="26607">
                  <c:v>1.0055381090388873E-3</c:v>
                </c:pt>
                <c:pt idx="26608">
                  <c:v>-6.9004999068219693E-5</c:v>
                </c:pt>
                <c:pt idx="26609">
                  <c:v>-3.1697648555447516E-4</c:v>
                </c:pt>
                <c:pt idx="26610">
                  <c:v>-2.4660627017686894E-3</c:v>
                </c:pt>
                <c:pt idx="26611">
                  <c:v>5.0959513606637632E-4</c:v>
                </c:pt>
                <c:pt idx="26612">
                  <c:v>2.6162364958012092E-4</c:v>
                </c:pt>
                <c:pt idx="26613">
                  <c:v>-1.2262052693374119E-3</c:v>
                </c:pt>
                <c:pt idx="26614">
                  <c:v>-1.4741767558236671E-3</c:v>
                </c:pt>
                <c:pt idx="26615">
                  <c:v>-2.3834055396066041E-3</c:v>
                </c:pt>
                <c:pt idx="26616">
                  <c:v>-3.1697648555447516E-4</c:v>
                </c:pt>
                <c:pt idx="26617">
                  <c:v>-8.9557662068907114E-4</c:v>
                </c:pt>
                <c:pt idx="26618">
                  <c:v>9.6309325255950607E-5</c:v>
                </c:pt>
                <c:pt idx="26619">
                  <c:v>-1.0608909450132416E-3</c:v>
                </c:pt>
                <c:pt idx="26620">
                  <c:v>-5.6494797204073056E-4</c:v>
                </c:pt>
                <c:pt idx="26621">
                  <c:v>1.7896648741803578E-4</c:v>
                </c:pt>
                <c:pt idx="26622">
                  <c:v>-1.1435481071753266E-3</c:v>
                </c:pt>
                <c:pt idx="26623">
                  <c:v>-6.4760513420281573E-4</c:v>
                </c:pt>
                <c:pt idx="26624">
                  <c:v>-8.9557662068907114E-4</c:v>
                </c:pt>
                <c:pt idx="26625">
                  <c:v>-1.5166216123030482E-4</c:v>
                </c:pt>
                <c:pt idx="26626">
                  <c:v>-9.7823378285115631E-4</c:v>
                </c:pt>
                <c:pt idx="26627">
                  <c:v>-4.8229080987864545E-4</c:v>
                </c:pt>
                <c:pt idx="26628">
                  <c:v>-3.1697648555447516E-4</c:v>
                </c:pt>
                <c:pt idx="26629">
                  <c:v>-3.1697648555447516E-4</c:v>
                </c:pt>
                <c:pt idx="26630">
                  <c:v>-3.457948647713711E-3</c:v>
                </c:pt>
                <c:pt idx="26631">
                  <c:v>-2.7140341882549443E-3</c:v>
                </c:pt>
                <c:pt idx="26632">
                  <c:v>-2.3431932339238997E-4</c:v>
                </c:pt>
                <c:pt idx="26633">
                  <c:v>-6.9004999068219693E-5</c:v>
                </c:pt>
                <c:pt idx="26634">
                  <c:v>-1.1435481071753266E-3</c:v>
                </c:pt>
                <c:pt idx="26635">
                  <c:v>-1.8874625666340931E-3</c:v>
                </c:pt>
                <c:pt idx="26636">
                  <c:v>-2.7966913504170296E-3</c:v>
                </c:pt>
                <c:pt idx="26637">
                  <c:v>-3.1697648555447516E-4</c:v>
                </c:pt>
                <c:pt idx="26638">
                  <c:v>-1.4741767558236671E-3</c:v>
                </c:pt>
                <c:pt idx="26639">
                  <c:v>-3.1697648555447516E-4</c:v>
                </c:pt>
                <c:pt idx="26640">
                  <c:v>-1.4741767558236671E-3</c:v>
                </c:pt>
                <c:pt idx="26641">
                  <c:v>-6.9004999068219693E-5</c:v>
                </c:pt>
                <c:pt idx="26642">
                  <c:v>1.3652163093865467E-5</c:v>
                </c:pt>
                <c:pt idx="26643">
                  <c:v>1.3652163093865467E-5</c:v>
                </c:pt>
                <c:pt idx="26644">
                  <c:v>-4.8229080987864545E-4</c:v>
                </c:pt>
                <c:pt idx="26645">
                  <c:v>-3.9963364771656028E-4</c:v>
                </c:pt>
                <c:pt idx="26646">
                  <c:v>2.6162364958012092E-4</c:v>
                </c:pt>
                <c:pt idx="26647">
                  <c:v>-1.308862431499497E-3</c:v>
                </c:pt>
                <c:pt idx="26648">
                  <c:v>-8.1291945852698597E-4</c:v>
                </c:pt>
                <c:pt idx="26649">
                  <c:v>-5.6494797204073056E-4</c:v>
                </c:pt>
                <c:pt idx="26650">
                  <c:v>-3.6232629720378811E-3</c:v>
                </c:pt>
                <c:pt idx="26651">
                  <c:v>-1.0608909450132416E-3</c:v>
                </c:pt>
                <c:pt idx="26652">
                  <c:v>-3.1273199990653703E-3</c:v>
                </c:pt>
                <c:pt idx="26653">
                  <c:v>-3.2926343233895404E-3</c:v>
                </c:pt>
                <c:pt idx="26654">
                  <c:v>-1.8048054044720078E-3</c:v>
                </c:pt>
                <c:pt idx="26655">
                  <c:v>-9.7823378285115631E-4</c:v>
                </c:pt>
                <c:pt idx="26656">
                  <c:v>-3.5406058098757958E-3</c:v>
                </c:pt>
                <c:pt idx="26657">
                  <c:v>-2.0527768909582634E-3</c:v>
                </c:pt>
                <c:pt idx="26658">
                  <c:v>-1.8048054044720078E-3</c:v>
                </c:pt>
                <c:pt idx="26659">
                  <c:v>-4.8229080987864545E-4</c:v>
                </c:pt>
                <c:pt idx="26660">
                  <c:v>9.6309325255950607E-5</c:v>
                </c:pt>
                <c:pt idx="26661">
                  <c:v>-8.1291945852698597E-4</c:v>
                </c:pt>
                <c:pt idx="26662">
                  <c:v>-1.2262052693374119E-3</c:v>
                </c:pt>
                <c:pt idx="26663">
                  <c:v>-4.8229080987864545E-4</c:v>
                </c:pt>
                <c:pt idx="26664">
                  <c:v>-6.4760513420281573E-4</c:v>
                </c:pt>
                <c:pt idx="26665">
                  <c:v>-6.4760513420281573E-4</c:v>
                </c:pt>
                <c:pt idx="26666">
                  <c:v>-3.9963364771656028E-4</c:v>
                </c:pt>
                <c:pt idx="26667">
                  <c:v>-3.9963364771656028E-4</c:v>
                </c:pt>
                <c:pt idx="26668">
                  <c:v>-8.9557662068907114E-4</c:v>
                </c:pt>
                <c:pt idx="26669">
                  <c:v>-3.1697648555447516E-4</c:v>
                </c:pt>
                <c:pt idx="26670">
                  <c:v>-3.9963364771656028E-4</c:v>
                </c:pt>
                <c:pt idx="26671">
                  <c:v>-3.9538916206862222E-3</c:v>
                </c:pt>
                <c:pt idx="26672">
                  <c:v>-1.2262052693374119E-3</c:v>
                </c:pt>
                <c:pt idx="26673">
                  <c:v>-3.2099771612274551E-3</c:v>
                </c:pt>
                <c:pt idx="26674">
                  <c:v>-2.3431932339238997E-4</c:v>
                </c:pt>
                <c:pt idx="26675">
                  <c:v>-8.1291945852698597E-4</c:v>
                </c:pt>
                <c:pt idx="26676">
                  <c:v>-3.9963364771656028E-4</c:v>
                </c:pt>
                <c:pt idx="26677">
                  <c:v>4.2693797390429121E-4</c:v>
                </c:pt>
                <c:pt idx="26678">
                  <c:v>-6.9004999068219693E-5</c:v>
                </c:pt>
                <c:pt idx="26679">
                  <c:v>-6.4760513420281573E-4</c:v>
                </c:pt>
                <c:pt idx="26680">
                  <c:v>-1.2262052693374119E-3</c:v>
                </c:pt>
                <c:pt idx="26681">
                  <c:v>-1.5568339179857524E-3</c:v>
                </c:pt>
                <c:pt idx="26682">
                  <c:v>-1.4741767558236671E-3</c:v>
                </c:pt>
                <c:pt idx="26683">
                  <c:v>-1.5166216123030482E-4</c:v>
                </c:pt>
                <c:pt idx="26684">
                  <c:v>-6.4760513420281573E-4</c:v>
                </c:pt>
                <c:pt idx="26685">
                  <c:v>-1.1435481071753266E-3</c:v>
                </c:pt>
                <c:pt idx="26686">
                  <c:v>-1.5166216123030482E-4</c:v>
                </c:pt>
                <c:pt idx="26687">
                  <c:v>-7.302622963649008E-4</c:v>
                </c:pt>
                <c:pt idx="26688">
                  <c:v>-2.4660627017686894E-3</c:v>
                </c:pt>
                <c:pt idx="26689">
                  <c:v>-1.2262052693374119E-3</c:v>
                </c:pt>
                <c:pt idx="26690">
                  <c:v>-8.1291945852698597E-4</c:v>
                </c:pt>
                <c:pt idx="26691">
                  <c:v>-3.9963364771656028E-4</c:v>
                </c:pt>
                <c:pt idx="26692">
                  <c:v>-8.9557662068907114E-4</c:v>
                </c:pt>
                <c:pt idx="26693">
                  <c:v>-3.9963364771656028E-4</c:v>
                </c:pt>
                <c:pt idx="26694">
                  <c:v>-7.302622963649008E-4</c:v>
                </c:pt>
                <c:pt idx="26695">
                  <c:v>-2.1354340531203487E-3</c:v>
                </c:pt>
                <c:pt idx="26696">
                  <c:v>-1.1435481071753266E-3</c:v>
                </c:pt>
                <c:pt idx="26697">
                  <c:v>-4.8229080987864545E-4</c:v>
                </c:pt>
                <c:pt idx="26698">
                  <c:v>-9.7823378285115631E-4</c:v>
                </c:pt>
                <c:pt idx="26699">
                  <c:v>-2.3007483774445188E-3</c:v>
                </c:pt>
                <c:pt idx="26700">
                  <c:v>-8.9557662068907114E-4</c:v>
                </c:pt>
                <c:pt idx="26701">
                  <c:v>-4.8229080987864545E-4</c:v>
                </c:pt>
                <c:pt idx="26702">
                  <c:v>-1.4741767558236671E-3</c:v>
                </c:pt>
                <c:pt idx="26703">
                  <c:v>-3.9963364771656028E-4</c:v>
                </c:pt>
                <c:pt idx="26704">
                  <c:v>-3.1697648555447516E-4</c:v>
                </c:pt>
                <c:pt idx="26705">
                  <c:v>-1.6394910801478375E-3</c:v>
                </c:pt>
                <c:pt idx="26706">
                  <c:v>-1.8874625666340931E-3</c:v>
                </c:pt>
                <c:pt idx="26707">
                  <c:v>3.4428081174220604E-4</c:v>
                </c:pt>
                <c:pt idx="26708">
                  <c:v>-8.9557662068907114E-4</c:v>
                </c:pt>
                <c:pt idx="26709">
                  <c:v>-1.0608909450132416E-3</c:v>
                </c:pt>
                <c:pt idx="26710">
                  <c:v>-3.9963364771656028E-4</c:v>
                </c:pt>
                <c:pt idx="26711">
                  <c:v>-8.9557662068907114E-4</c:v>
                </c:pt>
                <c:pt idx="26712">
                  <c:v>-1.308862431499497E-3</c:v>
                </c:pt>
                <c:pt idx="26713">
                  <c:v>-6.4760513420281573E-4</c:v>
                </c:pt>
                <c:pt idx="26714">
                  <c:v>-2.9620056747411997E-3</c:v>
                </c:pt>
                <c:pt idx="26715">
                  <c:v>-1.8048054044720078E-3</c:v>
                </c:pt>
                <c:pt idx="26716">
                  <c:v>-5.6494797204073056E-4</c:v>
                </c:pt>
                <c:pt idx="26717">
                  <c:v>-8.1291945852698597E-4</c:v>
                </c:pt>
                <c:pt idx="26718">
                  <c:v>-6.4760513420281573E-4</c:v>
                </c:pt>
                <c:pt idx="26719">
                  <c:v>-1.1435481071753266E-3</c:v>
                </c:pt>
                <c:pt idx="26720">
                  <c:v>-6.4760513420281573E-4</c:v>
                </c:pt>
                <c:pt idx="26721">
                  <c:v>-8.1291945852698597E-4</c:v>
                </c:pt>
                <c:pt idx="26722">
                  <c:v>-8.9557662068907114E-4</c:v>
                </c:pt>
                <c:pt idx="26723">
                  <c:v>-2.2180912152824335E-3</c:v>
                </c:pt>
                <c:pt idx="26724">
                  <c:v>-8.9557662068907114E-4</c:v>
                </c:pt>
                <c:pt idx="26725">
                  <c:v>-2.1354340531203487E-3</c:v>
                </c:pt>
                <c:pt idx="26726">
                  <c:v>-3.044662836903285E-3</c:v>
                </c:pt>
                <c:pt idx="26727">
                  <c:v>-1.6394910801478375E-3</c:v>
                </c:pt>
                <c:pt idx="26728">
                  <c:v>-1.2262052693374119E-3</c:v>
                </c:pt>
                <c:pt idx="26729">
                  <c:v>-7.302622963649008E-4</c:v>
                </c:pt>
                <c:pt idx="26730">
                  <c:v>-1.391519593661582E-3</c:v>
                </c:pt>
                <c:pt idx="26731">
                  <c:v>-9.7823378285115631E-4</c:v>
                </c:pt>
                <c:pt idx="26732">
                  <c:v>-1.9701197287961781E-3</c:v>
                </c:pt>
                <c:pt idx="26733">
                  <c:v>-1.308862431499497E-3</c:v>
                </c:pt>
                <c:pt idx="26734">
                  <c:v>-1.5568339179857524E-3</c:v>
                </c:pt>
                <c:pt idx="26735">
                  <c:v>-2.3431932339238997E-4</c:v>
                </c:pt>
                <c:pt idx="26736">
                  <c:v>-1.308862431499497E-3</c:v>
                </c:pt>
                <c:pt idx="26737">
                  <c:v>-1.391519593661582E-3</c:v>
                </c:pt>
                <c:pt idx="26738">
                  <c:v>-3.3752914855516257E-3</c:v>
                </c:pt>
                <c:pt idx="26739">
                  <c:v>-4.8229080987864545E-4</c:v>
                </c:pt>
                <c:pt idx="26740">
                  <c:v>-2.0527768909582634E-3</c:v>
                </c:pt>
                <c:pt idx="26741">
                  <c:v>-5.6494797204073056E-4</c:v>
                </c:pt>
                <c:pt idx="26742">
                  <c:v>-3.2926343233895404E-3</c:v>
                </c:pt>
                <c:pt idx="26743">
                  <c:v>-3.9538916206862222E-3</c:v>
                </c:pt>
                <c:pt idx="26744">
                  <c:v>-1.5568339179857524E-3</c:v>
                </c:pt>
                <c:pt idx="26745">
                  <c:v>-1.5568339179857524E-3</c:v>
                </c:pt>
                <c:pt idx="26746">
                  <c:v>-8.1291945852698597E-4</c:v>
                </c:pt>
                <c:pt idx="26747">
                  <c:v>-3.9963364771656028E-4</c:v>
                </c:pt>
                <c:pt idx="26748">
                  <c:v>-1.5166216123030482E-4</c:v>
                </c:pt>
                <c:pt idx="26749">
                  <c:v>-1.2262052693374119E-3</c:v>
                </c:pt>
                <c:pt idx="26750">
                  <c:v>-1.6394910801478375E-3</c:v>
                </c:pt>
                <c:pt idx="26751">
                  <c:v>-6.4760513420281573E-4</c:v>
                </c:pt>
                <c:pt idx="26752">
                  <c:v>-3.1697648555447516E-4</c:v>
                </c:pt>
                <c:pt idx="26753">
                  <c:v>-1.308862431499497E-3</c:v>
                </c:pt>
                <c:pt idx="26754">
                  <c:v>-1.2262052693374119E-3</c:v>
                </c:pt>
                <c:pt idx="26755">
                  <c:v>-8.1291945852698597E-4</c:v>
                </c:pt>
                <c:pt idx="26756">
                  <c:v>-2.8793485125791145E-3</c:v>
                </c:pt>
                <c:pt idx="26757">
                  <c:v>-7.302622963649008E-4</c:v>
                </c:pt>
                <c:pt idx="26758">
                  <c:v>-1.1435481071753266E-3</c:v>
                </c:pt>
                <c:pt idx="26759">
                  <c:v>-1.0608909450132416E-3</c:v>
                </c:pt>
                <c:pt idx="26760">
                  <c:v>-3.1697648555447516E-4</c:v>
                </c:pt>
                <c:pt idx="26761">
                  <c:v>-1.308862431499497E-3</c:v>
                </c:pt>
                <c:pt idx="26762">
                  <c:v>-1.4741767558236671E-3</c:v>
                </c:pt>
                <c:pt idx="26763">
                  <c:v>-3.7059201341999664E-3</c:v>
                </c:pt>
                <c:pt idx="26764">
                  <c:v>-1.308862431499497E-3</c:v>
                </c:pt>
                <c:pt idx="26765">
                  <c:v>-2.2180912152824335E-3</c:v>
                </c:pt>
                <c:pt idx="26766">
                  <c:v>-1.391519593661582E-3</c:v>
                </c:pt>
                <c:pt idx="26767">
                  <c:v>-1.5568339179857524E-3</c:v>
                </c:pt>
                <c:pt idx="26768">
                  <c:v>-2.3431932339238997E-4</c:v>
                </c:pt>
                <c:pt idx="26769">
                  <c:v>-1.8874625666340931E-3</c:v>
                </c:pt>
                <c:pt idx="26770">
                  <c:v>-2.7966913504170296E-3</c:v>
                </c:pt>
                <c:pt idx="26771">
                  <c:v>4.2693797390429121E-4</c:v>
                </c:pt>
                <c:pt idx="26772">
                  <c:v>-1.4741767558236671E-3</c:v>
                </c:pt>
                <c:pt idx="26773">
                  <c:v>-1.5568339179857524E-3</c:v>
                </c:pt>
                <c:pt idx="26774">
                  <c:v>-1.8048054044720078E-3</c:v>
                </c:pt>
                <c:pt idx="26775">
                  <c:v>-3.9963364771656028E-4</c:v>
                </c:pt>
                <c:pt idx="26776">
                  <c:v>-6.9004999068219693E-5</c:v>
                </c:pt>
                <c:pt idx="26777">
                  <c:v>-2.2180912152824335E-3</c:v>
                </c:pt>
                <c:pt idx="26778">
                  <c:v>-6.4760513420281573E-4</c:v>
                </c:pt>
                <c:pt idx="26779">
                  <c:v>-3.2099771612274551E-3</c:v>
                </c:pt>
                <c:pt idx="26780">
                  <c:v>-1.391519593661582E-3</c:v>
                </c:pt>
                <c:pt idx="26781">
                  <c:v>-1.308862431499497E-3</c:v>
                </c:pt>
                <c:pt idx="26782">
                  <c:v>-1.308862431499497E-3</c:v>
                </c:pt>
                <c:pt idx="26783">
                  <c:v>-8.1291945852698597E-4</c:v>
                </c:pt>
                <c:pt idx="26784">
                  <c:v>-7.302622963649008E-4</c:v>
                </c:pt>
                <c:pt idx="26785">
                  <c:v>-1.308862431499497E-3</c:v>
                </c:pt>
                <c:pt idx="26786">
                  <c:v>-4.8229080987864545E-4</c:v>
                </c:pt>
                <c:pt idx="26787">
                  <c:v>-2.7140341882549443E-3</c:v>
                </c:pt>
                <c:pt idx="26788">
                  <c:v>-8.1291945852698597E-4</c:v>
                </c:pt>
                <c:pt idx="26789">
                  <c:v>-1.9701197287961781E-3</c:v>
                </c:pt>
                <c:pt idx="26790">
                  <c:v>-2.3007483774445188E-3</c:v>
                </c:pt>
                <c:pt idx="26791">
                  <c:v>-6.9004999068219693E-5</c:v>
                </c:pt>
                <c:pt idx="26792">
                  <c:v>-3.9538916206862222E-3</c:v>
                </c:pt>
                <c:pt idx="26793">
                  <c:v>-8.1291945852698597E-4</c:v>
                </c:pt>
                <c:pt idx="26794">
                  <c:v>-6.4760513420281573E-4</c:v>
                </c:pt>
                <c:pt idx="26795">
                  <c:v>-6.4760513420281573E-4</c:v>
                </c:pt>
                <c:pt idx="26796">
                  <c:v>-1.5568339179857524E-3</c:v>
                </c:pt>
                <c:pt idx="26797">
                  <c:v>-2.6313770260928591E-3</c:v>
                </c:pt>
                <c:pt idx="26798">
                  <c:v>9.6309325255950607E-5</c:v>
                </c:pt>
                <c:pt idx="26799">
                  <c:v>-2.0527768909582634E-3</c:v>
                </c:pt>
                <c:pt idx="26800">
                  <c:v>-4.8229080987864545E-4</c:v>
                </c:pt>
                <c:pt idx="26801">
                  <c:v>-8.9557662068907114E-4</c:v>
                </c:pt>
                <c:pt idx="26802">
                  <c:v>-1.6394910801478375E-3</c:v>
                </c:pt>
                <c:pt idx="26803">
                  <c:v>-2.6313770260928591E-3</c:v>
                </c:pt>
                <c:pt idx="26804">
                  <c:v>-2.4660627017686894E-3</c:v>
                </c:pt>
                <c:pt idx="26805">
                  <c:v>-7.302622963649008E-4</c:v>
                </c:pt>
                <c:pt idx="26806">
                  <c:v>-7.302622963649008E-4</c:v>
                </c:pt>
                <c:pt idx="26807">
                  <c:v>-1.5166216123030482E-4</c:v>
                </c:pt>
                <c:pt idx="26808">
                  <c:v>-1.8874625666340931E-3</c:v>
                </c:pt>
                <c:pt idx="26809">
                  <c:v>-1.1435481071753266E-3</c:v>
                </c:pt>
                <c:pt idx="26810">
                  <c:v>-9.7823378285115631E-4</c:v>
                </c:pt>
                <c:pt idx="26811">
                  <c:v>-9.7823378285115631E-4</c:v>
                </c:pt>
                <c:pt idx="26812">
                  <c:v>-3.2099771612274551E-3</c:v>
                </c:pt>
                <c:pt idx="26813">
                  <c:v>-1.5568339179857524E-3</c:v>
                </c:pt>
                <c:pt idx="26814">
                  <c:v>-1.0608909450132416E-3</c:v>
                </c:pt>
                <c:pt idx="26815">
                  <c:v>3.4428081174220604E-4</c:v>
                </c:pt>
                <c:pt idx="26816">
                  <c:v>-8.9557662068907114E-4</c:v>
                </c:pt>
                <c:pt idx="26817">
                  <c:v>-1.7221482423099227E-3</c:v>
                </c:pt>
                <c:pt idx="26818">
                  <c:v>-2.2180912152824335E-3</c:v>
                </c:pt>
                <c:pt idx="26819">
                  <c:v>-3.9963364771656028E-4</c:v>
                </c:pt>
                <c:pt idx="26820">
                  <c:v>-2.9620056747411997E-3</c:v>
                </c:pt>
                <c:pt idx="26821">
                  <c:v>-1.8874625666340931E-3</c:v>
                </c:pt>
                <c:pt idx="26822">
                  <c:v>-8.9557662068907114E-4</c:v>
                </c:pt>
                <c:pt idx="26823">
                  <c:v>-1.7221482423099227E-3</c:v>
                </c:pt>
                <c:pt idx="26824">
                  <c:v>-1.1435481071753266E-3</c:v>
                </c:pt>
                <c:pt idx="26825">
                  <c:v>-1.4741767558236671E-3</c:v>
                </c:pt>
                <c:pt idx="26826">
                  <c:v>-1.2262052693374119E-3</c:v>
                </c:pt>
                <c:pt idx="26827">
                  <c:v>-1.2262052693374119E-3</c:v>
                </c:pt>
                <c:pt idx="26828">
                  <c:v>-1.2262052693374119E-3</c:v>
                </c:pt>
                <c:pt idx="26829">
                  <c:v>-2.7140341882549443E-3</c:v>
                </c:pt>
                <c:pt idx="26830">
                  <c:v>-1.0608909450132416E-3</c:v>
                </c:pt>
                <c:pt idx="26831">
                  <c:v>-3.1273199990653703E-3</c:v>
                </c:pt>
                <c:pt idx="26832">
                  <c:v>-2.8793485125791145E-3</c:v>
                </c:pt>
                <c:pt idx="26833">
                  <c:v>-1.9701197287961781E-3</c:v>
                </c:pt>
                <c:pt idx="26834">
                  <c:v>-5.6494797204073056E-4</c:v>
                </c:pt>
                <c:pt idx="26835">
                  <c:v>-2.3834055396066041E-3</c:v>
                </c:pt>
                <c:pt idx="26836">
                  <c:v>-9.7823378285115631E-4</c:v>
                </c:pt>
                <c:pt idx="26837">
                  <c:v>-3.2099771612274551E-3</c:v>
                </c:pt>
                <c:pt idx="26838">
                  <c:v>-6.9004999068219693E-5</c:v>
                </c:pt>
                <c:pt idx="26839">
                  <c:v>-2.1354340531203487E-3</c:v>
                </c:pt>
                <c:pt idx="26840">
                  <c:v>-1.6394910801478375E-3</c:v>
                </c:pt>
                <c:pt idx="26841">
                  <c:v>-3.044662836903285E-3</c:v>
                </c:pt>
                <c:pt idx="26842">
                  <c:v>-1.308862431499497E-3</c:v>
                </c:pt>
                <c:pt idx="26843">
                  <c:v>-7.302622963649008E-4</c:v>
                </c:pt>
                <c:pt idx="26844">
                  <c:v>-2.3834055396066041E-3</c:v>
                </c:pt>
                <c:pt idx="26845">
                  <c:v>-1.8048054044720078E-3</c:v>
                </c:pt>
                <c:pt idx="26846">
                  <c:v>-1.8048054044720078E-3</c:v>
                </c:pt>
                <c:pt idx="26847">
                  <c:v>-1.0608909450132416E-3</c:v>
                </c:pt>
                <c:pt idx="26848">
                  <c:v>-2.7966913504170296E-3</c:v>
                </c:pt>
                <c:pt idx="26849">
                  <c:v>-2.5487198639307742E-3</c:v>
                </c:pt>
                <c:pt idx="26850">
                  <c:v>-1.0608909450132416E-3</c:v>
                </c:pt>
                <c:pt idx="26851">
                  <c:v>-4.8229080987864545E-4</c:v>
                </c:pt>
                <c:pt idx="26852">
                  <c:v>-4.8229080987864545E-4</c:v>
                </c:pt>
                <c:pt idx="26853">
                  <c:v>-1.0608909450132416E-3</c:v>
                </c:pt>
                <c:pt idx="26854">
                  <c:v>-6.4760513420281573E-4</c:v>
                </c:pt>
                <c:pt idx="26855">
                  <c:v>-9.7823378285115631E-4</c:v>
                </c:pt>
                <c:pt idx="26856">
                  <c:v>-3.9963364771656028E-4</c:v>
                </c:pt>
                <c:pt idx="26857">
                  <c:v>-1.391519593661582E-3</c:v>
                </c:pt>
                <c:pt idx="26858">
                  <c:v>-8.9557662068907114E-4</c:v>
                </c:pt>
                <c:pt idx="26859">
                  <c:v>-2.0527768909582634E-3</c:v>
                </c:pt>
                <c:pt idx="26860">
                  <c:v>-3.9963364771656028E-4</c:v>
                </c:pt>
                <c:pt idx="26861">
                  <c:v>-7.302622963649008E-4</c:v>
                </c:pt>
                <c:pt idx="26862">
                  <c:v>-6.4760513420281573E-4</c:v>
                </c:pt>
                <c:pt idx="26863">
                  <c:v>-1.5568339179857524E-3</c:v>
                </c:pt>
                <c:pt idx="26864">
                  <c:v>-1.391519593661582E-3</c:v>
                </c:pt>
                <c:pt idx="26865">
                  <c:v>-2.0527768909582634E-3</c:v>
                </c:pt>
                <c:pt idx="26866">
                  <c:v>-8.1291945852698597E-4</c:v>
                </c:pt>
                <c:pt idx="26867">
                  <c:v>-1.4741767558236671E-3</c:v>
                </c:pt>
                <c:pt idx="26868">
                  <c:v>-5.6494797204073056E-4</c:v>
                </c:pt>
                <c:pt idx="26869">
                  <c:v>-2.4660627017686894E-3</c:v>
                </c:pt>
                <c:pt idx="26870">
                  <c:v>-1.391519593661582E-3</c:v>
                </c:pt>
                <c:pt idx="26871">
                  <c:v>-1.5166216123030482E-4</c:v>
                </c:pt>
                <c:pt idx="26872">
                  <c:v>-1.6394910801478375E-3</c:v>
                </c:pt>
                <c:pt idx="26873">
                  <c:v>-2.3834055396066041E-3</c:v>
                </c:pt>
                <c:pt idx="26874">
                  <c:v>-1.6394910801478375E-3</c:v>
                </c:pt>
                <c:pt idx="26875">
                  <c:v>-2.2180912152824335E-3</c:v>
                </c:pt>
                <c:pt idx="26876">
                  <c:v>-1.0608909450132416E-3</c:v>
                </c:pt>
                <c:pt idx="26877">
                  <c:v>-3.8712344585241365E-3</c:v>
                </c:pt>
                <c:pt idx="26878">
                  <c:v>-1.4741767558236671E-3</c:v>
                </c:pt>
                <c:pt idx="26879">
                  <c:v>-8.9557662068907114E-4</c:v>
                </c:pt>
                <c:pt idx="26880">
                  <c:v>-8.1291945852698597E-4</c:v>
                </c:pt>
                <c:pt idx="26881">
                  <c:v>-1.8048054044720078E-3</c:v>
                </c:pt>
                <c:pt idx="26882">
                  <c:v>-2.2180912152824335E-3</c:v>
                </c:pt>
                <c:pt idx="26883">
                  <c:v>-1.1435481071753266E-3</c:v>
                </c:pt>
                <c:pt idx="26884">
                  <c:v>-3.1697648555447516E-4</c:v>
                </c:pt>
                <c:pt idx="26885">
                  <c:v>-1.6394910801478375E-3</c:v>
                </c:pt>
                <c:pt idx="26886">
                  <c:v>0.28410631851418056</c:v>
                </c:pt>
                <c:pt idx="26887">
                  <c:v>0.58167210229768707</c:v>
                </c:pt>
                <c:pt idx="26888">
                  <c:v>0.64515280283816845</c:v>
                </c:pt>
                <c:pt idx="26889">
                  <c:v>0.65755137716248124</c:v>
                </c:pt>
                <c:pt idx="26890">
                  <c:v>0.66515583608139306</c:v>
                </c:pt>
                <c:pt idx="26891">
                  <c:v>0.66548646473004136</c:v>
                </c:pt>
                <c:pt idx="26892">
                  <c:v>0.66722226513544525</c:v>
                </c:pt>
                <c:pt idx="26893">
                  <c:v>0.66821415108139015</c:v>
                </c:pt>
                <c:pt idx="26894">
                  <c:v>0.66994995148679393</c:v>
                </c:pt>
                <c:pt idx="26895">
                  <c:v>0.67044589445976654</c:v>
                </c:pt>
                <c:pt idx="26896">
                  <c:v>0.67267763783814283</c:v>
                </c:pt>
                <c:pt idx="26897">
                  <c:v>0.67490938121651911</c:v>
                </c:pt>
                <c:pt idx="26898">
                  <c:v>0.67507469554084332</c:v>
                </c:pt>
                <c:pt idx="26899">
                  <c:v>0.67540532418949162</c:v>
                </c:pt>
                <c:pt idx="26900">
                  <c:v>0.67788503905435427</c:v>
                </c:pt>
                <c:pt idx="26901">
                  <c:v>0.6805300682435409</c:v>
                </c:pt>
                <c:pt idx="26902">
                  <c:v>0.68086069689218931</c:v>
                </c:pt>
                <c:pt idx="26903">
                  <c:v>0.68284446878407934</c:v>
                </c:pt>
                <c:pt idx="26904">
                  <c:v>0.68606809810840064</c:v>
                </c:pt>
                <c:pt idx="26905">
                  <c:v>0.68615075527056268</c:v>
                </c:pt>
                <c:pt idx="26906">
                  <c:v>0.68846515581110113</c:v>
                </c:pt>
                <c:pt idx="26907">
                  <c:v>0.68896109878407363</c:v>
                </c:pt>
                <c:pt idx="26908">
                  <c:v>0.68978767040569433</c:v>
                </c:pt>
                <c:pt idx="26909">
                  <c:v>0.69044892770299116</c:v>
                </c:pt>
                <c:pt idx="26910">
                  <c:v>0.69317661405433995</c:v>
                </c:pt>
                <c:pt idx="26911">
                  <c:v>0.69540835743271623</c:v>
                </c:pt>
                <c:pt idx="26912">
                  <c:v>0.6966482148651475</c:v>
                </c:pt>
                <c:pt idx="26913">
                  <c:v>0.69780541513541672</c:v>
                </c:pt>
                <c:pt idx="26914">
                  <c:v>0.69879730108136162</c:v>
                </c:pt>
                <c:pt idx="26915">
                  <c:v>0.70102904445973802</c:v>
                </c:pt>
                <c:pt idx="26916">
                  <c:v>0.69912792973001014</c:v>
                </c:pt>
                <c:pt idx="26917">
                  <c:v>0.70226890189216928</c:v>
                </c:pt>
                <c:pt idx="26918">
                  <c:v>0.70135967310838632</c:v>
                </c:pt>
                <c:pt idx="26919">
                  <c:v>0.70474861675703182</c:v>
                </c:pt>
                <c:pt idx="26920">
                  <c:v>0.70797224608135312</c:v>
                </c:pt>
                <c:pt idx="26921">
                  <c:v>0.70888147486513609</c:v>
                </c:pt>
                <c:pt idx="26922">
                  <c:v>0.70830287473000153</c:v>
                </c:pt>
                <c:pt idx="26923">
                  <c:v>0.71053461810837781</c:v>
                </c:pt>
                <c:pt idx="26924">
                  <c:v>0.71177447554080908</c:v>
                </c:pt>
                <c:pt idx="26925">
                  <c:v>0.71375824743269911</c:v>
                </c:pt>
                <c:pt idx="26926">
                  <c:v>0.71524607635161663</c:v>
                </c:pt>
                <c:pt idx="26927">
                  <c:v>0.71499810486513038</c:v>
                </c:pt>
                <c:pt idx="26928">
                  <c:v>0.7164859337840479</c:v>
                </c:pt>
                <c:pt idx="26929">
                  <c:v>0.71830439135161384</c:v>
                </c:pt>
                <c:pt idx="26930">
                  <c:v>0.71863502000026214</c:v>
                </c:pt>
                <c:pt idx="26931">
                  <c:v>0.71979222027053136</c:v>
                </c:pt>
                <c:pt idx="26932">
                  <c:v>0.72078410621647637</c:v>
                </c:pt>
                <c:pt idx="26933">
                  <c:v>0.7229331924326905</c:v>
                </c:pt>
                <c:pt idx="26934">
                  <c:v>0.72466899283809427</c:v>
                </c:pt>
                <c:pt idx="26935">
                  <c:v>0.72557822162187735</c:v>
                </c:pt>
                <c:pt idx="26936">
                  <c:v>0.72648745040566032</c:v>
                </c:pt>
                <c:pt idx="26937">
                  <c:v>0.72665276472998441</c:v>
                </c:pt>
                <c:pt idx="26938">
                  <c:v>0.72855387945971239</c:v>
                </c:pt>
                <c:pt idx="26939">
                  <c:v>0.72871919378403649</c:v>
                </c:pt>
                <c:pt idx="26940">
                  <c:v>0.72904982243268479</c:v>
                </c:pt>
                <c:pt idx="26941">
                  <c:v>0.73119890864889914</c:v>
                </c:pt>
                <c:pt idx="26942">
                  <c:v>0.7322734517570062</c:v>
                </c:pt>
                <c:pt idx="26943">
                  <c:v>0.73334799486511326</c:v>
                </c:pt>
                <c:pt idx="26944">
                  <c:v>0.73491848094619294</c:v>
                </c:pt>
                <c:pt idx="26945">
                  <c:v>0.73557973824348966</c:v>
                </c:pt>
                <c:pt idx="26946">
                  <c:v>0.73615833837862421</c:v>
                </c:pt>
                <c:pt idx="26947">
                  <c:v>0.73607568121646216</c:v>
                </c:pt>
                <c:pt idx="26948">
                  <c:v>0.73772882445970378</c:v>
                </c:pt>
                <c:pt idx="26949">
                  <c:v>0.74053916797321473</c:v>
                </c:pt>
                <c:pt idx="26950">
                  <c:v>0.73979525351375586</c:v>
                </c:pt>
                <c:pt idx="26951">
                  <c:v>0.7421096540542943</c:v>
                </c:pt>
                <c:pt idx="26952">
                  <c:v>0.74318419716240147</c:v>
                </c:pt>
                <c:pt idx="26953">
                  <c:v>0.74458936891915695</c:v>
                </c:pt>
                <c:pt idx="26954">
                  <c:v>0.74657314081104698</c:v>
                </c:pt>
                <c:pt idx="26955">
                  <c:v>0.7454985977029398</c:v>
                </c:pt>
                <c:pt idx="26956">
                  <c:v>0.74715174094618153</c:v>
                </c:pt>
                <c:pt idx="26957">
                  <c:v>0.7490528556759094</c:v>
                </c:pt>
                <c:pt idx="26958">
                  <c:v>0.75070599891915124</c:v>
                </c:pt>
                <c:pt idx="26959">
                  <c:v>0.75169788486509614</c:v>
                </c:pt>
                <c:pt idx="26960">
                  <c:v>0.75045802743266488</c:v>
                </c:pt>
                <c:pt idx="26961">
                  <c:v>0.75186319918942035</c:v>
                </c:pt>
                <c:pt idx="26962">
                  <c:v>0.75293774229752752</c:v>
                </c:pt>
                <c:pt idx="26963">
                  <c:v>0.7550041713515796</c:v>
                </c:pt>
                <c:pt idx="26964">
                  <c:v>0.75624402878401087</c:v>
                </c:pt>
                <c:pt idx="26965">
                  <c:v>0.75640934310833507</c:v>
                </c:pt>
                <c:pt idx="26966">
                  <c:v>0.75673997175698349</c:v>
                </c:pt>
                <c:pt idx="26967">
                  <c:v>0.75930234378400796</c:v>
                </c:pt>
                <c:pt idx="26968">
                  <c:v>0.76037688689211513</c:v>
                </c:pt>
                <c:pt idx="26969">
                  <c:v>0.76012891540562888</c:v>
                </c:pt>
                <c:pt idx="26970">
                  <c:v>0.75797982918941464</c:v>
                </c:pt>
                <c:pt idx="26971">
                  <c:v>0.76244331594616721</c:v>
                </c:pt>
                <c:pt idx="26972">
                  <c:v>0.76169940148670856</c:v>
                </c:pt>
                <c:pt idx="26973">
                  <c:v>0.76252597310832937</c:v>
                </c:pt>
                <c:pt idx="26974">
                  <c:v>0.76500568797319191</c:v>
                </c:pt>
                <c:pt idx="26975">
                  <c:v>0.76641085972994738</c:v>
                </c:pt>
                <c:pt idx="26976">
                  <c:v>0.7682293172975132</c:v>
                </c:pt>
                <c:pt idx="26977">
                  <c:v>0.76748540283805455</c:v>
                </c:pt>
                <c:pt idx="26978">
                  <c:v>0.76723743135156819</c:v>
                </c:pt>
                <c:pt idx="26979">
                  <c:v>0.76963448905426868</c:v>
                </c:pt>
                <c:pt idx="26980">
                  <c:v>0.76905588891913412</c:v>
                </c:pt>
                <c:pt idx="26981">
                  <c:v>0.77186623243264507</c:v>
                </c:pt>
                <c:pt idx="26982">
                  <c:v>0.76971714621643073</c:v>
                </c:pt>
                <c:pt idx="26983">
                  <c:v>0.77335406135156259</c:v>
                </c:pt>
                <c:pt idx="26984">
                  <c:v>0.7745112616218317</c:v>
                </c:pt>
                <c:pt idx="26985">
                  <c:v>0.7745112616218317</c:v>
                </c:pt>
                <c:pt idx="26986">
                  <c:v>0.77558580472993877</c:v>
                </c:pt>
                <c:pt idx="26987">
                  <c:v>0.777734890946153</c:v>
                </c:pt>
                <c:pt idx="26988">
                  <c:v>0.777734890946153</c:v>
                </c:pt>
                <c:pt idx="26989">
                  <c:v>0.77930537702723257</c:v>
                </c:pt>
                <c:pt idx="26990">
                  <c:v>0.78079320594615009</c:v>
                </c:pt>
                <c:pt idx="26991">
                  <c:v>0.78195040621641931</c:v>
                </c:pt>
                <c:pt idx="26992">
                  <c:v>0.78071054878398805</c:v>
                </c:pt>
                <c:pt idx="26993">
                  <c:v>0.78203306337858147</c:v>
                </c:pt>
                <c:pt idx="26994">
                  <c:v>0.78153712040560896</c:v>
                </c:pt>
                <c:pt idx="26995">
                  <c:v>0.78426480675695776</c:v>
                </c:pt>
                <c:pt idx="26996">
                  <c:v>0.78517403554074061</c:v>
                </c:pt>
                <c:pt idx="26997">
                  <c:v>0.78360354945966104</c:v>
                </c:pt>
                <c:pt idx="26998">
                  <c:v>0.78666186445965824</c:v>
                </c:pt>
                <c:pt idx="26999">
                  <c:v>0.78451277824344401</c:v>
                </c:pt>
                <c:pt idx="27000">
                  <c:v>0.78666186445965824</c:v>
                </c:pt>
                <c:pt idx="27001">
                  <c:v>0.79005080810830375</c:v>
                </c:pt>
                <c:pt idx="27002">
                  <c:v>0.78996815094614159</c:v>
                </c:pt>
                <c:pt idx="27003">
                  <c:v>0.78996815094614159</c:v>
                </c:pt>
                <c:pt idx="27004">
                  <c:v>0.79178660851370752</c:v>
                </c:pt>
                <c:pt idx="27005">
                  <c:v>0.79153863702722127</c:v>
                </c:pt>
                <c:pt idx="27006">
                  <c:v>0.7935224089191113</c:v>
                </c:pt>
                <c:pt idx="27007">
                  <c:v>0.79377038040559755</c:v>
                </c:pt>
                <c:pt idx="27008">
                  <c:v>0.79484492351370473</c:v>
                </c:pt>
                <c:pt idx="27009">
                  <c:v>0.79575415229748758</c:v>
                </c:pt>
                <c:pt idx="27010">
                  <c:v>0.79732463837856715</c:v>
                </c:pt>
                <c:pt idx="27011">
                  <c:v>0.7965807239191085</c:v>
                </c:pt>
                <c:pt idx="27012">
                  <c:v>0.7965807239191085</c:v>
                </c:pt>
                <c:pt idx="27013">
                  <c:v>0.79889512445964683</c:v>
                </c:pt>
                <c:pt idx="27014">
                  <c:v>0.80038295337856435</c:v>
                </c:pt>
                <c:pt idx="27015">
                  <c:v>0.80096155351369902</c:v>
                </c:pt>
                <c:pt idx="27016">
                  <c:v>0.80087889635153686</c:v>
                </c:pt>
                <c:pt idx="27017">
                  <c:v>0.80145749648667142</c:v>
                </c:pt>
                <c:pt idx="27018">
                  <c:v>0.80377189702720986</c:v>
                </c:pt>
                <c:pt idx="27019">
                  <c:v>0.80550769743261363</c:v>
                </c:pt>
                <c:pt idx="27020">
                  <c:v>0.80484644013531692</c:v>
                </c:pt>
                <c:pt idx="27021">
                  <c:v>0.80360658270288565</c:v>
                </c:pt>
                <c:pt idx="27022">
                  <c:v>0.80583832608126194</c:v>
                </c:pt>
                <c:pt idx="27023">
                  <c:v>0.80707818351369331</c:v>
                </c:pt>
                <c:pt idx="27024">
                  <c:v>0.80740881216234162</c:v>
                </c:pt>
                <c:pt idx="27025">
                  <c:v>0.80790475513531412</c:v>
                </c:pt>
                <c:pt idx="27026">
                  <c:v>0.80922726972990744</c:v>
                </c:pt>
                <c:pt idx="27027">
                  <c:v>0.81013649851369041</c:v>
                </c:pt>
                <c:pt idx="27028">
                  <c:v>0.81104572729747326</c:v>
                </c:pt>
                <c:pt idx="27029">
                  <c:v>0.81203761324341839</c:v>
                </c:pt>
                <c:pt idx="27030">
                  <c:v>0.80980586986504211</c:v>
                </c:pt>
                <c:pt idx="27031">
                  <c:v>0.81220292756774248</c:v>
                </c:pt>
                <c:pt idx="27032">
                  <c:v>0.81311215635152545</c:v>
                </c:pt>
                <c:pt idx="27033">
                  <c:v>0.81451732810828092</c:v>
                </c:pt>
                <c:pt idx="27034">
                  <c:v>0.81393872797314626</c:v>
                </c:pt>
                <c:pt idx="27035">
                  <c:v>0.81468264243260513</c:v>
                </c:pt>
                <c:pt idx="27036">
                  <c:v>0.81550921405422594</c:v>
                </c:pt>
                <c:pt idx="27037">
                  <c:v>0.81666641432449516</c:v>
                </c:pt>
                <c:pt idx="27038">
                  <c:v>0.81732767162179187</c:v>
                </c:pt>
                <c:pt idx="27039">
                  <c:v>0.81724501445962972</c:v>
                </c:pt>
                <c:pt idx="27040">
                  <c:v>0.81798892891908848</c:v>
                </c:pt>
                <c:pt idx="27041">
                  <c:v>0.81881550054070928</c:v>
                </c:pt>
                <c:pt idx="27042">
                  <c:v>0.82121255824340977</c:v>
                </c:pt>
                <c:pt idx="27043">
                  <c:v>0.8218738155407066</c:v>
                </c:pt>
                <c:pt idx="27044">
                  <c:v>0.82236975851367899</c:v>
                </c:pt>
                <c:pt idx="27045">
                  <c:v>0.8231963301352998</c:v>
                </c:pt>
                <c:pt idx="27046">
                  <c:v>0.82336164445962401</c:v>
                </c:pt>
                <c:pt idx="27047">
                  <c:v>0.82402290175692072</c:v>
                </c:pt>
                <c:pt idx="27048">
                  <c:v>0.82336164445962401</c:v>
                </c:pt>
                <c:pt idx="27049">
                  <c:v>0.82385758743259652</c:v>
                </c:pt>
                <c:pt idx="27050">
                  <c:v>0.82394024459475868</c:v>
                </c:pt>
                <c:pt idx="27051">
                  <c:v>0.82633730229745905</c:v>
                </c:pt>
                <c:pt idx="27052">
                  <c:v>0.8293129601352941</c:v>
                </c:pt>
                <c:pt idx="27053">
                  <c:v>0.82774247405421453</c:v>
                </c:pt>
                <c:pt idx="27054">
                  <c:v>0.82683324527043167</c:v>
                </c:pt>
                <c:pt idx="27055">
                  <c:v>0.8293129601352941</c:v>
                </c:pt>
                <c:pt idx="27056">
                  <c:v>0.83137938918934629</c:v>
                </c:pt>
                <c:pt idx="27057">
                  <c:v>0.83080078905421162</c:v>
                </c:pt>
                <c:pt idx="27058">
                  <c:v>0.82972624594610467</c:v>
                </c:pt>
                <c:pt idx="27059">
                  <c:v>0.83055281756772537</c:v>
                </c:pt>
                <c:pt idx="27060">
                  <c:v>0.83303253243258801</c:v>
                </c:pt>
                <c:pt idx="27061">
                  <c:v>0.83501630432447804</c:v>
                </c:pt>
                <c:pt idx="27062">
                  <c:v>0.83270190378393971</c:v>
                </c:pt>
                <c:pt idx="27063">
                  <c:v>0.83534693297312634</c:v>
                </c:pt>
                <c:pt idx="27064">
                  <c:v>0.83485099000015384</c:v>
                </c:pt>
                <c:pt idx="27065">
                  <c:v>0.8352642758109643</c:v>
                </c:pt>
                <c:pt idx="27066">
                  <c:v>0.83509896148664009</c:v>
                </c:pt>
                <c:pt idx="27067">
                  <c:v>0.83650413324339556</c:v>
                </c:pt>
                <c:pt idx="27068">
                  <c:v>0.83691741905420591</c:v>
                </c:pt>
                <c:pt idx="27069">
                  <c:v>0.83733070486501648</c:v>
                </c:pt>
                <c:pt idx="27070">
                  <c:v>0.83857056229744775</c:v>
                </c:pt>
                <c:pt idx="27071">
                  <c:v>0.84088496283798608</c:v>
                </c:pt>
                <c:pt idx="27072">
                  <c:v>0.83956244824339266</c:v>
                </c:pt>
                <c:pt idx="27073">
                  <c:v>0.84047167702717573</c:v>
                </c:pt>
                <c:pt idx="27074">
                  <c:v>0.84071964851366188</c:v>
                </c:pt>
                <c:pt idx="27075">
                  <c:v>0.84369530635149703</c:v>
                </c:pt>
                <c:pt idx="27076">
                  <c:v>0.8423727917569036</c:v>
                </c:pt>
                <c:pt idx="27077">
                  <c:v>0.84460453513527989</c:v>
                </c:pt>
                <c:pt idx="27078">
                  <c:v>0.84328202054068657</c:v>
                </c:pt>
                <c:pt idx="27079">
                  <c:v>0.8452657924325766</c:v>
                </c:pt>
                <c:pt idx="27080">
                  <c:v>0.84634033554068377</c:v>
                </c:pt>
                <c:pt idx="27081">
                  <c:v>0.84650564986500787</c:v>
                </c:pt>
                <c:pt idx="27082">
                  <c:v>0.84551376391906286</c:v>
                </c:pt>
                <c:pt idx="27083">
                  <c:v>0.84551376391906286</c:v>
                </c:pt>
                <c:pt idx="27084">
                  <c:v>0.84758019297311493</c:v>
                </c:pt>
                <c:pt idx="27085">
                  <c:v>0.84642299270284582</c:v>
                </c:pt>
                <c:pt idx="27086">
                  <c:v>0.84807613594608755</c:v>
                </c:pt>
                <c:pt idx="27087">
                  <c:v>0.84857207891905995</c:v>
                </c:pt>
                <c:pt idx="27088">
                  <c:v>0.84749753581095288</c:v>
                </c:pt>
                <c:pt idx="27089">
                  <c:v>0.8517130510812192</c:v>
                </c:pt>
                <c:pt idx="27090">
                  <c:v>0.84758019297311493</c:v>
                </c:pt>
                <c:pt idx="27091">
                  <c:v>0.85196102256770545</c:v>
                </c:pt>
                <c:pt idx="27092">
                  <c:v>0.85121710810824669</c:v>
                </c:pt>
                <c:pt idx="27093">
                  <c:v>0.85320088000013672</c:v>
                </c:pt>
                <c:pt idx="27094">
                  <c:v>0.85353150864878502</c:v>
                </c:pt>
                <c:pt idx="27095">
                  <c:v>0.85411010878391969</c:v>
                </c:pt>
                <c:pt idx="27096">
                  <c:v>0.85386213729743354</c:v>
                </c:pt>
                <c:pt idx="27097">
                  <c:v>0.85419276594608184</c:v>
                </c:pt>
                <c:pt idx="27098">
                  <c:v>0.85658982364878222</c:v>
                </c:pt>
                <c:pt idx="27099">
                  <c:v>0.85675513797310654</c:v>
                </c:pt>
                <c:pt idx="27100">
                  <c:v>0.85758170959472724</c:v>
                </c:pt>
                <c:pt idx="27101">
                  <c:v>0.85725108094607894</c:v>
                </c:pt>
                <c:pt idx="27102">
                  <c:v>0.85774702391905144</c:v>
                </c:pt>
                <c:pt idx="27103">
                  <c:v>0.85782968108121349</c:v>
                </c:pt>
                <c:pt idx="27104">
                  <c:v>0.85898688135148271</c:v>
                </c:pt>
                <c:pt idx="27105">
                  <c:v>0.85940016716229317</c:v>
                </c:pt>
                <c:pt idx="27106">
                  <c:v>0.85997876729742784</c:v>
                </c:pt>
                <c:pt idx="27107">
                  <c:v>0.86030939594607614</c:v>
                </c:pt>
                <c:pt idx="27108">
                  <c:v>0.86237582500012822</c:v>
                </c:pt>
                <c:pt idx="27109">
                  <c:v>0.86105331040553479</c:v>
                </c:pt>
                <c:pt idx="27110">
                  <c:v>0.86163191054066945</c:v>
                </c:pt>
                <c:pt idx="27111">
                  <c:v>0.86146659621634536</c:v>
                </c:pt>
                <c:pt idx="27112">
                  <c:v>0.86460756837850461</c:v>
                </c:pt>
                <c:pt idx="27113">
                  <c:v>0.86493819702715291</c:v>
                </c:pt>
                <c:pt idx="27114">
                  <c:v>0.8613839390541832</c:v>
                </c:pt>
                <c:pt idx="27115">
                  <c:v>0.86427693972985609</c:v>
                </c:pt>
                <c:pt idx="27116">
                  <c:v>0.86460756837850461</c:v>
                </c:pt>
                <c:pt idx="27117">
                  <c:v>0.86559945432444951</c:v>
                </c:pt>
                <c:pt idx="27118">
                  <c:v>0.86692196891904283</c:v>
                </c:pt>
                <c:pt idx="27119">
                  <c:v>0.86559945432444951</c:v>
                </c:pt>
                <c:pt idx="27120">
                  <c:v>0.86659134027039453</c:v>
                </c:pt>
                <c:pt idx="27121">
                  <c:v>0.86840979783796046</c:v>
                </c:pt>
                <c:pt idx="27122">
                  <c:v>0.86874042648660876</c:v>
                </c:pt>
                <c:pt idx="27123">
                  <c:v>0.86907105513525718</c:v>
                </c:pt>
                <c:pt idx="27124">
                  <c:v>0.86964965527039173</c:v>
                </c:pt>
                <c:pt idx="27125">
                  <c:v>0.86940168378390548</c:v>
                </c:pt>
                <c:pt idx="27126">
                  <c:v>0.86940168378390548</c:v>
                </c:pt>
                <c:pt idx="27127">
                  <c:v>0.87080685554066095</c:v>
                </c:pt>
                <c:pt idx="27128">
                  <c:v>0.87179874148660585</c:v>
                </c:pt>
                <c:pt idx="27129">
                  <c:v>0.87138545567579551</c:v>
                </c:pt>
                <c:pt idx="27130">
                  <c:v>0.8715507700001196</c:v>
                </c:pt>
                <c:pt idx="27131">
                  <c:v>0.873782513378496</c:v>
                </c:pt>
                <c:pt idx="27132">
                  <c:v>0.87527034229741352</c:v>
                </c:pt>
                <c:pt idx="27133">
                  <c:v>0.8741131420271443</c:v>
                </c:pt>
                <c:pt idx="27134">
                  <c:v>0.8736171990541719</c:v>
                </c:pt>
                <c:pt idx="27135">
                  <c:v>0.87527034229741352</c:v>
                </c:pt>
                <c:pt idx="27136">
                  <c:v>0.87741942851362775</c:v>
                </c:pt>
                <c:pt idx="27137">
                  <c:v>0.87609691391903433</c:v>
                </c:pt>
                <c:pt idx="27138">
                  <c:v>0.8736171990541719</c:v>
                </c:pt>
                <c:pt idx="27139">
                  <c:v>0.87634488540552058</c:v>
                </c:pt>
                <c:pt idx="27140">
                  <c:v>0.87617957108119637</c:v>
                </c:pt>
                <c:pt idx="27141">
                  <c:v>0.87865928594605902</c:v>
                </c:pt>
                <c:pt idx="27142">
                  <c:v>0.87791537148660015</c:v>
                </c:pt>
                <c:pt idx="27143">
                  <c:v>0.87824600013524856</c:v>
                </c:pt>
                <c:pt idx="27144">
                  <c:v>0.87832865729741072</c:v>
                </c:pt>
                <c:pt idx="27145">
                  <c:v>0.87874194310822107</c:v>
                </c:pt>
                <c:pt idx="27146">
                  <c:v>0.88080837216227315</c:v>
                </c:pt>
                <c:pt idx="27147">
                  <c:v>0.88080837216227315</c:v>
                </c:pt>
                <c:pt idx="27148">
                  <c:v>0.88130431513524576</c:v>
                </c:pt>
                <c:pt idx="27149">
                  <c:v>0.88056040067578689</c:v>
                </c:pt>
                <c:pt idx="27150">
                  <c:v>0.88204822959470441</c:v>
                </c:pt>
                <c:pt idx="27151">
                  <c:v>0.88246151540551487</c:v>
                </c:pt>
                <c:pt idx="27152">
                  <c:v>0.88262682972983908</c:v>
                </c:pt>
                <c:pt idx="27153">
                  <c:v>0.88279214405416329</c:v>
                </c:pt>
                <c:pt idx="27154">
                  <c:v>0.88378403000010819</c:v>
                </c:pt>
                <c:pt idx="27155">
                  <c:v>0.88502388743253957</c:v>
                </c:pt>
                <c:pt idx="27156">
                  <c:v>0.88560248756767423</c:v>
                </c:pt>
                <c:pt idx="27157">
                  <c:v>0.88576780189199833</c:v>
                </c:pt>
                <c:pt idx="27158">
                  <c:v>0.88295745837848749</c:v>
                </c:pt>
                <c:pt idx="27159">
                  <c:v>0.88750360229740211</c:v>
                </c:pt>
                <c:pt idx="27160">
                  <c:v>0.88452794445956706</c:v>
                </c:pt>
                <c:pt idx="27161">
                  <c:v>0.88651171635145709</c:v>
                </c:pt>
                <c:pt idx="27162">
                  <c:v>0.88783423094605041</c:v>
                </c:pt>
                <c:pt idx="27163">
                  <c:v>0.88766891662172631</c:v>
                </c:pt>
                <c:pt idx="27164">
                  <c:v>0.88915674554064383</c:v>
                </c:pt>
                <c:pt idx="27165">
                  <c:v>0.88808220243253666</c:v>
                </c:pt>
                <c:pt idx="27166">
                  <c:v>0.88651171635145709</c:v>
                </c:pt>
                <c:pt idx="27167">
                  <c:v>0.88965268851361634</c:v>
                </c:pt>
                <c:pt idx="27168">
                  <c:v>0.88965268851361634</c:v>
                </c:pt>
                <c:pt idx="27169">
                  <c:v>0.89163646040550637</c:v>
                </c:pt>
                <c:pt idx="27170">
                  <c:v>0.88973534567577839</c:v>
                </c:pt>
                <c:pt idx="27171">
                  <c:v>0.89138848891902012</c:v>
                </c:pt>
                <c:pt idx="27172">
                  <c:v>0.89097520310820966</c:v>
                </c:pt>
                <c:pt idx="27173">
                  <c:v>0.89262834635145138</c:v>
                </c:pt>
                <c:pt idx="27174">
                  <c:v>0.8936202322973964</c:v>
                </c:pt>
                <c:pt idx="27175">
                  <c:v>0.89238037486496513</c:v>
                </c:pt>
                <c:pt idx="27176">
                  <c:v>0.89180177472983058</c:v>
                </c:pt>
                <c:pt idx="27177">
                  <c:v>0.89436414675685516</c:v>
                </c:pt>
                <c:pt idx="27178">
                  <c:v>0.89353757513523435</c:v>
                </c:pt>
                <c:pt idx="27179">
                  <c:v>0.89204974621631683</c:v>
                </c:pt>
                <c:pt idx="27180">
                  <c:v>0.89519071837847608</c:v>
                </c:pt>
                <c:pt idx="27181">
                  <c:v>0.89527337554063813</c:v>
                </c:pt>
                <c:pt idx="27182">
                  <c:v>0.89543868986496233</c:v>
                </c:pt>
                <c:pt idx="27183">
                  <c:v>0.89527337554063813</c:v>
                </c:pt>
                <c:pt idx="27184">
                  <c:v>0.89725714743252816</c:v>
                </c:pt>
                <c:pt idx="27185">
                  <c:v>0.8965132329730694</c:v>
                </c:pt>
                <c:pt idx="27186">
                  <c:v>0.89618260432442109</c:v>
                </c:pt>
                <c:pt idx="27187">
                  <c:v>0.89882763351360773</c:v>
                </c:pt>
                <c:pt idx="27188">
                  <c:v>0.89767043324333851</c:v>
                </c:pt>
                <c:pt idx="27189">
                  <c:v>0.89800106189198692</c:v>
                </c:pt>
                <c:pt idx="27190">
                  <c:v>0.89866231918928363</c:v>
                </c:pt>
                <c:pt idx="27191">
                  <c:v>0.8970091759460419</c:v>
                </c:pt>
                <c:pt idx="27192">
                  <c:v>0.89940623364874239</c:v>
                </c:pt>
                <c:pt idx="27193">
                  <c:v>0.89783574756766282</c:v>
                </c:pt>
                <c:pt idx="27194">
                  <c:v>0.89981951945955285</c:v>
                </c:pt>
                <c:pt idx="27195">
                  <c:v>0.90089406256765991</c:v>
                </c:pt>
                <c:pt idx="27196">
                  <c:v>0.90081140540549787</c:v>
                </c:pt>
                <c:pt idx="27197">
                  <c:v>0.90188594851360493</c:v>
                </c:pt>
                <c:pt idx="27198">
                  <c:v>0.90205126283792902</c:v>
                </c:pt>
                <c:pt idx="27199">
                  <c:v>0.90205126283792902</c:v>
                </c:pt>
                <c:pt idx="27200">
                  <c:v>0.90180329135144277</c:v>
                </c:pt>
                <c:pt idx="27201">
                  <c:v>0.9036217489190087</c:v>
                </c:pt>
                <c:pt idx="27202">
                  <c:v>0.90188594851360493</c:v>
                </c:pt>
                <c:pt idx="27203">
                  <c:v>0.90370440608117075</c:v>
                </c:pt>
                <c:pt idx="27204">
                  <c:v>0.9031258059460362</c:v>
                </c:pt>
                <c:pt idx="27205">
                  <c:v>0.90320846310819825</c:v>
                </c:pt>
                <c:pt idx="27206">
                  <c:v>0.90544020648657464</c:v>
                </c:pt>
                <c:pt idx="27207">
                  <c:v>0.90453097770279167</c:v>
                </c:pt>
                <c:pt idx="27208">
                  <c:v>0.90502692067576407</c:v>
                </c:pt>
                <c:pt idx="27209">
                  <c:v>0.90502692067576407</c:v>
                </c:pt>
                <c:pt idx="27210">
                  <c:v>0.90585349229738499</c:v>
                </c:pt>
                <c:pt idx="27211">
                  <c:v>0.90767194986495092</c:v>
                </c:pt>
                <c:pt idx="27212">
                  <c:v>0.90535754932441259</c:v>
                </c:pt>
                <c:pt idx="27213">
                  <c:v>0.90610146378387124</c:v>
                </c:pt>
                <c:pt idx="27214">
                  <c:v>0.90692803540549216</c:v>
                </c:pt>
                <c:pt idx="27215">
                  <c:v>0.90601880662170919</c:v>
                </c:pt>
                <c:pt idx="27216">
                  <c:v>0.90767194986495092</c:v>
                </c:pt>
                <c:pt idx="27217">
                  <c:v>0.90800257851359922</c:v>
                </c:pt>
                <c:pt idx="27218">
                  <c:v>0.90767194986495092</c:v>
                </c:pt>
                <c:pt idx="27219">
                  <c:v>0.90849852148657173</c:v>
                </c:pt>
                <c:pt idx="27220">
                  <c:v>0.91064760770278597</c:v>
                </c:pt>
                <c:pt idx="27221">
                  <c:v>0.90841586432440968</c:v>
                </c:pt>
                <c:pt idx="27222">
                  <c:v>0.90982103608116505</c:v>
                </c:pt>
                <c:pt idx="27223">
                  <c:v>0.90891180729738219</c:v>
                </c:pt>
                <c:pt idx="27224">
                  <c:v>0.91155683648656893</c:v>
                </c:pt>
                <c:pt idx="27225">
                  <c:v>0.91155683648656893</c:v>
                </c:pt>
                <c:pt idx="27226">
                  <c:v>0.91122620783792052</c:v>
                </c:pt>
                <c:pt idx="27227">
                  <c:v>0.91106089351359631</c:v>
                </c:pt>
                <c:pt idx="27228">
                  <c:v>0.91188746513521723</c:v>
                </c:pt>
                <c:pt idx="27229">
                  <c:v>0.91246606527035179</c:v>
                </c:pt>
                <c:pt idx="27230">
                  <c:v>0.9134579512162968</c:v>
                </c:pt>
                <c:pt idx="27231">
                  <c:v>0.90990369324332721</c:v>
                </c:pt>
                <c:pt idx="27232">
                  <c:v>0.91254872243251384</c:v>
                </c:pt>
                <c:pt idx="27233">
                  <c:v>0.91370592270278306</c:v>
                </c:pt>
                <c:pt idx="27234">
                  <c:v>0.91395389418926931</c:v>
                </c:pt>
                <c:pt idx="27235">
                  <c:v>0.9163509518919698</c:v>
                </c:pt>
                <c:pt idx="27236">
                  <c:v>0.91502843729737648</c:v>
                </c:pt>
                <c:pt idx="27237">
                  <c:v>0.91304466540548646</c:v>
                </c:pt>
                <c:pt idx="27238">
                  <c:v>0.91428452283791761</c:v>
                </c:pt>
                <c:pt idx="27239">
                  <c:v>0.91643360905413196</c:v>
                </c:pt>
                <c:pt idx="27240">
                  <c:v>0.91444983716224193</c:v>
                </c:pt>
                <c:pt idx="27241">
                  <c:v>0.91535906594602479</c:v>
                </c:pt>
                <c:pt idx="27242">
                  <c:v>0.91709486635142856</c:v>
                </c:pt>
                <c:pt idx="27243">
                  <c:v>0.91759080932440118</c:v>
                </c:pt>
                <c:pt idx="27244">
                  <c:v>0.91734283783791482</c:v>
                </c:pt>
                <c:pt idx="27245">
                  <c:v>0.91750815216223902</c:v>
                </c:pt>
                <c:pt idx="27246">
                  <c:v>0.91701220918926651</c:v>
                </c:pt>
                <c:pt idx="27247">
                  <c:v>0.91891332391899438</c:v>
                </c:pt>
                <c:pt idx="27248">
                  <c:v>0.91883066675683234</c:v>
                </c:pt>
                <c:pt idx="27249">
                  <c:v>0.91717752351359061</c:v>
                </c:pt>
                <c:pt idx="27250">
                  <c:v>0.91998786702710156</c:v>
                </c:pt>
                <c:pt idx="27251">
                  <c:v>0.91841738094602199</c:v>
                </c:pt>
                <c:pt idx="27252">
                  <c:v>0.92040115283791191</c:v>
                </c:pt>
                <c:pt idx="27253">
                  <c:v>0.92073178148656032</c:v>
                </c:pt>
                <c:pt idx="27254">
                  <c:v>0.91783878081088743</c:v>
                </c:pt>
                <c:pt idx="27255">
                  <c:v>0.91998786702710156</c:v>
                </c:pt>
                <c:pt idx="27256">
                  <c:v>0.919409266891967</c:v>
                </c:pt>
                <c:pt idx="27257">
                  <c:v>0.92048381000007418</c:v>
                </c:pt>
                <c:pt idx="27258">
                  <c:v>0.92064912432439827</c:v>
                </c:pt>
                <c:pt idx="27259">
                  <c:v>0.92139303878385703</c:v>
                </c:pt>
                <c:pt idx="27260">
                  <c:v>0.92164101027034329</c:v>
                </c:pt>
                <c:pt idx="27261">
                  <c:v>0.9229635248649366</c:v>
                </c:pt>
                <c:pt idx="27262">
                  <c:v>0.92089709581088453</c:v>
                </c:pt>
                <c:pt idx="27263">
                  <c:v>0.92213695324331579</c:v>
                </c:pt>
                <c:pt idx="27264">
                  <c:v>0.92023583851358781</c:v>
                </c:pt>
                <c:pt idx="27265">
                  <c:v>0.92362478216223332</c:v>
                </c:pt>
                <c:pt idx="27266">
                  <c:v>0.92238492472980205</c:v>
                </c:pt>
                <c:pt idx="27267">
                  <c:v>0.92453401094601628</c:v>
                </c:pt>
                <c:pt idx="27268">
                  <c:v>0.92246758189196409</c:v>
                </c:pt>
                <c:pt idx="27269">
                  <c:v>0.92395541081088173</c:v>
                </c:pt>
                <c:pt idx="27270">
                  <c:v>0.92354212500007127</c:v>
                </c:pt>
                <c:pt idx="27271">
                  <c:v>0.92453401094601628</c:v>
                </c:pt>
                <c:pt idx="27272">
                  <c:v>0.92560855405412334</c:v>
                </c:pt>
                <c:pt idx="27273">
                  <c:v>0.92379009648655752</c:v>
                </c:pt>
                <c:pt idx="27274">
                  <c:v>0.9226328962162883</c:v>
                </c:pt>
                <c:pt idx="27275">
                  <c:v>0.92660044000006847</c:v>
                </c:pt>
                <c:pt idx="27276">
                  <c:v>0.92767498310817542</c:v>
                </c:pt>
                <c:pt idx="27277">
                  <c:v>0.92635246851358211</c:v>
                </c:pt>
                <c:pt idx="27278">
                  <c:v>0.9260218398649338</c:v>
                </c:pt>
                <c:pt idx="27279">
                  <c:v>0.92676575432439257</c:v>
                </c:pt>
                <c:pt idx="27280">
                  <c:v>0.92478198243250243</c:v>
                </c:pt>
                <c:pt idx="27281">
                  <c:v>0.92800561175682372</c:v>
                </c:pt>
                <c:pt idx="27282">
                  <c:v>0.92643512567574415</c:v>
                </c:pt>
                <c:pt idx="27283">
                  <c:v>0.92726169729736507</c:v>
                </c:pt>
                <c:pt idx="27284">
                  <c:v>0.92775764027033758</c:v>
                </c:pt>
                <c:pt idx="27285">
                  <c:v>0.92734435445952712</c:v>
                </c:pt>
                <c:pt idx="27286">
                  <c:v>0.92866686905412055</c:v>
                </c:pt>
                <c:pt idx="27287">
                  <c:v>0.92858421189195839</c:v>
                </c:pt>
                <c:pt idx="27288">
                  <c:v>0.92998938364871386</c:v>
                </c:pt>
                <c:pt idx="27289">
                  <c:v>0.92784029743249963</c:v>
                </c:pt>
                <c:pt idx="27290">
                  <c:v>0.92742701162168917</c:v>
                </c:pt>
                <c:pt idx="27291">
                  <c:v>0.93122924108114524</c:v>
                </c:pt>
                <c:pt idx="27292">
                  <c:v>0.92974141216222761</c:v>
                </c:pt>
                <c:pt idx="27293">
                  <c:v>0.92750966878385133</c:v>
                </c:pt>
                <c:pt idx="27294">
                  <c:v>0.93040266945952432</c:v>
                </c:pt>
                <c:pt idx="27295">
                  <c:v>0.93279972716222481</c:v>
                </c:pt>
                <c:pt idx="27296">
                  <c:v>0.93205581270276594</c:v>
                </c:pt>
                <c:pt idx="27297">
                  <c:v>0.93106392675682093</c:v>
                </c:pt>
                <c:pt idx="27298">
                  <c:v>0.93197315554060389</c:v>
                </c:pt>
                <c:pt idx="27299">
                  <c:v>0.93122924108114524</c:v>
                </c:pt>
                <c:pt idx="27300">
                  <c:v>0.93164252689195559</c:v>
                </c:pt>
                <c:pt idx="27301">
                  <c:v>0.9321384698649281</c:v>
                </c:pt>
                <c:pt idx="27302">
                  <c:v>0.93321301297303516</c:v>
                </c:pt>
                <c:pt idx="27303">
                  <c:v>0.9318078412162798</c:v>
                </c:pt>
                <c:pt idx="27304">
                  <c:v>0.93403958459465597</c:v>
                </c:pt>
                <c:pt idx="27305">
                  <c:v>0.93412224175681824</c:v>
                </c:pt>
                <c:pt idx="27306">
                  <c:v>0.93164252689195559</c:v>
                </c:pt>
                <c:pt idx="27307">
                  <c:v>0.93015469797303807</c:v>
                </c:pt>
                <c:pt idx="27308">
                  <c:v>0.93511412770276314</c:v>
                </c:pt>
                <c:pt idx="27309">
                  <c:v>0.9350314705406011</c:v>
                </c:pt>
                <c:pt idx="27310">
                  <c:v>0.93387427027033187</c:v>
                </c:pt>
                <c:pt idx="27311">
                  <c:v>0.93552741351357349</c:v>
                </c:pt>
                <c:pt idx="27312">
                  <c:v>0.93494881337843894</c:v>
                </c:pt>
                <c:pt idx="27313">
                  <c:v>0.93594069932438406</c:v>
                </c:pt>
                <c:pt idx="27314">
                  <c:v>0.93668461378384271</c:v>
                </c:pt>
                <c:pt idx="27315">
                  <c:v>0.93552741351357349</c:v>
                </c:pt>
                <c:pt idx="27316">
                  <c:v>0.93552741351357349</c:v>
                </c:pt>
                <c:pt idx="27317">
                  <c:v>0.93437021324330438</c:v>
                </c:pt>
                <c:pt idx="27318">
                  <c:v>0.93643664229735646</c:v>
                </c:pt>
                <c:pt idx="27319">
                  <c:v>0.93709789959465317</c:v>
                </c:pt>
                <c:pt idx="27320">
                  <c:v>0.93651929945951862</c:v>
                </c:pt>
                <c:pt idx="27321">
                  <c:v>0.93544475635141144</c:v>
                </c:pt>
                <c:pt idx="27322">
                  <c:v>0.93800712837843614</c:v>
                </c:pt>
                <c:pt idx="27323">
                  <c:v>0.93842041418924649</c:v>
                </c:pt>
                <c:pt idx="27324">
                  <c:v>0.93759384256762568</c:v>
                </c:pt>
                <c:pt idx="27325">
                  <c:v>0.93767649972978784</c:v>
                </c:pt>
                <c:pt idx="27326">
                  <c:v>0.93767649972978784</c:v>
                </c:pt>
                <c:pt idx="27327">
                  <c:v>0.93833775702708444</c:v>
                </c:pt>
                <c:pt idx="27328">
                  <c:v>0.93651929945951862</c:v>
                </c:pt>
                <c:pt idx="27329">
                  <c:v>0.9387510428378949</c:v>
                </c:pt>
                <c:pt idx="27330">
                  <c:v>0.93932964297302945</c:v>
                </c:pt>
                <c:pt idx="27331">
                  <c:v>0.93899901432438115</c:v>
                </c:pt>
                <c:pt idx="27332">
                  <c:v>0.93999090027032617</c:v>
                </c:pt>
                <c:pt idx="27333">
                  <c:v>0.93759384256762568</c:v>
                </c:pt>
                <c:pt idx="27334">
                  <c:v>0.93842041418924649</c:v>
                </c:pt>
                <c:pt idx="27335">
                  <c:v>0.93924698581086741</c:v>
                </c:pt>
                <c:pt idx="27336">
                  <c:v>0.94056950040546083</c:v>
                </c:pt>
                <c:pt idx="27337">
                  <c:v>0.94222264364870245</c:v>
                </c:pt>
                <c:pt idx="27338">
                  <c:v>0.93924698581086741</c:v>
                </c:pt>
                <c:pt idx="27339">
                  <c:v>0.94147872918924369</c:v>
                </c:pt>
                <c:pt idx="27340">
                  <c:v>0.93792447121627409</c:v>
                </c:pt>
                <c:pt idx="27341">
                  <c:v>0.94247061513518871</c:v>
                </c:pt>
                <c:pt idx="27342">
                  <c:v>0.9421399864865404</c:v>
                </c:pt>
                <c:pt idx="27343">
                  <c:v>0.93916432864870536</c:v>
                </c:pt>
                <c:pt idx="27344">
                  <c:v>0.94073481472978493</c:v>
                </c:pt>
                <c:pt idx="27345">
                  <c:v>0.94172670067573006</c:v>
                </c:pt>
                <c:pt idx="27346">
                  <c:v>0.93982558594600196</c:v>
                </c:pt>
                <c:pt idx="27347">
                  <c:v>0.94362781540545793</c:v>
                </c:pt>
                <c:pt idx="27348">
                  <c:v>0.94263592945951291</c:v>
                </c:pt>
                <c:pt idx="27349">
                  <c:v>0.94164404351356779</c:v>
                </c:pt>
                <c:pt idx="27350">
                  <c:v>0.94139607202708164</c:v>
                </c:pt>
                <c:pt idx="27351">
                  <c:v>0.94486767283788919</c:v>
                </c:pt>
                <c:pt idx="27352">
                  <c:v>0.94354515824329588</c:v>
                </c:pt>
                <c:pt idx="27353">
                  <c:v>0.94321452959464758</c:v>
                </c:pt>
                <c:pt idx="27354">
                  <c:v>0.94371047256761997</c:v>
                </c:pt>
                <c:pt idx="27355">
                  <c:v>0.94486767283788919</c:v>
                </c:pt>
                <c:pt idx="27356">
                  <c:v>0.94395844405410623</c:v>
                </c:pt>
                <c:pt idx="27357">
                  <c:v>0.94428907270275453</c:v>
                </c:pt>
                <c:pt idx="27358">
                  <c:v>0.94561158729734796</c:v>
                </c:pt>
                <c:pt idx="27359">
                  <c:v>0.94420641554059248</c:v>
                </c:pt>
                <c:pt idx="27360">
                  <c:v>0.94569424445951</c:v>
                </c:pt>
                <c:pt idx="27361">
                  <c:v>0.94495033000005135</c:v>
                </c:pt>
                <c:pt idx="27362">
                  <c:v>0.94354515824329588</c:v>
                </c:pt>
                <c:pt idx="27363">
                  <c:v>0.94594221594599626</c:v>
                </c:pt>
                <c:pt idx="27364">
                  <c:v>0.94652081608113092</c:v>
                </c:pt>
                <c:pt idx="27365">
                  <c:v>0.94519830148653761</c:v>
                </c:pt>
                <c:pt idx="27366">
                  <c:v>0.94726473054058968</c:v>
                </c:pt>
                <c:pt idx="27367">
                  <c:v>0.94528095864869965</c:v>
                </c:pt>
                <c:pt idx="27368">
                  <c:v>0.94445438702707873</c:v>
                </c:pt>
                <c:pt idx="27369">
                  <c:v>0.94759535918923798</c:v>
                </c:pt>
                <c:pt idx="27370">
                  <c:v>0.94643815891896887</c:v>
                </c:pt>
                <c:pt idx="27371">
                  <c:v>0.94759535918923798</c:v>
                </c:pt>
                <c:pt idx="27372">
                  <c:v>0.94776067351356219</c:v>
                </c:pt>
                <c:pt idx="27373">
                  <c:v>0.94718207337842752</c:v>
                </c:pt>
                <c:pt idx="27374">
                  <c:v>0.94743004486491378</c:v>
                </c:pt>
                <c:pt idx="27375">
                  <c:v>0.94817395932437265</c:v>
                </c:pt>
                <c:pt idx="27376">
                  <c:v>0.94668613040545513</c:v>
                </c:pt>
                <c:pt idx="27377">
                  <c:v>0.94726473054058968</c:v>
                </c:pt>
                <c:pt idx="27378">
                  <c:v>0.94875255945950721</c:v>
                </c:pt>
                <c:pt idx="27379">
                  <c:v>0.94933115959464187</c:v>
                </c:pt>
                <c:pt idx="27380">
                  <c:v>0.94833927364869675</c:v>
                </c:pt>
                <c:pt idx="27381">
                  <c:v>0.94900053094599346</c:v>
                </c:pt>
                <c:pt idx="27382">
                  <c:v>0.94693410189194138</c:v>
                </c:pt>
                <c:pt idx="27383">
                  <c:v>0.9479259878378864</c:v>
                </c:pt>
                <c:pt idx="27384">
                  <c:v>0.94908318810815551</c:v>
                </c:pt>
                <c:pt idx="27385">
                  <c:v>0.94941381675680392</c:v>
                </c:pt>
                <c:pt idx="27386">
                  <c:v>0.94908318810815551</c:v>
                </c:pt>
                <c:pt idx="27387">
                  <c:v>0.94916584527031755</c:v>
                </c:pt>
                <c:pt idx="27388">
                  <c:v>0.95172821729734225</c:v>
                </c:pt>
                <c:pt idx="27389">
                  <c:v>0.95090164567572144</c:v>
                </c:pt>
                <c:pt idx="27390">
                  <c:v>0.94800864500004844</c:v>
                </c:pt>
                <c:pt idx="27391">
                  <c:v>0.95032304554058677</c:v>
                </c:pt>
                <c:pt idx="27392">
                  <c:v>0.95065367418923508</c:v>
                </c:pt>
                <c:pt idx="27393">
                  <c:v>0.94982710256761438</c:v>
                </c:pt>
                <c:pt idx="27394">
                  <c:v>0.95073633135139723</c:v>
                </c:pt>
                <c:pt idx="27395">
                  <c:v>0.94982710256761438</c:v>
                </c:pt>
                <c:pt idx="27396">
                  <c:v>0.94759535918923798</c:v>
                </c:pt>
                <c:pt idx="27397">
                  <c:v>0.95263744608112522</c:v>
                </c:pt>
                <c:pt idx="27398">
                  <c:v>0.95222416027031476</c:v>
                </c:pt>
                <c:pt idx="27399">
                  <c:v>0.9516455601351802</c:v>
                </c:pt>
                <c:pt idx="27400">
                  <c:v>0.95156290297301804</c:v>
                </c:pt>
                <c:pt idx="27401">
                  <c:v>0.9518108744595043</c:v>
                </c:pt>
                <c:pt idx="27402">
                  <c:v>0.95238947459463896</c:v>
                </c:pt>
                <c:pt idx="27403">
                  <c:v>0.95313338905409772</c:v>
                </c:pt>
                <c:pt idx="27404">
                  <c:v>0.95123227432436974</c:v>
                </c:pt>
                <c:pt idx="27405">
                  <c:v>0.95230681743247692</c:v>
                </c:pt>
                <c:pt idx="27406">
                  <c:v>0.95247213175680112</c:v>
                </c:pt>
                <c:pt idx="27407">
                  <c:v>0.95090164567572144</c:v>
                </c:pt>
                <c:pt idx="27408">
                  <c:v>0.95288541756761147</c:v>
                </c:pt>
                <c:pt idx="27409">
                  <c:v>0.95263744608112522</c:v>
                </c:pt>
                <c:pt idx="27410">
                  <c:v>0.9519761887838285</c:v>
                </c:pt>
                <c:pt idx="27411">
                  <c:v>0.95346401770274603</c:v>
                </c:pt>
                <c:pt idx="27412">
                  <c:v>0.9518108744595043</c:v>
                </c:pt>
                <c:pt idx="27413">
                  <c:v>0.95354667486490807</c:v>
                </c:pt>
                <c:pt idx="27414">
                  <c:v>0.95189353162166646</c:v>
                </c:pt>
                <c:pt idx="27415">
                  <c:v>0.9542079321622049</c:v>
                </c:pt>
                <c:pt idx="27416">
                  <c:v>0.95429058932436694</c:v>
                </c:pt>
                <c:pt idx="27417">
                  <c:v>0.95544778959463617</c:v>
                </c:pt>
                <c:pt idx="27418">
                  <c:v>0.95296807472977352</c:v>
                </c:pt>
                <c:pt idx="27419">
                  <c:v>0.9551998181081498</c:v>
                </c:pt>
                <c:pt idx="27420">
                  <c:v>0.95627436121625697</c:v>
                </c:pt>
                <c:pt idx="27421">
                  <c:v>0.95586107540544651</c:v>
                </c:pt>
                <c:pt idx="27422">
                  <c:v>0.95437324648652899</c:v>
                </c:pt>
                <c:pt idx="27423">
                  <c:v>0.95528247527031185</c:v>
                </c:pt>
                <c:pt idx="27424">
                  <c:v>0.95561310391896026</c:v>
                </c:pt>
                <c:pt idx="27425">
                  <c:v>0.95544778959463617</c:v>
                </c:pt>
                <c:pt idx="27426">
                  <c:v>0.95619170405409482</c:v>
                </c:pt>
                <c:pt idx="27427">
                  <c:v>0.9548691894595015</c:v>
                </c:pt>
                <c:pt idx="27428">
                  <c:v>0.95544778959463617</c:v>
                </c:pt>
                <c:pt idx="27429">
                  <c:v>0.95536513243247412</c:v>
                </c:pt>
                <c:pt idx="27430">
                  <c:v>0.95495184662166355</c:v>
                </c:pt>
                <c:pt idx="27431">
                  <c:v>0.95710093283787789</c:v>
                </c:pt>
                <c:pt idx="27432">
                  <c:v>0.95561310391896026</c:v>
                </c:pt>
                <c:pt idx="27433">
                  <c:v>0.95734890432436404</c:v>
                </c:pt>
                <c:pt idx="27434">
                  <c:v>0.95619170405409482</c:v>
                </c:pt>
                <c:pt idx="27435">
                  <c:v>0.95652233270274323</c:v>
                </c:pt>
                <c:pt idx="27436">
                  <c:v>0.95693561851355369</c:v>
                </c:pt>
                <c:pt idx="27437">
                  <c:v>0.95354667486490807</c:v>
                </c:pt>
                <c:pt idx="27438">
                  <c:v>0.95627436121625697</c:v>
                </c:pt>
                <c:pt idx="27439">
                  <c:v>0.95825813310814689</c:v>
                </c:pt>
                <c:pt idx="27440">
                  <c:v>0.95817547594598484</c:v>
                </c:pt>
                <c:pt idx="27441">
                  <c:v>0.95842344743247121</c:v>
                </c:pt>
                <c:pt idx="27442">
                  <c:v>0.95726624716220199</c:v>
                </c:pt>
                <c:pt idx="27443">
                  <c:v>0.95834079027030905</c:v>
                </c:pt>
                <c:pt idx="27444">
                  <c:v>0.95693561851355369</c:v>
                </c:pt>
                <c:pt idx="27445">
                  <c:v>0.95834079027030905</c:v>
                </c:pt>
                <c:pt idx="27446">
                  <c:v>0.95834079027030905</c:v>
                </c:pt>
                <c:pt idx="27447">
                  <c:v>0.95743156148652619</c:v>
                </c:pt>
                <c:pt idx="27448">
                  <c:v>0.95908470472976781</c:v>
                </c:pt>
                <c:pt idx="27449">
                  <c:v>0.96007659067571294</c:v>
                </c:pt>
                <c:pt idx="27450">
                  <c:v>0.95710093283787789</c:v>
                </c:pt>
                <c:pt idx="27451">
                  <c:v>0.95982861918922657</c:v>
                </c:pt>
                <c:pt idx="27452">
                  <c:v>0.95842344743247121</c:v>
                </c:pt>
                <c:pt idx="27453">
                  <c:v>0.95916736189192997</c:v>
                </c:pt>
                <c:pt idx="27454">
                  <c:v>0.96057253364868533</c:v>
                </c:pt>
                <c:pt idx="27455">
                  <c:v>0.95825813310814689</c:v>
                </c:pt>
                <c:pt idx="27456">
                  <c:v>0.95925001905409202</c:v>
                </c:pt>
                <c:pt idx="27457">
                  <c:v>0.95933267621625407</c:v>
                </c:pt>
                <c:pt idx="27458">
                  <c:v>0.96082050513517159</c:v>
                </c:pt>
                <c:pt idx="27459">
                  <c:v>0.96057253364868533</c:v>
                </c:pt>
                <c:pt idx="27460">
                  <c:v>0.96098581945949579</c:v>
                </c:pt>
                <c:pt idx="27461">
                  <c:v>0.95718359000003994</c:v>
                </c:pt>
                <c:pt idx="27462">
                  <c:v>0.95825813310814689</c:v>
                </c:pt>
                <c:pt idx="27463">
                  <c:v>0.96181239108111671</c:v>
                </c:pt>
                <c:pt idx="27464">
                  <c:v>0.96073784797300954</c:v>
                </c:pt>
                <c:pt idx="27465">
                  <c:v>0.95949799054057827</c:v>
                </c:pt>
                <c:pt idx="27466">
                  <c:v>0.96065519081084749</c:v>
                </c:pt>
                <c:pt idx="27467">
                  <c:v>0.96230833405408911</c:v>
                </c:pt>
                <c:pt idx="27468">
                  <c:v>0.96255630554057536</c:v>
                </c:pt>
                <c:pt idx="27469">
                  <c:v>0.95925001905409202</c:v>
                </c:pt>
                <c:pt idx="27470">
                  <c:v>0.96148176243246841</c:v>
                </c:pt>
                <c:pt idx="27471">
                  <c:v>0.96048987648652329</c:v>
                </c:pt>
                <c:pt idx="27472">
                  <c:v>0.96206036256760297</c:v>
                </c:pt>
                <c:pt idx="27473">
                  <c:v>0.96206036256760297</c:v>
                </c:pt>
                <c:pt idx="27474">
                  <c:v>0.96106847662165784</c:v>
                </c:pt>
                <c:pt idx="27475">
                  <c:v>0.95999393351355078</c:v>
                </c:pt>
                <c:pt idx="27476">
                  <c:v>0.96206036256760297</c:v>
                </c:pt>
                <c:pt idx="27477">
                  <c:v>0.96222567689192706</c:v>
                </c:pt>
                <c:pt idx="27478">
                  <c:v>0.96065519081084749</c:v>
                </c:pt>
                <c:pt idx="27479">
                  <c:v>0.96280427702706162</c:v>
                </c:pt>
                <c:pt idx="27480">
                  <c:v>0.96222567689192706</c:v>
                </c:pt>
                <c:pt idx="27481">
                  <c:v>0.96230833405408911</c:v>
                </c:pt>
                <c:pt idx="27482">
                  <c:v>0.96197770540544081</c:v>
                </c:pt>
                <c:pt idx="27483">
                  <c:v>0.96239099121625127</c:v>
                </c:pt>
                <c:pt idx="27484">
                  <c:v>0.96321756283787219</c:v>
                </c:pt>
                <c:pt idx="27485">
                  <c:v>0.96296959135138593</c:v>
                </c:pt>
                <c:pt idx="27486">
                  <c:v>0.96536664905408631</c:v>
                </c:pt>
                <c:pt idx="27487">
                  <c:v>0.96429210594597914</c:v>
                </c:pt>
                <c:pt idx="27488">
                  <c:v>0.96412679162165504</c:v>
                </c:pt>
                <c:pt idx="27489">
                  <c:v>0.96156441959463046</c:v>
                </c:pt>
                <c:pt idx="27490">
                  <c:v>0.96057253364868533</c:v>
                </c:pt>
                <c:pt idx="27491">
                  <c:v>0.96313490567571003</c:v>
                </c:pt>
                <c:pt idx="27492">
                  <c:v>0.96338287716219628</c:v>
                </c:pt>
                <c:pt idx="27493">
                  <c:v>0.96247364837841332</c:v>
                </c:pt>
                <c:pt idx="27494">
                  <c:v>0.96363084864868254</c:v>
                </c:pt>
                <c:pt idx="27495">
                  <c:v>0.96321756283787219</c:v>
                </c:pt>
                <c:pt idx="27496">
                  <c:v>0.96503602040543801</c:v>
                </c:pt>
                <c:pt idx="27497">
                  <c:v>0.96569727770273461</c:v>
                </c:pt>
                <c:pt idx="27498">
                  <c:v>0.96255630554057536</c:v>
                </c:pt>
                <c:pt idx="27499">
                  <c:v>0.96528399189192426</c:v>
                </c:pt>
                <c:pt idx="27500">
                  <c:v>0.96263896270273752</c:v>
                </c:pt>
                <c:pt idx="27501">
                  <c:v>0.96511867756760006</c:v>
                </c:pt>
                <c:pt idx="27502">
                  <c:v>0.96495336324327596</c:v>
                </c:pt>
                <c:pt idx="27503">
                  <c:v>0.96437476310814119</c:v>
                </c:pt>
                <c:pt idx="27504">
                  <c:v>0.9648707060811138</c:v>
                </c:pt>
                <c:pt idx="27505">
                  <c:v>0.96594524918922087</c:v>
                </c:pt>
                <c:pt idx="27506">
                  <c:v>0.96462273459462755</c:v>
                </c:pt>
                <c:pt idx="27507">
                  <c:v>0.96561462054057257</c:v>
                </c:pt>
                <c:pt idx="27508">
                  <c:v>0.96346553432435833</c:v>
                </c:pt>
                <c:pt idx="27509">
                  <c:v>0.96594524918922087</c:v>
                </c:pt>
                <c:pt idx="27510">
                  <c:v>0.96685447797300383</c:v>
                </c:pt>
                <c:pt idx="27511">
                  <c:v>0.96710244945949009</c:v>
                </c:pt>
                <c:pt idx="27512">
                  <c:v>0.96520133472976211</c:v>
                </c:pt>
                <c:pt idx="27513">
                  <c:v>0.96652384932435553</c:v>
                </c:pt>
                <c:pt idx="27514">
                  <c:v>0.96834230689192136</c:v>
                </c:pt>
                <c:pt idx="27515">
                  <c:v>0.96677182081084179</c:v>
                </c:pt>
                <c:pt idx="27516">
                  <c:v>0.96718510662165214</c:v>
                </c:pt>
                <c:pt idx="27517">
                  <c:v>0.96577993486489666</c:v>
                </c:pt>
                <c:pt idx="27518">
                  <c:v>0.96701979229732804</c:v>
                </c:pt>
                <c:pt idx="27519">
                  <c:v>0.96867293554056966</c:v>
                </c:pt>
                <c:pt idx="27520">
                  <c:v>0.9677637067567868</c:v>
                </c:pt>
                <c:pt idx="27521">
                  <c:v>0.96743307810813839</c:v>
                </c:pt>
                <c:pt idx="27522">
                  <c:v>0.96735042094597634</c:v>
                </c:pt>
                <c:pt idx="27523">
                  <c:v>0.96768104959462475</c:v>
                </c:pt>
                <c:pt idx="27524">
                  <c:v>0.96470539175678971</c:v>
                </c:pt>
                <c:pt idx="27525">
                  <c:v>0.96892090702705591</c:v>
                </c:pt>
                <c:pt idx="27526">
                  <c:v>0.96768104959462475</c:v>
                </c:pt>
                <c:pt idx="27527">
                  <c:v>0.96701979229732804</c:v>
                </c:pt>
                <c:pt idx="27528">
                  <c:v>0.96908622135138023</c:v>
                </c:pt>
                <c:pt idx="27529">
                  <c:v>0.96900356418921807</c:v>
                </c:pt>
                <c:pt idx="27530">
                  <c:v>0.96701979229732804</c:v>
                </c:pt>
                <c:pt idx="27531">
                  <c:v>0.96553196337841041</c:v>
                </c:pt>
                <c:pt idx="27532">
                  <c:v>0.96792902108111101</c:v>
                </c:pt>
                <c:pt idx="27533">
                  <c:v>0.96768104959462475</c:v>
                </c:pt>
                <c:pt idx="27534">
                  <c:v>0.97057405027029775</c:v>
                </c:pt>
                <c:pt idx="27535">
                  <c:v>0.96908622135138023</c:v>
                </c:pt>
                <c:pt idx="27536">
                  <c:v>0.96701979229732804</c:v>
                </c:pt>
                <c:pt idx="27537">
                  <c:v>0.96759839243246271</c:v>
                </c:pt>
                <c:pt idx="27538">
                  <c:v>0.96916887851354228</c:v>
                </c:pt>
                <c:pt idx="27539">
                  <c:v>0.96908622135138023</c:v>
                </c:pt>
                <c:pt idx="27540">
                  <c:v>0.96726776378381418</c:v>
                </c:pt>
                <c:pt idx="27541">
                  <c:v>0.96825964972975931</c:v>
                </c:pt>
                <c:pt idx="27542">
                  <c:v>0.96966482148651478</c:v>
                </c:pt>
                <c:pt idx="27543">
                  <c:v>0.96801167824327305</c:v>
                </c:pt>
                <c:pt idx="27544">
                  <c:v>0.96701979229732804</c:v>
                </c:pt>
                <c:pt idx="27545">
                  <c:v>0.96701979229732804</c:v>
                </c:pt>
                <c:pt idx="27546">
                  <c:v>0.97032607878381139</c:v>
                </c:pt>
                <c:pt idx="27547">
                  <c:v>0.97007810729732513</c:v>
                </c:pt>
                <c:pt idx="27548">
                  <c:v>0.970822021756784</c:v>
                </c:pt>
                <c:pt idx="27549">
                  <c:v>0.96916887851354228</c:v>
                </c:pt>
                <c:pt idx="27550">
                  <c:v>0.96859027837840761</c:v>
                </c:pt>
                <c:pt idx="27551">
                  <c:v>0.97024342162164934</c:v>
                </c:pt>
                <c:pt idx="27552">
                  <c:v>0.97057405027029775</c:v>
                </c:pt>
                <c:pt idx="27553">
                  <c:v>0.96908622135138023</c:v>
                </c:pt>
                <c:pt idx="27554">
                  <c:v>0.96983013581083888</c:v>
                </c:pt>
                <c:pt idx="27555">
                  <c:v>0.96941685000002853</c:v>
                </c:pt>
                <c:pt idx="27556">
                  <c:v>0.97106999324327026</c:v>
                </c:pt>
                <c:pt idx="27557">
                  <c:v>0.97222719351353948</c:v>
                </c:pt>
                <c:pt idx="27558">
                  <c:v>0.9706567074324598</c:v>
                </c:pt>
                <c:pt idx="27559">
                  <c:v>0.97090467891894605</c:v>
                </c:pt>
                <c:pt idx="27560">
                  <c:v>0.96685447797300383</c:v>
                </c:pt>
                <c:pt idx="27561">
                  <c:v>0.97090467891894605</c:v>
                </c:pt>
                <c:pt idx="27562">
                  <c:v>0.97247516500002562</c:v>
                </c:pt>
                <c:pt idx="27563">
                  <c:v>0.97073936459462185</c:v>
                </c:pt>
                <c:pt idx="27564">
                  <c:v>0.97016076445948718</c:v>
                </c:pt>
                <c:pt idx="27565">
                  <c:v>0.9706567074324598</c:v>
                </c:pt>
                <c:pt idx="27566">
                  <c:v>0.97181390770272891</c:v>
                </c:pt>
                <c:pt idx="27567">
                  <c:v>0.97106999324327026</c:v>
                </c:pt>
                <c:pt idx="27568">
                  <c:v>0.96974747864867683</c:v>
                </c:pt>
                <c:pt idx="27569">
                  <c:v>0.97123530756759435</c:v>
                </c:pt>
                <c:pt idx="27570">
                  <c:v>0.97272313648651187</c:v>
                </c:pt>
                <c:pt idx="27571">
                  <c:v>0.97288845081083608</c:v>
                </c:pt>
                <c:pt idx="27572">
                  <c:v>0.97239250783786357</c:v>
                </c:pt>
                <c:pt idx="27573">
                  <c:v>0.97272313648651187</c:v>
                </c:pt>
                <c:pt idx="27574">
                  <c:v>0.97222719351353948</c:v>
                </c:pt>
                <c:pt idx="27575">
                  <c:v>0.97346705094597064</c:v>
                </c:pt>
                <c:pt idx="27576">
                  <c:v>0.97363236527029484</c:v>
                </c:pt>
                <c:pt idx="27577">
                  <c:v>0.96966482148651478</c:v>
                </c:pt>
                <c:pt idx="27578">
                  <c:v>0.97272313648651187</c:v>
                </c:pt>
                <c:pt idx="27579">
                  <c:v>0.97230985067570153</c:v>
                </c:pt>
                <c:pt idx="27580">
                  <c:v>0.97288845081083608</c:v>
                </c:pt>
                <c:pt idx="27581">
                  <c:v>0.9738803367567811</c:v>
                </c:pt>
                <c:pt idx="27582">
                  <c:v>0.96974747864867683</c:v>
                </c:pt>
                <c:pt idx="27583">
                  <c:v>0.97297110797299813</c:v>
                </c:pt>
                <c:pt idx="27584">
                  <c:v>0.97222719351353948</c:v>
                </c:pt>
                <c:pt idx="27585">
                  <c:v>0.97354970810813279</c:v>
                </c:pt>
                <c:pt idx="27586">
                  <c:v>0.97297110797299813</c:v>
                </c:pt>
                <c:pt idx="27587">
                  <c:v>0.97379767959461905</c:v>
                </c:pt>
                <c:pt idx="27588">
                  <c:v>0.97140062189191856</c:v>
                </c:pt>
                <c:pt idx="27589">
                  <c:v>0.973715022432457</c:v>
                </c:pt>
                <c:pt idx="27590">
                  <c:v>0.97354970810813279</c:v>
                </c:pt>
                <c:pt idx="27591">
                  <c:v>0.97354970810813279</c:v>
                </c:pt>
                <c:pt idx="27592">
                  <c:v>0.97363236527029484</c:v>
                </c:pt>
                <c:pt idx="27593">
                  <c:v>0.97313642229732233</c:v>
                </c:pt>
                <c:pt idx="27594">
                  <c:v>0.97264047932434983</c:v>
                </c:pt>
                <c:pt idx="27595">
                  <c:v>0.9740456510811053</c:v>
                </c:pt>
                <c:pt idx="27596">
                  <c:v>0.97297110797299813</c:v>
                </c:pt>
                <c:pt idx="27597">
                  <c:v>0.97313642229732233</c:v>
                </c:pt>
                <c:pt idx="27598">
                  <c:v>0.97189656486489095</c:v>
                </c:pt>
                <c:pt idx="27599">
                  <c:v>0.97338439378380848</c:v>
                </c:pt>
                <c:pt idx="27600">
                  <c:v>0.9738803367567811</c:v>
                </c:pt>
                <c:pt idx="27601">
                  <c:v>0.97338439378380848</c:v>
                </c:pt>
                <c:pt idx="27602">
                  <c:v>0.97222719351353948</c:v>
                </c:pt>
                <c:pt idx="27603">
                  <c:v>0.97272313648651187</c:v>
                </c:pt>
                <c:pt idx="27604">
                  <c:v>0.97288845081083608</c:v>
                </c:pt>
                <c:pt idx="27605">
                  <c:v>0.97478956554056395</c:v>
                </c:pt>
                <c:pt idx="27606">
                  <c:v>0.97396299391894314</c:v>
                </c:pt>
                <c:pt idx="27607">
                  <c:v>0.97503753702705021</c:v>
                </c:pt>
                <c:pt idx="27608">
                  <c:v>0.97512019418921236</c:v>
                </c:pt>
                <c:pt idx="27609">
                  <c:v>0.97536816567569862</c:v>
                </c:pt>
                <c:pt idx="27610">
                  <c:v>0.97330173662164643</c:v>
                </c:pt>
                <c:pt idx="27611">
                  <c:v>0.97462425121623986</c:v>
                </c:pt>
                <c:pt idx="27612">
                  <c:v>0.97272313648651187</c:v>
                </c:pt>
                <c:pt idx="27613">
                  <c:v>0.97669068027029204</c:v>
                </c:pt>
                <c:pt idx="27614">
                  <c:v>0.97644270878380568</c:v>
                </c:pt>
                <c:pt idx="27615">
                  <c:v>0.97569879432434692</c:v>
                </c:pt>
                <c:pt idx="27616">
                  <c:v>0.97528550851353657</c:v>
                </c:pt>
                <c:pt idx="27617">
                  <c:v>0.97512019418921236</c:v>
                </c:pt>
                <c:pt idx="27618">
                  <c:v>0.97660802310813</c:v>
                </c:pt>
                <c:pt idx="27619">
                  <c:v>0.9769386517567783</c:v>
                </c:pt>
                <c:pt idx="27620">
                  <c:v>0.97561613716218487</c:v>
                </c:pt>
                <c:pt idx="27621">
                  <c:v>0.9743762797297536</c:v>
                </c:pt>
                <c:pt idx="27622">
                  <c:v>0.97536816567569862</c:v>
                </c:pt>
                <c:pt idx="27623">
                  <c:v>0.97702130891894035</c:v>
                </c:pt>
                <c:pt idx="27624">
                  <c:v>0.97569879432434692</c:v>
                </c:pt>
                <c:pt idx="27625">
                  <c:v>0.97644270878380568</c:v>
                </c:pt>
                <c:pt idx="27626">
                  <c:v>0.97718662324326455</c:v>
                </c:pt>
                <c:pt idx="27627">
                  <c:v>0.97503753702705021</c:v>
                </c:pt>
                <c:pt idx="27628">
                  <c:v>0.97660802310813</c:v>
                </c:pt>
                <c:pt idx="27629">
                  <c:v>0.97594676581083317</c:v>
                </c:pt>
                <c:pt idx="27630">
                  <c:v>0.97487222270272611</c:v>
                </c:pt>
                <c:pt idx="27631">
                  <c:v>0.97619473729731943</c:v>
                </c:pt>
                <c:pt idx="27632">
                  <c:v>0.97495487986488816</c:v>
                </c:pt>
                <c:pt idx="27633">
                  <c:v>0.97652536594596773</c:v>
                </c:pt>
                <c:pt idx="27634">
                  <c:v>0.97644270878380568</c:v>
                </c:pt>
                <c:pt idx="27635">
                  <c:v>0.97445893689191565</c:v>
                </c:pt>
                <c:pt idx="27636">
                  <c:v>0.97710396608110239</c:v>
                </c:pt>
                <c:pt idx="27637">
                  <c:v>0.97685599459461614</c:v>
                </c:pt>
                <c:pt idx="27638">
                  <c:v>0.97512019418921236</c:v>
                </c:pt>
                <c:pt idx="27639">
                  <c:v>0.97586410864867112</c:v>
                </c:pt>
                <c:pt idx="27640">
                  <c:v>0.97602942297299533</c:v>
                </c:pt>
                <c:pt idx="27641">
                  <c:v>0.97718662324326455</c:v>
                </c:pt>
                <c:pt idx="27642">
                  <c:v>0.9772692804054266</c:v>
                </c:pt>
                <c:pt idx="27643">
                  <c:v>0.97669068027029204</c:v>
                </c:pt>
                <c:pt idx="27644">
                  <c:v>0.97768256621623695</c:v>
                </c:pt>
                <c:pt idx="27645">
                  <c:v>0.97652536594596773</c:v>
                </c:pt>
                <c:pt idx="27646">
                  <c:v>0.97826116635137161</c:v>
                </c:pt>
                <c:pt idx="27647">
                  <c:v>0.97685599459461614</c:v>
                </c:pt>
                <c:pt idx="27648">
                  <c:v>0.97743459472975069</c:v>
                </c:pt>
                <c:pt idx="27649">
                  <c:v>0.97602942297299533</c:v>
                </c:pt>
                <c:pt idx="27650">
                  <c:v>0.97644270878380568</c:v>
                </c:pt>
                <c:pt idx="27651">
                  <c:v>0.97875710932434412</c:v>
                </c:pt>
                <c:pt idx="27652">
                  <c:v>0.97702130891894035</c:v>
                </c:pt>
                <c:pt idx="27653">
                  <c:v>0.97809585202704752</c:v>
                </c:pt>
                <c:pt idx="27654">
                  <c:v>0.9779305377027232</c:v>
                </c:pt>
                <c:pt idx="27655">
                  <c:v>0.97826116635137161</c:v>
                </c:pt>
                <c:pt idx="27656">
                  <c:v>0.9772692804054266</c:v>
                </c:pt>
                <c:pt idx="27657">
                  <c:v>0.97784788054056115</c:v>
                </c:pt>
                <c:pt idx="27658">
                  <c:v>0.9775999090540749</c:v>
                </c:pt>
                <c:pt idx="27659">
                  <c:v>0.97908773797299242</c:v>
                </c:pt>
                <c:pt idx="27660">
                  <c:v>0.97958368094596493</c:v>
                </c:pt>
                <c:pt idx="27661">
                  <c:v>0.97545082283786078</c:v>
                </c:pt>
                <c:pt idx="27662">
                  <c:v>0.97842648067569582</c:v>
                </c:pt>
                <c:pt idx="27663">
                  <c:v>0.97619473729731943</c:v>
                </c:pt>
                <c:pt idx="27664">
                  <c:v>0.97966633810812709</c:v>
                </c:pt>
                <c:pt idx="27665">
                  <c:v>0.97900508081083037</c:v>
                </c:pt>
                <c:pt idx="27666">
                  <c:v>0.9775999090540749</c:v>
                </c:pt>
                <c:pt idx="27667">
                  <c:v>0.9779305377027232</c:v>
                </c:pt>
                <c:pt idx="27668">
                  <c:v>0.97644270878380568</c:v>
                </c:pt>
                <c:pt idx="27669">
                  <c:v>0.97941836662164072</c:v>
                </c:pt>
                <c:pt idx="27670">
                  <c:v>0.97966633810812709</c:v>
                </c:pt>
                <c:pt idx="27671">
                  <c:v>0.97892242364866833</c:v>
                </c:pt>
                <c:pt idx="27672">
                  <c:v>0.97826116635137161</c:v>
                </c:pt>
                <c:pt idx="27673">
                  <c:v>0.97842648067569582</c:v>
                </c:pt>
                <c:pt idx="27674">
                  <c:v>0.97941836662164072</c:v>
                </c:pt>
                <c:pt idx="27675">
                  <c:v>0.97950102378380288</c:v>
                </c:pt>
                <c:pt idx="27676">
                  <c:v>0.97925305229731663</c:v>
                </c:pt>
                <c:pt idx="27677">
                  <c:v>0.97586410864867112</c:v>
                </c:pt>
                <c:pt idx="27678">
                  <c:v>0.97950102378380288</c:v>
                </c:pt>
                <c:pt idx="27679">
                  <c:v>0.97991430959461334</c:v>
                </c:pt>
                <c:pt idx="27680">
                  <c:v>0.97875710932434412</c:v>
                </c:pt>
                <c:pt idx="27681">
                  <c:v>0.97859179500001992</c:v>
                </c:pt>
                <c:pt idx="27682">
                  <c:v>0.97627739445948147</c:v>
                </c:pt>
                <c:pt idx="27683">
                  <c:v>0.98107150986488245</c:v>
                </c:pt>
                <c:pt idx="27684">
                  <c:v>0.98024493824326164</c:v>
                </c:pt>
                <c:pt idx="27685">
                  <c:v>0.97950102378380288</c:v>
                </c:pt>
                <c:pt idx="27686">
                  <c:v>0.97983165243245129</c:v>
                </c:pt>
                <c:pt idx="27687">
                  <c:v>0.9808235383783962</c:v>
                </c:pt>
                <c:pt idx="27688">
                  <c:v>0.97991430959461334</c:v>
                </c:pt>
                <c:pt idx="27689">
                  <c:v>0.97966633810812709</c:v>
                </c:pt>
                <c:pt idx="27690">
                  <c:v>0.97875710932434412</c:v>
                </c:pt>
                <c:pt idx="27691">
                  <c:v>0.97999696675677539</c:v>
                </c:pt>
                <c:pt idx="27692">
                  <c:v>0.9775999090540749</c:v>
                </c:pt>
                <c:pt idx="27693">
                  <c:v>0.98065822405407199</c:v>
                </c:pt>
                <c:pt idx="27694">
                  <c:v>0.9779305377027232</c:v>
                </c:pt>
                <c:pt idx="27695">
                  <c:v>0.98024493824326164</c:v>
                </c:pt>
                <c:pt idx="27696">
                  <c:v>0.9804929097297479</c:v>
                </c:pt>
                <c:pt idx="27697">
                  <c:v>0.98173276716217917</c:v>
                </c:pt>
                <c:pt idx="27698">
                  <c:v>0.97917039513515447</c:v>
                </c:pt>
                <c:pt idx="27699">
                  <c:v>0.98165011000001712</c:v>
                </c:pt>
                <c:pt idx="27700">
                  <c:v>0.97999696675677539</c:v>
                </c:pt>
                <c:pt idx="27701">
                  <c:v>0.98115416702704461</c:v>
                </c:pt>
                <c:pt idx="27702">
                  <c:v>0.98074088121623415</c:v>
                </c:pt>
                <c:pt idx="27703">
                  <c:v>0.98131948135136882</c:v>
                </c:pt>
                <c:pt idx="27704">
                  <c:v>0.97875710932434412</c:v>
                </c:pt>
                <c:pt idx="27705">
                  <c:v>0.97941836662164072</c:v>
                </c:pt>
                <c:pt idx="27706">
                  <c:v>0.98206339581082747</c:v>
                </c:pt>
                <c:pt idx="27707">
                  <c:v>0.98239402445947577</c:v>
                </c:pt>
                <c:pt idx="27708">
                  <c:v>0.98189808148650337</c:v>
                </c:pt>
                <c:pt idx="27709">
                  <c:v>0.9809888527027204</c:v>
                </c:pt>
                <c:pt idx="27710">
                  <c:v>0.97834382351353377</c:v>
                </c:pt>
                <c:pt idx="27711">
                  <c:v>0.98123682418920677</c:v>
                </c:pt>
                <c:pt idx="27712">
                  <c:v>0.98280731027028634</c:v>
                </c:pt>
                <c:pt idx="27713">
                  <c:v>0.97900508081083037</c:v>
                </c:pt>
                <c:pt idx="27714">
                  <c:v>0.9809888527027204</c:v>
                </c:pt>
                <c:pt idx="27715">
                  <c:v>0.98131948135136882</c:v>
                </c:pt>
                <c:pt idx="27716">
                  <c:v>0.98239402445947577</c:v>
                </c:pt>
                <c:pt idx="27717">
                  <c:v>0.98222871013515167</c:v>
                </c:pt>
                <c:pt idx="27718">
                  <c:v>0.97908773797299242</c:v>
                </c:pt>
                <c:pt idx="27719">
                  <c:v>0.9804929097297479</c:v>
                </c:pt>
                <c:pt idx="27720">
                  <c:v>0.98041025256758585</c:v>
                </c:pt>
                <c:pt idx="27721">
                  <c:v>0.98305528175677259</c:v>
                </c:pt>
                <c:pt idx="27722">
                  <c:v>0.9809888527027204</c:v>
                </c:pt>
                <c:pt idx="27723">
                  <c:v>0.97958368094596493</c:v>
                </c:pt>
                <c:pt idx="27724">
                  <c:v>0.98255933878379997</c:v>
                </c:pt>
                <c:pt idx="27725">
                  <c:v>0.98189808148650337</c:v>
                </c:pt>
                <c:pt idx="27726">
                  <c:v>0.98255933878379997</c:v>
                </c:pt>
                <c:pt idx="27727">
                  <c:v>0.9804929097297479</c:v>
                </c:pt>
                <c:pt idx="27728">
                  <c:v>0.98032759540542369</c:v>
                </c:pt>
                <c:pt idx="27729">
                  <c:v>0.9809888527027204</c:v>
                </c:pt>
                <c:pt idx="27730">
                  <c:v>0.98247668162163793</c:v>
                </c:pt>
                <c:pt idx="27731">
                  <c:v>0.98288996743244839</c:v>
                </c:pt>
                <c:pt idx="27732">
                  <c:v>0.98140213851353086</c:v>
                </c:pt>
                <c:pt idx="27733">
                  <c:v>0.9808235383783962</c:v>
                </c:pt>
                <c:pt idx="27734">
                  <c:v>0.98247668162163793</c:v>
                </c:pt>
                <c:pt idx="27735">
                  <c:v>0.98437779635136591</c:v>
                </c:pt>
                <c:pt idx="27736">
                  <c:v>0.98280731027028634</c:v>
                </c:pt>
                <c:pt idx="27737">
                  <c:v>0.98346856756758294</c:v>
                </c:pt>
                <c:pt idx="27738">
                  <c:v>0.98313793891893464</c:v>
                </c:pt>
                <c:pt idx="27739">
                  <c:v>0.98222871013515167</c:v>
                </c:pt>
                <c:pt idx="27740">
                  <c:v>0.98313793891893464</c:v>
                </c:pt>
                <c:pt idx="27741">
                  <c:v>0.98313793891893464</c:v>
                </c:pt>
                <c:pt idx="27742">
                  <c:v>0.98313793891893464</c:v>
                </c:pt>
                <c:pt idx="27743">
                  <c:v>0.98255933878379997</c:v>
                </c:pt>
                <c:pt idx="27744">
                  <c:v>0.98214605297298962</c:v>
                </c:pt>
                <c:pt idx="27745">
                  <c:v>0.98346856756758294</c:v>
                </c:pt>
                <c:pt idx="27746">
                  <c:v>0.98247668162163793</c:v>
                </c:pt>
                <c:pt idx="27747">
                  <c:v>0.98065822405407199</c:v>
                </c:pt>
                <c:pt idx="27748">
                  <c:v>0.98379919621623124</c:v>
                </c:pt>
                <c:pt idx="27749">
                  <c:v>0.98338591040542089</c:v>
                </c:pt>
                <c:pt idx="27750">
                  <c:v>0.98322059608109669</c:v>
                </c:pt>
                <c:pt idx="27751">
                  <c:v>0.98131948135136882</c:v>
                </c:pt>
                <c:pt idx="27752">
                  <c:v>0.98371653905406919</c:v>
                </c:pt>
                <c:pt idx="27753">
                  <c:v>0.98313793891893464</c:v>
                </c:pt>
                <c:pt idx="27754">
                  <c:v>0.98231136729731372</c:v>
                </c:pt>
                <c:pt idx="27755">
                  <c:v>0.98437779635136591</c:v>
                </c:pt>
                <c:pt idx="27756">
                  <c:v>0.98247668162163793</c:v>
                </c:pt>
                <c:pt idx="27757">
                  <c:v>0.98305528175677259</c:v>
                </c:pt>
                <c:pt idx="27758">
                  <c:v>0.98462576783785216</c:v>
                </c:pt>
                <c:pt idx="27759">
                  <c:v>0.98446045351352807</c:v>
                </c:pt>
                <c:pt idx="27760">
                  <c:v>0.98446045351352807</c:v>
                </c:pt>
                <c:pt idx="27761">
                  <c:v>0.98305528175677259</c:v>
                </c:pt>
                <c:pt idx="27762">
                  <c:v>0.98280731027028634</c:v>
                </c:pt>
                <c:pt idx="27763">
                  <c:v>0.98462576783785216</c:v>
                </c:pt>
                <c:pt idx="27764">
                  <c:v>0.98421248202704181</c:v>
                </c:pt>
                <c:pt idx="27765">
                  <c:v>0.98272465310812429</c:v>
                </c:pt>
                <c:pt idx="27766">
                  <c:v>0.98222871013515167</c:v>
                </c:pt>
                <c:pt idx="27767">
                  <c:v>0.98412982486487954</c:v>
                </c:pt>
                <c:pt idx="27768">
                  <c:v>0.98487373932433842</c:v>
                </c:pt>
                <c:pt idx="27769">
                  <c:v>0.98231136729731372</c:v>
                </c:pt>
                <c:pt idx="27770">
                  <c:v>0.98371653905406919</c:v>
                </c:pt>
                <c:pt idx="27771">
                  <c:v>0.98371653905406919</c:v>
                </c:pt>
                <c:pt idx="27772">
                  <c:v>0.98487373932433842</c:v>
                </c:pt>
                <c:pt idx="27773">
                  <c:v>0.98264199594596213</c:v>
                </c:pt>
                <c:pt idx="27774">
                  <c:v>0.98322059608109669</c:v>
                </c:pt>
                <c:pt idx="27775">
                  <c:v>0.9838818533783934</c:v>
                </c:pt>
                <c:pt idx="27776">
                  <c:v>0.9838818533783934</c:v>
                </c:pt>
                <c:pt idx="27777">
                  <c:v>0.98520436797298672</c:v>
                </c:pt>
                <c:pt idx="27778">
                  <c:v>0.98619625391893184</c:v>
                </c:pt>
                <c:pt idx="27779">
                  <c:v>0.98446045351352807</c:v>
                </c:pt>
                <c:pt idx="27780">
                  <c:v>0.98363388189190715</c:v>
                </c:pt>
                <c:pt idx="27781">
                  <c:v>0.98528702513514876</c:v>
                </c:pt>
                <c:pt idx="27782">
                  <c:v>0.98603093959460764</c:v>
                </c:pt>
                <c:pt idx="27783">
                  <c:v>0.98470842500001421</c:v>
                </c:pt>
                <c:pt idx="27784">
                  <c:v>0.98446045351352807</c:v>
                </c:pt>
                <c:pt idx="27785">
                  <c:v>0.98454311067569011</c:v>
                </c:pt>
                <c:pt idx="27786">
                  <c:v>0.98421248202704181</c:v>
                </c:pt>
                <c:pt idx="27787">
                  <c:v>0.98429513918920386</c:v>
                </c:pt>
                <c:pt idx="27788">
                  <c:v>0.98412982486487954</c:v>
                </c:pt>
                <c:pt idx="27789">
                  <c:v>0.9840471677027175</c:v>
                </c:pt>
                <c:pt idx="27790">
                  <c:v>0.98429513918920386</c:v>
                </c:pt>
                <c:pt idx="27791">
                  <c:v>0.98173276716217917</c:v>
                </c:pt>
                <c:pt idx="27792">
                  <c:v>0.98553499662163502</c:v>
                </c:pt>
                <c:pt idx="27793">
                  <c:v>0.98520436797298672</c:v>
                </c:pt>
                <c:pt idx="27794">
                  <c:v>0.98222871013515167</c:v>
                </c:pt>
                <c:pt idx="27795">
                  <c:v>0.98619625391893184</c:v>
                </c:pt>
                <c:pt idx="27796">
                  <c:v>0.9840471677027175</c:v>
                </c:pt>
                <c:pt idx="27797">
                  <c:v>0.98487373932433842</c:v>
                </c:pt>
                <c:pt idx="27798">
                  <c:v>0.98503905364866262</c:v>
                </c:pt>
                <c:pt idx="27799">
                  <c:v>0.98462576783785216</c:v>
                </c:pt>
                <c:pt idx="27800">
                  <c:v>0.98619625391893184</c:v>
                </c:pt>
                <c:pt idx="27801">
                  <c:v>0.98652688256758014</c:v>
                </c:pt>
                <c:pt idx="27802">
                  <c:v>0.98437779635136591</c:v>
                </c:pt>
                <c:pt idx="27803">
                  <c:v>0.98446045351352807</c:v>
                </c:pt>
                <c:pt idx="27804">
                  <c:v>0.98412982486487954</c:v>
                </c:pt>
                <c:pt idx="27805">
                  <c:v>0.9872707970270389</c:v>
                </c:pt>
                <c:pt idx="27806">
                  <c:v>0.98322059608109669</c:v>
                </c:pt>
                <c:pt idx="27807">
                  <c:v>0.98603093959460764</c:v>
                </c:pt>
                <c:pt idx="27808">
                  <c:v>0.98528702513514876</c:v>
                </c:pt>
                <c:pt idx="27809">
                  <c:v>0.98570031094595933</c:v>
                </c:pt>
                <c:pt idx="27810">
                  <c:v>0.9867748540540664</c:v>
                </c:pt>
                <c:pt idx="27811">
                  <c:v>0.98586562527028343</c:v>
                </c:pt>
                <c:pt idx="27812">
                  <c:v>0.98619625391893184</c:v>
                </c:pt>
                <c:pt idx="27813">
                  <c:v>0.98503905364866262</c:v>
                </c:pt>
                <c:pt idx="27814">
                  <c:v>0.98636156824325594</c:v>
                </c:pt>
                <c:pt idx="27815">
                  <c:v>0.98520436797298672</c:v>
                </c:pt>
                <c:pt idx="27816">
                  <c:v>0.98528702513514876</c:v>
                </c:pt>
                <c:pt idx="27817">
                  <c:v>0.98520436797298672</c:v>
                </c:pt>
                <c:pt idx="27818">
                  <c:v>0.98503905364866262</c:v>
                </c:pt>
                <c:pt idx="27819">
                  <c:v>0.98578296810812138</c:v>
                </c:pt>
                <c:pt idx="27820">
                  <c:v>0.98578296810812138</c:v>
                </c:pt>
                <c:pt idx="27821">
                  <c:v>0.98520436797298672</c:v>
                </c:pt>
                <c:pt idx="27822">
                  <c:v>0.98586562527028343</c:v>
                </c:pt>
                <c:pt idx="27823">
                  <c:v>0.9872707970270389</c:v>
                </c:pt>
                <c:pt idx="27824">
                  <c:v>0.98694016837839049</c:v>
                </c:pt>
                <c:pt idx="27825">
                  <c:v>0.98553499662163502</c:v>
                </c:pt>
                <c:pt idx="27826">
                  <c:v>0.98627891108109389</c:v>
                </c:pt>
                <c:pt idx="27827">
                  <c:v>0.9867748540540664</c:v>
                </c:pt>
                <c:pt idx="27828">
                  <c:v>0.98512171081082467</c:v>
                </c:pt>
                <c:pt idx="27829">
                  <c:v>0.98694016837839049</c:v>
                </c:pt>
                <c:pt idx="27830">
                  <c:v>0.98578296810812138</c:v>
                </c:pt>
                <c:pt idx="27831">
                  <c:v>0.98652688256758014</c:v>
                </c:pt>
                <c:pt idx="27832">
                  <c:v>0.9872707970270389</c:v>
                </c:pt>
                <c:pt idx="27833">
                  <c:v>0.98760142567568721</c:v>
                </c:pt>
                <c:pt idx="27834">
                  <c:v>0.98702282554055254</c:v>
                </c:pt>
                <c:pt idx="27835">
                  <c:v>0.98619625391893184</c:v>
                </c:pt>
                <c:pt idx="27836">
                  <c:v>0.98768408283784936</c:v>
                </c:pt>
                <c:pt idx="27837">
                  <c:v>0.98685751121622844</c:v>
                </c:pt>
                <c:pt idx="27838">
                  <c:v>0.98627891108109389</c:v>
                </c:pt>
                <c:pt idx="27839">
                  <c:v>0.98652688256758014</c:v>
                </c:pt>
                <c:pt idx="27840">
                  <c:v>0.98578296810812138</c:v>
                </c:pt>
                <c:pt idx="27841">
                  <c:v>0.98520436797298672</c:v>
                </c:pt>
                <c:pt idx="27842">
                  <c:v>0.98760142567568721</c:v>
                </c:pt>
                <c:pt idx="27843">
                  <c:v>0.98751876851352516</c:v>
                </c:pt>
                <c:pt idx="27844">
                  <c:v>0.98396451054055545</c:v>
                </c:pt>
                <c:pt idx="27845">
                  <c:v>0.98611359675676968</c:v>
                </c:pt>
                <c:pt idx="27846">
                  <c:v>0.98743611135136311</c:v>
                </c:pt>
                <c:pt idx="27847">
                  <c:v>0.98809736864865971</c:v>
                </c:pt>
                <c:pt idx="27848">
                  <c:v>0.98694016837839049</c:v>
                </c:pt>
                <c:pt idx="27849">
                  <c:v>0.98644422540541798</c:v>
                </c:pt>
                <c:pt idx="27850">
                  <c:v>0.98685751121622844</c:v>
                </c:pt>
                <c:pt idx="27851">
                  <c:v>0.98627891108109389</c:v>
                </c:pt>
                <c:pt idx="27852">
                  <c:v>0.98611359675676968</c:v>
                </c:pt>
                <c:pt idx="27853">
                  <c:v>0.98743611135136311</c:v>
                </c:pt>
                <c:pt idx="27854">
                  <c:v>0.98611359675676968</c:v>
                </c:pt>
                <c:pt idx="27855">
                  <c:v>0.98652688256758014</c:v>
                </c:pt>
                <c:pt idx="27856">
                  <c:v>0.98859331162163222</c:v>
                </c:pt>
                <c:pt idx="27857">
                  <c:v>0.98818002581082176</c:v>
                </c:pt>
                <c:pt idx="27858">
                  <c:v>0.9867748540540664</c:v>
                </c:pt>
                <c:pt idx="27859">
                  <c:v>0.98627891108109389</c:v>
                </c:pt>
                <c:pt idx="27860">
                  <c:v>0.98751876851352516</c:v>
                </c:pt>
                <c:pt idx="27861">
                  <c:v>0.98809736864865971</c:v>
                </c:pt>
                <c:pt idx="27862">
                  <c:v>0.98660953972974219</c:v>
                </c:pt>
                <c:pt idx="27863">
                  <c:v>0.98793205432433562</c:v>
                </c:pt>
                <c:pt idx="27864">
                  <c:v>0.98437779635136591</c:v>
                </c:pt>
                <c:pt idx="27865">
                  <c:v>0.98826268297298392</c:v>
                </c:pt>
                <c:pt idx="27866">
                  <c:v>0.98818002581082176</c:v>
                </c:pt>
                <c:pt idx="27867">
                  <c:v>0.98743611135136311</c:v>
                </c:pt>
                <c:pt idx="27868">
                  <c:v>0.98735345418920106</c:v>
                </c:pt>
                <c:pt idx="27869">
                  <c:v>0.98768408283784936</c:v>
                </c:pt>
                <c:pt idx="27870">
                  <c:v>0.98859331162163222</c:v>
                </c:pt>
                <c:pt idx="27871">
                  <c:v>0.98718813986487686</c:v>
                </c:pt>
                <c:pt idx="27872">
                  <c:v>0.98644422540541798</c:v>
                </c:pt>
                <c:pt idx="27873">
                  <c:v>0.98776674000001141</c:v>
                </c:pt>
                <c:pt idx="27874">
                  <c:v>0.98669219689190424</c:v>
                </c:pt>
                <c:pt idx="27875">
                  <c:v>0.98958519756757723</c:v>
                </c:pt>
                <c:pt idx="27876">
                  <c:v>0.98512171081082467</c:v>
                </c:pt>
                <c:pt idx="27877">
                  <c:v>0.98718813986487686</c:v>
                </c:pt>
                <c:pt idx="27878">
                  <c:v>0.98751876851352516</c:v>
                </c:pt>
                <c:pt idx="27879">
                  <c:v>0.98743611135136311</c:v>
                </c:pt>
                <c:pt idx="27880">
                  <c:v>0.98867596878379427</c:v>
                </c:pt>
                <c:pt idx="27881">
                  <c:v>0.98718813986487686</c:v>
                </c:pt>
                <c:pt idx="27882">
                  <c:v>0.98743611135136311</c:v>
                </c:pt>
                <c:pt idx="27883">
                  <c:v>0.98884128310811858</c:v>
                </c:pt>
                <c:pt idx="27884">
                  <c:v>0.98636156824325594</c:v>
                </c:pt>
                <c:pt idx="27885">
                  <c:v>0.98702282554055254</c:v>
                </c:pt>
                <c:pt idx="27886">
                  <c:v>0.98760142567568721</c:v>
                </c:pt>
                <c:pt idx="27887">
                  <c:v>0.98611359675676968</c:v>
                </c:pt>
                <c:pt idx="27888">
                  <c:v>0.98470842500001421</c:v>
                </c:pt>
                <c:pt idx="27889">
                  <c:v>0.98867596878379427</c:v>
                </c:pt>
                <c:pt idx="27890">
                  <c:v>0.98941988324325314</c:v>
                </c:pt>
                <c:pt idx="27891">
                  <c:v>0.98768408283784936</c:v>
                </c:pt>
                <c:pt idx="27892">
                  <c:v>0.98586562527028343</c:v>
                </c:pt>
                <c:pt idx="27893">
                  <c:v>0.98875862594595643</c:v>
                </c:pt>
                <c:pt idx="27894">
                  <c:v>0.98884128310811858</c:v>
                </c:pt>
                <c:pt idx="27895">
                  <c:v>0.98859331162163222</c:v>
                </c:pt>
                <c:pt idx="27896">
                  <c:v>0.98793205432433562</c:v>
                </c:pt>
                <c:pt idx="27897">
                  <c:v>0.98784939716217346</c:v>
                </c:pt>
                <c:pt idx="27898">
                  <c:v>0.98933722608109098</c:v>
                </c:pt>
                <c:pt idx="27899">
                  <c:v>0.98908925459460473</c:v>
                </c:pt>
                <c:pt idx="27900">
                  <c:v>0.98900659743244268</c:v>
                </c:pt>
                <c:pt idx="27901">
                  <c:v>0.98743611135136311</c:v>
                </c:pt>
                <c:pt idx="27902">
                  <c:v>0.98925456891892893</c:v>
                </c:pt>
                <c:pt idx="27903">
                  <c:v>0.98851065445947006</c:v>
                </c:pt>
                <c:pt idx="27904">
                  <c:v>0.98867596878379427</c:v>
                </c:pt>
                <c:pt idx="27905">
                  <c:v>0.98685751121622844</c:v>
                </c:pt>
                <c:pt idx="27906">
                  <c:v>0.98735345418920106</c:v>
                </c:pt>
                <c:pt idx="27907">
                  <c:v>0.98892394027028063</c:v>
                </c:pt>
                <c:pt idx="27908">
                  <c:v>0.98933722608109098</c:v>
                </c:pt>
                <c:pt idx="27909">
                  <c:v>0.98652688256758014</c:v>
                </c:pt>
                <c:pt idx="27910">
                  <c:v>0.98652688256758014</c:v>
                </c:pt>
                <c:pt idx="27911">
                  <c:v>0.98950254040541519</c:v>
                </c:pt>
                <c:pt idx="27912">
                  <c:v>0.99008114054054974</c:v>
                </c:pt>
                <c:pt idx="27913">
                  <c:v>0.99008114054054974</c:v>
                </c:pt>
                <c:pt idx="27914">
                  <c:v>0.98545233945947297</c:v>
                </c:pt>
                <c:pt idx="27915">
                  <c:v>0.98826268297298392</c:v>
                </c:pt>
                <c:pt idx="27916">
                  <c:v>0.98884128310811858</c:v>
                </c:pt>
                <c:pt idx="27917">
                  <c:v>0.98999848337838769</c:v>
                </c:pt>
                <c:pt idx="27918">
                  <c:v>0.99024645486487395</c:v>
                </c:pt>
                <c:pt idx="27919">
                  <c:v>0.98884128310811858</c:v>
                </c:pt>
                <c:pt idx="27920">
                  <c:v>0.98834534013514597</c:v>
                </c:pt>
                <c:pt idx="27921">
                  <c:v>0.98875862594595643</c:v>
                </c:pt>
                <c:pt idx="27922">
                  <c:v>0.99065974067568441</c:v>
                </c:pt>
                <c:pt idx="27923">
                  <c:v>0.98801471148649767</c:v>
                </c:pt>
                <c:pt idx="27924">
                  <c:v>0.98884128310811858</c:v>
                </c:pt>
                <c:pt idx="27925">
                  <c:v>0.98768408283784936</c:v>
                </c:pt>
                <c:pt idx="27926">
                  <c:v>0.98900659743244268</c:v>
                </c:pt>
                <c:pt idx="27927">
                  <c:v>0.98801471148649767</c:v>
                </c:pt>
                <c:pt idx="27928">
                  <c:v>0.98892394027028063</c:v>
                </c:pt>
                <c:pt idx="27929">
                  <c:v>0.98743611135136311</c:v>
                </c:pt>
                <c:pt idx="27930">
                  <c:v>0.98958519756757723</c:v>
                </c:pt>
                <c:pt idx="27931">
                  <c:v>0.98925456891892893</c:v>
                </c:pt>
                <c:pt idx="27932">
                  <c:v>0.98718813986487686</c:v>
                </c:pt>
                <c:pt idx="27933">
                  <c:v>0.98975051189190144</c:v>
                </c:pt>
                <c:pt idx="27934">
                  <c:v>0.98966785472973928</c:v>
                </c:pt>
                <c:pt idx="27935">
                  <c:v>0.99008114054054974</c:v>
                </c:pt>
                <c:pt idx="27936">
                  <c:v>0.98999848337838769</c:v>
                </c:pt>
                <c:pt idx="27937">
                  <c:v>0.99016379770271179</c:v>
                </c:pt>
                <c:pt idx="27938">
                  <c:v>0.98743611135136311</c:v>
                </c:pt>
                <c:pt idx="27939">
                  <c:v>0.99024645486487395</c:v>
                </c:pt>
                <c:pt idx="27940">
                  <c:v>0.98892394027028063</c:v>
                </c:pt>
                <c:pt idx="27941">
                  <c:v>0.99024645486487395</c:v>
                </c:pt>
                <c:pt idx="27942">
                  <c:v>0.98925456891892893</c:v>
                </c:pt>
                <c:pt idx="27943">
                  <c:v>0.98966785472973928</c:v>
                </c:pt>
                <c:pt idx="27944">
                  <c:v>0.98851065445947006</c:v>
                </c:pt>
                <c:pt idx="27945">
                  <c:v>0.98958519756757723</c:v>
                </c:pt>
                <c:pt idx="27946">
                  <c:v>0.98917191175676689</c:v>
                </c:pt>
                <c:pt idx="27947">
                  <c:v>0.98900659743244268</c:v>
                </c:pt>
                <c:pt idx="27948">
                  <c:v>0.98875862594595643</c:v>
                </c:pt>
                <c:pt idx="27949">
                  <c:v>0.99065974067568441</c:v>
                </c:pt>
                <c:pt idx="27950">
                  <c:v>0.9908250550000085</c:v>
                </c:pt>
                <c:pt idx="27951">
                  <c:v>0.98958519756757723</c:v>
                </c:pt>
                <c:pt idx="27952">
                  <c:v>0.98917191175676689</c:v>
                </c:pt>
                <c:pt idx="27953">
                  <c:v>0.98851065445947006</c:v>
                </c:pt>
                <c:pt idx="27954">
                  <c:v>0.9904944263513602</c:v>
                </c:pt>
                <c:pt idx="27955">
                  <c:v>0.98884128310811858</c:v>
                </c:pt>
                <c:pt idx="27956">
                  <c:v>0.98999848337838769</c:v>
                </c:pt>
                <c:pt idx="27957">
                  <c:v>0.98660953972974219</c:v>
                </c:pt>
                <c:pt idx="27958">
                  <c:v>0.98760142567568721</c:v>
                </c:pt>
                <c:pt idx="27959">
                  <c:v>0.99107302648649476</c:v>
                </c:pt>
                <c:pt idx="27960">
                  <c:v>0.9904944263513602</c:v>
                </c:pt>
                <c:pt idx="27961">
                  <c:v>0.99057708351352236</c:v>
                </c:pt>
                <c:pt idx="27962">
                  <c:v>0.98842799729730801</c:v>
                </c:pt>
                <c:pt idx="27963">
                  <c:v>0.99107302648649476</c:v>
                </c:pt>
                <c:pt idx="27964">
                  <c:v>0.99032911202703611</c:v>
                </c:pt>
                <c:pt idx="27965">
                  <c:v>0.99024645486487395</c:v>
                </c:pt>
                <c:pt idx="27966">
                  <c:v>0.98875862594595643</c:v>
                </c:pt>
                <c:pt idx="27967">
                  <c:v>0.98941988324325314</c:v>
                </c:pt>
                <c:pt idx="27968">
                  <c:v>0.99024645486487395</c:v>
                </c:pt>
                <c:pt idx="27969">
                  <c:v>0.99090771216217066</c:v>
                </c:pt>
                <c:pt idx="27970">
                  <c:v>0.99024645486487395</c:v>
                </c:pt>
                <c:pt idx="27971">
                  <c:v>0.98793205432433562</c:v>
                </c:pt>
                <c:pt idx="27972">
                  <c:v>0.99032911202703611</c:v>
                </c:pt>
                <c:pt idx="27973">
                  <c:v>0.99132099797298101</c:v>
                </c:pt>
                <c:pt idx="27974">
                  <c:v>0.98851065445947006</c:v>
                </c:pt>
                <c:pt idx="27975">
                  <c:v>0.98917191175676689</c:v>
                </c:pt>
                <c:pt idx="27976">
                  <c:v>0.99032911202703611</c:v>
                </c:pt>
                <c:pt idx="27977">
                  <c:v>0.99032911202703611</c:v>
                </c:pt>
                <c:pt idx="27978">
                  <c:v>0.98950254040541519</c:v>
                </c:pt>
                <c:pt idx="27979">
                  <c:v>0.99024645486487395</c:v>
                </c:pt>
                <c:pt idx="27980">
                  <c:v>0.99057708351352236</c:v>
                </c:pt>
                <c:pt idx="27981">
                  <c:v>0.98966785472973928</c:v>
                </c:pt>
                <c:pt idx="27982">
                  <c:v>0.99123834081081896</c:v>
                </c:pt>
                <c:pt idx="27983">
                  <c:v>0.99024645486487395</c:v>
                </c:pt>
                <c:pt idx="27984">
                  <c:v>0.99132099797298101</c:v>
                </c:pt>
                <c:pt idx="27985">
                  <c:v>0.99057708351352236</c:v>
                </c:pt>
                <c:pt idx="27986">
                  <c:v>0.99165162662162931</c:v>
                </c:pt>
                <c:pt idx="27987">
                  <c:v>0.99189959810811568</c:v>
                </c:pt>
                <c:pt idx="27988">
                  <c:v>0.99123834081081896</c:v>
                </c:pt>
                <c:pt idx="27989">
                  <c:v>0.98851065445947006</c:v>
                </c:pt>
                <c:pt idx="27990">
                  <c:v>0.99057708351352236</c:v>
                </c:pt>
                <c:pt idx="27991">
                  <c:v>0.99132099797298101</c:v>
                </c:pt>
                <c:pt idx="27992">
                  <c:v>0.99140365513514306</c:v>
                </c:pt>
                <c:pt idx="27993">
                  <c:v>0.98917191175676689</c:v>
                </c:pt>
                <c:pt idx="27994">
                  <c:v>0.99123834081081896</c:v>
                </c:pt>
                <c:pt idx="27995">
                  <c:v>0.99132099797298101</c:v>
                </c:pt>
                <c:pt idx="27996">
                  <c:v>0.99165162662162931</c:v>
                </c:pt>
                <c:pt idx="27997">
                  <c:v>0.99065974067568441</c:v>
                </c:pt>
                <c:pt idx="27998">
                  <c:v>0.98991582621622554</c:v>
                </c:pt>
                <c:pt idx="27999">
                  <c:v>0.99074239783784646</c:v>
                </c:pt>
                <c:pt idx="28000">
                  <c:v>0.98875862594595643</c:v>
                </c:pt>
                <c:pt idx="28001">
                  <c:v>0.98917191175676689</c:v>
                </c:pt>
                <c:pt idx="28002">
                  <c:v>0.99057708351352236</c:v>
                </c:pt>
                <c:pt idx="28003">
                  <c:v>0.99008114054054974</c:v>
                </c:pt>
                <c:pt idx="28004">
                  <c:v>0.99198225527027772</c:v>
                </c:pt>
                <c:pt idx="28005">
                  <c:v>0.99239554108108818</c:v>
                </c:pt>
                <c:pt idx="28006">
                  <c:v>0.99247819824325023</c:v>
                </c:pt>
                <c:pt idx="28007">
                  <c:v>0.98966785472973928</c:v>
                </c:pt>
                <c:pt idx="28008">
                  <c:v>0.98892394027028063</c:v>
                </c:pt>
                <c:pt idx="28009">
                  <c:v>0.99024645486487395</c:v>
                </c:pt>
                <c:pt idx="28010">
                  <c:v>0.99156896945946726</c:v>
                </c:pt>
                <c:pt idx="28011">
                  <c:v>0.98950254040541519</c:v>
                </c:pt>
                <c:pt idx="28012">
                  <c:v>0.99099036932433271</c:v>
                </c:pt>
                <c:pt idx="28013">
                  <c:v>0.99065974067568441</c:v>
                </c:pt>
                <c:pt idx="28014">
                  <c:v>0.98950254040541519</c:v>
                </c:pt>
                <c:pt idx="28015">
                  <c:v>0.99198225527027772</c:v>
                </c:pt>
                <c:pt idx="28016">
                  <c:v>0.99214756959460193</c:v>
                </c:pt>
                <c:pt idx="28017">
                  <c:v>0.99165162662162931</c:v>
                </c:pt>
                <c:pt idx="28018">
                  <c:v>0.98966785472973928</c:v>
                </c:pt>
                <c:pt idx="28019">
                  <c:v>0.99239554108108818</c:v>
                </c:pt>
                <c:pt idx="28020">
                  <c:v>0.99115568364865692</c:v>
                </c:pt>
                <c:pt idx="28021">
                  <c:v>0.99107302648649476</c:v>
                </c:pt>
                <c:pt idx="28022">
                  <c:v>0.98966785472973928</c:v>
                </c:pt>
                <c:pt idx="28023">
                  <c:v>0.99181694094595363</c:v>
                </c:pt>
                <c:pt idx="28024">
                  <c:v>0.99272616972973649</c:v>
                </c:pt>
                <c:pt idx="28025">
                  <c:v>0.99032911202703611</c:v>
                </c:pt>
                <c:pt idx="28026">
                  <c:v>0.99272616972973649</c:v>
                </c:pt>
                <c:pt idx="28027">
                  <c:v>0.99107302648649476</c:v>
                </c:pt>
                <c:pt idx="28028">
                  <c:v>0.99189959810811568</c:v>
                </c:pt>
                <c:pt idx="28029">
                  <c:v>0.99198225527027772</c:v>
                </c:pt>
                <c:pt idx="28030">
                  <c:v>0.99107302648649476</c:v>
                </c:pt>
                <c:pt idx="28031">
                  <c:v>0.98917191175676689</c:v>
                </c:pt>
                <c:pt idx="28032">
                  <c:v>0.99016379770271179</c:v>
                </c:pt>
                <c:pt idx="28033">
                  <c:v>0.99065974067568441</c:v>
                </c:pt>
                <c:pt idx="28034">
                  <c:v>0.99247819824325023</c:v>
                </c:pt>
                <c:pt idx="28035">
                  <c:v>0.99148631229730522</c:v>
                </c:pt>
                <c:pt idx="28036">
                  <c:v>0.98842799729730801</c:v>
                </c:pt>
                <c:pt idx="28037">
                  <c:v>0.99206491243243988</c:v>
                </c:pt>
                <c:pt idx="28038">
                  <c:v>0.99247819824325023</c:v>
                </c:pt>
                <c:pt idx="28039">
                  <c:v>0.99380071283784366</c:v>
                </c:pt>
                <c:pt idx="28040">
                  <c:v>0.99239554108108818</c:v>
                </c:pt>
                <c:pt idx="28041">
                  <c:v>0.99140365513514306</c:v>
                </c:pt>
                <c:pt idx="28042">
                  <c:v>0.99024645486487395</c:v>
                </c:pt>
                <c:pt idx="28043">
                  <c:v>0.99272616972973649</c:v>
                </c:pt>
                <c:pt idx="28044">
                  <c:v>0.99297414121622274</c:v>
                </c:pt>
                <c:pt idx="28045">
                  <c:v>0.99123834081081896</c:v>
                </c:pt>
                <c:pt idx="28046">
                  <c:v>0.99123834081081896</c:v>
                </c:pt>
                <c:pt idx="28047">
                  <c:v>0.99305679837838479</c:v>
                </c:pt>
                <c:pt idx="28048">
                  <c:v>0.99206491243243988</c:v>
                </c:pt>
                <c:pt idx="28049">
                  <c:v>0.99206491243243988</c:v>
                </c:pt>
                <c:pt idx="28050">
                  <c:v>0.99032911202703611</c:v>
                </c:pt>
                <c:pt idx="28051">
                  <c:v>0.99132099797298101</c:v>
                </c:pt>
                <c:pt idx="28052">
                  <c:v>0.99297414121622274</c:v>
                </c:pt>
                <c:pt idx="28053">
                  <c:v>0.99090771216217066</c:v>
                </c:pt>
                <c:pt idx="28054">
                  <c:v>0.99239554108108818</c:v>
                </c:pt>
                <c:pt idx="28055">
                  <c:v>0.99107302648649476</c:v>
                </c:pt>
                <c:pt idx="28056">
                  <c:v>0.99173428378379158</c:v>
                </c:pt>
                <c:pt idx="28057">
                  <c:v>0.9904944263513602</c:v>
                </c:pt>
                <c:pt idx="28058">
                  <c:v>0.99041176918919815</c:v>
                </c:pt>
                <c:pt idx="28059">
                  <c:v>0.99156896945946726</c:v>
                </c:pt>
                <c:pt idx="28060">
                  <c:v>0.99206491243243988</c:v>
                </c:pt>
                <c:pt idx="28061">
                  <c:v>0.99297414121622274</c:v>
                </c:pt>
                <c:pt idx="28062">
                  <c:v>0.99181694094595363</c:v>
                </c:pt>
                <c:pt idx="28063">
                  <c:v>0.99223022675676398</c:v>
                </c:pt>
                <c:pt idx="28064">
                  <c:v>0.99330476986487115</c:v>
                </c:pt>
                <c:pt idx="28065">
                  <c:v>0.99206491243243988</c:v>
                </c:pt>
                <c:pt idx="28066">
                  <c:v>0.99173428378379158</c:v>
                </c:pt>
                <c:pt idx="28067">
                  <c:v>0.99115568364865692</c:v>
                </c:pt>
                <c:pt idx="28068">
                  <c:v>0.99206491243243988</c:v>
                </c:pt>
                <c:pt idx="28069">
                  <c:v>0.99231288391892614</c:v>
                </c:pt>
                <c:pt idx="28070">
                  <c:v>0.99214756959460193</c:v>
                </c:pt>
                <c:pt idx="28071">
                  <c:v>0.99429665581081605</c:v>
                </c:pt>
                <c:pt idx="28072">
                  <c:v>0.9933874270270332</c:v>
                </c:pt>
                <c:pt idx="28073">
                  <c:v>0.99256085540541228</c:v>
                </c:pt>
                <c:pt idx="28074">
                  <c:v>0.99231288391892614</c:v>
                </c:pt>
                <c:pt idx="28075">
                  <c:v>0.99099036932433271</c:v>
                </c:pt>
                <c:pt idx="28076">
                  <c:v>0.99305679837838479</c:v>
                </c:pt>
                <c:pt idx="28077">
                  <c:v>0.99256085540541228</c:v>
                </c:pt>
                <c:pt idx="28078">
                  <c:v>0.99099036932433271</c:v>
                </c:pt>
                <c:pt idx="28079">
                  <c:v>0.99264351256757444</c:v>
                </c:pt>
                <c:pt idx="28080">
                  <c:v>0.99396602716216775</c:v>
                </c:pt>
                <c:pt idx="28081">
                  <c:v>0.99313945554054683</c:v>
                </c:pt>
                <c:pt idx="28082">
                  <c:v>0.99165162662162931</c:v>
                </c:pt>
                <c:pt idx="28083">
                  <c:v>0.99280882689189853</c:v>
                </c:pt>
                <c:pt idx="28084">
                  <c:v>0.98925456891892893</c:v>
                </c:pt>
                <c:pt idx="28085">
                  <c:v>0.99115568364865692</c:v>
                </c:pt>
                <c:pt idx="28086">
                  <c:v>0.99305679837838479</c:v>
                </c:pt>
                <c:pt idx="28087">
                  <c:v>0.99305679837838479</c:v>
                </c:pt>
                <c:pt idx="28088">
                  <c:v>0.99313945554054683</c:v>
                </c:pt>
                <c:pt idx="28089">
                  <c:v>0.99148631229730522</c:v>
                </c:pt>
                <c:pt idx="28090">
                  <c:v>0.99388337000000571</c:v>
                </c:pt>
                <c:pt idx="28091">
                  <c:v>0.99099036932433271</c:v>
                </c:pt>
                <c:pt idx="28092">
                  <c:v>0.99313945554054683</c:v>
                </c:pt>
                <c:pt idx="28093">
                  <c:v>0.99239554108108818</c:v>
                </c:pt>
                <c:pt idx="28094">
                  <c:v>0.99305679837838479</c:v>
                </c:pt>
                <c:pt idx="28095">
                  <c:v>0.99148631229730522</c:v>
                </c:pt>
                <c:pt idx="28096">
                  <c:v>0.99347008418919536</c:v>
                </c:pt>
                <c:pt idx="28097">
                  <c:v>0.99264351256757444</c:v>
                </c:pt>
                <c:pt idx="28098">
                  <c:v>0.99289148405406069</c:v>
                </c:pt>
                <c:pt idx="28099">
                  <c:v>0.99380071283784366</c:v>
                </c:pt>
                <c:pt idx="28100">
                  <c:v>0.99429665581081605</c:v>
                </c:pt>
                <c:pt idx="28101">
                  <c:v>0.99057708351352236</c:v>
                </c:pt>
                <c:pt idx="28102">
                  <c:v>0.99297414121622274</c:v>
                </c:pt>
                <c:pt idx="28103">
                  <c:v>0.99247819824325023</c:v>
                </c:pt>
                <c:pt idx="28104">
                  <c:v>0.99462728445946447</c:v>
                </c:pt>
                <c:pt idx="28105">
                  <c:v>0.99380071283784366</c:v>
                </c:pt>
                <c:pt idx="28106">
                  <c:v>0.99264351256757444</c:v>
                </c:pt>
                <c:pt idx="28107">
                  <c:v>0.99256085540541228</c:v>
                </c:pt>
                <c:pt idx="28108">
                  <c:v>0.99380071283784366</c:v>
                </c:pt>
                <c:pt idx="28109">
                  <c:v>0.99545385608108528</c:v>
                </c:pt>
                <c:pt idx="28110">
                  <c:v>0.99363539851351945</c:v>
                </c:pt>
                <c:pt idx="28111">
                  <c:v>0.99280882689189853</c:v>
                </c:pt>
                <c:pt idx="28112">
                  <c:v>0.99223022675676398</c:v>
                </c:pt>
                <c:pt idx="28113">
                  <c:v>0.99099036932433271</c:v>
                </c:pt>
                <c:pt idx="28114">
                  <c:v>0.99429665581081605</c:v>
                </c:pt>
                <c:pt idx="28115">
                  <c:v>0.99404868432432991</c:v>
                </c:pt>
                <c:pt idx="28116">
                  <c:v>0.98958519756757723</c:v>
                </c:pt>
                <c:pt idx="28117">
                  <c:v>0.9933874270270332</c:v>
                </c:pt>
                <c:pt idx="28118">
                  <c:v>0.99380071283784366</c:v>
                </c:pt>
                <c:pt idx="28119">
                  <c:v>0.99313945554054683</c:v>
                </c:pt>
                <c:pt idx="28120">
                  <c:v>0.99181694094595363</c:v>
                </c:pt>
                <c:pt idx="28121">
                  <c:v>0.99330476986487115</c:v>
                </c:pt>
                <c:pt idx="28122">
                  <c:v>0.99388337000000571</c:v>
                </c:pt>
                <c:pt idx="28123">
                  <c:v>0.99528854175676118</c:v>
                </c:pt>
                <c:pt idx="28124">
                  <c:v>0.99223022675676398</c:v>
                </c:pt>
                <c:pt idx="28125">
                  <c:v>0.9933874270270332</c:v>
                </c:pt>
                <c:pt idx="28126">
                  <c:v>0.99256085540541228</c:v>
                </c:pt>
                <c:pt idx="28127">
                  <c:v>0.99264351256757444</c:v>
                </c:pt>
                <c:pt idx="28128">
                  <c:v>0.99446197013514026</c:v>
                </c:pt>
                <c:pt idx="28129">
                  <c:v>0.99132099797298101</c:v>
                </c:pt>
                <c:pt idx="28130">
                  <c:v>0.99223022675676398</c:v>
                </c:pt>
                <c:pt idx="28131">
                  <c:v>0.99206491243243988</c:v>
                </c:pt>
                <c:pt idx="28132">
                  <c:v>0.99495791310811288</c:v>
                </c:pt>
                <c:pt idx="28133">
                  <c:v>0.99322211270270899</c:v>
                </c:pt>
                <c:pt idx="28134">
                  <c:v>0.99313945554054683</c:v>
                </c:pt>
                <c:pt idx="28135">
                  <c:v>0.99107302648649476</c:v>
                </c:pt>
                <c:pt idx="28136">
                  <c:v>0.99148631229730522</c:v>
                </c:pt>
                <c:pt idx="28137">
                  <c:v>0.99396602716216775</c:v>
                </c:pt>
                <c:pt idx="28138">
                  <c:v>0.99132099797298101</c:v>
                </c:pt>
                <c:pt idx="28139">
                  <c:v>0.99297414121622274</c:v>
                </c:pt>
                <c:pt idx="28140">
                  <c:v>0.99223022675676398</c:v>
                </c:pt>
                <c:pt idx="28141">
                  <c:v>0.99512322743243697</c:v>
                </c:pt>
                <c:pt idx="28142">
                  <c:v>0.99404868432432991</c:v>
                </c:pt>
                <c:pt idx="28143">
                  <c:v>0.99256085540541228</c:v>
                </c:pt>
                <c:pt idx="28144">
                  <c:v>0.99380071283784366</c:v>
                </c:pt>
                <c:pt idx="28145">
                  <c:v>0.99330476986487115</c:v>
                </c:pt>
                <c:pt idx="28146">
                  <c:v>0.99520588459459913</c:v>
                </c:pt>
                <c:pt idx="28147">
                  <c:v>0.99421399864865401</c:v>
                </c:pt>
                <c:pt idx="28148">
                  <c:v>0.9937180556756815</c:v>
                </c:pt>
                <c:pt idx="28149">
                  <c:v>0.9935527413513574</c:v>
                </c:pt>
                <c:pt idx="28150">
                  <c:v>0.99247819824325023</c:v>
                </c:pt>
                <c:pt idx="28151">
                  <c:v>0.99305679837838479</c:v>
                </c:pt>
                <c:pt idx="28152">
                  <c:v>0.9933874270270332</c:v>
                </c:pt>
                <c:pt idx="28153">
                  <c:v>0.99330476986487115</c:v>
                </c:pt>
                <c:pt idx="28154">
                  <c:v>0.99363539851351945</c:v>
                </c:pt>
                <c:pt idx="28155">
                  <c:v>0.99380071283784366</c:v>
                </c:pt>
                <c:pt idx="28156">
                  <c:v>0.9937180556756815</c:v>
                </c:pt>
                <c:pt idx="28157">
                  <c:v>0.99181694094595363</c:v>
                </c:pt>
                <c:pt idx="28158">
                  <c:v>0.99396602716216775</c:v>
                </c:pt>
                <c:pt idx="28159">
                  <c:v>0.99363539851351945</c:v>
                </c:pt>
                <c:pt idx="28160">
                  <c:v>0.99470994162162651</c:v>
                </c:pt>
                <c:pt idx="28161">
                  <c:v>0.99280882689189853</c:v>
                </c:pt>
                <c:pt idx="28162">
                  <c:v>0.99495791310811288</c:v>
                </c:pt>
                <c:pt idx="28163">
                  <c:v>0.99322211270270899</c:v>
                </c:pt>
                <c:pt idx="28164">
                  <c:v>0.99322211270270899</c:v>
                </c:pt>
                <c:pt idx="28165">
                  <c:v>0.99421399864865401</c:v>
                </c:pt>
                <c:pt idx="28166">
                  <c:v>0.99429665581081605</c:v>
                </c:pt>
                <c:pt idx="28167">
                  <c:v>0.99454462729730231</c:v>
                </c:pt>
                <c:pt idx="28168">
                  <c:v>0.99115568364865692</c:v>
                </c:pt>
                <c:pt idx="28169">
                  <c:v>0.99313945554054683</c:v>
                </c:pt>
                <c:pt idx="28170">
                  <c:v>0.99363539851351945</c:v>
                </c:pt>
                <c:pt idx="28171">
                  <c:v>0.99437931297297821</c:v>
                </c:pt>
                <c:pt idx="28172">
                  <c:v>0.99041176918919815</c:v>
                </c:pt>
                <c:pt idx="28173">
                  <c:v>0.99313945554054683</c:v>
                </c:pt>
                <c:pt idx="28174">
                  <c:v>0.99380071283784366</c:v>
                </c:pt>
                <c:pt idx="28175">
                  <c:v>0.99545385608108528</c:v>
                </c:pt>
                <c:pt idx="28176">
                  <c:v>0.99446197013514026</c:v>
                </c:pt>
                <c:pt idx="28177">
                  <c:v>0.99330476986487115</c:v>
                </c:pt>
                <c:pt idx="28178">
                  <c:v>0.99413134148649196</c:v>
                </c:pt>
                <c:pt idx="28179">
                  <c:v>0.99223022675676398</c:v>
                </c:pt>
                <c:pt idx="28180">
                  <c:v>0.99545385608108528</c:v>
                </c:pt>
                <c:pt idx="28181">
                  <c:v>0.99148631229730522</c:v>
                </c:pt>
                <c:pt idx="28182">
                  <c:v>0.99264351256757444</c:v>
                </c:pt>
                <c:pt idx="28183">
                  <c:v>0.99479259878378867</c:v>
                </c:pt>
                <c:pt idx="28184">
                  <c:v>0.99528854175676118</c:v>
                </c:pt>
                <c:pt idx="28185">
                  <c:v>0.99487525594595072</c:v>
                </c:pt>
                <c:pt idx="28186">
                  <c:v>0.99487525594595072</c:v>
                </c:pt>
                <c:pt idx="28187">
                  <c:v>0.9935527413513574</c:v>
                </c:pt>
                <c:pt idx="28188">
                  <c:v>0.99512322743243697</c:v>
                </c:pt>
                <c:pt idx="28189">
                  <c:v>0.99421399864865401</c:v>
                </c:pt>
                <c:pt idx="28190">
                  <c:v>0.99396602716216775</c:v>
                </c:pt>
                <c:pt idx="28191">
                  <c:v>0.9935527413513574</c:v>
                </c:pt>
                <c:pt idx="28192">
                  <c:v>0.99570182756757153</c:v>
                </c:pt>
                <c:pt idx="28193">
                  <c:v>0.99388337000000571</c:v>
                </c:pt>
                <c:pt idx="28194">
                  <c:v>0.99487525594595072</c:v>
                </c:pt>
                <c:pt idx="28195">
                  <c:v>0.99470994162162651</c:v>
                </c:pt>
                <c:pt idx="28196">
                  <c:v>0.99437931297297821</c:v>
                </c:pt>
                <c:pt idx="28197">
                  <c:v>0.99528854175676118</c:v>
                </c:pt>
                <c:pt idx="28198">
                  <c:v>0.99561917040540948</c:v>
                </c:pt>
                <c:pt idx="28199">
                  <c:v>0.99487525594595072</c:v>
                </c:pt>
                <c:pt idx="28200">
                  <c:v>0.99388337000000571</c:v>
                </c:pt>
                <c:pt idx="28201">
                  <c:v>0.99479259878378867</c:v>
                </c:pt>
                <c:pt idx="28202">
                  <c:v>0.99264351256757444</c:v>
                </c:pt>
                <c:pt idx="28203">
                  <c:v>0.99313945554054683</c:v>
                </c:pt>
                <c:pt idx="28204">
                  <c:v>0.99421399864865401</c:v>
                </c:pt>
                <c:pt idx="28205">
                  <c:v>0.99347008418919536</c:v>
                </c:pt>
                <c:pt idx="28206">
                  <c:v>0.99454462729730231</c:v>
                </c:pt>
                <c:pt idx="28207">
                  <c:v>0.99487525594595072</c:v>
                </c:pt>
                <c:pt idx="28208">
                  <c:v>0.99470994162162651</c:v>
                </c:pt>
                <c:pt idx="28209">
                  <c:v>0.99437931297297821</c:v>
                </c:pt>
                <c:pt idx="28210">
                  <c:v>0.99454462729730231</c:v>
                </c:pt>
                <c:pt idx="28211">
                  <c:v>0.99429665581081605</c:v>
                </c:pt>
                <c:pt idx="28212">
                  <c:v>0.99545385608108528</c:v>
                </c:pt>
                <c:pt idx="28213">
                  <c:v>0.99330476986487115</c:v>
                </c:pt>
                <c:pt idx="28214">
                  <c:v>0.99504057027027493</c:v>
                </c:pt>
                <c:pt idx="28215">
                  <c:v>0.99462728445946447</c:v>
                </c:pt>
                <c:pt idx="28216">
                  <c:v>0.99495791310811288</c:v>
                </c:pt>
                <c:pt idx="28217">
                  <c:v>0.99628042770270608</c:v>
                </c:pt>
                <c:pt idx="28218">
                  <c:v>0.99256085540541228</c:v>
                </c:pt>
                <c:pt idx="28219">
                  <c:v>0.99578448472973358</c:v>
                </c:pt>
                <c:pt idx="28220">
                  <c:v>0.9937180556756815</c:v>
                </c:pt>
                <c:pt idx="28221">
                  <c:v>0.99528854175676118</c:v>
                </c:pt>
                <c:pt idx="28222">
                  <c:v>0.99528854175676118</c:v>
                </c:pt>
                <c:pt idx="28223">
                  <c:v>0.99347008418919536</c:v>
                </c:pt>
                <c:pt idx="28224">
                  <c:v>0.99462728445946447</c:v>
                </c:pt>
                <c:pt idx="28225">
                  <c:v>0.99520588459459913</c:v>
                </c:pt>
                <c:pt idx="28226">
                  <c:v>0.99454462729730231</c:v>
                </c:pt>
                <c:pt idx="28227">
                  <c:v>0.99347008418919536</c:v>
                </c:pt>
                <c:pt idx="28228">
                  <c:v>0.99313945554054683</c:v>
                </c:pt>
                <c:pt idx="28229">
                  <c:v>0.99413134148649196</c:v>
                </c:pt>
                <c:pt idx="28230">
                  <c:v>0.99537119891892323</c:v>
                </c:pt>
                <c:pt idx="28231">
                  <c:v>0.99462728445946447</c:v>
                </c:pt>
                <c:pt idx="28232">
                  <c:v>0.99322211270270899</c:v>
                </c:pt>
                <c:pt idx="28233">
                  <c:v>0.99404868432432991</c:v>
                </c:pt>
                <c:pt idx="28234">
                  <c:v>0.99437931297297821</c:v>
                </c:pt>
                <c:pt idx="28235">
                  <c:v>0.99520588459459913</c:v>
                </c:pt>
                <c:pt idx="28236">
                  <c:v>0.99363539851351945</c:v>
                </c:pt>
                <c:pt idx="28237">
                  <c:v>0.9933874270270332</c:v>
                </c:pt>
                <c:pt idx="28238">
                  <c:v>0.9933874270270332</c:v>
                </c:pt>
                <c:pt idx="28239">
                  <c:v>0.99404868432432991</c:v>
                </c:pt>
                <c:pt idx="28240">
                  <c:v>0.9966110563513545</c:v>
                </c:pt>
                <c:pt idx="28241">
                  <c:v>0.99561917040540948</c:v>
                </c:pt>
                <c:pt idx="28242">
                  <c:v>0.99528854175676118</c:v>
                </c:pt>
                <c:pt idx="28243">
                  <c:v>0.99214756959460193</c:v>
                </c:pt>
                <c:pt idx="28244">
                  <c:v>0.99594979905405778</c:v>
                </c:pt>
                <c:pt idx="28245">
                  <c:v>0.99603245621621983</c:v>
                </c:pt>
                <c:pt idx="28246">
                  <c:v>0.99578448472973358</c:v>
                </c:pt>
                <c:pt idx="28247">
                  <c:v>0.99462728445946447</c:v>
                </c:pt>
                <c:pt idx="28248">
                  <c:v>0.9935527413513574</c:v>
                </c:pt>
                <c:pt idx="28249">
                  <c:v>0.99446197013514026</c:v>
                </c:pt>
                <c:pt idx="28250">
                  <c:v>0.99628042770270608</c:v>
                </c:pt>
                <c:pt idx="28251">
                  <c:v>0.99504057027027493</c:v>
                </c:pt>
                <c:pt idx="28252">
                  <c:v>0.99545385608108528</c:v>
                </c:pt>
                <c:pt idx="28253">
                  <c:v>0.99454462729730231</c:v>
                </c:pt>
                <c:pt idx="28254">
                  <c:v>0.99446197013514026</c:v>
                </c:pt>
                <c:pt idx="28255">
                  <c:v>0.99528854175676118</c:v>
                </c:pt>
                <c:pt idx="28256">
                  <c:v>0.99537119891892323</c:v>
                </c:pt>
                <c:pt idx="28257">
                  <c:v>0.99553651324324743</c:v>
                </c:pt>
                <c:pt idx="28258">
                  <c:v>0.99578448472973358</c:v>
                </c:pt>
                <c:pt idx="28259">
                  <c:v>0.99669371351351665</c:v>
                </c:pt>
                <c:pt idx="28260">
                  <c:v>0.99636308486486835</c:v>
                </c:pt>
                <c:pt idx="28261">
                  <c:v>0.99545385608108528</c:v>
                </c:pt>
                <c:pt idx="28262">
                  <c:v>0.99297414121622274</c:v>
                </c:pt>
                <c:pt idx="28263">
                  <c:v>0.99619777054054404</c:v>
                </c:pt>
                <c:pt idx="28264">
                  <c:v>0.99537119891892323</c:v>
                </c:pt>
                <c:pt idx="28265">
                  <c:v>0.99462728445946447</c:v>
                </c:pt>
                <c:pt idx="28266">
                  <c:v>0.99388337000000571</c:v>
                </c:pt>
                <c:pt idx="28267">
                  <c:v>0.9937180556756815</c:v>
                </c:pt>
                <c:pt idx="28268">
                  <c:v>0.99669371351351665</c:v>
                </c:pt>
                <c:pt idx="28269">
                  <c:v>0.99545385608108528</c:v>
                </c:pt>
                <c:pt idx="28270">
                  <c:v>0.99570182756757153</c:v>
                </c:pt>
                <c:pt idx="28271">
                  <c:v>0.99553651324324743</c:v>
                </c:pt>
                <c:pt idx="28272">
                  <c:v>0.99553651324324743</c:v>
                </c:pt>
                <c:pt idx="28273">
                  <c:v>0.99446197013514026</c:v>
                </c:pt>
                <c:pt idx="28274">
                  <c:v>0.99537119891892323</c:v>
                </c:pt>
                <c:pt idx="28275">
                  <c:v>0.99297414121622274</c:v>
                </c:pt>
                <c:pt idx="28276">
                  <c:v>0.99528854175676118</c:v>
                </c:pt>
                <c:pt idx="28277">
                  <c:v>0.9964457420270304</c:v>
                </c:pt>
                <c:pt idx="28278">
                  <c:v>0.9974376279729753</c:v>
                </c:pt>
                <c:pt idx="28279">
                  <c:v>0.99636308486486835</c:v>
                </c:pt>
                <c:pt idx="28280">
                  <c:v>0.99380071283784366</c:v>
                </c:pt>
                <c:pt idx="28281">
                  <c:v>0.99537119891892323</c:v>
                </c:pt>
                <c:pt idx="28282">
                  <c:v>0.9964457420270304</c:v>
                </c:pt>
                <c:pt idx="28283">
                  <c:v>0.99429665581081605</c:v>
                </c:pt>
                <c:pt idx="28284">
                  <c:v>0.99479259878378867</c:v>
                </c:pt>
                <c:pt idx="28285">
                  <c:v>0.99586714189189574</c:v>
                </c:pt>
                <c:pt idx="28286">
                  <c:v>0.99479259878378867</c:v>
                </c:pt>
                <c:pt idx="28287">
                  <c:v>0.99537119891892323</c:v>
                </c:pt>
                <c:pt idx="28288">
                  <c:v>0.99570182756757153</c:v>
                </c:pt>
                <c:pt idx="28289">
                  <c:v>0.99619777054054404</c:v>
                </c:pt>
                <c:pt idx="28290">
                  <c:v>0.99545385608108528</c:v>
                </c:pt>
                <c:pt idx="28291">
                  <c:v>0.99570182756757153</c:v>
                </c:pt>
                <c:pt idx="28292">
                  <c:v>0.99330476986487115</c:v>
                </c:pt>
                <c:pt idx="28293">
                  <c:v>0.99495791310811288</c:v>
                </c:pt>
                <c:pt idx="28294">
                  <c:v>0.99537119891892323</c:v>
                </c:pt>
                <c:pt idx="28295">
                  <c:v>0.99231288391892614</c:v>
                </c:pt>
                <c:pt idx="28296">
                  <c:v>0.9966110563513545</c:v>
                </c:pt>
                <c:pt idx="28297">
                  <c:v>0.9974376279729753</c:v>
                </c:pt>
                <c:pt idx="28298">
                  <c:v>0.99570182756757153</c:v>
                </c:pt>
                <c:pt idx="28299">
                  <c:v>0.99636308486486835</c:v>
                </c:pt>
                <c:pt idx="28300">
                  <c:v>0.99594979905405778</c:v>
                </c:pt>
                <c:pt idx="28301">
                  <c:v>0.9967763706756787</c:v>
                </c:pt>
                <c:pt idx="28302">
                  <c:v>0.99636308486486835</c:v>
                </c:pt>
                <c:pt idx="28303">
                  <c:v>0.86402896824336994</c:v>
                </c:pt>
                <c:pt idx="28304">
                  <c:v>0.86336771094607323</c:v>
                </c:pt>
                <c:pt idx="28305">
                  <c:v>0.86568211148661156</c:v>
                </c:pt>
                <c:pt idx="28306">
                  <c:v>0.86493819702715291</c:v>
                </c:pt>
                <c:pt idx="28307">
                  <c:v>0.86626071162174623</c:v>
                </c:pt>
                <c:pt idx="28308">
                  <c:v>0.86460756837850461</c:v>
                </c:pt>
                <c:pt idx="28309">
                  <c:v>0.86667399743255669</c:v>
                </c:pt>
                <c:pt idx="28310">
                  <c:v>0.86890574081093297</c:v>
                </c:pt>
                <c:pt idx="28311">
                  <c:v>0.8686577693244466</c:v>
                </c:pt>
                <c:pt idx="28312">
                  <c:v>0.86700462608120499</c:v>
                </c:pt>
                <c:pt idx="28313">
                  <c:v>0.86890574081093297</c:v>
                </c:pt>
                <c:pt idx="28314">
                  <c:v>0.86807916918931205</c:v>
                </c:pt>
                <c:pt idx="28315">
                  <c:v>0.87130279851363346</c:v>
                </c:pt>
                <c:pt idx="28316">
                  <c:v>0.8715507700001196</c:v>
                </c:pt>
                <c:pt idx="28317">
                  <c:v>0.86989762675687798</c:v>
                </c:pt>
                <c:pt idx="28318">
                  <c:v>0.8683271406757983</c:v>
                </c:pt>
                <c:pt idx="28319">
                  <c:v>0.86981496959471583</c:v>
                </c:pt>
                <c:pt idx="28320">
                  <c:v>0.87295594175687508</c:v>
                </c:pt>
                <c:pt idx="28321">
                  <c:v>0.87146811283795755</c:v>
                </c:pt>
                <c:pt idx="28322">
                  <c:v>0.87303859891903712</c:v>
                </c:pt>
                <c:pt idx="28323">
                  <c:v>0.87386517054065804</c:v>
                </c:pt>
                <c:pt idx="28324">
                  <c:v>0.87609691391903433</c:v>
                </c:pt>
                <c:pt idx="28325">
                  <c:v>0.87584894243254807</c:v>
                </c:pt>
                <c:pt idx="28326">
                  <c:v>0.87328657040552338</c:v>
                </c:pt>
                <c:pt idx="28327">
                  <c:v>0.87543565662173772</c:v>
                </c:pt>
                <c:pt idx="28328">
                  <c:v>0.87510502797308942</c:v>
                </c:pt>
                <c:pt idx="28329">
                  <c:v>0.87816334297308651</c:v>
                </c:pt>
                <c:pt idx="28330">
                  <c:v>0.87609691391903433</c:v>
                </c:pt>
                <c:pt idx="28331">
                  <c:v>0.87808068581092447</c:v>
                </c:pt>
                <c:pt idx="28332">
                  <c:v>0.87791537148660015</c:v>
                </c:pt>
                <c:pt idx="28333">
                  <c:v>0.88014711486497654</c:v>
                </c:pt>
                <c:pt idx="28334">
                  <c:v>0.88056040067578689</c:v>
                </c:pt>
                <c:pt idx="28335">
                  <c:v>0.87898991459470732</c:v>
                </c:pt>
                <c:pt idx="28336">
                  <c:v>0.88113900081092156</c:v>
                </c:pt>
                <c:pt idx="28337">
                  <c:v>0.88122165797308372</c:v>
                </c:pt>
                <c:pt idx="28338">
                  <c:v>0.88213088675686657</c:v>
                </c:pt>
                <c:pt idx="28339">
                  <c:v>0.88080837216227315</c:v>
                </c:pt>
                <c:pt idx="28340">
                  <c:v>0.88279214405416329</c:v>
                </c:pt>
                <c:pt idx="28341">
                  <c:v>0.88089102932443519</c:v>
                </c:pt>
                <c:pt idx="28342">
                  <c:v>0.88262682972983908</c:v>
                </c:pt>
                <c:pt idx="28343">
                  <c:v>0.88477591594605332</c:v>
                </c:pt>
                <c:pt idx="28344">
                  <c:v>0.88444528729740501</c:v>
                </c:pt>
                <c:pt idx="28345">
                  <c:v>0.88403200148659444</c:v>
                </c:pt>
                <c:pt idx="28346">
                  <c:v>0.88518920175686366</c:v>
                </c:pt>
                <c:pt idx="28347">
                  <c:v>0.88543717324334992</c:v>
                </c:pt>
                <c:pt idx="28348">
                  <c:v>0.88808220243253666</c:v>
                </c:pt>
                <c:pt idx="28349">
                  <c:v>0.88626374486497084</c:v>
                </c:pt>
                <c:pt idx="28350">
                  <c:v>0.88651171635145709</c:v>
                </c:pt>
                <c:pt idx="28351">
                  <c:v>0.8870076593244296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4CD-4762-BCE1-B200485C9533}"/>
            </c:ext>
          </c:extLst>
        </c:ser>
        <c:ser>
          <c:idx val="2"/>
          <c:order val="2"/>
          <c:tx>
            <c:strRef>
              <c:f>Tabelle1!$I$3</c:f>
              <c:strCache>
                <c:ptCount val="1"/>
                <c:pt idx="0">
                  <c:v>Sim. Φ_rad</c:v>
                </c:pt>
              </c:strCache>
            </c:strRef>
          </c:tx>
          <c:spPr>
            <a:ln w="19050" cap="rnd">
              <a:solidFill>
                <a:srgbClr val="00B0F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Tabelle1!$H$4:$H$284</c:f>
              <c:numCache>
                <c:formatCode>General</c:formatCode>
                <c:ptCount val="281"/>
                <c:pt idx="0">
                  <c:v>-0.35549999999999998</c:v>
                </c:pt>
                <c:pt idx="1">
                  <c:v>-0.35299999999999998</c:v>
                </c:pt>
                <c:pt idx="2">
                  <c:v>-0.35049999999999998</c:v>
                </c:pt>
                <c:pt idx="3">
                  <c:v>-0.34799999999999998</c:v>
                </c:pt>
                <c:pt idx="4">
                  <c:v>-0.34549999999999997</c:v>
                </c:pt>
                <c:pt idx="5">
                  <c:v>-0.34299999999999997</c:v>
                </c:pt>
                <c:pt idx="6">
                  <c:v>-0.34049999999999997</c:v>
                </c:pt>
                <c:pt idx="7">
                  <c:v>-0.33799999999999997</c:v>
                </c:pt>
                <c:pt idx="8">
                  <c:v>-0.33549999999999996</c:v>
                </c:pt>
                <c:pt idx="9">
                  <c:v>-0.33299999999999996</c:v>
                </c:pt>
                <c:pt idx="10">
                  <c:v>-0.33049999999999996</c:v>
                </c:pt>
                <c:pt idx="11">
                  <c:v>-0.32799999999999996</c:v>
                </c:pt>
                <c:pt idx="12">
                  <c:v>-0.32550000000000001</c:v>
                </c:pt>
                <c:pt idx="13">
                  <c:v>-0.32299999999999995</c:v>
                </c:pt>
                <c:pt idx="14">
                  <c:v>-0.32050000000000001</c:v>
                </c:pt>
                <c:pt idx="15">
                  <c:v>-0.318</c:v>
                </c:pt>
                <c:pt idx="16">
                  <c:v>-0.3155</c:v>
                </c:pt>
                <c:pt idx="17">
                  <c:v>-0.313</c:v>
                </c:pt>
                <c:pt idx="18">
                  <c:v>-0.3105</c:v>
                </c:pt>
                <c:pt idx="19">
                  <c:v>-0.308</c:v>
                </c:pt>
                <c:pt idx="20">
                  <c:v>-0.30549999999999999</c:v>
                </c:pt>
                <c:pt idx="21">
                  <c:v>-0.30299999999999999</c:v>
                </c:pt>
                <c:pt idx="22">
                  <c:v>-0.30049999999999999</c:v>
                </c:pt>
                <c:pt idx="23">
                  <c:v>-0.29799999999999999</c:v>
                </c:pt>
                <c:pt idx="24">
                  <c:v>-0.29549999999999998</c:v>
                </c:pt>
                <c:pt idx="25">
                  <c:v>-0.29299999999999998</c:v>
                </c:pt>
                <c:pt idx="26">
                  <c:v>-0.29049999999999998</c:v>
                </c:pt>
                <c:pt idx="27">
                  <c:v>-0.28799999999999998</c:v>
                </c:pt>
                <c:pt idx="28">
                  <c:v>-0.28549999999999998</c:v>
                </c:pt>
                <c:pt idx="29">
                  <c:v>-0.28299999999999997</c:v>
                </c:pt>
                <c:pt idx="30">
                  <c:v>-0.28049999999999997</c:v>
                </c:pt>
                <c:pt idx="31">
                  <c:v>-0.27799999999999997</c:v>
                </c:pt>
                <c:pt idx="32">
                  <c:v>-0.27549999999999997</c:v>
                </c:pt>
                <c:pt idx="33">
                  <c:v>-0.27299999999999996</c:v>
                </c:pt>
                <c:pt idx="34">
                  <c:v>-0.27049999999999996</c:v>
                </c:pt>
                <c:pt idx="35">
                  <c:v>-0.26800000000000002</c:v>
                </c:pt>
                <c:pt idx="36">
                  <c:v>-0.26549999999999996</c:v>
                </c:pt>
                <c:pt idx="37">
                  <c:v>-0.26300000000000001</c:v>
                </c:pt>
                <c:pt idx="38">
                  <c:v>-0.26049999999999995</c:v>
                </c:pt>
                <c:pt idx="39">
                  <c:v>-0.25800000000000001</c:v>
                </c:pt>
                <c:pt idx="40">
                  <c:v>-0.25549999999999995</c:v>
                </c:pt>
                <c:pt idx="41">
                  <c:v>-0.253</c:v>
                </c:pt>
                <c:pt idx="42">
                  <c:v>-0.2505</c:v>
                </c:pt>
                <c:pt idx="43">
                  <c:v>-0.248</c:v>
                </c:pt>
                <c:pt idx="44">
                  <c:v>-0.2455</c:v>
                </c:pt>
                <c:pt idx="45">
                  <c:v>-0.24299999999999999</c:v>
                </c:pt>
                <c:pt idx="46">
                  <c:v>-0.24049999999999999</c:v>
                </c:pt>
                <c:pt idx="47">
                  <c:v>-0.23799999999999999</c:v>
                </c:pt>
                <c:pt idx="48">
                  <c:v>-0.23549999999999999</c:v>
                </c:pt>
                <c:pt idx="49">
                  <c:v>-0.23299999999999998</c:v>
                </c:pt>
                <c:pt idx="50">
                  <c:v>-0.23049999999999998</c:v>
                </c:pt>
                <c:pt idx="51">
                  <c:v>-0.22799999999999998</c:v>
                </c:pt>
                <c:pt idx="52">
                  <c:v>-0.22549999999999998</c:v>
                </c:pt>
                <c:pt idx="53">
                  <c:v>-0.22299999999999998</c:v>
                </c:pt>
                <c:pt idx="54">
                  <c:v>-0.22049999999999997</c:v>
                </c:pt>
                <c:pt idx="55">
                  <c:v>-0.21799999999999997</c:v>
                </c:pt>
                <c:pt idx="56">
                  <c:v>-0.21549999999999997</c:v>
                </c:pt>
                <c:pt idx="57">
                  <c:v>-0.21299999999999999</c:v>
                </c:pt>
                <c:pt idx="58">
                  <c:v>-0.21049999999999999</c:v>
                </c:pt>
                <c:pt idx="59">
                  <c:v>-0.20799999999999999</c:v>
                </c:pt>
                <c:pt idx="60">
                  <c:v>-0.20549999999999999</c:v>
                </c:pt>
                <c:pt idx="61">
                  <c:v>-0.20299999999999999</c:v>
                </c:pt>
                <c:pt idx="62">
                  <c:v>-0.20049999999999998</c:v>
                </c:pt>
                <c:pt idx="63">
                  <c:v>-0.19799999999999998</c:v>
                </c:pt>
                <c:pt idx="64">
                  <c:v>-0.19549999999999998</c:v>
                </c:pt>
                <c:pt idx="65">
                  <c:v>-0.19299999999999998</c:v>
                </c:pt>
                <c:pt idx="66">
                  <c:v>-0.19049999999999997</c:v>
                </c:pt>
                <c:pt idx="67">
                  <c:v>-0.18799999999999997</c:v>
                </c:pt>
                <c:pt idx="68">
                  <c:v>-0.18549999999999997</c:v>
                </c:pt>
                <c:pt idx="69">
                  <c:v>-0.183</c:v>
                </c:pt>
                <c:pt idx="70">
                  <c:v>-0.18049999999999999</c:v>
                </c:pt>
                <c:pt idx="71">
                  <c:v>-0.17799999999999999</c:v>
                </c:pt>
                <c:pt idx="72">
                  <c:v>-0.17549999999999999</c:v>
                </c:pt>
                <c:pt idx="73">
                  <c:v>-0.17299999999999999</c:v>
                </c:pt>
                <c:pt idx="74">
                  <c:v>-0.17049999999999998</c:v>
                </c:pt>
                <c:pt idx="75">
                  <c:v>-0.16799999999999998</c:v>
                </c:pt>
                <c:pt idx="76">
                  <c:v>-0.16549999999999998</c:v>
                </c:pt>
                <c:pt idx="77">
                  <c:v>-0.16299999999999998</c:v>
                </c:pt>
                <c:pt idx="78">
                  <c:v>-0.16049999999999998</c:v>
                </c:pt>
                <c:pt idx="79">
                  <c:v>-0.15799999999999997</c:v>
                </c:pt>
                <c:pt idx="80">
                  <c:v>-0.15549999999999997</c:v>
                </c:pt>
                <c:pt idx="81">
                  <c:v>-0.15299999999999997</c:v>
                </c:pt>
                <c:pt idx="82">
                  <c:v>-0.15049999999999999</c:v>
                </c:pt>
                <c:pt idx="83">
                  <c:v>-0.14799999999999999</c:v>
                </c:pt>
                <c:pt idx="84">
                  <c:v>-0.14549999999999999</c:v>
                </c:pt>
                <c:pt idx="85">
                  <c:v>-0.14299999999999999</c:v>
                </c:pt>
                <c:pt idx="86">
                  <c:v>-0.14049999999999999</c:v>
                </c:pt>
                <c:pt idx="87">
                  <c:v>-0.13799999999999998</c:v>
                </c:pt>
                <c:pt idx="88">
                  <c:v>-0.13549999999999998</c:v>
                </c:pt>
                <c:pt idx="89">
                  <c:v>-0.13299999999999998</c:v>
                </c:pt>
                <c:pt idx="90">
                  <c:v>-0.13049999999999998</c:v>
                </c:pt>
                <c:pt idx="91">
                  <c:v>-0.12799999999999997</c:v>
                </c:pt>
                <c:pt idx="92">
                  <c:v>-0.12549999999999997</c:v>
                </c:pt>
                <c:pt idx="93">
                  <c:v>-0.12299999999999997</c:v>
                </c:pt>
                <c:pt idx="94">
                  <c:v>-0.1205</c:v>
                </c:pt>
                <c:pt idx="95">
                  <c:v>-0.11799999999999999</c:v>
                </c:pt>
                <c:pt idx="96">
                  <c:v>-0.11549999999999999</c:v>
                </c:pt>
                <c:pt idx="97">
                  <c:v>-0.11299999999999999</c:v>
                </c:pt>
                <c:pt idx="98">
                  <c:v>-0.11049999999999999</c:v>
                </c:pt>
                <c:pt idx="99">
                  <c:v>-0.10799999999999998</c:v>
                </c:pt>
                <c:pt idx="100">
                  <c:v>-0.10549999999999998</c:v>
                </c:pt>
                <c:pt idx="101">
                  <c:v>-0.10299999999999998</c:v>
                </c:pt>
                <c:pt idx="102">
                  <c:v>-0.10049999999999998</c:v>
                </c:pt>
                <c:pt idx="103">
                  <c:v>-9.7999999999999976E-2</c:v>
                </c:pt>
                <c:pt idx="104">
                  <c:v>-9.5499999999999974E-2</c:v>
                </c:pt>
                <c:pt idx="105">
                  <c:v>-9.2999999999999972E-2</c:v>
                </c:pt>
                <c:pt idx="106">
                  <c:v>-9.0499999999999969E-2</c:v>
                </c:pt>
                <c:pt idx="107">
                  <c:v>-8.7999999999999967E-2</c:v>
                </c:pt>
                <c:pt idx="108">
                  <c:v>-8.5499999999999965E-2</c:v>
                </c:pt>
                <c:pt idx="109">
                  <c:v>-8.2999999999999963E-2</c:v>
                </c:pt>
                <c:pt idx="110">
                  <c:v>-8.049999999999996E-2</c:v>
                </c:pt>
                <c:pt idx="111">
                  <c:v>-7.7999999999999958E-2</c:v>
                </c:pt>
                <c:pt idx="112">
                  <c:v>-7.5499999999999956E-2</c:v>
                </c:pt>
                <c:pt idx="113">
                  <c:v>-7.3000000000000009E-2</c:v>
                </c:pt>
                <c:pt idx="114">
                  <c:v>-7.0500000000000007E-2</c:v>
                </c:pt>
                <c:pt idx="115">
                  <c:v>-6.8000000000000005E-2</c:v>
                </c:pt>
                <c:pt idx="116">
                  <c:v>-6.5500000000000003E-2</c:v>
                </c:pt>
                <c:pt idx="117">
                  <c:v>-6.3E-2</c:v>
                </c:pt>
                <c:pt idx="118">
                  <c:v>-6.0499999999999998E-2</c:v>
                </c:pt>
                <c:pt idx="119">
                  <c:v>-5.7999999999999996E-2</c:v>
                </c:pt>
                <c:pt idx="120">
                  <c:v>-5.5499999999999994E-2</c:v>
                </c:pt>
                <c:pt idx="121">
                  <c:v>-5.2999999999999992E-2</c:v>
                </c:pt>
                <c:pt idx="122">
                  <c:v>-5.0499999999999989E-2</c:v>
                </c:pt>
                <c:pt idx="123">
                  <c:v>-4.7999999999999987E-2</c:v>
                </c:pt>
                <c:pt idx="124">
                  <c:v>-4.5499999999999985E-2</c:v>
                </c:pt>
                <c:pt idx="125">
                  <c:v>-4.2999999999999983E-2</c:v>
                </c:pt>
                <c:pt idx="126">
                  <c:v>-4.049999999999998E-2</c:v>
                </c:pt>
                <c:pt idx="127">
                  <c:v>-3.7999999999999978E-2</c:v>
                </c:pt>
                <c:pt idx="128">
                  <c:v>-3.5499999999999976E-2</c:v>
                </c:pt>
                <c:pt idx="129">
                  <c:v>-3.2999999999999974E-2</c:v>
                </c:pt>
                <c:pt idx="130">
                  <c:v>-3.0499999999999972E-2</c:v>
                </c:pt>
                <c:pt idx="131">
                  <c:v>-2.7999999999999969E-2</c:v>
                </c:pt>
                <c:pt idx="132">
                  <c:v>-2.5499999999999967E-2</c:v>
                </c:pt>
                <c:pt idx="133">
                  <c:v>-2.2999999999999965E-2</c:v>
                </c:pt>
                <c:pt idx="134">
                  <c:v>-2.0499999999999963E-2</c:v>
                </c:pt>
                <c:pt idx="135">
                  <c:v>-1.799999999999996E-2</c:v>
                </c:pt>
                <c:pt idx="136">
                  <c:v>-1.5499999999999958E-2</c:v>
                </c:pt>
                <c:pt idx="137">
                  <c:v>-1.2999999999999956E-2</c:v>
                </c:pt>
                <c:pt idx="138">
                  <c:v>-1.0500000000000009E-2</c:v>
                </c:pt>
                <c:pt idx="139">
                  <c:v>-8.0000000000000071E-3</c:v>
                </c:pt>
                <c:pt idx="140">
                  <c:v>-5.5000000000000049E-3</c:v>
                </c:pt>
                <c:pt idx="141">
                  <c:v>-3.0000000000000027E-3</c:v>
                </c:pt>
                <c:pt idx="142">
                  <c:v>-5.0000000000000044E-4</c:v>
                </c:pt>
                <c:pt idx="143">
                  <c:v>2.0000000000000018E-3</c:v>
                </c:pt>
                <c:pt idx="144">
                  <c:v>4.500000000000004E-3</c:v>
                </c:pt>
                <c:pt idx="145">
                  <c:v>7.0000000000000062E-3</c:v>
                </c:pt>
                <c:pt idx="146">
                  <c:v>9.5000000000000084E-3</c:v>
                </c:pt>
                <c:pt idx="147">
                  <c:v>1.2000000000000011E-2</c:v>
                </c:pt>
                <c:pt idx="148">
                  <c:v>1.4500000000000013E-2</c:v>
                </c:pt>
                <c:pt idx="149">
                  <c:v>1.7000000000000015E-2</c:v>
                </c:pt>
                <c:pt idx="150">
                  <c:v>1.9500000000000017E-2</c:v>
                </c:pt>
                <c:pt idx="151">
                  <c:v>2.200000000000002E-2</c:v>
                </c:pt>
                <c:pt idx="152">
                  <c:v>2.4500000000000022E-2</c:v>
                </c:pt>
                <c:pt idx="153">
                  <c:v>2.7000000000000024E-2</c:v>
                </c:pt>
                <c:pt idx="154">
                  <c:v>2.9500000000000026E-2</c:v>
                </c:pt>
                <c:pt idx="155">
                  <c:v>3.2000000000000028E-2</c:v>
                </c:pt>
                <c:pt idx="156">
                  <c:v>3.4500000000000031E-2</c:v>
                </c:pt>
                <c:pt idx="157">
                  <c:v>3.7000000000000033E-2</c:v>
                </c:pt>
                <c:pt idx="158">
                  <c:v>3.9500000000000035E-2</c:v>
                </c:pt>
                <c:pt idx="159">
                  <c:v>4.2000000000000037E-2</c:v>
                </c:pt>
                <c:pt idx="160">
                  <c:v>4.450000000000004E-2</c:v>
                </c:pt>
                <c:pt idx="161">
                  <c:v>4.7000000000000042E-2</c:v>
                </c:pt>
                <c:pt idx="162">
                  <c:v>4.9500000000000044E-2</c:v>
                </c:pt>
                <c:pt idx="163">
                  <c:v>5.1999999999999991E-2</c:v>
                </c:pt>
                <c:pt idx="164">
                  <c:v>5.4499999999999993E-2</c:v>
                </c:pt>
                <c:pt idx="165">
                  <c:v>5.6999999999999995E-2</c:v>
                </c:pt>
                <c:pt idx="166">
                  <c:v>5.9499999999999997E-2</c:v>
                </c:pt>
                <c:pt idx="167">
                  <c:v>6.2E-2</c:v>
                </c:pt>
                <c:pt idx="168">
                  <c:v>6.4500000000000002E-2</c:v>
                </c:pt>
                <c:pt idx="169">
                  <c:v>6.7000000000000004E-2</c:v>
                </c:pt>
                <c:pt idx="170">
                  <c:v>6.9500000000000006E-2</c:v>
                </c:pt>
                <c:pt idx="171">
                  <c:v>7.2000000000000008E-2</c:v>
                </c:pt>
                <c:pt idx="172">
                  <c:v>7.4500000000000011E-2</c:v>
                </c:pt>
                <c:pt idx="173">
                  <c:v>7.7000000000000013E-2</c:v>
                </c:pt>
                <c:pt idx="174">
                  <c:v>7.9500000000000015E-2</c:v>
                </c:pt>
                <c:pt idx="175">
                  <c:v>8.2000000000000017E-2</c:v>
                </c:pt>
                <c:pt idx="176">
                  <c:v>8.450000000000002E-2</c:v>
                </c:pt>
                <c:pt idx="177">
                  <c:v>8.7000000000000022E-2</c:v>
                </c:pt>
                <c:pt idx="178">
                  <c:v>8.9500000000000024E-2</c:v>
                </c:pt>
                <c:pt idx="179">
                  <c:v>9.2000000000000026E-2</c:v>
                </c:pt>
                <c:pt idx="180">
                  <c:v>9.4500000000000028E-2</c:v>
                </c:pt>
                <c:pt idx="181">
                  <c:v>9.7000000000000031E-2</c:v>
                </c:pt>
                <c:pt idx="182">
                  <c:v>9.9500000000000033E-2</c:v>
                </c:pt>
                <c:pt idx="183">
                  <c:v>0.10200000000000004</c:v>
                </c:pt>
                <c:pt idx="184">
                  <c:v>0.10450000000000004</c:v>
                </c:pt>
                <c:pt idx="185">
                  <c:v>0.10700000000000004</c:v>
                </c:pt>
                <c:pt idx="186">
                  <c:v>0.10950000000000004</c:v>
                </c:pt>
                <c:pt idx="187">
                  <c:v>0.11200000000000004</c:v>
                </c:pt>
                <c:pt idx="188">
                  <c:v>0.11449999999999999</c:v>
                </c:pt>
                <c:pt idx="189">
                  <c:v>0.11699999999999999</c:v>
                </c:pt>
                <c:pt idx="190">
                  <c:v>0.1195</c:v>
                </c:pt>
                <c:pt idx="191">
                  <c:v>0.122</c:v>
                </c:pt>
                <c:pt idx="192">
                  <c:v>0.1245</c:v>
                </c:pt>
                <c:pt idx="193">
                  <c:v>0.127</c:v>
                </c:pt>
                <c:pt idx="194">
                  <c:v>0.1295</c:v>
                </c:pt>
                <c:pt idx="195">
                  <c:v>0.13200000000000001</c:v>
                </c:pt>
                <c:pt idx="196">
                  <c:v>0.13450000000000001</c:v>
                </c:pt>
                <c:pt idx="197">
                  <c:v>0.13700000000000001</c:v>
                </c:pt>
                <c:pt idx="198">
                  <c:v>0.13950000000000001</c:v>
                </c:pt>
                <c:pt idx="199">
                  <c:v>0.14200000000000002</c:v>
                </c:pt>
                <c:pt idx="200">
                  <c:v>0.14449999999999996</c:v>
                </c:pt>
                <c:pt idx="201">
                  <c:v>0.14699999999999991</c:v>
                </c:pt>
                <c:pt idx="202">
                  <c:v>0.14950000000000008</c:v>
                </c:pt>
                <c:pt idx="203">
                  <c:v>0.15200000000000002</c:v>
                </c:pt>
                <c:pt idx="204">
                  <c:v>0.15449999999999997</c:v>
                </c:pt>
                <c:pt idx="205">
                  <c:v>0.15699999999999992</c:v>
                </c:pt>
                <c:pt idx="206">
                  <c:v>0.15950000000000009</c:v>
                </c:pt>
                <c:pt idx="207">
                  <c:v>0.16200000000000003</c:v>
                </c:pt>
                <c:pt idx="208">
                  <c:v>0.16449999999999998</c:v>
                </c:pt>
                <c:pt idx="209">
                  <c:v>0.16699999999999993</c:v>
                </c:pt>
                <c:pt idx="210">
                  <c:v>0.1695000000000001</c:v>
                </c:pt>
                <c:pt idx="211">
                  <c:v>0.17200000000000004</c:v>
                </c:pt>
                <c:pt idx="212">
                  <c:v>0.17449999999999999</c:v>
                </c:pt>
                <c:pt idx="213">
                  <c:v>0.17699999999999994</c:v>
                </c:pt>
                <c:pt idx="214">
                  <c:v>0.1795000000000001</c:v>
                </c:pt>
                <c:pt idx="215">
                  <c:v>0.18200000000000005</c:v>
                </c:pt>
                <c:pt idx="216">
                  <c:v>0.1845</c:v>
                </c:pt>
                <c:pt idx="217">
                  <c:v>0.18699999999999994</c:v>
                </c:pt>
                <c:pt idx="218">
                  <c:v>0.18950000000000011</c:v>
                </c:pt>
                <c:pt idx="219">
                  <c:v>0.19200000000000006</c:v>
                </c:pt>
                <c:pt idx="220">
                  <c:v>0.19450000000000001</c:v>
                </c:pt>
                <c:pt idx="221">
                  <c:v>0.19699999999999995</c:v>
                </c:pt>
                <c:pt idx="222">
                  <c:v>0.19950000000000012</c:v>
                </c:pt>
                <c:pt idx="223">
                  <c:v>0.20200000000000007</c:v>
                </c:pt>
                <c:pt idx="224">
                  <c:v>0.20450000000000002</c:v>
                </c:pt>
                <c:pt idx="225">
                  <c:v>0.20699999999999996</c:v>
                </c:pt>
                <c:pt idx="226">
                  <c:v>0.20949999999999991</c:v>
                </c:pt>
                <c:pt idx="227">
                  <c:v>0.21200000000000008</c:v>
                </c:pt>
                <c:pt idx="228">
                  <c:v>0.21450000000000002</c:v>
                </c:pt>
                <c:pt idx="229">
                  <c:v>0.21699999999999997</c:v>
                </c:pt>
                <c:pt idx="230">
                  <c:v>0.21949999999999992</c:v>
                </c:pt>
                <c:pt idx="231">
                  <c:v>0.22200000000000009</c:v>
                </c:pt>
                <c:pt idx="232">
                  <c:v>0.22450000000000003</c:v>
                </c:pt>
                <c:pt idx="233">
                  <c:v>0.22699999999999998</c:v>
                </c:pt>
                <c:pt idx="234">
                  <c:v>0.22949999999999993</c:v>
                </c:pt>
                <c:pt idx="235">
                  <c:v>0.2320000000000001</c:v>
                </c:pt>
                <c:pt idx="236">
                  <c:v>0.23450000000000004</c:v>
                </c:pt>
                <c:pt idx="237">
                  <c:v>0.23699999999999999</c:v>
                </c:pt>
                <c:pt idx="238">
                  <c:v>0.23949999999999994</c:v>
                </c:pt>
                <c:pt idx="239">
                  <c:v>0.2420000000000001</c:v>
                </c:pt>
                <c:pt idx="240">
                  <c:v>0.24450000000000005</c:v>
                </c:pt>
                <c:pt idx="241">
                  <c:v>0.247</c:v>
                </c:pt>
                <c:pt idx="242">
                  <c:v>0.24949999999999994</c:v>
                </c:pt>
                <c:pt idx="243">
                  <c:v>0.25200000000000011</c:v>
                </c:pt>
                <c:pt idx="244">
                  <c:v>0.25450000000000006</c:v>
                </c:pt>
                <c:pt idx="245">
                  <c:v>0.25700000000000001</c:v>
                </c:pt>
                <c:pt idx="246">
                  <c:v>0.25949999999999995</c:v>
                </c:pt>
                <c:pt idx="247">
                  <c:v>0.26200000000000012</c:v>
                </c:pt>
                <c:pt idx="248">
                  <c:v>0.26450000000000007</c:v>
                </c:pt>
                <c:pt idx="249">
                  <c:v>0.26700000000000002</c:v>
                </c:pt>
                <c:pt idx="250">
                  <c:v>0.26949999999999996</c:v>
                </c:pt>
                <c:pt idx="251">
                  <c:v>0.27199999999999991</c:v>
                </c:pt>
                <c:pt idx="252">
                  <c:v>0.27450000000000008</c:v>
                </c:pt>
                <c:pt idx="253">
                  <c:v>0.27700000000000002</c:v>
                </c:pt>
                <c:pt idx="254">
                  <c:v>0.27949999999999997</c:v>
                </c:pt>
                <c:pt idx="255">
                  <c:v>0.28199999999999992</c:v>
                </c:pt>
                <c:pt idx="256">
                  <c:v>0.28450000000000009</c:v>
                </c:pt>
                <c:pt idx="257">
                  <c:v>0.28700000000000003</c:v>
                </c:pt>
                <c:pt idx="258">
                  <c:v>0.28949999999999998</c:v>
                </c:pt>
                <c:pt idx="259">
                  <c:v>0.29199999999999993</c:v>
                </c:pt>
                <c:pt idx="260">
                  <c:v>0.2945000000000001</c:v>
                </c:pt>
                <c:pt idx="261">
                  <c:v>0.29700000000000004</c:v>
                </c:pt>
                <c:pt idx="262">
                  <c:v>0.29949999999999999</c:v>
                </c:pt>
                <c:pt idx="263">
                  <c:v>0.30199999999999994</c:v>
                </c:pt>
                <c:pt idx="264">
                  <c:v>0.3045000000000001</c:v>
                </c:pt>
                <c:pt idx="265">
                  <c:v>0.30700000000000005</c:v>
                </c:pt>
                <c:pt idx="266">
                  <c:v>0.3095</c:v>
                </c:pt>
                <c:pt idx="267">
                  <c:v>0.31199999999999994</c:v>
                </c:pt>
                <c:pt idx="268">
                  <c:v>0.31450000000000011</c:v>
                </c:pt>
                <c:pt idx="269">
                  <c:v>0.31700000000000006</c:v>
                </c:pt>
                <c:pt idx="270">
                  <c:v>0.31950000000000001</c:v>
                </c:pt>
                <c:pt idx="271">
                  <c:v>0.32199999999999995</c:v>
                </c:pt>
                <c:pt idx="272">
                  <c:v>0.32450000000000012</c:v>
                </c:pt>
                <c:pt idx="273">
                  <c:v>0.32700000000000007</c:v>
                </c:pt>
                <c:pt idx="274">
                  <c:v>0.32950000000000002</c:v>
                </c:pt>
                <c:pt idx="275">
                  <c:v>0.33199999999999996</c:v>
                </c:pt>
                <c:pt idx="276">
                  <c:v>0.33449999999999991</c:v>
                </c:pt>
                <c:pt idx="277">
                  <c:v>0.33700000000000008</c:v>
                </c:pt>
                <c:pt idx="278">
                  <c:v>0.33950000000000002</c:v>
                </c:pt>
                <c:pt idx="279">
                  <c:v>0.34199999999999997</c:v>
                </c:pt>
                <c:pt idx="280">
                  <c:v>0.34449999999999992</c:v>
                </c:pt>
              </c:numCache>
            </c:numRef>
          </c:xVal>
          <c:yVal>
            <c:numRef>
              <c:f>Tabelle1!$I$4:$I$284</c:f>
              <c:numCache>
                <c:formatCode>General</c:formatCode>
                <c:ptCount val="281"/>
                <c:pt idx="0">
                  <c:v>1.0166700357118792</c:v>
                </c:pt>
                <c:pt idx="1">
                  <c:v>1.0157671315949059</c:v>
                </c:pt>
                <c:pt idx="2">
                  <c:v>1.0152685129034431</c:v>
                </c:pt>
                <c:pt idx="3">
                  <c:v>1.0151202749140893</c:v>
                </c:pt>
                <c:pt idx="4">
                  <c:v>1.0149450845630348</c:v>
                </c:pt>
                <c:pt idx="5">
                  <c:v>1.0149450845630348</c:v>
                </c:pt>
                <c:pt idx="6">
                  <c:v>1.0150394178289872</c:v>
                </c:pt>
                <c:pt idx="7">
                  <c:v>1.0151337510949399</c:v>
                </c:pt>
                <c:pt idx="8">
                  <c:v>1.0152280843608921</c:v>
                </c:pt>
                <c:pt idx="9">
                  <c:v>1.0153224176268445</c:v>
                </c:pt>
                <c:pt idx="10">
                  <c:v>1.0154437032544976</c:v>
                </c:pt>
                <c:pt idx="11">
                  <c:v>1.0155515127013004</c:v>
                </c:pt>
                <c:pt idx="12">
                  <c:v>1.0156593221481034</c:v>
                </c:pt>
                <c:pt idx="13">
                  <c:v>1.0157806077757565</c:v>
                </c:pt>
                <c:pt idx="14">
                  <c:v>1.0158884172225591</c:v>
                </c:pt>
                <c:pt idx="15">
                  <c:v>1.0160097028502122</c:v>
                </c:pt>
                <c:pt idx="16">
                  <c:v>1.016117512297015</c:v>
                </c:pt>
                <c:pt idx="17">
                  <c:v>1.0162387979246681</c:v>
                </c:pt>
                <c:pt idx="18">
                  <c:v>1.0163466073714711</c:v>
                </c:pt>
                <c:pt idx="19">
                  <c:v>1.0164005120948723</c:v>
                </c:pt>
                <c:pt idx="20">
                  <c:v>1.0164678929991242</c:v>
                </c:pt>
                <c:pt idx="21">
                  <c:v>1.0165217977225254</c:v>
                </c:pt>
                <c:pt idx="22">
                  <c:v>1.016575702445927</c:v>
                </c:pt>
                <c:pt idx="23">
                  <c:v>1.0166430833501785</c:v>
                </c:pt>
                <c:pt idx="24">
                  <c:v>1.0166969880735801</c:v>
                </c:pt>
                <c:pt idx="25">
                  <c:v>1.0167643689778316</c:v>
                </c:pt>
                <c:pt idx="26">
                  <c:v>1.0168182737012332</c:v>
                </c:pt>
                <c:pt idx="27">
                  <c:v>1.0168856546054847</c:v>
                </c:pt>
                <c:pt idx="28">
                  <c:v>1.0169395593288864</c:v>
                </c:pt>
                <c:pt idx="29">
                  <c:v>1.0170069402331379</c:v>
                </c:pt>
                <c:pt idx="30">
                  <c:v>1.0170608449565395</c:v>
                </c:pt>
                <c:pt idx="31">
                  <c:v>1.017128225860791</c:v>
                </c:pt>
                <c:pt idx="32">
                  <c:v>1.0171821305841926</c:v>
                </c:pt>
                <c:pt idx="33">
                  <c:v>1.0172495114884441</c:v>
                </c:pt>
                <c:pt idx="34">
                  <c:v>1.0173034162118457</c:v>
                </c:pt>
                <c:pt idx="35">
                  <c:v>1.0173707971160972</c:v>
                </c:pt>
                <c:pt idx="36">
                  <c:v>1.0174112256586483</c:v>
                </c:pt>
                <c:pt idx="37">
                  <c:v>1.0174247018394988</c:v>
                </c:pt>
                <c:pt idx="38">
                  <c:v>1.017438178020349</c:v>
                </c:pt>
                <c:pt idx="39">
                  <c:v>1.0174516542011993</c:v>
                </c:pt>
                <c:pt idx="40">
                  <c:v>1.0174651303820499</c:v>
                </c:pt>
                <c:pt idx="41">
                  <c:v>1.0174786065629</c:v>
                </c:pt>
                <c:pt idx="42">
                  <c:v>1.0174786065629</c:v>
                </c:pt>
                <c:pt idx="43">
                  <c:v>1.0174920827437504</c:v>
                </c:pt>
                <c:pt idx="44">
                  <c:v>1.0175055589246009</c:v>
                </c:pt>
                <c:pt idx="45">
                  <c:v>1.0175190351054511</c:v>
                </c:pt>
                <c:pt idx="46">
                  <c:v>1.0175325112863014</c:v>
                </c:pt>
                <c:pt idx="47">
                  <c:v>1.017545987467152</c:v>
                </c:pt>
                <c:pt idx="48">
                  <c:v>1.017545987467152</c:v>
                </c:pt>
                <c:pt idx="49">
                  <c:v>1.0175594636480021</c:v>
                </c:pt>
                <c:pt idx="50">
                  <c:v>1.0175729398288524</c:v>
                </c:pt>
                <c:pt idx="51">
                  <c:v>1.017586416009703</c:v>
                </c:pt>
                <c:pt idx="52">
                  <c:v>1.0175998921905531</c:v>
                </c:pt>
                <c:pt idx="53">
                  <c:v>1.0176133683714035</c:v>
                </c:pt>
                <c:pt idx="54">
                  <c:v>1.0176268445522541</c:v>
                </c:pt>
                <c:pt idx="55">
                  <c:v>1.0176268445522541</c:v>
                </c:pt>
                <c:pt idx="56">
                  <c:v>1.0176403207331042</c:v>
                </c:pt>
                <c:pt idx="57">
                  <c:v>1.0176537969139545</c:v>
                </c:pt>
                <c:pt idx="58">
                  <c:v>1.0176672730948051</c:v>
                </c:pt>
                <c:pt idx="59">
                  <c:v>1.0176807492756552</c:v>
                </c:pt>
                <c:pt idx="60">
                  <c:v>1.0176942254565056</c:v>
                </c:pt>
                <c:pt idx="61">
                  <c:v>1.0176942254565056</c:v>
                </c:pt>
                <c:pt idx="62">
                  <c:v>1.0177077016373561</c:v>
                </c:pt>
                <c:pt idx="63">
                  <c:v>1.0177211778182063</c:v>
                </c:pt>
                <c:pt idx="64">
                  <c:v>1.0177211778182063</c:v>
                </c:pt>
                <c:pt idx="65">
                  <c:v>1.0176942254565056</c:v>
                </c:pt>
                <c:pt idx="66">
                  <c:v>1.0176537969139545</c:v>
                </c:pt>
                <c:pt idx="67">
                  <c:v>1.0176133683714035</c:v>
                </c:pt>
                <c:pt idx="68">
                  <c:v>1.0175729398288524</c:v>
                </c:pt>
                <c:pt idx="69">
                  <c:v>1.017545987467152</c:v>
                </c:pt>
                <c:pt idx="70">
                  <c:v>1.0175055589246009</c:v>
                </c:pt>
                <c:pt idx="71">
                  <c:v>1.0174651303820499</c:v>
                </c:pt>
                <c:pt idx="72">
                  <c:v>1.0174112256586483</c:v>
                </c:pt>
                <c:pt idx="73">
                  <c:v>1.0173707971160972</c:v>
                </c:pt>
                <c:pt idx="74">
                  <c:v>1.0173168923926958</c:v>
                </c:pt>
                <c:pt idx="75">
                  <c:v>1.0172764638501448</c:v>
                </c:pt>
                <c:pt idx="76">
                  <c:v>1.0172225591267436</c:v>
                </c:pt>
                <c:pt idx="77">
                  <c:v>1.0171956067650427</c:v>
                </c:pt>
                <c:pt idx="78">
                  <c:v>1.017168654403342</c:v>
                </c:pt>
                <c:pt idx="79">
                  <c:v>1.017128225860791</c:v>
                </c:pt>
                <c:pt idx="80">
                  <c:v>1.0092446600633382</c:v>
                </c:pt>
                <c:pt idx="81">
                  <c:v>0.71740448756822317</c:v>
                </c:pt>
                <c:pt idx="82">
                  <c:v>0.5387777103968735</c:v>
                </c:pt>
                <c:pt idx="83">
                  <c:v>0.41572670305235498</c:v>
                </c:pt>
                <c:pt idx="84">
                  <c:v>0.33263257192911527</c:v>
                </c:pt>
                <c:pt idx="85">
                  <c:v>0.26886328414527322</c:v>
                </c:pt>
                <c:pt idx="86">
                  <c:v>0.21959436695640458</c:v>
                </c:pt>
                <c:pt idx="87">
                  <c:v>0.18264267906475307</c:v>
                </c:pt>
                <c:pt idx="88">
                  <c:v>0.15423488983222156</c:v>
                </c:pt>
                <c:pt idx="89">
                  <c:v>0.13491004649282393</c:v>
                </c:pt>
                <c:pt idx="90">
                  <c:v>0.11735193046290682</c:v>
                </c:pt>
                <c:pt idx="91">
                  <c:v>0.10212384610201469</c:v>
                </c:pt>
                <c:pt idx="92">
                  <c:v>9.0992520719628059E-2</c:v>
                </c:pt>
                <c:pt idx="93">
                  <c:v>8.0707499494643217E-2</c:v>
                </c:pt>
                <c:pt idx="94">
                  <c:v>7.2376524492958699E-2</c:v>
                </c:pt>
                <c:pt idx="95">
                  <c:v>6.5130382049727112E-2</c:v>
                </c:pt>
                <c:pt idx="96">
                  <c:v>5.8837005592615052E-2</c:v>
                </c:pt>
                <c:pt idx="97">
                  <c:v>5.5040765447072301E-2</c:v>
                </c:pt>
                <c:pt idx="98">
                  <c:v>5.140354423556364E-2</c:v>
                </c:pt>
                <c:pt idx="99">
                  <c:v>4.7918603867663903E-2</c:v>
                </c:pt>
                <c:pt idx="100">
                  <c:v>4.4583249107203023E-2</c:v>
                </c:pt>
                <c:pt idx="101">
                  <c:v>4.1538979853109628E-2</c:v>
                </c:pt>
                <c:pt idx="102">
                  <c:v>3.9389529007479281E-2</c:v>
                </c:pt>
                <c:pt idx="103">
                  <c:v>3.7306111448015634E-2</c:v>
                </c:pt>
                <c:pt idx="104">
                  <c:v>3.528737955663365E-2</c:v>
                </c:pt>
                <c:pt idx="105">
                  <c:v>3.33670237854592E-2</c:v>
                </c:pt>
                <c:pt idx="106">
                  <c:v>3.1904858163196555E-2</c:v>
                </c:pt>
                <c:pt idx="107">
                  <c:v>3.0479078229229836E-2</c:v>
                </c:pt>
                <c:pt idx="108">
                  <c:v>2.9086988747388989E-2</c:v>
                </c:pt>
                <c:pt idx="109">
                  <c:v>2.7729937335759049E-2</c:v>
                </c:pt>
                <c:pt idx="110">
                  <c:v>2.7052085438986594E-2</c:v>
                </c:pt>
                <c:pt idx="111">
                  <c:v>2.6382319250724345E-2</c:v>
                </c:pt>
                <c:pt idx="112">
                  <c:v>2.5721986389057344E-2</c:v>
                </c:pt>
                <c:pt idx="113">
                  <c:v>2.5069739235900546E-2</c:v>
                </c:pt>
                <c:pt idx="114">
                  <c:v>2.4424230173168925E-2</c:v>
                </c:pt>
                <c:pt idx="115">
                  <c:v>2.3788154437032548E-2</c:v>
                </c:pt>
                <c:pt idx="116">
                  <c:v>2.3160164409406374E-2</c:v>
                </c:pt>
                <c:pt idx="117">
                  <c:v>2.2540260090290413E-2</c:v>
                </c:pt>
                <c:pt idx="118">
                  <c:v>2.2076679469038477E-2</c:v>
                </c:pt>
                <c:pt idx="119">
                  <c:v>2.164544168182737E-2</c:v>
                </c:pt>
                <c:pt idx="120">
                  <c:v>2.1218246748871371E-2</c:v>
                </c:pt>
                <c:pt idx="121">
                  <c:v>2.0795094670170475E-2</c:v>
                </c:pt>
                <c:pt idx="122">
                  <c:v>2.0375985445724682E-2</c:v>
                </c:pt>
                <c:pt idx="123">
                  <c:v>1.995957145744896E-2</c:v>
                </c:pt>
                <c:pt idx="124">
                  <c:v>1.954720032342834E-2</c:v>
                </c:pt>
                <c:pt idx="125">
                  <c:v>1.9253419580890777E-2</c:v>
                </c:pt>
                <c:pt idx="126">
                  <c:v>1.90795768479213E-2</c:v>
                </c:pt>
                <c:pt idx="127">
                  <c:v>1.8904386496866789E-2</c:v>
                </c:pt>
                <c:pt idx="128">
                  <c:v>1.8730543763897312E-2</c:v>
                </c:pt>
                <c:pt idx="129">
                  <c:v>1.8558048649012868E-2</c:v>
                </c:pt>
                <c:pt idx="130">
                  <c:v>1.8385553534128428E-2</c:v>
                </c:pt>
                <c:pt idx="131">
                  <c:v>1.8214406037329021E-2</c:v>
                </c:pt>
                <c:pt idx="132">
                  <c:v>1.8043258540529614E-2</c:v>
                </c:pt>
                <c:pt idx="133">
                  <c:v>1.7872111043730207E-2</c:v>
                </c:pt>
                <c:pt idx="134">
                  <c:v>1.7702311165015836E-2</c:v>
                </c:pt>
                <c:pt idx="135">
                  <c:v>1.7532511286301462E-2</c:v>
                </c:pt>
                <c:pt idx="136">
                  <c:v>1.7364059025672125E-2</c:v>
                </c:pt>
                <c:pt idx="137">
                  <c:v>1.7195606765042788E-2</c:v>
                </c:pt>
                <c:pt idx="138">
                  <c:v>1.7028502122498484E-2</c:v>
                </c:pt>
                <c:pt idx="139">
                  <c:v>1.6861397479954184E-2</c:v>
                </c:pt>
                <c:pt idx="140">
                  <c:v>1.6711811872515331E-2</c:v>
                </c:pt>
                <c:pt idx="141">
                  <c:v>1.6567616737416618E-2</c:v>
                </c:pt>
                <c:pt idx="142">
                  <c:v>1.6424769220402941E-2</c:v>
                </c:pt>
                <c:pt idx="143">
                  <c:v>1.6283269321474295E-2</c:v>
                </c:pt>
                <c:pt idx="144">
                  <c:v>1.6155245603395998E-2</c:v>
                </c:pt>
                <c:pt idx="145">
                  <c:v>1.6028569503402736E-2</c:v>
                </c:pt>
                <c:pt idx="146">
                  <c:v>1.591132673000472E-2</c:v>
                </c:pt>
                <c:pt idx="147">
                  <c:v>1.5946364800215621E-2</c:v>
                </c:pt>
                <c:pt idx="148">
                  <c:v>2.1980998585001011E-2</c:v>
                </c:pt>
                <c:pt idx="149">
                  <c:v>4.1145475372279493E-2</c:v>
                </c:pt>
                <c:pt idx="150">
                  <c:v>6.9683983559059359E-2</c:v>
                </c:pt>
                <c:pt idx="151">
                  <c:v>0.10322485007748804</c:v>
                </c:pt>
                <c:pt idx="152">
                  <c:v>0.14216023179031062</c:v>
                </c:pt>
                <c:pt idx="153">
                  <c:v>0.18575567684118321</c:v>
                </c:pt>
                <c:pt idx="154">
                  <c:v>0.23400040428542554</c:v>
                </c:pt>
                <c:pt idx="155">
                  <c:v>0.28475170136783234</c:v>
                </c:pt>
                <c:pt idx="156">
                  <c:v>0.33737618758843746</c:v>
                </c:pt>
                <c:pt idx="157">
                  <c:v>0.39064753048985917</c:v>
                </c:pt>
                <c:pt idx="158">
                  <c:v>0.442989016912607</c:v>
                </c:pt>
                <c:pt idx="159">
                  <c:v>0.49289131460144198</c:v>
                </c:pt>
                <c:pt idx="160">
                  <c:v>0.53931675763088749</c:v>
                </c:pt>
                <c:pt idx="161">
                  <c:v>0.5852570581497204</c:v>
                </c:pt>
                <c:pt idx="162">
                  <c:v>0.62711407587089818</c:v>
                </c:pt>
                <c:pt idx="163">
                  <c:v>0.66391752577319585</c:v>
                </c:pt>
                <c:pt idx="164">
                  <c:v>0.6959773600161715</c:v>
                </c:pt>
                <c:pt idx="165">
                  <c:v>0.72832019405700432</c:v>
                </c:pt>
                <c:pt idx="166">
                  <c:v>0.75693012600229093</c:v>
                </c:pt>
                <c:pt idx="167">
                  <c:v>0.78141634660737147</c:v>
                </c:pt>
                <c:pt idx="168">
                  <c:v>0.80225052220200799</c:v>
                </c:pt>
                <c:pt idx="169">
                  <c:v>0.8214810322754531</c:v>
                </c:pt>
                <c:pt idx="170">
                  <c:v>0.83730206859376055</c:v>
                </c:pt>
                <c:pt idx="171">
                  <c:v>0.8495653931675764</c:v>
                </c:pt>
                <c:pt idx="172">
                  <c:v>0.85964557644363593</c:v>
                </c:pt>
                <c:pt idx="173">
                  <c:v>0.87014352132605621</c:v>
                </c:pt>
                <c:pt idx="174">
                  <c:v>0.8788895626979315</c:v>
                </c:pt>
                <c:pt idx="175">
                  <c:v>0.88585674819756077</c:v>
                </c:pt>
                <c:pt idx="176">
                  <c:v>0.89219055319722396</c:v>
                </c:pt>
                <c:pt idx="177">
                  <c:v>0.89914426251600299</c:v>
                </c:pt>
                <c:pt idx="178">
                  <c:v>0.9055184960582171</c:v>
                </c:pt>
                <c:pt idx="179">
                  <c:v>0.9113132538238663</c:v>
                </c:pt>
                <c:pt idx="180">
                  <c:v>0.91651505963210034</c:v>
                </c:pt>
                <c:pt idx="181">
                  <c:v>0.92158210363183068</c:v>
                </c:pt>
                <c:pt idx="182">
                  <c:v>0.92667609999326184</c:v>
                </c:pt>
                <c:pt idx="183">
                  <c:v>0.93178357253554345</c:v>
                </c:pt>
                <c:pt idx="184">
                  <c:v>0.93690452125867529</c:v>
                </c:pt>
                <c:pt idx="185">
                  <c:v>0.94206589852435829</c:v>
                </c:pt>
                <c:pt idx="186">
                  <c:v>0.94722727579004118</c:v>
                </c:pt>
                <c:pt idx="187">
                  <c:v>0.952429081598275</c:v>
                </c:pt>
                <c:pt idx="188">
                  <c:v>0.95604069806616809</c:v>
                </c:pt>
                <c:pt idx="189">
                  <c:v>0.95891112458729211</c:v>
                </c:pt>
                <c:pt idx="190">
                  <c:v>0.96179502728926636</c:v>
                </c:pt>
                <c:pt idx="191">
                  <c:v>0.9646789299912405</c:v>
                </c:pt>
                <c:pt idx="192">
                  <c:v>0.96756283269321475</c:v>
                </c:pt>
                <c:pt idx="193">
                  <c:v>0.97046021157603946</c:v>
                </c:pt>
                <c:pt idx="194">
                  <c:v>0.97335759045886394</c:v>
                </c:pt>
                <c:pt idx="195">
                  <c:v>0.976268445522539</c:v>
                </c:pt>
                <c:pt idx="196">
                  <c:v>0.97785863486287983</c:v>
                </c:pt>
                <c:pt idx="197">
                  <c:v>0.97917930058621383</c:v>
                </c:pt>
                <c:pt idx="198">
                  <c:v>0.98049996630954783</c:v>
                </c:pt>
                <c:pt idx="199">
                  <c:v>0.98183410821373229</c:v>
                </c:pt>
                <c:pt idx="200">
                  <c:v>0.98316825011791664</c:v>
                </c:pt>
                <c:pt idx="201">
                  <c:v>0.9845023920221011</c:v>
                </c:pt>
                <c:pt idx="202">
                  <c:v>0.98583653392628523</c:v>
                </c:pt>
                <c:pt idx="203">
                  <c:v>0.98717067583046969</c:v>
                </c:pt>
                <c:pt idx="204">
                  <c:v>0.98850481773465404</c:v>
                </c:pt>
                <c:pt idx="205">
                  <c:v>0.98983895963883828</c:v>
                </c:pt>
                <c:pt idx="206">
                  <c:v>0.99117310154302274</c:v>
                </c:pt>
                <c:pt idx="207">
                  <c:v>0.99252071962805755</c:v>
                </c:pt>
                <c:pt idx="208">
                  <c:v>0.99385486153224167</c:v>
                </c:pt>
                <c:pt idx="209">
                  <c:v>0.99520247961727659</c:v>
                </c:pt>
                <c:pt idx="210">
                  <c:v>0.99653662152146072</c:v>
                </c:pt>
                <c:pt idx="211">
                  <c:v>0.99785728724479494</c:v>
                </c:pt>
                <c:pt idx="212">
                  <c:v>0.99901623879792478</c:v>
                </c:pt>
                <c:pt idx="213">
                  <c:v>1</c:v>
                </c:pt>
                <c:pt idx="214">
                  <c:v>0.79377400444713975</c:v>
                </c:pt>
                <c:pt idx="215">
                  <c:v>0.58535139141567283</c:v>
                </c:pt>
                <c:pt idx="216">
                  <c:v>0.44949801226332453</c:v>
                </c:pt>
                <c:pt idx="217">
                  <c:v>0.35438312782157538</c:v>
                </c:pt>
                <c:pt idx="218">
                  <c:v>0.28182737012330705</c:v>
                </c:pt>
                <c:pt idx="219">
                  <c:v>0.22675021898793882</c:v>
                </c:pt>
                <c:pt idx="220">
                  <c:v>0.19277676706421401</c:v>
                </c:pt>
                <c:pt idx="221">
                  <c:v>0.16257664577858635</c:v>
                </c:pt>
                <c:pt idx="222">
                  <c:v>0.13783437773734925</c:v>
                </c:pt>
                <c:pt idx="223">
                  <c:v>0.11909574826494172</c:v>
                </c:pt>
                <c:pt idx="224">
                  <c:v>0.10275587898389596</c:v>
                </c:pt>
                <c:pt idx="225">
                  <c:v>8.998719762819217E-2</c:v>
                </c:pt>
                <c:pt idx="226">
                  <c:v>7.8587696246883637E-2</c:v>
                </c:pt>
                <c:pt idx="227">
                  <c:v>7.1903510545111515E-2</c:v>
                </c:pt>
                <c:pt idx="228">
                  <c:v>6.5600700761404215E-2</c:v>
                </c:pt>
                <c:pt idx="229">
                  <c:v>5.9665790714911397E-2</c:v>
                </c:pt>
                <c:pt idx="230">
                  <c:v>5.4082608988612633E-2</c:v>
                </c:pt>
                <c:pt idx="231">
                  <c:v>4.9927902432450641E-2</c:v>
                </c:pt>
                <c:pt idx="232">
                  <c:v>4.6289333602856947E-2</c:v>
                </c:pt>
                <c:pt idx="233">
                  <c:v>4.281517417963749E-2</c:v>
                </c:pt>
                <c:pt idx="234">
                  <c:v>3.9774947779799202E-2</c:v>
                </c:pt>
                <c:pt idx="235">
                  <c:v>3.7271073377804727E-2</c:v>
                </c:pt>
                <c:pt idx="236">
                  <c:v>3.4860184623677654E-2</c:v>
                </c:pt>
                <c:pt idx="237">
                  <c:v>3.2555757698268309E-2</c:v>
                </c:pt>
                <c:pt idx="238">
                  <c:v>3.1357725220672462E-2</c:v>
                </c:pt>
                <c:pt idx="239">
                  <c:v>3.0182602250522203E-2</c:v>
                </c:pt>
                <c:pt idx="240">
                  <c:v>2.9033084023987601E-2</c:v>
                </c:pt>
                <c:pt idx="241">
                  <c:v>2.7906475304898596E-2</c:v>
                </c:pt>
                <c:pt idx="242">
                  <c:v>2.6802776093255171E-2</c:v>
                </c:pt>
                <c:pt idx="243">
                  <c:v>2.5721986389057344E-2</c:v>
                </c:pt>
                <c:pt idx="244">
                  <c:v>2.4763829930597669E-2</c:v>
                </c:pt>
                <c:pt idx="245">
                  <c:v>2.4100801832760595E-2</c:v>
                </c:pt>
                <c:pt idx="246">
                  <c:v>2.3447207061518767E-2</c:v>
                </c:pt>
                <c:pt idx="247">
                  <c:v>2.2801697998787143E-2</c:v>
                </c:pt>
                <c:pt idx="248">
                  <c:v>2.2164274644565732E-2</c:v>
                </c:pt>
                <c:pt idx="249">
                  <c:v>2.1536284616939561E-2</c:v>
                </c:pt>
                <c:pt idx="250">
                  <c:v>2.0966242166969882E-2</c:v>
                </c:pt>
                <c:pt idx="251">
                  <c:v>2.0520180580823395E-2</c:v>
                </c:pt>
                <c:pt idx="252">
                  <c:v>2.0076814230846979E-2</c:v>
                </c:pt>
                <c:pt idx="253">
                  <c:v>1.9638838353210702E-2</c:v>
                </c:pt>
                <c:pt idx="254">
                  <c:v>1.9203557711744493E-2</c:v>
                </c:pt>
                <c:pt idx="255">
                  <c:v>1.8773667542618423E-2</c:v>
                </c:pt>
                <c:pt idx="256">
                  <c:v>1.8427329694764502E-2</c:v>
                </c:pt>
                <c:pt idx="257">
                  <c:v>1.8235967926689575E-2</c:v>
                </c:pt>
                <c:pt idx="258">
                  <c:v>1.8047301394784717E-2</c:v>
                </c:pt>
                <c:pt idx="259">
                  <c:v>1.785863486287986E-2</c:v>
                </c:pt>
                <c:pt idx="260">
                  <c:v>1.7669968330975002E-2</c:v>
                </c:pt>
                <c:pt idx="261">
                  <c:v>1.7483997035240215E-2</c:v>
                </c:pt>
                <c:pt idx="262">
                  <c:v>1.729667812142039E-2</c:v>
                </c:pt>
                <c:pt idx="263">
                  <c:v>1.7112054443770636E-2</c:v>
                </c:pt>
                <c:pt idx="264">
                  <c:v>1.6926083148035845E-2</c:v>
                </c:pt>
                <c:pt idx="265">
                  <c:v>1.6742807088471128E-2</c:v>
                </c:pt>
                <c:pt idx="266">
                  <c:v>1.6559531028906407E-2</c:v>
                </c:pt>
                <c:pt idx="267">
                  <c:v>1.637625496934169E-2</c:v>
                </c:pt>
                <c:pt idx="268">
                  <c:v>1.621858365339263E-2</c:v>
                </c:pt>
                <c:pt idx="269">
                  <c:v>1.6094602789569434E-2</c:v>
                </c:pt>
                <c:pt idx="270">
                  <c:v>1.5971969543831278E-2</c:v>
                </c:pt>
                <c:pt idx="271">
                  <c:v>1.5847988680008085E-2</c:v>
                </c:pt>
                <c:pt idx="272">
                  <c:v>1.5725355434269929E-2</c:v>
                </c:pt>
                <c:pt idx="273">
                  <c:v>1.5602722188531769E-2</c:v>
                </c:pt>
                <c:pt idx="274">
                  <c:v>1.5481436560878649E-2</c:v>
                </c:pt>
                <c:pt idx="275">
                  <c:v>1.5358803315140489E-2</c:v>
                </c:pt>
                <c:pt idx="276">
                  <c:v>1.5237517687487366E-2</c:v>
                </c:pt>
                <c:pt idx="277">
                  <c:v>1.5116232059834242E-2</c:v>
                </c:pt>
                <c:pt idx="278">
                  <c:v>1.4996294050266154E-2</c:v>
                </c:pt>
                <c:pt idx="279">
                  <c:v>1.487500842261303E-2</c:v>
                </c:pt>
                <c:pt idx="280">
                  <c:v>1.4790108483255845E-2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4CD-4762-BCE1-B200485C9533}"/>
            </c:ext>
          </c:extLst>
        </c:ser>
        <c:ser>
          <c:idx val="3"/>
          <c:order val="3"/>
          <c:tx>
            <c:strRef>
              <c:f>Tabelle1!$N$3</c:f>
              <c:strCache>
                <c:ptCount val="1"/>
                <c:pt idx="0">
                  <c:v>Sim. P_el</c:v>
                </c:pt>
              </c:strCache>
            </c:strRef>
          </c:tx>
          <c:spPr>
            <a:ln w="19050" cap="rnd">
              <a:solidFill>
                <a:srgbClr val="F79646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Tabelle1!$M$4:$M$1037</c:f>
              <c:numCache>
                <c:formatCode>0.00E+00</c:formatCode>
                <c:ptCount val="1034"/>
                <c:pt idx="0">
                  <c:v>-0.35545094599999999</c:v>
                </c:pt>
                <c:pt idx="1">
                  <c:v>-0.35536684999999996</c:v>
                </c:pt>
                <c:pt idx="2">
                  <c:v>-0.35528275999999998</c:v>
                </c:pt>
                <c:pt idx="3">
                  <c:v>-0.35519866999999999</c:v>
                </c:pt>
                <c:pt idx="4">
                  <c:v>-0.35511457999999996</c:v>
                </c:pt>
                <c:pt idx="5">
                  <c:v>-0.35503047999999998</c:v>
                </c:pt>
                <c:pt idx="6">
                  <c:v>-0.35494639</c:v>
                </c:pt>
                <c:pt idx="7">
                  <c:v>-0.35486229999999996</c:v>
                </c:pt>
                <c:pt idx="8">
                  <c:v>-0.35477820999999998</c:v>
                </c:pt>
                <c:pt idx="9">
                  <c:v>-0.35469411000000001</c:v>
                </c:pt>
                <c:pt idx="10">
                  <c:v>-0.35461001999999997</c:v>
                </c:pt>
                <c:pt idx="11">
                  <c:v>-0.35452592999999999</c:v>
                </c:pt>
                <c:pt idx="12">
                  <c:v>-0.35444179999999997</c:v>
                </c:pt>
                <c:pt idx="13">
                  <c:v>-0.3543577</c:v>
                </c:pt>
                <c:pt idx="14">
                  <c:v>-0.35427369999999997</c:v>
                </c:pt>
                <c:pt idx="15">
                  <c:v>-0.35418959999999999</c:v>
                </c:pt>
                <c:pt idx="16">
                  <c:v>-0.35410549999999996</c:v>
                </c:pt>
                <c:pt idx="17">
                  <c:v>-0.35402139999999999</c:v>
                </c:pt>
                <c:pt idx="18">
                  <c:v>-0.35393730000000001</c:v>
                </c:pt>
                <c:pt idx="19">
                  <c:v>-0.35385319999999998</c:v>
                </c:pt>
                <c:pt idx="20">
                  <c:v>-0.3537691</c:v>
                </c:pt>
                <c:pt idx="21">
                  <c:v>-0.35368499999999997</c:v>
                </c:pt>
                <c:pt idx="22">
                  <c:v>-0.3536009</c:v>
                </c:pt>
                <c:pt idx="23">
                  <c:v>-0.35351679999999996</c:v>
                </c:pt>
                <c:pt idx="24">
                  <c:v>-0.35343269999999999</c:v>
                </c:pt>
                <c:pt idx="25">
                  <c:v>-0.35334859999999996</c:v>
                </c:pt>
                <c:pt idx="26">
                  <c:v>-0.35326449999999998</c:v>
                </c:pt>
                <c:pt idx="27">
                  <c:v>-0.35318040000000001</c:v>
                </c:pt>
                <c:pt idx="28">
                  <c:v>-0.35309639999999998</c:v>
                </c:pt>
                <c:pt idx="29">
                  <c:v>-0.3530123</c:v>
                </c:pt>
                <c:pt idx="30">
                  <c:v>-0.35292819999999997</c:v>
                </c:pt>
                <c:pt idx="31">
                  <c:v>-0.35284409999999999</c:v>
                </c:pt>
                <c:pt idx="32">
                  <c:v>-0.35275999999999996</c:v>
                </c:pt>
                <c:pt idx="33">
                  <c:v>-0.35267589999999999</c:v>
                </c:pt>
                <c:pt idx="34">
                  <c:v>-0.35259180000000001</c:v>
                </c:pt>
                <c:pt idx="35">
                  <c:v>-0.35250769999999998</c:v>
                </c:pt>
                <c:pt idx="36">
                  <c:v>-0.3524236</c:v>
                </c:pt>
                <c:pt idx="37">
                  <c:v>-0.35233949999999997</c:v>
                </c:pt>
                <c:pt idx="38">
                  <c:v>-0.3522554</c:v>
                </c:pt>
                <c:pt idx="39">
                  <c:v>-0.35217129999999996</c:v>
                </c:pt>
                <c:pt idx="40">
                  <c:v>-0.35208719999999999</c:v>
                </c:pt>
                <c:pt idx="41">
                  <c:v>-0.35200319999999996</c:v>
                </c:pt>
                <c:pt idx="42">
                  <c:v>-0.35191909999999998</c:v>
                </c:pt>
                <c:pt idx="43">
                  <c:v>-0.35183500000000001</c:v>
                </c:pt>
                <c:pt idx="44">
                  <c:v>-0.35175089999999998</c:v>
                </c:pt>
                <c:pt idx="45">
                  <c:v>-0.3516668</c:v>
                </c:pt>
                <c:pt idx="46">
                  <c:v>-0.35158269999999997</c:v>
                </c:pt>
                <c:pt idx="47">
                  <c:v>-0.35149859999999999</c:v>
                </c:pt>
                <c:pt idx="48">
                  <c:v>-0.35141449999999996</c:v>
                </c:pt>
                <c:pt idx="49">
                  <c:v>-0.35133039999999999</c:v>
                </c:pt>
                <c:pt idx="50">
                  <c:v>-0.35124630000000001</c:v>
                </c:pt>
                <c:pt idx="51">
                  <c:v>-0.35116219999999998</c:v>
                </c:pt>
                <c:pt idx="52">
                  <c:v>-0.3510781</c:v>
                </c:pt>
                <c:pt idx="53">
                  <c:v>-0.35099399999999997</c:v>
                </c:pt>
                <c:pt idx="54">
                  <c:v>-0.35091</c:v>
                </c:pt>
                <c:pt idx="55">
                  <c:v>-0.35082589999999997</c:v>
                </c:pt>
                <c:pt idx="56">
                  <c:v>-0.35074179999999999</c:v>
                </c:pt>
                <c:pt idx="57">
                  <c:v>-0.35065769999999996</c:v>
                </c:pt>
                <c:pt idx="58">
                  <c:v>-0.35057359999999999</c:v>
                </c:pt>
                <c:pt idx="59">
                  <c:v>-0.35048950000000001</c:v>
                </c:pt>
                <c:pt idx="60">
                  <c:v>-0.35040539999999998</c:v>
                </c:pt>
                <c:pt idx="61">
                  <c:v>-0.3503213</c:v>
                </c:pt>
                <c:pt idx="62">
                  <c:v>-0.35023719999999997</c:v>
                </c:pt>
                <c:pt idx="63">
                  <c:v>-0.35015309999999999</c:v>
                </c:pt>
                <c:pt idx="64">
                  <c:v>-0.35006899999999996</c:v>
                </c:pt>
                <c:pt idx="65">
                  <c:v>-0.34998489999999999</c:v>
                </c:pt>
                <c:pt idx="66">
                  <c:v>-0.34990079999999996</c:v>
                </c:pt>
                <c:pt idx="67">
                  <c:v>-0.34981669999999998</c:v>
                </c:pt>
                <c:pt idx="68">
                  <c:v>-0.34973270000000001</c:v>
                </c:pt>
                <c:pt idx="69">
                  <c:v>-0.34964859999999998</c:v>
                </c:pt>
                <c:pt idx="70">
                  <c:v>-0.3495645</c:v>
                </c:pt>
                <c:pt idx="71">
                  <c:v>-0.34948039999999997</c:v>
                </c:pt>
                <c:pt idx="72">
                  <c:v>-0.34939629999999999</c:v>
                </c:pt>
                <c:pt idx="73">
                  <c:v>-0.34931219999999996</c:v>
                </c:pt>
                <c:pt idx="74">
                  <c:v>-0.34922809999999999</c:v>
                </c:pt>
                <c:pt idx="75">
                  <c:v>-0.34914400000000001</c:v>
                </c:pt>
                <c:pt idx="76">
                  <c:v>-0.34905989999999998</c:v>
                </c:pt>
                <c:pt idx="77">
                  <c:v>-0.3489758</c:v>
                </c:pt>
                <c:pt idx="78">
                  <c:v>-0.34889169999999997</c:v>
                </c:pt>
                <c:pt idx="79">
                  <c:v>-0.3488076</c:v>
                </c:pt>
                <c:pt idx="80">
                  <c:v>-0.34872349999999996</c:v>
                </c:pt>
                <c:pt idx="81">
                  <c:v>-0.34863949999999999</c:v>
                </c:pt>
                <c:pt idx="82">
                  <c:v>-0.34855539999999996</c:v>
                </c:pt>
                <c:pt idx="83">
                  <c:v>-0.34847129999999998</c:v>
                </c:pt>
                <c:pt idx="84">
                  <c:v>-0.34838720000000001</c:v>
                </c:pt>
                <c:pt idx="85">
                  <c:v>-0.34830309999999998</c:v>
                </c:pt>
                <c:pt idx="86">
                  <c:v>-0.348219</c:v>
                </c:pt>
                <c:pt idx="87">
                  <c:v>-0.34813489999999997</c:v>
                </c:pt>
                <c:pt idx="88">
                  <c:v>-0.34805079999999999</c:v>
                </c:pt>
                <c:pt idx="89">
                  <c:v>-0.34796669999999996</c:v>
                </c:pt>
                <c:pt idx="90">
                  <c:v>-0.34788259999999999</c:v>
                </c:pt>
                <c:pt idx="91">
                  <c:v>-0.34779850000000001</c:v>
                </c:pt>
                <c:pt idx="92">
                  <c:v>-0.34771439999999998</c:v>
                </c:pt>
                <c:pt idx="93">
                  <c:v>-0.3476303</c:v>
                </c:pt>
                <c:pt idx="94">
                  <c:v>-0.34754629999999997</c:v>
                </c:pt>
                <c:pt idx="95">
                  <c:v>-0.3474622</c:v>
                </c:pt>
                <c:pt idx="96">
                  <c:v>-0.34737809999999997</c:v>
                </c:pt>
                <c:pt idx="97">
                  <c:v>-0.34729399999999999</c:v>
                </c:pt>
                <c:pt idx="98">
                  <c:v>-0.34720989999999996</c:v>
                </c:pt>
                <c:pt idx="99">
                  <c:v>-0.34712579999999998</c:v>
                </c:pt>
                <c:pt idx="100">
                  <c:v>-0.34704170000000001</c:v>
                </c:pt>
                <c:pt idx="101">
                  <c:v>-0.34695759999999998</c:v>
                </c:pt>
                <c:pt idx="102">
                  <c:v>-0.3468735</c:v>
                </c:pt>
                <c:pt idx="103">
                  <c:v>-0.34678939999999997</c:v>
                </c:pt>
                <c:pt idx="104">
                  <c:v>-0.34662119999999996</c:v>
                </c:pt>
                <c:pt idx="105">
                  <c:v>-0.34645300000000001</c:v>
                </c:pt>
                <c:pt idx="106">
                  <c:v>-0.34628490000000001</c:v>
                </c:pt>
                <c:pt idx="107">
                  <c:v>-0.3461167</c:v>
                </c:pt>
                <c:pt idx="108">
                  <c:v>-0.34594849999999999</c:v>
                </c:pt>
                <c:pt idx="109">
                  <c:v>-0.34578029999999998</c:v>
                </c:pt>
                <c:pt idx="110">
                  <c:v>-0.34561209999999998</c:v>
                </c:pt>
                <c:pt idx="111">
                  <c:v>-0.34544399999999997</c:v>
                </c:pt>
                <c:pt idx="112">
                  <c:v>-0.34527599999999997</c:v>
                </c:pt>
                <c:pt idx="113">
                  <c:v>-0.34510799999999997</c:v>
                </c:pt>
                <c:pt idx="114">
                  <c:v>-0.344939</c:v>
                </c:pt>
                <c:pt idx="115">
                  <c:v>-0.34477099999999999</c:v>
                </c:pt>
                <c:pt idx="116">
                  <c:v>-0.34460299999999999</c:v>
                </c:pt>
                <c:pt idx="117">
                  <c:v>-0.34443499999999999</c:v>
                </c:pt>
                <c:pt idx="118">
                  <c:v>-0.34426699999999999</c:v>
                </c:pt>
                <c:pt idx="119">
                  <c:v>-0.34409799999999996</c:v>
                </c:pt>
                <c:pt idx="120">
                  <c:v>-0.34392999999999996</c:v>
                </c:pt>
                <c:pt idx="121">
                  <c:v>-0.34376200000000001</c:v>
                </c:pt>
                <c:pt idx="122">
                  <c:v>-0.34359399999999996</c:v>
                </c:pt>
                <c:pt idx="123">
                  <c:v>-0.34342600000000001</c:v>
                </c:pt>
                <c:pt idx="124">
                  <c:v>-0.34325800000000001</c:v>
                </c:pt>
                <c:pt idx="125">
                  <c:v>-0.34308899999999998</c:v>
                </c:pt>
                <c:pt idx="126">
                  <c:v>-0.34292099999999998</c:v>
                </c:pt>
                <c:pt idx="127">
                  <c:v>-0.34275299999999997</c:v>
                </c:pt>
                <c:pt idx="128">
                  <c:v>-0.34258499999999997</c:v>
                </c:pt>
                <c:pt idx="129">
                  <c:v>-0.34241699999999997</c:v>
                </c:pt>
                <c:pt idx="130">
                  <c:v>-0.342248</c:v>
                </c:pt>
                <c:pt idx="131">
                  <c:v>-0.34208</c:v>
                </c:pt>
                <c:pt idx="132">
                  <c:v>-0.34191199999999999</c:v>
                </c:pt>
                <c:pt idx="133">
                  <c:v>-0.34174399999999999</c:v>
                </c:pt>
                <c:pt idx="134">
                  <c:v>-0.34157599999999999</c:v>
                </c:pt>
                <c:pt idx="135">
                  <c:v>-0.34140699999999996</c:v>
                </c:pt>
                <c:pt idx="136">
                  <c:v>-0.34123899999999996</c:v>
                </c:pt>
                <c:pt idx="137">
                  <c:v>-0.34107099999999996</c:v>
                </c:pt>
                <c:pt idx="138">
                  <c:v>-0.34090299999999996</c:v>
                </c:pt>
                <c:pt idx="139">
                  <c:v>-0.34073500000000001</c:v>
                </c:pt>
                <c:pt idx="140">
                  <c:v>-0.34056699999999995</c:v>
                </c:pt>
                <c:pt idx="141">
                  <c:v>-0.34039799999999998</c:v>
                </c:pt>
                <c:pt idx="142">
                  <c:v>-0.34022999999999998</c:v>
                </c:pt>
                <c:pt idx="143">
                  <c:v>-0.34006199999999998</c:v>
                </c:pt>
                <c:pt idx="144">
                  <c:v>-0.33989399999999997</c:v>
                </c:pt>
                <c:pt idx="145">
                  <c:v>-0.33972599999999997</c:v>
                </c:pt>
                <c:pt idx="146">
                  <c:v>-0.339557</c:v>
                </c:pt>
                <c:pt idx="147">
                  <c:v>-0.339389</c:v>
                </c:pt>
                <c:pt idx="148">
                  <c:v>-0.33922099999999999</c:v>
                </c:pt>
                <c:pt idx="149">
                  <c:v>-0.33905299999999999</c:v>
                </c:pt>
                <c:pt idx="150">
                  <c:v>-0.33888499999999999</c:v>
                </c:pt>
                <c:pt idx="151">
                  <c:v>-0.33871699999999999</c:v>
                </c:pt>
                <c:pt idx="152">
                  <c:v>-0.33854799999999996</c:v>
                </c:pt>
                <c:pt idx="153">
                  <c:v>-0.33837999999999996</c:v>
                </c:pt>
                <c:pt idx="154">
                  <c:v>-0.33821199999999996</c:v>
                </c:pt>
                <c:pt idx="155">
                  <c:v>-0.33804400000000001</c:v>
                </c:pt>
                <c:pt idx="156">
                  <c:v>-0.33779199999999998</c:v>
                </c:pt>
                <c:pt idx="157">
                  <c:v>-0.33753899999999998</c:v>
                </c:pt>
                <c:pt idx="158">
                  <c:v>-0.337287</c:v>
                </c:pt>
                <c:pt idx="159">
                  <c:v>-0.33703499999999997</c:v>
                </c:pt>
                <c:pt idx="160">
                  <c:v>-0.33678199999999997</c:v>
                </c:pt>
                <c:pt idx="161">
                  <c:v>-0.33653</c:v>
                </c:pt>
                <c:pt idx="162">
                  <c:v>-0.33627799999999997</c:v>
                </c:pt>
                <c:pt idx="163">
                  <c:v>-0.33602599999999999</c:v>
                </c:pt>
                <c:pt idx="164">
                  <c:v>-0.33577299999999999</c:v>
                </c:pt>
                <c:pt idx="165">
                  <c:v>-0.33552099999999996</c:v>
                </c:pt>
                <c:pt idx="166">
                  <c:v>-0.33526899999999998</c:v>
                </c:pt>
                <c:pt idx="167">
                  <c:v>-0.33501599999999998</c:v>
                </c:pt>
                <c:pt idx="168">
                  <c:v>-0.33476400000000001</c:v>
                </c:pt>
                <c:pt idx="169">
                  <c:v>-0.33451199999999998</c:v>
                </c:pt>
                <c:pt idx="170">
                  <c:v>-0.33426</c:v>
                </c:pt>
                <c:pt idx="171">
                  <c:v>-0.334007</c:v>
                </c:pt>
                <c:pt idx="172">
                  <c:v>-0.33375499999999997</c:v>
                </c:pt>
                <c:pt idx="173">
                  <c:v>-0.33350299999999999</c:v>
                </c:pt>
                <c:pt idx="174">
                  <c:v>-0.33325099999999996</c:v>
                </c:pt>
                <c:pt idx="175">
                  <c:v>-0.33299799999999996</c:v>
                </c:pt>
                <c:pt idx="176">
                  <c:v>-0.33274599999999999</c:v>
                </c:pt>
                <c:pt idx="177">
                  <c:v>-0.33249399999999996</c:v>
                </c:pt>
                <c:pt idx="178">
                  <c:v>-0.33224100000000001</c:v>
                </c:pt>
                <c:pt idx="179">
                  <c:v>-0.33198899999999998</c:v>
                </c:pt>
                <c:pt idx="180">
                  <c:v>-0.331737</c:v>
                </c:pt>
                <c:pt idx="181">
                  <c:v>-0.33148499999999997</c:v>
                </c:pt>
                <c:pt idx="182">
                  <c:v>-0.33123199999999997</c:v>
                </c:pt>
                <c:pt idx="183">
                  <c:v>-0.33098</c:v>
                </c:pt>
                <c:pt idx="184">
                  <c:v>-0.33072799999999997</c:v>
                </c:pt>
                <c:pt idx="185">
                  <c:v>-0.33047499999999996</c:v>
                </c:pt>
                <c:pt idx="186">
                  <c:v>-0.33022299999999999</c:v>
                </c:pt>
                <c:pt idx="187">
                  <c:v>-0.32997099999999996</c:v>
                </c:pt>
                <c:pt idx="188">
                  <c:v>-0.32971899999999998</c:v>
                </c:pt>
                <c:pt idx="189">
                  <c:v>-0.32946599999999998</c:v>
                </c:pt>
                <c:pt idx="190">
                  <c:v>-0.32912999999999998</c:v>
                </c:pt>
                <c:pt idx="191">
                  <c:v>-0.32879399999999998</c:v>
                </c:pt>
                <c:pt idx="192">
                  <c:v>-0.328457</c:v>
                </c:pt>
                <c:pt idx="193">
                  <c:v>-0.328121</c:v>
                </c:pt>
                <c:pt idx="194">
                  <c:v>-0.32778499999999999</c:v>
                </c:pt>
                <c:pt idx="195">
                  <c:v>-0.32744799999999996</c:v>
                </c:pt>
                <c:pt idx="196">
                  <c:v>-0.32711199999999996</c:v>
                </c:pt>
                <c:pt idx="197">
                  <c:v>-0.32677499999999998</c:v>
                </c:pt>
                <c:pt idx="198">
                  <c:v>-0.32643899999999998</c:v>
                </c:pt>
                <c:pt idx="199">
                  <c:v>-0.32610299999999998</c:v>
                </c:pt>
                <c:pt idx="200">
                  <c:v>-0.325766</c:v>
                </c:pt>
                <c:pt idx="201">
                  <c:v>-0.32543</c:v>
                </c:pt>
                <c:pt idx="202">
                  <c:v>-0.32509399999999999</c:v>
                </c:pt>
                <c:pt idx="203">
                  <c:v>-0.32475699999999996</c:v>
                </c:pt>
                <c:pt idx="204">
                  <c:v>-0.32442099999999996</c:v>
                </c:pt>
                <c:pt idx="205">
                  <c:v>-0.32408399999999998</c:v>
                </c:pt>
                <c:pt idx="206">
                  <c:v>-0.32374799999999998</c:v>
                </c:pt>
                <c:pt idx="207">
                  <c:v>-0.32341199999999998</c:v>
                </c:pt>
                <c:pt idx="208">
                  <c:v>-0.323075</c:v>
                </c:pt>
                <c:pt idx="209">
                  <c:v>-0.322739</c:v>
                </c:pt>
                <c:pt idx="210">
                  <c:v>-0.322403</c:v>
                </c:pt>
                <c:pt idx="211">
                  <c:v>-0.32206599999999996</c:v>
                </c:pt>
                <c:pt idx="212">
                  <c:v>-0.32172999999999996</c:v>
                </c:pt>
                <c:pt idx="213">
                  <c:v>-0.32139299999999998</c:v>
                </c:pt>
                <c:pt idx="214">
                  <c:v>-0.32105699999999998</c:v>
                </c:pt>
                <c:pt idx="215">
                  <c:v>-0.32072099999999998</c:v>
                </c:pt>
                <c:pt idx="216">
                  <c:v>-0.32029999999999997</c:v>
                </c:pt>
                <c:pt idx="217">
                  <c:v>-0.31988</c:v>
                </c:pt>
                <c:pt idx="218">
                  <c:v>-0.31945899999999999</c:v>
                </c:pt>
                <c:pt idx="219">
                  <c:v>-0.31903899999999996</c:v>
                </c:pt>
                <c:pt idx="220">
                  <c:v>-0.31861799999999996</c:v>
                </c:pt>
                <c:pt idx="221">
                  <c:v>-0.31819799999999998</c:v>
                </c:pt>
                <c:pt idx="222">
                  <c:v>-0.317778</c:v>
                </c:pt>
                <c:pt idx="223">
                  <c:v>-0.317357</c:v>
                </c:pt>
                <c:pt idx="224">
                  <c:v>-0.31693699999999997</c:v>
                </c:pt>
                <c:pt idx="225">
                  <c:v>-0.31651599999999996</c:v>
                </c:pt>
                <c:pt idx="226">
                  <c:v>-0.31609599999999999</c:v>
                </c:pt>
                <c:pt idx="227">
                  <c:v>-0.31567499999999998</c:v>
                </c:pt>
                <c:pt idx="228">
                  <c:v>-0.31525499999999995</c:v>
                </c:pt>
                <c:pt idx="229">
                  <c:v>-0.314834</c:v>
                </c:pt>
                <c:pt idx="230">
                  <c:v>-0.31441399999999997</c:v>
                </c:pt>
                <c:pt idx="231">
                  <c:v>-0.31399299999999997</c:v>
                </c:pt>
                <c:pt idx="232">
                  <c:v>-0.31357299999999999</c:v>
                </c:pt>
                <c:pt idx="233">
                  <c:v>-0.31315199999999999</c:v>
                </c:pt>
                <c:pt idx="234">
                  <c:v>-0.31273200000000001</c:v>
                </c:pt>
                <c:pt idx="235">
                  <c:v>-0.31231100000000001</c:v>
                </c:pt>
                <c:pt idx="236">
                  <c:v>-0.31189099999999997</c:v>
                </c:pt>
                <c:pt idx="237">
                  <c:v>-0.311386</c:v>
                </c:pt>
                <c:pt idx="238">
                  <c:v>-0.31088199999999999</c:v>
                </c:pt>
                <c:pt idx="239">
                  <c:v>-0.31037699999999996</c:v>
                </c:pt>
                <c:pt idx="240">
                  <c:v>-0.30987299999999995</c:v>
                </c:pt>
                <c:pt idx="241">
                  <c:v>-0.30936799999999998</c:v>
                </c:pt>
                <c:pt idx="242">
                  <c:v>-0.30886399999999997</c:v>
                </c:pt>
                <c:pt idx="243">
                  <c:v>-0.30835899999999999</c:v>
                </c:pt>
                <c:pt idx="244">
                  <c:v>-0.30785499999999999</c:v>
                </c:pt>
                <c:pt idx="245">
                  <c:v>-0.30735000000000001</c:v>
                </c:pt>
                <c:pt idx="246">
                  <c:v>-0.30684499999999998</c:v>
                </c:pt>
                <c:pt idx="247">
                  <c:v>-0.30634099999999997</c:v>
                </c:pt>
                <c:pt idx="248">
                  <c:v>-0.305836</c:v>
                </c:pt>
                <c:pt idx="249">
                  <c:v>-0.30533199999999999</c:v>
                </c:pt>
                <c:pt idx="250">
                  <c:v>-0.30482699999999996</c:v>
                </c:pt>
                <c:pt idx="251">
                  <c:v>-0.30432300000000001</c:v>
                </c:pt>
                <c:pt idx="252">
                  <c:v>-0.30381799999999998</c:v>
                </c:pt>
                <c:pt idx="253">
                  <c:v>-0.30331399999999997</c:v>
                </c:pt>
                <c:pt idx="254">
                  <c:v>-0.30272499999999997</c:v>
                </c:pt>
                <c:pt idx="255">
                  <c:v>-0.30213599999999996</c:v>
                </c:pt>
                <c:pt idx="256">
                  <c:v>-0.30154799999999998</c:v>
                </c:pt>
                <c:pt idx="257">
                  <c:v>-0.30095899999999998</c:v>
                </c:pt>
                <c:pt idx="258">
                  <c:v>-0.30036999999999997</c:v>
                </c:pt>
                <c:pt idx="259">
                  <c:v>-0.29978199999999999</c:v>
                </c:pt>
                <c:pt idx="260">
                  <c:v>-0.29919299999999999</c:v>
                </c:pt>
                <c:pt idx="261">
                  <c:v>-0.29860399999999998</c:v>
                </c:pt>
                <c:pt idx="262">
                  <c:v>-0.298016</c:v>
                </c:pt>
                <c:pt idx="263">
                  <c:v>-0.297427</c:v>
                </c:pt>
                <c:pt idx="264">
                  <c:v>-0.29683799999999999</c:v>
                </c:pt>
                <c:pt idx="265">
                  <c:v>-0.29625000000000001</c:v>
                </c:pt>
                <c:pt idx="266">
                  <c:v>-0.29566099999999995</c:v>
                </c:pt>
                <c:pt idx="267">
                  <c:v>-0.29507299999999997</c:v>
                </c:pt>
                <c:pt idx="268">
                  <c:v>-0.29448399999999997</c:v>
                </c:pt>
                <c:pt idx="269">
                  <c:v>-0.29381099999999999</c:v>
                </c:pt>
                <c:pt idx="270">
                  <c:v>-0.29313800000000001</c:v>
                </c:pt>
                <c:pt idx="271">
                  <c:v>-0.292466</c:v>
                </c:pt>
                <c:pt idx="272">
                  <c:v>-0.29179299999999997</c:v>
                </c:pt>
                <c:pt idx="273">
                  <c:v>-0.29111999999999999</c:v>
                </c:pt>
                <c:pt idx="274">
                  <c:v>-0.29044700000000001</c:v>
                </c:pt>
                <c:pt idx="275">
                  <c:v>-0.289775</c:v>
                </c:pt>
                <c:pt idx="276">
                  <c:v>-0.28910199999999997</c:v>
                </c:pt>
                <c:pt idx="277">
                  <c:v>-0.28842899999999999</c:v>
                </c:pt>
                <c:pt idx="278">
                  <c:v>-0.28775600000000001</c:v>
                </c:pt>
                <c:pt idx="279">
                  <c:v>-0.28708400000000001</c:v>
                </c:pt>
                <c:pt idx="280">
                  <c:v>-0.28641099999999997</c:v>
                </c:pt>
                <c:pt idx="281">
                  <c:v>-0.28573799999999999</c:v>
                </c:pt>
                <c:pt idx="282">
                  <c:v>-0.28498099999999998</c:v>
                </c:pt>
                <c:pt idx="283">
                  <c:v>-0.28422499999999995</c:v>
                </c:pt>
                <c:pt idx="284">
                  <c:v>-0.283468</c:v>
                </c:pt>
                <c:pt idx="285">
                  <c:v>-0.28271099999999999</c:v>
                </c:pt>
                <c:pt idx="286">
                  <c:v>-0.28195399999999998</c:v>
                </c:pt>
                <c:pt idx="287">
                  <c:v>-0.28119699999999997</c:v>
                </c:pt>
                <c:pt idx="288">
                  <c:v>-0.28043999999999997</c:v>
                </c:pt>
                <c:pt idx="289">
                  <c:v>-0.27968399999999999</c:v>
                </c:pt>
                <c:pt idx="290">
                  <c:v>-0.27892699999999998</c:v>
                </c:pt>
                <c:pt idx="291">
                  <c:v>-0.27816999999999997</c:v>
                </c:pt>
                <c:pt idx="292">
                  <c:v>-0.27741299999999997</c:v>
                </c:pt>
                <c:pt idx="293">
                  <c:v>-0.27657199999999998</c:v>
                </c:pt>
                <c:pt idx="294">
                  <c:v>-0.27573099999999995</c:v>
                </c:pt>
                <c:pt idx="295">
                  <c:v>-0.27488999999999997</c:v>
                </c:pt>
                <c:pt idx="296">
                  <c:v>-0.27404899999999999</c:v>
                </c:pt>
                <c:pt idx="297">
                  <c:v>-0.27320800000000001</c:v>
                </c:pt>
                <c:pt idx="298">
                  <c:v>-0.272368</c:v>
                </c:pt>
                <c:pt idx="299">
                  <c:v>-0.27152699999999996</c:v>
                </c:pt>
                <c:pt idx="300">
                  <c:v>-0.27068599999999998</c:v>
                </c:pt>
                <c:pt idx="301">
                  <c:v>-0.269845</c:v>
                </c:pt>
                <c:pt idx="302">
                  <c:v>-0.26900399999999997</c:v>
                </c:pt>
                <c:pt idx="303">
                  <c:v>-0.26816299999999998</c:v>
                </c:pt>
                <c:pt idx="304">
                  <c:v>-0.26732199999999995</c:v>
                </c:pt>
                <c:pt idx="305">
                  <c:v>-0.26648099999999997</c:v>
                </c:pt>
                <c:pt idx="306">
                  <c:v>-0.26563999999999999</c:v>
                </c:pt>
                <c:pt idx="307">
                  <c:v>-0.26479900000000001</c:v>
                </c:pt>
                <c:pt idx="308">
                  <c:v>-0.26395799999999997</c:v>
                </c:pt>
                <c:pt idx="309">
                  <c:v>-0.26311699999999999</c:v>
                </c:pt>
                <c:pt idx="310">
                  <c:v>-0.26227599999999995</c:v>
                </c:pt>
                <c:pt idx="311">
                  <c:v>-0.261436</c:v>
                </c:pt>
                <c:pt idx="312">
                  <c:v>-0.26059499999999997</c:v>
                </c:pt>
                <c:pt idx="313">
                  <c:v>-0.25975399999999998</c:v>
                </c:pt>
                <c:pt idx="314">
                  <c:v>-0.25891299999999995</c:v>
                </c:pt>
                <c:pt idx="315">
                  <c:v>-0.25807199999999997</c:v>
                </c:pt>
                <c:pt idx="316">
                  <c:v>-0.25723099999999999</c:v>
                </c:pt>
                <c:pt idx="317">
                  <c:v>-0.25639000000000001</c:v>
                </c:pt>
                <c:pt idx="318">
                  <c:v>-0.25554899999999997</c:v>
                </c:pt>
                <c:pt idx="319">
                  <c:v>-0.25470999999999999</c:v>
                </c:pt>
                <c:pt idx="320">
                  <c:v>-0.25386999999999998</c:v>
                </c:pt>
                <c:pt idx="321">
                  <c:v>-0.25302999999999998</c:v>
                </c:pt>
                <c:pt idx="322">
                  <c:v>-0.25218999999999997</c:v>
                </c:pt>
                <c:pt idx="323">
                  <c:v>-0.25134000000000001</c:v>
                </c:pt>
                <c:pt idx="324">
                  <c:v>-0.2505</c:v>
                </c:pt>
                <c:pt idx="325">
                  <c:v>-0.24965999999999999</c:v>
                </c:pt>
                <c:pt idx="326">
                  <c:v>-0.24881999999999999</c:v>
                </c:pt>
                <c:pt idx="327">
                  <c:v>-0.24797999999999998</c:v>
                </c:pt>
                <c:pt idx="328">
                  <c:v>-0.24713999999999997</c:v>
                </c:pt>
                <c:pt idx="329">
                  <c:v>-0.24629999999999996</c:v>
                </c:pt>
                <c:pt idx="330">
                  <c:v>-0.24545999999999998</c:v>
                </c:pt>
                <c:pt idx="331">
                  <c:v>-0.24461999999999998</c:v>
                </c:pt>
                <c:pt idx="332">
                  <c:v>-0.24378</c:v>
                </c:pt>
                <c:pt idx="333">
                  <c:v>-0.24293999999999999</c:v>
                </c:pt>
                <c:pt idx="334">
                  <c:v>-0.24208999999999997</c:v>
                </c:pt>
                <c:pt idx="335">
                  <c:v>-0.24124999999999996</c:v>
                </c:pt>
                <c:pt idx="336">
                  <c:v>-0.24040999999999998</c:v>
                </c:pt>
                <c:pt idx="337">
                  <c:v>-0.23956999999999998</c:v>
                </c:pt>
                <c:pt idx="338">
                  <c:v>-0.23873</c:v>
                </c:pt>
                <c:pt idx="339">
                  <c:v>-0.23788999999999999</c:v>
                </c:pt>
                <c:pt idx="340">
                  <c:v>-0.23704999999999998</c:v>
                </c:pt>
                <c:pt idx="341">
                  <c:v>-0.23620999999999998</c:v>
                </c:pt>
                <c:pt idx="342">
                  <c:v>-0.23536999999999997</c:v>
                </c:pt>
                <c:pt idx="343">
                  <c:v>-0.23452999999999999</c:v>
                </c:pt>
                <c:pt idx="344">
                  <c:v>-0.23368999999999998</c:v>
                </c:pt>
                <c:pt idx="345">
                  <c:v>-0.23283999999999999</c:v>
                </c:pt>
                <c:pt idx="346">
                  <c:v>-0.23199999999999998</c:v>
                </c:pt>
                <c:pt idx="347">
                  <c:v>-0.23115999999999998</c:v>
                </c:pt>
                <c:pt idx="348">
                  <c:v>-0.23031999999999997</c:v>
                </c:pt>
                <c:pt idx="349">
                  <c:v>-0.22947999999999999</c:v>
                </c:pt>
                <c:pt idx="350">
                  <c:v>-0.22863999999999998</c:v>
                </c:pt>
                <c:pt idx="351">
                  <c:v>-0.22779999999999997</c:v>
                </c:pt>
                <c:pt idx="352">
                  <c:v>-0.22696</c:v>
                </c:pt>
                <c:pt idx="353">
                  <c:v>-0.22611999999999999</c:v>
                </c:pt>
                <c:pt idx="354">
                  <c:v>-0.22527999999999998</c:v>
                </c:pt>
                <c:pt idx="355">
                  <c:v>-0.22442999999999999</c:v>
                </c:pt>
                <c:pt idx="356">
                  <c:v>-0.22358999999999998</c:v>
                </c:pt>
                <c:pt idx="357">
                  <c:v>-0.22274999999999998</c:v>
                </c:pt>
                <c:pt idx="358">
                  <c:v>-0.22191</c:v>
                </c:pt>
                <c:pt idx="359">
                  <c:v>-0.22106999999999999</c:v>
                </c:pt>
                <c:pt idx="360">
                  <c:v>-0.22022999999999998</c:v>
                </c:pt>
                <c:pt idx="361">
                  <c:v>-0.21938999999999997</c:v>
                </c:pt>
                <c:pt idx="362">
                  <c:v>-0.21854999999999999</c:v>
                </c:pt>
                <c:pt idx="363">
                  <c:v>-0.21770999999999999</c:v>
                </c:pt>
                <c:pt idx="364">
                  <c:v>-0.21686999999999998</c:v>
                </c:pt>
                <c:pt idx="365">
                  <c:v>-0.21602999999999997</c:v>
                </c:pt>
                <c:pt idx="366">
                  <c:v>-0.21517999999999998</c:v>
                </c:pt>
                <c:pt idx="367">
                  <c:v>-0.21433999999999997</c:v>
                </c:pt>
                <c:pt idx="368">
                  <c:v>-0.2135</c:v>
                </c:pt>
                <c:pt idx="369">
                  <c:v>-0.21265999999999999</c:v>
                </c:pt>
                <c:pt idx="370">
                  <c:v>-0.21181999999999998</c:v>
                </c:pt>
                <c:pt idx="371">
                  <c:v>-0.21097999999999997</c:v>
                </c:pt>
                <c:pt idx="372">
                  <c:v>-0.21013999999999999</c:v>
                </c:pt>
                <c:pt idx="373">
                  <c:v>-0.20929999999999999</c:v>
                </c:pt>
                <c:pt idx="374">
                  <c:v>-0.20845999999999998</c:v>
                </c:pt>
                <c:pt idx="375">
                  <c:v>-0.20761999999999997</c:v>
                </c:pt>
                <c:pt idx="376">
                  <c:v>-0.20677999999999999</c:v>
                </c:pt>
                <c:pt idx="377">
                  <c:v>-0.20592999999999997</c:v>
                </c:pt>
                <c:pt idx="378">
                  <c:v>-0.20508999999999999</c:v>
                </c:pt>
                <c:pt idx="379">
                  <c:v>-0.20424999999999999</c:v>
                </c:pt>
                <c:pt idx="380">
                  <c:v>-0.20340999999999998</c:v>
                </c:pt>
                <c:pt idx="381">
                  <c:v>-0.20256999999999997</c:v>
                </c:pt>
                <c:pt idx="382">
                  <c:v>-0.20172999999999999</c:v>
                </c:pt>
                <c:pt idx="383">
                  <c:v>-0.20088999999999999</c:v>
                </c:pt>
                <c:pt idx="384">
                  <c:v>-0.20004999999999998</c:v>
                </c:pt>
                <c:pt idx="385">
                  <c:v>-0.19920999999999997</c:v>
                </c:pt>
                <c:pt idx="386">
                  <c:v>-0.19836999999999999</c:v>
                </c:pt>
                <c:pt idx="387">
                  <c:v>-0.19752999999999998</c:v>
                </c:pt>
                <c:pt idx="388">
                  <c:v>-0.19667999999999999</c:v>
                </c:pt>
                <c:pt idx="389">
                  <c:v>-0.19583999999999999</c:v>
                </c:pt>
                <c:pt idx="390">
                  <c:v>-0.19499999999999998</c:v>
                </c:pt>
                <c:pt idx="391">
                  <c:v>-0.19415999999999997</c:v>
                </c:pt>
                <c:pt idx="392">
                  <c:v>-0.19331999999999999</c:v>
                </c:pt>
                <c:pt idx="393">
                  <c:v>-0.19247999999999998</c:v>
                </c:pt>
                <c:pt idx="394">
                  <c:v>-0.19163999999999998</c:v>
                </c:pt>
                <c:pt idx="395">
                  <c:v>-0.19079999999999997</c:v>
                </c:pt>
                <c:pt idx="396">
                  <c:v>-0.18995999999999999</c:v>
                </c:pt>
                <c:pt idx="397">
                  <c:v>-0.18911999999999998</c:v>
                </c:pt>
                <c:pt idx="398">
                  <c:v>-0.18827999999999998</c:v>
                </c:pt>
                <c:pt idx="399">
                  <c:v>-0.18742999999999999</c:v>
                </c:pt>
                <c:pt idx="400">
                  <c:v>-0.18658999999999998</c:v>
                </c:pt>
                <c:pt idx="401">
                  <c:v>-0.18574999999999997</c:v>
                </c:pt>
                <c:pt idx="402">
                  <c:v>-0.18490999999999999</c:v>
                </c:pt>
                <c:pt idx="403">
                  <c:v>-0.18406999999999998</c:v>
                </c:pt>
                <c:pt idx="404">
                  <c:v>-0.18322999999999998</c:v>
                </c:pt>
                <c:pt idx="405">
                  <c:v>-0.18238999999999997</c:v>
                </c:pt>
                <c:pt idx="406">
                  <c:v>-0.18154999999999999</c:v>
                </c:pt>
                <c:pt idx="407">
                  <c:v>-0.18070999999999998</c:v>
                </c:pt>
                <c:pt idx="408">
                  <c:v>-0.17986999999999997</c:v>
                </c:pt>
                <c:pt idx="409">
                  <c:v>-0.17901999999999998</c:v>
                </c:pt>
                <c:pt idx="410">
                  <c:v>-0.17817999999999998</c:v>
                </c:pt>
                <c:pt idx="411">
                  <c:v>-0.17733999999999997</c:v>
                </c:pt>
                <c:pt idx="412">
                  <c:v>-0.17649999999999999</c:v>
                </c:pt>
                <c:pt idx="413">
                  <c:v>-0.17565999999999998</c:v>
                </c:pt>
                <c:pt idx="414">
                  <c:v>-0.17481999999999998</c:v>
                </c:pt>
                <c:pt idx="415">
                  <c:v>-0.17398</c:v>
                </c:pt>
                <c:pt idx="416">
                  <c:v>-0.17313999999999999</c:v>
                </c:pt>
                <c:pt idx="417">
                  <c:v>-0.17229999999999998</c:v>
                </c:pt>
                <c:pt idx="418">
                  <c:v>-0.17145999999999997</c:v>
                </c:pt>
                <c:pt idx="419">
                  <c:v>-0.17061999999999999</c:v>
                </c:pt>
                <c:pt idx="420">
                  <c:v>-0.16976999999999998</c:v>
                </c:pt>
                <c:pt idx="421">
                  <c:v>-0.16892999999999997</c:v>
                </c:pt>
                <c:pt idx="422">
                  <c:v>-0.16808999999999999</c:v>
                </c:pt>
                <c:pt idx="423">
                  <c:v>-0.16724999999999998</c:v>
                </c:pt>
                <c:pt idx="424">
                  <c:v>-0.16640999999999997</c:v>
                </c:pt>
                <c:pt idx="425">
                  <c:v>-0.16556999999999999</c:v>
                </c:pt>
                <c:pt idx="426">
                  <c:v>-0.16472999999999999</c:v>
                </c:pt>
                <c:pt idx="427">
                  <c:v>-0.16388999999999998</c:v>
                </c:pt>
                <c:pt idx="428">
                  <c:v>-0.16304999999999997</c:v>
                </c:pt>
                <c:pt idx="429">
                  <c:v>-0.16220999999999999</c:v>
                </c:pt>
                <c:pt idx="430">
                  <c:v>-0.16136999999999999</c:v>
                </c:pt>
                <c:pt idx="431">
                  <c:v>-0.16052</c:v>
                </c:pt>
                <c:pt idx="432">
                  <c:v>-0.15967999999999999</c:v>
                </c:pt>
                <c:pt idx="433">
                  <c:v>-0.15883999999999998</c:v>
                </c:pt>
                <c:pt idx="434">
                  <c:v>-0.15799999999999997</c:v>
                </c:pt>
                <c:pt idx="435">
                  <c:v>-0.15715999999999999</c:v>
                </c:pt>
                <c:pt idx="436">
                  <c:v>-0.15631999999999999</c:v>
                </c:pt>
                <c:pt idx="437">
                  <c:v>-0.15569999999999998</c:v>
                </c:pt>
                <c:pt idx="438">
                  <c:v>-0.15529999999999999</c:v>
                </c:pt>
                <c:pt idx="439">
                  <c:v>-0.15438999999999997</c:v>
                </c:pt>
                <c:pt idx="440">
                  <c:v>-0.15353999999999998</c:v>
                </c:pt>
                <c:pt idx="441">
                  <c:v>-0.15269999999999997</c:v>
                </c:pt>
                <c:pt idx="442">
                  <c:v>-0.15185999999999999</c:v>
                </c:pt>
                <c:pt idx="443">
                  <c:v>-0.15101999999999999</c:v>
                </c:pt>
                <c:pt idx="444">
                  <c:v>-0.15017999999999998</c:v>
                </c:pt>
                <c:pt idx="445">
                  <c:v>-0.14933999999999997</c:v>
                </c:pt>
                <c:pt idx="446">
                  <c:v>-0.14849999999999999</c:v>
                </c:pt>
                <c:pt idx="447">
                  <c:v>-0.14765999999999999</c:v>
                </c:pt>
                <c:pt idx="448">
                  <c:v>-0.14681999999999998</c:v>
                </c:pt>
                <c:pt idx="449">
                  <c:v>-0.14597999999999997</c:v>
                </c:pt>
                <c:pt idx="450">
                  <c:v>-0.14513999999999999</c:v>
                </c:pt>
                <c:pt idx="451">
                  <c:v>-0.14428999999999997</c:v>
                </c:pt>
                <c:pt idx="452">
                  <c:v>-0.14344999999999999</c:v>
                </c:pt>
                <c:pt idx="453">
                  <c:v>-0.14260999999999999</c:v>
                </c:pt>
                <c:pt idx="454">
                  <c:v>-0.14176999999999998</c:v>
                </c:pt>
                <c:pt idx="455">
                  <c:v>-0.14092999999999997</c:v>
                </c:pt>
                <c:pt idx="456">
                  <c:v>-0.14008999999999999</c:v>
                </c:pt>
                <c:pt idx="457">
                  <c:v>-0.13924999999999998</c:v>
                </c:pt>
                <c:pt idx="458">
                  <c:v>-0.13840999999999998</c:v>
                </c:pt>
                <c:pt idx="459">
                  <c:v>-0.13756999999999997</c:v>
                </c:pt>
                <c:pt idx="460">
                  <c:v>-0.13672999999999999</c:v>
                </c:pt>
                <c:pt idx="461">
                  <c:v>-0.13588999999999998</c:v>
                </c:pt>
                <c:pt idx="462">
                  <c:v>-0.13503999999999999</c:v>
                </c:pt>
                <c:pt idx="463">
                  <c:v>-0.13419999999999999</c:v>
                </c:pt>
                <c:pt idx="464">
                  <c:v>-0.13335999999999998</c:v>
                </c:pt>
                <c:pt idx="465">
                  <c:v>-0.13251999999999997</c:v>
                </c:pt>
                <c:pt idx="466">
                  <c:v>-0.13167999999999999</c:v>
                </c:pt>
                <c:pt idx="467">
                  <c:v>-0.13083999999999998</c:v>
                </c:pt>
                <c:pt idx="468">
                  <c:v>-0.12999999999999998</c:v>
                </c:pt>
                <c:pt idx="469">
                  <c:v>-0.12915999999999997</c:v>
                </c:pt>
                <c:pt idx="470">
                  <c:v>-0.12831999999999999</c:v>
                </c:pt>
                <c:pt idx="471">
                  <c:v>-0.12747999999999998</c:v>
                </c:pt>
                <c:pt idx="472">
                  <c:v>-0.12663999999999997</c:v>
                </c:pt>
                <c:pt idx="473">
                  <c:v>-0.12578999999999999</c:v>
                </c:pt>
                <c:pt idx="474">
                  <c:v>-0.12494999999999998</c:v>
                </c:pt>
                <c:pt idx="475">
                  <c:v>-0.12410999999999997</c:v>
                </c:pt>
                <c:pt idx="476">
                  <c:v>-0.12326999999999999</c:v>
                </c:pt>
                <c:pt idx="477">
                  <c:v>-0.12242999999999998</c:v>
                </c:pt>
                <c:pt idx="478">
                  <c:v>-0.12158999999999998</c:v>
                </c:pt>
                <c:pt idx="479">
                  <c:v>-0.12075</c:v>
                </c:pt>
                <c:pt idx="480">
                  <c:v>-0.11990999999999999</c:v>
                </c:pt>
                <c:pt idx="481">
                  <c:v>-0.11906999999999998</c:v>
                </c:pt>
                <c:pt idx="482">
                  <c:v>-0.11822999999999997</c:v>
                </c:pt>
                <c:pt idx="483">
                  <c:v>-0.11738999999999999</c:v>
                </c:pt>
                <c:pt idx="484">
                  <c:v>-0.11653999999999998</c:v>
                </c:pt>
                <c:pt idx="485">
                  <c:v>-0.11569999999999997</c:v>
                </c:pt>
                <c:pt idx="486">
                  <c:v>-0.11485999999999999</c:v>
                </c:pt>
                <c:pt idx="487">
                  <c:v>-0.11401999999999998</c:v>
                </c:pt>
                <c:pt idx="488">
                  <c:v>-0.11317999999999998</c:v>
                </c:pt>
                <c:pt idx="489">
                  <c:v>-0.11234</c:v>
                </c:pt>
                <c:pt idx="490">
                  <c:v>-0.11149999999999999</c:v>
                </c:pt>
                <c:pt idx="491">
                  <c:v>-0.11065999999999998</c:v>
                </c:pt>
                <c:pt idx="492">
                  <c:v>-0.10981999999999997</c:v>
                </c:pt>
                <c:pt idx="493">
                  <c:v>-0.10897999999999997</c:v>
                </c:pt>
                <c:pt idx="494">
                  <c:v>-0.10812999999999995</c:v>
                </c:pt>
                <c:pt idx="495">
                  <c:v>-0.10729</c:v>
                </c:pt>
                <c:pt idx="496">
                  <c:v>-0.10644999999999999</c:v>
                </c:pt>
                <c:pt idx="497">
                  <c:v>-0.10560999999999998</c:v>
                </c:pt>
                <c:pt idx="498">
                  <c:v>-0.10476999999999997</c:v>
                </c:pt>
                <c:pt idx="499">
                  <c:v>-0.10392999999999997</c:v>
                </c:pt>
                <c:pt idx="500">
                  <c:v>-0.10308999999999996</c:v>
                </c:pt>
                <c:pt idx="501">
                  <c:v>-0.10225000000000001</c:v>
                </c:pt>
                <c:pt idx="502">
                  <c:v>-0.10141</c:v>
                </c:pt>
                <c:pt idx="503">
                  <c:v>-0.10056999999999999</c:v>
                </c:pt>
                <c:pt idx="504">
                  <c:v>-9.9729999999999985E-2</c:v>
                </c:pt>
                <c:pt idx="505">
                  <c:v>-9.8879999999999968E-2</c:v>
                </c:pt>
                <c:pt idx="506">
                  <c:v>-9.8039999999999961E-2</c:v>
                </c:pt>
                <c:pt idx="507">
                  <c:v>-9.7200000000000009E-2</c:v>
                </c:pt>
                <c:pt idx="508">
                  <c:v>-9.6360000000000001E-2</c:v>
                </c:pt>
                <c:pt idx="509">
                  <c:v>-9.5519999999999994E-2</c:v>
                </c:pt>
                <c:pt idx="510">
                  <c:v>-9.4679999999999986E-2</c:v>
                </c:pt>
                <c:pt idx="511">
                  <c:v>-9.3839999999999979E-2</c:v>
                </c:pt>
                <c:pt idx="512">
                  <c:v>-9.2999999999999972E-2</c:v>
                </c:pt>
                <c:pt idx="513">
                  <c:v>-9.2159999999999964E-2</c:v>
                </c:pt>
                <c:pt idx="514">
                  <c:v>-9.1319999999999957E-2</c:v>
                </c:pt>
                <c:pt idx="515">
                  <c:v>-9.0480000000000005E-2</c:v>
                </c:pt>
                <c:pt idx="516">
                  <c:v>-8.9629999999999987E-2</c:v>
                </c:pt>
                <c:pt idx="517">
                  <c:v>-8.878999999999998E-2</c:v>
                </c:pt>
                <c:pt idx="518">
                  <c:v>-8.7949999999999973E-2</c:v>
                </c:pt>
                <c:pt idx="519">
                  <c:v>-8.7109999999999965E-2</c:v>
                </c:pt>
                <c:pt idx="520">
                  <c:v>-8.6269999999999958E-2</c:v>
                </c:pt>
                <c:pt idx="521">
                  <c:v>-8.5430000000000006E-2</c:v>
                </c:pt>
                <c:pt idx="522">
                  <c:v>-8.4589999999999999E-2</c:v>
                </c:pt>
                <c:pt idx="523">
                  <c:v>-8.3749999999999991E-2</c:v>
                </c:pt>
                <c:pt idx="524">
                  <c:v>-8.2909999999999984E-2</c:v>
                </c:pt>
                <c:pt idx="525">
                  <c:v>-8.2069999999999976E-2</c:v>
                </c:pt>
                <c:pt idx="526">
                  <c:v>-8.1229999999999969E-2</c:v>
                </c:pt>
                <c:pt idx="527">
                  <c:v>-8.0380000000000007E-2</c:v>
                </c:pt>
                <c:pt idx="528">
                  <c:v>-7.954E-2</c:v>
                </c:pt>
                <c:pt idx="529">
                  <c:v>-7.8699999999999992E-2</c:v>
                </c:pt>
                <c:pt idx="530">
                  <c:v>-7.7859999999999985E-2</c:v>
                </c:pt>
                <c:pt idx="531">
                  <c:v>-7.7019999999999977E-2</c:v>
                </c:pt>
                <c:pt idx="532">
                  <c:v>-7.617999999999997E-2</c:v>
                </c:pt>
                <c:pt idx="533">
                  <c:v>-7.5339999999999963E-2</c:v>
                </c:pt>
                <c:pt idx="534">
                  <c:v>-7.4499999999999955E-2</c:v>
                </c:pt>
                <c:pt idx="535">
                  <c:v>-7.3660000000000003E-2</c:v>
                </c:pt>
                <c:pt idx="536">
                  <c:v>-7.2819999999999996E-2</c:v>
                </c:pt>
                <c:pt idx="537">
                  <c:v>-7.1979999999999988E-2</c:v>
                </c:pt>
                <c:pt idx="538">
                  <c:v>-7.1129999999999971E-2</c:v>
                </c:pt>
                <c:pt idx="539">
                  <c:v>-7.0289999999999964E-2</c:v>
                </c:pt>
                <c:pt idx="540">
                  <c:v>-6.9449999999999956E-2</c:v>
                </c:pt>
                <c:pt idx="541">
                  <c:v>-6.8610000000000004E-2</c:v>
                </c:pt>
                <c:pt idx="542">
                  <c:v>-6.7769999999999997E-2</c:v>
                </c:pt>
                <c:pt idx="543">
                  <c:v>-6.692999999999999E-2</c:v>
                </c:pt>
                <c:pt idx="544">
                  <c:v>-6.6089999999999982E-2</c:v>
                </c:pt>
                <c:pt idx="545">
                  <c:v>-6.5249999999999975E-2</c:v>
                </c:pt>
                <c:pt idx="546">
                  <c:v>-6.4409999999999967E-2</c:v>
                </c:pt>
                <c:pt idx="547">
                  <c:v>-6.356999999999996E-2</c:v>
                </c:pt>
                <c:pt idx="548">
                  <c:v>-6.2719999999999998E-2</c:v>
                </c:pt>
                <c:pt idx="549">
                  <c:v>-6.1879999999999991E-2</c:v>
                </c:pt>
                <c:pt idx="550">
                  <c:v>-6.1039999999999983E-2</c:v>
                </c:pt>
                <c:pt idx="551">
                  <c:v>-6.0199999999999976E-2</c:v>
                </c:pt>
                <c:pt idx="552">
                  <c:v>-5.9359999999999968E-2</c:v>
                </c:pt>
                <c:pt idx="553">
                  <c:v>-5.8519999999999961E-2</c:v>
                </c:pt>
                <c:pt idx="554">
                  <c:v>-5.7680000000000009E-2</c:v>
                </c:pt>
                <c:pt idx="555">
                  <c:v>-5.6840000000000002E-2</c:v>
                </c:pt>
                <c:pt idx="556">
                  <c:v>-5.5999999999999994E-2</c:v>
                </c:pt>
                <c:pt idx="557">
                  <c:v>-5.5159999999999987E-2</c:v>
                </c:pt>
                <c:pt idx="558">
                  <c:v>-5.4319999999999979E-2</c:v>
                </c:pt>
                <c:pt idx="559">
                  <c:v>-5.3469999999999962E-2</c:v>
                </c:pt>
                <c:pt idx="560">
                  <c:v>-5.263000000000001E-2</c:v>
                </c:pt>
                <c:pt idx="561">
                  <c:v>-5.1790000000000003E-2</c:v>
                </c:pt>
                <c:pt idx="562">
                  <c:v>-5.0949999999999995E-2</c:v>
                </c:pt>
                <c:pt idx="563">
                  <c:v>-5.0109999999999988E-2</c:v>
                </c:pt>
                <c:pt idx="564">
                  <c:v>-4.926999999999998E-2</c:v>
                </c:pt>
                <c:pt idx="565">
                  <c:v>-4.8429999999999973E-2</c:v>
                </c:pt>
                <c:pt idx="566">
                  <c:v>-4.7589999999999966E-2</c:v>
                </c:pt>
                <c:pt idx="567">
                  <c:v>-4.6749999999999958E-2</c:v>
                </c:pt>
                <c:pt idx="568">
                  <c:v>-4.5910000000000006E-2</c:v>
                </c:pt>
                <c:pt idx="569">
                  <c:v>-4.5069999999999999E-2</c:v>
                </c:pt>
                <c:pt idx="570">
                  <c:v>-4.4219999999999982E-2</c:v>
                </c:pt>
                <c:pt idx="571">
                  <c:v>-4.3379999999999974E-2</c:v>
                </c:pt>
                <c:pt idx="572">
                  <c:v>-4.2539999999999967E-2</c:v>
                </c:pt>
                <c:pt idx="573">
                  <c:v>-4.1699999999999959E-2</c:v>
                </c:pt>
                <c:pt idx="574">
                  <c:v>-4.0860000000000007E-2</c:v>
                </c:pt>
                <c:pt idx="575">
                  <c:v>-4.002E-2</c:v>
                </c:pt>
                <c:pt idx="576">
                  <c:v>-3.9179999999999993E-2</c:v>
                </c:pt>
                <c:pt idx="577">
                  <c:v>-3.8339999999999985E-2</c:v>
                </c:pt>
                <c:pt idx="578">
                  <c:v>-3.7499999999999978E-2</c:v>
                </c:pt>
                <c:pt idx="579">
                  <c:v>-3.665999999999997E-2</c:v>
                </c:pt>
                <c:pt idx="580">
                  <c:v>-3.5819999999999963E-2</c:v>
                </c:pt>
                <c:pt idx="581">
                  <c:v>-3.4970000000000001E-2</c:v>
                </c:pt>
                <c:pt idx="582">
                  <c:v>-3.4129999999999994E-2</c:v>
                </c:pt>
                <c:pt idx="583">
                  <c:v>-3.3289999999999986E-2</c:v>
                </c:pt>
                <c:pt idx="584">
                  <c:v>-3.2449999999999979E-2</c:v>
                </c:pt>
                <c:pt idx="585">
                  <c:v>-3.1609999999999971E-2</c:v>
                </c:pt>
                <c:pt idx="586">
                  <c:v>-3.0769999999999964E-2</c:v>
                </c:pt>
                <c:pt idx="587">
                  <c:v>-2.9929999999999957E-2</c:v>
                </c:pt>
                <c:pt idx="588">
                  <c:v>-2.9090000000000005E-2</c:v>
                </c:pt>
                <c:pt idx="589">
                  <c:v>-2.8249999999999997E-2</c:v>
                </c:pt>
                <c:pt idx="590">
                  <c:v>-2.740999999999999E-2</c:v>
                </c:pt>
                <c:pt idx="591">
                  <c:v>-2.6569999999999983E-2</c:v>
                </c:pt>
                <c:pt idx="592">
                  <c:v>-2.5719999999999965E-2</c:v>
                </c:pt>
                <c:pt idx="593">
                  <c:v>-2.4879999999999958E-2</c:v>
                </c:pt>
                <c:pt idx="594">
                  <c:v>-2.4040000000000006E-2</c:v>
                </c:pt>
                <c:pt idx="595">
                  <c:v>-2.3199999999999998E-2</c:v>
                </c:pt>
                <c:pt idx="596">
                  <c:v>-2.2359999999999991E-2</c:v>
                </c:pt>
                <c:pt idx="597">
                  <c:v>-2.1519999999999984E-2</c:v>
                </c:pt>
                <c:pt idx="598">
                  <c:v>-2.0679999999999976E-2</c:v>
                </c:pt>
                <c:pt idx="599">
                  <c:v>-1.9839999999999969E-2</c:v>
                </c:pt>
                <c:pt idx="600">
                  <c:v>-1.8999999999999961E-2</c:v>
                </c:pt>
                <c:pt idx="601">
                  <c:v>-1.8160000000000009E-2</c:v>
                </c:pt>
                <c:pt idx="602">
                  <c:v>-1.7309999999999992E-2</c:v>
                </c:pt>
                <c:pt idx="603">
                  <c:v>-1.6469999999999985E-2</c:v>
                </c:pt>
                <c:pt idx="604">
                  <c:v>-1.5629999999999977E-2</c:v>
                </c:pt>
                <c:pt idx="605">
                  <c:v>-1.478999999999997E-2</c:v>
                </c:pt>
                <c:pt idx="606">
                  <c:v>-1.3949999999999962E-2</c:v>
                </c:pt>
                <c:pt idx="607">
                  <c:v>-1.3109999999999955E-2</c:v>
                </c:pt>
                <c:pt idx="608">
                  <c:v>-1.2270000000000003E-2</c:v>
                </c:pt>
                <c:pt idx="609">
                  <c:v>-1.1429999999999996E-2</c:v>
                </c:pt>
                <c:pt idx="610">
                  <c:v>-1.0589999999999988E-2</c:v>
                </c:pt>
                <c:pt idx="611">
                  <c:v>-9.7499999999999809E-3</c:v>
                </c:pt>
                <c:pt idx="612">
                  <c:v>-8.9099999999999735E-3</c:v>
                </c:pt>
                <c:pt idx="613">
                  <c:v>-8.0599999999999561E-3</c:v>
                </c:pt>
                <c:pt idx="614">
                  <c:v>-7.2200000000000042E-3</c:v>
                </c:pt>
                <c:pt idx="615">
                  <c:v>-6.3799999999999968E-3</c:v>
                </c:pt>
                <c:pt idx="616">
                  <c:v>-5.5399999999999894E-3</c:v>
                </c:pt>
                <c:pt idx="617">
                  <c:v>-4.699999999999982E-3</c:v>
                </c:pt>
                <c:pt idx="618">
                  <c:v>-3.8599999999999746E-3</c:v>
                </c:pt>
                <c:pt idx="619">
                  <c:v>-3.0199999999999672E-3</c:v>
                </c:pt>
                <c:pt idx="620">
                  <c:v>-2.1799999999999597E-3</c:v>
                </c:pt>
                <c:pt idx="621">
                  <c:v>-1.3400000000000079E-3</c:v>
                </c:pt>
                <c:pt idx="622">
                  <c:v>-5.0000000000000044E-4</c:v>
                </c:pt>
                <c:pt idx="623">
                  <c:v>3.4000000000000696E-4</c:v>
                </c:pt>
                <c:pt idx="624">
                  <c:v>1.1900000000000244E-3</c:v>
                </c:pt>
                <c:pt idx="625">
                  <c:v>2.0300000000000318E-3</c:v>
                </c:pt>
                <c:pt idx="626">
                  <c:v>2.8700000000000392E-3</c:v>
                </c:pt>
                <c:pt idx="627">
                  <c:v>3.7099999999999911E-3</c:v>
                </c:pt>
                <c:pt idx="628">
                  <c:v>4.5499999999999985E-3</c:v>
                </c:pt>
                <c:pt idx="629">
                  <c:v>5.3900000000000059E-3</c:v>
                </c:pt>
                <c:pt idx="630">
                  <c:v>6.2300000000000133E-3</c:v>
                </c:pt>
                <c:pt idx="631">
                  <c:v>7.0700000000000207E-3</c:v>
                </c:pt>
                <c:pt idx="632">
                  <c:v>7.9100000000000281E-3</c:v>
                </c:pt>
                <c:pt idx="633">
                  <c:v>8.7500000000000355E-3</c:v>
                </c:pt>
                <c:pt idx="634">
                  <c:v>9.5900000000000429E-3</c:v>
                </c:pt>
                <c:pt idx="635">
                  <c:v>1.0440000000000005E-2</c:v>
                </c:pt>
                <c:pt idx="636">
                  <c:v>1.1170000000000013E-2</c:v>
                </c:pt>
                <c:pt idx="637">
                  <c:v>1.2030000000000041E-2</c:v>
                </c:pt>
                <c:pt idx="638">
                  <c:v>1.2869999999999993E-2</c:v>
                </c:pt>
                <c:pt idx="639">
                  <c:v>1.372000000000001E-2</c:v>
                </c:pt>
                <c:pt idx="640">
                  <c:v>1.4560000000000017E-2</c:v>
                </c:pt>
                <c:pt idx="641">
                  <c:v>1.5400000000000025E-2</c:v>
                </c:pt>
                <c:pt idx="642">
                  <c:v>1.6240000000000032E-2</c:v>
                </c:pt>
                <c:pt idx="643">
                  <c:v>1.708000000000004E-2</c:v>
                </c:pt>
                <c:pt idx="644">
                  <c:v>1.7919999999999991E-2</c:v>
                </c:pt>
                <c:pt idx="645">
                  <c:v>1.8759999999999999E-2</c:v>
                </c:pt>
                <c:pt idx="646">
                  <c:v>1.9600000000000006E-2</c:v>
                </c:pt>
                <c:pt idx="647">
                  <c:v>2.0440000000000014E-2</c:v>
                </c:pt>
                <c:pt idx="648">
                  <c:v>2.1280000000000021E-2</c:v>
                </c:pt>
                <c:pt idx="649">
                  <c:v>2.2120000000000029E-2</c:v>
                </c:pt>
                <c:pt idx="650">
                  <c:v>2.296999999999999E-2</c:v>
                </c:pt>
                <c:pt idx="651">
                  <c:v>2.3809999999999998E-2</c:v>
                </c:pt>
                <c:pt idx="652">
                  <c:v>2.4650000000000005E-2</c:v>
                </c:pt>
                <c:pt idx="653">
                  <c:v>2.5490000000000013E-2</c:v>
                </c:pt>
                <c:pt idx="654">
                  <c:v>2.633000000000002E-2</c:v>
                </c:pt>
                <c:pt idx="655">
                  <c:v>2.7170000000000027E-2</c:v>
                </c:pt>
                <c:pt idx="656">
                  <c:v>2.8010000000000035E-2</c:v>
                </c:pt>
                <c:pt idx="657">
                  <c:v>2.8850000000000042E-2</c:v>
                </c:pt>
                <c:pt idx="658">
                  <c:v>2.9689999999999994E-2</c:v>
                </c:pt>
                <c:pt idx="659">
                  <c:v>3.0530000000000002E-2</c:v>
                </c:pt>
                <c:pt idx="660">
                  <c:v>3.1370000000000009E-2</c:v>
                </c:pt>
                <c:pt idx="661">
                  <c:v>3.2220000000000026E-2</c:v>
                </c:pt>
                <c:pt idx="662">
                  <c:v>3.3060000000000034E-2</c:v>
                </c:pt>
                <c:pt idx="663">
                  <c:v>3.3900000000000041E-2</c:v>
                </c:pt>
                <c:pt idx="664">
                  <c:v>3.4739999999999993E-2</c:v>
                </c:pt>
                <c:pt idx="665">
                  <c:v>3.5580000000000001E-2</c:v>
                </c:pt>
                <c:pt idx="666">
                  <c:v>3.6420000000000008E-2</c:v>
                </c:pt>
                <c:pt idx="667">
                  <c:v>3.7260000000000015E-2</c:v>
                </c:pt>
                <c:pt idx="668">
                  <c:v>3.8100000000000023E-2</c:v>
                </c:pt>
                <c:pt idx="669">
                  <c:v>3.894000000000003E-2</c:v>
                </c:pt>
                <c:pt idx="670">
                  <c:v>3.9780000000000038E-2</c:v>
                </c:pt>
                <c:pt idx="671">
                  <c:v>4.0620000000000045E-2</c:v>
                </c:pt>
                <c:pt idx="672">
                  <c:v>4.1470000000000007E-2</c:v>
                </c:pt>
                <c:pt idx="673">
                  <c:v>4.2310000000000014E-2</c:v>
                </c:pt>
                <c:pt idx="674">
                  <c:v>4.3150000000000022E-2</c:v>
                </c:pt>
                <c:pt idx="675">
                  <c:v>4.3990000000000029E-2</c:v>
                </c:pt>
                <c:pt idx="676">
                  <c:v>4.4830000000000036E-2</c:v>
                </c:pt>
                <c:pt idx="677">
                  <c:v>4.5670000000000044E-2</c:v>
                </c:pt>
                <c:pt idx="678">
                  <c:v>4.6509999999999996E-2</c:v>
                </c:pt>
                <c:pt idx="679">
                  <c:v>4.7350000000000003E-2</c:v>
                </c:pt>
                <c:pt idx="680">
                  <c:v>4.8190000000000011E-2</c:v>
                </c:pt>
                <c:pt idx="681">
                  <c:v>4.9030000000000018E-2</c:v>
                </c:pt>
                <c:pt idx="682">
                  <c:v>4.9870000000000025E-2</c:v>
                </c:pt>
                <c:pt idx="683">
                  <c:v>5.0720000000000043E-2</c:v>
                </c:pt>
                <c:pt idx="684">
                  <c:v>5.1559999999999995E-2</c:v>
                </c:pt>
                <c:pt idx="685">
                  <c:v>5.2400000000000002E-2</c:v>
                </c:pt>
                <c:pt idx="686">
                  <c:v>5.324000000000001E-2</c:v>
                </c:pt>
                <c:pt idx="687">
                  <c:v>5.4080000000000017E-2</c:v>
                </c:pt>
                <c:pt idx="688">
                  <c:v>5.4920000000000024E-2</c:v>
                </c:pt>
                <c:pt idx="689">
                  <c:v>5.5760000000000032E-2</c:v>
                </c:pt>
                <c:pt idx="690">
                  <c:v>5.6600000000000039E-2</c:v>
                </c:pt>
                <c:pt idx="691">
                  <c:v>5.7439999999999991E-2</c:v>
                </c:pt>
                <c:pt idx="692">
                  <c:v>5.8279999999999998E-2</c:v>
                </c:pt>
                <c:pt idx="693">
                  <c:v>5.9130000000000016E-2</c:v>
                </c:pt>
                <c:pt idx="694">
                  <c:v>5.9970000000000023E-2</c:v>
                </c:pt>
                <c:pt idx="695">
                  <c:v>6.0810000000000031E-2</c:v>
                </c:pt>
                <c:pt idx="696">
                  <c:v>6.1650000000000038E-2</c:v>
                </c:pt>
                <c:pt idx="697">
                  <c:v>6.248999999999999E-2</c:v>
                </c:pt>
                <c:pt idx="698">
                  <c:v>6.3329999999999997E-2</c:v>
                </c:pt>
                <c:pt idx="699">
                  <c:v>6.4170000000000005E-2</c:v>
                </c:pt>
                <c:pt idx="700">
                  <c:v>6.5010000000000012E-2</c:v>
                </c:pt>
                <c:pt idx="701">
                  <c:v>6.585000000000002E-2</c:v>
                </c:pt>
                <c:pt idx="702">
                  <c:v>6.6690000000000027E-2</c:v>
                </c:pt>
                <c:pt idx="703">
                  <c:v>6.7530000000000034E-2</c:v>
                </c:pt>
                <c:pt idx="704">
                  <c:v>6.8379999999999996E-2</c:v>
                </c:pt>
                <c:pt idx="705">
                  <c:v>6.9220000000000004E-2</c:v>
                </c:pt>
                <c:pt idx="706">
                  <c:v>7.0060000000000011E-2</c:v>
                </c:pt>
                <c:pt idx="707">
                  <c:v>7.0900000000000019E-2</c:v>
                </c:pt>
                <c:pt idx="708">
                  <c:v>7.1740000000000026E-2</c:v>
                </c:pt>
                <c:pt idx="709">
                  <c:v>7.2580000000000033E-2</c:v>
                </c:pt>
                <c:pt idx="710">
                  <c:v>7.3420000000000041E-2</c:v>
                </c:pt>
                <c:pt idx="711">
                  <c:v>7.4259999999999993E-2</c:v>
                </c:pt>
                <c:pt idx="712">
                  <c:v>7.51E-2</c:v>
                </c:pt>
                <c:pt idx="713">
                  <c:v>7.5940000000000007E-2</c:v>
                </c:pt>
                <c:pt idx="714">
                  <c:v>7.6780000000000015E-2</c:v>
                </c:pt>
                <c:pt idx="715">
                  <c:v>7.7630000000000032E-2</c:v>
                </c:pt>
                <c:pt idx="716">
                  <c:v>7.847000000000004E-2</c:v>
                </c:pt>
                <c:pt idx="717">
                  <c:v>7.9309999999999992E-2</c:v>
                </c:pt>
                <c:pt idx="718">
                  <c:v>8.0149999999999999E-2</c:v>
                </c:pt>
                <c:pt idx="719">
                  <c:v>8.0990000000000006E-2</c:v>
                </c:pt>
                <c:pt idx="720">
                  <c:v>8.1830000000000014E-2</c:v>
                </c:pt>
                <c:pt idx="721">
                  <c:v>8.2670000000000021E-2</c:v>
                </c:pt>
                <c:pt idx="722">
                  <c:v>8.3510000000000029E-2</c:v>
                </c:pt>
                <c:pt idx="723">
                  <c:v>8.4350000000000036E-2</c:v>
                </c:pt>
                <c:pt idx="724">
                  <c:v>8.5190000000000043E-2</c:v>
                </c:pt>
                <c:pt idx="725">
                  <c:v>8.6029999999999995E-2</c:v>
                </c:pt>
                <c:pt idx="726">
                  <c:v>8.6880000000000013E-2</c:v>
                </c:pt>
                <c:pt idx="727">
                  <c:v>8.772000000000002E-2</c:v>
                </c:pt>
                <c:pt idx="728">
                  <c:v>8.8560000000000028E-2</c:v>
                </c:pt>
                <c:pt idx="729">
                  <c:v>8.9400000000000035E-2</c:v>
                </c:pt>
                <c:pt idx="730">
                  <c:v>9.0240000000000042E-2</c:v>
                </c:pt>
                <c:pt idx="731">
                  <c:v>9.1079999999999994E-2</c:v>
                </c:pt>
                <c:pt idx="732">
                  <c:v>9.1920000000000002E-2</c:v>
                </c:pt>
                <c:pt idx="733">
                  <c:v>9.2760000000000009E-2</c:v>
                </c:pt>
                <c:pt idx="734">
                  <c:v>9.3600000000000017E-2</c:v>
                </c:pt>
                <c:pt idx="735">
                  <c:v>9.4440000000000024E-2</c:v>
                </c:pt>
                <c:pt idx="736">
                  <c:v>9.5280000000000031E-2</c:v>
                </c:pt>
                <c:pt idx="737">
                  <c:v>9.6129999999999993E-2</c:v>
                </c:pt>
                <c:pt idx="738">
                  <c:v>9.6970000000000001E-2</c:v>
                </c:pt>
                <c:pt idx="739">
                  <c:v>9.7810000000000008E-2</c:v>
                </c:pt>
                <c:pt idx="740">
                  <c:v>9.8650000000000015E-2</c:v>
                </c:pt>
                <c:pt idx="741">
                  <c:v>9.9490000000000023E-2</c:v>
                </c:pt>
                <c:pt idx="742">
                  <c:v>0.10033000000000003</c:v>
                </c:pt>
                <c:pt idx="743">
                  <c:v>0.10117000000000004</c:v>
                </c:pt>
                <c:pt idx="744">
                  <c:v>0.10200999999999999</c:v>
                </c:pt>
                <c:pt idx="745">
                  <c:v>0.10285</c:v>
                </c:pt>
                <c:pt idx="746">
                  <c:v>0.10369</c:v>
                </c:pt>
                <c:pt idx="747">
                  <c:v>0.10454000000000002</c:v>
                </c:pt>
                <c:pt idx="748">
                  <c:v>0.10538000000000003</c:v>
                </c:pt>
                <c:pt idx="749">
                  <c:v>0.10622000000000004</c:v>
                </c:pt>
                <c:pt idx="750">
                  <c:v>0.10706000000000004</c:v>
                </c:pt>
                <c:pt idx="751">
                  <c:v>0.1079</c:v>
                </c:pt>
                <c:pt idx="752">
                  <c:v>0.10874</c:v>
                </c:pt>
                <c:pt idx="753">
                  <c:v>0.10958000000000001</c:v>
                </c:pt>
                <c:pt idx="754">
                  <c:v>0.11042000000000002</c:v>
                </c:pt>
                <c:pt idx="755">
                  <c:v>0.11126000000000003</c:v>
                </c:pt>
                <c:pt idx="756">
                  <c:v>0.11210000000000003</c:v>
                </c:pt>
                <c:pt idx="757">
                  <c:v>0.11294000000000004</c:v>
                </c:pt>
                <c:pt idx="758">
                  <c:v>0.11379</c:v>
                </c:pt>
                <c:pt idx="759">
                  <c:v>0.11463000000000001</c:v>
                </c:pt>
                <c:pt idx="760">
                  <c:v>0.11547000000000002</c:v>
                </c:pt>
                <c:pt idx="761">
                  <c:v>0.11631000000000002</c:v>
                </c:pt>
                <c:pt idx="762">
                  <c:v>0.11715000000000003</c:v>
                </c:pt>
                <c:pt idx="763">
                  <c:v>0.11799000000000004</c:v>
                </c:pt>
                <c:pt idx="764">
                  <c:v>0.11882999999999999</c:v>
                </c:pt>
                <c:pt idx="765">
                  <c:v>0.11967</c:v>
                </c:pt>
                <c:pt idx="766">
                  <c:v>0.12051000000000001</c:v>
                </c:pt>
                <c:pt idx="767">
                  <c:v>0.12135000000000001</c:v>
                </c:pt>
                <c:pt idx="768">
                  <c:v>0.12219000000000002</c:v>
                </c:pt>
                <c:pt idx="769">
                  <c:v>0.12304000000000004</c:v>
                </c:pt>
                <c:pt idx="770">
                  <c:v>0.12387999999999999</c:v>
                </c:pt>
                <c:pt idx="771">
                  <c:v>0.12472</c:v>
                </c:pt>
                <c:pt idx="772">
                  <c:v>0.12556</c:v>
                </c:pt>
                <c:pt idx="773">
                  <c:v>0.12640000000000001</c:v>
                </c:pt>
                <c:pt idx="774">
                  <c:v>0.12724000000000002</c:v>
                </c:pt>
                <c:pt idx="775">
                  <c:v>0.12808000000000003</c:v>
                </c:pt>
                <c:pt idx="776">
                  <c:v>0.12892000000000003</c:v>
                </c:pt>
                <c:pt idx="777">
                  <c:v>0.12976000000000004</c:v>
                </c:pt>
                <c:pt idx="778">
                  <c:v>0.13059999999999999</c:v>
                </c:pt>
                <c:pt idx="779">
                  <c:v>0.13144</c:v>
                </c:pt>
                <c:pt idx="780">
                  <c:v>0.13229000000000002</c:v>
                </c:pt>
                <c:pt idx="781">
                  <c:v>0.13313000000000003</c:v>
                </c:pt>
                <c:pt idx="782">
                  <c:v>0.13397000000000003</c:v>
                </c:pt>
                <c:pt idx="783">
                  <c:v>0.13481000000000004</c:v>
                </c:pt>
                <c:pt idx="784">
                  <c:v>0.13564999999999999</c:v>
                </c:pt>
                <c:pt idx="785">
                  <c:v>0.13649</c:v>
                </c:pt>
                <c:pt idx="786">
                  <c:v>0.13733000000000001</c:v>
                </c:pt>
                <c:pt idx="787">
                  <c:v>0.13817000000000002</c:v>
                </c:pt>
                <c:pt idx="788">
                  <c:v>0.13901000000000002</c:v>
                </c:pt>
                <c:pt idx="789">
                  <c:v>0.13985000000000003</c:v>
                </c:pt>
                <c:pt idx="790">
                  <c:v>0.14069000000000009</c:v>
                </c:pt>
                <c:pt idx="791">
                  <c:v>0.14154</c:v>
                </c:pt>
                <c:pt idx="792">
                  <c:v>0.14238000000000006</c:v>
                </c:pt>
                <c:pt idx="793">
                  <c:v>0.14322000000000001</c:v>
                </c:pt>
                <c:pt idx="794">
                  <c:v>0.14405999999999997</c:v>
                </c:pt>
                <c:pt idx="795">
                  <c:v>0.14489999999999992</c:v>
                </c:pt>
                <c:pt idx="796">
                  <c:v>0.14574000000000009</c:v>
                </c:pt>
                <c:pt idx="797">
                  <c:v>0.14658000000000004</c:v>
                </c:pt>
                <c:pt idx="798">
                  <c:v>0.14742</c:v>
                </c:pt>
                <c:pt idx="799">
                  <c:v>0.14825999999999995</c:v>
                </c:pt>
                <c:pt idx="800">
                  <c:v>0.14910000000000012</c:v>
                </c:pt>
                <c:pt idx="801">
                  <c:v>0.14994000000000007</c:v>
                </c:pt>
                <c:pt idx="802">
                  <c:v>0.15079000000000009</c:v>
                </c:pt>
                <c:pt idx="803">
                  <c:v>0.15163000000000004</c:v>
                </c:pt>
                <c:pt idx="804">
                  <c:v>0.15246999999999999</c:v>
                </c:pt>
                <c:pt idx="805">
                  <c:v>0.15330999999999995</c:v>
                </c:pt>
                <c:pt idx="806">
                  <c:v>0.15415000000000012</c:v>
                </c:pt>
                <c:pt idx="807">
                  <c:v>0.15499000000000007</c:v>
                </c:pt>
                <c:pt idx="808">
                  <c:v>0.15583000000000002</c:v>
                </c:pt>
                <c:pt idx="809">
                  <c:v>0.15666999999999998</c:v>
                </c:pt>
                <c:pt idx="810">
                  <c:v>0.15750999999999993</c:v>
                </c:pt>
                <c:pt idx="811">
                  <c:v>0.1583500000000001</c:v>
                </c:pt>
                <c:pt idx="812">
                  <c:v>0.15920000000000012</c:v>
                </c:pt>
                <c:pt idx="813">
                  <c:v>0.16004000000000007</c:v>
                </c:pt>
                <c:pt idx="814">
                  <c:v>0.16088000000000002</c:v>
                </c:pt>
                <c:pt idx="815">
                  <c:v>0.16171999999999997</c:v>
                </c:pt>
                <c:pt idx="816">
                  <c:v>0.16255999999999993</c:v>
                </c:pt>
                <c:pt idx="817">
                  <c:v>0.1634000000000001</c:v>
                </c:pt>
                <c:pt idx="818">
                  <c:v>0.16424000000000005</c:v>
                </c:pt>
                <c:pt idx="819">
                  <c:v>0.16508</c:v>
                </c:pt>
                <c:pt idx="820">
                  <c:v>0.16591999999999996</c:v>
                </c:pt>
                <c:pt idx="821">
                  <c:v>0.16675999999999991</c:v>
                </c:pt>
                <c:pt idx="822">
                  <c:v>0.16760000000000008</c:v>
                </c:pt>
                <c:pt idx="823">
                  <c:v>0.1684500000000001</c:v>
                </c:pt>
                <c:pt idx="824">
                  <c:v>0.16929000000000005</c:v>
                </c:pt>
                <c:pt idx="825">
                  <c:v>0.17013</c:v>
                </c:pt>
                <c:pt idx="826">
                  <c:v>0.17096999999999996</c:v>
                </c:pt>
                <c:pt idx="827">
                  <c:v>0.17180999999999991</c:v>
                </c:pt>
                <c:pt idx="828">
                  <c:v>0.17265000000000008</c:v>
                </c:pt>
                <c:pt idx="829">
                  <c:v>0.17349000000000003</c:v>
                </c:pt>
                <c:pt idx="830">
                  <c:v>0.17432999999999998</c:v>
                </c:pt>
                <c:pt idx="831">
                  <c:v>0.17516999999999994</c:v>
                </c:pt>
                <c:pt idx="832">
                  <c:v>0.17601000000000011</c:v>
                </c:pt>
                <c:pt idx="833">
                  <c:v>0.17685000000000006</c:v>
                </c:pt>
                <c:pt idx="834">
                  <c:v>0.17770000000000008</c:v>
                </c:pt>
                <c:pt idx="835">
                  <c:v>0.17783000000000004</c:v>
                </c:pt>
                <c:pt idx="836">
                  <c:v>0.17797000000000007</c:v>
                </c:pt>
                <c:pt idx="837">
                  <c:v>0.17886999999999997</c:v>
                </c:pt>
                <c:pt idx="838">
                  <c:v>0.17970999999999993</c:v>
                </c:pt>
                <c:pt idx="839">
                  <c:v>0.1805500000000001</c:v>
                </c:pt>
                <c:pt idx="840">
                  <c:v>0.18140000000000012</c:v>
                </c:pt>
                <c:pt idx="841">
                  <c:v>0.18224000000000007</c:v>
                </c:pt>
                <c:pt idx="842">
                  <c:v>0.18308000000000002</c:v>
                </c:pt>
                <c:pt idx="843">
                  <c:v>0.18391999999999997</c:v>
                </c:pt>
                <c:pt idx="844">
                  <c:v>0.18475999999999992</c:v>
                </c:pt>
                <c:pt idx="845">
                  <c:v>0.1856000000000001</c:v>
                </c:pt>
                <c:pt idx="846">
                  <c:v>0.18644000000000005</c:v>
                </c:pt>
                <c:pt idx="847">
                  <c:v>0.18728</c:v>
                </c:pt>
                <c:pt idx="848">
                  <c:v>0.18811999999999995</c:v>
                </c:pt>
                <c:pt idx="849">
                  <c:v>0.18896000000000013</c:v>
                </c:pt>
                <c:pt idx="850">
                  <c:v>0.18980000000000008</c:v>
                </c:pt>
                <c:pt idx="851">
                  <c:v>0.1906500000000001</c:v>
                </c:pt>
                <c:pt idx="852">
                  <c:v>0.19149000000000005</c:v>
                </c:pt>
                <c:pt idx="853">
                  <c:v>0.19233</c:v>
                </c:pt>
                <c:pt idx="854">
                  <c:v>0.19316999999999995</c:v>
                </c:pt>
                <c:pt idx="855">
                  <c:v>0.19401000000000013</c:v>
                </c:pt>
                <c:pt idx="856">
                  <c:v>0.19485000000000008</c:v>
                </c:pt>
                <c:pt idx="857">
                  <c:v>0.19569000000000003</c:v>
                </c:pt>
                <c:pt idx="858">
                  <c:v>0.19652999999999998</c:v>
                </c:pt>
                <c:pt idx="859">
                  <c:v>0.19736999999999993</c:v>
                </c:pt>
                <c:pt idx="860">
                  <c:v>0.19821000000000011</c:v>
                </c:pt>
                <c:pt idx="861">
                  <c:v>0.19906000000000013</c:v>
                </c:pt>
                <c:pt idx="862">
                  <c:v>0.19990000000000008</c:v>
                </c:pt>
                <c:pt idx="863">
                  <c:v>0.20074000000000003</c:v>
                </c:pt>
                <c:pt idx="864">
                  <c:v>0.20157999999999998</c:v>
                </c:pt>
                <c:pt idx="865">
                  <c:v>0.20241999999999993</c:v>
                </c:pt>
                <c:pt idx="866">
                  <c:v>0.20326000000000011</c:v>
                </c:pt>
                <c:pt idx="867">
                  <c:v>0.20410000000000006</c:v>
                </c:pt>
                <c:pt idx="868">
                  <c:v>0.20494000000000001</c:v>
                </c:pt>
                <c:pt idx="869">
                  <c:v>0.20577999999999996</c:v>
                </c:pt>
                <c:pt idx="870">
                  <c:v>0.20661999999999991</c:v>
                </c:pt>
                <c:pt idx="871">
                  <c:v>0.20746000000000009</c:v>
                </c:pt>
                <c:pt idx="872">
                  <c:v>0.20831000000000011</c:v>
                </c:pt>
                <c:pt idx="873">
                  <c:v>0.20915000000000006</c:v>
                </c:pt>
                <c:pt idx="874">
                  <c:v>0.20999000000000001</c:v>
                </c:pt>
                <c:pt idx="875">
                  <c:v>0.21082999999999996</c:v>
                </c:pt>
                <c:pt idx="876">
                  <c:v>0.21166999999999991</c:v>
                </c:pt>
                <c:pt idx="877">
                  <c:v>0.21251000000000009</c:v>
                </c:pt>
                <c:pt idx="878">
                  <c:v>0.21335000000000004</c:v>
                </c:pt>
                <c:pt idx="879">
                  <c:v>0.21418999999999999</c:v>
                </c:pt>
                <c:pt idx="880">
                  <c:v>0.21502999999999994</c:v>
                </c:pt>
                <c:pt idx="881">
                  <c:v>0.21587000000000012</c:v>
                </c:pt>
                <c:pt idx="882">
                  <c:v>0.21671000000000007</c:v>
                </c:pt>
                <c:pt idx="883">
                  <c:v>0.21756000000000009</c:v>
                </c:pt>
                <c:pt idx="884">
                  <c:v>0.21840000000000004</c:v>
                </c:pt>
                <c:pt idx="885">
                  <c:v>0.21923999999999999</c:v>
                </c:pt>
                <c:pt idx="886">
                  <c:v>0.22007999999999994</c:v>
                </c:pt>
                <c:pt idx="887">
                  <c:v>0.22092000000000012</c:v>
                </c:pt>
                <c:pt idx="888">
                  <c:v>0.22176000000000007</c:v>
                </c:pt>
                <c:pt idx="889">
                  <c:v>0.22260000000000002</c:v>
                </c:pt>
                <c:pt idx="890">
                  <c:v>0.22343999999999997</c:v>
                </c:pt>
                <c:pt idx="891">
                  <c:v>0.22427999999999992</c:v>
                </c:pt>
                <c:pt idx="892">
                  <c:v>0.2251200000000001</c:v>
                </c:pt>
                <c:pt idx="893">
                  <c:v>0.22596000000000005</c:v>
                </c:pt>
                <c:pt idx="894">
                  <c:v>0.22681000000000007</c:v>
                </c:pt>
                <c:pt idx="895">
                  <c:v>0.22765000000000002</c:v>
                </c:pt>
                <c:pt idx="896">
                  <c:v>0.22848999999999997</c:v>
                </c:pt>
                <c:pt idx="897">
                  <c:v>0.22932999999999992</c:v>
                </c:pt>
                <c:pt idx="898">
                  <c:v>0.2301700000000001</c:v>
                </c:pt>
                <c:pt idx="899">
                  <c:v>0.23101000000000005</c:v>
                </c:pt>
                <c:pt idx="900">
                  <c:v>0.23185</c:v>
                </c:pt>
                <c:pt idx="901">
                  <c:v>0.23268999999999995</c:v>
                </c:pt>
                <c:pt idx="902">
                  <c:v>0.23353000000000013</c:v>
                </c:pt>
                <c:pt idx="903">
                  <c:v>0.23437000000000008</c:v>
                </c:pt>
                <c:pt idx="904">
                  <c:v>0.23521000000000003</c:v>
                </c:pt>
                <c:pt idx="905">
                  <c:v>0.23606000000000005</c:v>
                </c:pt>
                <c:pt idx="906">
                  <c:v>0.2369</c:v>
                </c:pt>
                <c:pt idx="907">
                  <c:v>0.23773999999999995</c:v>
                </c:pt>
                <c:pt idx="908">
                  <c:v>0.23858000000000013</c:v>
                </c:pt>
                <c:pt idx="909">
                  <c:v>0.23942000000000008</c:v>
                </c:pt>
                <c:pt idx="910">
                  <c:v>0.24026000000000003</c:v>
                </c:pt>
                <c:pt idx="911">
                  <c:v>0.24109999999999998</c:v>
                </c:pt>
                <c:pt idx="912">
                  <c:v>0.24193999999999993</c:v>
                </c:pt>
                <c:pt idx="913">
                  <c:v>0.24278000000000011</c:v>
                </c:pt>
                <c:pt idx="914">
                  <c:v>0.24362000000000006</c:v>
                </c:pt>
                <c:pt idx="915">
                  <c:v>0.24446000000000001</c:v>
                </c:pt>
                <c:pt idx="916">
                  <c:v>0.24531000000000003</c:v>
                </c:pt>
                <c:pt idx="917">
                  <c:v>0.24614999999999998</c:v>
                </c:pt>
                <c:pt idx="918">
                  <c:v>0.24698999999999993</c:v>
                </c:pt>
                <c:pt idx="919">
                  <c:v>0.24783000000000011</c:v>
                </c:pt>
                <c:pt idx="920">
                  <c:v>0.24867000000000006</c:v>
                </c:pt>
                <c:pt idx="921">
                  <c:v>0.24951000000000001</c:v>
                </c:pt>
                <c:pt idx="922">
                  <c:v>0.25034999999999996</c:v>
                </c:pt>
                <c:pt idx="923">
                  <c:v>0.25118999999999991</c:v>
                </c:pt>
                <c:pt idx="924">
                  <c:v>0.25203000000000009</c:v>
                </c:pt>
                <c:pt idx="925">
                  <c:v>0.25287000000000004</c:v>
                </c:pt>
                <c:pt idx="926">
                  <c:v>0.25372000000000006</c:v>
                </c:pt>
                <c:pt idx="927">
                  <c:v>0.25456000000000001</c:v>
                </c:pt>
                <c:pt idx="928">
                  <c:v>0.25539999999999996</c:v>
                </c:pt>
                <c:pt idx="929">
                  <c:v>0.25623999999999991</c:v>
                </c:pt>
                <c:pt idx="930">
                  <c:v>0.25708000000000009</c:v>
                </c:pt>
                <c:pt idx="931">
                  <c:v>0.25792000000000004</c:v>
                </c:pt>
                <c:pt idx="932">
                  <c:v>0.25875999999999999</c:v>
                </c:pt>
                <c:pt idx="933">
                  <c:v>0.25959999999999994</c:v>
                </c:pt>
                <c:pt idx="934">
                  <c:v>0.26044000000000012</c:v>
                </c:pt>
                <c:pt idx="935">
                  <c:v>0.26128000000000007</c:v>
                </c:pt>
                <c:pt idx="936">
                  <c:v>0.26212000000000002</c:v>
                </c:pt>
                <c:pt idx="937">
                  <c:v>0.26297000000000004</c:v>
                </c:pt>
                <c:pt idx="938">
                  <c:v>0.26380999999999999</c:v>
                </c:pt>
                <c:pt idx="939">
                  <c:v>0.26464999999999994</c:v>
                </c:pt>
                <c:pt idx="940">
                  <c:v>0.26549000000000011</c:v>
                </c:pt>
                <c:pt idx="941">
                  <c:v>0.26633000000000007</c:v>
                </c:pt>
                <c:pt idx="942">
                  <c:v>0.26717000000000002</c:v>
                </c:pt>
                <c:pt idx="943">
                  <c:v>0.26800999999999997</c:v>
                </c:pt>
                <c:pt idx="944">
                  <c:v>0.26884999999999992</c:v>
                </c:pt>
                <c:pt idx="945">
                  <c:v>0.2696900000000001</c:v>
                </c:pt>
                <c:pt idx="946">
                  <c:v>0.27053000000000005</c:v>
                </c:pt>
                <c:pt idx="947">
                  <c:v>0.27137</c:v>
                </c:pt>
                <c:pt idx="948">
                  <c:v>0.27222000000000002</c:v>
                </c:pt>
                <c:pt idx="949">
                  <c:v>0.27305999999999997</c:v>
                </c:pt>
                <c:pt idx="950">
                  <c:v>0.27389999999999992</c:v>
                </c:pt>
                <c:pt idx="951">
                  <c:v>0.2747400000000001</c:v>
                </c:pt>
                <c:pt idx="952">
                  <c:v>0.27558000000000005</c:v>
                </c:pt>
                <c:pt idx="953">
                  <c:v>0.27642</c:v>
                </c:pt>
                <c:pt idx="954">
                  <c:v>0.27725999999999995</c:v>
                </c:pt>
                <c:pt idx="955">
                  <c:v>0.27810000000000012</c:v>
                </c:pt>
                <c:pt idx="956">
                  <c:v>0.27894000000000008</c:v>
                </c:pt>
                <c:pt idx="957">
                  <c:v>0.27978000000000003</c:v>
                </c:pt>
                <c:pt idx="958">
                  <c:v>0.28061999999999998</c:v>
                </c:pt>
                <c:pt idx="959">
                  <c:v>0.28147</c:v>
                </c:pt>
                <c:pt idx="960">
                  <c:v>0.28230999999999995</c:v>
                </c:pt>
                <c:pt idx="961">
                  <c:v>0.28315000000000012</c:v>
                </c:pt>
                <c:pt idx="962">
                  <c:v>0.28399000000000008</c:v>
                </c:pt>
                <c:pt idx="963">
                  <c:v>0.28483000000000003</c:v>
                </c:pt>
                <c:pt idx="964">
                  <c:v>0.28566999999999998</c:v>
                </c:pt>
                <c:pt idx="965">
                  <c:v>0.28650999999999993</c:v>
                </c:pt>
                <c:pt idx="966">
                  <c:v>0.28735000000000011</c:v>
                </c:pt>
                <c:pt idx="967">
                  <c:v>0.28819000000000006</c:v>
                </c:pt>
                <c:pt idx="968">
                  <c:v>0.28903000000000001</c:v>
                </c:pt>
                <c:pt idx="969">
                  <c:v>0.28986999999999996</c:v>
                </c:pt>
                <c:pt idx="970">
                  <c:v>0.29071999999999998</c:v>
                </c:pt>
                <c:pt idx="971">
                  <c:v>0.29155999999999993</c:v>
                </c:pt>
                <c:pt idx="972">
                  <c:v>0.2924000000000001</c:v>
                </c:pt>
                <c:pt idx="973">
                  <c:v>0.29324000000000006</c:v>
                </c:pt>
                <c:pt idx="974">
                  <c:v>0.29408000000000001</c:v>
                </c:pt>
                <c:pt idx="975">
                  <c:v>0.29491999999999996</c:v>
                </c:pt>
                <c:pt idx="976">
                  <c:v>0.29575999999999991</c:v>
                </c:pt>
                <c:pt idx="977">
                  <c:v>0.29660000000000009</c:v>
                </c:pt>
                <c:pt idx="978">
                  <c:v>0.29744000000000004</c:v>
                </c:pt>
                <c:pt idx="979">
                  <c:v>0.29827999999999999</c:v>
                </c:pt>
                <c:pt idx="980">
                  <c:v>0.29913000000000001</c:v>
                </c:pt>
                <c:pt idx="981">
                  <c:v>0.29996999999999996</c:v>
                </c:pt>
                <c:pt idx="982">
                  <c:v>0.30080999999999991</c:v>
                </c:pt>
                <c:pt idx="983">
                  <c:v>0.30165000000000008</c:v>
                </c:pt>
                <c:pt idx="984">
                  <c:v>0.30249000000000004</c:v>
                </c:pt>
                <c:pt idx="985">
                  <c:v>0.30332999999999999</c:v>
                </c:pt>
                <c:pt idx="986">
                  <c:v>0.30416999999999994</c:v>
                </c:pt>
                <c:pt idx="987">
                  <c:v>0.30501000000000011</c:v>
                </c:pt>
                <c:pt idx="988">
                  <c:v>0.30585000000000007</c:v>
                </c:pt>
                <c:pt idx="989">
                  <c:v>0.30669000000000002</c:v>
                </c:pt>
                <c:pt idx="990">
                  <c:v>0.30752999999999997</c:v>
                </c:pt>
                <c:pt idx="991">
                  <c:v>0.30837999999999999</c:v>
                </c:pt>
                <c:pt idx="992">
                  <c:v>0.30921999999999994</c:v>
                </c:pt>
                <c:pt idx="993">
                  <c:v>0.31006000000000011</c:v>
                </c:pt>
                <c:pt idx="994">
                  <c:v>0.31090000000000007</c:v>
                </c:pt>
                <c:pt idx="995">
                  <c:v>0.31174000000000002</c:v>
                </c:pt>
                <c:pt idx="996">
                  <c:v>0.31257999999999997</c:v>
                </c:pt>
                <c:pt idx="997">
                  <c:v>0.31341999999999992</c:v>
                </c:pt>
                <c:pt idx="998">
                  <c:v>0.31426000000000009</c:v>
                </c:pt>
                <c:pt idx="999">
                  <c:v>0.31510000000000005</c:v>
                </c:pt>
                <c:pt idx="1000">
                  <c:v>0.31594</c:v>
                </c:pt>
                <c:pt idx="1001">
                  <c:v>0.31677999999999995</c:v>
                </c:pt>
                <c:pt idx="1002">
                  <c:v>0.31762999999999997</c:v>
                </c:pt>
                <c:pt idx="1003">
                  <c:v>0.31846999999999992</c:v>
                </c:pt>
                <c:pt idx="1004">
                  <c:v>0.31931000000000009</c:v>
                </c:pt>
                <c:pt idx="1005">
                  <c:v>0.32015000000000005</c:v>
                </c:pt>
                <c:pt idx="1006">
                  <c:v>0.32099</c:v>
                </c:pt>
                <c:pt idx="1007">
                  <c:v>0.32182999999999995</c:v>
                </c:pt>
                <c:pt idx="1008">
                  <c:v>0.32267000000000012</c:v>
                </c:pt>
                <c:pt idx="1009">
                  <c:v>0.32351000000000008</c:v>
                </c:pt>
                <c:pt idx="1010">
                  <c:v>0.32435000000000003</c:v>
                </c:pt>
                <c:pt idx="1011">
                  <c:v>0.32518999999999998</c:v>
                </c:pt>
                <c:pt idx="1012">
                  <c:v>0.32602999999999993</c:v>
                </c:pt>
                <c:pt idx="1013">
                  <c:v>0.32687999999999995</c:v>
                </c:pt>
                <c:pt idx="1014">
                  <c:v>0.32772000000000012</c:v>
                </c:pt>
                <c:pt idx="1015">
                  <c:v>0.32856000000000007</c:v>
                </c:pt>
                <c:pt idx="1016">
                  <c:v>0.32940000000000003</c:v>
                </c:pt>
                <c:pt idx="1017">
                  <c:v>0.33023999999999998</c:v>
                </c:pt>
                <c:pt idx="1018">
                  <c:v>0.33107999999999993</c:v>
                </c:pt>
                <c:pt idx="1019">
                  <c:v>0.3319200000000001</c:v>
                </c:pt>
                <c:pt idx="1020">
                  <c:v>0.33276000000000006</c:v>
                </c:pt>
                <c:pt idx="1021">
                  <c:v>0.33360000000000001</c:v>
                </c:pt>
                <c:pt idx="1022">
                  <c:v>0.33443999999999996</c:v>
                </c:pt>
                <c:pt idx="1023">
                  <c:v>0.33527999999999991</c:v>
                </c:pt>
                <c:pt idx="1024">
                  <c:v>0.33612999999999993</c:v>
                </c:pt>
                <c:pt idx="1025">
                  <c:v>0.3369700000000001</c:v>
                </c:pt>
                <c:pt idx="1026">
                  <c:v>0.33781000000000005</c:v>
                </c:pt>
                <c:pt idx="1027">
                  <c:v>0.33865000000000001</c:v>
                </c:pt>
                <c:pt idx="1028">
                  <c:v>0.33948999999999996</c:v>
                </c:pt>
                <c:pt idx="1029">
                  <c:v>0.34032999999999991</c:v>
                </c:pt>
                <c:pt idx="1030">
                  <c:v>0.34117000000000008</c:v>
                </c:pt>
                <c:pt idx="1031">
                  <c:v>0.34201000000000004</c:v>
                </c:pt>
                <c:pt idx="1032">
                  <c:v>0.34284999999999999</c:v>
                </c:pt>
                <c:pt idx="1033">
                  <c:v>0.34368999999999994</c:v>
                </c:pt>
              </c:numCache>
            </c:numRef>
          </c:xVal>
          <c:yVal>
            <c:numRef>
              <c:f>Tabelle1!$N$4:$N$1037</c:f>
              <c:numCache>
                <c:formatCode>General</c:formatCode>
                <c:ptCount val="103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1</c:v>
                </c:pt>
                <c:pt idx="319">
                  <c:v>1</c:v>
                </c:pt>
                <c:pt idx="320">
                  <c:v>1</c:v>
                </c:pt>
                <c:pt idx="321">
                  <c:v>1</c:v>
                </c:pt>
                <c:pt idx="322">
                  <c:v>1</c:v>
                </c:pt>
                <c:pt idx="323">
                  <c:v>1</c:v>
                </c:pt>
                <c:pt idx="324">
                  <c:v>1</c:v>
                </c:pt>
                <c:pt idx="325">
                  <c:v>1</c:v>
                </c:pt>
                <c:pt idx="326">
                  <c:v>1</c:v>
                </c:pt>
                <c:pt idx="327">
                  <c:v>1</c:v>
                </c:pt>
                <c:pt idx="328">
                  <c:v>1</c:v>
                </c:pt>
                <c:pt idx="329">
                  <c:v>1</c:v>
                </c:pt>
                <c:pt idx="330">
                  <c:v>1</c:v>
                </c:pt>
                <c:pt idx="331">
                  <c:v>1</c:v>
                </c:pt>
                <c:pt idx="332">
                  <c:v>1</c:v>
                </c:pt>
                <c:pt idx="333">
                  <c:v>1</c:v>
                </c:pt>
                <c:pt idx="334">
                  <c:v>1</c:v>
                </c:pt>
                <c:pt idx="335">
                  <c:v>1</c:v>
                </c:pt>
                <c:pt idx="336">
                  <c:v>1</c:v>
                </c:pt>
                <c:pt idx="337">
                  <c:v>1</c:v>
                </c:pt>
                <c:pt idx="338">
                  <c:v>1</c:v>
                </c:pt>
                <c:pt idx="339">
                  <c:v>1</c:v>
                </c:pt>
                <c:pt idx="340">
                  <c:v>1</c:v>
                </c:pt>
                <c:pt idx="341">
                  <c:v>1</c:v>
                </c:pt>
                <c:pt idx="342">
                  <c:v>1</c:v>
                </c:pt>
                <c:pt idx="343">
                  <c:v>1</c:v>
                </c:pt>
                <c:pt idx="344">
                  <c:v>1</c:v>
                </c:pt>
                <c:pt idx="345">
                  <c:v>1</c:v>
                </c:pt>
                <c:pt idx="346">
                  <c:v>1</c:v>
                </c:pt>
                <c:pt idx="347">
                  <c:v>1</c:v>
                </c:pt>
                <c:pt idx="348">
                  <c:v>1</c:v>
                </c:pt>
                <c:pt idx="349">
                  <c:v>1</c:v>
                </c:pt>
                <c:pt idx="350">
                  <c:v>1</c:v>
                </c:pt>
                <c:pt idx="351">
                  <c:v>1</c:v>
                </c:pt>
                <c:pt idx="352">
                  <c:v>1</c:v>
                </c:pt>
                <c:pt idx="353">
                  <c:v>1</c:v>
                </c:pt>
                <c:pt idx="354">
                  <c:v>1</c:v>
                </c:pt>
                <c:pt idx="355">
                  <c:v>1</c:v>
                </c:pt>
                <c:pt idx="356">
                  <c:v>1</c:v>
                </c:pt>
                <c:pt idx="357">
                  <c:v>1</c:v>
                </c:pt>
                <c:pt idx="358">
                  <c:v>1</c:v>
                </c:pt>
                <c:pt idx="359">
                  <c:v>1</c:v>
                </c:pt>
                <c:pt idx="360">
                  <c:v>1</c:v>
                </c:pt>
                <c:pt idx="361">
                  <c:v>1</c:v>
                </c:pt>
                <c:pt idx="362">
                  <c:v>1</c:v>
                </c:pt>
                <c:pt idx="363">
                  <c:v>1</c:v>
                </c:pt>
                <c:pt idx="364">
                  <c:v>1</c:v>
                </c:pt>
                <c:pt idx="365">
                  <c:v>1</c:v>
                </c:pt>
                <c:pt idx="366">
                  <c:v>1</c:v>
                </c:pt>
                <c:pt idx="367">
                  <c:v>1</c:v>
                </c:pt>
                <c:pt idx="368">
                  <c:v>1</c:v>
                </c:pt>
                <c:pt idx="369">
                  <c:v>1</c:v>
                </c:pt>
                <c:pt idx="370">
                  <c:v>1</c:v>
                </c:pt>
                <c:pt idx="371">
                  <c:v>1</c:v>
                </c:pt>
                <c:pt idx="372">
                  <c:v>1</c:v>
                </c:pt>
                <c:pt idx="373">
                  <c:v>1</c:v>
                </c:pt>
                <c:pt idx="374">
                  <c:v>1</c:v>
                </c:pt>
                <c:pt idx="375">
                  <c:v>1</c:v>
                </c:pt>
                <c:pt idx="376">
                  <c:v>1</c:v>
                </c:pt>
                <c:pt idx="377">
                  <c:v>1</c:v>
                </c:pt>
                <c:pt idx="378">
                  <c:v>1</c:v>
                </c:pt>
                <c:pt idx="379">
                  <c:v>1</c:v>
                </c:pt>
                <c:pt idx="380">
                  <c:v>1</c:v>
                </c:pt>
                <c:pt idx="381">
                  <c:v>1</c:v>
                </c:pt>
                <c:pt idx="382">
                  <c:v>1</c:v>
                </c:pt>
                <c:pt idx="383">
                  <c:v>1</c:v>
                </c:pt>
                <c:pt idx="384">
                  <c:v>1</c:v>
                </c:pt>
                <c:pt idx="385">
                  <c:v>1</c:v>
                </c:pt>
                <c:pt idx="386">
                  <c:v>1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1</c:v>
                </c:pt>
                <c:pt idx="399">
                  <c:v>1</c:v>
                </c:pt>
                <c:pt idx="400">
                  <c:v>1</c:v>
                </c:pt>
                <c:pt idx="401">
                  <c:v>1</c:v>
                </c:pt>
                <c:pt idx="402">
                  <c:v>1</c:v>
                </c:pt>
                <c:pt idx="403">
                  <c:v>1</c:v>
                </c:pt>
                <c:pt idx="404">
                  <c:v>1</c:v>
                </c:pt>
                <c:pt idx="405">
                  <c:v>1</c:v>
                </c:pt>
                <c:pt idx="406">
                  <c:v>1</c:v>
                </c:pt>
                <c:pt idx="407">
                  <c:v>1</c:v>
                </c:pt>
                <c:pt idx="408">
                  <c:v>1</c:v>
                </c:pt>
                <c:pt idx="409">
                  <c:v>1</c:v>
                </c:pt>
                <c:pt idx="410">
                  <c:v>1</c:v>
                </c:pt>
                <c:pt idx="411">
                  <c:v>1</c:v>
                </c:pt>
                <c:pt idx="412">
                  <c:v>1</c:v>
                </c:pt>
                <c:pt idx="413">
                  <c:v>1</c:v>
                </c:pt>
                <c:pt idx="414">
                  <c:v>1</c:v>
                </c:pt>
                <c:pt idx="415">
                  <c:v>1</c:v>
                </c:pt>
                <c:pt idx="416">
                  <c:v>1</c:v>
                </c:pt>
                <c:pt idx="417">
                  <c:v>1</c:v>
                </c:pt>
                <c:pt idx="418">
                  <c:v>1</c:v>
                </c:pt>
                <c:pt idx="419">
                  <c:v>1</c:v>
                </c:pt>
                <c:pt idx="420">
                  <c:v>1</c:v>
                </c:pt>
                <c:pt idx="421">
                  <c:v>1</c:v>
                </c:pt>
                <c:pt idx="422">
                  <c:v>1</c:v>
                </c:pt>
                <c:pt idx="423">
                  <c:v>1</c:v>
                </c:pt>
                <c:pt idx="424">
                  <c:v>1</c:v>
                </c:pt>
                <c:pt idx="425">
                  <c:v>1</c:v>
                </c:pt>
                <c:pt idx="426">
                  <c:v>1</c:v>
                </c:pt>
                <c:pt idx="427">
                  <c:v>1</c:v>
                </c:pt>
                <c:pt idx="428">
                  <c:v>1</c:v>
                </c:pt>
                <c:pt idx="429">
                  <c:v>1</c:v>
                </c:pt>
                <c:pt idx="430">
                  <c:v>1</c:v>
                </c:pt>
                <c:pt idx="431">
                  <c:v>1</c:v>
                </c:pt>
                <c:pt idx="432">
                  <c:v>1</c:v>
                </c:pt>
                <c:pt idx="433">
                  <c:v>1</c:v>
                </c:pt>
                <c:pt idx="434">
                  <c:v>1</c:v>
                </c:pt>
                <c:pt idx="435">
                  <c:v>1</c:v>
                </c:pt>
                <c:pt idx="436">
                  <c:v>1</c:v>
                </c:pt>
                <c:pt idx="437">
                  <c:v>1</c:v>
                </c:pt>
                <c:pt idx="438">
                  <c:v>0.05</c:v>
                </c:pt>
                <c:pt idx="439">
                  <c:v>0.05</c:v>
                </c:pt>
                <c:pt idx="440">
                  <c:v>0.05</c:v>
                </c:pt>
                <c:pt idx="441">
                  <c:v>0.05</c:v>
                </c:pt>
                <c:pt idx="442">
                  <c:v>0.05</c:v>
                </c:pt>
                <c:pt idx="443">
                  <c:v>0.05</c:v>
                </c:pt>
                <c:pt idx="444">
                  <c:v>0.05</c:v>
                </c:pt>
                <c:pt idx="445">
                  <c:v>0.05</c:v>
                </c:pt>
                <c:pt idx="446">
                  <c:v>0.05</c:v>
                </c:pt>
                <c:pt idx="447">
                  <c:v>0.05</c:v>
                </c:pt>
                <c:pt idx="448">
                  <c:v>0.05</c:v>
                </c:pt>
                <c:pt idx="449">
                  <c:v>0.05</c:v>
                </c:pt>
                <c:pt idx="450">
                  <c:v>0.05</c:v>
                </c:pt>
                <c:pt idx="451">
                  <c:v>0.05</c:v>
                </c:pt>
                <c:pt idx="452">
                  <c:v>0.05</c:v>
                </c:pt>
                <c:pt idx="453">
                  <c:v>0.05</c:v>
                </c:pt>
                <c:pt idx="454">
                  <c:v>0.05</c:v>
                </c:pt>
                <c:pt idx="455">
                  <c:v>0.05</c:v>
                </c:pt>
                <c:pt idx="456">
                  <c:v>0.05</c:v>
                </c:pt>
                <c:pt idx="457">
                  <c:v>0.05</c:v>
                </c:pt>
                <c:pt idx="458">
                  <c:v>0.05</c:v>
                </c:pt>
                <c:pt idx="459">
                  <c:v>0.05</c:v>
                </c:pt>
                <c:pt idx="460">
                  <c:v>0.05</c:v>
                </c:pt>
                <c:pt idx="461">
                  <c:v>0.05</c:v>
                </c:pt>
                <c:pt idx="462">
                  <c:v>0.05</c:v>
                </c:pt>
                <c:pt idx="463">
                  <c:v>0.05</c:v>
                </c:pt>
                <c:pt idx="464">
                  <c:v>0.05</c:v>
                </c:pt>
                <c:pt idx="465">
                  <c:v>0.05</c:v>
                </c:pt>
                <c:pt idx="466">
                  <c:v>0.05</c:v>
                </c:pt>
                <c:pt idx="467">
                  <c:v>0.05</c:v>
                </c:pt>
                <c:pt idx="468">
                  <c:v>0.05</c:v>
                </c:pt>
                <c:pt idx="469">
                  <c:v>0.05</c:v>
                </c:pt>
                <c:pt idx="470">
                  <c:v>0.05</c:v>
                </c:pt>
                <c:pt idx="471">
                  <c:v>0.05</c:v>
                </c:pt>
                <c:pt idx="472">
                  <c:v>0.05</c:v>
                </c:pt>
                <c:pt idx="473">
                  <c:v>0.05</c:v>
                </c:pt>
                <c:pt idx="474">
                  <c:v>0.05</c:v>
                </c:pt>
                <c:pt idx="475">
                  <c:v>0.05</c:v>
                </c:pt>
                <c:pt idx="476">
                  <c:v>0.05</c:v>
                </c:pt>
                <c:pt idx="477">
                  <c:v>0.05</c:v>
                </c:pt>
                <c:pt idx="478">
                  <c:v>0.05</c:v>
                </c:pt>
                <c:pt idx="479">
                  <c:v>0.05</c:v>
                </c:pt>
                <c:pt idx="480">
                  <c:v>0.05</c:v>
                </c:pt>
                <c:pt idx="481">
                  <c:v>0.05</c:v>
                </c:pt>
                <c:pt idx="482">
                  <c:v>0.05</c:v>
                </c:pt>
                <c:pt idx="483">
                  <c:v>0.05</c:v>
                </c:pt>
                <c:pt idx="484">
                  <c:v>0.05</c:v>
                </c:pt>
                <c:pt idx="485">
                  <c:v>0.05</c:v>
                </c:pt>
                <c:pt idx="486">
                  <c:v>0.05</c:v>
                </c:pt>
                <c:pt idx="487">
                  <c:v>0.05</c:v>
                </c:pt>
                <c:pt idx="488">
                  <c:v>0.05</c:v>
                </c:pt>
                <c:pt idx="489">
                  <c:v>0.05</c:v>
                </c:pt>
                <c:pt idx="490">
                  <c:v>0.05</c:v>
                </c:pt>
                <c:pt idx="491">
                  <c:v>0.05</c:v>
                </c:pt>
                <c:pt idx="492">
                  <c:v>0.05</c:v>
                </c:pt>
                <c:pt idx="493">
                  <c:v>0.05</c:v>
                </c:pt>
                <c:pt idx="494">
                  <c:v>0.05</c:v>
                </c:pt>
                <c:pt idx="495">
                  <c:v>0.05</c:v>
                </c:pt>
                <c:pt idx="496">
                  <c:v>0.05</c:v>
                </c:pt>
                <c:pt idx="497">
                  <c:v>0.05</c:v>
                </c:pt>
                <c:pt idx="498">
                  <c:v>0.05</c:v>
                </c:pt>
                <c:pt idx="499">
                  <c:v>0.05</c:v>
                </c:pt>
                <c:pt idx="500">
                  <c:v>0.05</c:v>
                </c:pt>
                <c:pt idx="501">
                  <c:v>0.05</c:v>
                </c:pt>
                <c:pt idx="502">
                  <c:v>0.05</c:v>
                </c:pt>
                <c:pt idx="503">
                  <c:v>0.05</c:v>
                </c:pt>
                <c:pt idx="504">
                  <c:v>0.05</c:v>
                </c:pt>
                <c:pt idx="505">
                  <c:v>0.05</c:v>
                </c:pt>
                <c:pt idx="506">
                  <c:v>0.05</c:v>
                </c:pt>
                <c:pt idx="507">
                  <c:v>0.05</c:v>
                </c:pt>
                <c:pt idx="508">
                  <c:v>0.05</c:v>
                </c:pt>
                <c:pt idx="509">
                  <c:v>0.05</c:v>
                </c:pt>
                <c:pt idx="510">
                  <c:v>0.05</c:v>
                </c:pt>
                <c:pt idx="511">
                  <c:v>0.05</c:v>
                </c:pt>
                <c:pt idx="512">
                  <c:v>0.05</c:v>
                </c:pt>
                <c:pt idx="513">
                  <c:v>0.05</c:v>
                </c:pt>
                <c:pt idx="514">
                  <c:v>0.05</c:v>
                </c:pt>
                <c:pt idx="515">
                  <c:v>0.05</c:v>
                </c:pt>
                <c:pt idx="516">
                  <c:v>0.05</c:v>
                </c:pt>
                <c:pt idx="517">
                  <c:v>0.05</c:v>
                </c:pt>
                <c:pt idx="518">
                  <c:v>0.05</c:v>
                </c:pt>
                <c:pt idx="519">
                  <c:v>0.05</c:v>
                </c:pt>
                <c:pt idx="520">
                  <c:v>0.05</c:v>
                </c:pt>
                <c:pt idx="521">
                  <c:v>0.05</c:v>
                </c:pt>
                <c:pt idx="522">
                  <c:v>0.05</c:v>
                </c:pt>
                <c:pt idx="523">
                  <c:v>0.05</c:v>
                </c:pt>
                <c:pt idx="524">
                  <c:v>0.05</c:v>
                </c:pt>
                <c:pt idx="525">
                  <c:v>0.05</c:v>
                </c:pt>
                <c:pt idx="526">
                  <c:v>0.05</c:v>
                </c:pt>
                <c:pt idx="527">
                  <c:v>0.05</c:v>
                </c:pt>
                <c:pt idx="528">
                  <c:v>0.05</c:v>
                </c:pt>
                <c:pt idx="529">
                  <c:v>0.05</c:v>
                </c:pt>
                <c:pt idx="530">
                  <c:v>0.05</c:v>
                </c:pt>
                <c:pt idx="531">
                  <c:v>0.05</c:v>
                </c:pt>
                <c:pt idx="532">
                  <c:v>0.05</c:v>
                </c:pt>
                <c:pt idx="533">
                  <c:v>0.05</c:v>
                </c:pt>
                <c:pt idx="534">
                  <c:v>0.05</c:v>
                </c:pt>
                <c:pt idx="535">
                  <c:v>0.05</c:v>
                </c:pt>
                <c:pt idx="536">
                  <c:v>0.05</c:v>
                </c:pt>
                <c:pt idx="537">
                  <c:v>0.05</c:v>
                </c:pt>
                <c:pt idx="538">
                  <c:v>0.05</c:v>
                </c:pt>
                <c:pt idx="539">
                  <c:v>0.05</c:v>
                </c:pt>
                <c:pt idx="540">
                  <c:v>0.05</c:v>
                </c:pt>
                <c:pt idx="541">
                  <c:v>0.05</c:v>
                </c:pt>
                <c:pt idx="542">
                  <c:v>0.05</c:v>
                </c:pt>
                <c:pt idx="543">
                  <c:v>0.05</c:v>
                </c:pt>
                <c:pt idx="544">
                  <c:v>0.05</c:v>
                </c:pt>
                <c:pt idx="545">
                  <c:v>0.05</c:v>
                </c:pt>
                <c:pt idx="546">
                  <c:v>0.05</c:v>
                </c:pt>
                <c:pt idx="547">
                  <c:v>0.05</c:v>
                </c:pt>
                <c:pt idx="548">
                  <c:v>0.05</c:v>
                </c:pt>
                <c:pt idx="549">
                  <c:v>0.05</c:v>
                </c:pt>
                <c:pt idx="550">
                  <c:v>0.05</c:v>
                </c:pt>
                <c:pt idx="551">
                  <c:v>0.05</c:v>
                </c:pt>
                <c:pt idx="552">
                  <c:v>0.05</c:v>
                </c:pt>
                <c:pt idx="553">
                  <c:v>0.05</c:v>
                </c:pt>
                <c:pt idx="554">
                  <c:v>0.05</c:v>
                </c:pt>
                <c:pt idx="555">
                  <c:v>0.05</c:v>
                </c:pt>
                <c:pt idx="556">
                  <c:v>0.05</c:v>
                </c:pt>
                <c:pt idx="557">
                  <c:v>0.05</c:v>
                </c:pt>
                <c:pt idx="558">
                  <c:v>0.05</c:v>
                </c:pt>
                <c:pt idx="559">
                  <c:v>0.05</c:v>
                </c:pt>
                <c:pt idx="560">
                  <c:v>0.05</c:v>
                </c:pt>
                <c:pt idx="561">
                  <c:v>0.05</c:v>
                </c:pt>
                <c:pt idx="562">
                  <c:v>0.05</c:v>
                </c:pt>
                <c:pt idx="563">
                  <c:v>0.05</c:v>
                </c:pt>
                <c:pt idx="564">
                  <c:v>0.05</c:v>
                </c:pt>
                <c:pt idx="565">
                  <c:v>0.05</c:v>
                </c:pt>
                <c:pt idx="566">
                  <c:v>0.05</c:v>
                </c:pt>
                <c:pt idx="567">
                  <c:v>0.05</c:v>
                </c:pt>
                <c:pt idx="568">
                  <c:v>0.05</c:v>
                </c:pt>
                <c:pt idx="569">
                  <c:v>0.05</c:v>
                </c:pt>
                <c:pt idx="570">
                  <c:v>0.05</c:v>
                </c:pt>
                <c:pt idx="571">
                  <c:v>0.05</c:v>
                </c:pt>
                <c:pt idx="572">
                  <c:v>0.05</c:v>
                </c:pt>
                <c:pt idx="573">
                  <c:v>0.05</c:v>
                </c:pt>
                <c:pt idx="574">
                  <c:v>0.05</c:v>
                </c:pt>
                <c:pt idx="575">
                  <c:v>0.05</c:v>
                </c:pt>
                <c:pt idx="576">
                  <c:v>0.05</c:v>
                </c:pt>
                <c:pt idx="577">
                  <c:v>0.05</c:v>
                </c:pt>
                <c:pt idx="578">
                  <c:v>0.05</c:v>
                </c:pt>
                <c:pt idx="579">
                  <c:v>0.05</c:v>
                </c:pt>
                <c:pt idx="580">
                  <c:v>0.05</c:v>
                </c:pt>
                <c:pt idx="581">
                  <c:v>0.05</c:v>
                </c:pt>
                <c:pt idx="582">
                  <c:v>0.05</c:v>
                </c:pt>
                <c:pt idx="583">
                  <c:v>0.05</c:v>
                </c:pt>
                <c:pt idx="584">
                  <c:v>0.05</c:v>
                </c:pt>
                <c:pt idx="585">
                  <c:v>0.05</c:v>
                </c:pt>
                <c:pt idx="586">
                  <c:v>0.05</c:v>
                </c:pt>
                <c:pt idx="587">
                  <c:v>0.05</c:v>
                </c:pt>
                <c:pt idx="588">
                  <c:v>0.05</c:v>
                </c:pt>
                <c:pt idx="589">
                  <c:v>0.05</c:v>
                </c:pt>
                <c:pt idx="590">
                  <c:v>0.05</c:v>
                </c:pt>
                <c:pt idx="591">
                  <c:v>0.05</c:v>
                </c:pt>
                <c:pt idx="592">
                  <c:v>0.05</c:v>
                </c:pt>
                <c:pt idx="593">
                  <c:v>0.05</c:v>
                </c:pt>
                <c:pt idx="594">
                  <c:v>0.05</c:v>
                </c:pt>
                <c:pt idx="595">
                  <c:v>0.05</c:v>
                </c:pt>
                <c:pt idx="596">
                  <c:v>0.05</c:v>
                </c:pt>
                <c:pt idx="597">
                  <c:v>0.05</c:v>
                </c:pt>
                <c:pt idx="598">
                  <c:v>0.05</c:v>
                </c:pt>
                <c:pt idx="599">
                  <c:v>0.05</c:v>
                </c:pt>
                <c:pt idx="600">
                  <c:v>0.05</c:v>
                </c:pt>
                <c:pt idx="601">
                  <c:v>0.05</c:v>
                </c:pt>
                <c:pt idx="602">
                  <c:v>0.05</c:v>
                </c:pt>
                <c:pt idx="603">
                  <c:v>0.05</c:v>
                </c:pt>
                <c:pt idx="604">
                  <c:v>0.05</c:v>
                </c:pt>
                <c:pt idx="605">
                  <c:v>0.05</c:v>
                </c:pt>
                <c:pt idx="606">
                  <c:v>0.05</c:v>
                </c:pt>
                <c:pt idx="607">
                  <c:v>0.05</c:v>
                </c:pt>
                <c:pt idx="608">
                  <c:v>0.05</c:v>
                </c:pt>
                <c:pt idx="609">
                  <c:v>0.05</c:v>
                </c:pt>
                <c:pt idx="610">
                  <c:v>0.05</c:v>
                </c:pt>
                <c:pt idx="611">
                  <c:v>0.05</c:v>
                </c:pt>
                <c:pt idx="612">
                  <c:v>0.05</c:v>
                </c:pt>
                <c:pt idx="613">
                  <c:v>0.05</c:v>
                </c:pt>
                <c:pt idx="614">
                  <c:v>0.05</c:v>
                </c:pt>
                <c:pt idx="615">
                  <c:v>0.05</c:v>
                </c:pt>
                <c:pt idx="616">
                  <c:v>0.05</c:v>
                </c:pt>
                <c:pt idx="617">
                  <c:v>0.05</c:v>
                </c:pt>
                <c:pt idx="618">
                  <c:v>0.05</c:v>
                </c:pt>
                <c:pt idx="619">
                  <c:v>0.05</c:v>
                </c:pt>
                <c:pt idx="620">
                  <c:v>0.05</c:v>
                </c:pt>
                <c:pt idx="621">
                  <c:v>0.05</c:v>
                </c:pt>
                <c:pt idx="622">
                  <c:v>0.05</c:v>
                </c:pt>
                <c:pt idx="623">
                  <c:v>0.05</c:v>
                </c:pt>
                <c:pt idx="624">
                  <c:v>0.05</c:v>
                </c:pt>
                <c:pt idx="625">
                  <c:v>0.05</c:v>
                </c:pt>
                <c:pt idx="626">
                  <c:v>0.05</c:v>
                </c:pt>
                <c:pt idx="627">
                  <c:v>0.05</c:v>
                </c:pt>
                <c:pt idx="628">
                  <c:v>0.05</c:v>
                </c:pt>
                <c:pt idx="629">
                  <c:v>0.05</c:v>
                </c:pt>
                <c:pt idx="630">
                  <c:v>0.05</c:v>
                </c:pt>
                <c:pt idx="631">
                  <c:v>0.05</c:v>
                </c:pt>
                <c:pt idx="632">
                  <c:v>0.05</c:v>
                </c:pt>
                <c:pt idx="633">
                  <c:v>0.05</c:v>
                </c:pt>
                <c:pt idx="634">
                  <c:v>0.05</c:v>
                </c:pt>
                <c:pt idx="635">
                  <c:v>0.05</c:v>
                </c:pt>
                <c:pt idx="636">
                  <c:v>0.05</c:v>
                </c:pt>
                <c:pt idx="637">
                  <c:v>7.4743000000000004E-2</c:v>
                </c:pt>
                <c:pt idx="638">
                  <c:v>0.13764999999999999</c:v>
                </c:pt>
                <c:pt idx="639">
                  <c:v>0.22650000000000001</c:v>
                </c:pt>
                <c:pt idx="640">
                  <c:v>0.32906000000000002</c:v>
                </c:pt>
                <c:pt idx="641">
                  <c:v>0.43308999999999997</c:v>
                </c:pt>
                <c:pt idx="642">
                  <c:v>0.52634999999999998</c:v>
                </c:pt>
                <c:pt idx="643">
                  <c:v>0.59660999999999997</c:v>
                </c:pt>
                <c:pt idx="644">
                  <c:v>0.63185999999999998</c:v>
                </c:pt>
                <c:pt idx="645">
                  <c:v>0.64947999999999995</c:v>
                </c:pt>
                <c:pt idx="646">
                  <c:v>0.66629000000000005</c:v>
                </c:pt>
                <c:pt idx="647">
                  <c:v>0.68230999999999997</c:v>
                </c:pt>
                <c:pt idx="648">
                  <c:v>0.69755999999999996</c:v>
                </c:pt>
                <c:pt idx="649">
                  <c:v>0.71206999999999998</c:v>
                </c:pt>
                <c:pt idx="650">
                  <c:v>0.72585</c:v>
                </c:pt>
                <c:pt idx="651">
                  <c:v>0.73892000000000002</c:v>
                </c:pt>
                <c:pt idx="652">
                  <c:v>0.75131999999999999</c:v>
                </c:pt>
                <c:pt idx="653">
                  <c:v>0.76305000000000001</c:v>
                </c:pt>
                <c:pt idx="654">
                  <c:v>0.77415</c:v>
                </c:pt>
                <c:pt idx="655">
                  <c:v>0.78463000000000005</c:v>
                </c:pt>
                <c:pt idx="656">
                  <c:v>0.79451000000000005</c:v>
                </c:pt>
                <c:pt idx="657">
                  <c:v>0.80381999999999998</c:v>
                </c:pt>
                <c:pt idx="658">
                  <c:v>0.81259000000000003</c:v>
                </c:pt>
                <c:pt idx="659">
                  <c:v>0.82081999999999999</c:v>
                </c:pt>
                <c:pt idx="660">
                  <c:v>0.82855000000000001</c:v>
                </c:pt>
                <c:pt idx="661">
                  <c:v>0.83579000000000003</c:v>
                </c:pt>
                <c:pt idx="662">
                  <c:v>0.84257000000000004</c:v>
                </c:pt>
                <c:pt idx="663">
                  <c:v>0.84889999999999999</c:v>
                </c:pt>
                <c:pt idx="664">
                  <c:v>0.85482000000000002</c:v>
                </c:pt>
                <c:pt idx="665">
                  <c:v>0.86033000000000004</c:v>
                </c:pt>
                <c:pt idx="666">
                  <c:v>0.86548000000000003</c:v>
                </c:pt>
                <c:pt idx="667">
                  <c:v>0.87026000000000003</c:v>
                </c:pt>
                <c:pt idx="668">
                  <c:v>0.87472000000000005</c:v>
                </c:pt>
                <c:pt idx="669">
                  <c:v>0.87885999999999997</c:v>
                </c:pt>
                <c:pt idx="670">
                  <c:v>0.88271999999999995</c:v>
                </c:pt>
                <c:pt idx="671">
                  <c:v>0.88629999999999998</c:v>
                </c:pt>
                <c:pt idx="672">
                  <c:v>0.88963999999999999</c:v>
                </c:pt>
                <c:pt idx="673">
                  <c:v>0.89276</c:v>
                </c:pt>
                <c:pt idx="674">
                  <c:v>0.89568000000000003</c:v>
                </c:pt>
                <c:pt idx="675">
                  <c:v>0.89841000000000004</c:v>
                </c:pt>
                <c:pt idx="676">
                  <c:v>0.90100000000000002</c:v>
                </c:pt>
                <c:pt idx="677">
                  <c:v>0.90351999999999999</c:v>
                </c:pt>
                <c:pt idx="678">
                  <c:v>0.90600000000000003</c:v>
                </c:pt>
                <c:pt idx="679">
                  <c:v>0.90842999999999996</c:v>
                </c:pt>
                <c:pt idx="680">
                  <c:v>0.91081999999999996</c:v>
                </c:pt>
                <c:pt idx="681">
                  <c:v>0.91317000000000004</c:v>
                </c:pt>
                <c:pt idx="682">
                  <c:v>0.91547000000000001</c:v>
                </c:pt>
                <c:pt idx="683">
                  <c:v>0.91773000000000005</c:v>
                </c:pt>
                <c:pt idx="684">
                  <c:v>0.91993999999999998</c:v>
                </c:pt>
                <c:pt idx="685">
                  <c:v>0.92212000000000005</c:v>
                </c:pt>
                <c:pt idx="686">
                  <c:v>0.92425000000000002</c:v>
                </c:pt>
                <c:pt idx="687">
                  <c:v>0.92634000000000005</c:v>
                </c:pt>
                <c:pt idx="688">
                  <c:v>0.92839000000000005</c:v>
                </c:pt>
                <c:pt idx="689">
                  <c:v>0.93039000000000005</c:v>
                </c:pt>
                <c:pt idx="690">
                  <c:v>0.93235999999999997</c:v>
                </c:pt>
                <c:pt idx="691">
                  <c:v>0.93428</c:v>
                </c:pt>
                <c:pt idx="692">
                  <c:v>0.93615999999999999</c:v>
                </c:pt>
                <c:pt idx="693">
                  <c:v>0.93799999999999994</c:v>
                </c:pt>
                <c:pt idx="694">
                  <c:v>0.93981000000000003</c:v>
                </c:pt>
                <c:pt idx="695">
                  <c:v>0.94157000000000002</c:v>
                </c:pt>
                <c:pt idx="696">
                  <c:v>0.94328999999999996</c:v>
                </c:pt>
                <c:pt idx="697">
                  <c:v>0.94496999999999998</c:v>
                </c:pt>
                <c:pt idx="698">
                  <c:v>0.94660999999999995</c:v>
                </c:pt>
                <c:pt idx="699">
                  <c:v>0.94821999999999995</c:v>
                </c:pt>
                <c:pt idx="700">
                  <c:v>0.94977999999999996</c:v>
                </c:pt>
                <c:pt idx="701">
                  <c:v>0.95130999999999999</c:v>
                </c:pt>
                <c:pt idx="702">
                  <c:v>0.95279999999999998</c:v>
                </c:pt>
                <c:pt idx="703">
                  <c:v>0.95425000000000004</c:v>
                </c:pt>
                <c:pt idx="704">
                  <c:v>0.95565999999999995</c:v>
                </c:pt>
                <c:pt idx="705">
                  <c:v>0.95703000000000005</c:v>
                </c:pt>
                <c:pt idx="706">
                  <c:v>0.95837000000000006</c:v>
                </c:pt>
                <c:pt idx="707">
                  <c:v>0.95967000000000002</c:v>
                </c:pt>
                <c:pt idx="708">
                  <c:v>0.96092999999999995</c:v>
                </c:pt>
                <c:pt idx="709">
                  <c:v>0.96216000000000002</c:v>
                </c:pt>
                <c:pt idx="710">
                  <c:v>0.96335000000000004</c:v>
                </c:pt>
                <c:pt idx="711">
                  <c:v>0.96450000000000002</c:v>
                </c:pt>
                <c:pt idx="712">
                  <c:v>0.96562000000000003</c:v>
                </c:pt>
                <c:pt idx="713">
                  <c:v>0.9667</c:v>
                </c:pt>
                <c:pt idx="714">
                  <c:v>0.96774000000000004</c:v>
                </c:pt>
                <c:pt idx="715">
                  <c:v>0.96875999999999995</c:v>
                </c:pt>
                <c:pt idx="716">
                  <c:v>0.96972999999999998</c:v>
                </c:pt>
                <c:pt idx="717">
                  <c:v>0.97067000000000003</c:v>
                </c:pt>
                <c:pt idx="718">
                  <c:v>0.97158</c:v>
                </c:pt>
                <c:pt idx="719">
                  <c:v>0.97245000000000004</c:v>
                </c:pt>
                <c:pt idx="720">
                  <c:v>0.97328999999999999</c:v>
                </c:pt>
                <c:pt idx="721">
                  <c:v>0.97409999999999997</c:v>
                </c:pt>
                <c:pt idx="722">
                  <c:v>0.97487000000000001</c:v>
                </c:pt>
                <c:pt idx="723">
                  <c:v>0.97560999999999998</c:v>
                </c:pt>
                <c:pt idx="724">
                  <c:v>0.97631999999999997</c:v>
                </c:pt>
                <c:pt idx="725">
                  <c:v>0.97699000000000003</c:v>
                </c:pt>
                <c:pt idx="726">
                  <c:v>0.97763</c:v>
                </c:pt>
                <c:pt idx="727">
                  <c:v>0.97824</c:v>
                </c:pt>
                <c:pt idx="728">
                  <c:v>0.97880999999999996</c:v>
                </c:pt>
                <c:pt idx="729">
                  <c:v>0.97936000000000001</c:v>
                </c:pt>
                <c:pt idx="730">
                  <c:v>0.97987000000000002</c:v>
                </c:pt>
                <c:pt idx="731">
                  <c:v>0.98036000000000001</c:v>
                </c:pt>
                <c:pt idx="732">
                  <c:v>0.98080999999999996</c:v>
                </c:pt>
                <c:pt idx="733">
                  <c:v>0.98123000000000005</c:v>
                </c:pt>
                <c:pt idx="734">
                  <c:v>0.98162000000000005</c:v>
                </c:pt>
                <c:pt idx="735">
                  <c:v>0.98197999999999996</c:v>
                </c:pt>
                <c:pt idx="736">
                  <c:v>0.98231999999999997</c:v>
                </c:pt>
                <c:pt idx="737">
                  <c:v>0.98265999999999998</c:v>
                </c:pt>
                <c:pt idx="738">
                  <c:v>0.98299000000000003</c:v>
                </c:pt>
                <c:pt idx="739">
                  <c:v>0.98333000000000004</c:v>
                </c:pt>
                <c:pt idx="740">
                  <c:v>0.98365999999999998</c:v>
                </c:pt>
                <c:pt idx="741">
                  <c:v>0.98397999999999997</c:v>
                </c:pt>
                <c:pt idx="742">
                  <c:v>0.98431000000000002</c:v>
                </c:pt>
                <c:pt idx="743">
                  <c:v>0.98463000000000001</c:v>
                </c:pt>
                <c:pt idx="744">
                  <c:v>0.98494999999999999</c:v>
                </c:pt>
                <c:pt idx="745">
                  <c:v>0.98526000000000002</c:v>
                </c:pt>
                <c:pt idx="746">
                  <c:v>0.98558000000000001</c:v>
                </c:pt>
                <c:pt idx="747">
                  <c:v>0.98589000000000004</c:v>
                </c:pt>
                <c:pt idx="748">
                  <c:v>0.98619000000000001</c:v>
                </c:pt>
                <c:pt idx="749">
                  <c:v>0.98650000000000004</c:v>
                </c:pt>
                <c:pt idx="750">
                  <c:v>0.98680000000000001</c:v>
                </c:pt>
                <c:pt idx="751">
                  <c:v>0.98709000000000002</c:v>
                </c:pt>
                <c:pt idx="752">
                  <c:v>0.98738999999999999</c:v>
                </c:pt>
                <c:pt idx="753">
                  <c:v>0.98768</c:v>
                </c:pt>
                <c:pt idx="754">
                  <c:v>0.98797000000000001</c:v>
                </c:pt>
                <c:pt idx="755">
                  <c:v>0.98824999999999996</c:v>
                </c:pt>
                <c:pt idx="756">
                  <c:v>0.98853999999999997</c:v>
                </c:pt>
                <c:pt idx="757">
                  <c:v>0.98882000000000003</c:v>
                </c:pt>
                <c:pt idx="758">
                  <c:v>0.98909000000000002</c:v>
                </c:pt>
                <c:pt idx="759">
                  <c:v>0.98936000000000002</c:v>
                </c:pt>
                <c:pt idx="760">
                  <c:v>0.98963000000000001</c:v>
                </c:pt>
                <c:pt idx="761">
                  <c:v>0.9899</c:v>
                </c:pt>
                <c:pt idx="762">
                  <c:v>0.99016000000000004</c:v>
                </c:pt>
                <c:pt idx="763">
                  <c:v>0.99041999999999997</c:v>
                </c:pt>
                <c:pt idx="764">
                  <c:v>0.99068000000000001</c:v>
                </c:pt>
                <c:pt idx="765">
                  <c:v>0.99094000000000004</c:v>
                </c:pt>
                <c:pt idx="766">
                  <c:v>0.99119000000000002</c:v>
                </c:pt>
                <c:pt idx="767">
                  <c:v>0.99143000000000003</c:v>
                </c:pt>
                <c:pt idx="768">
                  <c:v>0.99168000000000001</c:v>
                </c:pt>
                <c:pt idx="769">
                  <c:v>0.99192000000000002</c:v>
                </c:pt>
                <c:pt idx="770">
                  <c:v>0.99216000000000004</c:v>
                </c:pt>
                <c:pt idx="771">
                  <c:v>0.99238999999999999</c:v>
                </c:pt>
                <c:pt idx="772">
                  <c:v>0.99261999999999995</c:v>
                </c:pt>
                <c:pt idx="773">
                  <c:v>0.99285000000000001</c:v>
                </c:pt>
                <c:pt idx="774">
                  <c:v>0.99307000000000001</c:v>
                </c:pt>
                <c:pt idx="775">
                  <c:v>0.99329000000000001</c:v>
                </c:pt>
                <c:pt idx="776">
                  <c:v>0.99351</c:v>
                </c:pt>
                <c:pt idx="777">
                  <c:v>0.99373</c:v>
                </c:pt>
                <c:pt idx="778">
                  <c:v>0.99394000000000005</c:v>
                </c:pt>
                <c:pt idx="779">
                  <c:v>0.99414999999999998</c:v>
                </c:pt>
                <c:pt idx="780">
                  <c:v>0.99434999999999996</c:v>
                </c:pt>
                <c:pt idx="781">
                  <c:v>0.99455000000000005</c:v>
                </c:pt>
                <c:pt idx="782">
                  <c:v>0.99475000000000002</c:v>
                </c:pt>
                <c:pt idx="783">
                  <c:v>0.99494000000000005</c:v>
                </c:pt>
                <c:pt idx="784">
                  <c:v>0.99512999999999996</c:v>
                </c:pt>
                <c:pt idx="785">
                  <c:v>0.99531999999999998</c:v>
                </c:pt>
                <c:pt idx="786">
                  <c:v>0.99550000000000005</c:v>
                </c:pt>
                <c:pt idx="787">
                  <c:v>0.99568000000000001</c:v>
                </c:pt>
                <c:pt idx="788">
                  <c:v>0.99585999999999997</c:v>
                </c:pt>
                <c:pt idx="789">
                  <c:v>0.99602999999999997</c:v>
                </c:pt>
                <c:pt idx="790">
                  <c:v>0.99619999999999997</c:v>
                </c:pt>
                <c:pt idx="791">
                  <c:v>0.99636999999999998</c:v>
                </c:pt>
                <c:pt idx="792">
                  <c:v>0.99653000000000003</c:v>
                </c:pt>
                <c:pt idx="793">
                  <c:v>0.99668999999999996</c:v>
                </c:pt>
                <c:pt idx="794">
                  <c:v>0.99685000000000001</c:v>
                </c:pt>
                <c:pt idx="795">
                  <c:v>0.997</c:v>
                </c:pt>
                <c:pt idx="796">
                  <c:v>0.99714999999999998</c:v>
                </c:pt>
                <c:pt idx="797">
                  <c:v>0.99729000000000001</c:v>
                </c:pt>
                <c:pt idx="798">
                  <c:v>0.99743000000000004</c:v>
                </c:pt>
                <c:pt idx="799">
                  <c:v>0.99756999999999996</c:v>
                </c:pt>
                <c:pt idx="800">
                  <c:v>0.99770000000000003</c:v>
                </c:pt>
                <c:pt idx="801">
                  <c:v>0.99782999999999999</c:v>
                </c:pt>
                <c:pt idx="802">
                  <c:v>0.99795999999999996</c:v>
                </c:pt>
                <c:pt idx="803">
                  <c:v>0.99807999999999997</c:v>
                </c:pt>
                <c:pt idx="804">
                  <c:v>0.99819999999999998</c:v>
                </c:pt>
                <c:pt idx="805">
                  <c:v>0.99831999999999999</c:v>
                </c:pt>
                <c:pt idx="806">
                  <c:v>0.99843000000000004</c:v>
                </c:pt>
                <c:pt idx="807">
                  <c:v>0.99853999999999998</c:v>
                </c:pt>
                <c:pt idx="808">
                  <c:v>0.99863999999999997</c:v>
                </c:pt>
                <c:pt idx="809">
                  <c:v>0.99873999999999996</c:v>
                </c:pt>
                <c:pt idx="810">
                  <c:v>0.99883999999999995</c:v>
                </c:pt>
                <c:pt idx="811">
                  <c:v>0.99892999999999998</c:v>
                </c:pt>
                <c:pt idx="812">
                  <c:v>0.99902000000000002</c:v>
                </c:pt>
                <c:pt idx="813">
                  <c:v>0.99911000000000005</c:v>
                </c:pt>
                <c:pt idx="814">
                  <c:v>0.99919000000000002</c:v>
                </c:pt>
                <c:pt idx="815">
                  <c:v>0.99926999999999999</c:v>
                </c:pt>
                <c:pt idx="816">
                  <c:v>0.99934000000000001</c:v>
                </c:pt>
                <c:pt idx="817">
                  <c:v>0.99941000000000002</c:v>
                </c:pt>
                <c:pt idx="818">
                  <c:v>0.99948000000000004</c:v>
                </c:pt>
                <c:pt idx="819">
                  <c:v>0.99953999999999998</c:v>
                </c:pt>
                <c:pt idx="820">
                  <c:v>0.99960000000000004</c:v>
                </c:pt>
                <c:pt idx="821">
                  <c:v>0.99965000000000004</c:v>
                </c:pt>
                <c:pt idx="822">
                  <c:v>0.99970000000000003</c:v>
                </c:pt>
                <c:pt idx="823">
                  <c:v>0.99975000000000003</c:v>
                </c:pt>
                <c:pt idx="824">
                  <c:v>0.99978999999999996</c:v>
                </c:pt>
                <c:pt idx="825">
                  <c:v>0.99983</c:v>
                </c:pt>
                <c:pt idx="826">
                  <c:v>0.99987000000000004</c:v>
                </c:pt>
                <c:pt idx="827">
                  <c:v>0.99990000000000001</c:v>
                </c:pt>
                <c:pt idx="828">
                  <c:v>0.99992000000000003</c:v>
                </c:pt>
                <c:pt idx="829">
                  <c:v>0.99995000000000001</c:v>
                </c:pt>
                <c:pt idx="830">
                  <c:v>0.99995999999999996</c:v>
                </c:pt>
                <c:pt idx="831">
                  <c:v>0.99997999999999998</c:v>
                </c:pt>
                <c:pt idx="832">
                  <c:v>0.99999000000000005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0.05</c:v>
                </c:pt>
                <c:pt idx="837">
                  <c:v>0.05</c:v>
                </c:pt>
                <c:pt idx="838">
                  <c:v>0.05</c:v>
                </c:pt>
                <c:pt idx="839">
                  <c:v>0.05</c:v>
                </c:pt>
                <c:pt idx="840">
                  <c:v>0.05</c:v>
                </c:pt>
                <c:pt idx="841">
                  <c:v>0.05</c:v>
                </c:pt>
                <c:pt idx="842">
                  <c:v>0.05</c:v>
                </c:pt>
                <c:pt idx="843">
                  <c:v>0.05</c:v>
                </c:pt>
                <c:pt idx="844">
                  <c:v>0.05</c:v>
                </c:pt>
                <c:pt idx="845">
                  <c:v>0.05</c:v>
                </c:pt>
                <c:pt idx="846">
                  <c:v>0.05</c:v>
                </c:pt>
                <c:pt idx="847">
                  <c:v>0.05</c:v>
                </c:pt>
                <c:pt idx="848">
                  <c:v>0.05</c:v>
                </c:pt>
                <c:pt idx="849">
                  <c:v>0.05</c:v>
                </c:pt>
                <c:pt idx="850">
                  <c:v>0.05</c:v>
                </c:pt>
                <c:pt idx="851">
                  <c:v>0.05</c:v>
                </c:pt>
                <c:pt idx="852">
                  <c:v>0.05</c:v>
                </c:pt>
                <c:pt idx="853">
                  <c:v>0.05</c:v>
                </c:pt>
                <c:pt idx="854">
                  <c:v>0.05</c:v>
                </c:pt>
                <c:pt idx="855">
                  <c:v>0.05</c:v>
                </c:pt>
                <c:pt idx="856">
                  <c:v>0.05</c:v>
                </c:pt>
                <c:pt idx="857">
                  <c:v>0.05</c:v>
                </c:pt>
                <c:pt idx="858">
                  <c:v>0.05</c:v>
                </c:pt>
                <c:pt idx="859">
                  <c:v>0.05</c:v>
                </c:pt>
                <c:pt idx="860">
                  <c:v>0.05</c:v>
                </c:pt>
                <c:pt idx="861">
                  <c:v>0.05</c:v>
                </c:pt>
                <c:pt idx="862">
                  <c:v>0.05</c:v>
                </c:pt>
                <c:pt idx="863">
                  <c:v>0.05</c:v>
                </c:pt>
                <c:pt idx="864">
                  <c:v>0.05</c:v>
                </c:pt>
                <c:pt idx="865">
                  <c:v>0.05</c:v>
                </c:pt>
                <c:pt idx="866">
                  <c:v>0.05</c:v>
                </c:pt>
                <c:pt idx="867">
                  <c:v>0.05</c:v>
                </c:pt>
                <c:pt idx="868">
                  <c:v>0.05</c:v>
                </c:pt>
                <c:pt idx="869">
                  <c:v>0.05</c:v>
                </c:pt>
                <c:pt idx="870">
                  <c:v>0.05</c:v>
                </c:pt>
                <c:pt idx="871">
                  <c:v>0.05</c:v>
                </c:pt>
                <c:pt idx="872">
                  <c:v>0.05</c:v>
                </c:pt>
                <c:pt idx="873">
                  <c:v>0.05</c:v>
                </c:pt>
                <c:pt idx="874">
                  <c:v>0.05</c:v>
                </c:pt>
                <c:pt idx="875">
                  <c:v>0.05</c:v>
                </c:pt>
                <c:pt idx="876">
                  <c:v>0.05</c:v>
                </c:pt>
                <c:pt idx="877">
                  <c:v>0.05</c:v>
                </c:pt>
                <c:pt idx="878">
                  <c:v>0.05</c:v>
                </c:pt>
                <c:pt idx="879">
                  <c:v>0.05</c:v>
                </c:pt>
                <c:pt idx="880">
                  <c:v>0.05</c:v>
                </c:pt>
                <c:pt idx="881">
                  <c:v>0.05</c:v>
                </c:pt>
                <c:pt idx="882">
                  <c:v>0.05</c:v>
                </c:pt>
                <c:pt idx="883">
                  <c:v>0.05</c:v>
                </c:pt>
                <c:pt idx="884">
                  <c:v>0.05</c:v>
                </c:pt>
                <c:pt idx="885">
                  <c:v>0.05</c:v>
                </c:pt>
                <c:pt idx="886">
                  <c:v>0.05</c:v>
                </c:pt>
                <c:pt idx="887">
                  <c:v>0.05</c:v>
                </c:pt>
                <c:pt idx="888">
                  <c:v>0.05</c:v>
                </c:pt>
                <c:pt idx="889">
                  <c:v>0.05</c:v>
                </c:pt>
                <c:pt idx="890">
                  <c:v>0.05</c:v>
                </c:pt>
                <c:pt idx="891">
                  <c:v>0.05</c:v>
                </c:pt>
                <c:pt idx="892">
                  <c:v>0.05</c:v>
                </c:pt>
                <c:pt idx="893">
                  <c:v>0.05</c:v>
                </c:pt>
                <c:pt idx="894">
                  <c:v>0.05</c:v>
                </c:pt>
                <c:pt idx="895">
                  <c:v>0.05</c:v>
                </c:pt>
                <c:pt idx="896">
                  <c:v>0.05</c:v>
                </c:pt>
                <c:pt idx="897">
                  <c:v>0.05</c:v>
                </c:pt>
                <c:pt idx="898">
                  <c:v>0.05</c:v>
                </c:pt>
                <c:pt idx="899">
                  <c:v>0.05</c:v>
                </c:pt>
                <c:pt idx="900">
                  <c:v>0.05</c:v>
                </c:pt>
                <c:pt idx="901">
                  <c:v>0.05</c:v>
                </c:pt>
                <c:pt idx="902">
                  <c:v>0.05</c:v>
                </c:pt>
                <c:pt idx="903">
                  <c:v>0.05</c:v>
                </c:pt>
                <c:pt idx="904">
                  <c:v>0.05</c:v>
                </c:pt>
                <c:pt idx="905">
                  <c:v>0.05</c:v>
                </c:pt>
                <c:pt idx="906">
                  <c:v>0.05</c:v>
                </c:pt>
                <c:pt idx="907">
                  <c:v>0.05</c:v>
                </c:pt>
                <c:pt idx="908">
                  <c:v>0.05</c:v>
                </c:pt>
                <c:pt idx="909">
                  <c:v>0.05</c:v>
                </c:pt>
                <c:pt idx="910">
                  <c:v>0.05</c:v>
                </c:pt>
                <c:pt idx="911">
                  <c:v>0.05</c:v>
                </c:pt>
                <c:pt idx="912">
                  <c:v>0.05</c:v>
                </c:pt>
                <c:pt idx="913">
                  <c:v>0.05</c:v>
                </c:pt>
                <c:pt idx="914">
                  <c:v>0.05</c:v>
                </c:pt>
                <c:pt idx="915">
                  <c:v>0.05</c:v>
                </c:pt>
                <c:pt idx="916">
                  <c:v>0.05</c:v>
                </c:pt>
                <c:pt idx="917">
                  <c:v>0.05</c:v>
                </c:pt>
                <c:pt idx="918">
                  <c:v>0.05</c:v>
                </c:pt>
                <c:pt idx="919">
                  <c:v>0.05</c:v>
                </c:pt>
                <c:pt idx="920">
                  <c:v>0.05</c:v>
                </c:pt>
                <c:pt idx="921">
                  <c:v>0.05</c:v>
                </c:pt>
                <c:pt idx="922">
                  <c:v>0.05</c:v>
                </c:pt>
                <c:pt idx="923">
                  <c:v>0.05</c:v>
                </c:pt>
                <c:pt idx="924">
                  <c:v>0.05</c:v>
                </c:pt>
                <c:pt idx="925">
                  <c:v>0.05</c:v>
                </c:pt>
                <c:pt idx="926">
                  <c:v>0.05</c:v>
                </c:pt>
                <c:pt idx="927">
                  <c:v>0.05</c:v>
                </c:pt>
                <c:pt idx="928">
                  <c:v>0.05</c:v>
                </c:pt>
                <c:pt idx="929">
                  <c:v>0.05</c:v>
                </c:pt>
                <c:pt idx="930">
                  <c:v>0.05</c:v>
                </c:pt>
                <c:pt idx="931">
                  <c:v>0.05</c:v>
                </c:pt>
                <c:pt idx="932">
                  <c:v>0.05</c:v>
                </c:pt>
                <c:pt idx="933">
                  <c:v>0.05</c:v>
                </c:pt>
                <c:pt idx="934">
                  <c:v>0.05</c:v>
                </c:pt>
                <c:pt idx="935">
                  <c:v>0.05</c:v>
                </c:pt>
                <c:pt idx="936">
                  <c:v>0.05</c:v>
                </c:pt>
                <c:pt idx="937">
                  <c:v>0.05</c:v>
                </c:pt>
                <c:pt idx="938">
                  <c:v>0.05</c:v>
                </c:pt>
                <c:pt idx="939">
                  <c:v>0.05</c:v>
                </c:pt>
                <c:pt idx="940">
                  <c:v>0.05</c:v>
                </c:pt>
                <c:pt idx="941">
                  <c:v>0.05</c:v>
                </c:pt>
                <c:pt idx="942">
                  <c:v>0.05</c:v>
                </c:pt>
                <c:pt idx="943">
                  <c:v>0.05</c:v>
                </c:pt>
                <c:pt idx="944">
                  <c:v>0.05</c:v>
                </c:pt>
                <c:pt idx="945">
                  <c:v>0.05</c:v>
                </c:pt>
                <c:pt idx="946">
                  <c:v>0.05</c:v>
                </c:pt>
                <c:pt idx="947">
                  <c:v>0.05</c:v>
                </c:pt>
                <c:pt idx="948">
                  <c:v>0.05</c:v>
                </c:pt>
                <c:pt idx="949">
                  <c:v>0.05</c:v>
                </c:pt>
                <c:pt idx="950">
                  <c:v>0.05</c:v>
                </c:pt>
                <c:pt idx="951">
                  <c:v>0.05</c:v>
                </c:pt>
                <c:pt idx="952">
                  <c:v>0.05</c:v>
                </c:pt>
                <c:pt idx="953">
                  <c:v>0.05</c:v>
                </c:pt>
                <c:pt idx="954">
                  <c:v>0.05</c:v>
                </c:pt>
                <c:pt idx="955">
                  <c:v>0.05</c:v>
                </c:pt>
                <c:pt idx="956">
                  <c:v>0.05</c:v>
                </c:pt>
                <c:pt idx="957">
                  <c:v>0.05</c:v>
                </c:pt>
                <c:pt idx="958">
                  <c:v>0.05</c:v>
                </c:pt>
                <c:pt idx="959">
                  <c:v>0.05</c:v>
                </c:pt>
                <c:pt idx="960">
                  <c:v>0.05</c:v>
                </c:pt>
                <c:pt idx="961">
                  <c:v>0.05</c:v>
                </c:pt>
                <c:pt idx="962">
                  <c:v>0.05</c:v>
                </c:pt>
                <c:pt idx="963">
                  <c:v>0.05</c:v>
                </c:pt>
                <c:pt idx="964">
                  <c:v>0.05</c:v>
                </c:pt>
                <c:pt idx="965">
                  <c:v>0.05</c:v>
                </c:pt>
                <c:pt idx="966">
                  <c:v>0.05</c:v>
                </c:pt>
                <c:pt idx="967">
                  <c:v>0.05</c:v>
                </c:pt>
                <c:pt idx="968">
                  <c:v>0.05</c:v>
                </c:pt>
                <c:pt idx="969">
                  <c:v>0.05</c:v>
                </c:pt>
                <c:pt idx="970">
                  <c:v>0.05</c:v>
                </c:pt>
                <c:pt idx="971">
                  <c:v>0.05</c:v>
                </c:pt>
                <c:pt idx="972">
                  <c:v>0.05</c:v>
                </c:pt>
                <c:pt idx="973">
                  <c:v>0.05</c:v>
                </c:pt>
                <c:pt idx="974">
                  <c:v>0.05</c:v>
                </c:pt>
                <c:pt idx="975">
                  <c:v>0.05</c:v>
                </c:pt>
                <c:pt idx="976">
                  <c:v>0.05</c:v>
                </c:pt>
                <c:pt idx="977">
                  <c:v>0.05</c:v>
                </c:pt>
                <c:pt idx="978">
                  <c:v>0.05</c:v>
                </c:pt>
                <c:pt idx="979">
                  <c:v>0.05</c:v>
                </c:pt>
                <c:pt idx="980">
                  <c:v>0.05</c:v>
                </c:pt>
                <c:pt idx="981">
                  <c:v>0.05</c:v>
                </c:pt>
                <c:pt idx="982">
                  <c:v>0.05</c:v>
                </c:pt>
                <c:pt idx="983">
                  <c:v>0.05</c:v>
                </c:pt>
                <c:pt idx="984">
                  <c:v>0.05</c:v>
                </c:pt>
                <c:pt idx="985">
                  <c:v>0.05</c:v>
                </c:pt>
                <c:pt idx="986">
                  <c:v>0.05</c:v>
                </c:pt>
                <c:pt idx="987">
                  <c:v>0.05</c:v>
                </c:pt>
                <c:pt idx="988">
                  <c:v>0.05</c:v>
                </c:pt>
                <c:pt idx="989">
                  <c:v>0.05</c:v>
                </c:pt>
                <c:pt idx="990">
                  <c:v>0.05</c:v>
                </c:pt>
                <c:pt idx="991">
                  <c:v>0.05</c:v>
                </c:pt>
                <c:pt idx="992">
                  <c:v>0.05</c:v>
                </c:pt>
                <c:pt idx="993">
                  <c:v>0.05</c:v>
                </c:pt>
                <c:pt idx="994">
                  <c:v>0.05</c:v>
                </c:pt>
                <c:pt idx="995">
                  <c:v>0.05</c:v>
                </c:pt>
                <c:pt idx="996">
                  <c:v>0.05</c:v>
                </c:pt>
                <c:pt idx="997">
                  <c:v>0.05</c:v>
                </c:pt>
                <c:pt idx="998">
                  <c:v>0.05</c:v>
                </c:pt>
                <c:pt idx="999">
                  <c:v>0.05</c:v>
                </c:pt>
                <c:pt idx="1000">
                  <c:v>0.05</c:v>
                </c:pt>
                <c:pt idx="1001">
                  <c:v>0.05</c:v>
                </c:pt>
                <c:pt idx="1002">
                  <c:v>0.05</c:v>
                </c:pt>
                <c:pt idx="1003">
                  <c:v>0.05</c:v>
                </c:pt>
                <c:pt idx="1004">
                  <c:v>0.05</c:v>
                </c:pt>
                <c:pt idx="1005">
                  <c:v>0.05</c:v>
                </c:pt>
                <c:pt idx="1006">
                  <c:v>0.05</c:v>
                </c:pt>
                <c:pt idx="1007">
                  <c:v>0.05</c:v>
                </c:pt>
                <c:pt idx="1008">
                  <c:v>0.05</c:v>
                </c:pt>
                <c:pt idx="1009">
                  <c:v>0.05</c:v>
                </c:pt>
                <c:pt idx="1010">
                  <c:v>0.05</c:v>
                </c:pt>
                <c:pt idx="1011">
                  <c:v>0.05</c:v>
                </c:pt>
                <c:pt idx="1012">
                  <c:v>0.05</c:v>
                </c:pt>
                <c:pt idx="1013">
                  <c:v>0.05</c:v>
                </c:pt>
                <c:pt idx="1014">
                  <c:v>0.05</c:v>
                </c:pt>
                <c:pt idx="1015">
                  <c:v>0.05</c:v>
                </c:pt>
                <c:pt idx="1016">
                  <c:v>0.05</c:v>
                </c:pt>
                <c:pt idx="1017">
                  <c:v>0.05</c:v>
                </c:pt>
                <c:pt idx="1018">
                  <c:v>0.05</c:v>
                </c:pt>
                <c:pt idx="1019">
                  <c:v>0.05</c:v>
                </c:pt>
                <c:pt idx="1020">
                  <c:v>0.05</c:v>
                </c:pt>
                <c:pt idx="1021">
                  <c:v>0.05</c:v>
                </c:pt>
                <c:pt idx="1022">
                  <c:v>0.05</c:v>
                </c:pt>
                <c:pt idx="1023">
                  <c:v>0.05</c:v>
                </c:pt>
                <c:pt idx="1024">
                  <c:v>0.05</c:v>
                </c:pt>
                <c:pt idx="1025">
                  <c:v>0.05</c:v>
                </c:pt>
                <c:pt idx="1026">
                  <c:v>0.05</c:v>
                </c:pt>
                <c:pt idx="1027">
                  <c:v>0.05</c:v>
                </c:pt>
                <c:pt idx="1028">
                  <c:v>0.05</c:v>
                </c:pt>
                <c:pt idx="1029">
                  <c:v>0.05</c:v>
                </c:pt>
                <c:pt idx="1030">
                  <c:v>0.05</c:v>
                </c:pt>
                <c:pt idx="1031">
                  <c:v>0.05</c:v>
                </c:pt>
                <c:pt idx="1032">
                  <c:v>0.05</c:v>
                </c:pt>
                <c:pt idx="1033">
                  <c:v>0.05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4CD-4762-BCE1-B200485C95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857199"/>
        <c:axId val="1561706255"/>
      </c:scatterChart>
      <c:valAx>
        <c:axId val="1629857199"/>
        <c:scaling>
          <c:orientation val="minMax"/>
          <c:max val="0.35000000000000003"/>
          <c:min val="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de-DE" sz="1200" b="0" dirty="0"/>
                  <a:t>Time in</a:t>
                </a:r>
                <a:r>
                  <a:rPr lang="de-DE" sz="1200" b="0" baseline="0" dirty="0"/>
                  <a:t> </a:t>
                </a:r>
                <a:r>
                  <a:rPr lang="de-DE" sz="1200" b="0" dirty="0"/>
                  <a:t>s</a:t>
                </a:r>
              </a:p>
            </c:rich>
          </c:tx>
          <c:overlay val="0"/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61706255"/>
        <c:crossesAt val="0"/>
        <c:crossBetween val="midCat"/>
      </c:valAx>
      <c:valAx>
        <c:axId val="1561706255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200">
                    <a:solidFill>
                      <a:sysClr val="windowText" lastClr="000000"/>
                    </a:solidFill>
                  </a:defRPr>
                </a:pPr>
                <a:r>
                  <a:rPr lang="de-DE" sz="1200" b="0" dirty="0">
                    <a:solidFill>
                      <a:sysClr val="windowText" lastClr="000000"/>
                    </a:solidFill>
                  </a:rPr>
                  <a:t>Relative </a:t>
                </a:r>
                <a:r>
                  <a:rPr lang="de-DE" sz="1200" b="0" dirty="0" err="1">
                    <a:solidFill>
                      <a:sysClr val="windowText" lastClr="000000"/>
                    </a:solidFill>
                  </a:rPr>
                  <a:t>Intensity</a:t>
                </a:r>
                <a:endParaRPr lang="de-DE" sz="1200" b="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8511859857912018E-2"/>
              <c:y val="0.2884087561993055"/>
            </c:manualLayout>
          </c:layout>
          <c:overlay val="0"/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629857199"/>
        <c:crossesAt val="0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60129790569312724"/>
          <c:y val="0.18887346998216653"/>
          <c:w val="0.31543651094819569"/>
          <c:h val="0.33173939157471094"/>
        </c:manualLayout>
      </c:layout>
      <c:overlay val="0"/>
      <c:spPr>
        <a:solidFill>
          <a:sysClr val="window" lastClr="FFFFFF">
            <a:lumMod val="95000"/>
          </a:sysClr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solidFill>
      <a:schemeClr val="bg1"/>
    </a:solidFill>
    <a:ln w="19050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>
                <a:solidFill>
                  <a:schemeClr val="tx1"/>
                </a:solidFill>
              </a:rPr>
              <a:t>Measurements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fabricated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chip</a:t>
            </a:r>
            <a:endParaRPr lang="de-DE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4386345199153472"/>
          <c:y val="0.1283234797960825"/>
          <c:w val="0.80512774782589713"/>
          <c:h val="0.7273104628424752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Sheet1!$C$80</c:f>
              <c:strCache>
                <c:ptCount val="1"/>
                <c:pt idx="0">
                  <c:v>Old Design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Sheet1!$B$81:$B$97</c:f>
              <c:numCache>
                <c:formatCode>General</c:formatCode>
                <c:ptCount val="17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20</c:v>
                </c:pt>
                <c:pt idx="8">
                  <c:v>27</c:v>
                </c:pt>
                <c:pt idx="9">
                  <c:v>35</c:v>
                </c:pt>
                <c:pt idx="10">
                  <c:v>40</c:v>
                </c:pt>
                <c:pt idx="11">
                  <c:v>50</c:v>
                </c:pt>
                <c:pt idx="12">
                  <c:v>80</c:v>
                </c:pt>
                <c:pt idx="13">
                  <c:v>100</c:v>
                </c:pt>
                <c:pt idx="14">
                  <c:v>150</c:v>
                </c:pt>
                <c:pt idx="15">
                  <c:v>180</c:v>
                </c:pt>
                <c:pt idx="16">
                  <c:v>200</c:v>
                </c:pt>
              </c:numCache>
            </c:numRef>
          </c:xVal>
          <c:yVal>
            <c:numRef>
              <c:f>Sheet1!$C$81:$C$97</c:f>
              <c:numCache>
                <c:formatCode>General</c:formatCode>
                <c:ptCount val="17"/>
                <c:pt idx="0">
                  <c:v>1</c:v>
                </c:pt>
                <c:pt idx="1">
                  <c:v>0.9996312581665393</c:v>
                </c:pt>
                <c:pt idx="2">
                  <c:v>0.98569332624795336</c:v>
                </c:pt>
                <c:pt idx="3">
                  <c:v>0.94935947676065202</c:v>
                </c:pt>
                <c:pt idx="4">
                  <c:v>0.8583100176769437</c:v>
                </c:pt>
                <c:pt idx="5">
                  <c:v>0.75580345725113163</c:v>
                </c:pt>
                <c:pt idx="6">
                  <c:v>0.6937071203295152</c:v>
                </c:pt>
                <c:pt idx="7">
                  <c:v>0.56532222665859211</c:v>
                </c:pt>
                <c:pt idx="8">
                  <c:v>0.44187337617721406</c:v>
                </c:pt>
                <c:pt idx="9">
                  <c:v>0.35084923880784596</c:v>
                </c:pt>
                <c:pt idx="10">
                  <c:v>0.31005934793809309</c:v>
                </c:pt>
                <c:pt idx="11">
                  <c:v>0.2519422293650504</c:v>
                </c:pt>
                <c:pt idx="12">
                  <c:v>0.15825177281961447</c:v>
                </c:pt>
                <c:pt idx="13">
                  <c:v>0.12584480763647002</c:v>
                </c:pt>
                <c:pt idx="14">
                  <c:v>8.2931891948706787E-2</c:v>
                </c:pt>
                <c:pt idx="15">
                  <c:v>6.8323921346783126E-2</c:v>
                </c:pt>
                <c:pt idx="16">
                  <c:v>6.0941866566243348E-2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76-440C-B3A3-5E322F69FA79}"/>
            </c:ext>
          </c:extLst>
        </c:ser>
        <c:ser>
          <c:idx val="1"/>
          <c:order val="1"/>
          <c:tx>
            <c:strRef>
              <c:f>Sheet1!$D$80</c:f>
              <c:strCache>
                <c:ptCount val="1"/>
                <c:pt idx="0">
                  <c:v>New Design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Sheet1!$B$81:$B$97</c:f>
              <c:numCache>
                <c:formatCode>General</c:formatCode>
                <c:ptCount val="17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20</c:v>
                </c:pt>
                <c:pt idx="8">
                  <c:v>27</c:v>
                </c:pt>
                <c:pt idx="9">
                  <c:v>35</c:v>
                </c:pt>
                <c:pt idx="10">
                  <c:v>40</c:v>
                </c:pt>
                <c:pt idx="11">
                  <c:v>50</c:v>
                </c:pt>
                <c:pt idx="12">
                  <c:v>80</c:v>
                </c:pt>
                <c:pt idx="13">
                  <c:v>100</c:v>
                </c:pt>
                <c:pt idx="14">
                  <c:v>150</c:v>
                </c:pt>
                <c:pt idx="15">
                  <c:v>180</c:v>
                </c:pt>
                <c:pt idx="16">
                  <c:v>200</c:v>
                </c:pt>
              </c:numCache>
            </c:numRef>
          </c:xVal>
          <c:yVal>
            <c:numRef>
              <c:f>Sheet1!$D$81:$D$97</c:f>
              <c:numCache>
                <c:formatCode>General</c:formatCode>
                <c:ptCount val="17"/>
                <c:pt idx="0">
                  <c:v>1.0171661371593836</c:v>
                </c:pt>
                <c:pt idx="1">
                  <c:v>1.0119442605173126</c:v>
                </c:pt>
                <c:pt idx="2">
                  <c:v>1.0028701809124501</c:v>
                </c:pt>
                <c:pt idx="3">
                  <c:v>0.98382875446968387</c:v>
                </c:pt>
                <c:pt idx="4">
                  <c:v>0.93508242728051516</c:v>
                </c:pt>
                <c:pt idx="5">
                  <c:v>0.86396533359820726</c:v>
                </c:pt>
                <c:pt idx="6">
                  <c:v>0.81335109321602195</c:v>
                </c:pt>
                <c:pt idx="7">
                  <c:v>0.69221669156722043</c:v>
                </c:pt>
                <c:pt idx="8">
                  <c:v>0.56148502292464741</c:v>
                </c:pt>
                <c:pt idx="9">
                  <c:v>0.45565713336578761</c:v>
                </c:pt>
                <c:pt idx="10">
                  <c:v>0.4057059931924567</c:v>
                </c:pt>
                <c:pt idx="11">
                  <c:v>0.33153019851107285</c:v>
                </c:pt>
                <c:pt idx="12">
                  <c:v>0.21158276884173896</c:v>
                </c:pt>
                <c:pt idx="13">
                  <c:v>0.16912729829420162</c:v>
                </c:pt>
                <c:pt idx="14">
                  <c:v>0.11143563775487615</c:v>
                </c:pt>
                <c:pt idx="15">
                  <c:v>9.1689273457594436E-2</c:v>
                </c:pt>
                <c:pt idx="16">
                  <c:v>8.1688409840710657E-2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76-440C-B3A3-5E322F69FA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6384752"/>
        <c:axId val="1859954096"/>
      </c:scatterChart>
      <c:valAx>
        <c:axId val="1856384752"/>
        <c:scaling>
          <c:logBase val="10"/>
          <c:orientation val="minMax"/>
          <c:max val="100"/>
          <c:min val="1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err="1"/>
                  <a:t>Pulsing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frequency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of</a:t>
                </a:r>
                <a:r>
                  <a:rPr lang="de-DE" baseline="0" dirty="0"/>
                  <a:t> the </a:t>
                </a:r>
                <a:r>
                  <a:rPr lang="de-DE" baseline="0" dirty="0" err="1"/>
                  <a:t>emitter</a:t>
                </a:r>
                <a:r>
                  <a:rPr lang="de-DE" dirty="0"/>
                  <a:t> in Hz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9954096"/>
        <c:crosses val="autoZero"/>
        <c:crossBetween val="midCat"/>
      </c:valAx>
      <c:valAx>
        <c:axId val="1859954096"/>
        <c:scaling>
          <c:orientation val="minMax"/>
          <c:max val="1.05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P2P </a:t>
                </a:r>
                <a:r>
                  <a:rPr lang="de-DE" dirty="0" err="1"/>
                  <a:t>intensity</a:t>
                </a:r>
                <a:r>
                  <a:rPr lang="de-DE" dirty="0"/>
                  <a:t> in </a:t>
                </a:r>
                <a:r>
                  <a:rPr lang="de-DE" dirty="0" err="1"/>
                  <a:t>arb</a:t>
                </a:r>
                <a:r>
                  <a:rPr lang="de-DE" dirty="0"/>
                  <a:t>. </a:t>
                </a:r>
                <a:r>
                  <a:rPr lang="de-DE" dirty="0" err="1"/>
                  <a:t>units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1.9175723411023547E-2"/>
              <c:y val="0.231896506726568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6384752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790769874698316"/>
          <c:y val="0.64711134391257252"/>
          <c:w val="0.20156391163483023"/>
          <c:h val="0.1855527360938010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 err="1">
                <a:solidFill>
                  <a:schemeClr val="tx1"/>
                </a:solidFill>
              </a:rPr>
              <a:t>Measurements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with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fabricated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chip</a:t>
            </a:r>
            <a:endParaRPr lang="de-DE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4386345199153472"/>
          <c:y val="0.1283234797960825"/>
          <c:w val="0.80512774782589713"/>
          <c:h val="0.7273104628424752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Sheet1!$C$80</c:f>
              <c:strCache>
                <c:ptCount val="1"/>
                <c:pt idx="0">
                  <c:v>Old Design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Sheet1!$B$81:$B$97</c:f>
              <c:numCache>
                <c:formatCode>General</c:formatCode>
                <c:ptCount val="17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20</c:v>
                </c:pt>
                <c:pt idx="8">
                  <c:v>27</c:v>
                </c:pt>
                <c:pt idx="9">
                  <c:v>35</c:v>
                </c:pt>
                <c:pt idx="10">
                  <c:v>40</c:v>
                </c:pt>
                <c:pt idx="11">
                  <c:v>50</c:v>
                </c:pt>
                <c:pt idx="12">
                  <c:v>80</c:v>
                </c:pt>
                <c:pt idx="13">
                  <c:v>100</c:v>
                </c:pt>
                <c:pt idx="14">
                  <c:v>150</c:v>
                </c:pt>
                <c:pt idx="15">
                  <c:v>180</c:v>
                </c:pt>
                <c:pt idx="16">
                  <c:v>200</c:v>
                </c:pt>
              </c:numCache>
            </c:numRef>
          </c:xVal>
          <c:yVal>
            <c:numRef>
              <c:f>Sheet1!$C$81:$C$97</c:f>
              <c:numCache>
                <c:formatCode>General</c:formatCode>
                <c:ptCount val="17"/>
                <c:pt idx="0">
                  <c:v>1</c:v>
                </c:pt>
                <c:pt idx="1">
                  <c:v>0.9996312581665393</c:v>
                </c:pt>
                <c:pt idx="2">
                  <c:v>0.98569332624795336</c:v>
                </c:pt>
                <c:pt idx="3">
                  <c:v>0.94935947676065202</c:v>
                </c:pt>
                <c:pt idx="4">
                  <c:v>0.8583100176769437</c:v>
                </c:pt>
                <c:pt idx="5">
                  <c:v>0.75580345725113163</c:v>
                </c:pt>
                <c:pt idx="6">
                  <c:v>0.6937071203295152</c:v>
                </c:pt>
                <c:pt idx="7">
                  <c:v>0.56532222665859211</c:v>
                </c:pt>
                <c:pt idx="8">
                  <c:v>0.44187337617721406</c:v>
                </c:pt>
                <c:pt idx="9">
                  <c:v>0.35084923880784596</c:v>
                </c:pt>
                <c:pt idx="10">
                  <c:v>0.31005934793809309</c:v>
                </c:pt>
                <c:pt idx="11">
                  <c:v>0.2519422293650504</c:v>
                </c:pt>
                <c:pt idx="12">
                  <c:v>0.15825177281961447</c:v>
                </c:pt>
                <c:pt idx="13">
                  <c:v>0.12584480763647002</c:v>
                </c:pt>
                <c:pt idx="14">
                  <c:v>8.2931891948706787E-2</c:v>
                </c:pt>
                <c:pt idx="15">
                  <c:v>6.8323921346783126E-2</c:v>
                </c:pt>
                <c:pt idx="16">
                  <c:v>6.0941866566243348E-2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76-440C-B3A3-5E322F69FA79}"/>
            </c:ext>
          </c:extLst>
        </c:ser>
        <c:ser>
          <c:idx val="1"/>
          <c:order val="1"/>
          <c:tx>
            <c:strRef>
              <c:f>Sheet1!$D$80</c:f>
              <c:strCache>
                <c:ptCount val="1"/>
                <c:pt idx="0">
                  <c:v>New Design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Sheet1!$B$81:$B$97</c:f>
              <c:numCache>
                <c:formatCode>General</c:formatCode>
                <c:ptCount val="17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20</c:v>
                </c:pt>
                <c:pt idx="8">
                  <c:v>27</c:v>
                </c:pt>
                <c:pt idx="9">
                  <c:v>35</c:v>
                </c:pt>
                <c:pt idx="10">
                  <c:v>40</c:v>
                </c:pt>
                <c:pt idx="11">
                  <c:v>50</c:v>
                </c:pt>
                <c:pt idx="12">
                  <c:v>80</c:v>
                </c:pt>
                <c:pt idx="13">
                  <c:v>100</c:v>
                </c:pt>
                <c:pt idx="14">
                  <c:v>150</c:v>
                </c:pt>
                <c:pt idx="15">
                  <c:v>180</c:v>
                </c:pt>
                <c:pt idx="16">
                  <c:v>200</c:v>
                </c:pt>
              </c:numCache>
            </c:numRef>
          </c:xVal>
          <c:yVal>
            <c:numRef>
              <c:f>Sheet1!$D$81:$D$97</c:f>
              <c:numCache>
                <c:formatCode>General</c:formatCode>
                <c:ptCount val="17"/>
                <c:pt idx="0">
                  <c:v>1.0171661371593836</c:v>
                </c:pt>
                <c:pt idx="1">
                  <c:v>1.0119442605173126</c:v>
                </c:pt>
                <c:pt idx="2">
                  <c:v>1.0028701809124501</c:v>
                </c:pt>
                <c:pt idx="3">
                  <c:v>0.98382875446968387</c:v>
                </c:pt>
                <c:pt idx="4">
                  <c:v>0.93508242728051516</c:v>
                </c:pt>
                <c:pt idx="5">
                  <c:v>0.86396533359820726</c:v>
                </c:pt>
                <c:pt idx="6">
                  <c:v>0.81335109321602195</c:v>
                </c:pt>
                <c:pt idx="7">
                  <c:v>0.69221669156722043</c:v>
                </c:pt>
                <c:pt idx="8">
                  <c:v>0.56148502292464741</c:v>
                </c:pt>
                <c:pt idx="9">
                  <c:v>0.45565713336578761</c:v>
                </c:pt>
                <c:pt idx="10">
                  <c:v>0.4057059931924567</c:v>
                </c:pt>
                <c:pt idx="11">
                  <c:v>0.33153019851107285</c:v>
                </c:pt>
                <c:pt idx="12">
                  <c:v>0.21158276884173896</c:v>
                </c:pt>
                <c:pt idx="13">
                  <c:v>0.16912729829420162</c:v>
                </c:pt>
                <c:pt idx="14">
                  <c:v>0.11143563775487615</c:v>
                </c:pt>
                <c:pt idx="15">
                  <c:v>9.1689273457594436E-2</c:v>
                </c:pt>
                <c:pt idx="16">
                  <c:v>8.1688409840710657E-2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76-440C-B3A3-5E322F69FA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6384752"/>
        <c:axId val="1859954096"/>
      </c:scatterChart>
      <c:valAx>
        <c:axId val="1856384752"/>
        <c:scaling>
          <c:logBase val="10"/>
          <c:orientation val="minMax"/>
          <c:max val="100"/>
          <c:min val="1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err="1"/>
                  <a:t>Pulsing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frequency</a:t>
                </a:r>
                <a:r>
                  <a:rPr lang="de-DE" baseline="0" dirty="0"/>
                  <a:t> </a:t>
                </a:r>
                <a:r>
                  <a:rPr lang="de-DE" baseline="0" dirty="0" err="1"/>
                  <a:t>of</a:t>
                </a:r>
                <a:r>
                  <a:rPr lang="de-DE" baseline="0" dirty="0"/>
                  <a:t> the </a:t>
                </a:r>
                <a:r>
                  <a:rPr lang="de-DE" baseline="0" dirty="0" err="1"/>
                  <a:t>emitter</a:t>
                </a:r>
                <a:r>
                  <a:rPr lang="de-DE" dirty="0"/>
                  <a:t> in Hz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9954096"/>
        <c:crosses val="autoZero"/>
        <c:crossBetween val="midCat"/>
      </c:valAx>
      <c:valAx>
        <c:axId val="1859954096"/>
        <c:scaling>
          <c:orientation val="minMax"/>
          <c:max val="1.05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/>
                  <a:t>P2P </a:t>
                </a:r>
                <a:r>
                  <a:rPr lang="de-DE" dirty="0" err="1"/>
                  <a:t>intensity</a:t>
                </a:r>
                <a:r>
                  <a:rPr lang="de-DE" dirty="0"/>
                  <a:t> in </a:t>
                </a:r>
                <a:r>
                  <a:rPr lang="de-DE" dirty="0" err="1"/>
                  <a:t>arb</a:t>
                </a:r>
                <a:r>
                  <a:rPr lang="de-DE" dirty="0"/>
                  <a:t>. </a:t>
                </a:r>
                <a:r>
                  <a:rPr lang="de-DE" dirty="0" err="1"/>
                  <a:t>units</a:t>
                </a:r>
                <a:endParaRPr lang="de-DE" dirty="0"/>
              </a:p>
            </c:rich>
          </c:tx>
          <c:layout>
            <c:manualLayout>
              <c:xMode val="edge"/>
              <c:yMode val="edge"/>
              <c:x val="1.9175723411023547E-2"/>
              <c:y val="0.231896506726568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56384752"/>
        <c:crosses val="autoZero"/>
        <c:crossBetween val="midCat"/>
        <c:maj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790769874698316"/>
          <c:y val="0.64711134391257252"/>
          <c:w val="0.20156391163483023"/>
          <c:h val="0.18555273609380107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B6ADD03-8A94-4E58-BD94-13D09BCB26D7}">
      <dgm:prSet phldrT="[Text]"/>
      <dgm:spPr/>
      <dgm:t>
        <a:bodyPr/>
        <a:lstStyle/>
        <a:p>
          <a:r>
            <a:rPr lang="de-DE" dirty="0"/>
            <a:t>Customer </a:t>
          </a:r>
          <a:r>
            <a:rPr lang="de-DE" dirty="0" err="1"/>
            <a:t>query</a:t>
          </a:r>
          <a:endParaRPr lang="de-DE" dirty="0"/>
        </a:p>
      </dgm:t>
    </dgm:pt>
    <dgm:pt modelId="{358EE7D1-2E2F-4D42-8B91-A2C1A3BEE040}" type="parTrans" cxnId="{662E97A1-7C69-4716-B948-3664F27B43FC}">
      <dgm:prSet/>
      <dgm:spPr/>
      <dgm:t>
        <a:bodyPr/>
        <a:lstStyle/>
        <a:p>
          <a:endParaRPr lang="de-DE"/>
        </a:p>
      </dgm:t>
    </dgm:pt>
    <dgm:pt modelId="{07DE0980-D327-4D50-99AF-3CC5EFB9900E}" type="sibTrans" cxnId="{662E97A1-7C69-4716-B948-3664F27B43FC}">
      <dgm:prSet/>
      <dgm:spPr/>
      <dgm:t>
        <a:bodyPr/>
        <a:lstStyle/>
        <a:p>
          <a:endParaRPr lang="de-DE"/>
        </a:p>
      </dgm:t>
    </dgm:pt>
    <dgm:pt modelId="{DA6058FA-8970-416C-91DE-B65DC9CD8142}">
      <dgm:prSet phldrT="[Text]"/>
      <dgm:spPr/>
      <dgm:t>
        <a:bodyPr/>
        <a:lstStyle/>
        <a:p>
          <a:r>
            <a:rPr lang="de-DE" dirty="0"/>
            <a:t>Design and </a:t>
          </a:r>
          <a:r>
            <a:rPr lang="de-DE" dirty="0" err="1"/>
            <a:t>technology</a:t>
          </a:r>
          <a:r>
            <a:rPr lang="de-DE" dirty="0"/>
            <a:t> </a:t>
          </a:r>
          <a:r>
            <a:rPr lang="de-DE" dirty="0" err="1"/>
            <a:t>flow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/>
      <dgm:t>
        <a:bodyPr/>
        <a:lstStyle/>
        <a:p>
          <a:r>
            <a:rPr lang="de-DE" dirty="0"/>
            <a:t>Clean </a:t>
          </a:r>
          <a:r>
            <a:rPr lang="de-DE" dirty="0" err="1"/>
            <a:t>room</a:t>
          </a:r>
          <a:r>
            <a:rPr lang="de-DE" dirty="0"/>
            <a:t> </a:t>
          </a:r>
          <a:r>
            <a:rPr lang="de-DE" dirty="0" err="1"/>
            <a:t>manufacturing</a:t>
          </a:r>
          <a:endParaRPr lang="de-DE" dirty="0"/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Wafer </a:t>
          </a:r>
          <a:r>
            <a:rPr lang="de-DE" dirty="0" err="1"/>
            <a:t>inspection</a:t>
          </a:r>
          <a:r>
            <a:rPr lang="de-DE" dirty="0"/>
            <a:t> and </a:t>
          </a:r>
          <a:r>
            <a:rPr lang="de-DE" dirty="0" err="1"/>
            <a:t>measurements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Assembling</a:t>
          </a:r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/>
      <dgm:t>
        <a:bodyPr/>
        <a:lstStyle/>
        <a:p>
          <a:r>
            <a:rPr lang="de-DE" dirty="0"/>
            <a:t>Module </a:t>
          </a:r>
          <a:r>
            <a:rPr lang="de-DE" dirty="0" err="1"/>
            <a:t>testing</a:t>
          </a:r>
          <a:r>
            <a:rPr lang="de-DE" dirty="0"/>
            <a:t> (</a:t>
          </a:r>
          <a:r>
            <a:rPr lang="de-DE" dirty="0" err="1"/>
            <a:t>performance</a:t>
          </a:r>
          <a:r>
            <a:rPr lang="de-DE" dirty="0"/>
            <a:t>, </a:t>
          </a:r>
          <a:r>
            <a:rPr lang="de-DE" dirty="0" err="1"/>
            <a:t>life</a:t>
          </a:r>
          <a:r>
            <a:rPr lang="de-DE" dirty="0"/>
            <a:t> time, …)</a:t>
          </a:r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B71E6FE6-3525-43BA-BE19-F9B9AD55BB66}" type="pres">
      <dgm:prSet presAssocID="{9B6ADD03-8A94-4E58-BD94-13D09BCB26D7}" presName="node" presStyleLbl="node1" presStyleIdx="0" presStyleCnt="6">
        <dgm:presLayoutVars>
          <dgm:bulletEnabled val="1"/>
        </dgm:presLayoutVars>
      </dgm:prSet>
      <dgm:spPr/>
    </dgm:pt>
    <dgm:pt modelId="{FA628AA8-CFB2-4E71-ABC8-31F6781E17E0}" type="pres">
      <dgm:prSet presAssocID="{07DE0980-D327-4D50-99AF-3CC5EFB9900E}" presName="sibTrans" presStyleLbl="sibTrans2D1" presStyleIdx="0" presStyleCnt="5"/>
      <dgm:spPr/>
    </dgm:pt>
    <dgm:pt modelId="{36516A2E-776D-4632-BBE8-15DF3E71EA75}" type="pres">
      <dgm:prSet presAssocID="{07DE0980-D327-4D50-99AF-3CC5EFB9900E}" presName="connectorText" presStyleLbl="sibTrans2D1" presStyleIdx="0" presStyleCnt="5"/>
      <dgm:spPr/>
    </dgm:pt>
    <dgm:pt modelId="{78975F6F-573B-4EE4-B88C-98E63657A12F}" type="pres">
      <dgm:prSet presAssocID="{DA6058FA-8970-416C-91DE-B65DC9CD8142}" presName="node" presStyleLbl="node1" presStyleIdx="1" presStyleCnt="6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1" presStyleCnt="5"/>
      <dgm:spPr/>
    </dgm:pt>
    <dgm:pt modelId="{E0308DAD-74E7-48B8-B74C-46133AE4441C}" type="pres">
      <dgm:prSet presAssocID="{2218C7B2-4F56-4D12-AC35-BBE83A8FB04C}" presName="connectorText" presStyleLbl="sibTrans2D1" presStyleIdx="1" presStyleCnt="5"/>
      <dgm:spPr/>
    </dgm:pt>
    <dgm:pt modelId="{0F9C4034-887A-4BB1-96C7-7980A57A4F65}" type="pres">
      <dgm:prSet presAssocID="{BE413890-46EF-4505-8896-8DFB5BE72F44}" presName="node" presStyleLbl="node1" presStyleIdx="2" presStyleCnt="6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2" presStyleCnt="5"/>
      <dgm:spPr/>
    </dgm:pt>
    <dgm:pt modelId="{C508E368-1E8A-4E80-A360-7C01B800E984}" type="pres">
      <dgm:prSet presAssocID="{EBADAAAC-4FD1-4700-B965-46E5D5AB511B}" presName="connectorText" presStyleLbl="sibTrans2D1" presStyleIdx="2" presStyleCnt="5"/>
      <dgm:spPr/>
    </dgm:pt>
    <dgm:pt modelId="{361E8BA5-6C50-408F-9087-64A9AAD5B373}" type="pres">
      <dgm:prSet presAssocID="{E0F911A1-833E-44FA-A5BE-FC55BEB68C3F}" presName="node" presStyleLbl="node1" presStyleIdx="3" presStyleCnt="6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3" presStyleCnt="5"/>
      <dgm:spPr/>
    </dgm:pt>
    <dgm:pt modelId="{FE68773C-59F6-484E-A4E9-1726968E24B0}" type="pres">
      <dgm:prSet presAssocID="{511ADC31-AC60-4BD5-AF5E-39CA65B628A7}" presName="connectorText" presStyleLbl="sibTrans2D1" presStyleIdx="3" presStyleCnt="5"/>
      <dgm:spPr/>
    </dgm:pt>
    <dgm:pt modelId="{ADA642E5-3DAA-46AC-9668-825762EBC8F6}" type="pres">
      <dgm:prSet presAssocID="{C2026731-97AF-47A5-86D4-F26770FF827A}" presName="node" presStyleLbl="node1" presStyleIdx="4" presStyleCnt="6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4" presStyleCnt="5"/>
      <dgm:spPr/>
    </dgm:pt>
    <dgm:pt modelId="{559F1371-E1D4-417B-9796-74D8366A5014}" type="pres">
      <dgm:prSet presAssocID="{B993903B-1337-4089-AFD5-31FE93E65198}" presName="connectorText" presStyleLbl="sibTrans2D1" presStyleIdx="4" presStyleCnt="5"/>
      <dgm:spPr/>
    </dgm:pt>
    <dgm:pt modelId="{0D06EEC5-4631-4601-9208-E0C1AD837383}" type="pres">
      <dgm:prSet presAssocID="{467D523A-8A73-4E6B-9C9A-72C0ACFD5FDF}" presName="node" presStyleLbl="node1" presStyleIdx="5" presStyleCnt="6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F9DE08-F94F-4262-BE9C-6BC2C39216E6}" type="presOf" srcId="{9B6ADD03-8A94-4E58-BD94-13D09BCB26D7}" destId="{B71E6FE6-3525-43BA-BE19-F9B9AD55BB66}" srcOrd="0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3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1" destOrd="0" parTransId="{31F7A9A5-CDC5-445E-9B0B-A1C0B0B93A57}" sibTransId="{2218C7B2-4F56-4D12-AC35-BBE83A8FB04C}"/>
    <dgm:cxn modelId="{662E97A1-7C69-4716-B948-3664F27B43FC}" srcId="{9690CF9E-C9C6-478B-A3E6-5CD8571D94E4}" destId="{9B6ADD03-8A94-4E58-BD94-13D09BCB26D7}" srcOrd="0" destOrd="0" parTransId="{358EE7D1-2E2F-4D42-8B91-A2C1A3BEE040}" sibTransId="{07DE0980-D327-4D50-99AF-3CC5EFB9900E}"/>
    <dgm:cxn modelId="{38D796A2-55FC-47AB-B756-4CA97CB20A65}" srcId="{9690CF9E-C9C6-478B-A3E6-5CD8571D94E4}" destId="{467D523A-8A73-4E6B-9C9A-72C0ACFD5FDF}" srcOrd="5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B42A5FB7-FCDE-4EAF-B35B-79C7241D21BF}" type="presOf" srcId="{07DE0980-D327-4D50-99AF-3CC5EFB9900E}" destId="{36516A2E-776D-4632-BBE8-15DF3E71EA75}" srcOrd="1" destOrd="0" presId="urn:microsoft.com/office/officeart/2005/8/layout/process1"/>
    <dgm:cxn modelId="{975DA4BC-5CDD-4D6E-9063-7D651DEE8FF3}" srcId="{9690CF9E-C9C6-478B-A3E6-5CD8571D94E4}" destId="{BE413890-46EF-4505-8896-8DFB5BE72F44}" srcOrd="2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4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8F03C7F0-2CFD-46BE-9830-A88CDEDA7600}" type="presOf" srcId="{07DE0980-D327-4D50-99AF-3CC5EFB9900E}" destId="{FA628AA8-CFB2-4E71-ABC8-31F6781E17E0}" srcOrd="0" destOrd="0" presId="urn:microsoft.com/office/officeart/2005/8/layout/process1"/>
    <dgm:cxn modelId="{B70DC9D8-7335-43D3-8C27-FBDA7FF5BBC2}" type="presParOf" srcId="{87584535-18A9-439D-B0B0-E4755EF3D417}" destId="{B71E6FE6-3525-43BA-BE19-F9B9AD55BB66}" srcOrd="0" destOrd="0" presId="urn:microsoft.com/office/officeart/2005/8/layout/process1"/>
    <dgm:cxn modelId="{81861BE8-E385-4C08-9D43-6C215C427D48}" type="presParOf" srcId="{87584535-18A9-439D-B0B0-E4755EF3D417}" destId="{FA628AA8-CFB2-4E71-ABC8-31F6781E17E0}" srcOrd="1" destOrd="0" presId="urn:microsoft.com/office/officeart/2005/8/layout/process1"/>
    <dgm:cxn modelId="{2E64CAF2-3B87-4011-B8AE-9099C9D23DD6}" type="presParOf" srcId="{FA628AA8-CFB2-4E71-ABC8-31F6781E17E0}" destId="{36516A2E-776D-4632-BBE8-15DF3E71EA75}" srcOrd="0" destOrd="0" presId="urn:microsoft.com/office/officeart/2005/8/layout/process1"/>
    <dgm:cxn modelId="{CF433DE3-93F8-4DC8-94E0-524D17D860BB}" type="presParOf" srcId="{87584535-18A9-439D-B0B0-E4755EF3D417}" destId="{78975F6F-573B-4EE4-B88C-98E63657A12F}" srcOrd="2" destOrd="0" presId="urn:microsoft.com/office/officeart/2005/8/layout/process1"/>
    <dgm:cxn modelId="{D4A2C622-E5C7-4A28-A0F0-98459F691405}" type="presParOf" srcId="{87584535-18A9-439D-B0B0-E4755EF3D417}" destId="{85CA9A4D-E6CB-47FA-B8A5-02E25D9BCDE7}" srcOrd="3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4" destOrd="0" presId="urn:microsoft.com/office/officeart/2005/8/layout/process1"/>
    <dgm:cxn modelId="{5EE5ED5B-921D-4945-B71B-3F678E7CAE78}" type="presParOf" srcId="{87584535-18A9-439D-B0B0-E4755EF3D417}" destId="{2BE4326A-4201-455C-BC48-9E8CC49F817D}" srcOrd="5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6" destOrd="0" presId="urn:microsoft.com/office/officeart/2005/8/layout/process1"/>
    <dgm:cxn modelId="{8EB14E8F-B030-4450-9EC1-8FADA80FB92E}" type="presParOf" srcId="{87584535-18A9-439D-B0B0-E4755EF3D417}" destId="{BA3DA7F3-C031-4CA4-98AA-0B2E6935CD5D}" srcOrd="7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8" destOrd="0" presId="urn:microsoft.com/office/officeart/2005/8/layout/process1"/>
    <dgm:cxn modelId="{8729FD4E-5A9D-4338-956A-56D9A5CF09BA}" type="presParOf" srcId="{87584535-18A9-439D-B0B0-E4755EF3D417}" destId="{78786F52-438B-4589-99B2-C232AB3819F2}" srcOrd="9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DA6058FA-8970-416C-91DE-B65DC9CD8142}">
      <dgm:prSet phldrT="[Text]"/>
      <dgm:spPr/>
      <dgm:t>
        <a:bodyPr/>
        <a:lstStyle/>
        <a:p>
          <a:r>
            <a:rPr lang="de-DE" dirty="0"/>
            <a:t>1 </a:t>
          </a:r>
          <a:r>
            <a:rPr lang="de-DE" dirty="0" err="1"/>
            <a:t>month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/>
      <dgm:t>
        <a:bodyPr/>
        <a:lstStyle/>
        <a:p>
          <a:r>
            <a:rPr lang="de-DE" dirty="0"/>
            <a:t>3-6 </a:t>
          </a:r>
          <a:r>
            <a:rPr lang="de-DE" dirty="0" err="1"/>
            <a:t>month</a:t>
          </a:r>
          <a:endParaRPr lang="de-DE" dirty="0"/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1 </a:t>
          </a:r>
          <a:r>
            <a:rPr lang="de-DE" dirty="0" err="1"/>
            <a:t>week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2-4 </a:t>
          </a:r>
          <a:r>
            <a:rPr lang="de-DE" dirty="0" err="1"/>
            <a:t>weeks</a:t>
          </a:r>
          <a:endParaRPr lang="de-DE" dirty="0"/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/>
      <dgm:t>
        <a:bodyPr/>
        <a:lstStyle/>
        <a:p>
          <a:r>
            <a:rPr lang="de-DE" dirty="0"/>
            <a:t>3-6 </a:t>
          </a:r>
          <a:r>
            <a:rPr lang="de-DE" dirty="0" err="1"/>
            <a:t>month</a:t>
          </a:r>
          <a:endParaRPr lang="de-DE" dirty="0"/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78975F6F-573B-4EE4-B88C-98E63657A12F}" type="pres">
      <dgm:prSet presAssocID="{DA6058FA-8970-416C-91DE-B65DC9CD8142}" presName="node" presStyleLbl="node1" presStyleIdx="0" presStyleCnt="5" custScaleY="34000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0" presStyleCnt="4"/>
      <dgm:spPr/>
    </dgm:pt>
    <dgm:pt modelId="{E0308DAD-74E7-48B8-B74C-46133AE4441C}" type="pres">
      <dgm:prSet presAssocID="{2218C7B2-4F56-4D12-AC35-BBE83A8FB04C}" presName="connectorText" presStyleLbl="sibTrans2D1" presStyleIdx="0" presStyleCnt="4"/>
      <dgm:spPr/>
    </dgm:pt>
    <dgm:pt modelId="{0F9C4034-887A-4BB1-96C7-7980A57A4F65}" type="pres">
      <dgm:prSet presAssocID="{BE413890-46EF-4505-8896-8DFB5BE72F44}" presName="node" presStyleLbl="node1" presStyleIdx="1" presStyleCnt="5" custScaleY="34000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1" presStyleCnt="4"/>
      <dgm:spPr/>
    </dgm:pt>
    <dgm:pt modelId="{C508E368-1E8A-4E80-A360-7C01B800E984}" type="pres">
      <dgm:prSet presAssocID="{EBADAAAC-4FD1-4700-B965-46E5D5AB511B}" presName="connectorText" presStyleLbl="sibTrans2D1" presStyleIdx="1" presStyleCnt="4"/>
      <dgm:spPr/>
    </dgm:pt>
    <dgm:pt modelId="{361E8BA5-6C50-408F-9087-64A9AAD5B373}" type="pres">
      <dgm:prSet presAssocID="{E0F911A1-833E-44FA-A5BE-FC55BEB68C3F}" presName="node" presStyleLbl="node1" presStyleIdx="2" presStyleCnt="5" custScaleY="34000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2" presStyleCnt="4"/>
      <dgm:spPr/>
    </dgm:pt>
    <dgm:pt modelId="{FE68773C-59F6-484E-A4E9-1726968E24B0}" type="pres">
      <dgm:prSet presAssocID="{511ADC31-AC60-4BD5-AF5E-39CA65B628A7}" presName="connectorText" presStyleLbl="sibTrans2D1" presStyleIdx="2" presStyleCnt="4"/>
      <dgm:spPr/>
    </dgm:pt>
    <dgm:pt modelId="{ADA642E5-3DAA-46AC-9668-825762EBC8F6}" type="pres">
      <dgm:prSet presAssocID="{C2026731-97AF-47A5-86D4-F26770FF827A}" presName="node" presStyleLbl="node1" presStyleIdx="3" presStyleCnt="5" custScaleY="34000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3" presStyleCnt="4"/>
      <dgm:spPr/>
    </dgm:pt>
    <dgm:pt modelId="{559F1371-E1D4-417B-9796-74D8366A5014}" type="pres">
      <dgm:prSet presAssocID="{B993903B-1337-4089-AFD5-31FE93E65198}" presName="connectorText" presStyleLbl="sibTrans2D1" presStyleIdx="3" presStyleCnt="4"/>
      <dgm:spPr/>
    </dgm:pt>
    <dgm:pt modelId="{0D06EEC5-4631-4601-9208-E0C1AD837383}" type="pres">
      <dgm:prSet presAssocID="{467D523A-8A73-4E6B-9C9A-72C0ACFD5FDF}" presName="node" presStyleLbl="node1" presStyleIdx="4" presStyleCnt="5" custScaleY="34000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2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0" destOrd="0" parTransId="{31F7A9A5-CDC5-445E-9B0B-A1C0B0B93A57}" sibTransId="{2218C7B2-4F56-4D12-AC35-BBE83A8FB04C}"/>
    <dgm:cxn modelId="{38D796A2-55FC-47AB-B756-4CA97CB20A65}" srcId="{9690CF9E-C9C6-478B-A3E6-5CD8571D94E4}" destId="{467D523A-8A73-4E6B-9C9A-72C0ACFD5FDF}" srcOrd="4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975DA4BC-5CDD-4D6E-9063-7D651DEE8FF3}" srcId="{9690CF9E-C9C6-478B-A3E6-5CD8571D94E4}" destId="{BE413890-46EF-4505-8896-8DFB5BE72F44}" srcOrd="1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3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CF433DE3-93F8-4DC8-94E0-524D17D860BB}" type="presParOf" srcId="{87584535-18A9-439D-B0B0-E4755EF3D417}" destId="{78975F6F-573B-4EE4-B88C-98E63657A12F}" srcOrd="0" destOrd="0" presId="urn:microsoft.com/office/officeart/2005/8/layout/process1"/>
    <dgm:cxn modelId="{D4A2C622-E5C7-4A28-A0F0-98459F691405}" type="presParOf" srcId="{87584535-18A9-439D-B0B0-E4755EF3D417}" destId="{85CA9A4D-E6CB-47FA-B8A5-02E25D9BCDE7}" srcOrd="1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2" destOrd="0" presId="urn:microsoft.com/office/officeart/2005/8/layout/process1"/>
    <dgm:cxn modelId="{5EE5ED5B-921D-4945-B71B-3F678E7CAE78}" type="presParOf" srcId="{87584535-18A9-439D-B0B0-E4755EF3D417}" destId="{2BE4326A-4201-455C-BC48-9E8CC49F817D}" srcOrd="3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4" destOrd="0" presId="urn:microsoft.com/office/officeart/2005/8/layout/process1"/>
    <dgm:cxn modelId="{8EB14E8F-B030-4450-9EC1-8FADA80FB92E}" type="presParOf" srcId="{87584535-18A9-439D-B0B0-E4755EF3D417}" destId="{BA3DA7F3-C031-4CA4-98AA-0B2E6935CD5D}" srcOrd="5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6" destOrd="0" presId="urn:microsoft.com/office/officeart/2005/8/layout/process1"/>
    <dgm:cxn modelId="{8729FD4E-5A9D-4338-956A-56D9A5CF09BA}" type="presParOf" srcId="{87584535-18A9-439D-B0B0-E4755EF3D417}" destId="{78786F52-438B-4589-99B2-C232AB3819F2}" srcOrd="7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B6ADD03-8A94-4E58-BD94-13D09BCB26D7}">
      <dgm:prSet phldrT="[Text]"/>
      <dgm:spPr/>
      <dgm:t>
        <a:bodyPr/>
        <a:lstStyle/>
        <a:p>
          <a:r>
            <a:rPr lang="de-DE" dirty="0"/>
            <a:t>Customer </a:t>
          </a:r>
          <a:r>
            <a:rPr lang="de-DE" dirty="0" err="1"/>
            <a:t>query</a:t>
          </a:r>
          <a:endParaRPr lang="de-DE" dirty="0"/>
        </a:p>
      </dgm:t>
    </dgm:pt>
    <dgm:pt modelId="{358EE7D1-2E2F-4D42-8B91-A2C1A3BEE040}" type="parTrans" cxnId="{662E97A1-7C69-4716-B948-3664F27B43FC}">
      <dgm:prSet/>
      <dgm:spPr/>
      <dgm:t>
        <a:bodyPr/>
        <a:lstStyle/>
        <a:p>
          <a:endParaRPr lang="de-DE"/>
        </a:p>
      </dgm:t>
    </dgm:pt>
    <dgm:pt modelId="{07DE0980-D327-4D50-99AF-3CC5EFB9900E}" type="sibTrans" cxnId="{662E97A1-7C69-4716-B948-3664F27B43FC}">
      <dgm:prSet/>
      <dgm:spPr/>
      <dgm:t>
        <a:bodyPr/>
        <a:lstStyle/>
        <a:p>
          <a:endParaRPr lang="de-DE"/>
        </a:p>
      </dgm:t>
    </dgm:pt>
    <dgm:pt modelId="{DA6058FA-8970-416C-91DE-B65DC9CD8142}">
      <dgm:prSet phldrT="[Text]"/>
      <dgm:spPr/>
      <dgm:t>
        <a:bodyPr/>
        <a:lstStyle/>
        <a:p>
          <a:r>
            <a:rPr lang="de-DE" dirty="0"/>
            <a:t>Design and </a:t>
          </a:r>
          <a:r>
            <a:rPr lang="de-DE" dirty="0" err="1"/>
            <a:t>technology</a:t>
          </a:r>
          <a:r>
            <a:rPr lang="de-DE" dirty="0"/>
            <a:t> </a:t>
          </a:r>
          <a:r>
            <a:rPr lang="de-DE" dirty="0" err="1"/>
            <a:t>flow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/>
      <dgm:t>
        <a:bodyPr/>
        <a:lstStyle/>
        <a:p>
          <a:r>
            <a:rPr lang="de-DE" dirty="0"/>
            <a:t>Clean </a:t>
          </a:r>
          <a:r>
            <a:rPr lang="de-DE" dirty="0" err="1"/>
            <a:t>room</a:t>
          </a:r>
          <a:r>
            <a:rPr lang="de-DE" dirty="0"/>
            <a:t> </a:t>
          </a:r>
          <a:r>
            <a:rPr lang="de-DE" dirty="0" err="1"/>
            <a:t>manufacturing</a:t>
          </a:r>
          <a:endParaRPr lang="de-DE" dirty="0"/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Wafer </a:t>
          </a:r>
          <a:r>
            <a:rPr lang="de-DE" dirty="0" err="1"/>
            <a:t>inspection</a:t>
          </a:r>
          <a:r>
            <a:rPr lang="de-DE" dirty="0"/>
            <a:t> and </a:t>
          </a:r>
          <a:r>
            <a:rPr lang="de-DE" dirty="0" err="1"/>
            <a:t>measurements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Assembling</a:t>
          </a:r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/>
      <dgm:t>
        <a:bodyPr/>
        <a:lstStyle/>
        <a:p>
          <a:r>
            <a:rPr lang="de-DE" dirty="0"/>
            <a:t>Module </a:t>
          </a:r>
          <a:r>
            <a:rPr lang="de-DE" dirty="0" err="1"/>
            <a:t>testing</a:t>
          </a:r>
          <a:r>
            <a:rPr lang="de-DE" dirty="0"/>
            <a:t> (</a:t>
          </a:r>
          <a:r>
            <a:rPr lang="de-DE" dirty="0" err="1"/>
            <a:t>performance</a:t>
          </a:r>
          <a:r>
            <a:rPr lang="de-DE" dirty="0"/>
            <a:t>, </a:t>
          </a:r>
          <a:r>
            <a:rPr lang="de-DE" dirty="0" err="1"/>
            <a:t>life</a:t>
          </a:r>
          <a:r>
            <a:rPr lang="de-DE" dirty="0"/>
            <a:t> time, …)</a:t>
          </a:r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B71E6FE6-3525-43BA-BE19-F9B9AD55BB66}" type="pres">
      <dgm:prSet presAssocID="{9B6ADD03-8A94-4E58-BD94-13D09BCB26D7}" presName="node" presStyleLbl="node1" presStyleIdx="0" presStyleCnt="6">
        <dgm:presLayoutVars>
          <dgm:bulletEnabled val="1"/>
        </dgm:presLayoutVars>
      </dgm:prSet>
      <dgm:spPr/>
    </dgm:pt>
    <dgm:pt modelId="{FA628AA8-CFB2-4E71-ABC8-31F6781E17E0}" type="pres">
      <dgm:prSet presAssocID="{07DE0980-D327-4D50-99AF-3CC5EFB9900E}" presName="sibTrans" presStyleLbl="sibTrans2D1" presStyleIdx="0" presStyleCnt="5"/>
      <dgm:spPr/>
    </dgm:pt>
    <dgm:pt modelId="{36516A2E-776D-4632-BBE8-15DF3E71EA75}" type="pres">
      <dgm:prSet presAssocID="{07DE0980-D327-4D50-99AF-3CC5EFB9900E}" presName="connectorText" presStyleLbl="sibTrans2D1" presStyleIdx="0" presStyleCnt="5"/>
      <dgm:spPr/>
    </dgm:pt>
    <dgm:pt modelId="{78975F6F-573B-4EE4-B88C-98E63657A12F}" type="pres">
      <dgm:prSet presAssocID="{DA6058FA-8970-416C-91DE-B65DC9CD8142}" presName="node" presStyleLbl="node1" presStyleIdx="1" presStyleCnt="6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1" presStyleCnt="5"/>
      <dgm:spPr/>
    </dgm:pt>
    <dgm:pt modelId="{E0308DAD-74E7-48B8-B74C-46133AE4441C}" type="pres">
      <dgm:prSet presAssocID="{2218C7B2-4F56-4D12-AC35-BBE83A8FB04C}" presName="connectorText" presStyleLbl="sibTrans2D1" presStyleIdx="1" presStyleCnt="5"/>
      <dgm:spPr/>
    </dgm:pt>
    <dgm:pt modelId="{0F9C4034-887A-4BB1-96C7-7980A57A4F65}" type="pres">
      <dgm:prSet presAssocID="{BE413890-46EF-4505-8896-8DFB5BE72F44}" presName="node" presStyleLbl="node1" presStyleIdx="2" presStyleCnt="6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2" presStyleCnt="5"/>
      <dgm:spPr/>
    </dgm:pt>
    <dgm:pt modelId="{C508E368-1E8A-4E80-A360-7C01B800E984}" type="pres">
      <dgm:prSet presAssocID="{EBADAAAC-4FD1-4700-B965-46E5D5AB511B}" presName="connectorText" presStyleLbl="sibTrans2D1" presStyleIdx="2" presStyleCnt="5"/>
      <dgm:spPr/>
    </dgm:pt>
    <dgm:pt modelId="{361E8BA5-6C50-408F-9087-64A9AAD5B373}" type="pres">
      <dgm:prSet presAssocID="{E0F911A1-833E-44FA-A5BE-FC55BEB68C3F}" presName="node" presStyleLbl="node1" presStyleIdx="3" presStyleCnt="6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3" presStyleCnt="5"/>
      <dgm:spPr/>
    </dgm:pt>
    <dgm:pt modelId="{FE68773C-59F6-484E-A4E9-1726968E24B0}" type="pres">
      <dgm:prSet presAssocID="{511ADC31-AC60-4BD5-AF5E-39CA65B628A7}" presName="connectorText" presStyleLbl="sibTrans2D1" presStyleIdx="3" presStyleCnt="5"/>
      <dgm:spPr/>
    </dgm:pt>
    <dgm:pt modelId="{ADA642E5-3DAA-46AC-9668-825762EBC8F6}" type="pres">
      <dgm:prSet presAssocID="{C2026731-97AF-47A5-86D4-F26770FF827A}" presName="node" presStyleLbl="node1" presStyleIdx="4" presStyleCnt="6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4" presStyleCnt="5"/>
      <dgm:spPr/>
    </dgm:pt>
    <dgm:pt modelId="{559F1371-E1D4-417B-9796-74D8366A5014}" type="pres">
      <dgm:prSet presAssocID="{B993903B-1337-4089-AFD5-31FE93E65198}" presName="connectorText" presStyleLbl="sibTrans2D1" presStyleIdx="4" presStyleCnt="5"/>
      <dgm:spPr/>
    </dgm:pt>
    <dgm:pt modelId="{0D06EEC5-4631-4601-9208-E0C1AD837383}" type="pres">
      <dgm:prSet presAssocID="{467D523A-8A73-4E6B-9C9A-72C0ACFD5FDF}" presName="node" presStyleLbl="node1" presStyleIdx="5" presStyleCnt="6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F9DE08-F94F-4262-BE9C-6BC2C39216E6}" type="presOf" srcId="{9B6ADD03-8A94-4E58-BD94-13D09BCB26D7}" destId="{B71E6FE6-3525-43BA-BE19-F9B9AD55BB66}" srcOrd="0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3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1" destOrd="0" parTransId="{31F7A9A5-CDC5-445E-9B0B-A1C0B0B93A57}" sibTransId="{2218C7B2-4F56-4D12-AC35-BBE83A8FB04C}"/>
    <dgm:cxn modelId="{662E97A1-7C69-4716-B948-3664F27B43FC}" srcId="{9690CF9E-C9C6-478B-A3E6-5CD8571D94E4}" destId="{9B6ADD03-8A94-4E58-BD94-13D09BCB26D7}" srcOrd="0" destOrd="0" parTransId="{358EE7D1-2E2F-4D42-8B91-A2C1A3BEE040}" sibTransId="{07DE0980-D327-4D50-99AF-3CC5EFB9900E}"/>
    <dgm:cxn modelId="{38D796A2-55FC-47AB-B756-4CA97CB20A65}" srcId="{9690CF9E-C9C6-478B-A3E6-5CD8571D94E4}" destId="{467D523A-8A73-4E6B-9C9A-72C0ACFD5FDF}" srcOrd="5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B42A5FB7-FCDE-4EAF-B35B-79C7241D21BF}" type="presOf" srcId="{07DE0980-D327-4D50-99AF-3CC5EFB9900E}" destId="{36516A2E-776D-4632-BBE8-15DF3E71EA75}" srcOrd="1" destOrd="0" presId="urn:microsoft.com/office/officeart/2005/8/layout/process1"/>
    <dgm:cxn modelId="{975DA4BC-5CDD-4D6E-9063-7D651DEE8FF3}" srcId="{9690CF9E-C9C6-478B-A3E6-5CD8571D94E4}" destId="{BE413890-46EF-4505-8896-8DFB5BE72F44}" srcOrd="2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4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8F03C7F0-2CFD-46BE-9830-A88CDEDA7600}" type="presOf" srcId="{07DE0980-D327-4D50-99AF-3CC5EFB9900E}" destId="{FA628AA8-CFB2-4E71-ABC8-31F6781E17E0}" srcOrd="0" destOrd="0" presId="urn:microsoft.com/office/officeart/2005/8/layout/process1"/>
    <dgm:cxn modelId="{B70DC9D8-7335-43D3-8C27-FBDA7FF5BBC2}" type="presParOf" srcId="{87584535-18A9-439D-B0B0-E4755EF3D417}" destId="{B71E6FE6-3525-43BA-BE19-F9B9AD55BB66}" srcOrd="0" destOrd="0" presId="urn:microsoft.com/office/officeart/2005/8/layout/process1"/>
    <dgm:cxn modelId="{81861BE8-E385-4C08-9D43-6C215C427D48}" type="presParOf" srcId="{87584535-18A9-439D-B0B0-E4755EF3D417}" destId="{FA628AA8-CFB2-4E71-ABC8-31F6781E17E0}" srcOrd="1" destOrd="0" presId="urn:microsoft.com/office/officeart/2005/8/layout/process1"/>
    <dgm:cxn modelId="{2E64CAF2-3B87-4011-B8AE-9099C9D23DD6}" type="presParOf" srcId="{FA628AA8-CFB2-4E71-ABC8-31F6781E17E0}" destId="{36516A2E-776D-4632-BBE8-15DF3E71EA75}" srcOrd="0" destOrd="0" presId="urn:microsoft.com/office/officeart/2005/8/layout/process1"/>
    <dgm:cxn modelId="{CF433DE3-93F8-4DC8-94E0-524D17D860BB}" type="presParOf" srcId="{87584535-18A9-439D-B0B0-E4755EF3D417}" destId="{78975F6F-573B-4EE4-B88C-98E63657A12F}" srcOrd="2" destOrd="0" presId="urn:microsoft.com/office/officeart/2005/8/layout/process1"/>
    <dgm:cxn modelId="{D4A2C622-E5C7-4A28-A0F0-98459F691405}" type="presParOf" srcId="{87584535-18A9-439D-B0B0-E4755EF3D417}" destId="{85CA9A4D-E6CB-47FA-B8A5-02E25D9BCDE7}" srcOrd="3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4" destOrd="0" presId="urn:microsoft.com/office/officeart/2005/8/layout/process1"/>
    <dgm:cxn modelId="{5EE5ED5B-921D-4945-B71B-3F678E7CAE78}" type="presParOf" srcId="{87584535-18A9-439D-B0B0-E4755EF3D417}" destId="{2BE4326A-4201-455C-BC48-9E8CC49F817D}" srcOrd="5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6" destOrd="0" presId="urn:microsoft.com/office/officeart/2005/8/layout/process1"/>
    <dgm:cxn modelId="{8EB14E8F-B030-4450-9EC1-8FADA80FB92E}" type="presParOf" srcId="{87584535-18A9-439D-B0B0-E4755EF3D417}" destId="{BA3DA7F3-C031-4CA4-98AA-0B2E6935CD5D}" srcOrd="7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8" destOrd="0" presId="urn:microsoft.com/office/officeart/2005/8/layout/process1"/>
    <dgm:cxn modelId="{8729FD4E-5A9D-4338-956A-56D9A5CF09BA}" type="presParOf" srcId="{87584535-18A9-439D-B0B0-E4755EF3D417}" destId="{78786F52-438B-4589-99B2-C232AB3819F2}" srcOrd="9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DA6058FA-8970-416C-91DE-B65DC9CD8142}">
      <dgm:prSet phldrT="[Text]"/>
      <dgm:spPr/>
      <dgm:t>
        <a:bodyPr/>
        <a:lstStyle/>
        <a:p>
          <a:r>
            <a:rPr lang="de-DE" dirty="0"/>
            <a:t>1 </a:t>
          </a:r>
          <a:r>
            <a:rPr lang="de-DE" dirty="0" err="1"/>
            <a:t>month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>
        <a:ln w="28575">
          <a:solidFill>
            <a:srgbClr val="FF0000"/>
          </a:solidFill>
        </a:ln>
      </dgm:spPr>
      <dgm:t>
        <a:bodyPr/>
        <a:lstStyle/>
        <a:p>
          <a:r>
            <a:rPr lang="de-DE" dirty="0">
              <a:solidFill>
                <a:srgbClr val="C00000"/>
              </a:solidFill>
            </a:rPr>
            <a:t>3-6 </a:t>
          </a:r>
          <a:r>
            <a:rPr lang="de-DE" dirty="0" err="1">
              <a:solidFill>
                <a:srgbClr val="C00000"/>
              </a:solidFill>
            </a:rPr>
            <a:t>month</a:t>
          </a:r>
          <a:endParaRPr lang="de-DE" dirty="0">
            <a:solidFill>
              <a:srgbClr val="C00000"/>
            </a:solidFill>
          </a:endParaRPr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1 </a:t>
          </a:r>
          <a:r>
            <a:rPr lang="de-DE" dirty="0" err="1"/>
            <a:t>week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2-4 </a:t>
          </a:r>
          <a:r>
            <a:rPr lang="de-DE" dirty="0" err="1"/>
            <a:t>weeks</a:t>
          </a:r>
          <a:endParaRPr lang="de-DE" dirty="0"/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>
        <a:ln w="28575">
          <a:solidFill>
            <a:srgbClr val="FF0000"/>
          </a:solidFill>
        </a:ln>
      </dgm:spPr>
      <dgm:t>
        <a:bodyPr/>
        <a:lstStyle/>
        <a:p>
          <a:r>
            <a:rPr lang="de-DE" dirty="0">
              <a:solidFill>
                <a:srgbClr val="C00000"/>
              </a:solidFill>
            </a:rPr>
            <a:t>3-6 </a:t>
          </a:r>
          <a:r>
            <a:rPr lang="de-DE" dirty="0" err="1">
              <a:solidFill>
                <a:srgbClr val="C00000"/>
              </a:solidFill>
            </a:rPr>
            <a:t>month</a:t>
          </a:r>
          <a:endParaRPr lang="de-DE" dirty="0">
            <a:solidFill>
              <a:srgbClr val="C00000"/>
            </a:solidFill>
          </a:endParaRPr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78975F6F-573B-4EE4-B88C-98E63657A12F}" type="pres">
      <dgm:prSet presAssocID="{DA6058FA-8970-416C-91DE-B65DC9CD8142}" presName="node" presStyleLbl="node1" presStyleIdx="0" presStyleCnt="5" custScaleY="34000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0" presStyleCnt="4"/>
      <dgm:spPr/>
    </dgm:pt>
    <dgm:pt modelId="{E0308DAD-74E7-48B8-B74C-46133AE4441C}" type="pres">
      <dgm:prSet presAssocID="{2218C7B2-4F56-4D12-AC35-BBE83A8FB04C}" presName="connectorText" presStyleLbl="sibTrans2D1" presStyleIdx="0" presStyleCnt="4"/>
      <dgm:spPr/>
    </dgm:pt>
    <dgm:pt modelId="{0F9C4034-887A-4BB1-96C7-7980A57A4F65}" type="pres">
      <dgm:prSet presAssocID="{BE413890-46EF-4505-8896-8DFB5BE72F44}" presName="node" presStyleLbl="node1" presStyleIdx="1" presStyleCnt="5" custScaleY="34000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1" presStyleCnt="4"/>
      <dgm:spPr/>
    </dgm:pt>
    <dgm:pt modelId="{C508E368-1E8A-4E80-A360-7C01B800E984}" type="pres">
      <dgm:prSet presAssocID="{EBADAAAC-4FD1-4700-B965-46E5D5AB511B}" presName="connectorText" presStyleLbl="sibTrans2D1" presStyleIdx="1" presStyleCnt="4"/>
      <dgm:spPr/>
    </dgm:pt>
    <dgm:pt modelId="{361E8BA5-6C50-408F-9087-64A9AAD5B373}" type="pres">
      <dgm:prSet presAssocID="{E0F911A1-833E-44FA-A5BE-FC55BEB68C3F}" presName="node" presStyleLbl="node1" presStyleIdx="2" presStyleCnt="5" custScaleY="34000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2" presStyleCnt="4"/>
      <dgm:spPr/>
    </dgm:pt>
    <dgm:pt modelId="{FE68773C-59F6-484E-A4E9-1726968E24B0}" type="pres">
      <dgm:prSet presAssocID="{511ADC31-AC60-4BD5-AF5E-39CA65B628A7}" presName="connectorText" presStyleLbl="sibTrans2D1" presStyleIdx="2" presStyleCnt="4"/>
      <dgm:spPr/>
    </dgm:pt>
    <dgm:pt modelId="{ADA642E5-3DAA-46AC-9668-825762EBC8F6}" type="pres">
      <dgm:prSet presAssocID="{C2026731-97AF-47A5-86D4-F26770FF827A}" presName="node" presStyleLbl="node1" presStyleIdx="3" presStyleCnt="5" custScaleY="34000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3" presStyleCnt="4"/>
      <dgm:spPr/>
    </dgm:pt>
    <dgm:pt modelId="{559F1371-E1D4-417B-9796-74D8366A5014}" type="pres">
      <dgm:prSet presAssocID="{B993903B-1337-4089-AFD5-31FE93E65198}" presName="connectorText" presStyleLbl="sibTrans2D1" presStyleIdx="3" presStyleCnt="4"/>
      <dgm:spPr/>
    </dgm:pt>
    <dgm:pt modelId="{0D06EEC5-4631-4601-9208-E0C1AD837383}" type="pres">
      <dgm:prSet presAssocID="{467D523A-8A73-4E6B-9C9A-72C0ACFD5FDF}" presName="node" presStyleLbl="node1" presStyleIdx="4" presStyleCnt="5" custScaleY="34000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2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0" destOrd="0" parTransId="{31F7A9A5-CDC5-445E-9B0B-A1C0B0B93A57}" sibTransId="{2218C7B2-4F56-4D12-AC35-BBE83A8FB04C}"/>
    <dgm:cxn modelId="{38D796A2-55FC-47AB-B756-4CA97CB20A65}" srcId="{9690CF9E-C9C6-478B-A3E6-5CD8571D94E4}" destId="{467D523A-8A73-4E6B-9C9A-72C0ACFD5FDF}" srcOrd="4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975DA4BC-5CDD-4D6E-9063-7D651DEE8FF3}" srcId="{9690CF9E-C9C6-478B-A3E6-5CD8571D94E4}" destId="{BE413890-46EF-4505-8896-8DFB5BE72F44}" srcOrd="1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3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CF433DE3-93F8-4DC8-94E0-524D17D860BB}" type="presParOf" srcId="{87584535-18A9-439D-B0B0-E4755EF3D417}" destId="{78975F6F-573B-4EE4-B88C-98E63657A12F}" srcOrd="0" destOrd="0" presId="urn:microsoft.com/office/officeart/2005/8/layout/process1"/>
    <dgm:cxn modelId="{D4A2C622-E5C7-4A28-A0F0-98459F691405}" type="presParOf" srcId="{87584535-18A9-439D-B0B0-E4755EF3D417}" destId="{85CA9A4D-E6CB-47FA-B8A5-02E25D9BCDE7}" srcOrd="1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2" destOrd="0" presId="urn:microsoft.com/office/officeart/2005/8/layout/process1"/>
    <dgm:cxn modelId="{5EE5ED5B-921D-4945-B71B-3F678E7CAE78}" type="presParOf" srcId="{87584535-18A9-439D-B0B0-E4755EF3D417}" destId="{2BE4326A-4201-455C-BC48-9E8CC49F817D}" srcOrd="3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4" destOrd="0" presId="urn:microsoft.com/office/officeart/2005/8/layout/process1"/>
    <dgm:cxn modelId="{8EB14E8F-B030-4450-9EC1-8FADA80FB92E}" type="presParOf" srcId="{87584535-18A9-439D-B0B0-E4755EF3D417}" destId="{BA3DA7F3-C031-4CA4-98AA-0B2E6935CD5D}" srcOrd="5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6" destOrd="0" presId="urn:microsoft.com/office/officeart/2005/8/layout/process1"/>
    <dgm:cxn modelId="{8729FD4E-5A9D-4338-956A-56D9A5CF09BA}" type="presParOf" srcId="{87584535-18A9-439D-B0B0-E4755EF3D417}" destId="{78786F52-438B-4589-99B2-C232AB3819F2}" srcOrd="7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B6ADD03-8A94-4E58-BD94-13D09BCB26D7}">
      <dgm:prSet phldrT="[Text]"/>
      <dgm:spPr/>
      <dgm:t>
        <a:bodyPr/>
        <a:lstStyle/>
        <a:p>
          <a:r>
            <a:rPr lang="de-DE" dirty="0"/>
            <a:t>Customer </a:t>
          </a:r>
          <a:r>
            <a:rPr lang="de-DE" dirty="0" err="1"/>
            <a:t>query</a:t>
          </a:r>
          <a:endParaRPr lang="de-DE" dirty="0"/>
        </a:p>
      </dgm:t>
    </dgm:pt>
    <dgm:pt modelId="{358EE7D1-2E2F-4D42-8B91-A2C1A3BEE040}" type="parTrans" cxnId="{662E97A1-7C69-4716-B948-3664F27B43FC}">
      <dgm:prSet/>
      <dgm:spPr/>
      <dgm:t>
        <a:bodyPr/>
        <a:lstStyle/>
        <a:p>
          <a:endParaRPr lang="de-DE"/>
        </a:p>
      </dgm:t>
    </dgm:pt>
    <dgm:pt modelId="{07DE0980-D327-4D50-99AF-3CC5EFB9900E}" type="sibTrans" cxnId="{662E97A1-7C69-4716-B948-3664F27B43FC}">
      <dgm:prSet/>
      <dgm:spPr/>
      <dgm:t>
        <a:bodyPr/>
        <a:lstStyle/>
        <a:p>
          <a:endParaRPr lang="de-DE"/>
        </a:p>
      </dgm:t>
    </dgm:pt>
    <dgm:pt modelId="{DA6058FA-8970-416C-91DE-B65DC9CD8142}">
      <dgm:prSet phldrT="[Text]"/>
      <dgm:spPr/>
      <dgm:t>
        <a:bodyPr/>
        <a:lstStyle/>
        <a:p>
          <a:r>
            <a:rPr lang="de-DE" dirty="0"/>
            <a:t>Design and </a:t>
          </a:r>
          <a:r>
            <a:rPr lang="de-DE" dirty="0" err="1"/>
            <a:t>technology</a:t>
          </a:r>
          <a:r>
            <a:rPr lang="de-DE" dirty="0"/>
            <a:t> </a:t>
          </a:r>
          <a:r>
            <a:rPr lang="de-DE" dirty="0" err="1"/>
            <a:t>flow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/>
      <dgm:t>
        <a:bodyPr/>
        <a:lstStyle/>
        <a:p>
          <a:r>
            <a:rPr lang="de-DE" dirty="0"/>
            <a:t>Clean </a:t>
          </a:r>
          <a:r>
            <a:rPr lang="de-DE" dirty="0" err="1"/>
            <a:t>room</a:t>
          </a:r>
          <a:r>
            <a:rPr lang="de-DE" dirty="0"/>
            <a:t> </a:t>
          </a:r>
          <a:r>
            <a:rPr lang="de-DE" dirty="0" err="1"/>
            <a:t>manufacturing</a:t>
          </a:r>
          <a:endParaRPr lang="de-DE" dirty="0"/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Wafer </a:t>
          </a:r>
          <a:r>
            <a:rPr lang="de-DE" dirty="0" err="1"/>
            <a:t>inspection</a:t>
          </a:r>
          <a:r>
            <a:rPr lang="de-DE" dirty="0"/>
            <a:t> and </a:t>
          </a:r>
          <a:r>
            <a:rPr lang="de-DE" dirty="0" err="1"/>
            <a:t>measurements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Assembling</a:t>
          </a:r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/>
      <dgm:t>
        <a:bodyPr/>
        <a:lstStyle/>
        <a:p>
          <a:r>
            <a:rPr lang="de-DE" dirty="0"/>
            <a:t>Module </a:t>
          </a:r>
          <a:r>
            <a:rPr lang="de-DE" dirty="0" err="1"/>
            <a:t>testing</a:t>
          </a:r>
          <a:r>
            <a:rPr lang="de-DE" dirty="0"/>
            <a:t> (</a:t>
          </a:r>
          <a:r>
            <a:rPr lang="de-DE" dirty="0" err="1"/>
            <a:t>performance</a:t>
          </a:r>
          <a:r>
            <a:rPr lang="de-DE" dirty="0"/>
            <a:t>, </a:t>
          </a:r>
          <a:r>
            <a:rPr lang="de-DE" dirty="0" err="1"/>
            <a:t>life</a:t>
          </a:r>
          <a:r>
            <a:rPr lang="de-DE" dirty="0"/>
            <a:t> time, …)</a:t>
          </a:r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B71E6FE6-3525-43BA-BE19-F9B9AD55BB66}" type="pres">
      <dgm:prSet presAssocID="{9B6ADD03-8A94-4E58-BD94-13D09BCB26D7}" presName="node" presStyleLbl="node1" presStyleIdx="0" presStyleCnt="6">
        <dgm:presLayoutVars>
          <dgm:bulletEnabled val="1"/>
        </dgm:presLayoutVars>
      </dgm:prSet>
      <dgm:spPr/>
    </dgm:pt>
    <dgm:pt modelId="{FA628AA8-CFB2-4E71-ABC8-31F6781E17E0}" type="pres">
      <dgm:prSet presAssocID="{07DE0980-D327-4D50-99AF-3CC5EFB9900E}" presName="sibTrans" presStyleLbl="sibTrans2D1" presStyleIdx="0" presStyleCnt="5"/>
      <dgm:spPr/>
    </dgm:pt>
    <dgm:pt modelId="{36516A2E-776D-4632-BBE8-15DF3E71EA75}" type="pres">
      <dgm:prSet presAssocID="{07DE0980-D327-4D50-99AF-3CC5EFB9900E}" presName="connectorText" presStyleLbl="sibTrans2D1" presStyleIdx="0" presStyleCnt="5"/>
      <dgm:spPr/>
    </dgm:pt>
    <dgm:pt modelId="{78975F6F-573B-4EE4-B88C-98E63657A12F}" type="pres">
      <dgm:prSet presAssocID="{DA6058FA-8970-416C-91DE-B65DC9CD8142}" presName="node" presStyleLbl="node1" presStyleIdx="1" presStyleCnt="6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1" presStyleCnt="5"/>
      <dgm:spPr/>
    </dgm:pt>
    <dgm:pt modelId="{E0308DAD-74E7-48B8-B74C-46133AE4441C}" type="pres">
      <dgm:prSet presAssocID="{2218C7B2-4F56-4D12-AC35-BBE83A8FB04C}" presName="connectorText" presStyleLbl="sibTrans2D1" presStyleIdx="1" presStyleCnt="5"/>
      <dgm:spPr/>
    </dgm:pt>
    <dgm:pt modelId="{0F9C4034-887A-4BB1-96C7-7980A57A4F65}" type="pres">
      <dgm:prSet presAssocID="{BE413890-46EF-4505-8896-8DFB5BE72F44}" presName="node" presStyleLbl="node1" presStyleIdx="2" presStyleCnt="6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2" presStyleCnt="5"/>
      <dgm:spPr/>
    </dgm:pt>
    <dgm:pt modelId="{C508E368-1E8A-4E80-A360-7C01B800E984}" type="pres">
      <dgm:prSet presAssocID="{EBADAAAC-4FD1-4700-B965-46E5D5AB511B}" presName="connectorText" presStyleLbl="sibTrans2D1" presStyleIdx="2" presStyleCnt="5"/>
      <dgm:spPr/>
    </dgm:pt>
    <dgm:pt modelId="{361E8BA5-6C50-408F-9087-64A9AAD5B373}" type="pres">
      <dgm:prSet presAssocID="{E0F911A1-833E-44FA-A5BE-FC55BEB68C3F}" presName="node" presStyleLbl="node1" presStyleIdx="3" presStyleCnt="6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3" presStyleCnt="5"/>
      <dgm:spPr/>
    </dgm:pt>
    <dgm:pt modelId="{FE68773C-59F6-484E-A4E9-1726968E24B0}" type="pres">
      <dgm:prSet presAssocID="{511ADC31-AC60-4BD5-AF5E-39CA65B628A7}" presName="connectorText" presStyleLbl="sibTrans2D1" presStyleIdx="3" presStyleCnt="5"/>
      <dgm:spPr/>
    </dgm:pt>
    <dgm:pt modelId="{ADA642E5-3DAA-46AC-9668-825762EBC8F6}" type="pres">
      <dgm:prSet presAssocID="{C2026731-97AF-47A5-86D4-F26770FF827A}" presName="node" presStyleLbl="node1" presStyleIdx="4" presStyleCnt="6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4" presStyleCnt="5"/>
      <dgm:spPr/>
    </dgm:pt>
    <dgm:pt modelId="{559F1371-E1D4-417B-9796-74D8366A5014}" type="pres">
      <dgm:prSet presAssocID="{B993903B-1337-4089-AFD5-31FE93E65198}" presName="connectorText" presStyleLbl="sibTrans2D1" presStyleIdx="4" presStyleCnt="5"/>
      <dgm:spPr/>
    </dgm:pt>
    <dgm:pt modelId="{0D06EEC5-4631-4601-9208-E0C1AD837383}" type="pres">
      <dgm:prSet presAssocID="{467D523A-8A73-4E6B-9C9A-72C0ACFD5FDF}" presName="node" presStyleLbl="node1" presStyleIdx="5" presStyleCnt="6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F9DE08-F94F-4262-BE9C-6BC2C39216E6}" type="presOf" srcId="{9B6ADD03-8A94-4E58-BD94-13D09BCB26D7}" destId="{B71E6FE6-3525-43BA-BE19-F9B9AD55BB66}" srcOrd="0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3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1" destOrd="0" parTransId="{31F7A9A5-CDC5-445E-9B0B-A1C0B0B93A57}" sibTransId="{2218C7B2-4F56-4D12-AC35-BBE83A8FB04C}"/>
    <dgm:cxn modelId="{662E97A1-7C69-4716-B948-3664F27B43FC}" srcId="{9690CF9E-C9C6-478B-A3E6-5CD8571D94E4}" destId="{9B6ADD03-8A94-4E58-BD94-13D09BCB26D7}" srcOrd="0" destOrd="0" parTransId="{358EE7D1-2E2F-4D42-8B91-A2C1A3BEE040}" sibTransId="{07DE0980-D327-4D50-99AF-3CC5EFB9900E}"/>
    <dgm:cxn modelId="{38D796A2-55FC-47AB-B756-4CA97CB20A65}" srcId="{9690CF9E-C9C6-478B-A3E6-5CD8571D94E4}" destId="{467D523A-8A73-4E6B-9C9A-72C0ACFD5FDF}" srcOrd="5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B42A5FB7-FCDE-4EAF-B35B-79C7241D21BF}" type="presOf" srcId="{07DE0980-D327-4D50-99AF-3CC5EFB9900E}" destId="{36516A2E-776D-4632-BBE8-15DF3E71EA75}" srcOrd="1" destOrd="0" presId="urn:microsoft.com/office/officeart/2005/8/layout/process1"/>
    <dgm:cxn modelId="{975DA4BC-5CDD-4D6E-9063-7D651DEE8FF3}" srcId="{9690CF9E-C9C6-478B-A3E6-5CD8571D94E4}" destId="{BE413890-46EF-4505-8896-8DFB5BE72F44}" srcOrd="2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4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8F03C7F0-2CFD-46BE-9830-A88CDEDA7600}" type="presOf" srcId="{07DE0980-D327-4D50-99AF-3CC5EFB9900E}" destId="{FA628AA8-CFB2-4E71-ABC8-31F6781E17E0}" srcOrd="0" destOrd="0" presId="urn:microsoft.com/office/officeart/2005/8/layout/process1"/>
    <dgm:cxn modelId="{B70DC9D8-7335-43D3-8C27-FBDA7FF5BBC2}" type="presParOf" srcId="{87584535-18A9-439D-B0B0-E4755EF3D417}" destId="{B71E6FE6-3525-43BA-BE19-F9B9AD55BB66}" srcOrd="0" destOrd="0" presId="urn:microsoft.com/office/officeart/2005/8/layout/process1"/>
    <dgm:cxn modelId="{81861BE8-E385-4C08-9D43-6C215C427D48}" type="presParOf" srcId="{87584535-18A9-439D-B0B0-E4755EF3D417}" destId="{FA628AA8-CFB2-4E71-ABC8-31F6781E17E0}" srcOrd="1" destOrd="0" presId="urn:microsoft.com/office/officeart/2005/8/layout/process1"/>
    <dgm:cxn modelId="{2E64CAF2-3B87-4011-B8AE-9099C9D23DD6}" type="presParOf" srcId="{FA628AA8-CFB2-4E71-ABC8-31F6781E17E0}" destId="{36516A2E-776D-4632-BBE8-15DF3E71EA75}" srcOrd="0" destOrd="0" presId="urn:microsoft.com/office/officeart/2005/8/layout/process1"/>
    <dgm:cxn modelId="{CF433DE3-93F8-4DC8-94E0-524D17D860BB}" type="presParOf" srcId="{87584535-18A9-439D-B0B0-E4755EF3D417}" destId="{78975F6F-573B-4EE4-B88C-98E63657A12F}" srcOrd="2" destOrd="0" presId="urn:microsoft.com/office/officeart/2005/8/layout/process1"/>
    <dgm:cxn modelId="{D4A2C622-E5C7-4A28-A0F0-98459F691405}" type="presParOf" srcId="{87584535-18A9-439D-B0B0-E4755EF3D417}" destId="{85CA9A4D-E6CB-47FA-B8A5-02E25D9BCDE7}" srcOrd="3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4" destOrd="0" presId="urn:microsoft.com/office/officeart/2005/8/layout/process1"/>
    <dgm:cxn modelId="{5EE5ED5B-921D-4945-B71B-3F678E7CAE78}" type="presParOf" srcId="{87584535-18A9-439D-B0B0-E4755EF3D417}" destId="{2BE4326A-4201-455C-BC48-9E8CC49F817D}" srcOrd="5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6" destOrd="0" presId="urn:microsoft.com/office/officeart/2005/8/layout/process1"/>
    <dgm:cxn modelId="{8EB14E8F-B030-4450-9EC1-8FADA80FB92E}" type="presParOf" srcId="{87584535-18A9-439D-B0B0-E4755EF3D417}" destId="{BA3DA7F3-C031-4CA4-98AA-0B2E6935CD5D}" srcOrd="7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8" destOrd="0" presId="urn:microsoft.com/office/officeart/2005/8/layout/process1"/>
    <dgm:cxn modelId="{8729FD4E-5A9D-4338-956A-56D9A5CF09BA}" type="presParOf" srcId="{87584535-18A9-439D-B0B0-E4755EF3D417}" destId="{78786F52-438B-4589-99B2-C232AB3819F2}" srcOrd="9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90CF9E-C9C6-478B-A3E6-5CD8571D94E4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DA6058FA-8970-416C-91DE-B65DC9CD8142}">
      <dgm:prSet phldrT="[Text]"/>
      <dgm:spPr/>
      <dgm:t>
        <a:bodyPr/>
        <a:lstStyle/>
        <a:p>
          <a:r>
            <a:rPr lang="de-DE" dirty="0"/>
            <a:t>1 </a:t>
          </a:r>
          <a:r>
            <a:rPr lang="de-DE" dirty="0" err="1"/>
            <a:t>month</a:t>
          </a:r>
          <a:endParaRPr lang="de-DE" dirty="0"/>
        </a:p>
      </dgm:t>
    </dgm:pt>
    <dgm:pt modelId="{31F7A9A5-CDC5-445E-9B0B-A1C0B0B93A57}" type="parTrans" cxnId="{DC29D789-F214-487E-B918-6927AB732AC7}">
      <dgm:prSet/>
      <dgm:spPr/>
      <dgm:t>
        <a:bodyPr/>
        <a:lstStyle/>
        <a:p>
          <a:endParaRPr lang="de-DE"/>
        </a:p>
      </dgm:t>
    </dgm:pt>
    <dgm:pt modelId="{2218C7B2-4F56-4D12-AC35-BBE83A8FB04C}" type="sibTrans" cxnId="{DC29D789-F214-487E-B918-6927AB732AC7}">
      <dgm:prSet/>
      <dgm:spPr/>
      <dgm:t>
        <a:bodyPr/>
        <a:lstStyle/>
        <a:p>
          <a:endParaRPr lang="de-DE"/>
        </a:p>
      </dgm:t>
    </dgm:pt>
    <dgm:pt modelId="{BE413890-46EF-4505-8896-8DFB5BE72F44}">
      <dgm:prSet phldrT="[Text]"/>
      <dgm:spPr/>
      <dgm:t>
        <a:bodyPr/>
        <a:lstStyle/>
        <a:p>
          <a:r>
            <a:rPr lang="de-DE" dirty="0"/>
            <a:t>3-6 </a:t>
          </a:r>
          <a:r>
            <a:rPr lang="de-DE" dirty="0" err="1"/>
            <a:t>month</a:t>
          </a:r>
          <a:endParaRPr lang="de-DE" dirty="0"/>
        </a:p>
      </dgm:t>
    </dgm:pt>
    <dgm:pt modelId="{D5BAB91B-DEAE-4B81-9170-B708D26445E0}" type="parTrans" cxnId="{975DA4BC-5CDD-4D6E-9063-7D651DEE8FF3}">
      <dgm:prSet/>
      <dgm:spPr/>
      <dgm:t>
        <a:bodyPr/>
        <a:lstStyle/>
        <a:p>
          <a:endParaRPr lang="de-DE"/>
        </a:p>
      </dgm:t>
    </dgm:pt>
    <dgm:pt modelId="{EBADAAAC-4FD1-4700-B965-46E5D5AB511B}" type="sibTrans" cxnId="{975DA4BC-5CDD-4D6E-9063-7D651DEE8FF3}">
      <dgm:prSet/>
      <dgm:spPr/>
      <dgm:t>
        <a:bodyPr/>
        <a:lstStyle/>
        <a:p>
          <a:endParaRPr lang="de-DE"/>
        </a:p>
      </dgm:t>
    </dgm:pt>
    <dgm:pt modelId="{E0F911A1-833E-44FA-A5BE-FC55BEB68C3F}">
      <dgm:prSet/>
      <dgm:spPr/>
      <dgm:t>
        <a:bodyPr/>
        <a:lstStyle/>
        <a:p>
          <a:r>
            <a:rPr lang="de-DE" dirty="0"/>
            <a:t>1 </a:t>
          </a:r>
          <a:r>
            <a:rPr lang="de-DE" dirty="0" err="1"/>
            <a:t>week</a:t>
          </a:r>
          <a:endParaRPr lang="de-DE" dirty="0"/>
        </a:p>
      </dgm:t>
    </dgm:pt>
    <dgm:pt modelId="{906BAFDE-CBF7-4E94-A49C-4EF49F543605}" type="parTrans" cxnId="{F99D8C6C-8665-420C-AAE4-CE65CE3D4E36}">
      <dgm:prSet/>
      <dgm:spPr/>
      <dgm:t>
        <a:bodyPr/>
        <a:lstStyle/>
        <a:p>
          <a:endParaRPr lang="de-DE"/>
        </a:p>
      </dgm:t>
    </dgm:pt>
    <dgm:pt modelId="{511ADC31-AC60-4BD5-AF5E-39CA65B628A7}" type="sibTrans" cxnId="{F99D8C6C-8665-420C-AAE4-CE65CE3D4E36}">
      <dgm:prSet/>
      <dgm:spPr/>
      <dgm:t>
        <a:bodyPr/>
        <a:lstStyle/>
        <a:p>
          <a:endParaRPr lang="de-DE"/>
        </a:p>
      </dgm:t>
    </dgm:pt>
    <dgm:pt modelId="{C2026731-97AF-47A5-86D4-F26770FF827A}">
      <dgm:prSet/>
      <dgm:spPr/>
      <dgm:t>
        <a:bodyPr/>
        <a:lstStyle/>
        <a:p>
          <a:r>
            <a:rPr lang="de-DE" dirty="0"/>
            <a:t>2-4 </a:t>
          </a:r>
          <a:r>
            <a:rPr lang="de-DE" dirty="0" err="1"/>
            <a:t>weeks</a:t>
          </a:r>
          <a:endParaRPr lang="de-DE" dirty="0"/>
        </a:p>
      </dgm:t>
    </dgm:pt>
    <dgm:pt modelId="{E3E61F6C-21C2-4B48-A19A-0D1322EA917A}" type="parTrans" cxnId="{C1B59BC7-77E1-4CDC-9F35-2E351EE67B74}">
      <dgm:prSet/>
      <dgm:spPr/>
      <dgm:t>
        <a:bodyPr/>
        <a:lstStyle/>
        <a:p>
          <a:endParaRPr lang="de-DE"/>
        </a:p>
      </dgm:t>
    </dgm:pt>
    <dgm:pt modelId="{B993903B-1337-4089-AFD5-31FE93E65198}" type="sibTrans" cxnId="{C1B59BC7-77E1-4CDC-9F35-2E351EE67B74}">
      <dgm:prSet/>
      <dgm:spPr/>
      <dgm:t>
        <a:bodyPr/>
        <a:lstStyle/>
        <a:p>
          <a:endParaRPr lang="de-DE"/>
        </a:p>
      </dgm:t>
    </dgm:pt>
    <dgm:pt modelId="{467D523A-8A73-4E6B-9C9A-72C0ACFD5FDF}">
      <dgm:prSet/>
      <dgm:spPr/>
      <dgm:t>
        <a:bodyPr/>
        <a:lstStyle/>
        <a:p>
          <a:r>
            <a:rPr lang="de-DE" dirty="0"/>
            <a:t>3-6 </a:t>
          </a:r>
          <a:r>
            <a:rPr lang="de-DE" dirty="0" err="1"/>
            <a:t>month</a:t>
          </a:r>
          <a:endParaRPr lang="de-DE" dirty="0"/>
        </a:p>
      </dgm:t>
    </dgm:pt>
    <dgm:pt modelId="{D435B99C-D3C2-4C38-91DC-CF7ABDF6383B}" type="parTrans" cxnId="{38D796A2-55FC-47AB-B756-4CA97CB20A65}">
      <dgm:prSet/>
      <dgm:spPr/>
      <dgm:t>
        <a:bodyPr/>
        <a:lstStyle/>
        <a:p>
          <a:endParaRPr lang="de-DE"/>
        </a:p>
      </dgm:t>
    </dgm:pt>
    <dgm:pt modelId="{8CEA57F4-0F4B-4DCA-9BFA-E12EF2B34019}" type="sibTrans" cxnId="{38D796A2-55FC-47AB-B756-4CA97CB20A65}">
      <dgm:prSet/>
      <dgm:spPr/>
      <dgm:t>
        <a:bodyPr/>
        <a:lstStyle/>
        <a:p>
          <a:endParaRPr lang="de-DE"/>
        </a:p>
      </dgm:t>
    </dgm:pt>
    <dgm:pt modelId="{87584535-18A9-439D-B0B0-E4755EF3D417}" type="pres">
      <dgm:prSet presAssocID="{9690CF9E-C9C6-478B-A3E6-5CD8571D94E4}" presName="Name0" presStyleCnt="0">
        <dgm:presLayoutVars>
          <dgm:dir/>
          <dgm:resizeHandles val="exact"/>
        </dgm:presLayoutVars>
      </dgm:prSet>
      <dgm:spPr/>
    </dgm:pt>
    <dgm:pt modelId="{78975F6F-573B-4EE4-B88C-98E63657A12F}" type="pres">
      <dgm:prSet presAssocID="{DA6058FA-8970-416C-91DE-B65DC9CD8142}" presName="node" presStyleLbl="node1" presStyleIdx="0" presStyleCnt="5" custScaleY="34000">
        <dgm:presLayoutVars>
          <dgm:bulletEnabled val="1"/>
        </dgm:presLayoutVars>
      </dgm:prSet>
      <dgm:spPr/>
    </dgm:pt>
    <dgm:pt modelId="{85CA9A4D-E6CB-47FA-B8A5-02E25D9BCDE7}" type="pres">
      <dgm:prSet presAssocID="{2218C7B2-4F56-4D12-AC35-BBE83A8FB04C}" presName="sibTrans" presStyleLbl="sibTrans2D1" presStyleIdx="0" presStyleCnt="4"/>
      <dgm:spPr/>
    </dgm:pt>
    <dgm:pt modelId="{E0308DAD-74E7-48B8-B74C-46133AE4441C}" type="pres">
      <dgm:prSet presAssocID="{2218C7B2-4F56-4D12-AC35-BBE83A8FB04C}" presName="connectorText" presStyleLbl="sibTrans2D1" presStyleIdx="0" presStyleCnt="4"/>
      <dgm:spPr/>
    </dgm:pt>
    <dgm:pt modelId="{0F9C4034-887A-4BB1-96C7-7980A57A4F65}" type="pres">
      <dgm:prSet presAssocID="{BE413890-46EF-4505-8896-8DFB5BE72F44}" presName="node" presStyleLbl="node1" presStyleIdx="1" presStyleCnt="5" custScaleY="34000">
        <dgm:presLayoutVars>
          <dgm:bulletEnabled val="1"/>
        </dgm:presLayoutVars>
      </dgm:prSet>
      <dgm:spPr/>
    </dgm:pt>
    <dgm:pt modelId="{2BE4326A-4201-455C-BC48-9E8CC49F817D}" type="pres">
      <dgm:prSet presAssocID="{EBADAAAC-4FD1-4700-B965-46E5D5AB511B}" presName="sibTrans" presStyleLbl="sibTrans2D1" presStyleIdx="1" presStyleCnt="4"/>
      <dgm:spPr/>
    </dgm:pt>
    <dgm:pt modelId="{C508E368-1E8A-4E80-A360-7C01B800E984}" type="pres">
      <dgm:prSet presAssocID="{EBADAAAC-4FD1-4700-B965-46E5D5AB511B}" presName="connectorText" presStyleLbl="sibTrans2D1" presStyleIdx="1" presStyleCnt="4"/>
      <dgm:spPr/>
    </dgm:pt>
    <dgm:pt modelId="{361E8BA5-6C50-408F-9087-64A9AAD5B373}" type="pres">
      <dgm:prSet presAssocID="{E0F911A1-833E-44FA-A5BE-FC55BEB68C3F}" presName="node" presStyleLbl="node1" presStyleIdx="2" presStyleCnt="5" custScaleY="34000">
        <dgm:presLayoutVars>
          <dgm:bulletEnabled val="1"/>
        </dgm:presLayoutVars>
      </dgm:prSet>
      <dgm:spPr/>
    </dgm:pt>
    <dgm:pt modelId="{BA3DA7F3-C031-4CA4-98AA-0B2E6935CD5D}" type="pres">
      <dgm:prSet presAssocID="{511ADC31-AC60-4BD5-AF5E-39CA65B628A7}" presName="sibTrans" presStyleLbl="sibTrans2D1" presStyleIdx="2" presStyleCnt="4"/>
      <dgm:spPr/>
    </dgm:pt>
    <dgm:pt modelId="{FE68773C-59F6-484E-A4E9-1726968E24B0}" type="pres">
      <dgm:prSet presAssocID="{511ADC31-AC60-4BD5-AF5E-39CA65B628A7}" presName="connectorText" presStyleLbl="sibTrans2D1" presStyleIdx="2" presStyleCnt="4"/>
      <dgm:spPr/>
    </dgm:pt>
    <dgm:pt modelId="{ADA642E5-3DAA-46AC-9668-825762EBC8F6}" type="pres">
      <dgm:prSet presAssocID="{C2026731-97AF-47A5-86D4-F26770FF827A}" presName="node" presStyleLbl="node1" presStyleIdx="3" presStyleCnt="5" custScaleY="34000">
        <dgm:presLayoutVars>
          <dgm:bulletEnabled val="1"/>
        </dgm:presLayoutVars>
      </dgm:prSet>
      <dgm:spPr/>
    </dgm:pt>
    <dgm:pt modelId="{78786F52-438B-4589-99B2-C232AB3819F2}" type="pres">
      <dgm:prSet presAssocID="{B993903B-1337-4089-AFD5-31FE93E65198}" presName="sibTrans" presStyleLbl="sibTrans2D1" presStyleIdx="3" presStyleCnt="4"/>
      <dgm:spPr/>
    </dgm:pt>
    <dgm:pt modelId="{559F1371-E1D4-417B-9796-74D8366A5014}" type="pres">
      <dgm:prSet presAssocID="{B993903B-1337-4089-AFD5-31FE93E65198}" presName="connectorText" presStyleLbl="sibTrans2D1" presStyleIdx="3" presStyleCnt="4"/>
      <dgm:spPr/>
    </dgm:pt>
    <dgm:pt modelId="{0D06EEC5-4631-4601-9208-E0C1AD837383}" type="pres">
      <dgm:prSet presAssocID="{467D523A-8A73-4E6B-9C9A-72C0ACFD5FDF}" presName="node" presStyleLbl="node1" presStyleIdx="4" presStyleCnt="5" custScaleY="34000">
        <dgm:presLayoutVars>
          <dgm:bulletEnabled val="1"/>
        </dgm:presLayoutVars>
      </dgm:prSet>
      <dgm:spPr/>
    </dgm:pt>
  </dgm:ptLst>
  <dgm:cxnLst>
    <dgm:cxn modelId="{A157E402-0DBD-4DA8-A506-4A62F894384B}" type="presOf" srcId="{EBADAAAC-4FD1-4700-B965-46E5D5AB511B}" destId="{C508E368-1E8A-4E80-A360-7C01B800E984}" srcOrd="1" destOrd="0" presId="urn:microsoft.com/office/officeart/2005/8/layout/process1"/>
    <dgm:cxn modelId="{95422603-4328-4315-AF45-C72DB3F532BE}" type="presOf" srcId="{B993903B-1337-4089-AFD5-31FE93E65198}" destId="{78786F52-438B-4589-99B2-C232AB3819F2}" srcOrd="0" destOrd="0" presId="urn:microsoft.com/office/officeart/2005/8/layout/process1"/>
    <dgm:cxn modelId="{0C0AB108-61AC-45DA-996A-7CFE1DC01903}" type="presOf" srcId="{511ADC31-AC60-4BD5-AF5E-39CA65B628A7}" destId="{FE68773C-59F6-484E-A4E9-1726968E24B0}" srcOrd="1" destOrd="0" presId="urn:microsoft.com/office/officeart/2005/8/layout/process1"/>
    <dgm:cxn modelId="{FAE45913-2867-46F7-B85F-BB464789B0E2}" type="presOf" srcId="{EBADAAAC-4FD1-4700-B965-46E5D5AB511B}" destId="{2BE4326A-4201-455C-BC48-9E8CC49F817D}" srcOrd="0" destOrd="0" presId="urn:microsoft.com/office/officeart/2005/8/layout/process1"/>
    <dgm:cxn modelId="{54B46926-2686-46F9-8543-922373F955B5}" type="presOf" srcId="{C2026731-97AF-47A5-86D4-F26770FF827A}" destId="{ADA642E5-3DAA-46AC-9668-825762EBC8F6}" srcOrd="0" destOrd="0" presId="urn:microsoft.com/office/officeart/2005/8/layout/process1"/>
    <dgm:cxn modelId="{2D33973C-2842-4E03-838B-3DDF4ECE3682}" type="presOf" srcId="{467D523A-8A73-4E6B-9C9A-72C0ACFD5FDF}" destId="{0D06EEC5-4631-4601-9208-E0C1AD837383}" srcOrd="0" destOrd="0" presId="urn:microsoft.com/office/officeart/2005/8/layout/process1"/>
    <dgm:cxn modelId="{8CE8435F-253A-46DA-BF75-78EFE6B7200C}" type="presOf" srcId="{BE413890-46EF-4505-8896-8DFB5BE72F44}" destId="{0F9C4034-887A-4BB1-96C7-7980A57A4F65}" srcOrd="0" destOrd="0" presId="urn:microsoft.com/office/officeart/2005/8/layout/process1"/>
    <dgm:cxn modelId="{F99D8C6C-8665-420C-AAE4-CE65CE3D4E36}" srcId="{9690CF9E-C9C6-478B-A3E6-5CD8571D94E4}" destId="{E0F911A1-833E-44FA-A5BE-FC55BEB68C3F}" srcOrd="2" destOrd="0" parTransId="{906BAFDE-CBF7-4E94-A49C-4EF49F543605}" sibTransId="{511ADC31-AC60-4BD5-AF5E-39CA65B628A7}"/>
    <dgm:cxn modelId="{4E0FDF50-A835-441F-AA1B-151ABF810228}" type="presOf" srcId="{9690CF9E-C9C6-478B-A3E6-5CD8571D94E4}" destId="{87584535-18A9-439D-B0B0-E4755EF3D417}" srcOrd="0" destOrd="0" presId="urn:microsoft.com/office/officeart/2005/8/layout/process1"/>
    <dgm:cxn modelId="{022D4071-6EF7-4C85-88E5-EE7585E9E988}" type="presOf" srcId="{DA6058FA-8970-416C-91DE-B65DC9CD8142}" destId="{78975F6F-573B-4EE4-B88C-98E63657A12F}" srcOrd="0" destOrd="0" presId="urn:microsoft.com/office/officeart/2005/8/layout/process1"/>
    <dgm:cxn modelId="{AC5E5D85-1008-4D67-BFCB-A2D1EE7A7769}" type="presOf" srcId="{B993903B-1337-4089-AFD5-31FE93E65198}" destId="{559F1371-E1D4-417B-9796-74D8366A5014}" srcOrd="1" destOrd="0" presId="urn:microsoft.com/office/officeart/2005/8/layout/process1"/>
    <dgm:cxn modelId="{DC29D789-F214-487E-B918-6927AB732AC7}" srcId="{9690CF9E-C9C6-478B-A3E6-5CD8571D94E4}" destId="{DA6058FA-8970-416C-91DE-B65DC9CD8142}" srcOrd="0" destOrd="0" parTransId="{31F7A9A5-CDC5-445E-9B0B-A1C0B0B93A57}" sibTransId="{2218C7B2-4F56-4D12-AC35-BBE83A8FB04C}"/>
    <dgm:cxn modelId="{38D796A2-55FC-47AB-B756-4CA97CB20A65}" srcId="{9690CF9E-C9C6-478B-A3E6-5CD8571D94E4}" destId="{467D523A-8A73-4E6B-9C9A-72C0ACFD5FDF}" srcOrd="4" destOrd="0" parTransId="{D435B99C-D3C2-4C38-91DC-CF7ABDF6383B}" sibTransId="{8CEA57F4-0F4B-4DCA-9BFA-E12EF2B34019}"/>
    <dgm:cxn modelId="{AD9EF4AF-D0F5-4155-B5C6-427E1AF76027}" type="presOf" srcId="{511ADC31-AC60-4BD5-AF5E-39CA65B628A7}" destId="{BA3DA7F3-C031-4CA4-98AA-0B2E6935CD5D}" srcOrd="0" destOrd="0" presId="urn:microsoft.com/office/officeart/2005/8/layout/process1"/>
    <dgm:cxn modelId="{975DA4BC-5CDD-4D6E-9063-7D651DEE8FF3}" srcId="{9690CF9E-C9C6-478B-A3E6-5CD8571D94E4}" destId="{BE413890-46EF-4505-8896-8DFB5BE72F44}" srcOrd="1" destOrd="0" parTransId="{D5BAB91B-DEAE-4B81-9170-B708D26445E0}" sibTransId="{EBADAAAC-4FD1-4700-B965-46E5D5AB511B}"/>
    <dgm:cxn modelId="{445C52C7-49BC-49A3-A270-CAAE699EFD45}" type="presOf" srcId="{E0F911A1-833E-44FA-A5BE-FC55BEB68C3F}" destId="{361E8BA5-6C50-408F-9087-64A9AAD5B373}" srcOrd="0" destOrd="0" presId="urn:microsoft.com/office/officeart/2005/8/layout/process1"/>
    <dgm:cxn modelId="{C1B59BC7-77E1-4CDC-9F35-2E351EE67B74}" srcId="{9690CF9E-C9C6-478B-A3E6-5CD8571D94E4}" destId="{C2026731-97AF-47A5-86D4-F26770FF827A}" srcOrd="3" destOrd="0" parTransId="{E3E61F6C-21C2-4B48-A19A-0D1322EA917A}" sibTransId="{B993903B-1337-4089-AFD5-31FE93E65198}"/>
    <dgm:cxn modelId="{CCFD86D7-BF84-4669-9ED6-FA8675A64FD1}" type="presOf" srcId="{2218C7B2-4F56-4D12-AC35-BBE83A8FB04C}" destId="{85CA9A4D-E6CB-47FA-B8A5-02E25D9BCDE7}" srcOrd="0" destOrd="0" presId="urn:microsoft.com/office/officeart/2005/8/layout/process1"/>
    <dgm:cxn modelId="{97602EE8-1271-4AD8-8540-A280EE73E255}" type="presOf" srcId="{2218C7B2-4F56-4D12-AC35-BBE83A8FB04C}" destId="{E0308DAD-74E7-48B8-B74C-46133AE4441C}" srcOrd="1" destOrd="0" presId="urn:microsoft.com/office/officeart/2005/8/layout/process1"/>
    <dgm:cxn modelId="{CF433DE3-93F8-4DC8-94E0-524D17D860BB}" type="presParOf" srcId="{87584535-18A9-439D-B0B0-E4755EF3D417}" destId="{78975F6F-573B-4EE4-B88C-98E63657A12F}" srcOrd="0" destOrd="0" presId="urn:microsoft.com/office/officeart/2005/8/layout/process1"/>
    <dgm:cxn modelId="{D4A2C622-E5C7-4A28-A0F0-98459F691405}" type="presParOf" srcId="{87584535-18A9-439D-B0B0-E4755EF3D417}" destId="{85CA9A4D-E6CB-47FA-B8A5-02E25D9BCDE7}" srcOrd="1" destOrd="0" presId="urn:microsoft.com/office/officeart/2005/8/layout/process1"/>
    <dgm:cxn modelId="{1580290F-5920-45C5-890C-8093D2FF0372}" type="presParOf" srcId="{85CA9A4D-E6CB-47FA-B8A5-02E25D9BCDE7}" destId="{E0308DAD-74E7-48B8-B74C-46133AE4441C}" srcOrd="0" destOrd="0" presId="urn:microsoft.com/office/officeart/2005/8/layout/process1"/>
    <dgm:cxn modelId="{EE383EFB-A0E7-42DA-9A65-B60FA18569BE}" type="presParOf" srcId="{87584535-18A9-439D-B0B0-E4755EF3D417}" destId="{0F9C4034-887A-4BB1-96C7-7980A57A4F65}" srcOrd="2" destOrd="0" presId="urn:microsoft.com/office/officeart/2005/8/layout/process1"/>
    <dgm:cxn modelId="{5EE5ED5B-921D-4945-B71B-3F678E7CAE78}" type="presParOf" srcId="{87584535-18A9-439D-B0B0-E4755EF3D417}" destId="{2BE4326A-4201-455C-BC48-9E8CC49F817D}" srcOrd="3" destOrd="0" presId="urn:microsoft.com/office/officeart/2005/8/layout/process1"/>
    <dgm:cxn modelId="{B426A96C-B5AE-4FD6-99AC-4C332D1F6478}" type="presParOf" srcId="{2BE4326A-4201-455C-BC48-9E8CC49F817D}" destId="{C508E368-1E8A-4E80-A360-7C01B800E984}" srcOrd="0" destOrd="0" presId="urn:microsoft.com/office/officeart/2005/8/layout/process1"/>
    <dgm:cxn modelId="{F809F8EB-3AAE-493D-85F9-1F5B540B2186}" type="presParOf" srcId="{87584535-18A9-439D-B0B0-E4755EF3D417}" destId="{361E8BA5-6C50-408F-9087-64A9AAD5B373}" srcOrd="4" destOrd="0" presId="urn:microsoft.com/office/officeart/2005/8/layout/process1"/>
    <dgm:cxn modelId="{8EB14E8F-B030-4450-9EC1-8FADA80FB92E}" type="presParOf" srcId="{87584535-18A9-439D-B0B0-E4755EF3D417}" destId="{BA3DA7F3-C031-4CA4-98AA-0B2E6935CD5D}" srcOrd="5" destOrd="0" presId="urn:microsoft.com/office/officeart/2005/8/layout/process1"/>
    <dgm:cxn modelId="{F3FF2177-711B-4CB0-AA59-416E15CB241E}" type="presParOf" srcId="{BA3DA7F3-C031-4CA4-98AA-0B2E6935CD5D}" destId="{FE68773C-59F6-484E-A4E9-1726968E24B0}" srcOrd="0" destOrd="0" presId="urn:microsoft.com/office/officeart/2005/8/layout/process1"/>
    <dgm:cxn modelId="{EA8BF2E6-A667-4214-AA68-483A3B3C0DE6}" type="presParOf" srcId="{87584535-18A9-439D-B0B0-E4755EF3D417}" destId="{ADA642E5-3DAA-46AC-9668-825762EBC8F6}" srcOrd="6" destOrd="0" presId="urn:microsoft.com/office/officeart/2005/8/layout/process1"/>
    <dgm:cxn modelId="{8729FD4E-5A9D-4338-956A-56D9A5CF09BA}" type="presParOf" srcId="{87584535-18A9-439D-B0B0-E4755EF3D417}" destId="{78786F52-438B-4589-99B2-C232AB3819F2}" srcOrd="7" destOrd="0" presId="urn:microsoft.com/office/officeart/2005/8/layout/process1"/>
    <dgm:cxn modelId="{A6FF75E5-F024-424E-9A72-C5276A3EC40F}" type="presParOf" srcId="{78786F52-438B-4589-99B2-C232AB3819F2}" destId="{559F1371-E1D4-417B-9796-74D8366A5014}" srcOrd="0" destOrd="0" presId="urn:microsoft.com/office/officeart/2005/8/layout/process1"/>
    <dgm:cxn modelId="{0DE07443-DB61-487C-8BC2-571F8FAF1BEB}" type="presParOf" srcId="{87584535-18A9-439D-B0B0-E4755EF3D417}" destId="{0D06EEC5-4631-4601-9208-E0C1AD837383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3B4C9E2-E80C-4D1C-AFE5-AC0EBB41393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CE0597-8F5F-4F2C-B18E-4BF8FD7B9D44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endParaRPr lang="de-DE" sz="1800" dirty="0"/>
        </a:p>
      </dgm:t>
    </dgm:pt>
    <dgm:pt modelId="{ADDABAD9-439A-47BA-938C-325997303464}" type="parTrans" cxnId="{09CF382B-35E1-4E37-9F10-A4B8040DB5FA}">
      <dgm:prSet/>
      <dgm:spPr/>
      <dgm:t>
        <a:bodyPr/>
        <a:lstStyle/>
        <a:p>
          <a:endParaRPr lang="de-DE" sz="1400"/>
        </a:p>
      </dgm:t>
    </dgm:pt>
    <dgm:pt modelId="{D77633A6-F2F4-4D60-9C2D-9FEF5EF07E18}" type="sibTrans" cxnId="{09CF382B-35E1-4E37-9F10-A4B8040DB5FA}">
      <dgm:prSet custT="1"/>
      <dgm:spPr/>
      <dgm:t>
        <a:bodyPr/>
        <a:lstStyle/>
        <a:p>
          <a:endParaRPr lang="de-DE" sz="1400"/>
        </a:p>
      </dgm:t>
    </dgm:pt>
    <dgm:pt modelId="{DA05FAAA-9EC3-4359-94C3-02103FB3283A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endParaRPr lang="de-DE" sz="1800" dirty="0"/>
        </a:p>
      </dgm:t>
    </dgm:pt>
    <dgm:pt modelId="{A2BE83B5-9F7D-46D3-B7F8-65FBBD35E600}" type="parTrans" cxnId="{86A32C89-5570-4D0C-A956-A29F8801BF0A}">
      <dgm:prSet/>
      <dgm:spPr/>
      <dgm:t>
        <a:bodyPr/>
        <a:lstStyle/>
        <a:p>
          <a:endParaRPr lang="de-DE" sz="1400"/>
        </a:p>
      </dgm:t>
    </dgm:pt>
    <dgm:pt modelId="{F1DD1FD2-FB0F-4F52-BA2E-DD128B78EBD0}" type="sibTrans" cxnId="{86A32C89-5570-4D0C-A956-A29F8801BF0A}">
      <dgm:prSet custT="1"/>
      <dgm:spPr/>
      <dgm:t>
        <a:bodyPr/>
        <a:lstStyle/>
        <a:p>
          <a:endParaRPr lang="de-DE" sz="1400"/>
        </a:p>
      </dgm:t>
    </dgm:pt>
    <dgm:pt modelId="{F92C18B0-8801-4260-B9F9-5F363C16C34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endParaRPr lang="de-DE" sz="1800" dirty="0"/>
        </a:p>
      </dgm:t>
    </dgm:pt>
    <dgm:pt modelId="{E52FD89C-535D-4CE8-8F13-8601F548E22B}" type="parTrans" cxnId="{28E63055-FDF0-4969-B0E0-DE7272E9B0A0}">
      <dgm:prSet/>
      <dgm:spPr/>
      <dgm:t>
        <a:bodyPr/>
        <a:lstStyle/>
        <a:p>
          <a:endParaRPr lang="de-DE" sz="1400"/>
        </a:p>
      </dgm:t>
    </dgm:pt>
    <dgm:pt modelId="{10C7342E-1874-4B19-9984-967463BD8EE2}" type="sibTrans" cxnId="{28E63055-FDF0-4969-B0E0-DE7272E9B0A0}">
      <dgm:prSet custT="1"/>
      <dgm:spPr/>
      <dgm:t>
        <a:bodyPr/>
        <a:lstStyle/>
        <a:p>
          <a:endParaRPr lang="de-DE" sz="1400"/>
        </a:p>
      </dgm:t>
    </dgm:pt>
    <dgm:pt modelId="{2EC25EBA-FC15-46B4-A00F-94A81A2ED7B1}">
      <dgm:prSet custT="1"/>
      <dgm:spPr>
        <a:ln>
          <a:solidFill>
            <a:schemeClr val="tx1"/>
          </a:solidFill>
        </a:ln>
      </dgm:spPr>
      <dgm:t>
        <a:bodyPr/>
        <a:lstStyle/>
        <a:p>
          <a:endParaRPr lang="de-DE" sz="1400" dirty="0"/>
        </a:p>
      </dgm:t>
    </dgm:pt>
    <dgm:pt modelId="{F1C43A9B-C03C-4A51-AABE-493559BE86B3}" type="parTrans" cxnId="{E3F20F63-B342-4779-A062-A9D271AF078F}">
      <dgm:prSet/>
      <dgm:spPr/>
      <dgm:t>
        <a:bodyPr/>
        <a:lstStyle/>
        <a:p>
          <a:endParaRPr lang="de-DE" sz="1400"/>
        </a:p>
      </dgm:t>
    </dgm:pt>
    <dgm:pt modelId="{AD272D1D-6C0A-445B-AE5E-FE1D84639014}" type="sibTrans" cxnId="{E3F20F63-B342-4779-A062-A9D271AF078F}">
      <dgm:prSet custT="1"/>
      <dgm:spPr/>
      <dgm:t>
        <a:bodyPr/>
        <a:lstStyle/>
        <a:p>
          <a:endParaRPr lang="de-DE" sz="1400"/>
        </a:p>
      </dgm:t>
    </dgm:pt>
    <dgm:pt modelId="{D656CA17-CC13-4EE5-93C0-5E1DF4F7C753}" type="pres">
      <dgm:prSet presAssocID="{B3B4C9E2-E80C-4D1C-AFE5-AC0EBB413934}" presName="cycle" presStyleCnt="0">
        <dgm:presLayoutVars>
          <dgm:dir/>
          <dgm:resizeHandles val="exact"/>
        </dgm:presLayoutVars>
      </dgm:prSet>
      <dgm:spPr/>
    </dgm:pt>
    <dgm:pt modelId="{7A0FBE54-0096-42EF-B1AE-BB042BAF2644}" type="pres">
      <dgm:prSet presAssocID="{2EC25EBA-FC15-46B4-A00F-94A81A2ED7B1}" presName="node" presStyleLbl="node1" presStyleIdx="0" presStyleCnt="4">
        <dgm:presLayoutVars>
          <dgm:bulletEnabled val="1"/>
        </dgm:presLayoutVars>
      </dgm:prSet>
      <dgm:spPr/>
    </dgm:pt>
    <dgm:pt modelId="{80C4154A-CCA1-4ECF-A804-A45CD5749C2F}" type="pres">
      <dgm:prSet presAssocID="{AD272D1D-6C0A-445B-AE5E-FE1D84639014}" presName="sibTrans" presStyleLbl="sibTrans2D1" presStyleIdx="0" presStyleCnt="4"/>
      <dgm:spPr/>
    </dgm:pt>
    <dgm:pt modelId="{13ECE63C-FB2D-4306-BD3F-8E7175F26331}" type="pres">
      <dgm:prSet presAssocID="{AD272D1D-6C0A-445B-AE5E-FE1D84639014}" presName="connectorText" presStyleLbl="sibTrans2D1" presStyleIdx="0" presStyleCnt="4"/>
      <dgm:spPr/>
    </dgm:pt>
    <dgm:pt modelId="{111E11CA-9C94-4BF6-93F3-6CC1BD634844}" type="pres">
      <dgm:prSet presAssocID="{CACE0597-8F5F-4F2C-B18E-4BF8FD7B9D44}" presName="node" presStyleLbl="node1" presStyleIdx="1" presStyleCnt="4">
        <dgm:presLayoutVars>
          <dgm:bulletEnabled val="1"/>
        </dgm:presLayoutVars>
      </dgm:prSet>
      <dgm:spPr/>
    </dgm:pt>
    <dgm:pt modelId="{1197B223-00A4-4939-ACEE-259E263D1E60}" type="pres">
      <dgm:prSet presAssocID="{D77633A6-F2F4-4D60-9C2D-9FEF5EF07E18}" presName="sibTrans" presStyleLbl="sibTrans2D1" presStyleIdx="1" presStyleCnt="4"/>
      <dgm:spPr/>
    </dgm:pt>
    <dgm:pt modelId="{F88E1EDB-3C24-4E70-9E7F-7E454948E645}" type="pres">
      <dgm:prSet presAssocID="{D77633A6-F2F4-4D60-9C2D-9FEF5EF07E18}" presName="connectorText" presStyleLbl="sibTrans2D1" presStyleIdx="1" presStyleCnt="4"/>
      <dgm:spPr/>
    </dgm:pt>
    <dgm:pt modelId="{0F455D42-4D57-4CBF-8B6E-A0ABF7A53A6C}" type="pres">
      <dgm:prSet presAssocID="{DA05FAAA-9EC3-4359-94C3-02103FB3283A}" presName="node" presStyleLbl="node1" presStyleIdx="2" presStyleCnt="4">
        <dgm:presLayoutVars>
          <dgm:bulletEnabled val="1"/>
        </dgm:presLayoutVars>
      </dgm:prSet>
      <dgm:spPr/>
    </dgm:pt>
    <dgm:pt modelId="{5CEEBDE4-71CB-4350-A732-22B08F8B9E3E}" type="pres">
      <dgm:prSet presAssocID="{F1DD1FD2-FB0F-4F52-BA2E-DD128B78EBD0}" presName="sibTrans" presStyleLbl="sibTrans2D1" presStyleIdx="2" presStyleCnt="4"/>
      <dgm:spPr/>
    </dgm:pt>
    <dgm:pt modelId="{2805913F-D17E-4529-9825-7C57D2AB17BF}" type="pres">
      <dgm:prSet presAssocID="{F1DD1FD2-FB0F-4F52-BA2E-DD128B78EBD0}" presName="connectorText" presStyleLbl="sibTrans2D1" presStyleIdx="2" presStyleCnt="4"/>
      <dgm:spPr/>
    </dgm:pt>
    <dgm:pt modelId="{951695BB-1A1E-43CB-98E1-6C999D7BD2C6}" type="pres">
      <dgm:prSet presAssocID="{F92C18B0-8801-4260-B9F9-5F363C16C34C}" presName="node" presStyleLbl="node1" presStyleIdx="3" presStyleCnt="4">
        <dgm:presLayoutVars>
          <dgm:bulletEnabled val="1"/>
        </dgm:presLayoutVars>
      </dgm:prSet>
      <dgm:spPr/>
    </dgm:pt>
    <dgm:pt modelId="{02730616-1482-4D88-9C9B-82A945BD3D73}" type="pres">
      <dgm:prSet presAssocID="{10C7342E-1874-4B19-9984-967463BD8EE2}" presName="sibTrans" presStyleLbl="sibTrans2D1" presStyleIdx="3" presStyleCnt="4"/>
      <dgm:spPr/>
    </dgm:pt>
    <dgm:pt modelId="{6C07F2BC-DAE4-45B5-BAEF-004B96E6B3A1}" type="pres">
      <dgm:prSet presAssocID="{10C7342E-1874-4B19-9984-967463BD8EE2}" presName="connectorText" presStyleLbl="sibTrans2D1" presStyleIdx="3" presStyleCnt="4"/>
      <dgm:spPr/>
    </dgm:pt>
  </dgm:ptLst>
  <dgm:cxnLst>
    <dgm:cxn modelId="{99EDBF1E-90F7-4634-A695-AA1E0A55953B}" type="presOf" srcId="{F1DD1FD2-FB0F-4F52-BA2E-DD128B78EBD0}" destId="{5CEEBDE4-71CB-4350-A732-22B08F8B9E3E}" srcOrd="0" destOrd="0" presId="urn:microsoft.com/office/officeart/2005/8/layout/cycle2"/>
    <dgm:cxn modelId="{09CF382B-35E1-4E37-9F10-A4B8040DB5FA}" srcId="{B3B4C9E2-E80C-4D1C-AFE5-AC0EBB413934}" destId="{CACE0597-8F5F-4F2C-B18E-4BF8FD7B9D44}" srcOrd="1" destOrd="0" parTransId="{ADDABAD9-439A-47BA-938C-325997303464}" sibTransId="{D77633A6-F2F4-4D60-9C2D-9FEF5EF07E18}"/>
    <dgm:cxn modelId="{9CF2742D-D8CA-4264-892C-EAE49E026235}" type="presOf" srcId="{10C7342E-1874-4B19-9984-967463BD8EE2}" destId="{6C07F2BC-DAE4-45B5-BAEF-004B96E6B3A1}" srcOrd="1" destOrd="0" presId="urn:microsoft.com/office/officeart/2005/8/layout/cycle2"/>
    <dgm:cxn modelId="{3B0B1635-C1CD-4F39-A62E-C94463BACB5B}" type="presOf" srcId="{AD272D1D-6C0A-445B-AE5E-FE1D84639014}" destId="{80C4154A-CCA1-4ECF-A804-A45CD5749C2F}" srcOrd="0" destOrd="0" presId="urn:microsoft.com/office/officeart/2005/8/layout/cycle2"/>
    <dgm:cxn modelId="{E3F20F63-B342-4779-A062-A9D271AF078F}" srcId="{B3B4C9E2-E80C-4D1C-AFE5-AC0EBB413934}" destId="{2EC25EBA-FC15-46B4-A00F-94A81A2ED7B1}" srcOrd="0" destOrd="0" parTransId="{F1C43A9B-C03C-4A51-AABE-493559BE86B3}" sibTransId="{AD272D1D-6C0A-445B-AE5E-FE1D84639014}"/>
    <dgm:cxn modelId="{D330D246-277A-4037-8F9F-A966BCACFCA3}" type="presOf" srcId="{2EC25EBA-FC15-46B4-A00F-94A81A2ED7B1}" destId="{7A0FBE54-0096-42EF-B1AE-BB042BAF2644}" srcOrd="0" destOrd="0" presId="urn:microsoft.com/office/officeart/2005/8/layout/cycle2"/>
    <dgm:cxn modelId="{78146C4F-E7D9-4587-9200-B2138708C13B}" type="presOf" srcId="{F92C18B0-8801-4260-B9F9-5F363C16C34C}" destId="{951695BB-1A1E-43CB-98E1-6C999D7BD2C6}" srcOrd="0" destOrd="0" presId="urn:microsoft.com/office/officeart/2005/8/layout/cycle2"/>
    <dgm:cxn modelId="{002E2771-38A0-4CD8-B707-30AF68A2656C}" type="presOf" srcId="{D77633A6-F2F4-4D60-9C2D-9FEF5EF07E18}" destId="{1197B223-00A4-4939-ACEE-259E263D1E60}" srcOrd="0" destOrd="0" presId="urn:microsoft.com/office/officeart/2005/8/layout/cycle2"/>
    <dgm:cxn modelId="{28E63055-FDF0-4969-B0E0-DE7272E9B0A0}" srcId="{B3B4C9E2-E80C-4D1C-AFE5-AC0EBB413934}" destId="{F92C18B0-8801-4260-B9F9-5F363C16C34C}" srcOrd="3" destOrd="0" parTransId="{E52FD89C-535D-4CE8-8F13-8601F548E22B}" sibTransId="{10C7342E-1874-4B19-9984-967463BD8EE2}"/>
    <dgm:cxn modelId="{86A32C89-5570-4D0C-A956-A29F8801BF0A}" srcId="{B3B4C9E2-E80C-4D1C-AFE5-AC0EBB413934}" destId="{DA05FAAA-9EC3-4359-94C3-02103FB3283A}" srcOrd="2" destOrd="0" parTransId="{A2BE83B5-9F7D-46D3-B7F8-65FBBD35E600}" sibTransId="{F1DD1FD2-FB0F-4F52-BA2E-DD128B78EBD0}"/>
    <dgm:cxn modelId="{4407158E-F235-448F-878B-C0248727721A}" type="presOf" srcId="{DA05FAAA-9EC3-4359-94C3-02103FB3283A}" destId="{0F455D42-4D57-4CBF-8B6E-A0ABF7A53A6C}" srcOrd="0" destOrd="0" presId="urn:microsoft.com/office/officeart/2005/8/layout/cycle2"/>
    <dgm:cxn modelId="{28694593-9DED-47C1-AE9C-47E692848D2B}" type="presOf" srcId="{CACE0597-8F5F-4F2C-B18E-4BF8FD7B9D44}" destId="{111E11CA-9C94-4BF6-93F3-6CC1BD634844}" srcOrd="0" destOrd="0" presId="urn:microsoft.com/office/officeart/2005/8/layout/cycle2"/>
    <dgm:cxn modelId="{A51EF7B6-2268-40E9-810E-9E52535AF222}" type="presOf" srcId="{D77633A6-F2F4-4D60-9C2D-9FEF5EF07E18}" destId="{F88E1EDB-3C24-4E70-9E7F-7E454948E645}" srcOrd="1" destOrd="0" presId="urn:microsoft.com/office/officeart/2005/8/layout/cycle2"/>
    <dgm:cxn modelId="{665A21C5-9097-4B34-9A96-6D1FD61EF3E4}" type="presOf" srcId="{10C7342E-1874-4B19-9984-967463BD8EE2}" destId="{02730616-1482-4D88-9C9B-82A945BD3D73}" srcOrd="0" destOrd="0" presId="urn:microsoft.com/office/officeart/2005/8/layout/cycle2"/>
    <dgm:cxn modelId="{4E7241D4-9356-44A2-BA67-00C93935113E}" type="presOf" srcId="{F1DD1FD2-FB0F-4F52-BA2E-DD128B78EBD0}" destId="{2805913F-D17E-4529-9825-7C57D2AB17BF}" srcOrd="1" destOrd="0" presId="urn:microsoft.com/office/officeart/2005/8/layout/cycle2"/>
    <dgm:cxn modelId="{52B1C9E6-4340-476C-B82C-A2637297DC50}" type="presOf" srcId="{AD272D1D-6C0A-445B-AE5E-FE1D84639014}" destId="{13ECE63C-FB2D-4306-BD3F-8E7175F26331}" srcOrd="1" destOrd="0" presId="urn:microsoft.com/office/officeart/2005/8/layout/cycle2"/>
    <dgm:cxn modelId="{BF4CFAF4-091A-436F-B519-9892DF2B1565}" type="presOf" srcId="{B3B4C9E2-E80C-4D1C-AFE5-AC0EBB413934}" destId="{D656CA17-CC13-4EE5-93C0-5E1DF4F7C753}" srcOrd="0" destOrd="0" presId="urn:microsoft.com/office/officeart/2005/8/layout/cycle2"/>
    <dgm:cxn modelId="{D15E8C6A-8195-409C-9229-1D56122A98CB}" type="presParOf" srcId="{D656CA17-CC13-4EE5-93C0-5E1DF4F7C753}" destId="{7A0FBE54-0096-42EF-B1AE-BB042BAF2644}" srcOrd="0" destOrd="0" presId="urn:microsoft.com/office/officeart/2005/8/layout/cycle2"/>
    <dgm:cxn modelId="{F46F6CBC-524C-4C4E-A0D0-239CA013BC21}" type="presParOf" srcId="{D656CA17-CC13-4EE5-93C0-5E1DF4F7C753}" destId="{80C4154A-CCA1-4ECF-A804-A45CD5749C2F}" srcOrd="1" destOrd="0" presId="urn:microsoft.com/office/officeart/2005/8/layout/cycle2"/>
    <dgm:cxn modelId="{19D246CA-B48F-4250-811D-929696BA76E1}" type="presParOf" srcId="{80C4154A-CCA1-4ECF-A804-A45CD5749C2F}" destId="{13ECE63C-FB2D-4306-BD3F-8E7175F26331}" srcOrd="0" destOrd="0" presId="urn:microsoft.com/office/officeart/2005/8/layout/cycle2"/>
    <dgm:cxn modelId="{9672D0C4-78E6-4B2B-AE29-9D07A0FB749C}" type="presParOf" srcId="{D656CA17-CC13-4EE5-93C0-5E1DF4F7C753}" destId="{111E11CA-9C94-4BF6-93F3-6CC1BD634844}" srcOrd="2" destOrd="0" presId="urn:microsoft.com/office/officeart/2005/8/layout/cycle2"/>
    <dgm:cxn modelId="{FB1494CD-CC54-4043-9902-1989E50E8B77}" type="presParOf" srcId="{D656CA17-CC13-4EE5-93C0-5E1DF4F7C753}" destId="{1197B223-00A4-4939-ACEE-259E263D1E60}" srcOrd="3" destOrd="0" presId="urn:microsoft.com/office/officeart/2005/8/layout/cycle2"/>
    <dgm:cxn modelId="{FAEF8463-9351-481E-9A80-61A7F166B84E}" type="presParOf" srcId="{1197B223-00A4-4939-ACEE-259E263D1E60}" destId="{F88E1EDB-3C24-4E70-9E7F-7E454948E645}" srcOrd="0" destOrd="0" presId="urn:microsoft.com/office/officeart/2005/8/layout/cycle2"/>
    <dgm:cxn modelId="{0B955994-A5F3-4744-9C45-52B269A9DCFB}" type="presParOf" srcId="{D656CA17-CC13-4EE5-93C0-5E1DF4F7C753}" destId="{0F455D42-4D57-4CBF-8B6E-A0ABF7A53A6C}" srcOrd="4" destOrd="0" presId="urn:microsoft.com/office/officeart/2005/8/layout/cycle2"/>
    <dgm:cxn modelId="{94615046-13DA-4765-ABD8-45CCB7D3115A}" type="presParOf" srcId="{D656CA17-CC13-4EE5-93C0-5E1DF4F7C753}" destId="{5CEEBDE4-71CB-4350-A732-22B08F8B9E3E}" srcOrd="5" destOrd="0" presId="urn:microsoft.com/office/officeart/2005/8/layout/cycle2"/>
    <dgm:cxn modelId="{70804DEA-08EF-48A1-B855-E305C4596835}" type="presParOf" srcId="{5CEEBDE4-71CB-4350-A732-22B08F8B9E3E}" destId="{2805913F-D17E-4529-9825-7C57D2AB17BF}" srcOrd="0" destOrd="0" presId="urn:microsoft.com/office/officeart/2005/8/layout/cycle2"/>
    <dgm:cxn modelId="{576D3D17-A3A0-45B8-9CA3-91D3965C0013}" type="presParOf" srcId="{D656CA17-CC13-4EE5-93C0-5E1DF4F7C753}" destId="{951695BB-1A1E-43CB-98E1-6C999D7BD2C6}" srcOrd="6" destOrd="0" presId="urn:microsoft.com/office/officeart/2005/8/layout/cycle2"/>
    <dgm:cxn modelId="{694D1AB1-4073-4D61-8CDE-AA03AF57BEF3}" type="presParOf" srcId="{D656CA17-CC13-4EE5-93C0-5E1DF4F7C753}" destId="{02730616-1482-4D88-9C9B-82A945BD3D73}" srcOrd="7" destOrd="0" presId="urn:microsoft.com/office/officeart/2005/8/layout/cycle2"/>
    <dgm:cxn modelId="{0601DA44-9A92-4349-93E8-F64EE786E647}" type="presParOf" srcId="{02730616-1482-4D88-9C9B-82A945BD3D73}" destId="{6C07F2BC-DAE4-45B5-BAEF-004B96E6B3A1}" srcOrd="0" destOrd="0" presId="urn:microsoft.com/office/officeart/2005/8/layout/cycle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E6FE6-3525-43BA-BE19-F9B9AD55BB66}">
      <dsp:nvSpPr>
        <dsp:cNvPr id="0" name=""/>
        <dsp:cNvSpPr/>
      </dsp:nvSpPr>
      <dsp:spPr>
        <a:xfrm>
          <a:off x="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Customer </a:t>
          </a:r>
          <a:r>
            <a:rPr lang="de-DE" sz="1500" kern="1200" dirty="0" err="1"/>
            <a:t>query</a:t>
          </a:r>
          <a:endParaRPr lang="de-DE" sz="1500" kern="1200" dirty="0"/>
        </a:p>
      </dsp:txBody>
      <dsp:txXfrm>
        <a:off x="25813" y="1549011"/>
        <a:ext cx="1417219" cy="829681"/>
      </dsp:txXfrm>
    </dsp:sp>
    <dsp:sp modelId="{FA628AA8-CFB2-4E71-ABC8-31F6781E17E0}">
      <dsp:nvSpPr>
        <dsp:cNvPr id="0" name=""/>
        <dsp:cNvSpPr/>
      </dsp:nvSpPr>
      <dsp:spPr>
        <a:xfrm>
          <a:off x="1615730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1615730" y="1854570"/>
        <a:ext cx="217977" cy="218563"/>
      </dsp:txXfrm>
    </dsp:sp>
    <dsp:sp modelId="{78975F6F-573B-4EE4-B88C-98E63657A12F}">
      <dsp:nvSpPr>
        <dsp:cNvPr id="0" name=""/>
        <dsp:cNvSpPr/>
      </dsp:nvSpPr>
      <dsp:spPr>
        <a:xfrm>
          <a:off x="2056384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Design and </a:t>
          </a:r>
          <a:r>
            <a:rPr lang="de-DE" sz="1500" kern="1200" dirty="0" err="1"/>
            <a:t>technology</a:t>
          </a:r>
          <a:r>
            <a:rPr lang="de-DE" sz="1500" kern="1200" dirty="0"/>
            <a:t> </a:t>
          </a:r>
          <a:r>
            <a:rPr lang="de-DE" sz="1500" kern="1200" dirty="0" err="1"/>
            <a:t>flow</a:t>
          </a:r>
          <a:endParaRPr lang="de-DE" sz="1500" kern="1200" dirty="0"/>
        </a:p>
      </dsp:txBody>
      <dsp:txXfrm>
        <a:off x="2082197" y="1549011"/>
        <a:ext cx="1417219" cy="829681"/>
      </dsp:txXfrm>
    </dsp:sp>
    <dsp:sp modelId="{85CA9A4D-E6CB-47FA-B8A5-02E25D9BCDE7}">
      <dsp:nvSpPr>
        <dsp:cNvPr id="0" name=""/>
        <dsp:cNvSpPr/>
      </dsp:nvSpPr>
      <dsp:spPr>
        <a:xfrm>
          <a:off x="3672114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3672114" y="1854570"/>
        <a:ext cx="217977" cy="218563"/>
      </dsp:txXfrm>
    </dsp:sp>
    <dsp:sp modelId="{0F9C4034-887A-4BB1-96C7-7980A57A4F65}">
      <dsp:nvSpPr>
        <dsp:cNvPr id="0" name=""/>
        <dsp:cNvSpPr/>
      </dsp:nvSpPr>
      <dsp:spPr>
        <a:xfrm>
          <a:off x="4112768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Clean </a:t>
          </a:r>
          <a:r>
            <a:rPr lang="de-DE" sz="1500" kern="1200" dirty="0" err="1"/>
            <a:t>room</a:t>
          </a:r>
          <a:r>
            <a:rPr lang="de-DE" sz="1500" kern="1200" dirty="0"/>
            <a:t> </a:t>
          </a:r>
          <a:r>
            <a:rPr lang="de-DE" sz="1500" kern="1200" dirty="0" err="1"/>
            <a:t>manufacturing</a:t>
          </a:r>
          <a:endParaRPr lang="de-DE" sz="1500" kern="1200" dirty="0"/>
        </a:p>
      </dsp:txBody>
      <dsp:txXfrm>
        <a:off x="4138581" y="1549011"/>
        <a:ext cx="1417219" cy="829681"/>
      </dsp:txXfrm>
    </dsp:sp>
    <dsp:sp modelId="{2BE4326A-4201-455C-BC48-9E8CC49F817D}">
      <dsp:nvSpPr>
        <dsp:cNvPr id="0" name=""/>
        <dsp:cNvSpPr/>
      </dsp:nvSpPr>
      <dsp:spPr>
        <a:xfrm>
          <a:off x="5728498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5728498" y="1854570"/>
        <a:ext cx="217977" cy="218563"/>
      </dsp:txXfrm>
    </dsp:sp>
    <dsp:sp modelId="{361E8BA5-6C50-408F-9087-64A9AAD5B373}">
      <dsp:nvSpPr>
        <dsp:cNvPr id="0" name=""/>
        <dsp:cNvSpPr/>
      </dsp:nvSpPr>
      <dsp:spPr>
        <a:xfrm>
          <a:off x="6169152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Wafer </a:t>
          </a:r>
          <a:r>
            <a:rPr lang="de-DE" sz="1500" kern="1200" dirty="0" err="1"/>
            <a:t>inspection</a:t>
          </a:r>
          <a:r>
            <a:rPr lang="de-DE" sz="1500" kern="1200" dirty="0"/>
            <a:t> and </a:t>
          </a:r>
          <a:r>
            <a:rPr lang="de-DE" sz="1500" kern="1200" dirty="0" err="1"/>
            <a:t>measurements</a:t>
          </a:r>
          <a:endParaRPr lang="de-DE" sz="1500" kern="1200" dirty="0"/>
        </a:p>
      </dsp:txBody>
      <dsp:txXfrm>
        <a:off x="6194965" y="1549011"/>
        <a:ext cx="1417219" cy="829681"/>
      </dsp:txXfrm>
    </dsp:sp>
    <dsp:sp modelId="{BA3DA7F3-C031-4CA4-98AA-0B2E6935CD5D}">
      <dsp:nvSpPr>
        <dsp:cNvPr id="0" name=""/>
        <dsp:cNvSpPr/>
      </dsp:nvSpPr>
      <dsp:spPr>
        <a:xfrm>
          <a:off x="7784882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7784882" y="1854570"/>
        <a:ext cx="217977" cy="218563"/>
      </dsp:txXfrm>
    </dsp:sp>
    <dsp:sp modelId="{ADA642E5-3DAA-46AC-9668-825762EBC8F6}">
      <dsp:nvSpPr>
        <dsp:cNvPr id="0" name=""/>
        <dsp:cNvSpPr/>
      </dsp:nvSpPr>
      <dsp:spPr>
        <a:xfrm>
          <a:off x="8225536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Assembling</a:t>
          </a:r>
        </a:p>
      </dsp:txBody>
      <dsp:txXfrm>
        <a:off x="8251349" y="1549011"/>
        <a:ext cx="1417219" cy="829681"/>
      </dsp:txXfrm>
    </dsp:sp>
    <dsp:sp modelId="{78786F52-438B-4589-99B2-C232AB3819F2}">
      <dsp:nvSpPr>
        <dsp:cNvPr id="0" name=""/>
        <dsp:cNvSpPr/>
      </dsp:nvSpPr>
      <dsp:spPr>
        <a:xfrm>
          <a:off x="9841266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9841266" y="1854570"/>
        <a:ext cx="217977" cy="218563"/>
      </dsp:txXfrm>
    </dsp:sp>
    <dsp:sp modelId="{0D06EEC5-4631-4601-9208-E0C1AD837383}">
      <dsp:nvSpPr>
        <dsp:cNvPr id="0" name=""/>
        <dsp:cNvSpPr/>
      </dsp:nvSpPr>
      <dsp:spPr>
        <a:xfrm>
          <a:off x="1028192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Module </a:t>
          </a:r>
          <a:r>
            <a:rPr lang="de-DE" sz="1500" kern="1200" dirty="0" err="1"/>
            <a:t>testing</a:t>
          </a:r>
          <a:r>
            <a:rPr lang="de-DE" sz="1500" kern="1200" dirty="0"/>
            <a:t> (</a:t>
          </a:r>
          <a:r>
            <a:rPr lang="de-DE" sz="1500" kern="1200" dirty="0" err="1"/>
            <a:t>performance</a:t>
          </a:r>
          <a:r>
            <a:rPr lang="de-DE" sz="1500" kern="1200" dirty="0"/>
            <a:t>, </a:t>
          </a:r>
          <a:r>
            <a:rPr lang="de-DE" sz="1500" kern="1200" dirty="0" err="1"/>
            <a:t>life</a:t>
          </a:r>
          <a:r>
            <a:rPr lang="de-DE" sz="1500" kern="1200" dirty="0"/>
            <a:t> time, …)</a:t>
          </a:r>
        </a:p>
      </dsp:txBody>
      <dsp:txXfrm>
        <a:off x="10307733" y="1549011"/>
        <a:ext cx="1417219" cy="829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75F6F-573B-4EE4-B88C-98E63657A12F}">
      <dsp:nvSpPr>
        <dsp:cNvPr id="0" name=""/>
        <dsp:cNvSpPr/>
      </dsp:nvSpPr>
      <dsp:spPr>
        <a:xfrm>
          <a:off x="4736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13921" y="492991"/>
        <a:ext cx="1450011" cy="295221"/>
      </dsp:txXfrm>
    </dsp:sp>
    <dsp:sp modelId="{85CA9A4D-E6CB-47FA-B8A5-02E25D9BCDE7}">
      <dsp:nvSpPr>
        <dsp:cNvPr id="0" name=""/>
        <dsp:cNvSpPr/>
      </dsp:nvSpPr>
      <dsp:spPr>
        <a:xfrm>
          <a:off x="1619956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19956" y="531354"/>
        <a:ext cx="217907" cy="218494"/>
      </dsp:txXfrm>
    </dsp:sp>
    <dsp:sp modelId="{0F9C4034-887A-4BB1-96C7-7980A57A4F65}">
      <dsp:nvSpPr>
        <dsp:cNvPr id="0" name=""/>
        <dsp:cNvSpPr/>
      </dsp:nvSpPr>
      <dsp:spPr>
        <a:xfrm>
          <a:off x="2060470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3-6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2069655" y="492991"/>
        <a:ext cx="1450011" cy="295221"/>
      </dsp:txXfrm>
    </dsp:sp>
    <dsp:sp modelId="{2BE4326A-4201-455C-BC48-9E8CC49F817D}">
      <dsp:nvSpPr>
        <dsp:cNvPr id="0" name=""/>
        <dsp:cNvSpPr/>
      </dsp:nvSpPr>
      <dsp:spPr>
        <a:xfrm>
          <a:off x="3675690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3675690" y="531354"/>
        <a:ext cx="217907" cy="218494"/>
      </dsp:txXfrm>
    </dsp:sp>
    <dsp:sp modelId="{361E8BA5-6C50-408F-9087-64A9AAD5B373}">
      <dsp:nvSpPr>
        <dsp:cNvPr id="0" name=""/>
        <dsp:cNvSpPr/>
      </dsp:nvSpPr>
      <dsp:spPr>
        <a:xfrm>
          <a:off x="4116205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week</a:t>
          </a:r>
          <a:endParaRPr lang="de-DE" sz="1400" kern="1200" dirty="0"/>
        </a:p>
      </dsp:txBody>
      <dsp:txXfrm>
        <a:off x="4125390" y="492991"/>
        <a:ext cx="1450011" cy="295221"/>
      </dsp:txXfrm>
    </dsp:sp>
    <dsp:sp modelId="{BA3DA7F3-C031-4CA4-98AA-0B2E6935CD5D}">
      <dsp:nvSpPr>
        <dsp:cNvPr id="0" name=""/>
        <dsp:cNvSpPr/>
      </dsp:nvSpPr>
      <dsp:spPr>
        <a:xfrm>
          <a:off x="5731424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5731424" y="531354"/>
        <a:ext cx="217907" cy="218494"/>
      </dsp:txXfrm>
    </dsp:sp>
    <dsp:sp modelId="{ADA642E5-3DAA-46AC-9668-825762EBC8F6}">
      <dsp:nvSpPr>
        <dsp:cNvPr id="0" name=""/>
        <dsp:cNvSpPr/>
      </dsp:nvSpPr>
      <dsp:spPr>
        <a:xfrm>
          <a:off x="6171939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2-4 </a:t>
          </a:r>
          <a:r>
            <a:rPr lang="de-DE" sz="1400" kern="1200" dirty="0" err="1"/>
            <a:t>weeks</a:t>
          </a:r>
          <a:endParaRPr lang="de-DE" sz="1400" kern="1200" dirty="0"/>
        </a:p>
      </dsp:txBody>
      <dsp:txXfrm>
        <a:off x="6181124" y="492991"/>
        <a:ext cx="1450011" cy="295221"/>
      </dsp:txXfrm>
    </dsp:sp>
    <dsp:sp modelId="{78786F52-438B-4589-99B2-C232AB3819F2}">
      <dsp:nvSpPr>
        <dsp:cNvPr id="0" name=""/>
        <dsp:cNvSpPr/>
      </dsp:nvSpPr>
      <dsp:spPr>
        <a:xfrm>
          <a:off x="7787159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7787159" y="531354"/>
        <a:ext cx="217907" cy="218494"/>
      </dsp:txXfrm>
    </dsp:sp>
    <dsp:sp modelId="{0D06EEC5-4631-4601-9208-E0C1AD837383}">
      <dsp:nvSpPr>
        <dsp:cNvPr id="0" name=""/>
        <dsp:cNvSpPr/>
      </dsp:nvSpPr>
      <dsp:spPr>
        <a:xfrm>
          <a:off x="8227673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3-6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8236858" y="492991"/>
        <a:ext cx="1450011" cy="2952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E6FE6-3525-43BA-BE19-F9B9AD55BB66}">
      <dsp:nvSpPr>
        <dsp:cNvPr id="0" name=""/>
        <dsp:cNvSpPr/>
      </dsp:nvSpPr>
      <dsp:spPr>
        <a:xfrm>
          <a:off x="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Customer </a:t>
          </a:r>
          <a:r>
            <a:rPr lang="de-DE" sz="1500" kern="1200" dirty="0" err="1"/>
            <a:t>query</a:t>
          </a:r>
          <a:endParaRPr lang="de-DE" sz="1500" kern="1200" dirty="0"/>
        </a:p>
      </dsp:txBody>
      <dsp:txXfrm>
        <a:off x="25813" y="1549011"/>
        <a:ext cx="1417219" cy="829681"/>
      </dsp:txXfrm>
    </dsp:sp>
    <dsp:sp modelId="{FA628AA8-CFB2-4E71-ABC8-31F6781E17E0}">
      <dsp:nvSpPr>
        <dsp:cNvPr id="0" name=""/>
        <dsp:cNvSpPr/>
      </dsp:nvSpPr>
      <dsp:spPr>
        <a:xfrm>
          <a:off x="1615730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1615730" y="1854570"/>
        <a:ext cx="217977" cy="218563"/>
      </dsp:txXfrm>
    </dsp:sp>
    <dsp:sp modelId="{78975F6F-573B-4EE4-B88C-98E63657A12F}">
      <dsp:nvSpPr>
        <dsp:cNvPr id="0" name=""/>
        <dsp:cNvSpPr/>
      </dsp:nvSpPr>
      <dsp:spPr>
        <a:xfrm>
          <a:off x="2056384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Design and </a:t>
          </a:r>
          <a:r>
            <a:rPr lang="de-DE" sz="1500" kern="1200" dirty="0" err="1"/>
            <a:t>technology</a:t>
          </a:r>
          <a:r>
            <a:rPr lang="de-DE" sz="1500" kern="1200" dirty="0"/>
            <a:t> </a:t>
          </a:r>
          <a:r>
            <a:rPr lang="de-DE" sz="1500" kern="1200" dirty="0" err="1"/>
            <a:t>flow</a:t>
          </a:r>
          <a:endParaRPr lang="de-DE" sz="1500" kern="1200" dirty="0"/>
        </a:p>
      </dsp:txBody>
      <dsp:txXfrm>
        <a:off x="2082197" y="1549011"/>
        <a:ext cx="1417219" cy="829681"/>
      </dsp:txXfrm>
    </dsp:sp>
    <dsp:sp modelId="{85CA9A4D-E6CB-47FA-B8A5-02E25D9BCDE7}">
      <dsp:nvSpPr>
        <dsp:cNvPr id="0" name=""/>
        <dsp:cNvSpPr/>
      </dsp:nvSpPr>
      <dsp:spPr>
        <a:xfrm>
          <a:off x="3672114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3672114" y="1854570"/>
        <a:ext cx="217977" cy="218563"/>
      </dsp:txXfrm>
    </dsp:sp>
    <dsp:sp modelId="{0F9C4034-887A-4BB1-96C7-7980A57A4F65}">
      <dsp:nvSpPr>
        <dsp:cNvPr id="0" name=""/>
        <dsp:cNvSpPr/>
      </dsp:nvSpPr>
      <dsp:spPr>
        <a:xfrm>
          <a:off x="4112768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Clean </a:t>
          </a:r>
          <a:r>
            <a:rPr lang="de-DE" sz="1500" kern="1200" dirty="0" err="1"/>
            <a:t>room</a:t>
          </a:r>
          <a:r>
            <a:rPr lang="de-DE" sz="1500" kern="1200" dirty="0"/>
            <a:t> </a:t>
          </a:r>
          <a:r>
            <a:rPr lang="de-DE" sz="1500" kern="1200" dirty="0" err="1"/>
            <a:t>manufacturing</a:t>
          </a:r>
          <a:endParaRPr lang="de-DE" sz="1500" kern="1200" dirty="0"/>
        </a:p>
      </dsp:txBody>
      <dsp:txXfrm>
        <a:off x="4138581" y="1549011"/>
        <a:ext cx="1417219" cy="829681"/>
      </dsp:txXfrm>
    </dsp:sp>
    <dsp:sp modelId="{2BE4326A-4201-455C-BC48-9E8CC49F817D}">
      <dsp:nvSpPr>
        <dsp:cNvPr id="0" name=""/>
        <dsp:cNvSpPr/>
      </dsp:nvSpPr>
      <dsp:spPr>
        <a:xfrm>
          <a:off x="5728498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5728498" y="1854570"/>
        <a:ext cx="217977" cy="218563"/>
      </dsp:txXfrm>
    </dsp:sp>
    <dsp:sp modelId="{361E8BA5-6C50-408F-9087-64A9AAD5B373}">
      <dsp:nvSpPr>
        <dsp:cNvPr id="0" name=""/>
        <dsp:cNvSpPr/>
      </dsp:nvSpPr>
      <dsp:spPr>
        <a:xfrm>
          <a:off x="6169152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Wafer </a:t>
          </a:r>
          <a:r>
            <a:rPr lang="de-DE" sz="1500" kern="1200" dirty="0" err="1"/>
            <a:t>inspection</a:t>
          </a:r>
          <a:r>
            <a:rPr lang="de-DE" sz="1500" kern="1200" dirty="0"/>
            <a:t> and </a:t>
          </a:r>
          <a:r>
            <a:rPr lang="de-DE" sz="1500" kern="1200" dirty="0" err="1"/>
            <a:t>measurements</a:t>
          </a:r>
          <a:endParaRPr lang="de-DE" sz="1500" kern="1200" dirty="0"/>
        </a:p>
      </dsp:txBody>
      <dsp:txXfrm>
        <a:off x="6194965" y="1549011"/>
        <a:ext cx="1417219" cy="829681"/>
      </dsp:txXfrm>
    </dsp:sp>
    <dsp:sp modelId="{BA3DA7F3-C031-4CA4-98AA-0B2E6935CD5D}">
      <dsp:nvSpPr>
        <dsp:cNvPr id="0" name=""/>
        <dsp:cNvSpPr/>
      </dsp:nvSpPr>
      <dsp:spPr>
        <a:xfrm>
          <a:off x="7784882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7784882" y="1854570"/>
        <a:ext cx="217977" cy="218563"/>
      </dsp:txXfrm>
    </dsp:sp>
    <dsp:sp modelId="{ADA642E5-3DAA-46AC-9668-825762EBC8F6}">
      <dsp:nvSpPr>
        <dsp:cNvPr id="0" name=""/>
        <dsp:cNvSpPr/>
      </dsp:nvSpPr>
      <dsp:spPr>
        <a:xfrm>
          <a:off x="8225536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Assembling</a:t>
          </a:r>
        </a:p>
      </dsp:txBody>
      <dsp:txXfrm>
        <a:off x="8251349" y="1549011"/>
        <a:ext cx="1417219" cy="829681"/>
      </dsp:txXfrm>
    </dsp:sp>
    <dsp:sp modelId="{78786F52-438B-4589-99B2-C232AB3819F2}">
      <dsp:nvSpPr>
        <dsp:cNvPr id="0" name=""/>
        <dsp:cNvSpPr/>
      </dsp:nvSpPr>
      <dsp:spPr>
        <a:xfrm>
          <a:off x="9841266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9841266" y="1854570"/>
        <a:ext cx="217977" cy="218563"/>
      </dsp:txXfrm>
    </dsp:sp>
    <dsp:sp modelId="{0D06EEC5-4631-4601-9208-E0C1AD837383}">
      <dsp:nvSpPr>
        <dsp:cNvPr id="0" name=""/>
        <dsp:cNvSpPr/>
      </dsp:nvSpPr>
      <dsp:spPr>
        <a:xfrm>
          <a:off x="1028192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Module </a:t>
          </a:r>
          <a:r>
            <a:rPr lang="de-DE" sz="1500" kern="1200" dirty="0" err="1"/>
            <a:t>testing</a:t>
          </a:r>
          <a:r>
            <a:rPr lang="de-DE" sz="1500" kern="1200" dirty="0"/>
            <a:t> (</a:t>
          </a:r>
          <a:r>
            <a:rPr lang="de-DE" sz="1500" kern="1200" dirty="0" err="1"/>
            <a:t>performance</a:t>
          </a:r>
          <a:r>
            <a:rPr lang="de-DE" sz="1500" kern="1200" dirty="0"/>
            <a:t>, </a:t>
          </a:r>
          <a:r>
            <a:rPr lang="de-DE" sz="1500" kern="1200" dirty="0" err="1"/>
            <a:t>life</a:t>
          </a:r>
          <a:r>
            <a:rPr lang="de-DE" sz="1500" kern="1200" dirty="0"/>
            <a:t> time, …)</a:t>
          </a:r>
        </a:p>
      </dsp:txBody>
      <dsp:txXfrm>
        <a:off x="10307733" y="1549011"/>
        <a:ext cx="1417219" cy="8296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75F6F-573B-4EE4-B88C-98E63657A12F}">
      <dsp:nvSpPr>
        <dsp:cNvPr id="0" name=""/>
        <dsp:cNvSpPr/>
      </dsp:nvSpPr>
      <dsp:spPr>
        <a:xfrm>
          <a:off x="4736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13921" y="492991"/>
        <a:ext cx="1450011" cy="295221"/>
      </dsp:txXfrm>
    </dsp:sp>
    <dsp:sp modelId="{85CA9A4D-E6CB-47FA-B8A5-02E25D9BCDE7}">
      <dsp:nvSpPr>
        <dsp:cNvPr id="0" name=""/>
        <dsp:cNvSpPr/>
      </dsp:nvSpPr>
      <dsp:spPr>
        <a:xfrm>
          <a:off x="1619956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19956" y="531354"/>
        <a:ext cx="217907" cy="218494"/>
      </dsp:txXfrm>
    </dsp:sp>
    <dsp:sp modelId="{0F9C4034-887A-4BB1-96C7-7980A57A4F65}">
      <dsp:nvSpPr>
        <dsp:cNvPr id="0" name=""/>
        <dsp:cNvSpPr/>
      </dsp:nvSpPr>
      <dsp:spPr>
        <a:xfrm>
          <a:off x="2060470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28575">
          <a:solidFill>
            <a:srgbClr val="FF000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C00000"/>
              </a:solidFill>
            </a:rPr>
            <a:t>3-6 </a:t>
          </a:r>
          <a:r>
            <a:rPr lang="de-DE" sz="1400" kern="1200" dirty="0" err="1">
              <a:solidFill>
                <a:srgbClr val="C00000"/>
              </a:solidFill>
            </a:rPr>
            <a:t>month</a:t>
          </a:r>
          <a:endParaRPr lang="de-DE" sz="1400" kern="1200" dirty="0">
            <a:solidFill>
              <a:srgbClr val="C00000"/>
            </a:solidFill>
          </a:endParaRPr>
        </a:p>
      </dsp:txBody>
      <dsp:txXfrm>
        <a:off x="2069655" y="492991"/>
        <a:ext cx="1450011" cy="295221"/>
      </dsp:txXfrm>
    </dsp:sp>
    <dsp:sp modelId="{2BE4326A-4201-455C-BC48-9E8CC49F817D}">
      <dsp:nvSpPr>
        <dsp:cNvPr id="0" name=""/>
        <dsp:cNvSpPr/>
      </dsp:nvSpPr>
      <dsp:spPr>
        <a:xfrm>
          <a:off x="3675690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3675690" y="531354"/>
        <a:ext cx="217907" cy="218494"/>
      </dsp:txXfrm>
    </dsp:sp>
    <dsp:sp modelId="{361E8BA5-6C50-408F-9087-64A9AAD5B373}">
      <dsp:nvSpPr>
        <dsp:cNvPr id="0" name=""/>
        <dsp:cNvSpPr/>
      </dsp:nvSpPr>
      <dsp:spPr>
        <a:xfrm>
          <a:off x="4116205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week</a:t>
          </a:r>
          <a:endParaRPr lang="de-DE" sz="1400" kern="1200" dirty="0"/>
        </a:p>
      </dsp:txBody>
      <dsp:txXfrm>
        <a:off x="4125390" y="492991"/>
        <a:ext cx="1450011" cy="295221"/>
      </dsp:txXfrm>
    </dsp:sp>
    <dsp:sp modelId="{BA3DA7F3-C031-4CA4-98AA-0B2E6935CD5D}">
      <dsp:nvSpPr>
        <dsp:cNvPr id="0" name=""/>
        <dsp:cNvSpPr/>
      </dsp:nvSpPr>
      <dsp:spPr>
        <a:xfrm>
          <a:off x="5731424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5731424" y="531354"/>
        <a:ext cx="217907" cy="218494"/>
      </dsp:txXfrm>
    </dsp:sp>
    <dsp:sp modelId="{ADA642E5-3DAA-46AC-9668-825762EBC8F6}">
      <dsp:nvSpPr>
        <dsp:cNvPr id="0" name=""/>
        <dsp:cNvSpPr/>
      </dsp:nvSpPr>
      <dsp:spPr>
        <a:xfrm>
          <a:off x="6171939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2-4 </a:t>
          </a:r>
          <a:r>
            <a:rPr lang="de-DE" sz="1400" kern="1200" dirty="0" err="1"/>
            <a:t>weeks</a:t>
          </a:r>
          <a:endParaRPr lang="de-DE" sz="1400" kern="1200" dirty="0"/>
        </a:p>
      </dsp:txBody>
      <dsp:txXfrm>
        <a:off x="6181124" y="492991"/>
        <a:ext cx="1450011" cy="295221"/>
      </dsp:txXfrm>
    </dsp:sp>
    <dsp:sp modelId="{78786F52-438B-4589-99B2-C232AB3819F2}">
      <dsp:nvSpPr>
        <dsp:cNvPr id="0" name=""/>
        <dsp:cNvSpPr/>
      </dsp:nvSpPr>
      <dsp:spPr>
        <a:xfrm>
          <a:off x="7787159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7787159" y="531354"/>
        <a:ext cx="217907" cy="218494"/>
      </dsp:txXfrm>
    </dsp:sp>
    <dsp:sp modelId="{0D06EEC5-4631-4601-9208-E0C1AD837383}">
      <dsp:nvSpPr>
        <dsp:cNvPr id="0" name=""/>
        <dsp:cNvSpPr/>
      </dsp:nvSpPr>
      <dsp:spPr>
        <a:xfrm>
          <a:off x="8227673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28575">
          <a:solidFill>
            <a:srgbClr val="FF0000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C00000"/>
              </a:solidFill>
            </a:rPr>
            <a:t>3-6 </a:t>
          </a:r>
          <a:r>
            <a:rPr lang="de-DE" sz="1400" kern="1200" dirty="0" err="1">
              <a:solidFill>
                <a:srgbClr val="C00000"/>
              </a:solidFill>
            </a:rPr>
            <a:t>month</a:t>
          </a:r>
          <a:endParaRPr lang="de-DE" sz="1400" kern="1200" dirty="0">
            <a:solidFill>
              <a:srgbClr val="C00000"/>
            </a:solidFill>
          </a:endParaRPr>
        </a:p>
      </dsp:txBody>
      <dsp:txXfrm>
        <a:off x="8236858" y="492991"/>
        <a:ext cx="1450011" cy="2952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E6FE6-3525-43BA-BE19-F9B9AD55BB66}">
      <dsp:nvSpPr>
        <dsp:cNvPr id="0" name=""/>
        <dsp:cNvSpPr/>
      </dsp:nvSpPr>
      <dsp:spPr>
        <a:xfrm>
          <a:off x="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Customer </a:t>
          </a:r>
          <a:r>
            <a:rPr lang="de-DE" sz="1500" kern="1200" dirty="0" err="1"/>
            <a:t>query</a:t>
          </a:r>
          <a:endParaRPr lang="de-DE" sz="1500" kern="1200" dirty="0"/>
        </a:p>
      </dsp:txBody>
      <dsp:txXfrm>
        <a:off x="25813" y="1549011"/>
        <a:ext cx="1417219" cy="829681"/>
      </dsp:txXfrm>
    </dsp:sp>
    <dsp:sp modelId="{FA628AA8-CFB2-4E71-ABC8-31F6781E17E0}">
      <dsp:nvSpPr>
        <dsp:cNvPr id="0" name=""/>
        <dsp:cNvSpPr/>
      </dsp:nvSpPr>
      <dsp:spPr>
        <a:xfrm>
          <a:off x="1615730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1615730" y="1854570"/>
        <a:ext cx="217977" cy="218563"/>
      </dsp:txXfrm>
    </dsp:sp>
    <dsp:sp modelId="{78975F6F-573B-4EE4-B88C-98E63657A12F}">
      <dsp:nvSpPr>
        <dsp:cNvPr id="0" name=""/>
        <dsp:cNvSpPr/>
      </dsp:nvSpPr>
      <dsp:spPr>
        <a:xfrm>
          <a:off x="2056384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Design and </a:t>
          </a:r>
          <a:r>
            <a:rPr lang="de-DE" sz="1500" kern="1200" dirty="0" err="1"/>
            <a:t>technology</a:t>
          </a:r>
          <a:r>
            <a:rPr lang="de-DE" sz="1500" kern="1200" dirty="0"/>
            <a:t> </a:t>
          </a:r>
          <a:r>
            <a:rPr lang="de-DE" sz="1500" kern="1200" dirty="0" err="1"/>
            <a:t>flow</a:t>
          </a:r>
          <a:endParaRPr lang="de-DE" sz="1500" kern="1200" dirty="0"/>
        </a:p>
      </dsp:txBody>
      <dsp:txXfrm>
        <a:off x="2082197" y="1549011"/>
        <a:ext cx="1417219" cy="829681"/>
      </dsp:txXfrm>
    </dsp:sp>
    <dsp:sp modelId="{85CA9A4D-E6CB-47FA-B8A5-02E25D9BCDE7}">
      <dsp:nvSpPr>
        <dsp:cNvPr id="0" name=""/>
        <dsp:cNvSpPr/>
      </dsp:nvSpPr>
      <dsp:spPr>
        <a:xfrm>
          <a:off x="3672114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3672114" y="1854570"/>
        <a:ext cx="217977" cy="218563"/>
      </dsp:txXfrm>
    </dsp:sp>
    <dsp:sp modelId="{0F9C4034-887A-4BB1-96C7-7980A57A4F65}">
      <dsp:nvSpPr>
        <dsp:cNvPr id="0" name=""/>
        <dsp:cNvSpPr/>
      </dsp:nvSpPr>
      <dsp:spPr>
        <a:xfrm>
          <a:off x="4112768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Clean </a:t>
          </a:r>
          <a:r>
            <a:rPr lang="de-DE" sz="1500" kern="1200" dirty="0" err="1"/>
            <a:t>room</a:t>
          </a:r>
          <a:r>
            <a:rPr lang="de-DE" sz="1500" kern="1200" dirty="0"/>
            <a:t> </a:t>
          </a:r>
          <a:r>
            <a:rPr lang="de-DE" sz="1500" kern="1200" dirty="0" err="1"/>
            <a:t>manufacturing</a:t>
          </a:r>
          <a:endParaRPr lang="de-DE" sz="1500" kern="1200" dirty="0"/>
        </a:p>
      </dsp:txBody>
      <dsp:txXfrm>
        <a:off x="4138581" y="1549011"/>
        <a:ext cx="1417219" cy="829681"/>
      </dsp:txXfrm>
    </dsp:sp>
    <dsp:sp modelId="{2BE4326A-4201-455C-BC48-9E8CC49F817D}">
      <dsp:nvSpPr>
        <dsp:cNvPr id="0" name=""/>
        <dsp:cNvSpPr/>
      </dsp:nvSpPr>
      <dsp:spPr>
        <a:xfrm>
          <a:off x="5728498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5728498" y="1854570"/>
        <a:ext cx="217977" cy="218563"/>
      </dsp:txXfrm>
    </dsp:sp>
    <dsp:sp modelId="{361E8BA5-6C50-408F-9087-64A9AAD5B373}">
      <dsp:nvSpPr>
        <dsp:cNvPr id="0" name=""/>
        <dsp:cNvSpPr/>
      </dsp:nvSpPr>
      <dsp:spPr>
        <a:xfrm>
          <a:off x="6169152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Wafer </a:t>
          </a:r>
          <a:r>
            <a:rPr lang="de-DE" sz="1500" kern="1200" dirty="0" err="1"/>
            <a:t>inspection</a:t>
          </a:r>
          <a:r>
            <a:rPr lang="de-DE" sz="1500" kern="1200" dirty="0"/>
            <a:t> and </a:t>
          </a:r>
          <a:r>
            <a:rPr lang="de-DE" sz="1500" kern="1200" dirty="0" err="1"/>
            <a:t>measurements</a:t>
          </a:r>
          <a:endParaRPr lang="de-DE" sz="1500" kern="1200" dirty="0"/>
        </a:p>
      </dsp:txBody>
      <dsp:txXfrm>
        <a:off x="6194965" y="1549011"/>
        <a:ext cx="1417219" cy="829681"/>
      </dsp:txXfrm>
    </dsp:sp>
    <dsp:sp modelId="{BA3DA7F3-C031-4CA4-98AA-0B2E6935CD5D}">
      <dsp:nvSpPr>
        <dsp:cNvPr id="0" name=""/>
        <dsp:cNvSpPr/>
      </dsp:nvSpPr>
      <dsp:spPr>
        <a:xfrm>
          <a:off x="7784882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7784882" y="1854570"/>
        <a:ext cx="217977" cy="218563"/>
      </dsp:txXfrm>
    </dsp:sp>
    <dsp:sp modelId="{ADA642E5-3DAA-46AC-9668-825762EBC8F6}">
      <dsp:nvSpPr>
        <dsp:cNvPr id="0" name=""/>
        <dsp:cNvSpPr/>
      </dsp:nvSpPr>
      <dsp:spPr>
        <a:xfrm>
          <a:off x="8225536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Assembling</a:t>
          </a:r>
        </a:p>
      </dsp:txBody>
      <dsp:txXfrm>
        <a:off x="8251349" y="1549011"/>
        <a:ext cx="1417219" cy="829681"/>
      </dsp:txXfrm>
    </dsp:sp>
    <dsp:sp modelId="{78786F52-438B-4589-99B2-C232AB3819F2}">
      <dsp:nvSpPr>
        <dsp:cNvPr id="0" name=""/>
        <dsp:cNvSpPr/>
      </dsp:nvSpPr>
      <dsp:spPr>
        <a:xfrm>
          <a:off x="9841266" y="1781715"/>
          <a:ext cx="311395" cy="3642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200" kern="1200"/>
        </a:p>
      </dsp:txBody>
      <dsp:txXfrm>
        <a:off x="9841266" y="1854570"/>
        <a:ext cx="217977" cy="218563"/>
      </dsp:txXfrm>
    </dsp:sp>
    <dsp:sp modelId="{0D06EEC5-4631-4601-9208-E0C1AD837383}">
      <dsp:nvSpPr>
        <dsp:cNvPr id="0" name=""/>
        <dsp:cNvSpPr/>
      </dsp:nvSpPr>
      <dsp:spPr>
        <a:xfrm>
          <a:off x="10281920" y="1523198"/>
          <a:ext cx="1468845" cy="8813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Module </a:t>
          </a:r>
          <a:r>
            <a:rPr lang="de-DE" sz="1500" kern="1200" dirty="0" err="1"/>
            <a:t>testing</a:t>
          </a:r>
          <a:r>
            <a:rPr lang="de-DE" sz="1500" kern="1200" dirty="0"/>
            <a:t> (</a:t>
          </a:r>
          <a:r>
            <a:rPr lang="de-DE" sz="1500" kern="1200" dirty="0" err="1"/>
            <a:t>performance</a:t>
          </a:r>
          <a:r>
            <a:rPr lang="de-DE" sz="1500" kern="1200" dirty="0"/>
            <a:t>, </a:t>
          </a:r>
          <a:r>
            <a:rPr lang="de-DE" sz="1500" kern="1200" dirty="0" err="1"/>
            <a:t>life</a:t>
          </a:r>
          <a:r>
            <a:rPr lang="de-DE" sz="1500" kern="1200" dirty="0"/>
            <a:t> time, …)</a:t>
          </a:r>
        </a:p>
      </dsp:txBody>
      <dsp:txXfrm>
        <a:off x="10307733" y="1549011"/>
        <a:ext cx="1417219" cy="8296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75F6F-573B-4EE4-B88C-98E63657A12F}">
      <dsp:nvSpPr>
        <dsp:cNvPr id="0" name=""/>
        <dsp:cNvSpPr/>
      </dsp:nvSpPr>
      <dsp:spPr>
        <a:xfrm>
          <a:off x="4736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13921" y="492991"/>
        <a:ext cx="1450011" cy="295221"/>
      </dsp:txXfrm>
    </dsp:sp>
    <dsp:sp modelId="{85CA9A4D-E6CB-47FA-B8A5-02E25D9BCDE7}">
      <dsp:nvSpPr>
        <dsp:cNvPr id="0" name=""/>
        <dsp:cNvSpPr/>
      </dsp:nvSpPr>
      <dsp:spPr>
        <a:xfrm>
          <a:off x="1619956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19956" y="531354"/>
        <a:ext cx="217907" cy="218494"/>
      </dsp:txXfrm>
    </dsp:sp>
    <dsp:sp modelId="{0F9C4034-887A-4BB1-96C7-7980A57A4F65}">
      <dsp:nvSpPr>
        <dsp:cNvPr id="0" name=""/>
        <dsp:cNvSpPr/>
      </dsp:nvSpPr>
      <dsp:spPr>
        <a:xfrm>
          <a:off x="2060470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3-6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2069655" y="492991"/>
        <a:ext cx="1450011" cy="295221"/>
      </dsp:txXfrm>
    </dsp:sp>
    <dsp:sp modelId="{2BE4326A-4201-455C-BC48-9E8CC49F817D}">
      <dsp:nvSpPr>
        <dsp:cNvPr id="0" name=""/>
        <dsp:cNvSpPr/>
      </dsp:nvSpPr>
      <dsp:spPr>
        <a:xfrm>
          <a:off x="3675690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3675690" y="531354"/>
        <a:ext cx="217907" cy="218494"/>
      </dsp:txXfrm>
    </dsp:sp>
    <dsp:sp modelId="{361E8BA5-6C50-408F-9087-64A9AAD5B373}">
      <dsp:nvSpPr>
        <dsp:cNvPr id="0" name=""/>
        <dsp:cNvSpPr/>
      </dsp:nvSpPr>
      <dsp:spPr>
        <a:xfrm>
          <a:off x="4116205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 </a:t>
          </a:r>
          <a:r>
            <a:rPr lang="de-DE" sz="1400" kern="1200" dirty="0" err="1"/>
            <a:t>week</a:t>
          </a:r>
          <a:endParaRPr lang="de-DE" sz="1400" kern="1200" dirty="0"/>
        </a:p>
      </dsp:txBody>
      <dsp:txXfrm>
        <a:off x="4125390" y="492991"/>
        <a:ext cx="1450011" cy="295221"/>
      </dsp:txXfrm>
    </dsp:sp>
    <dsp:sp modelId="{BA3DA7F3-C031-4CA4-98AA-0B2E6935CD5D}">
      <dsp:nvSpPr>
        <dsp:cNvPr id="0" name=""/>
        <dsp:cNvSpPr/>
      </dsp:nvSpPr>
      <dsp:spPr>
        <a:xfrm>
          <a:off x="5731424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5731424" y="531354"/>
        <a:ext cx="217907" cy="218494"/>
      </dsp:txXfrm>
    </dsp:sp>
    <dsp:sp modelId="{ADA642E5-3DAA-46AC-9668-825762EBC8F6}">
      <dsp:nvSpPr>
        <dsp:cNvPr id="0" name=""/>
        <dsp:cNvSpPr/>
      </dsp:nvSpPr>
      <dsp:spPr>
        <a:xfrm>
          <a:off x="6171939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2-4 </a:t>
          </a:r>
          <a:r>
            <a:rPr lang="de-DE" sz="1400" kern="1200" dirty="0" err="1"/>
            <a:t>weeks</a:t>
          </a:r>
          <a:endParaRPr lang="de-DE" sz="1400" kern="1200" dirty="0"/>
        </a:p>
      </dsp:txBody>
      <dsp:txXfrm>
        <a:off x="6181124" y="492991"/>
        <a:ext cx="1450011" cy="295221"/>
      </dsp:txXfrm>
    </dsp:sp>
    <dsp:sp modelId="{78786F52-438B-4589-99B2-C232AB3819F2}">
      <dsp:nvSpPr>
        <dsp:cNvPr id="0" name=""/>
        <dsp:cNvSpPr/>
      </dsp:nvSpPr>
      <dsp:spPr>
        <a:xfrm>
          <a:off x="7787159" y="458522"/>
          <a:ext cx="311296" cy="36415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7787159" y="531354"/>
        <a:ext cx="217907" cy="218494"/>
      </dsp:txXfrm>
    </dsp:sp>
    <dsp:sp modelId="{0D06EEC5-4631-4601-9208-E0C1AD837383}">
      <dsp:nvSpPr>
        <dsp:cNvPr id="0" name=""/>
        <dsp:cNvSpPr/>
      </dsp:nvSpPr>
      <dsp:spPr>
        <a:xfrm>
          <a:off x="8227673" y="483806"/>
          <a:ext cx="1468381" cy="3135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3-6 </a:t>
          </a:r>
          <a:r>
            <a:rPr lang="de-DE" sz="1400" kern="1200" dirty="0" err="1"/>
            <a:t>month</a:t>
          </a:r>
          <a:endParaRPr lang="de-DE" sz="1400" kern="1200" dirty="0"/>
        </a:p>
      </dsp:txBody>
      <dsp:txXfrm>
        <a:off x="8236858" y="492991"/>
        <a:ext cx="1450011" cy="2952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FBE54-0096-42EF-B1AE-BB042BAF2644}">
      <dsp:nvSpPr>
        <dsp:cNvPr id="0" name=""/>
        <dsp:cNvSpPr/>
      </dsp:nvSpPr>
      <dsp:spPr>
        <a:xfrm>
          <a:off x="3383521" y="1898"/>
          <a:ext cx="1758889" cy="17588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 dirty="0"/>
        </a:p>
      </dsp:txBody>
      <dsp:txXfrm>
        <a:off x="3641104" y="259481"/>
        <a:ext cx="1243723" cy="1243723"/>
      </dsp:txXfrm>
    </dsp:sp>
    <dsp:sp modelId="{80C4154A-CCA1-4ECF-A804-A45CD5749C2F}">
      <dsp:nvSpPr>
        <dsp:cNvPr id="0" name=""/>
        <dsp:cNvSpPr/>
      </dsp:nvSpPr>
      <dsp:spPr>
        <a:xfrm rot="2700000">
          <a:off x="4953537" y="1508698"/>
          <a:ext cx="467193" cy="5936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4974063" y="1577870"/>
        <a:ext cx="327035" cy="356175"/>
      </dsp:txXfrm>
    </dsp:sp>
    <dsp:sp modelId="{111E11CA-9C94-4BF6-93F3-6CC1BD634844}">
      <dsp:nvSpPr>
        <dsp:cNvPr id="0" name=""/>
        <dsp:cNvSpPr/>
      </dsp:nvSpPr>
      <dsp:spPr>
        <a:xfrm>
          <a:off x="5250556" y="1868933"/>
          <a:ext cx="1758889" cy="17588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 dirty="0"/>
        </a:p>
      </dsp:txBody>
      <dsp:txXfrm>
        <a:off x="5508139" y="2126516"/>
        <a:ext cx="1243723" cy="1243723"/>
      </dsp:txXfrm>
    </dsp:sp>
    <dsp:sp modelId="{1197B223-00A4-4939-ACEE-259E263D1E60}">
      <dsp:nvSpPr>
        <dsp:cNvPr id="0" name=""/>
        <dsp:cNvSpPr/>
      </dsp:nvSpPr>
      <dsp:spPr>
        <a:xfrm rot="8100000">
          <a:off x="4972237" y="3375733"/>
          <a:ext cx="467193" cy="5936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 rot="10800000">
        <a:off x="5091869" y="3444905"/>
        <a:ext cx="327035" cy="356175"/>
      </dsp:txXfrm>
    </dsp:sp>
    <dsp:sp modelId="{0F455D42-4D57-4CBF-8B6E-A0ABF7A53A6C}">
      <dsp:nvSpPr>
        <dsp:cNvPr id="0" name=""/>
        <dsp:cNvSpPr/>
      </dsp:nvSpPr>
      <dsp:spPr>
        <a:xfrm>
          <a:off x="3383521" y="3735968"/>
          <a:ext cx="1758889" cy="17588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 dirty="0"/>
        </a:p>
      </dsp:txBody>
      <dsp:txXfrm>
        <a:off x="3641104" y="3993551"/>
        <a:ext cx="1243723" cy="1243723"/>
      </dsp:txXfrm>
    </dsp:sp>
    <dsp:sp modelId="{5CEEBDE4-71CB-4350-A732-22B08F8B9E3E}">
      <dsp:nvSpPr>
        <dsp:cNvPr id="0" name=""/>
        <dsp:cNvSpPr/>
      </dsp:nvSpPr>
      <dsp:spPr>
        <a:xfrm rot="13500000">
          <a:off x="3105201" y="3394433"/>
          <a:ext cx="467193" cy="5936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 rot="10800000">
        <a:off x="3224833" y="3562711"/>
        <a:ext cx="327035" cy="356175"/>
      </dsp:txXfrm>
    </dsp:sp>
    <dsp:sp modelId="{951695BB-1A1E-43CB-98E1-6C999D7BD2C6}">
      <dsp:nvSpPr>
        <dsp:cNvPr id="0" name=""/>
        <dsp:cNvSpPr/>
      </dsp:nvSpPr>
      <dsp:spPr>
        <a:xfrm>
          <a:off x="1516486" y="1868933"/>
          <a:ext cx="1758889" cy="17588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kern="1200" dirty="0"/>
        </a:p>
      </dsp:txBody>
      <dsp:txXfrm>
        <a:off x="1774069" y="2126516"/>
        <a:ext cx="1243723" cy="1243723"/>
      </dsp:txXfrm>
    </dsp:sp>
    <dsp:sp modelId="{02730616-1482-4D88-9C9B-82A945BD3D73}">
      <dsp:nvSpPr>
        <dsp:cNvPr id="0" name=""/>
        <dsp:cNvSpPr/>
      </dsp:nvSpPr>
      <dsp:spPr>
        <a:xfrm rot="18900000">
          <a:off x="3086502" y="1527397"/>
          <a:ext cx="467193" cy="5936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3107028" y="1695675"/>
        <a:ext cx="327035" cy="35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F044E-FCF5-4C2A-A3B2-66AA5A3ED755}" type="datetimeFigureOut">
              <a:rPr lang="de-DE" smtClean="0"/>
              <a:t>18.10.2024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8A865-F7AD-4A50-93C0-D2F9879429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9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Zum mal kurz drüber springen</a:t>
            </a:r>
          </a:p>
          <a:p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provider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32431-FA38-4076-AE65-6965546CC233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8411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>
                <a:solidFill>
                  <a:schemeClr val="accent5">
                    <a:lumMod val="75000"/>
                  </a:schemeClr>
                </a:solidFill>
              </a:rPr>
              <a:t>Typical</a:t>
            </a:r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 Life </a:t>
            </a:r>
            <a:r>
              <a:rPr lang="de-DE" dirty="0" err="1">
                <a:solidFill>
                  <a:schemeClr val="accent5">
                    <a:lumMod val="75000"/>
                  </a:schemeClr>
                </a:solidFill>
              </a:rPr>
              <a:t>expectancy</a:t>
            </a:r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: 24h x 365 </a:t>
            </a:r>
            <a:r>
              <a:rPr lang="de-DE" dirty="0" err="1">
                <a:solidFill>
                  <a:schemeClr val="accent5">
                    <a:lumMod val="75000"/>
                  </a:schemeClr>
                </a:solidFill>
              </a:rPr>
              <a:t>days</a:t>
            </a:r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 x 5 </a:t>
            </a:r>
            <a:r>
              <a:rPr lang="de-DE" dirty="0" err="1">
                <a:solidFill>
                  <a:schemeClr val="accent5">
                    <a:lumMod val="75000"/>
                  </a:schemeClr>
                </a:solidFill>
              </a:rPr>
              <a:t>years</a:t>
            </a:r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 = 43‘800 h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8A865-F7AD-4A50-93C0-D2F9879429C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42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932431-FA38-4076-AE65-6965546CC23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361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" latinLnBrk="0" hangingPunct="1"/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de-DE" sz="1200" b="1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20Hz </a:t>
            </a:r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0.610 0.565 0.696 0.692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de-DE" sz="1200" b="1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650°C 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19.27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20.15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19.87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21.18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8A865-F7AD-4A50-93C0-D2F9879429C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37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" latinLnBrk="0" hangingPunct="1"/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de-DE" sz="1200" b="1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20Hz </a:t>
            </a:r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0.610 0.565 0.696 0.692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de-DE" sz="1200" b="1" i="0" u="none" strike="noStrike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650°C 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19.27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20.15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19.87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21.18 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8A865-F7AD-4A50-93C0-D2F9879429C3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386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8A865-F7AD-4A50-93C0-D2F9879429C3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675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Temperaturmessung?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58A865-F7AD-4A50-93C0-D2F9879429C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672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CE6467-E67D-4CB4-9F61-5AF6EDC428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3326" y="1955231"/>
            <a:ext cx="7550328" cy="2387600"/>
          </a:xfrm>
        </p:spPr>
        <p:txBody>
          <a:bodyPr rIns="0" anchor="b">
            <a:normAutofit/>
          </a:bodyPr>
          <a:lstStyle>
            <a:lvl1pPr algn="r">
              <a:defRPr sz="44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957BC5D-88E3-45F0-BA5B-7F7E1A207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93326" y="4500108"/>
            <a:ext cx="7550328" cy="1655762"/>
          </a:xfrm>
        </p:spPr>
        <p:txBody>
          <a:bodyPr rIns="0"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30B874-599F-4124-A1B4-1BBB04D72A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19086" y="6311901"/>
            <a:ext cx="2969622" cy="546100"/>
          </a:xfrm>
        </p:spPr>
        <p:txBody>
          <a:bodyPr/>
          <a:lstStyle>
            <a:lvl1pPr>
              <a:defRPr/>
            </a:lvl1pPr>
          </a:lstStyle>
          <a:p>
            <a:pPr algn="r"/>
            <a:r>
              <a:rPr lang="de-DE"/>
              <a:t>© 2024 CiS Forschungsinstitut für Mikrosensorik GmbH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ED6B78-7DA4-495D-9B2C-A3CD264F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5C7FEEFB-EAE0-4F81-A50C-EB6E87D96F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32000" cy="6853238"/>
          </a:xfrm>
        </p:spPr>
        <p:txBody>
          <a:bodyPr/>
          <a:lstStyle/>
          <a:p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B27614-FF2B-457E-B83C-43FA7709B8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302" y="263979"/>
            <a:ext cx="3635352" cy="1016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6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Motiv plus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064000" cy="6307413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5723" y="356417"/>
            <a:ext cx="3587932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5723" y="1816917"/>
            <a:ext cx="3587932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965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 plu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F7D71F2-3C45-4CD5-83D8-6D903D2830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02925"/>
          </a:xfrm>
        </p:spPr>
        <p:txBody>
          <a:bodyPr/>
          <a:lstStyle/>
          <a:p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D0ADC61-F437-4469-8BAD-6497F5AE58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1" y="1918554"/>
            <a:ext cx="5756366" cy="4247113"/>
          </a:xfrm>
          <a:solidFill>
            <a:schemeClr val="bg1">
              <a:alpha val="47000"/>
            </a:schemeClr>
          </a:solidFill>
        </p:spPr>
        <p:txBody>
          <a:bodyPr lIns="10800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86FB8A79-678D-416A-954E-4F808770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5125"/>
            <a:ext cx="5756366" cy="1188305"/>
          </a:xfrm>
          <a:solidFill>
            <a:schemeClr val="bg1">
              <a:alpha val="47000"/>
            </a:schemeClr>
          </a:solidFill>
        </p:spPr>
        <p:txBody>
          <a:bodyPr lIns="108000"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20133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llbild plu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F7D71F2-3C45-4CD5-83D8-6D903D2830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02925"/>
          </a:xfrm>
        </p:spPr>
        <p:txBody>
          <a:bodyPr/>
          <a:lstStyle/>
          <a:p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D0ADC61-F437-4469-8BAD-6497F5AE58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9634" y="1889759"/>
            <a:ext cx="5756366" cy="4267199"/>
          </a:xfrm>
          <a:solidFill>
            <a:schemeClr val="bg1">
              <a:alpha val="47000"/>
            </a:schemeClr>
          </a:solidFill>
        </p:spPr>
        <p:txBody>
          <a:bodyPr lIns="10800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86FB8A79-678D-416A-954E-4F808770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3" y="365125"/>
            <a:ext cx="5756366" cy="1158875"/>
          </a:xfrm>
          <a:solidFill>
            <a:schemeClr val="bg1">
              <a:alpha val="47000"/>
            </a:schemeClr>
          </a:solidFill>
        </p:spPr>
        <p:txBody>
          <a:bodyPr lIns="108000"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08115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otive mit jeweil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C53E956-EEC2-4A39-B5C3-C080AA2677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4032000" cy="4032000"/>
          </a:xfrm>
        </p:spPr>
        <p:txBody>
          <a:bodyPr/>
          <a:lstStyle/>
          <a:p>
            <a:endParaRPr lang="de-DE"/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2B3BABCB-B915-497C-8BD9-9C0D2616B1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80000" y="-1"/>
            <a:ext cx="4032000" cy="4032000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B4CAE880-07C5-4823-A6CE-292A77DE49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60000" y="-1"/>
            <a:ext cx="4032000" cy="40320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818BE676-93B6-4470-82E3-C19AB1168F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0000" y="4136027"/>
            <a:ext cx="3672000" cy="2171385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FC77E7D-E8CC-43CB-B55B-CB14813D63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60000" y="4136027"/>
            <a:ext cx="3672000" cy="21708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3E1F197B-62C4-457F-9E49-B6305A0519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0000" y="4141101"/>
            <a:ext cx="3672000" cy="2170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03573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492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89D6B-3A43-4A06-8902-BD1C7D8D6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B7DDDB-11B0-418E-B172-0D453CC92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8379A9-E39B-448E-923D-1FA6D8569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A01497E-8999-4D7C-ABC2-C6D1BA0C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025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967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,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8356273" y="1793076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835627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99EE76-D114-4C3C-B879-D8BEEBC954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9633" y="1793076"/>
            <a:ext cx="7848692" cy="44205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42384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,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7"/>
          </p:nvPr>
        </p:nvSpPr>
        <p:spPr>
          <a:xfrm>
            <a:off x="339633" y="1797541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8"/>
          </p:nvPr>
        </p:nvSpPr>
        <p:spPr>
          <a:xfrm>
            <a:off x="33963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99EE76-D114-4C3C-B879-D8BEEBC954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48163" y="1793076"/>
            <a:ext cx="7495492" cy="44205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33259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2+2 Bilder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8356273" y="1793076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835627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7545C89-4B5F-4821-BFBC-85CDAA72D1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7953" y="1792143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7" name="Bildplatzhalter 14">
            <a:extLst>
              <a:ext uri="{FF2B5EF4-FFF2-40B4-BE49-F238E27FC236}">
                <a16:creationId xmlns:a16="http://schemas.microsoft.com/office/drawing/2014/main" id="{76BB0AB3-7CE9-4E79-9DA7-78CE4F95CC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4795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2588355-9B07-46CE-B53D-2268592628F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9725" y="1788990"/>
            <a:ext cx="3840163" cy="442460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0144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DF679-128D-4830-92C8-D63A6F1A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88" y="2159726"/>
            <a:ext cx="11504023" cy="674959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1BB169-87ED-41E8-B13A-46C785568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633" y="2969623"/>
            <a:ext cx="5680167" cy="3207340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1B5D17-269A-4B7D-B641-296389971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969623"/>
            <a:ext cx="5671455" cy="3207340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EEDBBD-5F4C-48B5-ADF5-7890F8ECA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6005BC-BBC0-458B-B711-CFF1B8BE5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FDA560-A4A7-4888-9490-56F7E98B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BC39920-DC07-4921-85D4-F33FAF4415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024788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23413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2+2 Bilder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7"/>
          </p:nvPr>
        </p:nvSpPr>
        <p:spPr>
          <a:xfrm>
            <a:off x="339633" y="1797541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8"/>
          </p:nvPr>
        </p:nvSpPr>
        <p:spPr>
          <a:xfrm>
            <a:off x="33963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7545C89-4B5F-4821-BFBC-85CDAA72D1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7953" y="1792143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7" name="Bildplatzhalter 14">
            <a:extLst>
              <a:ext uri="{FF2B5EF4-FFF2-40B4-BE49-F238E27FC236}">
                <a16:creationId xmlns:a16="http://schemas.microsoft.com/office/drawing/2014/main" id="{76BB0AB3-7CE9-4E79-9DA7-78CE4F95CC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4795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78D93B5-471C-418E-AE19-3CCE1C19D4F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56273" y="1792143"/>
            <a:ext cx="3496094" cy="442145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665556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2+2 Bilder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8356273" y="1793076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835627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7"/>
          </p:nvPr>
        </p:nvSpPr>
        <p:spPr>
          <a:xfrm>
            <a:off x="339633" y="1797541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8"/>
          </p:nvPr>
        </p:nvSpPr>
        <p:spPr>
          <a:xfrm>
            <a:off x="33963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99EE76-D114-4C3C-B879-D8BEEBC954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48163" y="1793076"/>
            <a:ext cx="3840162" cy="44205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74001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ilder Gal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8356273" y="1793076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/>
          </p:nvPr>
        </p:nvSpPr>
        <p:spPr>
          <a:xfrm>
            <a:off x="835627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7"/>
          </p:nvPr>
        </p:nvSpPr>
        <p:spPr>
          <a:xfrm>
            <a:off x="339633" y="1797541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8"/>
          </p:nvPr>
        </p:nvSpPr>
        <p:spPr>
          <a:xfrm>
            <a:off x="33963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1" name="Datumsplatzhalter 1">
            <a:extLst>
              <a:ext uri="{FF2B5EF4-FFF2-40B4-BE49-F238E27FC236}">
                <a16:creationId xmlns:a16="http://schemas.microsoft.com/office/drawing/2014/main" id="{01E469C0-6F8B-46B3-A39E-02C98302D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C51C9775-593A-43B4-92CC-EAFFB1994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311901"/>
            <a:ext cx="6122126" cy="5461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3">
            <a:extLst>
              <a:ext uri="{FF2B5EF4-FFF2-40B4-BE49-F238E27FC236}">
                <a16:creationId xmlns:a16="http://schemas.microsoft.com/office/drawing/2014/main" id="{17553C3F-A0A8-4325-963A-9A64BA92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38262" y="6311901"/>
            <a:ext cx="705393" cy="546100"/>
          </a:xfrm>
        </p:spPr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16" name="Bildplatzhalter 11">
            <a:extLst>
              <a:ext uri="{FF2B5EF4-FFF2-40B4-BE49-F238E27FC236}">
                <a16:creationId xmlns:a16="http://schemas.microsoft.com/office/drawing/2014/main" id="{67545C89-4B5F-4821-BFBC-85CDAA72D1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47953" y="1792143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  <p:sp>
        <p:nvSpPr>
          <p:cNvPr id="17" name="Bildplatzhalter 14">
            <a:extLst>
              <a:ext uri="{FF2B5EF4-FFF2-40B4-BE49-F238E27FC236}">
                <a16:creationId xmlns:a16="http://schemas.microsoft.com/office/drawing/2014/main" id="{76BB0AB3-7CE9-4E79-9DA7-78CE4F95CC1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347953" y="4053599"/>
            <a:ext cx="3840000" cy="2160000"/>
          </a:xfrm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4556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DF679-128D-4830-92C8-D63A6F1A2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1BB169-87ED-41E8-B13A-46C785568A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9633" y="1825625"/>
            <a:ext cx="5680167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B1B5D17-269A-4B7D-B641-2963899718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71455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EEDBBD-5F4C-48B5-ADF5-7890F8ECA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6005BC-BBC0-458B-B711-CFF1B8BE5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FDA560-A4A7-4888-9490-56F7E98B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446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7887D-A382-4F28-9578-EDE06431F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343" y="365125"/>
            <a:ext cx="11495312" cy="1325563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B766E-1911-4342-838A-5426E8889D0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8344" y="1681163"/>
            <a:ext cx="5649232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7EEB329-FBD2-41CF-A1C5-ED53FF33E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8344" y="2505075"/>
            <a:ext cx="5649232" cy="36845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9CEAACB-006C-442E-8BAF-C99F78B335D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199" y="1681163"/>
            <a:ext cx="5671455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66FBBDD-676A-4A63-8E3C-EDD04314A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71454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0959785-9F14-4CE6-9E83-161158DAF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D8B61DE-7645-454E-A829-1CC7A99AA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8A9E64-4F9B-4C25-88FC-F25F3607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772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&amp; call2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766B7C5-2DD0-40C9-8255-04DB75EB0622}"/>
              </a:ext>
            </a:extLst>
          </p:cNvPr>
          <p:cNvSpPr txBox="1"/>
          <p:nvPr userDrawn="1"/>
        </p:nvSpPr>
        <p:spPr>
          <a:xfrm>
            <a:off x="9402268" y="4803998"/>
            <a:ext cx="2441387" cy="1257643"/>
          </a:xfrm>
          <a:prstGeom prst="rect">
            <a:avLst/>
          </a:prstGeom>
          <a:noFill/>
        </p:spPr>
        <p:txBody>
          <a:bodyPr wrap="square" lIns="0" tIns="36000" bIns="36000" rtlCol="0">
            <a:spAutoFit/>
          </a:bodyPr>
          <a:lstStyle/>
          <a:p>
            <a:pPr algn="r" defTabSz="180000"/>
            <a:r>
              <a:rPr lang="de-DE" sz="900" b="1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URHEBERRECHT:</a:t>
            </a:r>
          </a:p>
          <a:p>
            <a:pPr algn="r" defTabSz="180000">
              <a:spcAft>
                <a:spcPts val="600"/>
              </a:spcAft>
            </a:pP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Alle Rechte, insbesondere das Recht der Vervielfältigung und Verbreitung sowie der Übersetzung, sind vorbehalten.</a:t>
            </a:r>
          </a:p>
          <a:p>
            <a:pPr algn="r" defTabSz="180000"/>
            <a:r>
              <a:rPr lang="de-DE" sz="900" b="1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COPYRIGHT:</a:t>
            </a:r>
          </a:p>
          <a:p>
            <a:pPr algn="r" defTabSz="180000"/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All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rights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especially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right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of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reproduction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and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distribution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well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translation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are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reserved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1169072-8A40-4B0D-AB7A-E36680F97440}"/>
              </a:ext>
            </a:extLst>
          </p:cNvPr>
          <p:cNvSpPr txBox="1"/>
          <p:nvPr userDrawn="1"/>
        </p:nvSpPr>
        <p:spPr>
          <a:xfrm>
            <a:off x="347315" y="4803998"/>
            <a:ext cx="3600400" cy="1365365"/>
          </a:xfrm>
          <a:prstGeom prst="rect">
            <a:avLst/>
          </a:prstGeom>
          <a:noFill/>
        </p:spPr>
        <p:txBody>
          <a:bodyPr wrap="square" lIns="0" tIns="36000" bIns="36000" rtlCol="0">
            <a:spAutoFit/>
          </a:bodyPr>
          <a:lstStyle/>
          <a:p>
            <a:pPr algn="l" defTabSz="180000"/>
            <a:r>
              <a:rPr lang="de-DE" sz="1050" b="1" dirty="0">
                <a:solidFill>
                  <a:schemeClr val="tx2"/>
                </a:solidFill>
                <a:latin typeface="Trebuchet MS" panose="020B0603020202020204" pitchFamily="34" charset="0"/>
              </a:rPr>
              <a:t>CiS Forschungsinstitut für Mikrosensorik GmbH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Konrad-Zuse-Str. 14 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99099 Erfurt 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Germany</a:t>
            </a:r>
          </a:p>
          <a:p>
            <a:pPr algn="l" defTabSz="180000"/>
            <a:endParaRPr lang="de-DE" sz="1050" b="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dirty="0">
                <a:solidFill>
                  <a:schemeClr val="bg2"/>
                </a:solidFill>
                <a:latin typeface="Trebuchet MS" panose="020B0603020202020204" pitchFamily="34" charset="0"/>
              </a:rPr>
              <a:t>TELEFON:</a:t>
            </a:r>
            <a:r>
              <a:rPr lang="de-DE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+49 361 663 1410			</a:t>
            </a: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kern="1200" dirty="0">
                <a:solidFill>
                  <a:schemeClr val="bg2"/>
                </a:solidFill>
                <a:latin typeface="Trebuchet MS" panose="020B0603020202020204" pitchFamily="34" charset="0"/>
                <a:ea typeface="+mn-ea"/>
                <a:cs typeface="+mn-cs"/>
              </a:rPr>
              <a:t>E-MAIL: </a:t>
            </a:r>
            <a:r>
              <a:rPr lang="de-DE" sz="1050" b="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info@cismst.de</a:t>
            </a: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kern="1200" dirty="0">
                <a:solidFill>
                  <a:schemeClr val="bg2"/>
                </a:solidFill>
                <a:latin typeface="Trebuchet MS" panose="020B0603020202020204" pitchFamily="34" charset="0"/>
                <a:ea typeface="+mn-ea"/>
                <a:cs typeface="+mn-cs"/>
              </a:rPr>
              <a:t>INTERNET: 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www.cismst.de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2528A1E-B154-447D-AB8F-0FC5D4F168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100940"/>
          </a:xfrm>
          <a:prstGeom prst="rect">
            <a:avLst/>
          </a:prstGeom>
        </p:spPr>
      </p:pic>
      <p:sp>
        <p:nvSpPr>
          <p:cNvPr id="10" name="Titel 9">
            <a:extLst>
              <a:ext uri="{FF2B5EF4-FFF2-40B4-BE49-F238E27FC236}">
                <a16:creationId xmlns:a16="http://schemas.microsoft.com/office/drawing/2014/main" id="{786DA2E2-0DBA-4B7F-93C7-13F33E5CA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315" y="2346712"/>
            <a:ext cx="7821325" cy="220702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FB5C608-4F8D-40C8-8ED4-B93CCF6835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7437" y="2106525"/>
            <a:ext cx="2100940" cy="210094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77F0F45-1917-46FD-9ADF-28D8DED5AC71}"/>
              </a:ext>
            </a:extLst>
          </p:cNvPr>
          <p:cNvSpPr txBox="1"/>
          <p:nvPr userDrawn="1"/>
        </p:nvSpPr>
        <p:spPr>
          <a:xfrm>
            <a:off x="10782146" y="4076435"/>
            <a:ext cx="10615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50" dirty="0">
                <a:solidFill>
                  <a:schemeClr val="tx2"/>
                </a:solidFill>
              </a:rPr>
              <a:t>LinkedIn Profil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30FE641-8FEB-437C-A19D-F15DC19EEBD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2961" y="4108926"/>
            <a:ext cx="190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7880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editier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8E7038-CE2F-4C84-B7B4-178FD4336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38551F-21F6-4AF4-905E-C05FD4633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D9CA7B8-CF91-4BD8-8745-E5E7575F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766B7C5-2DD0-40C9-8255-04DB75EB0622}"/>
              </a:ext>
            </a:extLst>
          </p:cNvPr>
          <p:cNvSpPr txBox="1"/>
          <p:nvPr userDrawn="1"/>
        </p:nvSpPr>
        <p:spPr>
          <a:xfrm>
            <a:off x="9402268" y="4803998"/>
            <a:ext cx="2441387" cy="1257643"/>
          </a:xfrm>
          <a:prstGeom prst="rect">
            <a:avLst/>
          </a:prstGeom>
          <a:noFill/>
        </p:spPr>
        <p:txBody>
          <a:bodyPr wrap="square" lIns="0" tIns="36000" bIns="36000" rtlCol="0">
            <a:spAutoFit/>
          </a:bodyPr>
          <a:lstStyle/>
          <a:p>
            <a:pPr algn="r" defTabSz="180000"/>
            <a:r>
              <a:rPr lang="de-DE" sz="900" b="1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URHEBERRECHT:</a:t>
            </a:r>
          </a:p>
          <a:p>
            <a:pPr algn="r" defTabSz="180000">
              <a:spcAft>
                <a:spcPts val="600"/>
              </a:spcAft>
            </a:pP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Alle Rechte, insbesondere das Recht der Vervielfältigung und Verbreitung sowie der Übersetzung, sind vorbehalten.</a:t>
            </a:r>
          </a:p>
          <a:p>
            <a:pPr algn="r" defTabSz="180000"/>
            <a:r>
              <a:rPr lang="de-DE" sz="900" b="1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COPYRIGHT:</a:t>
            </a:r>
          </a:p>
          <a:p>
            <a:pPr algn="r" defTabSz="180000"/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All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rights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especially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right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of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reproduction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and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distribution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well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as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translation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,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are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de-DE" sz="9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reserved</a:t>
            </a:r>
            <a:r>
              <a:rPr lang="de-DE" sz="9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1169072-8A40-4B0D-AB7A-E36680F97440}"/>
              </a:ext>
            </a:extLst>
          </p:cNvPr>
          <p:cNvSpPr txBox="1"/>
          <p:nvPr userDrawn="1"/>
        </p:nvSpPr>
        <p:spPr>
          <a:xfrm>
            <a:off x="347315" y="4803998"/>
            <a:ext cx="3600400" cy="1365365"/>
          </a:xfrm>
          <a:prstGeom prst="rect">
            <a:avLst/>
          </a:prstGeom>
          <a:noFill/>
        </p:spPr>
        <p:txBody>
          <a:bodyPr wrap="square" lIns="0" tIns="36000" bIns="36000" rtlCol="0">
            <a:spAutoFit/>
          </a:bodyPr>
          <a:lstStyle/>
          <a:p>
            <a:pPr algn="l" defTabSz="180000"/>
            <a:r>
              <a:rPr lang="de-DE" sz="1050" b="1" dirty="0">
                <a:solidFill>
                  <a:schemeClr val="tx2"/>
                </a:solidFill>
                <a:latin typeface="Trebuchet MS" panose="020B0603020202020204" pitchFamily="34" charset="0"/>
              </a:rPr>
              <a:t>CiS Forschungsinstitut für Mikrosensorik GmbH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Konrad-Zuse-Str. 14 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99099 Erfurt </a:t>
            </a:r>
          </a:p>
          <a:p>
            <a:pPr algn="l" defTabSz="180000"/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Germany</a:t>
            </a:r>
          </a:p>
          <a:p>
            <a:pPr algn="l" defTabSz="180000"/>
            <a:endParaRPr lang="de-DE" sz="1050" b="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dirty="0">
                <a:solidFill>
                  <a:schemeClr val="bg2"/>
                </a:solidFill>
                <a:latin typeface="Trebuchet MS" panose="020B0603020202020204" pitchFamily="34" charset="0"/>
              </a:rPr>
              <a:t>TELEFON:</a:t>
            </a:r>
            <a:r>
              <a:rPr lang="de-DE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+49 361 663 1410			</a:t>
            </a: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kern="1200" dirty="0">
                <a:solidFill>
                  <a:schemeClr val="bg2"/>
                </a:solidFill>
                <a:latin typeface="Trebuchet MS" panose="020B0603020202020204" pitchFamily="34" charset="0"/>
                <a:ea typeface="+mn-ea"/>
                <a:cs typeface="+mn-cs"/>
              </a:rPr>
              <a:t>E-MAIL: </a:t>
            </a:r>
            <a:r>
              <a:rPr lang="de-DE" sz="1050" b="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	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info@cismst.de</a:t>
            </a:r>
          </a:p>
          <a:p>
            <a:pPr marL="0" marR="0" indent="0" algn="l" defTabSz="18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kern="1200" dirty="0">
                <a:solidFill>
                  <a:schemeClr val="bg2"/>
                </a:solidFill>
                <a:latin typeface="Trebuchet MS" panose="020B0603020202020204" pitchFamily="34" charset="0"/>
                <a:ea typeface="+mn-ea"/>
                <a:cs typeface="+mn-cs"/>
              </a:rPr>
              <a:t>INTERNET: </a:t>
            </a:r>
            <a:r>
              <a:rPr lang="de-DE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	www.cismst.de</a:t>
            </a:r>
          </a:p>
        </p:txBody>
      </p:sp>
      <p:sp>
        <p:nvSpPr>
          <p:cNvPr id="7" name="Bildplatzhalter 8">
            <a:extLst>
              <a:ext uri="{FF2B5EF4-FFF2-40B4-BE49-F238E27FC236}">
                <a16:creationId xmlns:a16="http://schemas.microsoft.com/office/drawing/2014/main" id="{F1923872-BED2-4CD0-AF56-D5D94EDC0C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024788"/>
          </a:xfrm>
        </p:spPr>
        <p:txBody>
          <a:bodyPr/>
          <a:lstStyle/>
          <a:p>
            <a:endParaRPr lang="de-DE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55B05760-2D94-445B-9363-B99F779C8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315" y="2269925"/>
            <a:ext cx="11504023" cy="228381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02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F57CF8D-CE2C-421C-859E-A7972D6EB7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244"/>
            <a:ext cx="6096000" cy="630965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CE6467-E67D-4CB4-9F61-5AF6EDC428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635" y="1049769"/>
            <a:ext cx="5033554" cy="23876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957BC5D-88E3-45F0-BA5B-7F7E1A207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9636" y="3567907"/>
            <a:ext cx="5033554" cy="1655762"/>
          </a:xfrm>
        </p:spPr>
        <p:txBody>
          <a:bodyPr/>
          <a:lstStyle>
            <a:lvl1pPr marL="0" indent="0" algn="ctr">
              <a:buNone/>
              <a:defRPr sz="20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30B874-599F-4124-A1B4-1BBB04D72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/>
            <a:r>
              <a:rPr lang="de-DE"/>
              <a:t>© 2024 CiS Forschungsinstitut für Mikrosensorik GmbH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580B0F-753F-4224-B4AB-433CA5058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ED6B78-7DA4-495D-9B2C-A3CD264F8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24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Bild für Fak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DF679-128D-4830-92C8-D63A6F1A2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2" y="3539721"/>
            <a:ext cx="11504023" cy="674959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EEDBBD-5F4C-48B5-ADF5-7890F8ECA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6005BC-BBC0-458B-B711-CFF1B8BE5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FDA560-A4A7-4888-9490-56F7E98BE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BC39920-DC07-4921-85D4-F33FAF4415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958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Motiv plus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4" y="365125"/>
            <a:ext cx="719328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825625"/>
            <a:ext cx="719328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60000" y="0"/>
            <a:ext cx="4032000" cy="6302925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94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Motiv plus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0375" y="313669"/>
            <a:ext cx="719328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0375" y="1774169"/>
            <a:ext cx="719328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32000" cy="6307413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013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Motiv plus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4" y="365125"/>
            <a:ext cx="5033556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825625"/>
            <a:ext cx="5033556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311901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69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Motiv plus Tex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1" y="0"/>
            <a:ext cx="6096000" cy="6307413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099" y="373833"/>
            <a:ext cx="5033556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099" y="1834333"/>
            <a:ext cx="5033556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122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Motiv plus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7CE0BB-6FD4-437F-B92C-86443C95D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4" y="365125"/>
            <a:ext cx="3587932" cy="132556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338B93-BCF1-443D-B650-ADC7E8EC6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825625"/>
            <a:ext cx="3587932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1696E-DD8C-4703-B352-D53A4172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017B2-96A0-4FA7-8E12-987AB3FEB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601E4-FBC6-4A82-85EE-3F5563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58E1BBC-4439-45F3-A685-9C40141F6A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28000" y="0"/>
            <a:ext cx="8064000" cy="6302925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78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9699C56-0CBE-439E-ADC7-C79DDBAEA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3" y="365125"/>
            <a:ext cx="11504023" cy="1325563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1A31FC-962A-428A-BC71-65E16D344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9633" y="1825625"/>
            <a:ext cx="11504023" cy="4351338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73FCCCB-A226-4979-B6E0-A43AC2939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68640" y="6307413"/>
            <a:ext cx="2969622" cy="5461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algn="r"/>
            <a:r>
              <a:rPr lang="de-DE"/>
              <a:t>© 2024 CiS Forschungsinstitut für Mikrosensorik GmbH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AB42DF-0F47-42D8-9EAF-249B52F1D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6514" y="6311901"/>
            <a:ext cx="6122126" cy="54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i="1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C42835-C099-4A76-94FA-B357542102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8262" y="6311901"/>
            <a:ext cx="705393" cy="54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A908190B-00DC-43E5-8984-3F69CBF80C12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3E06AE-D114-4FC1-BDF5-8C8E5F9855A1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33" y="6364154"/>
            <a:ext cx="1547676" cy="43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2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2" r:id="rId3"/>
    <p:sldLayoutId id="2147483685" r:id="rId4"/>
    <p:sldLayoutId id="2147483674" r:id="rId5"/>
    <p:sldLayoutId id="2147483682" r:id="rId6"/>
    <p:sldLayoutId id="2147483675" r:id="rId7"/>
    <p:sldLayoutId id="2147483683" r:id="rId8"/>
    <p:sldLayoutId id="2147483677" r:id="rId9"/>
    <p:sldLayoutId id="2147483684" r:id="rId10"/>
    <p:sldLayoutId id="2147483667" r:id="rId11"/>
    <p:sldLayoutId id="2147483681" r:id="rId12"/>
    <p:sldLayoutId id="2147483673" r:id="rId13"/>
    <p:sldLayoutId id="2147483680" r:id="rId14"/>
    <p:sldLayoutId id="2147483666" r:id="rId15"/>
    <p:sldLayoutId id="2147483662" r:id="rId16"/>
    <p:sldLayoutId id="2147483697" r:id="rId17"/>
    <p:sldLayoutId id="2147483696" r:id="rId18"/>
    <p:sldLayoutId id="2147483695" r:id="rId19"/>
    <p:sldLayoutId id="2147483698" r:id="rId20"/>
    <p:sldLayoutId id="2147483694" r:id="rId21"/>
    <p:sldLayoutId id="2147483693" r:id="rId22"/>
    <p:sldLayoutId id="2147483664" r:id="rId23"/>
    <p:sldLayoutId id="2147483665" r:id="rId24"/>
    <p:sldLayoutId id="2147483679" r:id="rId25"/>
    <p:sldLayoutId id="2147483678" r:id="rId2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800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bg2"/>
        </a:buClr>
        <a:buFont typeface="Arial" panose="020B0604020202020204" pitchFamily="34" charset="0"/>
        <a:buChar char="•"/>
        <a:defRPr sz="1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360000" indent="-180000" algn="l" defTabSz="1800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5">
            <a:lumMod val="75000"/>
          </a:schemeClr>
        </a:buClr>
        <a:buSzPct val="90000"/>
        <a:buFont typeface="Wingdings 3" panose="05040102010807070707" pitchFamily="18" charset="2"/>
        <a:buChar char="Ú"/>
        <a:defRPr sz="1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diagramData" Target="../diagrams/data7.xml"/><Relationship Id="rId16" Type="http://schemas.openxmlformats.org/officeDocument/2006/relationships/image" Target="../media/image25.svg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7.xml"/><Relationship Id="rId11" Type="http://schemas.openxmlformats.org/officeDocument/2006/relationships/image" Target="../media/image20.png"/><Relationship Id="rId5" Type="http://schemas.openxmlformats.org/officeDocument/2006/relationships/diagramColors" Target="../diagrams/colors7.xml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8.svg"/><Relationship Id="rId14" Type="http://schemas.openxmlformats.org/officeDocument/2006/relationships/image" Target="../media/image2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9.png"/><Relationship Id="rId3" Type="http://schemas.openxmlformats.org/officeDocument/2006/relationships/image" Target="../media/image34.jpeg"/><Relationship Id="rId21" Type="http://schemas.openxmlformats.org/officeDocument/2006/relationships/image" Target="../media/image52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33.jpeg"/><Relationship Id="rId16" Type="http://schemas.openxmlformats.org/officeDocument/2006/relationships/image" Target="../media/image47.png"/><Relationship Id="rId20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7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sv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0EFDB5-95C4-44FE-B952-636C38744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© 2024 </a:t>
            </a:r>
            <a:r>
              <a:rPr lang="de-DE" dirty="0" err="1"/>
              <a:t>CiS</a:t>
            </a:r>
            <a:r>
              <a:rPr lang="de-DE"/>
              <a:t> Forschungsinstitut für Mikrosensorik GmbH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331E5C6-9B4A-4D65-8F53-FA056B56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</a:t>
            </a:fld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8D23E2C0-393C-47D6-B720-2841E58DC3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01A74DC2-5B9A-4253-90D1-AC993961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Improving The Design Process Of A MEMS-IR-Emitter</a:t>
            </a:r>
            <a:br>
              <a:rPr lang="en-US" dirty="0"/>
            </a:br>
            <a:br>
              <a:rPr lang="en-US" dirty="0"/>
            </a:br>
            <a:r>
              <a:rPr lang="de-DE" sz="1600" u="sng" dirty="0"/>
              <a:t>Toni Schildhauer</a:t>
            </a:r>
            <a:r>
              <a:rPr lang="de-DE" sz="1600" dirty="0"/>
              <a:t>, Andreas T. Winzer, Julia Baldauf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4909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9F1A3-4648-4D2E-85EA-B0AF3EE35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Inverse Problem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55BCDC0E-69D9-483F-A820-DA0669055B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700993"/>
              </p:ext>
            </p:extLst>
          </p:nvPr>
        </p:nvGraphicFramePr>
        <p:xfrm>
          <a:off x="2274605" y="824558"/>
          <a:ext cx="8525933" cy="5496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C37A38-EC48-4535-A26E-A5BB96BE6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BF31B3-A7AF-4298-86BC-8EDBBD595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46514" y="6472895"/>
            <a:ext cx="6122126" cy="385106"/>
          </a:xfrm>
        </p:spPr>
        <p:txBody>
          <a:bodyPr/>
          <a:lstStyle/>
          <a:p>
            <a:r>
              <a:rPr lang="de-DE" dirty="0"/>
              <a:t>Image Source: </a:t>
            </a:r>
            <a:r>
              <a:rPr lang="de-DE" dirty="0" err="1"/>
              <a:t>Comsol</a:t>
            </a:r>
            <a:r>
              <a:rPr lang="de-DE" dirty="0"/>
              <a:t> </a:t>
            </a:r>
            <a:r>
              <a:rPr lang="de-DE" dirty="0" err="1"/>
              <a:t>Multiphysics</a:t>
            </a:r>
            <a:r>
              <a:rPr lang="de-DE" dirty="0"/>
              <a:t> Logo https://doc.comsol.com/6.2/docserver/#!/com.comsol.help.comsol/html_COMSOL_MultiphysicsInstallationGuide.html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C5376E0-FE6B-437D-9F69-9C678DB85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10</a:t>
            </a:fld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4F0FD95-58CC-46FB-860F-B3563E7D2DAD}"/>
              </a:ext>
            </a:extLst>
          </p:cNvPr>
          <p:cNvSpPr/>
          <p:nvPr/>
        </p:nvSpPr>
        <p:spPr>
          <a:xfrm>
            <a:off x="1403736" y="2877080"/>
            <a:ext cx="1391714" cy="139171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A103CB8A-1611-46E8-9E5E-F75A54ACA576}"/>
              </a:ext>
            </a:extLst>
          </p:cNvPr>
          <p:cNvSpPr/>
          <p:nvPr/>
        </p:nvSpPr>
        <p:spPr>
          <a:xfrm>
            <a:off x="2973247" y="3246374"/>
            <a:ext cx="694267" cy="653126"/>
          </a:xfrm>
          <a:prstGeom prst="rightArrow">
            <a:avLst/>
          </a:prstGeom>
          <a:solidFill>
            <a:srgbClr val="AAAFC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71A2BCB-C560-4E8C-8B89-1DDC2ECDD466}"/>
              </a:ext>
            </a:extLst>
          </p:cNvPr>
          <p:cNvGrpSpPr/>
          <p:nvPr/>
        </p:nvGrpSpPr>
        <p:grpSpPr>
          <a:xfrm>
            <a:off x="8189342" y="370188"/>
            <a:ext cx="1391714" cy="1391714"/>
            <a:chOff x="2986613" y="611"/>
            <a:chExt cx="1391714" cy="1391714"/>
          </a:xfrm>
        </p:grpSpPr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451DCDF8-3137-43C3-8A59-5A51CE72E98A}"/>
                </a:ext>
              </a:extLst>
            </p:cNvPr>
            <p:cNvSpPr/>
            <p:nvPr/>
          </p:nvSpPr>
          <p:spPr>
            <a:xfrm>
              <a:off x="2986613" y="611"/>
              <a:ext cx="1391714" cy="1391714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lipse 4">
              <a:extLst>
                <a:ext uri="{FF2B5EF4-FFF2-40B4-BE49-F238E27FC236}">
                  <a16:creationId xmlns:a16="http://schemas.microsoft.com/office/drawing/2014/main" id="{4479628D-30B6-4B5B-8A48-E945D91102AD}"/>
                </a:ext>
              </a:extLst>
            </p:cNvPr>
            <p:cNvSpPr txBox="1"/>
            <p:nvPr/>
          </p:nvSpPr>
          <p:spPr>
            <a:xfrm>
              <a:off x="2986613" y="204423"/>
              <a:ext cx="1391713" cy="984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600" kern="1200" dirty="0"/>
            </a:p>
          </p:txBody>
        </p:sp>
      </p:grp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A699E4CC-B380-467E-9C2A-5E61E35D3ECC}"/>
              </a:ext>
            </a:extLst>
          </p:cNvPr>
          <p:cNvSpPr/>
          <p:nvPr/>
        </p:nvSpPr>
        <p:spPr>
          <a:xfrm rot="20628055" flipH="1">
            <a:off x="7417753" y="993505"/>
            <a:ext cx="694267" cy="653126"/>
          </a:xfrm>
          <a:prstGeom prst="rightArrow">
            <a:avLst/>
          </a:prstGeom>
          <a:solidFill>
            <a:srgbClr val="AAAFC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DFBB7490-174B-4E39-B09C-C34EAAC040A7}"/>
              </a:ext>
            </a:extLst>
          </p:cNvPr>
          <p:cNvGrpSpPr/>
          <p:nvPr/>
        </p:nvGrpSpPr>
        <p:grpSpPr>
          <a:xfrm>
            <a:off x="10390470" y="2877080"/>
            <a:ext cx="1391714" cy="1391714"/>
            <a:chOff x="2986613" y="611"/>
            <a:chExt cx="1391714" cy="1391714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9C8310E3-1873-42EF-897E-0BBCC40D141E}"/>
                </a:ext>
              </a:extLst>
            </p:cNvPr>
            <p:cNvSpPr/>
            <p:nvPr/>
          </p:nvSpPr>
          <p:spPr>
            <a:xfrm>
              <a:off x="2986613" y="611"/>
              <a:ext cx="1391714" cy="1391714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lipse 4">
              <a:extLst>
                <a:ext uri="{FF2B5EF4-FFF2-40B4-BE49-F238E27FC236}">
                  <a16:creationId xmlns:a16="http://schemas.microsoft.com/office/drawing/2014/main" id="{4DD5D9C5-44C6-425C-A283-975F44AC67FD}"/>
                </a:ext>
              </a:extLst>
            </p:cNvPr>
            <p:cNvSpPr txBox="1"/>
            <p:nvPr/>
          </p:nvSpPr>
          <p:spPr>
            <a:xfrm>
              <a:off x="2986613" y="204423"/>
              <a:ext cx="1391713" cy="9840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600" kern="1200" dirty="0"/>
            </a:p>
          </p:txBody>
        </p:sp>
      </p:grp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C2A20461-A5E1-488D-A6BD-6F25044D5FDC}"/>
              </a:ext>
            </a:extLst>
          </p:cNvPr>
          <p:cNvSpPr/>
          <p:nvPr/>
        </p:nvSpPr>
        <p:spPr>
          <a:xfrm flipH="1">
            <a:off x="9445622" y="3246374"/>
            <a:ext cx="694267" cy="653126"/>
          </a:xfrm>
          <a:prstGeom prst="rightArrow">
            <a:avLst/>
          </a:prstGeom>
          <a:solidFill>
            <a:srgbClr val="AAAFC8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Inhaltsplatzhalter 5">
            <a:extLst>
              <a:ext uri="{FF2B5EF4-FFF2-40B4-BE49-F238E27FC236}">
                <a16:creationId xmlns:a16="http://schemas.microsoft.com/office/drawing/2014/main" id="{7404A0DC-D34E-4C93-A5C5-47DEC5E4779C}"/>
              </a:ext>
            </a:extLst>
          </p:cNvPr>
          <p:cNvSpPr txBox="1">
            <a:spLocks/>
          </p:cNvSpPr>
          <p:nvPr/>
        </p:nvSpPr>
        <p:spPr>
          <a:xfrm>
            <a:off x="680638" y="918426"/>
            <a:ext cx="3279597" cy="139171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180000" indent="-180000" algn="l" defTabSz="1800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1800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5">
                  <a:lumMod val="75000"/>
                </a:schemeClr>
              </a:buClr>
              <a:buSzPct val="90000"/>
              <a:buFont typeface="Wingdings 3" panose="05040102010807070707" pitchFamily="18" charset="2"/>
              <a:buChar char="Ú"/>
              <a:defRPr sz="14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forward calculation: </a:t>
            </a:r>
            <a:br>
              <a:rPr lang="en-GB" sz="1600" dirty="0"/>
            </a:br>
            <a:r>
              <a:rPr lang="en-GB" sz="1600" dirty="0"/>
              <a:t>obtain the device characteristic</a:t>
            </a:r>
          </a:p>
          <a:p>
            <a:r>
              <a:rPr lang="en-GB" sz="1600" dirty="0"/>
              <a:t>inverse calculation: </a:t>
            </a:r>
            <a:br>
              <a:rPr lang="en-GB" sz="1600" dirty="0"/>
            </a:br>
            <a:r>
              <a:rPr lang="en-GB" sz="1600" dirty="0"/>
              <a:t>obtain the material parameters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E02C7B7-8CFA-433F-B47B-528B4D17F0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2625" y="2974029"/>
            <a:ext cx="764580" cy="686958"/>
          </a:xfrm>
          <a:prstGeom prst="rect">
            <a:avLst/>
          </a:prstGeom>
        </p:spPr>
      </p:pic>
      <p:pic>
        <p:nvPicPr>
          <p:cNvPr id="27" name="Grafik 26" descr="Waage der Justitia">
            <a:extLst>
              <a:ext uri="{FF2B5EF4-FFF2-40B4-BE49-F238E27FC236}">
                <a16:creationId xmlns:a16="http://schemas.microsoft.com/office/drawing/2014/main" id="{D8848B70-C999-4367-A16F-E347388A39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72532" y="1122165"/>
            <a:ext cx="1137045" cy="1137045"/>
          </a:xfrm>
          <a:prstGeom prst="rect">
            <a:avLst/>
          </a:prstGeom>
        </p:spPr>
      </p:pic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5A7AC230-22C3-4885-B58F-4D34F64C31F6}"/>
              </a:ext>
            </a:extLst>
          </p:cNvPr>
          <p:cNvGrpSpPr/>
          <p:nvPr/>
        </p:nvGrpSpPr>
        <p:grpSpPr>
          <a:xfrm>
            <a:off x="8148940" y="3382830"/>
            <a:ext cx="891273" cy="941326"/>
            <a:chOff x="8256577" y="3115097"/>
            <a:chExt cx="891273" cy="941326"/>
          </a:xfrm>
        </p:grpSpPr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B4111742-84AB-48F9-BFB6-7EF80C0C3416}"/>
                </a:ext>
              </a:extLst>
            </p:cNvPr>
            <p:cNvSpPr/>
            <p:nvPr/>
          </p:nvSpPr>
          <p:spPr>
            <a:xfrm>
              <a:off x="8256577" y="332040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9930B0E5-6E99-4DF6-B387-8B01AC7C9E36}"/>
                </a:ext>
              </a:extLst>
            </p:cNvPr>
            <p:cNvSpPr/>
            <p:nvPr/>
          </p:nvSpPr>
          <p:spPr>
            <a:xfrm>
              <a:off x="8259265" y="3618691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4AC4EBBB-7FF9-4A5F-AF68-273E16B37BF8}"/>
                </a:ext>
              </a:extLst>
            </p:cNvPr>
            <p:cNvSpPr/>
            <p:nvPr/>
          </p:nvSpPr>
          <p:spPr>
            <a:xfrm>
              <a:off x="8594578" y="311509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56C3743E-1C29-4D3B-9806-31B823EA4A81}"/>
                </a:ext>
              </a:extLst>
            </p:cNvPr>
            <p:cNvSpPr/>
            <p:nvPr/>
          </p:nvSpPr>
          <p:spPr>
            <a:xfrm>
              <a:off x="8594578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1CB70EF-BB3D-4D19-B1F9-8414769B95E0}"/>
                </a:ext>
              </a:extLst>
            </p:cNvPr>
            <p:cNvSpPr/>
            <p:nvPr/>
          </p:nvSpPr>
          <p:spPr>
            <a:xfrm>
              <a:off x="8594578" y="3834173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7330E44-1011-4DFE-933B-B3C8F9520BDC}"/>
                </a:ext>
              </a:extLst>
            </p:cNvPr>
            <p:cNvSpPr/>
            <p:nvPr/>
          </p:nvSpPr>
          <p:spPr>
            <a:xfrm>
              <a:off x="8925600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2F82E349-B4A1-4A1C-B23E-B3A7FF0BE590}"/>
                </a:ext>
              </a:extLst>
            </p:cNvPr>
            <p:cNvCxnSpPr>
              <a:cxnSpLocks/>
              <a:stCxn id="29" idx="6"/>
            </p:cNvCxnSpPr>
            <p:nvPr/>
          </p:nvCxnSpPr>
          <p:spPr>
            <a:xfrm>
              <a:off x="8478827" y="3431532"/>
              <a:ext cx="132025" cy="118676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B18CEE3A-AB21-4AE9-9030-C73C16D2380A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8777301" y="3291443"/>
              <a:ext cx="180847" cy="217885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85DCF412-939D-4378-8635-E06CDB934D01}"/>
                </a:ext>
              </a:extLst>
            </p:cNvPr>
            <p:cNvCxnSpPr>
              <a:cxnSpLocks/>
              <a:stCxn id="35" idx="3"/>
            </p:cNvCxnSpPr>
            <p:nvPr/>
          </p:nvCxnSpPr>
          <p:spPr>
            <a:xfrm flipH="1">
              <a:off x="8790928" y="3666482"/>
              <a:ext cx="167220" cy="21728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8BA778E2-E967-4C55-BBF3-8C85C6E12A96}"/>
                </a:ext>
              </a:extLst>
            </p:cNvPr>
            <p:cNvCxnSpPr>
              <a:cxnSpLocks/>
              <a:stCxn id="31" idx="6"/>
            </p:cNvCxnSpPr>
            <p:nvPr/>
          </p:nvCxnSpPr>
          <p:spPr>
            <a:xfrm flipV="1">
              <a:off x="8481515" y="3636788"/>
              <a:ext cx="139725" cy="9302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836CA889-E82E-4297-BC17-0E8FEF76EE2C}"/>
                </a:ext>
              </a:extLst>
            </p:cNvPr>
            <p:cNvCxnSpPr>
              <a:cxnSpLocks/>
              <a:stCxn id="33" idx="6"/>
              <a:endCxn id="35" idx="2"/>
            </p:cNvCxnSpPr>
            <p:nvPr/>
          </p:nvCxnSpPr>
          <p:spPr>
            <a:xfrm>
              <a:off x="8816828" y="3587905"/>
              <a:ext cx="108772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52BF5540-8F74-438B-ADA7-D07E8D37A7D0}"/>
                </a:ext>
              </a:extLst>
            </p:cNvPr>
            <p:cNvCxnSpPr>
              <a:cxnSpLocks/>
              <a:stCxn id="31" idx="7"/>
            </p:cNvCxnSpPr>
            <p:nvPr/>
          </p:nvCxnSpPr>
          <p:spPr>
            <a:xfrm flipV="1">
              <a:off x="8448967" y="3313301"/>
              <a:ext cx="199489" cy="33793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D4CF62B5-39D2-401A-8C0A-051677A302FC}"/>
                </a:ext>
              </a:extLst>
            </p:cNvPr>
            <p:cNvCxnSpPr>
              <a:cxnSpLocks/>
            </p:cNvCxnSpPr>
            <p:nvPr/>
          </p:nvCxnSpPr>
          <p:spPr>
            <a:xfrm>
              <a:off x="8422428" y="3511103"/>
              <a:ext cx="232979" cy="33752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5" name="Grafik 64">
            <a:extLst>
              <a:ext uri="{FF2B5EF4-FFF2-40B4-BE49-F238E27FC236}">
                <a16:creationId xmlns:a16="http://schemas.microsoft.com/office/drawing/2014/main" id="{49BD90B2-D478-401A-8E30-9D415CF42702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132" y="2889131"/>
            <a:ext cx="409437" cy="367870"/>
          </a:xfrm>
          <a:prstGeom prst="rect">
            <a:avLst/>
          </a:prstGeom>
        </p:spPr>
      </p:pic>
      <p:sp>
        <p:nvSpPr>
          <p:cNvPr id="67" name="Bogen 66">
            <a:extLst>
              <a:ext uri="{FF2B5EF4-FFF2-40B4-BE49-F238E27FC236}">
                <a16:creationId xmlns:a16="http://schemas.microsoft.com/office/drawing/2014/main" id="{0787444C-42BE-4498-BF54-EB6DD9CD0E67}"/>
              </a:ext>
            </a:extLst>
          </p:cNvPr>
          <p:cNvSpPr/>
          <p:nvPr/>
        </p:nvSpPr>
        <p:spPr>
          <a:xfrm>
            <a:off x="8171999" y="2948931"/>
            <a:ext cx="448126" cy="616349"/>
          </a:xfrm>
          <a:prstGeom prst="arc">
            <a:avLst>
              <a:gd name="adj1" fmla="val 15133991"/>
              <a:gd name="adj2" fmla="val 597754"/>
            </a:avLst>
          </a:prstGeom>
          <a:noFill/>
          <a:ln w="28575">
            <a:solidFill>
              <a:schemeClr val="bg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2B70C662-C10A-49D3-B6CF-6753C8A0E0D2}"/>
              </a:ext>
            </a:extLst>
          </p:cNvPr>
          <p:cNvGrpSpPr/>
          <p:nvPr/>
        </p:nvGrpSpPr>
        <p:grpSpPr>
          <a:xfrm>
            <a:off x="5939125" y="4755575"/>
            <a:ext cx="697561" cy="736735"/>
            <a:chOff x="8256577" y="3115097"/>
            <a:chExt cx="891273" cy="941326"/>
          </a:xfrm>
        </p:grpSpPr>
        <p:sp>
          <p:nvSpPr>
            <p:cNvPr id="71" name="Ellipse 70">
              <a:extLst>
                <a:ext uri="{FF2B5EF4-FFF2-40B4-BE49-F238E27FC236}">
                  <a16:creationId xmlns:a16="http://schemas.microsoft.com/office/drawing/2014/main" id="{560D423C-31EB-48CE-8475-077A0A01A1CC}"/>
                </a:ext>
              </a:extLst>
            </p:cNvPr>
            <p:cNvSpPr/>
            <p:nvPr/>
          </p:nvSpPr>
          <p:spPr>
            <a:xfrm>
              <a:off x="8256577" y="332040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348C0873-80D6-4CF0-96BD-ECC976587B1B}"/>
                </a:ext>
              </a:extLst>
            </p:cNvPr>
            <p:cNvSpPr/>
            <p:nvPr/>
          </p:nvSpPr>
          <p:spPr>
            <a:xfrm>
              <a:off x="8259265" y="3618691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Ellipse 72">
              <a:extLst>
                <a:ext uri="{FF2B5EF4-FFF2-40B4-BE49-F238E27FC236}">
                  <a16:creationId xmlns:a16="http://schemas.microsoft.com/office/drawing/2014/main" id="{8A75EA97-4731-4862-9944-26476AF7559E}"/>
                </a:ext>
              </a:extLst>
            </p:cNvPr>
            <p:cNvSpPr/>
            <p:nvPr/>
          </p:nvSpPr>
          <p:spPr>
            <a:xfrm>
              <a:off x="8594578" y="311509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Ellipse 73">
              <a:extLst>
                <a:ext uri="{FF2B5EF4-FFF2-40B4-BE49-F238E27FC236}">
                  <a16:creationId xmlns:a16="http://schemas.microsoft.com/office/drawing/2014/main" id="{A9D3B9D4-FBE2-40BF-B175-36C78F99808C}"/>
                </a:ext>
              </a:extLst>
            </p:cNvPr>
            <p:cNvSpPr/>
            <p:nvPr/>
          </p:nvSpPr>
          <p:spPr>
            <a:xfrm>
              <a:off x="8594578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Ellipse 74">
              <a:extLst>
                <a:ext uri="{FF2B5EF4-FFF2-40B4-BE49-F238E27FC236}">
                  <a16:creationId xmlns:a16="http://schemas.microsoft.com/office/drawing/2014/main" id="{C19A55B6-265F-47A4-97A6-3C9D7686F4E5}"/>
                </a:ext>
              </a:extLst>
            </p:cNvPr>
            <p:cNvSpPr/>
            <p:nvPr/>
          </p:nvSpPr>
          <p:spPr>
            <a:xfrm>
              <a:off x="8594578" y="3834173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C8406468-D035-44B6-AD94-99104DB0D81A}"/>
                </a:ext>
              </a:extLst>
            </p:cNvPr>
            <p:cNvSpPr/>
            <p:nvPr/>
          </p:nvSpPr>
          <p:spPr>
            <a:xfrm>
              <a:off x="8925600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id="{F74B1D68-A56C-4451-B119-03CB9C4A07E1}"/>
                </a:ext>
              </a:extLst>
            </p:cNvPr>
            <p:cNvCxnSpPr>
              <a:cxnSpLocks/>
              <a:stCxn id="71" idx="6"/>
            </p:cNvCxnSpPr>
            <p:nvPr/>
          </p:nvCxnSpPr>
          <p:spPr>
            <a:xfrm>
              <a:off x="8478827" y="3431532"/>
              <a:ext cx="132025" cy="118676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58A4C51D-284E-48DB-8A80-343DC65C3F48}"/>
                </a:ext>
              </a:extLst>
            </p:cNvPr>
            <p:cNvCxnSpPr>
              <a:cxnSpLocks/>
              <a:endCxn id="76" idx="1"/>
            </p:cNvCxnSpPr>
            <p:nvPr/>
          </p:nvCxnSpPr>
          <p:spPr>
            <a:xfrm>
              <a:off x="8777301" y="3291443"/>
              <a:ext cx="180847" cy="217885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5FE12CD5-09EF-433C-BEB3-27613993E824}"/>
                </a:ext>
              </a:extLst>
            </p:cNvPr>
            <p:cNvCxnSpPr>
              <a:cxnSpLocks/>
              <a:stCxn id="76" idx="3"/>
            </p:cNvCxnSpPr>
            <p:nvPr/>
          </p:nvCxnSpPr>
          <p:spPr>
            <a:xfrm flipH="1">
              <a:off x="8790928" y="3666482"/>
              <a:ext cx="167220" cy="21728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r Verbinder 79">
              <a:extLst>
                <a:ext uri="{FF2B5EF4-FFF2-40B4-BE49-F238E27FC236}">
                  <a16:creationId xmlns:a16="http://schemas.microsoft.com/office/drawing/2014/main" id="{0A0D39D8-6DA1-46F5-B4E6-4BAFD2917092}"/>
                </a:ext>
              </a:extLst>
            </p:cNvPr>
            <p:cNvCxnSpPr>
              <a:cxnSpLocks/>
              <a:stCxn id="72" idx="6"/>
            </p:cNvCxnSpPr>
            <p:nvPr/>
          </p:nvCxnSpPr>
          <p:spPr>
            <a:xfrm flipV="1">
              <a:off x="8481515" y="3636788"/>
              <a:ext cx="139725" cy="9302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r Verbinder 80">
              <a:extLst>
                <a:ext uri="{FF2B5EF4-FFF2-40B4-BE49-F238E27FC236}">
                  <a16:creationId xmlns:a16="http://schemas.microsoft.com/office/drawing/2014/main" id="{62DF0D00-00C9-4722-B416-F45950AE7A90}"/>
                </a:ext>
              </a:extLst>
            </p:cNvPr>
            <p:cNvCxnSpPr>
              <a:cxnSpLocks/>
              <a:stCxn id="74" idx="6"/>
              <a:endCxn id="76" idx="2"/>
            </p:cNvCxnSpPr>
            <p:nvPr/>
          </p:nvCxnSpPr>
          <p:spPr>
            <a:xfrm>
              <a:off x="8816828" y="3587905"/>
              <a:ext cx="108772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81">
              <a:extLst>
                <a:ext uri="{FF2B5EF4-FFF2-40B4-BE49-F238E27FC236}">
                  <a16:creationId xmlns:a16="http://schemas.microsoft.com/office/drawing/2014/main" id="{9BBEF7B2-8B2D-407C-ADDE-17DE70821CDF}"/>
                </a:ext>
              </a:extLst>
            </p:cNvPr>
            <p:cNvCxnSpPr>
              <a:cxnSpLocks/>
              <a:stCxn id="72" idx="7"/>
            </p:cNvCxnSpPr>
            <p:nvPr/>
          </p:nvCxnSpPr>
          <p:spPr>
            <a:xfrm flipV="1">
              <a:off x="8448967" y="3313301"/>
              <a:ext cx="199489" cy="33793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r Verbinder 82">
              <a:extLst>
                <a:ext uri="{FF2B5EF4-FFF2-40B4-BE49-F238E27FC236}">
                  <a16:creationId xmlns:a16="http://schemas.microsoft.com/office/drawing/2014/main" id="{E24B11F2-72D0-42A4-9239-EE5054E2CE66}"/>
                </a:ext>
              </a:extLst>
            </p:cNvPr>
            <p:cNvCxnSpPr>
              <a:cxnSpLocks/>
            </p:cNvCxnSpPr>
            <p:nvPr/>
          </p:nvCxnSpPr>
          <p:spPr>
            <a:xfrm>
              <a:off x="8422428" y="3511103"/>
              <a:ext cx="232979" cy="33752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4" name="Grafik 83">
            <a:extLst>
              <a:ext uri="{FF2B5EF4-FFF2-40B4-BE49-F238E27FC236}">
                <a16:creationId xmlns:a16="http://schemas.microsoft.com/office/drawing/2014/main" id="{4AAD31D1-5CA6-4C2D-9DA7-24BBB8FFA7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2740" y="5511681"/>
            <a:ext cx="651841" cy="585665"/>
          </a:xfrm>
          <a:prstGeom prst="rect">
            <a:avLst/>
          </a:prstGeom>
        </p:spPr>
      </p:pic>
      <p:sp>
        <p:nvSpPr>
          <p:cNvPr id="85" name="Bogen 84">
            <a:extLst>
              <a:ext uri="{FF2B5EF4-FFF2-40B4-BE49-F238E27FC236}">
                <a16:creationId xmlns:a16="http://schemas.microsoft.com/office/drawing/2014/main" id="{4821B137-52F6-4DD9-A5C9-A0A6FB947EA0}"/>
              </a:ext>
            </a:extLst>
          </p:cNvPr>
          <p:cNvSpPr/>
          <p:nvPr/>
        </p:nvSpPr>
        <p:spPr>
          <a:xfrm>
            <a:off x="6285681" y="4830740"/>
            <a:ext cx="697898" cy="1030093"/>
          </a:xfrm>
          <a:prstGeom prst="arc">
            <a:avLst>
              <a:gd name="adj1" fmla="val 15137535"/>
              <a:gd name="adj2" fmla="val 597754"/>
            </a:avLst>
          </a:prstGeom>
          <a:noFill/>
          <a:ln w="28575">
            <a:solidFill>
              <a:schemeClr val="bg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6" name="Grafik 85" descr="Lineal">
            <a:extLst>
              <a:ext uri="{FF2B5EF4-FFF2-40B4-BE49-F238E27FC236}">
                <a16:creationId xmlns:a16="http://schemas.microsoft.com/office/drawing/2014/main" id="{DA60CBDC-8C4D-45D1-9416-6C350256135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441074" y="625797"/>
            <a:ext cx="879943" cy="879943"/>
          </a:xfrm>
          <a:prstGeom prst="rect">
            <a:avLst/>
          </a:prstGeom>
        </p:spPr>
      </p:pic>
      <p:pic>
        <p:nvPicPr>
          <p:cNvPr id="88" name="Grafik 87" descr="Statistik">
            <a:extLst>
              <a:ext uri="{FF2B5EF4-FFF2-40B4-BE49-F238E27FC236}">
                <a16:creationId xmlns:a16="http://schemas.microsoft.com/office/drawing/2014/main" id="{E49ED82A-1088-4967-A363-05B8B6EE58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091644" y="3099727"/>
            <a:ext cx="914400" cy="914400"/>
          </a:xfrm>
          <a:prstGeom prst="rect">
            <a:avLst/>
          </a:prstGeom>
        </p:spPr>
      </p:pic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FD66162D-B9DB-4BD5-A8A6-DBED8FC57725}"/>
              </a:ext>
            </a:extLst>
          </p:cNvPr>
          <p:cNvGrpSpPr/>
          <p:nvPr/>
        </p:nvGrpSpPr>
        <p:grpSpPr>
          <a:xfrm>
            <a:off x="10565303" y="3206383"/>
            <a:ext cx="891273" cy="941326"/>
            <a:chOff x="8256577" y="3115097"/>
            <a:chExt cx="891273" cy="941326"/>
          </a:xfrm>
        </p:grpSpPr>
        <p:sp>
          <p:nvSpPr>
            <p:cNvPr id="91" name="Ellipse 90">
              <a:extLst>
                <a:ext uri="{FF2B5EF4-FFF2-40B4-BE49-F238E27FC236}">
                  <a16:creationId xmlns:a16="http://schemas.microsoft.com/office/drawing/2014/main" id="{40579F9B-6F0C-4566-B879-34ACCC3AD6A6}"/>
                </a:ext>
              </a:extLst>
            </p:cNvPr>
            <p:cNvSpPr/>
            <p:nvPr/>
          </p:nvSpPr>
          <p:spPr>
            <a:xfrm>
              <a:off x="8256577" y="332040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Ellipse 91">
              <a:extLst>
                <a:ext uri="{FF2B5EF4-FFF2-40B4-BE49-F238E27FC236}">
                  <a16:creationId xmlns:a16="http://schemas.microsoft.com/office/drawing/2014/main" id="{FFB871E4-8A6B-484E-9DCD-7FEC88918AC9}"/>
                </a:ext>
              </a:extLst>
            </p:cNvPr>
            <p:cNvSpPr/>
            <p:nvPr/>
          </p:nvSpPr>
          <p:spPr>
            <a:xfrm>
              <a:off x="8259265" y="3618691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Ellipse 92">
              <a:extLst>
                <a:ext uri="{FF2B5EF4-FFF2-40B4-BE49-F238E27FC236}">
                  <a16:creationId xmlns:a16="http://schemas.microsoft.com/office/drawing/2014/main" id="{FEFF3B5D-09C1-4DBD-88D3-AE1829447FC1}"/>
                </a:ext>
              </a:extLst>
            </p:cNvPr>
            <p:cNvSpPr/>
            <p:nvPr/>
          </p:nvSpPr>
          <p:spPr>
            <a:xfrm>
              <a:off x="8594578" y="3115097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7499C0F1-8C3D-4DAA-9016-CBE313973087}"/>
                </a:ext>
              </a:extLst>
            </p:cNvPr>
            <p:cNvSpPr/>
            <p:nvPr/>
          </p:nvSpPr>
          <p:spPr>
            <a:xfrm>
              <a:off x="8594578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AA11B6BC-9EFC-4CAF-BF26-085A50FF575B}"/>
                </a:ext>
              </a:extLst>
            </p:cNvPr>
            <p:cNvSpPr/>
            <p:nvPr/>
          </p:nvSpPr>
          <p:spPr>
            <a:xfrm>
              <a:off x="8594578" y="3834173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0E444469-43B8-4613-B798-311F71613324}"/>
                </a:ext>
              </a:extLst>
            </p:cNvPr>
            <p:cNvSpPr/>
            <p:nvPr/>
          </p:nvSpPr>
          <p:spPr>
            <a:xfrm>
              <a:off x="8925600" y="3476780"/>
              <a:ext cx="222250" cy="2222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7" name="Gerader Verbinder 96">
              <a:extLst>
                <a:ext uri="{FF2B5EF4-FFF2-40B4-BE49-F238E27FC236}">
                  <a16:creationId xmlns:a16="http://schemas.microsoft.com/office/drawing/2014/main" id="{27857AD0-73F6-4AAE-8523-C4C24F570CB9}"/>
                </a:ext>
              </a:extLst>
            </p:cNvPr>
            <p:cNvCxnSpPr>
              <a:cxnSpLocks/>
              <a:stCxn id="91" idx="6"/>
            </p:cNvCxnSpPr>
            <p:nvPr/>
          </p:nvCxnSpPr>
          <p:spPr>
            <a:xfrm>
              <a:off x="8478827" y="3431532"/>
              <a:ext cx="132025" cy="118676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r Verbinder 97">
              <a:extLst>
                <a:ext uri="{FF2B5EF4-FFF2-40B4-BE49-F238E27FC236}">
                  <a16:creationId xmlns:a16="http://schemas.microsoft.com/office/drawing/2014/main" id="{2CCFC11A-81B7-4FC8-B267-86FA95E2CE09}"/>
                </a:ext>
              </a:extLst>
            </p:cNvPr>
            <p:cNvCxnSpPr>
              <a:cxnSpLocks/>
              <a:endCxn id="96" idx="1"/>
            </p:cNvCxnSpPr>
            <p:nvPr/>
          </p:nvCxnSpPr>
          <p:spPr>
            <a:xfrm>
              <a:off x="8777301" y="3291443"/>
              <a:ext cx="180847" cy="217885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47725F9D-F652-4CE8-AA11-DCE99216594F}"/>
                </a:ext>
              </a:extLst>
            </p:cNvPr>
            <p:cNvCxnSpPr>
              <a:cxnSpLocks/>
              <a:stCxn id="96" idx="3"/>
            </p:cNvCxnSpPr>
            <p:nvPr/>
          </p:nvCxnSpPr>
          <p:spPr>
            <a:xfrm flipH="1">
              <a:off x="8790928" y="3666482"/>
              <a:ext cx="167220" cy="21728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r Verbinder 99">
              <a:extLst>
                <a:ext uri="{FF2B5EF4-FFF2-40B4-BE49-F238E27FC236}">
                  <a16:creationId xmlns:a16="http://schemas.microsoft.com/office/drawing/2014/main" id="{5D406F56-C769-41E0-962A-B70EE7534779}"/>
                </a:ext>
              </a:extLst>
            </p:cNvPr>
            <p:cNvCxnSpPr>
              <a:cxnSpLocks/>
              <a:stCxn id="92" idx="6"/>
            </p:cNvCxnSpPr>
            <p:nvPr/>
          </p:nvCxnSpPr>
          <p:spPr>
            <a:xfrm flipV="1">
              <a:off x="8481515" y="3636788"/>
              <a:ext cx="139725" cy="9302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8D83A942-4421-4FF9-9408-7A06CC231453}"/>
                </a:ext>
              </a:extLst>
            </p:cNvPr>
            <p:cNvCxnSpPr>
              <a:cxnSpLocks/>
              <a:stCxn id="94" idx="6"/>
              <a:endCxn id="96" idx="2"/>
            </p:cNvCxnSpPr>
            <p:nvPr/>
          </p:nvCxnSpPr>
          <p:spPr>
            <a:xfrm>
              <a:off x="8816828" y="3587905"/>
              <a:ext cx="108772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3FF1E7D1-794B-4D29-A1A0-0172BF8EE819}"/>
                </a:ext>
              </a:extLst>
            </p:cNvPr>
            <p:cNvCxnSpPr>
              <a:cxnSpLocks/>
              <a:stCxn id="92" idx="7"/>
            </p:cNvCxnSpPr>
            <p:nvPr/>
          </p:nvCxnSpPr>
          <p:spPr>
            <a:xfrm flipV="1">
              <a:off x="8448967" y="3313301"/>
              <a:ext cx="199489" cy="337938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Gerader Verbinder 102">
              <a:extLst>
                <a:ext uri="{FF2B5EF4-FFF2-40B4-BE49-F238E27FC236}">
                  <a16:creationId xmlns:a16="http://schemas.microsoft.com/office/drawing/2014/main" id="{42F6A27C-575F-4696-BB71-7C6B365EA140}"/>
                </a:ext>
              </a:extLst>
            </p:cNvPr>
            <p:cNvCxnSpPr>
              <a:cxnSpLocks/>
            </p:cNvCxnSpPr>
            <p:nvPr/>
          </p:nvCxnSpPr>
          <p:spPr>
            <a:xfrm>
              <a:off x="8422428" y="3511103"/>
              <a:ext cx="232979" cy="337521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" name="Grafik 103" descr="Schützende Hand">
            <a:extLst>
              <a:ext uri="{FF2B5EF4-FFF2-40B4-BE49-F238E27FC236}">
                <a16:creationId xmlns:a16="http://schemas.microsoft.com/office/drawing/2014/main" id="{1413DF45-A62D-4E19-9AFA-6F11FD7D9F5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287302">
            <a:off x="10914037" y="2833735"/>
            <a:ext cx="773914" cy="773914"/>
          </a:xfrm>
          <a:prstGeom prst="rect">
            <a:avLst/>
          </a:prstGeom>
        </p:spPr>
      </p:pic>
      <p:pic>
        <p:nvPicPr>
          <p:cNvPr id="106" name="Grafik 105">
            <a:extLst>
              <a:ext uri="{FF2B5EF4-FFF2-40B4-BE49-F238E27FC236}">
                <a16:creationId xmlns:a16="http://schemas.microsoft.com/office/drawing/2014/main" id="{351C7340-2C6B-4850-B388-96B2344C2F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6113" y="3168680"/>
            <a:ext cx="997579" cy="896302"/>
          </a:xfrm>
          <a:prstGeom prst="rect">
            <a:avLst/>
          </a:prstGeom>
        </p:spPr>
      </p:pic>
      <p:sp>
        <p:nvSpPr>
          <p:cNvPr id="113" name="Rechteck: abgerundete Ecken 112">
            <a:extLst>
              <a:ext uri="{FF2B5EF4-FFF2-40B4-BE49-F238E27FC236}">
                <a16:creationId xmlns:a16="http://schemas.microsoft.com/office/drawing/2014/main" id="{F0973A4F-0778-4450-B42C-F800F910383B}"/>
              </a:ext>
            </a:extLst>
          </p:cNvPr>
          <p:cNvSpPr/>
          <p:nvPr/>
        </p:nvSpPr>
        <p:spPr>
          <a:xfrm>
            <a:off x="4312365" y="3778488"/>
            <a:ext cx="694267" cy="455027"/>
          </a:xfrm>
          <a:prstGeom prst="round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969682D1-1842-4490-8FCF-A85A4CBCE6EE}"/>
              </a:ext>
            </a:extLst>
          </p:cNvPr>
          <p:cNvGrpSpPr/>
          <p:nvPr/>
        </p:nvGrpSpPr>
        <p:grpSpPr>
          <a:xfrm>
            <a:off x="4416909" y="3899500"/>
            <a:ext cx="485181" cy="209404"/>
            <a:chOff x="4416909" y="3899500"/>
            <a:chExt cx="485181" cy="209404"/>
          </a:xfrm>
        </p:grpSpPr>
        <p:cxnSp>
          <p:nvCxnSpPr>
            <p:cNvPr id="107" name="Gerader Verbinder 106">
              <a:extLst>
                <a:ext uri="{FF2B5EF4-FFF2-40B4-BE49-F238E27FC236}">
                  <a16:creationId xmlns:a16="http://schemas.microsoft.com/office/drawing/2014/main" id="{A2F82F78-4EDE-40F5-AE12-0359181ED26A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9" y="3899500"/>
              <a:ext cx="485181" cy="0"/>
            </a:xfrm>
            <a:prstGeom prst="line">
              <a:avLst/>
            </a:prstGeom>
            <a:ln w="101600">
              <a:solidFill>
                <a:srgbClr val="007EA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Gerader Verbinder 113">
              <a:extLst>
                <a:ext uri="{FF2B5EF4-FFF2-40B4-BE49-F238E27FC236}">
                  <a16:creationId xmlns:a16="http://schemas.microsoft.com/office/drawing/2014/main" id="{DC15D127-F723-471B-8B0F-A4EC3B2D2419}"/>
                </a:ext>
              </a:extLst>
            </p:cNvPr>
            <p:cNvCxnSpPr>
              <a:cxnSpLocks/>
            </p:cNvCxnSpPr>
            <p:nvPr/>
          </p:nvCxnSpPr>
          <p:spPr>
            <a:xfrm>
              <a:off x="4416909" y="4108904"/>
              <a:ext cx="485181" cy="0"/>
            </a:xfrm>
            <a:prstGeom prst="line">
              <a:avLst/>
            </a:prstGeom>
            <a:ln w="101600">
              <a:solidFill>
                <a:srgbClr val="007EAA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6035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BA583A-71DD-41DE-878D-4770A86F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Inverse Problem - </a:t>
            </a:r>
            <a:r>
              <a:rPr lang="de-DE" dirty="0" err="1"/>
              <a:t>Result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9A9F92-12C1-414D-A45A-0FA6326E1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314BAD-055D-4097-8394-CACE2B50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0D4FC8-0C82-47E0-9C92-B98B3708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11</a:t>
            </a:fld>
            <a:endParaRPr lang="de-DE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181D04E-D105-4608-B0AA-8DEC52BCE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864" y="2849225"/>
            <a:ext cx="2949033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985B7378-B2AD-4D59-8C81-00ABE739F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5790" y="3935021"/>
            <a:ext cx="2966906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480CEA93-648A-4D29-BB87-0AAE64821AA5}"/>
              </a:ext>
            </a:extLst>
          </p:cNvPr>
          <p:cNvGrpSpPr/>
          <p:nvPr/>
        </p:nvGrpSpPr>
        <p:grpSpPr>
          <a:xfrm>
            <a:off x="1030186" y="3640810"/>
            <a:ext cx="1899878" cy="1802656"/>
            <a:chOff x="6843023" y="1123042"/>
            <a:chExt cx="2242397" cy="2138400"/>
          </a:xfrm>
        </p:grpSpPr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F146DD4B-752A-4ED0-B6D5-9F133993BB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854717" y="1112646"/>
              <a:ext cx="2136612" cy="2160000"/>
            </a:xfrm>
            <a:prstGeom prst="rect">
              <a:avLst/>
            </a:prstGeom>
            <a:ln w="9525" cap="sq">
              <a:solidFill>
                <a:sysClr val="windowText" lastClr="000000"/>
              </a:solidFill>
              <a:miter lim="800000"/>
            </a:ln>
            <a:effectLst/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9D7353E0-123F-4A11-81D3-96D8D8D57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02695" y="1123042"/>
              <a:ext cx="182725" cy="2138400"/>
            </a:xfrm>
            <a:prstGeom prst="rect">
              <a:avLst/>
            </a:prstGeom>
            <a:ln w="9525" cap="sq">
              <a:solidFill>
                <a:srgbClr val="000000"/>
              </a:solidFill>
              <a:miter lim="800000"/>
            </a:ln>
            <a:effectLst/>
          </p:spPr>
        </p:pic>
      </p:grpSp>
      <p:sp>
        <p:nvSpPr>
          <p:cNvPr id="25" name="Textfeld 21">
            <a:extLst>
              <a:ext uri="{FF2B5EF4-FFF2-40B4-BE49-F238E27FC236}">
                <a16:creationId xmlns:a16="http://schemas.microsoft.com/office/drawing/2014/main" id="{8B187A63-5461-4591-A2FF-1841CA341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8337" y="3540054"/>
            <a:ext cx="610395" cy="3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630</a:t>
            </a:r>
          </a:p>
        </p:txBody>
      </p:sp>
      <p:sp>
        <p:nvSpPr>
          <p:cNvPr id="26" name="Textfeld 21">
            <a:extLst>
              <a:ext uri="{FF2B5EF4-FFF2-40B4-BE49-F238E27FC236}">
                <a16:creationId xmlns:a16="http://schemas.microsoft.com/office/drawing/2014/main" id="{6091CC7E-D224-4E84-B57F-AE8408739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3662" y="5205811"/>
            <a:ext cx="610395" cy="3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150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5E163E28-B9B7-40C3-90E6-7890217083A8}"/>
              </a:ext>
            </a:extLst>
          </p:cNvPr>
          <p:cNvGrpSpPr/>
          <p:nvPr/>
        </p:nvGrpSpPr>
        <p:grpSpPr>
          <a:xfrm>
            <a:off x="1030186" y="1317463"/>
            <a:ext cx="1896184" cy="1801149"/>
            <a:chOff x="4174162" y="1127950"/>
            <a:chExt cx="2273969" cy="2160000"/>
          </a:xfrm>
        </p:grpSpPr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E36E7DD0-96EE-4B94-AAD3-41B2FAA8E3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74162" y="1127950"/>
              <a:ext cx="2163201" cy="2160000"/>
            </a:xfrm>
            <a:prstGeom prst="rect">
              <a:avLst/>
            </a:prstGeom>
            <a:ln w="9525" cap="sq">
              <a:solidFill>
                <a:sysClr val="windowText" lastClr="000000"/>
              </a:solidFill>
              <a:miter lim="800000"/>
            </a:ln>
            <a:effectLst/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204A9ACB-601A-40F1-9FCE-2FEE905A3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6258186" y="1127950"/>
              <a:ext cx="189945" cy="2160000"/>
            </a:xfrm>
            <a:prstGeom prst="rect">
              <a:avLst/>
            </a:prstGeom>
            <a:ln w="9525">
              <a:solidFill>
                <a:sysClr val="windowText" lastClr="000000"/>
              </a:solidFill>
            </a:ln>
          </p:spPr>
        </p:pic>
      </p:grpSp>
      <p:sp>
        <p:nvSpPr>
          <p:cNvPr id="30" name="Textfeld 21">
            <a:extLst>
              <a:ext uri="{FF2B5EF4-FFF2-40B4-BE49-F238E27FC236}">
                <a16:creationId xmlns:a16="http://schemas.microsoft.com/office/drawing/2014/main" id="{B3366422-5C39-46D5-ADE8-D2DDD1223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973" y="2858134"/>
            <a:ext cx="617242" cy="3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150</a:t>
            </a:r>
          </a:p>
        </p:txBody>
      </p:sp>
      <p:sp>
        <p:nvSpPr>
          <p:cNvPr id="31" name="Textfeld 21">
            <a:extLst>
              <a:ext uri="{FF2B5EF4-FFF2-40B4-BE49-F238E27FC236}">
                <a16:creationId xmlns:a16="http://schemas.microsoft.com/office/drawing/2014/main" id="{3F894735-2471-46DC-8DDE-873AA93B9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8186" y="1001340"/>
            <a:ext cx="596077" cy="30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°C</a:t>
            </a:r>
          </a:p>
        </p:txBody>
      </p:sp>
      <p:sp>
        <p:nvSpPr>
          <p:cNvPr id="32" name="Textfeld 21">
            <a:extLst>
              <a:ext uri="{FF2B5EF4-FFF2-40B4-BE49-F238E27FC236}">
                <a16:creationId xmlns:a16="http://schemas.microsoft.com/office/drawing/2014/main" id="{5300BE35-9E84-41B4-A5C0-8DDCF262BE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6606" y="3338081"/>
            <a:ext cx="387193" cy="3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°C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5A2F85D-262A-44C8-BFE8-CF559AA07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187" y="3124860"/>
            <a:ext cx="1896182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en-US" sz="14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Simulation</a:t>
            </a:r>
            <a:endParaRPr kumimoji="0" lang="de-DE" sz="1400" b="0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4" name="Textfeld 21">
            <a:extLst>
              <a:ext uri="{FF2B5EF4-FFF2-40B4-BE49-F238E27FC236}">
                <a16:creationId xmlns:a16="http://schemas.microsoft.com/office/drawing/2014/main" id="{F3894FBC-B008-4E5A-B0EA-A090B3546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0186" y="5457538"/>
            <a:ext cx="1896183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en-US" sz="14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Heat camera image</a:t>
            </a:r>
            <a:endParaRPr kumimoji="0" lang="de-DE" sz="1400" b="0" i="0" u="none" strike="noStrike" kern="0" cap="none" spc="-1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5" name="Textfeld 21">
            <a:extLst>
              <a:ext uri="{FF2B5EF4-FFF2-40B4-BE49-F238E27FC236}">
                <a16:creationId xmlns:a16="http://schemas.microsoft.com/office/drawing/2014/main" id="{667484BB-3300-4FC5-A67C-C04AA518E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171" y="1216707"/>
            <a:ext cx="610395" cy="30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AE2C63"/>
              </a:buClr>
              <a:buSzPct val="140000"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630</a:t>
            </a:r>
          </a:p>
        </p:txBody>
      </p:sp>
      <p:graphicFrame>
        <p:nvGraphicFramePr>
          <p:cNvPr id="36" name="Diagramm 35">
            <a:extLst>
              <a:ext uri="{FF2B5EF4-FFF2-40B4-BE49-F238E27FC236}">
                <a16:creationId xmlns:a16="http://schemas.microsoft.com/office/drawing/2014/main" id="{F3B6B7FE-4FE4-4A30-8809-BB23D85306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006316"/>
              </p:ext>
            </p:extLst>
          </p:nvPr>
        </p:nvGraphicFramePr>
        <p:xfrm>
          <a:off x="7201373" y="618979"/>
          <a:ext cx="4209965" cy="2921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164629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52586-06EA-4C1B-B7AC-021C47F28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3" y="365126"/>
            <a:ext cx="11504023" cy="3619046"/>
          </a:xfrm>
        </p:spPr>
        <p:txBody>
          <a:bodyPr anchor="ctr"/>
          <a:lstStyle/>
          <a:p>
            <a:pPr algn="ctr"/>
            <a:r>
              <a:rPr lang="de-DE" dirty="0" err="1"/>
              <a:t>Using</a:t>
            </a:r>
            <a:r>
              <a:rPr lang="de-DE" dirty="0"/>
              <a:t> The Model In Design </a:t>
            </a:r>
            <a:r>
              <a:rPr lang="de-DE" dirty="0" err="1"/>
              <a:t>Processes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F989A6-020B-4067-92A3-04D0A4CF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3D3A2F-86DF-41CA-A3BD-B42A1888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92BCBC-EB96-428F-8F79-03AE702A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CE4DB59-B4A2-480B-B845-BBBA3A1098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2599" y="3218305"/>
            <a:ext cx="4318089" cy="24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83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37132-AF29-45B3-8EF0-19741A1A1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First Design Task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46EE0BB-F985-4EA1-8F9E-39BCB0E6B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3" y="1268963"/>
            <a:ext cx="4071131" cy="4907999"/>
          </a:xfrm>
        </p:spPr>
        <p:txBody>
          <a:bodyPr>
            <a:normAutofit/>
          </a:bodyPr>
          <a:lstStyle/>
          <a:p>
            <a:r>
              <a:rPr lang="en-GB" sz="1800"/>
              <a:t>Either bright or fast</a:t>
            </a:r>
          </a:p>
          <a:p>
            <a:pPr lvl="1"/>
            <a:r>
              <a:rPr lang="en-GB" sz="1800"/>
              <a:t> Fast</a:t>
            </a:r>
          </a:p>
          <a:p>
            <a:pPr lvl="1"/>
            <a:endParaRPr lang="en-GB" sz="1800"/>
          </a:p>
          <a:p>
            <a:r>
              <a:rPr lang="en-GB" sz="1800"/>
              <a:t>Big discrete parameter studies</a:t>
            </a:r>
          </a:p>
          <a:p>
            <a:pPr lvl="1"/>
            <a:r>
              <a:rPr lang="en-GB" sz="1800"/>
              <a:t> Good prediction, what is worth to manufacture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37461BB-FBBF-48A6-8D41-3CF7BEB2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C65285-1637-4CBC-9031-8EF127E3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47BF99-C3A1-4965-859E-E7938746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en-GB" smtClean="0"/>
              <a:t>13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D444B94-9E3A-40EC-9A59-6774553236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5493" y="3667244"/>
            <a:ext cx="1870504" cy="2088000"/>
          </a:xfrm>
          <a:prstGeom prst="rect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</p:pic>
      <p:pic>
        <p:nvPicPr>
          <p:cNvPr id="9" name="Inhaltsplatzhalter 7">
            <a:extLst>
              <a:ext uri="{FF2B5EF4-FFF2-40B4-BE49-F238E27FC236}">
                <a16:creationId xmlns:a16="http://schemas.microsoft.com/office/drawing/2014/main" id="{88CA59DC-D843-416B-9B46-D1F8BFB9609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721" y="3672250"/>
            <a:ext cx="2100535" cy="2088000"/>
          </a:xfrm>
          <a:prstGeom prst="rect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6A9233EC-8DCE-4732-A8B6-C5DDD76996BC}"/>
              </a:ext>
            </a:extLst>
          </p:cNvPr>
          <p:cNvSpPr txBox="1"/>
          <p:nvPr/>
        </p:nvSpPr>
        <p:spPr>
          <a:xfrm>
            <a:off x="5458858" y="991964"/>
            <a:ext cx="953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rebuchet MS" panose="020B0603020202020204" pitchFamily="34" charset="0"/>
              </a:rPr>
              <a:t>One lengthwise Beam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6427B5E-56F3-4622-A09C-6CE19E034036}"/>
              </a:ext>
            </a:extLst>
          </p:cNvPr>
          <p:cNvSpPr txBox="1"/>
          <p:nvPr/>
        </p:nvSpPr>
        <p:spPr>
          <a:xfrm>
            <a:off x="6474728" y="975542"/>
            <a:ext cx="9539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Trebuchet MS" panose="020B0603020202020204" pitchFamily="34" charset="0"/>
              </a:rPr>
              <a:t>One crosswise Beam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422BB36-0BB5-4E82-98A4-8A2A14AEFA4E}"/>
              </a:ext>
            </a:extLst>
          </p:cNvPr>
          <p:cNvSpPr txBox="1"/>
          <p:nvPr/>
        </p:nvSpPr>
        <p:spPr>
          <a:xfrm>
            <a:off x="7412817" y="1136690"/>
            <a:ext cx="1213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Smaller conductive Layer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AD0A371-6BEF-4BE3-A93B-00E475E5BFBD}"/>
              </a:ext>
            </a:extLst>
          </p:cNvPr>
          <p:cNvSpPr txBox="1"/>
          <p:nvPr/>
        </p:nvSpPr>
        <p:spPr>
          <a:xfrm>
            <a:off x="8590947" y="1136690"/>
            <a:ext cx="95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Two crossed Beams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B7C4BE1-8D98-4FDF-A755-765CB6AED8F9}"/>
              </a:ext>
            </a:extLst>
          </p:cNvPr>
          <p:cNvSpPr txBox="1"/>
          <p:nvPr/>
        </p:nvSpPr>
        <p:spPr>
          <a:xfrm>
            <a:off x="9605115" y="1136690"/>
            <a:ext cx="953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Current Design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D65812D-84C1-4A78-B61F-E5B67F746EBD}"/>
              </a:ext>
            </a:extLst>
          </p:cNvPr>
          <p:cNvSpPr txBox="1"/>
          <p:nvPr/>
        </p:nvSpPr>
        <p:spPr>
          <a:xfrm rot="16200000">
            <a:off x="4621748" y="1945812"/>
            <a:ext cx="1016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Current Density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244E19C-1557-4FA6-BAB7-A86259556158}"/>
              </a:ext>
            </a:extLst>
          </p:cNvPr>
          <p:cNvSpPr txBox="1"/>
          <p:nvPr/>
        </p:nvSpPr>
        <p:spPr>
          <a:xfrm rot="16200000">
            <a:off x="4621749" y="3282072"/>
            <a:ext cx="10164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Temperature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F222B678-7D9E-4661-A891-2507AC53097D}"/>
              </a:ext>
            </a:extLst>
          </p:cNvPr>
          <p:cNvSpPr txBox="1"/>
          <p:nvPr/>
        </p:nvSpPr>
        <p:spPr>
          <a:xfrm rot="16200000">
            <a:off x="4621749" y="4507751"/>
            <a:ext cx="10164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Radiosity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C8F3CB09-2392-4F91-B515-6951DFAA60C9}"/>
              </a:ext>
            </a:extLst>
          </p:cNvPr>
          <p:cNvGrpSpPr/>
          <p:nvPr/>
        </p:nvGrpSpPr>
        <p:grpSpPr>
          <a:xfrm>
            <a:off x="5419924" y="1525725"/>
            <a:ext cx="5422998" cy="3720924"/>
            <a:chOff x="16563131" y="22340302"/>
            <a:chExt cx="10259888" cy="6606800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CFDDB1B2-6469-4CA2-961F-46048ECB5069}"/>
                </a:ext>
              </a:extLst>
            </p:cNvPr>
            <p:cNvGrpSpPr/>
            <p:nvPr/>
          </p:nvGrpSpPr>
          <p:grpSpPr>
            <a:xfrm>
              <a:off x="16563131" y="22344989"/>
              <a:ext cx="9791848" cy="6602113"/>
              <a:chOff x="16563131" y="21422519"/>
              <a:chExt cx="11160000" cy="7524584"/>
            </a:xfrm>
          </p:grpSpPr>
          <p:grpSp>
            <p:nvGrpSpPr>
              <p:cNvPr id="23" name="Gruppieren 22">
                <a:extLst>
                  <a:ext uri="{FF2B5EF4-FFF2-40B4-BE49-F238E27FC236}">
                    <a16:creationId xmlns:a16="http://schemas.microsoft.com/office/drawing/2014/main" id="{3F2BB893-E443-4315-9689-D5A8955C30DA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16563131" y="26679103"/>
                <a:ext cx="11160000" cy="2268000"/>
                <a:chOff x="16515635" y="26463319"/>
                <a:chExt cx="10641333" cy="2164161"/>
              </a:xfrm>
            </p:grpSpPr>
            <p:pic>
              <p:nvPicPr>
                <p:cNvPr id="36" name="Grafik 35">
                  <a:extLst>
                    <a:ext uri="{FF2B5EF4-FFF2-40B4-BE49-F238E27FC236}">
                      <a16:creationId xmlns:a16="http://schemas.microsoft.com/office/drawing/2014/main" id="{222F5754-0003-48AB-B2FD-4120ED307D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2902446" y="26467480"/>
                  <a:ext cx="2121429" cy="216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7" name="Grafik 36">
                  <a:extLst>
                    <a:ext uri="{FF2B5EF4-FFF2-40B4-BE49-F238E27FC236}">
                      <a16:creationId xmlns:a16="http://schemas.microsoft.com/office/drawing/2014/main" id="{9F9C4723-E7A9-4709-8EB5-D9522C0411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5035539" y="26467480"/>
                  <a:ext cx="2121429" cy="216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8" name="Grafik 37">
                  <a:extLst>
                    <a:ext uri="{FF2B5EF4-FFF2-40B4-BE49-F238E27FC236}">
                      <a16:creationId xmlns:a16="http://schemas.microsoft.com/office/drawing/2014/main" id="{E7A51FCF-20FF-4168-B888-1E52F5C66D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652688" y="26463319"/>
                  <a:ext cx="2120267" cy="216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9" name="Grafik 38">
                  <a:extLst>
                    <a:ext uri="{FF2B5EF4-FFF2-40B4-BE49-F238E27FC236}">
                      <a16:creationId xmlns:a16="http://schemas.microsoft.com/office/drawing/2014/main" id="{47800665-330D-4BA3-85B4-DBADDE4A29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6515635" y="26463319"/>
                  <a:ext cx="2121428" cy="216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40" name="Grafik 39">
                  <a:extLst>
                    <a:ext uri="{FF2B5EF4-FFF2-40B4-BE49-F238E27FC236}">
                      <a16:creationId xmlns:a16="http://schemas.microsoft.com/office/drawing/2014/main" id="{3B3C1577-0C51-4C98-A5E9-2AFA2CA307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0785017" y="26465893"/>
                  <a:ext cx="2121429" cy="216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</p:grpSp>
          <p:grpSp>
            <p:nvGrpSpPr>
              <p:cNvPr id="24" name="Gruppieren 23">
                <a:extLst>
                  <a:ext uri="{FF2B5EF4-FFF2-40B4-BE49-F238E27FC236}">
                    <a16:creationId xmlns:a16="http://schemas.microsoft.com/office/drawing/2014/main" id="{E59A48EC-1C41-45AB-B0B7-F7F5D7246AF3}"/>
                  </a:ext>
                </a:extLst>
              </p:cNvPr>
              <p:cNvGrpSpPr/>
              <p:nvPr/>
            </p:nvGrpSpPr>
            <p:grpSpPr>
              <a:xfrm>
                <a:off x="16563939" y="24158823"/>
                <a:ext cx="11159192" cy="2268000"/>
                <a:chOff x="16489883" y="23474999"/>
                <a:chExt cx="11159192" cy="2268000"/>
              </a:xfrm>
            </p:grpSpPr>
            <p:pic>
              <p:nvPicPr>
                <p:cNvPr id="31" name="Grafik 30">
                  <a:extLst>
                    <a:ext uri="{FF2B5EF4-FFF2-40B4-BE49-F238E27FC236}">
                      <a16:creationId xmlns:a16="http://schemas.microsoft.com/office/drawing/2014/main" id="{B4A0FF52-FFD8-4849-9D83-7086AD478F83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9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3188675" y="23474999"/>
                  <a:ext cx="2230200" cy="2268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2" name="Grafik 31">
                  <a:extLst>
                    <a:ext uri="{FF2B5EF4-FFF2-40B4-BE49-F238E27FC236}">
                      <a16:creationId xmlns:a16="http://schemas.microsoft.com/office/drawing/2014/main" id="{F4458FA2-05E4-42EB-899F-585083E0FB04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0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722131" y="23474999"/>
                  <a:ext cx="2230200" cy="2268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3" name="Grafik 32">
                  <a:extLst>
                    <a:ext uri="{FF2B5EF4-FFF2-40B4-BE49-F238E27FC236}">
                      <a16:creationId xmlns:a16="http://schemas.microsoft.com/office/drawing/2014/main" id="{3DF27CEA-EE09-4B60-8B83-EC020EC28C56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1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6489883" y="23474999"/>
                  <a:ext cx="2230200" cy="2268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4" name="Grafik 33">
                  <a:extLst>
                    <a:ext uri="{FF2B5EF4-FFF2-40B4-BE49-F238E27FC236}">
                      <a16:creationId xmlns:a16="http://schemas.microsoft.com/office/drawing/2014/main" id="{8113AE18-17F3-469A-96A1-C5F76FFEBDD7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0954379" y="23474999"/>
                  <a:ext cx="2230200" cy="2268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5" name="Grafik 34">
                  <a:extLst>
                    <a:ext uri="{FF2B5EF4-FFF2-40B4-BE49-F238E27FC236}">
                      <a16:creationId xmlns:a16="http://schemas.microsoft.com/office/drawing/2014/main" id="{03F3D2E0-3287-4051-ABC1-CB35A572B340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5418875" y="23474999"/>
                  <a:ext cx="2230200" cy="2268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</p:grpSp>
          <p:grpSp>
            <p:nvGrpSpPr>
              <p:cNvPr id="25" name="Gruppieren 24">
                <a:extLst>
                  <a:ext uri="{FF2B5EF4-FFF2-40B4-BE49-F238E27FC236}">
                    <a16:creationId xmlns:a16="http://schemas.microsoft.com/office/drawing/2014/main" id="{995F1FDF-397E-440E-B10E-C55E9D4D514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563131" y="21422519"/>
                <a:ext cx="11160000" cy="2516248"/>
                <a:chOff x="16561891" y="21147464"/>
                <a:chExt cx="10800960" cy="2435295"/>
              </a:xfrm>
            </p:grpSpPr>
            <p:pic>
              <p:nvPicPr>
                <p:cNvPr id="26" name="Grafik 25">
                  <a:extLst>
                    <a:ext uri="{FF2B5EF4-FFF2-40B4-BE49-F238E27FC236}">
                      <a16:creationId xmlns:a16="http://schemas.microsoft.com/office/drawing/2014/main" id="{4BE26A89-B117-4E12-9457-816CB2820F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042611" y="21147465"/>
                  <a:ext cx="2160000" cy="2435294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27" name="Grafik 26">
                  <a:extLst>
                    <a:ext uri="{FF2B5EF4-FFF2-40B4-BE49-F238E27FC236}">
                      <a16:creationId xmlns:a16="http://schemas.microsoft.com/office/drawing/2014/main" id="{8C113B43-6126-4628-AED8-CF0A525F8F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722131" y="21147465"/>
                  <a:ext cx="2160000" cy="2435294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28" name="Grafik 27">
                  <a:extLst>
                    <a:ext uri="{FF2B5EF4-FFF2-40B4-BE49-F238E27FC236}">
                      <a16:creationId xmlns:a16="http://schemas.microsoft.com/office/drawing/2014/main" id="{5C4FB2B2-EDB8-490B-A0A6-802403A510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882371" y="21147464"/>
                  <a:ext cx="2160000" cy="2435295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29" name="Grafik 28">
                  <a:extLst>
                    <a:ext uri="{FF2B5EF4-FFF2-40B4-BE49-F238E27FC236}">
                      <a16:creationId xmlns:a16="http://schemas.microsoft.com/office/drawing/2014/main" id="{9FC7357D-BCA2-4C44-B6CC-B31A6E1A19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202851" y="21147465"/>
                  <a:ext cx="2160000" cy="2435294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pic>
              <p:nvPicPr>
                <p:cNvPr id="30" name="Grafik 29">
                  <a:extLst>
                    <a:ext uri="{FF2B5EF4-FFF2-40B4-BE49-F238E27FC236}">
                      <a16:creationId xmlns:a16="http://schemas.microsoft.com/office/drawing/2014/main" id="{99AC80EA-F9A0-4EB4-B890-05D13A3F08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561891" y="21147465"/>
                  <a:ext cx="2160000" cy="2435294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</p:grpSp>
        </p:grpSp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F0F694DD-A99A-4530-B9AB-C9F861530F51}"/>
                </a:ext>
              </a:extLst>
            </p:cNvPr>
            <p:cNvPicPr>
              <a:picLocks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6715019" y="22340302"/>
              <a:ext cx="108000" cy="222149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80FF4544-704B-4E09-BEF6-3D028BD3EA59}"/>
                </a:ext>
              </a:extLst>
            </p:cNvPr>
            <p:cNvPicPr>
              <a:picLocks/>
            </p:cNvPicPr>
            <p:nvPr/>
          </p:nvPicPr>
          <p:blipFill>
            <a:blip r:embed="rId2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15019" y="26958667"/>
              <a:ext cx="108000" cy="1984609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F00E6DFC-1745-402A-8676-C7DFC1A0537F}"/>
                </a:ext>
              </a:extLst>
            </p:cNvPr>
            <p:cNvPicPr>
              <a:picLocks/>
            </p:cNvPicPr>
            <p:nvPr/>
          </p:nvPicPr>
          <p:blipFill>
            <a:blip r:embed="rId2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715019" y="24745839"/>
              <a:ext cx="108000" cy="1989955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sp>
        <p:nvSpPr>
          <p:cNvPr id="41" name="Textfeld 40">
            <a:extLst>
              <a:ext uri="{FF2B5EF4-FFF2-40B4-BE49-F238E27FC236}">
                <a16:creationId xmlns:a16="http://schemas.microsoft.com/office/drawing/2014/main" id="{049EFBB4-65AD-49EA-AB85-C6C43FFD1EEB}"/>
              </a:ext>
            </a:extLst>
          </p:cNvPr>
          <p:cNvSpPr txBox="1"/>
          <p:nvPr/>
        </p:nvSpPr>
        <p:spPr>
          <a:xfrm>
            <a:off x="10820407" y="1599312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140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13246D5-B372-42C2-A6BC-1A9771F59D59}"/>
              </a:ext>
            </a:extLst>
          </p:cNvPr>
          <p:cNvSpPr txBox="1"/>
          <p:nvPr/>
        </p:nvSpPr>
        <p:spPr>
          <a:xfrm>
            <a:off x="10820407" y="1736513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130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8C172A23-048A-4E19-866A-EB5F9BC1385F}"/>
              </a:ext>
            </a:extLst>
          </p:cNvPr>
          <p:cNvSpPr txBox="1"/>
          <p:nvPr/>
        </p:nvSpPr>
        <p:spPr>
          <a:xfrm>
            <a:off x="10820407" y="1875184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120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740899B7-6B98-4567-B94C-B8D046B5A6CE}"/>
              </a:ext>
            </a:extLst>
          </p:cNvPr>
          <p:cNvSpPr txBox="1"/>
          <p:nvPr/>
        </p:nvSpPr>
        <p:spPr>
          <a:xfrm>
            <a:off x="10820407" y="2007280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110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84D7939-1B88-4D51-B26F-A5399BA5D78A}"/>
              </a:ext>
            </a:extLst>
          </p:cNvPr>
          <p:cNvSpPr txBox="1"/>
          <p:nvPr/>
        </p:nvSpPr>
        <p:spPr>
          <a:xfrm>
            <a:off x="10820407" y="2152128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100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ADA59B78-418B-429E-80BD-C21CB1249FB5}"/>
              </a:ext>
            </a:extLst>
          </p:cNvPr>
          <p:cNvSpPr txBox="1"/>
          <p:nvPr/>
        </p:nvSpPr>
        <p:spPr>
          <a:xfrm>
            <a:off x="10820407" y="2282712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90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A9D22285-73DA-4095-A5E6-761BA36CEDA6}"/>
              </a:ext>
            </a:extLst>
          </p:cNvPr>
          <p:cNvSpPr txBox="1"/>
          <p:nvPr/>
        </p:nvSpPr>
        <p:spPr>
          <a:xfrm>
            <a:off x="10820407" y="2426018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80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0923B37-D570-47BD-A4ED-49BB79C9A07A}"/>
              </a:ext>
            </a:extLst>
          </p:cNvPr>
          <p:cNvSpPr txBox="1"/>
          <p:nvPr/>
        </p:nvSpPr>
        <p:spPr>
          <a:xfrm>
            <a:off x="10820407" y="2977584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700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B74BA01D-7F35-4A9D-933C-5DADFF2B1544}"/>
              </a:ext>
            </a:extLst>
          </p:cNvPr>
          <p:cNvSpPr txBox="1"/>
          <p:nvPr/>
        </p:nvSpPr>
        <p:spPr>
          <a:xfrm>
            <a:off x="10820407" y="3148181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600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5AB7AE7-7698-476C-8D99-01CCE595C183}"/>
              </a:ext>
            </a:extLst>
          </p:cNvPr>
          <p:cNvSpPr txBox="1"/>
          <p:nvPr/>
        </p:nvSpPr>
        <p:spPr>
          <a:xfrm>
            <a:off x="10820407" y="3322577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500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28419C2F-D494-4715-B55B-A9E1D1A33A9A}"/>
              </a:ext>
            </a:extLst>
          </p:cNvPr>
          <p:cNvSpPr txBox="1"/>
          <p:nvPr/>
        </p:nvSpPr>
        <p:spPr>
          <a:xfrm>
            <a:off x="10820407" y="3498075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400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B5C3D00-C52B-4511-AF4F-A45988A67EF1}"/>
              </a:ext>
            </a:extLst>
          </p:cNvPr>
          <p:cNvSpPr txBox="1"/>
          <p:nvPr/>
        </p:nvSpPr>
        <p:spPr>
          <a:xfrm>
            <a:off x="10820407" y="3672250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300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4470F460-7F45-46E0-9CF6-9E474C0F81FD}"/>
              </a:ext>
            </a:extLst>
          </p:cNvPr>
          <p:cNvSpPr txBox="1"/>
          <p:nvPr/>
        </p:nvSpPr>
        <p:spPr>
          <a:xfrm>
            <a:off x="10820407" y="3838484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200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D13B157A-5028-4B1D-B30E-20192EF2F6FF}"/>
              </a:ext>
            </a:extLst>
          </p:cNvPr>
          <p:cNvSpPr txBox="1"/>
          <p:nvPr/>
        </p:nvSpPr>
        <p:spPr>
          <a:xfrm>
            <a:off x="10820407" y="4123057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3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DCD14C3C-2120-4C13-A78F-A721B5E1141D}"/>
              </a:ext>
            </a:extLst>
          </p:cNvPr>
          <p:cNvSpPr txBox="1"/>
          <p:nvPr/>
        </p:nvSpPr>
        <p:spPr>
          <a:xfrm>
            <a:off x="10820407" y="4477287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2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34602134-A6C8-4AED-B9AD-15D75E1C512E}"/>
              </a:ext>
            </a:extLst>
          </p:cNvPr>
          <p:cNvSpPr txBox="1"/>
          <p:nvPr/>
        </p:nvSpPr>
        <p:spPr>
          <a:xfrm>
            <a:off x="10820407" y="4826172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1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2A4AB666-DA5B-4392-B231-FED44B1A082B}"/>
              </a:ext>
            </a:extLst>
          </p:cNvPr>
          <p:cNvSpPr txBox="1"/>
          <p:nvPr/>
        </p:nvSpPr>
        <p:spPr>
          <a:xfrm>
            <a:off x="10820407" y="2559069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70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E1E30E7-E94A-4ED7-BE76-0F8D399D6334}"/>
              </a:ext>
            </a:extLst>
          </p:cNvPr>
          <p:cNvSpPr txBox="1"/>
          <p:nvPr/>
        </p:nvSpPr>
        <p:spPr>
          <a:xfrm>
            <a:off x="10820407" y="5164052"/>
            <a:ext cx="3368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>
                <a:latin typeface="+mn-lt"/>
              </a:rPr>
              <a:t>0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FEF29FF3-B73F-4924-95B1-C59B1B783392}"/>
              </a:ext>
            </a:extLst>
          </p:cNvPr>
          <p:cNvSpPr txBox="1"/>
          <p:nvPr/>
        </p:nvSpPr>
        <p:spPr>
          <a:xfrm>
            <a:off x="10452191" y="2793748"/>
            <a:ext cx="953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°C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803201CA-2B49-4E4F-8C51-BDF942DD2618}"/>
              </a:ext>
            </a:extLst>
          </p:cNvPr>
          <p:cNvSpPr txBox="1"/>
          <p:nvPr/>
        </p:nvSpPr>
        <p:spPr>
          <a:xfrm>
            <a:off x="10511854" y="1402832"/>
            <a:ext cx="953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A/m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AE4317CE-1EB2-4B48-BA54-20FB12A280A5}"/>
              </a:ext>
            </a:extLst>
          </p:cNvPr>
          <p:cNvSpPr txBox="1"/>
          <p:nvPr/>
        </p:nvSpPr>
        <p:spPr>
          <a:xfrm>
            <a:off x="10238140" y="3976814"/>
            <a:ext cx="18047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>
                <a:latin typeface="Trebuchet MS" panose="020B0603020202020204" pitchFamily="34" charset="0"/>
              </a:rPr>
              <a:t>W/m²</a:t>
            </a:r>
            <a:r>
              <a:rPr lang="en-GB" sz="700">
                <a:latin typeface="Trebuchet MS" pitchFamily="34" charset="0"/>
              </a:rPr>
              <a:t>x10</a:t>
            </a:r>
            <a:r>
              <a:rPr lang="en-GB" sz="700" baseline="30000">
                <a:latin typeface="Trebuchet MS" pitchFamily="34" charset="0"/>
              </a:rPr>
              <a:t>4</a:t>
            </a:r>
            <a:endParaRPr lang="en-GB" sz="160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821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37132-AF29-45B3-8EF0-19741A1A1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Helping</a:t>
            </a:r>
            <a:r>
              <a:rPr lang="de-DE" dirty="0"/>
              <a:t> In Design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46EE0BB-F985-4EA1-8F9E-39BCB0E6B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607" y="1343026"/>
            <a:ext cx="1820861" cy="1860549"/>
          </a:xfrm>
        </p:spPr>
        <p:txBody>
          <a:bodyPr>
            <a:normAutofit/>
          </a:bodyPr>
          <a:lstStyle/>
          <a:p>
            <a:r>
              <a:rPr lang="de-DE" sz="1800" dirty="0"/>
              <a:t>Same </a:t>
            </a:r>
            <a:r>
              <a:rPr lang="de-DE" sz="1800" dirty="0" err="1"/>
              <a:t>life</a:t>
            </a:r>
            <a:r>
              <a:rPr lang="de-DE" sz="1800" dirty="0"/>
              <a:t> time in </a:t>
            </a:r>
            <a:r>
              <a:rPr lang="de-DE" sz="1800" dirty="0" err="1"/>
              <a:t>simulation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37461BB-FBBF-48A6-8D41-3CF7BEB2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C65285-1637-4CBC-9031-8EF127E3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47BF99-C3A1-4965-859E-E7938746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14</a:t>
            </a:fld>
            <a:endParaRPr lang="de-DE"/>
          </a:p>
        </p:txBody>
      </p:sp>
      <p:pic>
        <p:nvPicPr>
          <p:cNvPr id="1026" name="Picture 2" descr="a29bfd71-1188-4955-9df0-eba080dce9af@cismst">
            <a:extLst>
              <a:ext uri="{FF2B5EF4-FFF2-40B4-BE49-F238E27FC236}">
                <a16:creationId xmlns:a16="http://schemas.microsoft.com/office/drawing/2014/main" id="{860ABA92-EF82-4A2A-BA7F-38A81437E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01785" y="1343026"/>
            <a:ext cx="2237589" cy="227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10FAEAA8-A0B4-431B-A137-4BC16A257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0356705"/>
              </p:ext>
            </p:extLst>
          </p:nvPr>
        </p:nvGraphicFramePr>
        <p:xfrm>
          <a:off x="2278442" y="681037"/>
          <a:ext cx="6919061" cy="5074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Ellipse 10">
            <a:extLst>
              <a:ext uri="{FF2B5EF4-FFF2-40B4-BE49-F238E27FC236}">
                <a16:creationId xmlns:a16="http://schemas.microsoft.com/office/drawing/2014/main" id="{DF97DB6B-5CBB-4E74-B651-0CE64EC5D702}"/>
              </a:ext>
            </a:extLst>
          </p:cNvPr>
          <p:cNvSpPr/>
          <p:nvPr/>
        </p:nvSpPr>
        <p:spPr>
          <a:xfrm>
            <a:off x="6842575" y="2516889"/>
            <a:ext cx="108000" cy="108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62E8F7A-F2F3-4329-A67C-F30147BC9384}"/>
              </a:ext>
            </a:extLst>
          </p:cNvPr>
          <p:cNvSpPr/>
          <p:nvPr/>
        </p:nvSpPr>
        <p:spPr>
          <a:xfrm>
            <a:off x="6842575" y="2818948"/>
            <a:ext cx="108000" cy="108000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41B7953-9DDC-44D9-A47B-A6A0355A86D5}"/>
              </a:ext>
            </a:extLst>
          </p:cNvPr>
          <p:cNvCxnSpPr>
            <a:cxnSpLocks/>
            <a:endCxn id="11" idx="7"/>
          </p:cNvCxnSpPr>
          <p:nvPr/>
        </p:nvCxnSpPr>
        <p:spPr>
          <a:xfrm flipH="1">
            <a:off x="6934759" y="2304933"/>
            <a:ext cx="304242" cy="227772"/>
          </a:xfrm>
          <a:prstGeom prst="straightConnector1">
            <a:avLst/>
          </a:prstGeom>
          <a:ln w="9525">
            <a:solidFill>
              <a:schemeClr val="accent5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82C5FE7-CCBF-48AE-91AB-56AB1B49C646}"/>
              </a:ext>
            </a:extLst>
          </p:cNvPr>
          <p:cNvCxnSpPr>
            <a:cxnSpLocks/>
          </p:cNvCxnSpPr>
          <p:nvPr/>
        </p:nvCxnSpPr>
        <p:spPr>
          <a:xfrm flipH="1">
            <a:off x="6942667" y="2612878"/>
            <a:ext cx="304241" cy="227772"/>
          </a:xfrm>
          <a:prstGeom prst="straightConnector1">
            <a:avLst/>
          </a:prstGeom>
          <a:ln w="9525">
            <a:solidFill>
              <a:schemeClr val="accent5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252D4221-E71C-417F-9CCD-BDF05826E592}"/>
              </a:ext>
            </a:extLst>
          </p:cNvPr>
          <p:cNvSpPr/>
          <p:nvPr/>
        </p:nvSpPr>
        <p:spPr>
          <a:xfrm>
            <a:off x="7237855" y="2226050"/>
            <a:ext cx="930785" cy="4294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Simulation results</a:t>
            </a:r>
          </a:p>
        </p:txBody>
      </p:sp>
    </p:spTree>
    <p:extLst>
      <p:ext uri="{BB962C8B-B14F-4D97-AF65-F5344CB8AC3E}">
        <p14:creationId xmlns:p14="http://schemas.microsoft.com/office/powerpoint/2010/main" val="1537806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37132-AF29-45B3-8EF0-19741A1A1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Helping</a:t>
            </a:r>
            <a:r>
              <a:rPr lang="de-DE" dirty="0"/>
              <a:t> In Design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46EE0BB-F985-4EA1-8F9E-39BCB0E6B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607" y="1343026"/>
            <a:ext cx="1820861" cy="1860549"/>
          </a:xfrm>
        </p:spPr>
        <p:txBody>
          <a:bodyPr>
            <a:normAutofit/>
          </a:bodyPr>
          <a:lstStyle/>
          <a:p>
            <a:r>
              <a:rPr lang="de-DE" sz="1800" dirty="0"/>
              <a:t>Same </a:t>
            </a:r>
            <a:r>
              <a:rPr lang="de-DE" sz="1800" dirty="0" err="1"/>
              <a:t>life</a:t>
            </a:r>
            <a:r>
              <a:rPr lang="de-DE" sz="1800" dirty="0"/>
              <a:t> time in </a:t>
            </a:r>
            <a:r>
              <a:rPr lang="de-DE" sz="1800" dirty="0" err="1"/>
              <a:t>simulation</a:t>
            </a:r>
            <a:endParaRPr lang="de-DE" sz="1800" dirty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37461BB-FBBF-48A6-8D41-3CF7BEB2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6C65285-1637-4CBC-9031-8EF127E3D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47BF99-C3A1-4965-859E-E7938746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15</a:t>
            </a:fld>
            <a:endParaRPr lang="de-DE"/>
          </a:p>
        </p:txBody>
      </p:sp>
      <p:pic>
        <p:nvPicPr>
          <p:cNvPr id="1026" name="Picture 2" descr="a29bfd71-1188-4955-9df0-eba080dce9af@cismst">
            <a:extLst>
              <a:ext uri="{FF2B5EF4-FFF2-40B4-BE49-F238E27FC236}">
                <a16:creationId xmlns:a16="http://schemas.microsoft.com/office/drawing/2014/main" id="{860ABA92-EF82-4A2A-BA7F-38A81437E0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01785" y="1343026"/>
            <a:ext cx="2237589" cy="227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10FAEAA8-A0B4-431B-A137-4BC16A25705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278442" y="681037"/>
          <a:ext cx="6919061" cy="5074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Ellipse 10">
            <a:extLst>
              <a:ext uri="{FF2B5EF4-FFF2-40B4-BE49-F238E27FC236}">
                <a16:creationId xmlns:a16="http://schemas.microsoft.com/office/drawing/2014/main" id="{DF97DB6B-5CBB-4E74-B651-0CE64EC5D702}"/>
              </a:ext>
            </a:extLst>
          </p:cNvPr>
          <p:cNvSpPr/>
          <p:nvPr/>
        </p:nvSpPr>
        <p:spPr>
          <a:xfrm>
            <a:off x="6842575" y="2516889"/>
            <a:ext cx="108000" cy="1080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62E8F7A-F2F3-4329-A67C-F30147BC9384}"/>
              </a:ext>
            </a:extLst>
          </p:cNvPr>
          <p:cNvSpPr/>
          <p:nvPr/>
        </p:nvSpPr>
        <p:spPr>
          <a:xfrm>
            <a:off x="6842575" y="2818948"/>
            <a:ext cx="108000" cy="108000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41B7953-9DDC-44D9-A47B-A6A0355A86D5}"/>
              </a:ext>
            </a:extLst>
          </p:cNvPr>
          <p:cNvCxnSpPr>
            <a:cxnSpLocks/>
            <a:endCxn id="11" idx="7"/>
          </p:cNvCxnSpPr>
          <p:nvPr/>
        </p:nvCxnSpPr>
        <p:spPr>
          <a:xfrm flipH="1">
            <a:off x="6934759" y="2304933"/>
            <a:ext cx="304242" cy="227772"/>
          </a:xfrm>
          <a:prstGeom prst="straightConnector1">
            <a:avLst/>
          </a:prstGeom>
          <a:ln w="9525">
            <a:solidFill>
              <a:schemeClr val="accent5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82C5FE7-CCBF-48AE-91AB-56AB1B49C646}"/>
              </a:ext>
            </a:extLst>
          </p:cNvPr>
          <p:cNvCxnSpPr>
            <a:cxnSpLocks/>
          </p:cNvCxnSpPr>
          <p:nvPr/>
        </p:nvCxnSpPr>
        <p:spPr>
          <a:xfrm flipH="1">
            <a:off x="6942667" y="2612878"/>
            <a:ext cx="304241" cy="227772"/>
          </a:xfrm>
          <a:prstGeom prst="straightConnector1">
            <a:avLst/>
          </a:prstGeom>
          <a:ln w="9525">
            <a:solidFill>
              <a:schemeClr val="accent5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252D4221-E71C-417F-9CCD-BDF05826E592}"/>
              </a:ext>
            </a:extLst>
          </p:cNvPr>
          <p:cNvSpPr/>
          <p:nvPr/>
        </p:nvSpPr>
        <p:spPr>
          <a:xfrm>
            <a:off x="7237855" y="2226050"/>
            <a:ext cx="930785" cy="42946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Simulation results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D2E4027-46B1-4B5D-B315-2BB53AF8F751}"/>
              </a:ext>
            </a:extLst>
          </p:cNvPr>
          <p:cNvSpPr txBox="1"/>
          <p:nvPr/>
        </p:nvSpPr>
        <p:spPr>
          <a:xfrm>
            <a:off x="4899877" y="3705926"/>
            <a:ext cx="2383534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rtlCol="0" anchor="t">
            <a:spAutoFit/>
          </a:bodyPr>
          <a:lstStyle/>
          <a:p>
            <a:pPr algn="ctr">
              <a:buClr>
                <a:schemeClr val="bg2"/>
              </a:buClr>
            </a:pPr>
            <a:r>
              <a:rPr lang="de-DE" sz="2400" dirty="0" err="1">
                <a:solidFill>
                  <a:schemeClr val="accent5">
                    <a:lumMod val="75000"/>
                  </a:schemeClr>
                </a:solidFill>
              </a:rPr>
              <a:t>Better</a:t>
            </a:r>
            <a:r>
              <a:rPr lang="de-DE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accent5">
                    <a:lumMod val="75000"/>
                  </a:schemeClr>
                </a:solidFill>
              </a:rPr>
              <a:t>than</a:t>
            </a:r>
            <a:r>
              <a:rPr lang="de-DE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accent5">
                    <a:lumMod val="75000"/>
                  </a:schemeClr>
                </a:solidFill>
              </a:rPr>
              <a:t>expected</a:t>
            </a:r>
            <a:endParaRPr lang="de-DE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959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D2E30-1473-483B-BAD9-0794CC763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 Design Process With Surrogate Modelling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C195B8-9077-4D79-8769-E7266CDF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A51B54-DC69-4278-9E59-4C255CDD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F0C023-BA6C-43C1-B7B0-3F19DD430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en-GB" smtClean="0"/>
              <a:t>16</a:t>
            </a:fld>
            <a:endParaRPr lang="en-GB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41B1363-51EA-4FA8-BEF6-676277FEB788}"/>
              </a:ext>
            </a:extLst>
          </p:cNvPr>
          <p:cNvSpPr txBox="1"/>
          <p:nvPr/>
        </p:nvSpPr>
        <p:spPr>
          <a:xfrm>
            <a:off x="449580" y="1280160"/>
            <a:ext cx="3086100" cy="1384995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marL="180000" indent="-180000" algn="l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3 geometrical parameters + applied electrical power</a:t>
            </a:r>
          </a:p>
          <a:p>
            <a:pPr marL="180000" indent="-180000" algn="l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In parameter study only discrete combinations</a:t>
            </a:r>
          </a:p>
          <a:p>
            <a:pPr algn="l">
              <a:buClr>
                <a:schemeClr val="bg2"/>
              </a:buClr>
            </a:pPr>
            <a:endParaRPr lang="en-GB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buClr>
                <a:schemeClr val="bg2"/>
              </a:buClr>
            </a:pPr>
            <a:r>
              <a:rPr lang="en-GB" sz="1400" dirty="0">
                <a:solidFill>
                  <a:schemeClr val="accent5">
                    <a:lumMod val="75000"/>
                  </a:schemeClr>
                </a:solidFill>
              </a:rPr>
              <a:t>   	Surrogate Modelling</a:t>
            </a: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A9FE4F45-25A8-40D7-844C-4437CF3CCBFF}"/>
              </a:ext>
            </a:extLst>
          </p:cNvPr>
          <p:cNvSpPr/>
          <p:nvPr/>
        </p:nvSpPr>
        <p:spPr>
          <a:xfrm>
            <a:off x="510540" y="2313873"/>
            <a:ext cx="762000" cy="381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567A615-807B-4C20-8F0F-2EFEF428D71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132" y="2665155"/>
            <a:ext cx="3332768" cy="333276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3B6993B6-D859-498C-98A9-04C2E723BD91}"/>
              </a:ext>
            </a:extLst>
          </p:cNvPr>
          <p:cNvSpPr txBox="1"/>
          <p:nvPr/>
        </p:nvSpPr>
        <p:spPr>
          <a:xfrm>
            <a:off x="3533692" y="2663310"/>
            <a:ext cx="969176" cy="246221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en-GB" sz="1000">
                <a:solidFill>
                  <a:schemeClr val="tx1">
                    <a:lumMod val="90000"/>
                    <a:lumOff val="10000"/>
                  </a:schemeClr>
                </a:solidFill>
              </a:rPr>
              <a:t>Log(Ionic Flow)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985ACC0-401C-46CB-A41F-3EA28A897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69" y="938975"/>
            <a:ext cx="5268957" cy="536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335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D2E30-1473-483B-BAD9-0794CC763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 Design Process With Surrogate Modelling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C195B8-9077-4D79-8769-E7266CDFE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A51B54-DC69-4278-9E59-4C255CDD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8F0C023-BA6C-43C1-B7B0-3F19DD430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en-GB" smtClean="0"/>
              <a:t>17</a:t>
            </a:fld>
            <a:endParaRPr lang="en-GB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41B1363-51EA-4FA8-BEF6-676277FEB788}"/>
              </a:ext>
            </a:extLst>
          </p:cNvPr>
          <p:cNvSpPr txBox="1"/>
          <p:nvPr/>
        </p:nvSpPr>
        <p:spPr>
          <a:xfrm>
            <a:off x="449580" y="1280160"/>
            <a:ext cx="3086100" cy="1384995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marL="180000" indent="-180000" algn="l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5">
                    <a:lumMod val="75000"/>
                  </a:schemeClr>
                </a:solidFill>
              </a:rPr>
              <a:t>3 geometrical parameters + applied lectrical power</a:t>
            </a:r>
          </a:p>
          <a:p>
            <a:pPr marL="180000" indent="-180000" algn="l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5">
                    <a:lumMod val="75000"/>
                  </a:schemeClr>
                </a:solidFill>
              </a:rPr>
              <a:t>In parameter study only discrete combinations</a:t>
            </a:r>
          </a:p>
          <a:p>
            <a:pPr algn="l">
              <a:buClr>
                <a:schemeClr val="bg2"/>
              </a:buClr>
            </a:pPr>
            <a:endParaRPr lang="en-GB" sz="1400">
              <a:solidFill>
                <a:schemeClr val="accent5">
                  <a:lumMod val="75000"/>
                </a:schemeClr>
              </a:solidFill>
            </a:endParaRPr>
          </a:p>
          <a:p>
            <a:pPr algn="l">
              <a:buClr>
                <a:schemeClr val="bg2"/>
              </a:buClr>
            </a:pPr>
            <a:r>
              <a:rPr lang="en-GB" sz="1400">
                <a:solidFill>
                  <a:schemeClr val="accent5">
                    <a:lumMod val="75000"/>
                  </a:schemeClr>
                </a:solidFill>
              </a:rPr>
              <a:t>   	Surrogate Modelling</a:t>
            </a: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A9FE4F45-25A8-40D7-844C-4437CF3CCBFF}"/>
              </a:ext>
            </a:extLst>
          </p:cNvPr>
          <p:cNvSpPr/>
          <p:nvPr/>
        </p:nvSpPr>
        <p:spPr>
          <a:xfrm>
            <a:off x="510540" y="2313873"/>
            <a:ext cx="762000" cy="38100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9567A615-807B-4C20-8F0F-2EFEF428D71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132" y="2665155"/>
            <a:ext cx="3332768" cy="333276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3B6993B6-D859-498C-98A9-04C2E723BD91}"/>
              </a:ext>
            </a:extLst>
          </p:cNvPr>
          <p:cNvSpPr txBox="1"/>
          <p:nvPr/>
        </p:nvSpPr>
        <p:spPr>
          <a:xfrm>
            <a:off x="3533692" y="2663310"/>
            <a:ext cx="969176" cy="246221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en-GB" sz="1000">
                <a:solidFill>
                  <a:schemeClr val="tx1">
                    <a:lumMod val="90000"/>
                    <a:lumOff val="10000"/>
                  </a:schemeClr>
                </a:solidFill>
              </a:rPr>
              <a:t>Log(Ionic Flow)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3985ACC0-401C-46CB-A41F-3EA28A897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69" y="938975"/>
            <a:ext cx="5268957" cy="536395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83E82F9-D457-4433-895F-852D8BA93E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6037" y="1427583"/>
            <a:ext cx="5474876" cy="497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9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019AF299-0BBF-49D1-B2A2-23D0F9CE5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33" y="93306"/>
            <a:ext cx="11814588" cy="6399569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BBBA51-9D15-4EE4-9121-1C7A2860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B71657-7025-41DF-AF35-9E308CAF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B9141E-11F0-445F-9698-819667951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18</a:t>
            </a:fld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5A67244-9A56-45AE-9EB7-B0076B236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801" y="430441"/>
            <a:ext cx="5715215" cy="44663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de-DE" dirty="0" err="1"/>
              <a:t>Application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Visualation</a:t>
            </a:r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5CAD3F69-70B3-4850-8EB2-70C5E21D2E9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33" y="6364154"/>
            <a:ext cx="1547676" cy="432618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E431EC85-32C2-4AC2-A2E9-95D741087D3F}"/>
              </a:ext>
            </a:extLst>
          </p:cNvPr>
          <p:cNvSpPr/>
          <p:nvPr/>
        </p:nvSpPr>
        <p:spPr>
          <a:xfrm>
            <a:off x="4001559" y="6140221"/>
            <a:ext cx="663310" cy="107157"/>
          </a:xfrm>
          <a:prstGeom prst="rect">
            <a:avLst/>
          </a:prstGeom>
          <a:solidFill>
            <a:srgbClr val="FFFF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D403050-7FCA-4F9C-9AD2-933A64B92954}"/>
              </a:ext>
            </a:extLst>
          </p:cNvPr>
          <p:cNvSpPr txBox="1"/>
          <p:nvPr/>
        </p:nvSpPr>
        <p:spPr>
          <a:xfrm>
            <a:off x="4020979" y="6089957"/>
            <a:ext cx="663310" cy="200055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sz="7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log(Ion </a:t>
            </a:r>
            <a:r>
              <a:rPr lang="de-DE" sz="700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Flux</a:t>
            </a:r>
            <a:r>
              <a:rPr lang="de-DE" sz="7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06141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CB262-B556-46D8-8F83-081C66A40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1E3615-FA23-47A4-8154-D757B822A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3" y="1296955"/>
            <a:ext cx="11504023" cy="4880008"/>
          </a:xfrm>
        </p:spPr>
        <p:txBody>
          <a:bodyPr>
            <a:normAutofit/>
          </a:bodyPr>
          <a:lstStyle/>
          <a:p>
            <a:r>
              <a:rPr lang="de-DE" sz="2000" dirty="0"/>
              <a:t>Model </a:t>
            </a:r>
            <a:r>
              <a:rPr lang="de-DE" sz="2000" dirty="0" err="1"/>
              <a:t>building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existing</a:t>
            </a:r>
            <a:r>
              <a:rPr lang="de-DE" sz="2000" dirty="0"/>
              <a:t> </a:t>
            </a:r>
            <a:r>
              <a:rPr lang="de-DE" sz="2000" dirty="0" err="1"/>
              <a:t>technology</a:t>
            </a:r>
            <a:r>
              <a:rPr lang="de-DE" sz="2000" dirty="0"/>
              <a:t> </a:t>
            </a:r>
            <a:r>
              <a:rPr lang="de-DE" sz="2000" dirty="0" err="1"/>
              <a:t>without</a:t>
            </a:r>
            <a:r>
              <a:rPr lang="de-DE" sz="2000" dirty="0"/>
              <a:t> </a:t>
            </a:r>
            <a:r>
              <a:rPr lang="de-DE" sz="2000" dirty="0" err="1"/>
              <a:t>knowing</a:t>
            </a:r>
            <a:r>
              <a:rPr lang="de-DE" sz="2000" dirty="0"/>
              <a:t> </a:t>
            </a:r>
            <a:r>
              <a:rPr lang="de-DE" sz="2000" dirty="0" err="1"/>
              <a:t>exact</a:t>
            </a:r>
            <a:r>
              <a:rPr lang="de-DE" sz="2000" dirty="0"/>
              <a:t> material </a:t>
            </a:r>
            <a:r>
              <a:rPr lang="de-DE" sz="2000" dirty="0" err="1"/>
              <a:t>parameters</a:t>
            </a:r>
            <a:endParaRPr lang="de-DE" sz="2000" dirty="0"/>
          </a:p>
          <a:p>
            <a:r>
              <a:rPr lang="de-DE" sz="2000" dirty="0"/>
              <a:t>New </a:t>
            </a:r>
            <a:r>
              <a:rPr lang="de-DE" sz="2000" dirty="0" err="1"/>
              <a:t>evaluation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current</a:t>
            </a:r>
            <a:r>
              <a:rPr lang="de-DE" sz="2000" dirty="0"/>
              <a:t> </a:t>
            </a:r>
            <a:r>
              <a:rPr lang="de-DE" sz="2000" dirty="0" err="1"/>
              <a:t>designs</a:t>
            </a:r>
            <a:endParaRPr lang="de-DE" sz="2000" dirty="0"/>
          </a:p>
          <a:p>
            <a:pPr lvl="1"/>
            <a:r>
              <a:rPr lang="de-DE" sz="2000" dirty="0"/>
              <a:t> Life time </a:t>
            </a:r>
            <a:r>
              <a:rPr lang="de-DE" sz="2000" dirty="0" err="1"/>
              <a:t>prediction</a:t>
            </a:r>
            <a:endParaRPr lang="de-DE" sz="2000" dirty="0"/>
          </a:p>
          <a:p>
            <a:r>
              <a:rPr lang="de-DE" sz="2000" dirty="0" err="1"/>
              <a:t>Developing</a:t>
            </a:r>
            <a:r>
              <a:rPr lang="de-DE" sz="2000" dirty="0"/>
              <a:t> </a:t>
            </a:r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designs</a:t>
            </a:r>
            <a:endParaRPr lang="de-DE" sz="2000" dirty="0"/>
          </a:p>
          <a:p>
            <a:pPr lvl="1"/>
            <a:r>
              <a:rPr lang="de-DE" sz="2000" dirty="0"/>
              <a:t> </a:t>
            </a:r>
            <a:r>
              <a:rPr lang="de-DE" sz="2000" dirty="0" err="1"/>
              <a:t>Better</a:t>
            </a:r>
            <a:r>
              <a:rPr lang="de-DE" sz="2000" dirty="0"/>
              <a:t> </a:t>
            </a:r>
            <a:r>
              <a:rPr lang="de-DE" sz="2000" dirty="0" err="1"/>
              <a:t>preselection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design </a:t>
            </a:r>
            <a:r>
              <a:rPr lang="de-DE" sz="2000" dirty="0" err="1"/>
              <a:t>worth</a:t>
            </a:r>
            <a:r>
              <a:rPr lang="de-DE" sz="2000" dirty="0"/>
              <a:t> </a:t>
            </a:r>
            <a:r>
              <a:rPr lang="de-DE" sz="2000" dirty="0" err="1"/>
              <a:t>manufacturing</a:t>
            </a:r>
            <a:endParaRPr lang="de-DE" sz="2000" dirty="0"/>
          </a:p>
          <a:p>
            <a:pPr lvl="1"/>
            <a:r>
              <a:rPr lang="de-DE" sz="2000" dirty="0"/>
              <a:t> Surrogate Modelling </a:t>
            </a:r>
            <a:r>
              <a:rPr lang="de-DE" sz="2000" dirty="0" err="1"/>
              <a:t>allows</a:t>
            </a:r>
            <a:r>
              <a:rPr lang="de-DE" sz="2000" dirty="0"/>
              <a:t> </a:t>
            </a:r>
            <a:r>
              <a:rPr lang="de-DE" sz="2000" dirty="0" err="1"/>
              <a:t>steplessly</a:t>
            </a:r>
            <a:r>
              <a:rPr lang="de-DE" sz="2000" dirty="0"/>
              <a:t> </a:t>
            </a:r>
            <a:r>
              <a:rPr lang="de-DE" sz="2000" dirty="0" err="1"/>
              <a:t>adjustable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endParaRPr lang="de-DE" sz="2000" dirty="0"/>
          </a:p>
          <a:p>
            <a:pPr marL="180000" lvl="1" indent="0">
              <a:buNone/>
            </a:pPr>
            <a:endParaRPr lang="de-DE" sz="2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B5DD6A-C277-44B0-A3AC-D8AD6EC7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F9EBC8-FD9B-4E70-9461-47B3F2349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C3F243-7E12-4BFA-B917-0A19A05A1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25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/>
                </a:solidFill>
              </a:rPr>
              <a:t>SHORT FACTS – „</a:t>
            </a:r>
            <a:r>
              <a:rPr lang="de-DE" dirty="0" err="1">
                <a:solidFill>
                  <a:schemeClr val="bg1"/>
                </a:solidFill>
              </a:rPr>
              <a:t>CiS</a:t>
            </a:r>
            <a:r>
              <a:rPr lang="de-DE" dirty="0">
                <a:solidFill>
                  <a:schemeClr val="bg1"/>
                </a:solidFill>
              </a:rPr>
              <a:t> Forschungsinstitut“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>
                <a:solidFill>
                  <a:srgbClr val="FFFFFF"/>
                </a:solidFill>
              </a:rPr>
              <a:t>© 2024 </a:t>
            </a:r>
            <a:r>
              <a:rPr lang="de-DE" dirty="0" err="1">
                <a:solidFill>
                  <a:srgbClr val="FFFFFF"/>
                </a:solidFill>
              </a:rPr>
              <a:t>CiS</a:t>
            </a:r>
            <a:r>
              <a:rPr lang="de-DE" dirty="0">
                <a:solidFill>
                  <a:srgbClr val="FFFFFF"/>
                </a:solidFill>
              </a:rPr>
              <a:t> Forschungsinstitut für </a:t>
            </a:r>
            <a:r>
              <a:rPr lang="de-DE" dirty="0" err="1">
                <a:solidFill>
                  <a:srgbClr val="FFFFFF"/>
                </a:solidFill>
              </a:rPr>
              <a:t>Mikrosensorik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472597" y="6368765"/>
            <a:ext cx="960107" cy="337012"/>
          </a:xfrm>
        </p:spPr>
        <p:txBody>
          <a:bodyPr/>
          <a:lstStyle/>
          <a:p>
            <a:pPr defTabSz="1219170">
              <a:defRPr/>
            </a:pPr>
            <a:fld id="{6B424F3B-8913-4FC9-8E66-08CCD1626F07}" type="slidenum">
              <a:rPr lang="de-DE">
                <a:solidFill>
                  <a:prstClr val="black">
                    <a:lumMod val="65000"/>
                    <a:lumOff val="35000"/>
                  </a:prstClr>
                </a:solidFill>
              </a:rPr>
              <a:pPr defTabSz="1219170">
                <a:defRPr/>
              </a:pPr>
              <a:t>2</a:t>
            </a:fld>
            <a:endParaRPr lang="de-DE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Inhaltsplatzhalter 6"/>
          <p:cNvSpPr txBox="1">
            <a:spLocks/>
          </p:cNvSpPr>
          <p:nvPr/>
        </p:nvSpPr>
        <p:spPr>
          <a:xfrm>
            <a:off x="335357" y="1028733"/>
            <a:ext cx="7104792" cy="5603455"/>
          </a:xfrm>
          <a:prstGeom prst="rect">
            <a:avLst/>
          </a:prstGeom>
          <a:solidFill>
            <a:srgbClr val="403E41">
              <a:alpha val="27843"/>
            </a:srgbClr>
          </a:solidFill>
        </p:spPr>
        <p:txBody>
          <a:bodyPr lIns="144000" tIns="144000" bIns="96000" anchor="t">
            <a:noAutofit/>
          </a:bodyPr>
          <a:lstStyle>
            <a:lvl1pPr marL="0" indent="0" algn="l" defTabSz="2880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lang="de-DE" sz="105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Trebuchet MS" panose="020B0603020202020204" pitchFamily="34" charset="0"/>
              <a:buChar char="●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è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FFFFFF">
                  <a:lumMod val="95000"/>
                </a:srgbClr>
              </a:buClr>
              <a:defRPr/>
            </a:pPr>
            <a:r>
              <a:rPr lang="en-US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Research institution in Erfurt, Thuringia, Germany</a:t>
            </a:r>
          </a:p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FFFFFF">
                  <a:lumMod val="95000"/>
                </a:srgbClr>
              </a:buClr>
              <a:defRPr/>
            </a:pPr>
            <a:r>
              <a:rPr lang="en-US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Independent - non-profit - close to business </a:t>
            </a:r>
          </a:p>
          <a:p>
            <a:pPr marL="0" lvl="2" indent="0" defTabSz="599002">
              <a:spcBef>
                <a:spcPct val="0"/>
              </a:spcBef>
              <a:spcAft>
                <a:spcPts val="800"/>
              </a:spcAft>
              <a:buClr>
                <a:srgbClr val="FFFFFF">
                  <a:lumMod val="95000"/>
                </a:srgbClr>
              </a:buClr>
              <a:buNone/>
              <a:defRPr/>
            </a:pPr>
            <a:endParaRPr lang="de-DE" sz="1400" dirty="0">
              <a:solidFill>
                <a:srgbClr val="164389"/>
              </a:solidFill>
              <a:ea typeface="MS PGothic" pitchFamily="34" charset="-128"/>
            </a:endParaRPr>
          </a:p>
          <a:p>
            <a:pPr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None/>
              <a:defRPr/>
            </a:pPr>
            <a:r>
              <a:rPr lang="en-US" sz="1600" b="1" dirty="0">
                <a:solidFill>
                  <a:srgbClr val="FFFFFF"/>
                </a:solidFill>
                <a:ea typeface="MS PGothic" pitchFamily="34" charset="-128"/>
              </a:rPr>
              <a:t>16,5 MIO. € TOTAL OUTPUT IN 202</a:t>
            </a:r>
            <a:r>
              <a:rPr lang="de-DE" sz="1600" b="1" dirty="0">
                <a:solidFill>
                  <a:srgbClr val="FFFFFF"/>
                </a:solidFill>
                <a:ea typeface="MS PGothic" pitchFamily="34" charset="-128"/>
              </a:rPr>
              <a:t>2</a:t>
            </a:r>
          </a:p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AE2C63"/>
              </a:buClr>
              <a:defRPr/>
            </a:pPr>
            <a:r>
              <a:rPr lang="en-US" altLang="de-DE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~120 Employees </a:t>
            </a:r>
          </a:p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AE2C63"/>
              </a:buClr>
              <a:defRPr/>
            </a:pPr>
            <a:r>
              <a:rPr lang="en-US" altLang="de-DE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52 % Public research projects		</a:t>
            </a:r>
          </a:p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AE2C63"/>
              </a:buClr>
              <a:defRPr/>
            </a:pPr>
            <a:r>
              <a:rPr lang="en-US" altLang="de-DE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48 % Industrial contract research</a:t>
            </a:r>
          </a:p>
          <a:p>
            <a:pPr marL="0" lvl="2" indent="0" defTabSz="599002">
              <a:spcBef>
                <a:spcPct val="0"/>
              </a:spcBef>
              <a:spcAft>
                <a:spcPts val="800"/>
              </a:spcAft>
              <a:buClr>
                <a:srgbClr val="AE2C63"/>
              </a:buClr>
              <a:buNone/>
              <a:defRPr/>
            </a:pPr>
            <a:r>
              <a:rPr lang="en-US" altLang="de-DE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	   and manufacturing	</a:t>
            </a:r>
          </a:p>
          <a:p>
            <a:pPr marL="0" lvl="2" indent="-383990" defTabSz="599002">
              <a:spcBef>
                <a:spcPct val="0"/>
              </a:spcBef>
              <a:spcAft>
                <a:spcPts val="800"/>
              </a:spcAft>
              <a:buClr>
                <a:srgbClr val="AE2C63"/>
              </a:buClr>
              <a:defRPr/>
            </a:pPr>
            <a:r>
              <a:rPr lang="en-US" altLang="de-DE" sz="1400" dirty="0">
                <a:solidFill>
                  <a:srgbClr val="FFFFFF">
                    <a:lumMod val="95000"/>
                  </a:srgbClr>
                </a:solidFill>
                <a:ea typeface="Trebuchet MS" pitchFamily="34" charset="0"/>
                <a:cs typeface="Trebuchet MS" pitchFamily="34" charset="0"/>
              </a:rPr>
              <a:t>No basic funding, only project funding</a:t>
            </a:r>
          </a:p>
        </p:txBody>
      </p:sp>
      <p:sp>
        <p:nvSpPr>
          <p:cNvPr id="6" name="Abgerundetes Rechteck 10">
            <a:extLst>
              <a:ext uri="{FF2B5EF4-FFF2-40B4-BE49-F238E27FC236}">
                <a16:creationId xmlns:a16="http://schemas.microsoft.com/office/drawing/2014/main" id="{2F7C41F5-9B6A-458D-9F39-2C07B9BFE5CC}"/>
              </a:ext>
            </a:extLst>
          </p:cNvPr>
          <p:cNvSpPr/>
          <p:nvPr/>
        </p:nvSpPr>
        <p:spPr>
          <a:xfrm>
            <a:off x="7728181" y="1040957"/>
            <a:ext cx="4032448" cy="5601600"/>
          </a:xfrm>
          <a:prstGeom prst="roundRect">
            <a:avLst>
              <a:gd name="adj" fmla="val 0"/>
            </a:avLst>
          </a:prstGeom>
          <a:solidFill>
            <a:srgbClr val="403E41">
              <a:alpha val="27843"/>
            </a:srgbClr>
          </a:solidFill>
        </p:spPr>
        <p:txBody>
          <a:bodyPr lIns="144000" tIns="144000" bIns="96000" anchor="t">
            <a:noAutofit/>
          </a:bodyPr>
          <a:lstStyle/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de-DE" altLang="de-DE" sz="16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TECHNOLOGICAL EXPERTISE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de-DE" altLang="de-DE" sz="16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In </a:t>
            </a:r>
            <a:r>
              <a:rPr lang="en-US" altLang="de-DE" sz="16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MEMS and MOEMS sensors</a:t>
            </a:r>
            <a:endParaRPr lang="de-DE" altLang="de-DE" sz="1600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endParaRPr lang="de-DE" altLang="de-DE" sz="1600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Simulation 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&amp; Design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endParaRPr lang="en-US" altLang="de-DE" sz="1400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Wafer Technology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&amp; Manufacturing</a:t>
            </a:r>
            <a:endParaRPr lang="en-US" altLang="de-DE" sz="667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endParaRPr lang="en-US" altLang="de-DE" sz="2133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Packaging &amp;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Assembly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endParaRPr lang="en-US" altLang="de-DE" sz="2133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Test &amp;  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  <a:t>Analytics</a:t>
            </a:r>
          </a:p>
          <a:p>
            <a:pPr marL="0" lvl="1" indent="-383990" defTabSz="599002">
              <a:spcBef>
                <a:spcPct val="0"/>
              </a:spcBef>
              <a:spcAft>
                <a:spcPts val="800"/>
              </a:spcAft>
              <a:buClr>
                <a:srgbClr val="0F3F93"/>
              </a:buClr>
              <a:buSzPct val="90000"/>
              <a:defRPr/>
            </a:pPr>
            <a:br>
              <a:rPr lang="en-US" altLang="de-DE" sz="1400" b="1" dirty="0">
                <a:solidFill>
                  <a:srgbClr val="FFFFFF"/>
                </a:solidFill>
                <a:latin typeface="Trebuchet MS" panose="020B0603020202020204" pitchFamily="34" charset="0"/>
                <a:ea typeface="MS PGothic" pitchFamily="34" charset="-128"/>
              </a:rPr>
            </a:br>
            <a:endParaRPr lang="en-US" altLang="de-DE" sz="1400" b="1" dirty="0">
              <a:solidFill>
                <a:srgbClr val="FFFFFF"/>
              </a:solidFill>
              <a:latin typeface="Trebuchet MS" panose="020B0603020202020204" pitchFamily="34" charset="0"/>
              <a:ea typeface="MS PGothic" pitchFamily="34" charset="-128"/>
            </a:endParaRP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339AA5B9-F004-4AA8-A577-E7EB2951FF83}"/>
              </a:ext>
            </a:extLst>
          </p:cNvPr>
          <p:cNvGrpSpPr/>
          <p:nvPr/>
        </p:nvGrpSpPr>
        <p:grpSpPr>
          <a:xfrm>
            <a:off x="4367808" y="2276872"/>
            <a:ext cx="2572435" cy="3429568"/>
            <a:chOff x="2930663" y="1707654"/>
            <a:chExt cx="2361417" cy="3148240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EBAA7F1F-DB1C-4055-8753-9122177B9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30663" y="1707654"/>
              <a:ext cx="2361417" cy="3148240"/>
            </a:xfrm>
            <a:prstGeom prst="rect">
              <a:avLst/>
            </a:prstGeom>
          </p:spPr>
        </p:pic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D13950CD-A627-42E2-8CD5-60E3BB64465E}"/>
                </a:ext>
              </a:extLst>
            </p:cNvPr>
            <p:cNvSpPr/>
            <p:nvPr/>
          </p:nvSpPr>
          <p:spPr>
            <a:xfrm>
              <a:off x="4218817" y="340536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de-DE" sz="2400" dirty="0">
                <a:solidFill>
                  <a:prstClr val="white"/>
                </a:solidFill>
                <a:latin typeface="Trebuchet MS"/>
              </a:endParaRPr>
            </a:p>
          </p:txBody>
        </p:sp>
      </p:grpSp>
      <p:pic>
        <p:nvPicPr>
          <p:cNvPr id="14" name="Grafik 1">
            <a:extLst>
              <a:ext uri="{FF2B5EF4-FFF2-40B4-BE49-F238E27FC236}">
                <a16:creationId xmlns:a16="http://schemas.microsoft.com/office/drawing/2014/main" id="{029EA3C9-8868-4DED-A8B0-2AA1E5775E3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5407" y="4145778"/>
            <a:ext cx="1676400" cy="944033"/>
          </a:xfrm>
          <a:prstGeom prst="rect">
            <a:avLst/>
          </a:prstGeom>
          <a:noFill/>
          <a:ln w="9525">
            <a:solidFill>
              <a:srgbClr val="403E41"/>
            </a:solidFill>
            <a:miter lim="800000"/>
            <a:headEnd/>
            <a:tailEnd/>
          </a:ln>
        </p:spPr>
      </p:pic>
      <p:pic>
        <p:nvPicPr>
          <p:cNvPr id="16" name="Grafik 6">
            <a:extLst>
              <a:ext uri="{FF2B5EF4-FFF2-40B4-BE49-F238E27FC236}">
                <a16:creationId xmlns:a16="http://schemas.microsoft.com/office/drawing/2014/main" id="{43E75148-8B59-471B-A44B-A46BE512F97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3290" y="3063456"/>
            <a:ext cx="1678517" cy="946149"/>
          </a:xfrm>
          <a:prstGeom prst="rect">
            <a:avLst/>
          </a:prstGeom>
          <a:noFill/>
          <a:ln w="9525">
            <a:solidFill>
              <a:srgbClr val="403E41"/>
            </a:solidFill>
            <a:miter lim="800000"/>
            <a:headEnd/>
            <a:tailEnd/>
          </a:ln>
        </p:spPr>
      </p:pic>
      <p:pic>
        <p:nvPicPr>
          <p:cNvPr id="17" name="Grafik 7">
            <a:extLst>
              <a:ext uri="{FF2B5EF4-FFF2-40B4-BE49-F238E27FC236}">
                <a16:creationId xmlns:a16="http://schemas.microsoft.com/office/drawing/2014/main" id="{4C95784A-D5A4-4F81-BFC4-F11CB56A26C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3290" y="5225985"/>
            <a:ext cx="1678517" cy="944033"/>
          </a:xfrm>
          <a:prstGeom prst="rect">
            <a:avLst/>
          </a:prstGeom>
          <a:noFill/>
          <a:ln w="9525">
            <a:solidFill>
              <a:srgbClr val="403E41"/>
            </a:solidFill>
            <a:miter lim="800000"/>
            <a:headEnd/>
            <a:tailEnd/>
          </a:ln>
        </p:spPr>
      </p:pic>
      <p:pic>
        <p:nvPicPr>
          <p:cNvPr id="18" name="Grafik 9">
            <a:extLst>
              <a:ext uri="{FF2B5EF4-FFF2-40B4-BE49-F238E27FC236}">
                <a16:creationId xmlns:a16="http://schemas.microsoft.com/office/drawing/2014/main" id="{EE7C2421-9201-443A-9147-F36AF89DA65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5407" y="2084852"/>
            <a:ext cx="1678516" cy="842433"/>
          </a:xfrm>
          <a:prstGeom prst="rect">
            <a:avLst/>
          </a:prstGeom>
          <a:noFill/>
          <a:ln w="9525">
            <a:solidFill>
              <a:srgbClr val="403E41"/>
            </a:solidFill>
            <a:miter lim="800000"/>
            <a:headEnd/>
            <a:tailEnd/>
          </a:ln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C696F64-55A3-4FC4-AAE2-5ABF471E7DBA}"/>
              </a:ext>
            </a:extLst>
          </p:cNvPr>
          <p:cNvSpPr txBox="1"/>
          <p:nvPr/>
        </p:nvSpPr>
        <p:spPr>
          <a:xfrm>
            <a:off x="863666" y="5282502"/>
            <a:ext cx="3801467" cy="830997"/>
          </a:xfrm>
          <a:prstGeom prst="rect">
            <a:avLst/>
          </a:prstGeom>
          <a:solidFill>
            <a:srgbClr val="0D0D0D">
              <a:alpha val="30196"/>
            </a:srgb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 M</a:t>
            </a:r>
            <a:r>
              <a:rPr lang="de-DE" sz="24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EMS Development</a:t>
            </a:r>
          </a:p>
          <a:p>
            <a:pPr algn="r"/>
            <a:r>
              <a:rPr lang="de-DE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and </a:t>
            </a:r>
            <a:r>
              <a:rPr lang="de-DE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Prototyping</a:t>
            </a:r>
            <a:endParaRPr lang="de-D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817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D3E0DD-FE3A-4173-A047-2839D78DA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03702-BCCF-45B4-BA6F-A455D3DB2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86E6FE-5ACA-434F-BA76-480A70D4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20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12E9EA67-4197-49E4-BFC6-8AA541301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315" y="2346712"/>
            <a:ext cx="6006832" cy="2207027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  <a:br>
              <a:rPr lang="de-DE" dirty="0"/>
            </a:br>
            <a:br>
              <a:rPr lang="de-DE" dirty="0"/>
            </a:br>
            <a:r>
              <a:rPr lang="de-DE" sz="1400" dirty="0"/>
              <a:t>Toni Schildhauer</a:t>
            </a:r>
            <a:br>
              <a:rPr lang="de-DE" sz="1400" dirty="0"/>
            </a:br>
            <a:r>
              <a:rPr lang="de-DE" sz="1400" dirty="0"/>
              <a:t>tschildhauer@cismst.de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137A56A-6A79-4182-BE9A-E7829D2BF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378" y="3280936"/>
            <a:ext cx="1914524" cy="163353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5F35E10F-8B09-461F-994F-204C49672854}"/>
              </a:ext>
            </a:extLst>
          </p:cNvPr>
          <p:cNvSpPr/>
          <p:nvPr/>
        </p:nvSpPr>
        <p:spPr>
          <a:xfrm>
            <a:off x="7096071" y="2836252"/>
            <a:ext cx="2145139" cy="5633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400" dirty="0" err="1"/>
              <a:t>QSolid</a:t>
            </a:r>
            <a:endParaRPr lang="en-US" sz="1400" dirty="0"/>
          </a:p>
          <a:p>
            <a:pPr algn="ctr">
              <a:lnSpc>
                <a:spcPct val="114000"/>
              </a:lnSpc>
            </a:pPr>
            <a:r>
              <a:rPr lang="en-US" sz="1400" dirty="0"/>
              <a:t>Funding code: 13N16172</a:t>
            </a:r>
          </a:p>
        </p:txBody>
      </p:sp>
    </p:spTree>
    <p:extLst>
      <p:ext uri="{BB962C8B-B14F-4D97-AF65-F5344CB8AC3E}">
        <p14:creationId xmlns:p14="http://schemas.microsoft.com/office/powerpoint/2010/main" val="2436187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5CC68F-D71A-44C2-8F7F-A0349FAB0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/>
              <a:t>Verification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98C881-F3D5-4020-8BE4-5EC091A77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5604BF-BADB-4D16-912D-63B30FAC0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405D9D-2705-430A-8096-1ED08DFD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21</a:t>
            </a:fld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0E37818E-CB91-4753-85E5-BD7C895BC634}"/>
              </a:ext>
            </a:extLst>
          </p:cNvPr>
          <p:cNvGrpSpPr/>
          <p:nvPr/>
        </p:nvGrpSpPr>
        <p:grpSpPr>
          <a:xfrm>
            <a:off x="5564761" y="1938048"/>
            <a:ext cx="5093364" cy="3805376"/>
            <a:chOff x="3613155" y="706021"/>
            <a:chExt cx="5093364" cy="38053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A3D361-A2FC-4D8F-A9AE-E030474DB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3155" y="706021"/>
              <a:ext cx="2936071" cy="23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FBE8B0C-BCB3-4A5C-9570-7F77120647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5214" y="2207397"/>
              <a:ext cx="2951305" cy="23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B428D7A0-7AB9-4539-B611-EDEE69147CD7}"/>
              </a:ext>
            </a:extLst>
          </p:cNvPr>
          <p:cNvSpPr txBox="1">
            <a:spLocks/>
          </p:cNvSpPr>
          <p:nvPr/>
        </p:nvSpPr>
        <p:spPr>
          <a:xfrm>
            <a:off x="687875" y="2324060"/>
            <a:ext cx="1431758" cy="266676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2880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lang="de-DE" sz="105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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è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Vacuum container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Source measure unit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Turbo pump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83099627-6B72-430D-9DD8-238E53645A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83259" y="4611111"/>
            <a:ext cx="1418725" cy="698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614C6108-20CD-4D5B-A63D-42008E9E7D89}"/>
              </a:ext>
            </a:extLst>
          </p:cNvPr>
          <p:cNvSpPr txBox="1">
            <a:spLocks/>
          </p:cNvSpPr>
          <p:nvPr/>
        </p:nvSpPr>
        <p:spPr>
          <a:xfrm>
            <a:off x="8164158" y="964579"/>
            <a:ext cx="3393514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288000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lang="de-DE" sz="105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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" panose="05000000000000000000" pitchFamily="2" charset="2"/>
              <a:buChar char="è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/>
                </a:solidFill>
              </a:rPr>
              <a:t>Remove influence of thermal conduction and convection by air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Pfeil nach rechts 75">
            <a:extLst>
              <a:ext uri="{FF2B5EF4-FFF2-40B4-BE49-F238E27FC236}">
                <a16:creationId xmlns:a16="http://schemas.microsoft.com/office/drawing/2014/main" id="{03799300-6901-46C8-B380-0D4C9AE6C5C2}"/>
              </a:ext>
            </a:extLst>
          </p:cNvPr>
          <p:cNvSpPr/>
          <p:nvPr/>
        </p:nvSpPr>
        <p:spPr>
          <a:xfrm rot="12600000">
            <a:off x="6486627" y="2685520"/>
            <a:ext cx="387149" cy="141205"/>
          </a:xfrm>
          <a:prstGeom prst="rightArrow">
            <a:avLst/>
          </a:prstGeom>
          <a:solidFill>
            <a:srgbClr val="DDDDDD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 nach rechts 76">
            <a:extLst>
              <a:ext uri="{FF2B5EF4-FFF2-40B4-BE49-F238E27FC236}">
                <a16:creationId xmlns:a16="http://schemas.microsoft.com/office/drawing/2014/main" id="{CE0B2E08-5A79-4705-8C4B-CC32211B4EE9}"/>
              </a:ext>
            </a:extLst>
          </p:cNvPr>
          <p:cNvSpPr/>
          <p:nvPr/>
        </p:nvSpPr>
        <p:spPr>
          <a:xfrm rot="12600000">
            <a:off x="8701976" y="3959500"/>
            <a:ext cx="387149" cy="141205"/>
          </a:xfrm>
          <a:prstGeom prst="rightArrow">
            <a:avLst/>
          </a:prstGeom>
          <a:solidFill>
            <a:srgbClr val="DDDDDD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DF1288E8-F7CA-45A2-88DD-0BB1D7D89BE1}"/>
              </a:ext>
            </a:extLst>
          </p:cNvPr>
          <p:cNvGrpSpPr/>
          <p:nvPr/>
        </p:nvGrpSpPr>
        <p:grpSpPr>
          <a:xfrm>
            <a:off x="1968057" y="2689015"/>
            <a:ext cx="2480970" cy="2366309"/>
            <a:chOff x="1280794" y="1838345"/>
            <a:chExt cx="2067070" cy="1957541"/>
          </a:xfrm>
        </p:grpSpPr>
        <p:cxnSp>
          <p:nvCxnSpPr>
            <p:cNvPr id="15" name="Gerader Verbinder 16">
              <a:extLst>
                <a:ext uri="{FF2B5EF4-FFF2-40B4-BE49-F238E27FC236}">
                  <a16:creationId xmlns:a16="http://schemas.microsoft.com/office/drawing/2014/main" id="{4C9B0219-3304-419B-8B90-F8B3B89AE4D7}"/>
                </a:ext>
              </a:extLst>
            </p:cNvPr>
            <p:cNvCxnSpPr>
              <a:cxnSpLocks/>
              <a:endCxn id="33" idx="1"/>
            </p:cNvCxnSpPr>
            <p:nvPr/>
          </p:nvCxnSpPr>
          <p:spPr>
            <a:xfrm>
              <a:off x="1471439" y="2233332"/>
              <a:ext cx="634015" cy="142812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C1A0F1F1-57F1-4E18-AB5B-192AA9394A0E}"/>
                </a:ext>
              </a:extLst>
            </p:cNvPr>
            <p:cNvCxnSpPr>
              <a:cxnSpLocks/>
              <a:stCxn id="23" idx="0"/>
              <a:endCxn id="22" idx="1"/>
            </p:cNvCxnSpPr>
            <p:nvPr/>
          </p:nvCxnSpPr>
          <p:spPr>
            <a:xfrm flipV="1">
              <a:off x="2388128" y="2752155"/>
              <a:ext cx="0" cy="33511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209F441E-9183-47F6-ACA3-A83F351B7DA2}"/>
                </a:ext>
              </a:extLst>
            </p:cNvPr>
            <p:cNvGrpSpPr/>
            <p:nvPr/>
          </p:nvGrpSpPr>
          <p:grpSpPr>
            <a:xfrm>
              <a:off x="2022311" y="2192222"/>
              <a:ext cx="710820" cy="347626"/>
              <a:chOff x="859487" y="2880916"/>
              <a:chExt cx="2189873" cy="1070956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0E3E173C-487B-424F-A4B5-6F80B095B822}"/>
                  </a:ext>
                </a:extLst>
              </p:cNvPr>
              <p:cNvSpPr/>
              <p:nvPr/>
            </p:nvSpPr>
            <p:spPr>
              <a:xfrm>
                <a:off x="859487" y="3389915"/>
                <a:ext cx="108565" cy="11640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0EC2C19D-723A-4FAE-9B77-0556AC4EDE9C}"/>
                  </a:ext>
                </a:extLst>
              </p:cNvPr>
              <p:cNvSpPr/>
              <p:nvPr/>
            </p:nvSpPr>
            <p:spPr>
              <a:xfrm>
                <a:off x="2940760" y="3391453"/>
                <a:ext cx="108600" cy="11640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32" name="Gruppieren 31">
                <a:extLst>
                  <a:ext uri="{FF2B5EF4-FFF2-40B4-BE49-F238E27FC236}">
                    <a16:creationId xmlns:a16="http://schemas.microsoft.com/office/drawing/2014/main" id="{384C3F6B-7974-4D57-90BC-24CA9736949F}"/>
                  </a:ext>
                </a:extLst>
              </p:cNvPr>
              <p:cNvGrpSpPr/>
              <p:nvPr/>
            </p:nvGrpSpPr>
            <p:grpSpPr>
              <a:xfrm>
                <a:off x="859487" y="2880916"/>
                <a:ext cx="2189873" cy="1070956"/>
                <a:chOff x="3911968" y="794676"/>
                <a:chExt cx="2770573" cy="1354947"/>
              </a:xfrm>
            </p:grpSpPr>
            <p:sp>
              <p:nvSpPr>
                <p:cNvPr id="33" name="Rechteck 32">
                  <a:extLst>
                    <a:ext uri="{FF2B5EF4-FFF2-40B4-BE49-F238E27FC236}">
                      <a16:creationId xmlns:a16="http://schemas.microsoft.com/office/drawing/2014/main" id="{DA3DF62E-9763-4B15-B2A1-3D46539628A9}"/>
                    </a:ext>
                  </a:extLst>
                </p:cNvPr>
                <p:cNvSpPr/>
                <p:nvPr/>
              </p:nvSpPr>
              <p:spPr>
                <a:xfrm>
                  <a:off x="4236034" y="1437916"/>
                  <a:ext cx="2122400" cy="1472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4" name="Rechteck 33">
                  <a:extLst>
                    <a:ext uri="{FF2B5EF4-FFF2-40B4-BE49-F238E27FC236}">
                      <a16:creationId xmlns:a16="http://schemas.microsoft.com/office/drawing/2014/main" id="{A101D0F7-AB83-4429-B292-64A6CA89EDFA}"/>
                    </a:ext>
                  </a:extLst>
                </p:cNvPr>
                <p:cNvSpPr/>
                <p:nvPr/>
              </p:nvSpPr>
              <p:spPr>
                <a:xfrm flipH="1">
                  <a:off x="6276813" y="1535566"/>
                  <a:ext cx="405728" cy="6140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hteck 34">
                  <a:extLst>
                    <a:ext uri="{FF2B5EF4-FFF2-40B4-BE49-F238E27FC236}">
                      <a16:creationId xmlns:a16="http://schemas.microsoft.com/office/drawing/2014/main" id="{49EAEA49-1AC6-4FEE-BE1D-5260C5A1AAA4}"/>
                    </a:ext>
                  </a:extLst>
                </p:cNvPr>
                <p:cNvSpPr/>
                <p:nvPr/>
              </p:nvSpPr>
              <p:spPr>
                <a:xfrm flipH="1">
                  <a:off x="3911968" y="1535566"/>
                  <a:ext cx="405728" cy="6140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Gerader Verbinder 29">
                  <a:extLst>
                    <a:ext uri="{FF2B5EF4-FFF2-40B4-BE49-F238E27FC236}">
                      <a16:creationId xmlns:a16="http://schemas.microsoft.com/office/drawing/2014/main" id="{1408FE61-87B3-4B1D-8EBD-751CDC4D33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994353" y="1512927"/>
                  <a:ext cx="2606567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mit Pfeil 36">
                  <a:extLst>
                    <a:ext uri="{FF2B5EF4-FFF2-40B4-BE49-F238E27FC236}">
                      <a16:creationId xmlns:a16="http://schemas.microsoft.com/office/drawing/2014/main" id="{572FD395-EEC9-4491-855C-82A2AC10A6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320575" y="794676"/>
                  <a:ext cx="0" cy="601199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Gerade Verbindung mit Pfeil 37">
                  <a:extLst>
                    <a:ext uri="{FF2B5EF4-FFF2-40B4-BE49-F238E27FC236}">
                      <a16:creationId xmlns:a16="http://schemas.microsoft.com/office/drawing/2014/main" id="{149292C8-ABC6-49A2-A3A9-7CAFBF54F3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887794" y="910523"/>
                  <a:ext cx="205581" cy="485352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Gerade Verbindung mit Pfeil 38">
                  <a:extLst>
                    <a:ext uri="{FF2B5EF4-FFF2-40B4-BE49-F238E27FC236}">
                      <a16:creationId xmlns:a16="http://schemas.microsoft.com/office/drawing/2014/main" id="{438D0BE3-02E6-47F7-8DAB-F4BDDEDEA6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90545" y="1095276"/>
                  <a:ext cx="303780" cy="30060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Gerade Verbindung mit Pfeil 39">
                  <a:extLst>
                    <a:ext uri="{FF2B5EF4-FFF2-40B4-BE49-F238E27FC236}">
                      <a16:creationId xmlns:a16="http://schemas.microsoft.com/office/drawing/2014/main" id="{13553DF4-9972-4682-A2D9-25861C3FDC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64006" y="902619"/>
                  <a:ext cx="205581" cy="485352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 Verbindung mit Pfeil 40">
                  <a:extLst>
                    <a:ext uri="{FF2B5EF4-FFF2-40B4-BE49-F238E27FC236}">
                      <a16:creationId xmlns:a16="http://schemas.microsoft.com/office/drawing/2014/main" id="{ACA1D2BF-C64A-4634-95DA-1662E66BF0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90984" y="1080819"/>
                  <a:ext cx="303780" cy="30060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4305B9C9-53DD-4531-9303-5138D3E4BEDF}"/>
                </a:ext>
              </a:extLst>
            </p:cNvPr>
            <p:cNvGrpSpPr/>
            <p:nvPr/>
          </p:nvGrpSpPr>
          <p:grpSpPr>
            <a:xfrm>
              <a:off x="1280794" y="2011384"/>
              <a:ext cx="343068" cy="461665"/>
              <a:chOff x="1280794" y="2011384"/>
              <a:chExt cx="343068" cy="461665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8CF5D95D-A0EB-400C-AA8E-144715C313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34609" y="2129564"/>
                <a:ext cx="200100" cy="2001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F9715FC8-8C51-4393-AC32-3CD8A03D714E}"/>
                  </a:ext>
                </a:extLst>
              </p:cNvPr>
              <p:cNvSpPr txBox="1"/>
              <p:nvPr/>
            </p:nvSpPr>
            <p:spPr>
              <a:xfrm>
                <a:off x="1280794" y="2011384"/>
                <a:ext cx="34306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Trebuchet MS" panose="020B0603020202020204" pitchFamily="34" charset="0"/>
                  </a:rPr>
                  <a:t>+</a:t>
                </a: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076532C6-75FD-44BD-861F-FE8A0667B3CD}"/>
                </a:ext>
              </a:extLst>
            </p:cNvPr>
            <p:cNvGrpSpPr/>
            <p:nvPr/>
          </p:nvGrpSpPr>
          <p:grpSpPr>
            <a:xfrm>
              <a:off x="3135193" y="2035581"/>
              <a:ext cx="212671" cy="298731"/>
              <a:chOff x="2487120" y="2570877"/>
              <a:chExt cx="212671" cy="298731"/>
            </a:xfrm>
          </p:grpSpPr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5C4E73E5-84B3-4B95-A923-B7197BB80A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20976" y="2690793"/>
                <a:ext cx="178815" cy="17881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01E5210B-D4EF-4647-8049-EC3635EFFD8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487120" y="2570877"/>
                <a:ext cx="163595" cy="204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Trebuchet MS" panose="020B0603020202020204" pitchFamily="34" charset="0"/>
                  </a:rPr>
                  <a:t>-</a:t>
                </a:r>
              </a:p>
            </p:txBody>
          </p:sp>
        </p:grpSp>
        <p:cxnSp>
          <p:nvCxnSpPr>
            <p:cNvPr id="20" name="Gerader Verbinder 13">
              <a:extLst>
                <a:ext uri="{FF2B5EF4-FFF2-40B4-BE49-F238E27FC236}">
                  <a16:creationId xmlns:a16="http://schemas.microsoft.com/office/drawing/2014/main" id="{54C4EB6B-4F20-4D2A-A20C-BC1064F91B1B}"/>
                </a:ext>
              </a:extLst>
            </p:cNvPr>
            <p:cNvCxnSpPr>
              <a:cxnSpLocks/>
              <a:stCxn id="33" idx="3"/>
              <a:endCxn id="26" idx="2"/>
            </p:cNvCxnSpPr>
            <p:nvPr/>
          </p:nvCxnSpPr>
          <p:spPr>
            <a:xfrm flipV="1">
              <a:off x="2649978" y="2244905"/>
              <a:ext cx="519071" cy="131239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C627CDB3-A8FE-4F01-91D3-90A37B2108D2}"/>
                </a:ext>
              </a:extLst>
            </p:cNvPr>
            <p:cNvGrpSpPr/>
            <p:nvPr/>
          </p:nvGrpSpPr>
          <p:grpSpPr>
            <a:xfrm>
              <a:off x="1780329" y="2535465"/>
              <a:ext cx="1190855" cy="122472"/>
              <a:chOff x="1780329" y="3170335"/>
              <a:chExt cx="1190855" cy="122472"/>
            </a:xfrm>
          </p:grpSpPr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780785CE-7042-4946-ACE7-A462C100AB2A}"/>
                  </a:ext>
                </a:extLst>
              </p:cNvPr>
              <p:cNvSpPr/>
              <p:nvPr/>
            </p:nvSpPr>
            <p:spPr>
              <a:xfrm>
                <a:off x="1780329" y="3170335"/>
                <a:ext cx="631431" cy="12247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94F864E9-50F9-473E-9252-C788DE1E54AC}"/>
                  </a:ext>
                </a:extLst>
              </p:cNvPr>
              <p:cNvSpPr/>
              <p:nvPr/>
            </p:nvSpPr>
            <p:spPr>
              <a:xfrm rot="10800000">
                <a:off x="2339753" y="3170335"/>
                <a:ext cx="631431" cy="12247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2" name="Flussdiagramm: Verzögerung 21">
              <a:extLst>
                <a:ext uri="{FF2B5EF4-FFF2-40B4-BE49-F238E27FC236}">
                  <a16:creationId xmlns:a16="http://schemas.microsoft.com/office/drawing/2014/main" id="{6718C8EA-C89D-4E58-B6F7-554889FE2CE5}"/>
                </a:ext>
              </a:extLst>
            </p:cNvPr>
            <p:cNvSpPr/>
            <p:nvPr/>
          </p:nvSpPr>
          <p:spPr>
            <a:xfrm rot="16200000">
              <a:off x="1931222" y="1633602"/>
              <a:ext cx="913810" cy="1323295"/>
            </a:xfrm>
            <a:prstGeom prst="flowChartDelay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AC017696-801D-4F0B-92F1-8B073F310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0220" y="3087265"/>
              <a:ext cx="715815" cy="708621"/>
            </a:xfrm>
            <a:prstGeom prst="rect">
              <a:avLst/>
            </a:prstGeom>
          </p:spPr>
        </p:pic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FE2F606-7D65-4E74-A06A-922BB7D17F02}"/>
              </a:ext>
            </a:extLst>
          </p:cNvPr>
          <p:cNvGrpSpPr/>
          <p:nvPr/>
        </p:nvGrpSpPr>
        <p:grpSpPr>
          <a:xfrm>
            <a:off x="8707974" y="1688276"/>
            <a:ext cx="1566644" cy="1527550"/>
            <a:chOff x="7380312" y="2139702"/>
            <a:chExt cx="1517506" cy="1393886"/>
          </a:xfrm>
        </p:grpSpPr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0980A925-7038-42E1-98B8-9C80EDE43A81}"/>
                </a:ext>
              </a:extLst>
            </p:cNvPr>
            <p:cNvGrpSpPr/>
            <p:nvPr/>
          </p:nvGrpSpPr>
          <p:grpSpPr>
            <a:xfrm>
              <a:off x="7380312" y="2139702"/>
              <a:ext cx="1517506" cy="1393886"/>
              <a:chOff x="7596336" y="1874807"/>
              <a:chExt cx="1517506" cy="1393886"/>
            </a:xfrm>
          </p:grpSpPr>
          <p:pic>
            <p:nvPicPr>
              <p:cNvPr id="47" name="Grafik 46">
                <a:extLst>
                  <a:ext uri="{FF2B5EF4-FFF2-40B4-BE49-F238E27FC236}">
                    <a16:creationId xmlns:a16="http://schemas.microsoft.com/office/drawing/2014/main" id="{CFB247B1-04F0-4449-8A46-C25512DE4F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 r="32082"/>
              <a:stretch/>
            </p:blipFill>
            <p:spPr>
              <a:xfrm>
                <a:off x="7596336" y="1874807"/>
                <a:ext cx="1517506" cy="1393886"/>
              </a:xfrm>
              <a:prstGeom prst="rect">
                <a:avLst/>
              </a:prstGeom>
            </p:spPr>
          </p:pic>
          <p:pic>
            <p:nvPicPr>
              <p:cNvPr id="48" name="Grafik 47">
                <a:extLst>
                  <a:ext uri="{FF2B5EF4-FFF2-40B4-BE49-F238E27FC236}">
                    <a16:creationId xmlns:a16="http://schemas.microsoft.com/office/drawing/2014/main" id="{9D07285D-BB32-4694-934C-FFCA13A09A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717172">
                <a:off x="8596696" y="2540779"/>
                <a:ext cx="848350" cy="179651"/>
              </a:xfrm>
              <a:prstGeom prst="rect">
                <a:avLst/>
              </a:prstGeom>
            </p:spPr>
          </p:pic>
        </p:grp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B1EC6ACD-0D98-423A-BC8E-CD3474C12671}"/>
                </a:ext>
              </a:extLst>
            </p:cNvPr>
            <p:cNvSpPr/>
            <p:nvPr/>
          </p:nvSpPr>
          <p:spPr>
            <a:xfrm>
              <a:off x="7734708" y="3161449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42569690-FE6B-40ED-A34E-1A8E06CA5321}"/>
                </a:ext>
              </a:extLst>
            </p:cNvPr>
            <p:cNvSpPr/>
            <p:nvPr/>
          </p:nvSpPr>
          <p:spPr>
            <a:xfrm>
              <a:off x="7865982" y="2635376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96020837-EADF-46E4-867E-63273DF85AAF}"/>
                </a:ext>
              </a:extLst>
            </p:cNvPr>
            <p:cNvSpPr/>
            <p:nvPr/>
          </p:nvSpPr>
          <p:spPr>
            <a:xfrm>
              <a:off x="8109749" y="2327506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</p:grpSp>
      <p:sp>
        <p:nvSpPr>
          <p:cNvPr id="49" name="Textfeld 48">
            <a:extLst>
              <a:ext uri="{FF2B5EF4-FFF2-40B4-BE49-F238E27FC236}">
                <a16:creationId xmlns:a16="http://schemas.microsoft.com/office/drawing/2014/main" id="{048E3BCE-73DC-4150-B4A0-C90C92809936}"/>
              </a:ext>
            </a:extLst>
          </p:cNvPr>
          <p:cNvSpPr txBox="1"/>
          <p:nvPr/>
        </p:nvSpPr>
        <p:spPr>
          <a:xfrm>
            <a:off x="375356" y="924586"/>
            <a:ext cx="4811702" cy="830997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Unknown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parameters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285750" indent="-285750" algn="l">
              <a:buClr>
                <a:schemeClr val="bg2"/>
              </a:buClr>
              <a:buFontTx/>
              <a:buChar char="-"/>
            </a:pP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Temperature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dependent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resistance</a:t>
            </a:r>
            <a:endParaRPr lang="de-DE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 algn="l">
              <a:buClr>
                <a:schemeClr val="bg2"/>
              </a:buClr>
              <a:buFontTx/>
              <a:buChar char="-"/>
            </a:pP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Temperature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dependenent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thermal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conductivity</a:t>
            </a:r>
            <a:endParaRPr lang="de-DE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903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D9B471-7F0B-4C7C-9E4C-6F72BFBE1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Life Time Modeling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6C0BD7-6BD5-4F29-9532-93ACDA659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3" y="962025"/>
            <a:ext cx="6886667" cy="5214938"/>
          </a:xfrm>
        </p:spPr>
        <p:txBody>
          <a:bodyPr>
            <a:normAutofit/>
          </a:bodyPr>
          <a:lstStyle/>
          <a:p>
            <a:r>
              <a:rPr lang="de-DE" sz="1800" dirty="0"/>
              <a:t>Dominant </a:t>
            </a:r>
            <a:r>
              <a:rPr lang="de-DE" sz="1800" dirty="0" err="1"/>
              <a:t>failure</a:t>
            </a:r>
            <a:r>
              <a:rPr lang="de-DE" sz="1800" dirty="0"/>
              <a:t> </a:t>
            </a:r>
            <a:r>
              <a:rPr lang="de-DE" sz="1800" dirty="0" err="1"/>
              <a:t>mechanism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Electromigration</a:t>
            </a: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r>
              <a:rPr lang="de-DE" sz="1800" i="1" dirty="0"/>
              <a:t>K</a:t>
            </a:r>
            <a:r>
              <a:rPr lang="de-DE" sz="1800" dirty="0"/>
              <a:t> - </a:t>
            </a:r>
            <a:r>
              <a:rPr lang="de-DE" sz="1800" dirty="0" err="1"/>
              <a:t>summarized</a:t>
            </a:r>
            <a:r>
              <a:rPr lang="de-DE" sz="1800" dirty="0"/>
              <a:t> material </a:t>
            </a:r>
            <a:r>
              <a:rPr lang="de-DE" sz="1800" dirty="0" err="1"/>
              <a:t>properties</a:t>
            </a:r>
            <a:r>
              <a:rPr lang="de-DE" sz="1800" dirty="0"/>
              <a:t>, </a:t>
            </a:r>
            <a:r>
              <a:rPr lang="de-DE" sz="1800" i="1" dirty="0"/>
              <a:t>k</a:t>
            </a:r>
            <a:r>
              <a:rPr lang="de-DE" sz="1800" dirty="0"/>
              <a:t> - Boltzmann </a:t>
            </a:r>
            <a:r>
              <a:rPr lang="de-DE" sz="1800" dirty="0" err="1"/>
              <a:t>constant</a:t>
            </a:r>
            <a:r>
              <a:rPr lang="de-DE" sz="1800" dirty="0"/>
              <a:t>, </a:t>
            </a:r>
            <a:br>
              <a:rPr lang="de-DE" sz="1800" dirty="0"/>
            </a:br>
            <a:r>
              <a:rPr lang="de-DE" sz="1800" i="1" dirty="0"/>
              <a:t>T</a:t>
            </a:r>
            <a:r>
              <a:rPr lang="de-DE" sz="1800" dirty="0"/>
              <a:t> - </a:t>
            </a:r>
            <a:r>
              <a:rPr lang="de-DE" sz="1800" dirty="0" err="1"/>
              <a:t>Temperature</a:t>
            </a:r>
            <a:r>
              <a:rPr lang="de-DE" sz="1800" dirty="0"/>
              <a:t>, </a:t>
            </a:r>
            <a:r>
              <a:rPr lang="de-DE" sz="1800" i="1" dirty="0"/>
              <a:t>E</a:t>
            </a:r>
            <a:r>
              <a:rPr lang="de-DE" sz="1800" baseline="-25000" dirty="0"/>
              <a:t>A</a:t>
            </a:r>
            <a:r>
              <a:rPr lang="de-DE" sz="1800" dirty="0"/>
              <a:t> - </a:t>
            </a:r>
            <a:r>
              <a:rPr lang="de-DE" sz="1800" dirty="0" err="1"/>
              <a:t>Activation</a:t>
            </a:r>
            <a:r>
              <a:rPr lang="de-DE" sz="1800" dirty="0"/>
              <a:t> </a:t>
            </a:r>
            <a:r>
              <a:rPr lang="de-DE" sz="1800" dirty="0" err="1"/>
              <a:t>energy</a:t>
            </a:r>
            <a:r>
              <a:rPr lang="de-DE" sz="1800" dirty="0"/>
              <a:t>, </a:t>
            </a:r>
            <a:r>
              <a:rPr lang="de-DE" sz="1800" i="1" dirty="0"/>
              <a:t>E </a:t>
            </a:r>
            <a:r>
              <a:rPr lang="de-DE" sz="1800" dirty="0"/>
              <a:t> - Electric Field</a:t>
            </a:r>
            <a:endParaRPr lang="de-DE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de-DE" sz="180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30F0B9-0F1F-493E-8506-90C2CDFFE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99DFA6-29FA-446B-842F-065CBB125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FB3ADA-BAE5-417B-A75D-716469A1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B16FFB5-B513-46A4-87CE-505E6126B9A5}"/>
              </a:ext>
            </a:extLst>
          </p:cNvPr>
          <p:cNvGrpSpPr/>
          <p:nvPr/>
        </p:nvGrpSpPr>
        <p:grpSpPr>
          <a:xfrm>
            <a:off x="5707379" y="-389165"/>
            <a:ext cx="6499317" cy="3327515"/>
            <a:chOff x="5107577" y="-253565"/>
            <a:chExt cx="6499317" cy="3327515"/>
          </a:xfrm>
        </p:grpSpPr>
        <p:pic>
          <p:nvPicPr>
            <p:cNvPr id="2050" name="Picture 2" descr="undefined">
              <a:extLst>
                <a:ext uri="{FF2B5EF4-FFF2-40B4-BE49-F238E27FC236}">
                  <a16:creationId xmlns:a16="http://schemas.microsoft.com/office/drawing/2014/main" id="{0674697B-6589-41EE-B908-9129914B7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38385" y1="37640" x2="41667" y2="48220"/>
                          <a14:foregroundMark x1="41667" y1="48220" x2="47083" y2="48016"/>
                          <a14:foregroundMark x1="47083" y1="48016" x2="42448" y2="50356"/>
                          <a14:foregroundMark x1="42448" y1="50356" x2="44427" y2="50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7577" y="-253565"/>
              <a:ext cx="6499317" cy="3327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9EF0161B-EFCE-40DE-86C0-A0C65526C9CD}"/>
                </a:ext>
              </a:extLst>
            </p:cNvPr>
            <p:cNvSpPr txBox="1"/>
            <p:nvPr/>
          </p:nvSpPr>
          <p:spPr>
            <a:xfrm>
              <a:off x="5724525" y="924916"/>
              <a:ext cx="523875" cy="830997"/>
            </a:xfrm>
            <a:prstGeom prst="rect">
              <a:avLst/>
            </a:prstGeom>
            <a:noFill/>
          </p:spPr>
          <p:txBody>
            <a:bodyPr wrap="square" lIns="0" rtlCol="0" anchor="t">
              <a:spAutoFit/>
            </a:bodyPr>
            <a:lstStyle/>
            <a:p>
              <a:pPr algn="l">
                <a:buClr>
                  <a:schemeClr val="bg2"/>
                </a:buClr>
              </a:pPr>
              <a:r>
                <a:rPr lang="de-DE" sz="4800" dirty="0">
                  <a:solidFill>
                    <a:schemeClr val="accent5">
                      <a:lumMod val="75000"/>
                    </a:schemeClr>
                  </a:solidFill>
                </a:rPr>
                <a:t>+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02F21F2-B249-49A8-8407-C524056B3973}"/>
                </a:ext>
              </a:extLst>
            </p:cNvPr>
            <p:cNvSpPr txBox="1"/>
            <p:nvPr/>
          </p:nvSpPr>
          <p:spPr>
            <a:xfrm>
              <a:off x="10458450" y="924916"/>
              <a:ext cx="318357" cy="830997"/>
            </a:xfrm>
            <a:prstGeom prst="rect">
              <a:avLst/>
            </a:prstGeom>
            <a:noFill/>
          </p:spPr>
          <p:txBody>
            <a:bodyPr wrap="none" lIns="0" rtlCol="0" anchor="t">
              <a:spAutoFit/>
            </a:bodyPr>
            <a:lstStyle/>
            <a:p>
              <a:pPr algn="l">
                <a:buClr>
                  <a:schemeClr val="bg2"/>
                </a:buClr>
              </a:pPr>
              <a:r>
                <a:rPr lang="de-DE" sz="4800" dirty="0">
                  <a:solidFill>
                    <a:schemeClr val="accent5">
                      <a:lumMod val="75000"/>
                    </a:schemeClr>
                  </a:solidFill>
                </a:rPr>
                <a:t>-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6C3E8892-122A-4197-8EAF-A50766028891}"/>
                  </a:ext>
                </a:extLst>
              </p:cNvPr>
              <p:cNvSpPr/>
              <p:nvPr/>
            </p:nvSpPr>
            <p:spPr>
              <a:xfrm>
                <a:off x="1045843" y="1710244"/>
                <a:ext cx="3595536" cy="8014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DE" sz="240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de-DE" sz="2400" i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𝑘𝑇</m:t>
                          </m:r>
                        </m:num>
                        <m:den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de-DE" sz="2400" i="0"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400" i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de-DE" sz="24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sz="2400" i="1">
                                      <a:latin typeface="Cambria Math" panose="02040503050406030204" pitchFamily="18" charset="0"/>
                                    </a:rPr>
                                    <m:t>𝑘𝑇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6C3E8892-122A-4197-8EAF-A507660288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843" y="1710244"/>
                <a:ext cx="3595536" cy="8014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fik 18">
            <a:extLst>
              <a:ext uri="{FF2B5EF4-FFF2-40B4-BE49-F238E27FC236}">
                <a16:creationId xmlns:a16="http://schemas.microsoft.com/office/drawing/2014/main" id="{AD865D6A-D2A8-4B0E-A189-31D15398214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7591" y="2651647"/>
            <a:ext cx="3061146" cy="3073954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258A29A-A0D5-496A-A9BC-8DB102BD11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1216" y="2580042"/>
            <a:ext cx="705393" cy="3527024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A0B45D35-E577-4A8F-807D-FF84A000CC75}"/>
              </a:ext>
            </a:extLst>
          </p:cNvPr>
          <p:cNvSpPr txBox="1"/>
          <p:nvPr/>
        </p:nvSpPr>
        <p:spPr>
          <a:xfrm>
            <a:off x="7785745" y="5618662"/>
            <a:ext cx="2784837" cy="307777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buClr>
                <a:schemeClr val="bg2"/>
              </a:buClr>
            </a:pP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E-Field </a:t>
            </a: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of</a:t>
            </a: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 the IR-emitter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0B402F7-6E49-45B7-A3F1-1A8DE3D0CD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2007" y="3839736"/>
            <a:ext cx="1808514" cy="17157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79C5616-55CD-4422-A8F2-5C55AA1984F7}"/>
              </a:ext>
            </a:extLst>
          </p:cNvPr>
          <p:cNvSpPr txBox="1"/>
          <p:nvPr/>
        </p:nvSpPr>
        <p:spPr>
          <a:xfrm>
            <a:off x="1543407" y="4343678"/>
            <a:ext cx="3910366" cy="707886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r">
              <a:buClr>
                <a:schemeClr val="bg2"/>
              </a:buClr>
            </a:pP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Analyzing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current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</a:rPr>
              <a:t> design</a:t>
            </a:r>
          </a:p>
          <a:p>
            <a:pPr algn="r">
              <a:buClr>
                <a:schemeClr val="bg2"/>
              </a:buClr>
            </a:pP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with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perforated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conductive</a:t>
            </a:r>
            <a:r>
              <a:rPr lang="de-DE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accent5">
                    <a:lumMod val="75000"/>
                  </a:schemeClr>
                </a:solidFill>
              </a:rPr>
              <a:t>layer</a:t>
            </a:r>
            <a:endParaRPr lang="de-DE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95050DD-B03B-4F91-8A23-8D0A8AF00EFB}"/>
              </a:ext>
            </a:extLst>
          </p:cNvPr>
          <p:cNvSpPr txBox="1"/>
          <p:nvPr/>
        </p:nvSpPr>
        <p:spPr>
          <a:xfrm>
            <a:off x="7042307" y="1994525"/>
            <a:ext cx="3812903" cy="400110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>
              <a:buClr>
                <a:schemeClr val="bg2"/>
              </a:buClr>
            </a:pPr>
            <a:r>
              <a:rPr lang="de-DE" sz="1000" dirty="0">
                <a:solidFill>
                  <a:schemeClr val="accent5">
                    <a:lumMod val="75000"/>
                  </a:schemeClr>
                </a:solidFill>
              </a:rPr>
              <a:t>https://commons.wikimedia.org/wiki/File:Electromigration.png</a:t>
            </a:r>
          </a:p>
          <a:p>
            <a:pPr>
              <a:buClr>
                <a:schemeClr val="bg2"/>
              </a:buClr>
            </a:pPr>
            <a:r>
              <a:rPr lang="de-DE" sz="1000" dirty="0" err="1">
                <a:solidFill>
                  <a:schemeClr val="accent5">
                    <a:lumMod val="75000"/>
                  </a:schemeClr>
                </a:solidFill>
              </a:rPr>
              <a:t>Authour</a:t>
            </a:r>
            <a:r>
              <a:rPr lang="de-DE" sz="1000" dirty="0">
                <a:solidFill>
                  <a:schemeClr val="accent5">
                    <a:lumMod val="75000"/>
                  </a:schemeClr>
                </a:solidFill>
              </a:rPr>
              <a:t>: Linear 77, Source: Own </a:t>
            </a:r>
            <a:r>
              <a:rPr lang="de-DE" sz="1000" dirty="0" err="1">
                <a:solidFill>
                  <a:schemeClr val="accent5">
                    <a:lumMod val="75000"/>
                  </a:schemeClr>
                </a:solidFill>
              </a:rPr>
              <a:t>work</a:t>
            </a:r>
            <a:endParaRPr lang="de-DE" sz="1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99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52586-06EA-4C1B-B7AC-021C47F28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18" y="994245"/>
            <a:ext cx="6939570" cy="3132334"/>
          </a:xfrm>
        </p:spPr>
        <p:txBody>
          <a:bodyPr anchor="ctr"/>
          <a:lstStyle/>
          <a:p>
            <a:pPr algn="ctr"/>
            <a:r>
              <a:rPr lang="de-DE" dirty="0"/>
              <a:t>Background: IR-MEMS-Technology And </a:t>
            </a:r>
            <a:r>
              <a:rPr lang="de-DE" dirty="0" err="1"/>
              <a:t>Fabrication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F989A6-020B-4067-92A3-04D0A4CF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3D3A2F-86DF-41CA-A3BD-B42A1888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92BCBC-EB96-428F-8F79-03AE702A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3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3332545-4836-495E-BCA7-6918F22F474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911" y="1982851"/>
            <a:ext cx="4071718" cy="404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0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EDD1C-3114-43EF-9EED-205C637F0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/>
              <a:t>Background: IR-Emitter-Technology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7D1EC8-3DBC-4F93-855B-A33D380B1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© 2024 </a:t>
            </a:r>
            <a:r>
              <a:rPr lang="de-DE" dirty="0" err="1"/>
              <a:t>CiS</a:t>
            </a:r>
            <a:r>
              <a:rPr lang="de-DE" dirty="0"/>
              <a:t> Forschungsinstitut für </a:t>
            </a:r>
            <a:r>
              <a:rPr lang="de-DE" dirty="0" err="1"/>
              <a:t>Mikrosensorik</a:t>
            </a:r>
            <a:r>
              <a:rPr lang="de-DE" dirty="0"/>
              <a:t>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15B235-E529-4DAF-923D-4FA1024ED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EFCB5B-5B31-4F1A-9583-6C4BE77B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4</a:t>
            </a:fld>
            <a:endParaRPr lang="de-DE"/>
          </a:p>
        </p:txBody>
      </p: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09D82181-D642-40DB-9038-074E12B8B9B8}"/>
              </a:ext>
            </a:extLst>
          </p:cNvPr>
          <p:cNvGrpSpPr/>
          <p:nvPr/>
        </p:nvGrpSpPr>
        <p:grpSpPr>
          <a:xfrm>
            <a:off x="6375449" y="2125600"/>
            <a:ext cx="5612820" cy="2752933"/>
            <a:chOff x="149771" y="-9699"/>
            <a:chExt cx="5149850" cy="2363063"/>
          </a:xfrm>
        </p:grpSpPr>
        <p:pic>
          <p:nvPicPr>
            <p:cNvPr id="47" name="Grafik 46" descr="https://errantscience.com/wp-content/uploads/Absorption-spectra-figure4.png">
              <a:extLst>
                <a:ext uri="{FF2B5EF4-FFF2-40B4-BE49-F238E27FC236}">
                  <a16:creationId xmlns:a16="http://schemas.microsoft.com/office/drawing/2014/main" id="{2BE1A8A1-DECD-4312-9C83-CD49A0580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771" y="-9699"/>
              <a:ext cx="5149850" cy="2038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" name="Textfeld 5">
              <a:extLst>
                <a:ext uri="{FF2B5EF4-FFF2-40B4-BE49-F238E27FC236}">
                  <a16:creationId xmlns:a16="http://schemas.microsoft.com/office/drawing/2014/main" id="{2CE83B21-B7A3-48E6-8CC5-3907E156C367}"/>
                </a:ext>
              </a:extLst>
            </p:cNvPr>
            <p:cNvSpPr txBox="1"/>
            <p:nvPr/>
          </p:nvSpPr>
          <p:spPr>
            <a:xfrm>
              <a:off x="280780" y="2142013"/>
              <a:ext cx="4866845" cy="211351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333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</a:rPr>
                <a:t>Rogalski, Antoni &amp; </a:t>
              </a:r>
              <a:r>
                <a:rPr kumimoji="0" lang="en-GB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</a:rPr>
                <a:t>Chrzanowski</a:t>
              </a: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</a:rPr>
                <a:t>, K. (2014). Infrared Devices And Techniques (Revision). </a:t>
              </a:r>
              <a:r>
                <a:rPr kumimoji="0" lang="de-DE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</a:rPr>
                <a:t>Metrology</a:t>
              </a: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</a:rPr>
                <a:t> and Measurement Systems. 21. 10.2478/mms-2014-0057</a:t>
              </a:r>
              <a:endParaRPr kumimoji="0" lang="de-DE" sz="267" b="0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ea typeface="Trebuchet MS" panose="020B06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3C5122FB-C563-4D53-AC2A-944A683AF5F4}"/>
              </a:ext>
            </a:extLst>
          </p:cNvPr>
          <p:cNvGrpSpPr/>
          <p:nvPr/>
        </p:nvGrpSpPr>
        <p:grpSpPr>
          <a:xfrm>
            <a:off x="292476" y="1680501"/>
            <a:ext cx="5803524" cy="3496997"/>
            <a:chOff x="395536" y="771551"/>
            <a:chExt cx="4096773" cy="2468570"/>
          </a:xfrm>
        </p:grpSpPr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67CEDDFE-6D35-4479-B1DD-575EFE5B89E7}"/>
                </a:ext>
              </a:extLst>
            </p:cNvPr>
            <p:cNvSpPr/>
            <p:nvPr/>
          </p:nvSpPr>
          <p:spPr>
            <a:xfrm>
              <a:off x="3322023" y="1459954"/>
              <a:ext cx="544615" cy="113380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11DFE165-62C3-4FEF-9A32-64AEB4F400C7}"/>
                </a:ext>
              </a:extLst>
            </p:cNvPr>
            <p:cNvSpPr/>
            <p:nvPr/>
          </p:nvSpPr>
          <p:spPr>
            <a:xfrm>
              <a:off x="811520" y="1569023"/>
              <a:ext cx="1096745" cy="909304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18120CAE-D9A0-42FF-AF5B-A8D0E2A30B31}"/>
                </a:ext>
              </a:extLst>
            </p:cNvPr>
            <p:cNvSpPr/>
            <p:nvPr/>
          </p:nvSpPr>
          <p:spPr>
            <a:xfrm>
              <a:off x="896384" y="1653887"/>
              <a:ext cx="1813569" cy="739575"/>
            </a:xfrm>
            <a:prstGeom prst="ellipse">
              <a:avLst/>
            </a:prstGeom>
            <a:solidFill>
              <a:srgbClr val="F79646">
                <a:lumMod val="40000"/>
                <a:lumOff val="6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3DDE79B8-5AC1-40B6-BFCB-185811B58B54}"/>
                </a:ext>
              </a:extLst>
            </p:cNvPr>
            <p:cNvSpPr/>
            <p:nvPr/>
          </p:nvSpPr>
          <p:spPr>
            <a:xfrm>
              <a:off x="811520" y="1569023"/>
              <a:ext cx="1101934" cy="909304"/>
            </a:xfrm>
            <a:prstGeom prst="rect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4" name="Flussdiagramm: Zusammenführung 53">
              <a:extLst>
                <a:ext uri="{FF2B5EF4-FFF2-40B4-BE49-F238E27FC236}">
                  <a16:creationId xmlns:a16="http://schemas.microsoft.com/office/drawing/2014/main" id="{2F36E403-E451-4146-B268-451B432226E4}"/>
                </a:ext>
              </a:extLst>
            </p:cNvPr>
            <p:cNvSpPr/>
            <p:nvPr/>
          </p:nvSpPr>
          <p:spPr>
            <a:xfrm>
              <a:off x="896384" y="1938820"/>
              <a:ext cx="169729" cy="169710"/>
            </a:xfrm>
            <a:prstGeom prst="flowChartSummingJunction">
              <a:avLst/>
            </a:prstGeom>
            <a:solidFill>
              <a:srgbClr val="FF0000"/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D6595DC1-39A7-4304-9680-7CDCD5312129}"/>
                </a:ext>
              </a:extLst>
            </p:cNvPr>
            <p:cNvSpPr/>
            <p:nvPr/>
          </p:nvSpPr>
          <p:spPr>
            <a:xfrm>
              <a:off x="1914757" y="2016819"/>
              <a:ext cx="1357831" cy="40633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8" name="Rechteck 57">
              <a:extLst>
                <a:ext uri="{FF2B5EF4-FFF2-40B4-BE49-F238E27FC236}">
                  <a16:creationId xmlns:a16="http://schemas.microsoft.com/office/drawing/2014/main" id="{0DB881C3-DD3D-4B1B-AF1C-789E8B558460}"/>
                </a:ext>
              </a:extLst>
            </p:cNvPr>
            <p:cNvSpPr/>
            <p:nvPr/>
          </p:nvSpPr>
          <p:spPr>
            <a:xfrm>
              <a:off x="1914757" y="1614715"/>
              <a:ext cx="1357831" cy="406339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6C4DDC0E-F101-4CC4-8680-4C8AE56D8FFE}"/>
                </a:ext>
              </a:extLst>
            </p:cNvPr>
            <p:cNvSpPr/>
            <p:nvPr/>
          </p:nvSpPr>
          <p:spPr>
            <a:xfrm>
              <a:off x="1999621" y="1444195"/>
              <a:ext cx="84864" cy="170520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C2BE4842-69FD-41D7-8AE9-2BBEEDDE755D}"/>
                </a:ext>
              </a:extLst>
            </p:cNvPr>
            <p:cNvSpPr/>
            <p:nvPr/>
          </p:nvSpPr>
          <p:spPr>
            <a:xfrm>
              <a:off x="3102859" y="1444195"/>
              <a:ext cx="84864" cy="170520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7CB07D5E-BF6B-4721-BADF-6D23555EAEFA}"/>
                </a:ext>
              </a:extLst>
            </p:cNvPr>
            <p:cNvSpPr/>
            <p:nvPr/>
          </p:nvSpPr>
          <p:spPr>
            <a:xfrm>
              <a:off x="3109408" y="1527379"/>
              <a:ext cx="72127" cy="170520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238E41E0-39EB-4298-9657-9FC6F7D8A6EF}"/>
                </a:ext>
              </a:extLst>
            </p:cNvPr>
            <p:cNvSpPr/>
            <p:nvPr/>
          </p:nvSpPr>
          <p:spPr>
            <a:xfrm>
              <a:off x="2008295" y="1527379"/>
              <a:ext cx="72127" cy="170520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933B9DB4-39E8-4326-83AD-D15768433FD3}"/>
                </a:ext>
              </a:extLst>
            </p:cNvPr>
            <p:cNvSpPr/>
            <p:nvPr/>
          </p:nvSpPr>
          <p:spPr>
            <a:xfrm>
              <a:off x="3273890" y="1568351"/>
              <a:ext cx="96269" cy="909304"/>
            </a:xfrm>
            <a:prstGeom prst="rect">
              <a:avLst/>
            </a:prstGeom>
            <a:solidFill>
              <a:srgbClr val="AE2C63">
                <a:lumMod val="40000"/>
                <a:lumOff val="60000"/>
              </a:srgb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C7BB6713-911A-4E3F-AA66-E32306B9F808}"/>
                </a:ext>
              </a:extLst>
            </p:cNvPr>
            <p:cNvSpPr/>
            <p:nvPr/>
          </p:nvSpPr>
          <p:spPr>
            <a:xfrm>
              <a:off x="3544870" y="1685838"/>
              <a:ext cx="169729" cy="330982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C4B5C374-653F-4356-A3D3-65C7F937A81D}"/>
                </a:ext>
              </a:extLst>
            </p:cNvPr>
            <p:cNvSpPr/>
            <p:nvPr/>
          </p:nvSpPr>
          <p:spPr>
            <a:xfrm>
              <a:off x="3544870" y="2019374"/>
              <a:ext cx="169729" cy="330982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31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5F16B9F3-F0FC-4616-AA41-4F8F6B4D2E4B}"/>
                </a:ext>
              </a:extLst>
            </p:cNvPr>
            <p:cNvCxnSpPr/>
            <p:nvPr/>
          </p:nvCxnSpPr>
          <p:spPr>
            <a:xfrm>
              <a:off x="3714599" y="1851329"/>
              <a:ext cx="321769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E3E51541-214A-4797-B8B6-16AC08E6C6A1}"/>
                </a:ext>
              </a:extLst>
            </p:cNvPr>
            <p:cNvCxnSpPr/>
            <p:nvPr/>
          </p:nvCxnSpPr>
          <p:spPr>
            <a:xfrm>
              <a:off x="3714599" y="2193693"/>
              <a:ext cx="321769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8" name="Gerade Verbindung mit Pfeil 67">
              <a:extLst>
                <a:ext uri="{FF2B5EF4-FFF2-40B4-BE49-F238E27FC236}">
                  <a16:creationId xmlns:a16="http://schemas.microsoft.com/office/drawing/2014/main" id="{2CFEE819-38A1-4ECB-AF9E-C3BE64875E34}"/>
                </a:ext>
              </a:extLst>
            </p:cNvPr>
            <p:cNvCxnSpPr/>
            <p:nvPr/>
          </p:nvCxnSpPr>
          <p:spPr>
            <a:xfrm>
              <a:off x="2042054" y="1162928"/>
              <a:ext cx="0" cy="25459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sm" len="sm"/>
            </a:ln>
            <a:effectLst/>
          </p:spPr>
        </p:cxn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32A01D86-BFC5-4F2D-AF8F-27DD29DA60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5291" y="1162928"/>
              <a:ext cx="0" cy="25459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sm" len="sm"/>
            </a:ln>
            <a:effectLst/>
          </p:spPr>
        </p:cxnSp>
        <p:cxnSp>
          <p:nvCxnSpPr>
            <p:cNvPr id="70" name="Gerader Verbinder 69">
              <a:extLst>
                <a:ext uri="{FF2B5EF4-FFF2-40B4-BE49-F238E27FC236}">
                  <a16:creationId xmlns:a16="http://schemas.microsoft.com/office/drawing/2014/main" id="{0ABB9490-D867-4D2D-AF9E-48588F05FC96}"/>
                </a:ext>
              </a:extLst>
            </p:cNvPr>
            <p:cNvCxnSpPr>
              <a:cxnSpLocks/>
            </p:cNvCxnSpPr>
            <p:nvPr/>
          </p:nvCxnSpPr>
          <p:spPr>
            <a:xfrm>
              <a:off x="1914757" y="2021905"/>
              <a:ext cx="1357831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71" name="Pfeil: nach rechts 70">
              <a:extLst>
                <a:ext uri="{FF2B5EF4-FFF2-40B4-BE49-F238E27FC236}">
                  <a16:creationId xmlns:a16="http://schemas.microsoft.com/office/drawing/2014/main" id="{FED77ED1-43F9-4A3D-80A8-02D3939223D9}"/>
                </a:ext>
              </a:extLst>
            </p:cNvPr>
            <p:cNvSpPr/>
            <p:nvPr/>
          </p:nvSpPr>
          <p:spPr>
            <a:xfrm rot="20571353">
              <a:off x="1196477" y="1765841"/>
              <a:ext cx="235748" cy="139216"/>
            </a:xfrm>
            <a:prstGeom prst="rightArrow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72" name="Pfeil: nach rechts 71">
              <a:extLst>
                <a:ext uri="{FF2B5EF4-FFF2-40B4-BE49-F238E27FC236}">
                  <a16:creationId xmlns:a16="http://schemas.microsoft.com/office/drawing/2014/main" id="{19CB951A-783B-45DC-86C8-C7CFABB463E7}"/>
                </a:ext>
              </a:extLst>
            </p:cNvPr>
            <p:cNvSpPr/>
            <p:nvPr/>
          </p:nvSpPr>
          <p:spPr>
            <a:xfrm rot="1028647" flipV="1">
              <a:off x="1196477" y="2140183"/>
              <a:ext cx="235748" cy="139216"/>
            </a:xfrm>
            <a:prstGeom prst="rightArrow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73" name="Pfeil: nach rechts 72">
              <a:extLst>
                <a:ext uri="{FF2B5EF4-FFF2-40B4-BE49-F238E27FC236}">
                  <a16:creationId xmlns:a16="http://schemas.microsoft.com/office/drawing/2014/main" id="{5DB8C126-F188-4BAD-9538-078100AD4CFC}"/>
                </a:ext>
              </a:extLst>
            </p:cNvPr>
            <p:cNvSpPr/>
            <p:nvPr/>
          </p:nvSpPr>
          <p:spPr>
            <a:xfrm flipV="1">
              <a:off x="1233470" y="1951815"/>
              <a:ext cx="235748" cy="139216"/>
            </a:xfrm>
            <a:prstGeom prst="rightArrow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74" name="Pfeil: nach rechts 73">
              <a:extLst>
                <a:ext uri="{FF2B5EF4-FFF2-40B4-BE49-F238E27FC236}">
                  <a16:creationId xmlns:a16="http://schemas.microsoft.com/office/drawing/2014/main" id="{D64F4EB8-C421-488D-ABAB-214E91795351}"/>
                </a:ext>
              </a:extLst>
            </p:cNvPr>
            <p:cNvSpPr/>
            <p:nvPr/>
          </p:nvSpPr>
          <p:spPr>
            <a:xfrm>
              <a:off x="2017958" y="1753498"/>
              <a:ext cx="1103892" cy="139216"/>
            </a:xfrm>
            <a:prstGeom prst="rightArrow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75" name="Pfeil: nach rechts 74">
              <a:extLst>
                <a:ext uri="{FF2B5EF4-FFF2-40B4-BE49-F238E27FC236}">
                  <a16:creationId xmlns:a16="http://schemas.microsoft.com/office/drawing/2014/main" id="{A9648883-279C-4137-9343-544FCEDB16B3}"/>
                </a:ext>
              </a:extLst>
            </p:cNvPr>
            <p:cNvSpPr/>
            <p:nvPr/>
          </p:nvSpPr>
          <p:spPr>
            <a:xfrm>
              <a:off x="2017958" y="2171838"/>
              <a:ext cx="1103892" cy="139216"/>
            </a:xfrm>
            <a:prstGeom prst="rightArrow">
              <a:avLst/>
            </a:prstGeom>
            <a:solidFill>
              <a:srgbClr val="F79646">
                <a:lumMod val="75000"/>
              </a:srgbClr>
            </a:solidFill>
            <a:ln w="127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03101C8B-EBE9-4A55-8802-6E2DB06A2388}"/>
                </a:ext>
              </a:extLst>
            </p:cNvPr>
            <p:cNvSpPr txBox="1"/>
            <p:nvPr/>
          </p:nvSpPr>
          <p:spPr>
            <a:xfrm>
              <a:off x="538806" y="1109655"/>
              <a:ext cx="1232666" cy="412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Pulsed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)</a:t>
              </a:r>
              <a:b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IR-light source</a:t>
              </a:r>
            </a:p>
          </p:txBody>
        </p:sp>
        <p:sp>
          <p:nvSpPr>
            <p:cNvPr id="78" name="Textfeld 77">
              <a:extLst>
                <a:ext uri="{FF2B5EF4-FFF2-40B4-BE49-F238E27FC236}">
                  <a16:creationId xmlns:a16="http://schemas.microsoft.com/office/drawing/2014/main" id="{A60B0773-D526-49FA-9513-C30CDCF5474E}"/>
                </a:ext>
              </a:extLst>
            </p:cNvPr>
            <p:cNvSpPr txBox="1"/>
            <p:nvPr/>
          </p:nvSpPr>
          <p:spPr>
            <a:xfrm>
              <a:off x="2025963" y="2461908"/>
              <a:ext cx="1440530" cy="2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cell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3D70C4F5-C493-415B-8D7C-8475C9ED7CB2}"/>
                </a:ext>
              </a:extLst>
            </p:cNvPr>
            <p:cNvSpPr txBox="1"/>
            <p:nvPr/>
          </p:nvSpPr>
          <p:spPr>
            <a:xfrm>
              <a:off x="2112452" y="1354045"/>
              <a:ext cx="1068779" cy="2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Sample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cell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6410664E-BDE0-40F9-8B1A-4243AD42E9FF}"/>
                </a:ext>
              </a:extLst>
            </p:cNvPr>
            <p:cNvSpPr txBox="1"/>
            <p:nvPr/>
          </p:nvSpPr>
          <p:spPr>
            <a:xfrm>
              <a:off x="1803168" y="881219"/>
              <a:ext cx="1140768" cy="2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Inlet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8E855275-AC9D-4BA1-BDA8-D1E9409B6A75}"/>
                </a:ext>
              </a:extLst>
            </p:cNvPr>
            <p:cNvSpPr txBox="1"/>
            <p:nvPr/>
          </p:nvSpPr>
          <p:spPr>
            <a:xfrm>
              <a:off x="2848281" y="881219"/>
              <a:ext cx="1236424" cy="2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Outlet</a:t>
              </a: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50156BBA-9558-4961-80CD-72939FB40B37}"/>
                </a:ext>
              </a:extLst>
            </p:cNvPr>
            <p:cNvSpPr txBox="1"/>
            <p:nvPr/>
          </p:nvSpPr>
          <p:spPr>
            <a:xfrm>
              <a:off x="3255885" y="2600408"/>
              <a:ext cx="1236424" cy="412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Detector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with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filter</a:t>
              </a:r>
              <a:endPara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Rechteck: abgerundete Ecken 82">
              <a:extLst>
                <a:ext uri="{FF2B5EF4-FFF2-40B4-BE49-F238E27FC236}">
                  <a16:creationId xmlns:a16="http://schemas.microsoft.com/office/drawing/2014/main" id="{B8141892-204E-4E5B-894F-A4F6B2215A7F}"/>
                </a:ext>
              </a:extLst>
            </p:cNvPr>
            <p:cNvSpPr/>
            <p:nvPr/>
          </p:nvSpPr>
          <p:spPr>
            <a:xfrm>
              <a:off x="395536" y="771551"/>
              <a:ext cx="3962153" cy="2468570"/>
            </a:xfrm>
            <a:prstGeom prst="round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endParaRPr>
            </a:p>
          </p:txBody>
        </p:sp>
      </p:grpSp>
      <p:sp>
        <p:nvSpPr>
          <p:cNvPr id="84" name="Rechteck 83">
            <a:extLst>
              <a:ext uri="{FF2B5EF4-FFF2-40B4-BE49-F238E27FC236}">
                <a16:creationId xmlns:a16="http://schemas.microsoft.com/office/drawing/2014/main" id="{CDDA01AC-5BB1-412A-A36B-B3A9B13337EB}"/>
              </a:ext>
            </a:extLst>
          </p:cNvPr>
          <p:cNvSpPr/>
          <p:nvPr/>
        </p:nvSpPr>
        <p:spPr>
          <a:xfrm>
            <a:off x="7205122" y="2082918"/>
            <a:ext cx="3898885" cy="2396981"/>
          </a:xfrm>
          <a:prstGeom prst="rect">
            <a:avLst/>
          </a:prstGeom>
          <a:noFill/>
          <a:ln w="25400" cap="flat" cmpd="sng" algn="ctr">
            <a:solidFill>
              <a:srgbClr val="FFE10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DA289AA2-8989-4B5A-8FF1-8DAFF3775317}"/>
              </a:ext>
            </a:extLst>
          </p:cNvPr>
          <p:cNvSpPr txBox="1"/>
          <p:nvPr/>
        </p:nvSpPr>
        <p:spPr>
          <a:xfrm>
            <a:off x="1457766" y="1278094"/>
            <a:ext cx="3366150" cy="338554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sz="1600" b="1" dirty="0" err="1">
                <a:solidFill>
                  <a:schemeClr val="accent5">
                    <a:lumMod val="75000"/>
                  </a:schemeClr>
                </a:solidFill>
              </a:rPr>
              <a:t>Nondispersive</a:t>
            </a:r>
            <a:r>
              <a:rPr lang="de-DE" sz="1600" b="1" dirty="0">
                <a:solidFill>
                  <a:schemeClr val="accent5">
                    <a:lumMod val="75000"/>
                  </a:schemeClr>
                </a:solidFill>
              </a:rPr>
              <a:t> Infrared Gassensor</a:t>
            </a:r>
          </a:p>
        </p:txBody>
      </p:sp>
    </p:spTree>
    <p:extLst>
      <p:ext uri="{BB962C8B-B14F-4D97-AF65-F5344CB8AC3E}">
        <p14:creationId xmlns:p14="http://schemas.microsoft.com/office/powerpoint/2010/main" val="153282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Background: IR-Emitter-Technology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F3B-8913-4FC9-8E66-08CCD1626F07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CAE5C8F2-0FB0-4BB6-A43A-49910CBB40E0}"/>
              </a:ext>
            </a:extLst>
          </p:cNvPr>
          <p:cNvGrpSpPr/>
          <p:nvPr/>
        </p:nvGrpSpPr>
        <p:grpSpPr>
          <a:xfrm>
            <a:off x="471082" y="1294972"/>
            <a:ext cx="3188174" cy="3475425"/>
            <a:chOff x="343996" y="971228"/>
            <a:chExt cx="3266834" cy="3561173"/>
          </a:xfrm>
        </p:grpSpPr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D8BDF8AF-10F8-4F79-89AC-7121347C8BBE}"/>
                </a:ext>
              </a:extLst>
            </p:cNvPr>
            <p:cNvGrpSpPr/>
            <p:nvPr/>
          </p:nvGrpSpPr>
          <p:grpSpPr>
            <a:xfrm>
              <a:off x="794517" y="971228"/>
              <a:ext cx="2189873" cy="1070956"/>
              <a:chOff x="859487" y="2880916"/>
              <a:chExt cx="2189873" cy="1070956"/>
            </a:xfrm>
          </p:grpSpPr>
          <p:sp>
            <p:nvSpPr>
              <p:cNvPr id="36" name="Rechteck 35">
                <a:extLst>
                  <a:ext uri="{FF2B5EF4-FFF2-40B4-BE49-F238E27FC236}">
                    <a16:creationId xmlns:a16="http://schemas.microsoft.com/office/drawing/2014/main" id="{11CE97D3-6387-425D-AA9C-68E38C502A34}"/>
                  </a:ext>
                </a:extLst>
              </p:cNvPr>
              <p:cNvSpPr/>
              <p:nvPr/>
            </p:nvSpPr>
            <p:spPr>
              <a:xfrm>
                <a:off x="859487" y="3389915"/>
                <a:ext cx="108565" cy="11640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027E6FB3-BFCE-4904-A76C-F8379BBCFE45}"/>
                  </a:ext>
                </a:extLst>
              </p:cNvPr>
              <p:cNvSpPr/>
              <p:nvPr/>
            </p:nvSpPr>
            <p:spPr>
              <a:xfrm>
                <a:off x="2940760" y="3391453"/>
                <a:ext cx="108600" cy="11640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" name="Gruppieren 1">
                <a:extLst>
                  <a:ext uri="{FF2B5EF4-FFF2-40B4-BE49-F238E27FC236}">
                    <a16:creationId xmlns:a16="http://schemas.microsoft.com/office/drawing/2014/main" id="{C95EC358-E18E-4852-877A-B6ADE5279D7A}"/>
                  </a:ext>
                </a:extLst>
              </p:cNvPr>
              <p:cNvGrpSpPr/>
              <p:nvPr/>
            </p:nvGrpSpPr>
            <p:grpSpPr>
              <a:xfrm>
                <a:off x="859487" y="2880916"/>
                <a:ext cx="2189873" cy="1070956"/>
                <a:chOff x="3911968" y="794676"/>
                <a:chExt cx="2770573" cy="1354947"/>
              </a:xfrm>
            </p:grpSpPr>
            <p:sp>
              <p:nvSpPr>
                <p:cNvPr id="12" name="Rechteck 11">
                  <a:extLst>
                    <a:ext uri="{FF2B5EF4-FFF2-40B4-BE49-F238E27FC236}">
                      <a16:creationId xmlns:a16="http://schemas.microsoft.com/office/drawing/2014/main" id="{81DF1833-F3D3-4B72-AFB8-23DDA59869A1}"/>
                    </a:ext>
                  </a:extLst>
                </p:cNvPr>
                <p:cNvSpPr/>
                <p:nvPr/>
              </p:nvSpPr>
              <p:spPr>
                <a:xfrm>
                  <a:off x="4236034" y="1437916"/>
                  <a:ext cx="2122400" cy="147268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" name="Rechteck 9">
                  <a:extLst>
                    <a:ext uri="{FF2B5EF4-FFF2-40B4-BE49-F238E27FC236}">
                      <a16:creationId xmlns:a16="http://schemas.microsoft.com/office/drawing/2014/main" id="{04BBCB10-8845-4812-A79A-0DDD98BDDD73}"/>
                    </a:ext>
                  </a:extLst>
                </p:cNvPr>
                <p:cNvSpPr/>
                <p:nvPr/>
              </p:nvSpPr>
              <p:spPr>
                <a:xfrm flipH="1">
                  <a:off x="6276813" y="1535566"/>
                  <a:ext cx="405728" cy="6140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11" name="Rechteck 10">
                  <a:extLst>
                    <a:ext uri="{FF2B5EF4-FFF2-40B4-BE49-F238E27FC236}">
                      <a16:creationId xmlns:a16="http://schemas.microsoft.com/office/drawing/2014/main" id="{B6FBB60B-20DD-4917-B0BA-3369550A238A}"/>
                    </a:ext>
                  </a:extLst>
                </p:cNvPr>
                <p:cNvSpPr/>
                <p:nvPr/>
              </p:nvSpPr>
              <p:spPr>
                <a:xfrm flipH="1">
                  <a:off x="3911968" y="1535566"/>
                  <a:ext cx="405728" cy="6140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cxnSp>
              <p:nvCxnSpPr>
                <p:cNvPr id="13" name="Gerader Verbinder 12">
                  <a:extLst>
                    <a:ext uri="{FF2B5EF4-FFF2-40B4-BE49-F238E27FC236}">
                      <a16:creationId xmlns:a16="http://schemas.microsoft.com/office/drawing/2014/main" id="{06D308D7-99B2-4DE6-9ECA-5375BEAF68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994353" y="1512927"/>
                  <a:ext cx="2606567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 Verbindung mit Pfeil 13">
                  <a:extLst>
                    <a:ext uri="{FF2B5EF4-FFF2-40B4-BE49-F238E27FC236}">
                      <a16:creationId xmlns:a16="http://schemas.microsoft.com/office/drawing/2014/main" id="{33A62993-6A4C-46D3-867E-76CC19D459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320575" y="794676"/>
                  <a:ext cx="0" cy="601199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Gerade Verbindung mit Pfeil 14">
                  <a:extLst>
                    <a:ext uri="{FF2B5EF4-FFF2-40B4-BE49-F238E27FC236}">
                      <a16:creationId xmlns:a16="http://schemas.microsoft.com/office/drawing/2014/main" id="{7CBA9D5D-6BF0-4133-8CE7-F70EB3F1AA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887794" y="910523"/>
                  <a:ext cx="205581" cy="485352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 Verbindung mit Pfeil 15">
                  <a:extLst>
                    <a:ext uri="{FF2B5EF4-FFF2-40B4-BE49-F238E27FC236}">
                      <a16:creationId xmlns:a16="http://schemas.microsoft.com/office/drawing/2014/main" id="{1AEAD6F1-C8C7-4D96-9AF2-C656A5B018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490545" y="1095276"/>
                  <a:ext cx="303780" cy="30060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Gerade Verbindung mit Pfeil 16">
                  <a:extLst>
                    <a:ext uri="{FF2B5EF4-FFF2-40B4-BE49-F238E27FC236}">
                      <a16:creationId xmlns:a16="http://schemas.microsoft.com/office/drawing/2014/main" id="{2D947FBA-6E12-4B4C-9F0E-B12A9DEB90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64006" y="902619"/>
                  <a:ext cx="205581" cy="485352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Gerade Verbindung mit Pfeil 17">
                  <a:extLst>
                    <a:ext uri="{FF2B5EF4-FFF2-40B4-BE49-F238E27FC236}">
                      <a16:creationId xmlns:a16="http://schemas.microsoft.com/office/drawing/2014/main" id="{CABA1322-1FC4-4A45-8DEB-3F0AA494BF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90984" y="1080819"/>
                  <a:ext cx="303780" cy="30060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15F99607-3EF4-4BE3-B742-EC77E88E60C7}"/>
                </a:ext>
              </a:extLst>
            </p:cNvPr>
            <p:cNvGrpSpPr/>
            <p:nvPr/>
          </p:nvGrpSpPr>
          <p:grpSpPr>
            <a:xfrm>
              <a:off x="773657" y="2558269"/>
              <a:ext cx="2187302" cy="1974132"/>
              <a:chOff x="957697" y="2302404"/>
              <a:chExt cx="3215640" cy="3259648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E55BD428-5D2D-403E-B18F-66ABC4D1DA6B}"/>
                  </a:ext>
                </a:extLst>
              </p:cNvPr>
              <p:cNvSpPr/>
              <p:nvPr/>
            </p:nvSpPr>
            <p:spPr>
              <a:xfrm>
                <a:off x="957697" y="2302404"/>
                <a:ext cx="3215640" cy="325964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4" name="Rechteck 23">
                <a:extLst>
                  <a:ext uri="{FF2B5EF4-FFF2-40B4-BE49-F238E27FC236}">
                    <a16:creationId xmlns:a16="http://schemas.microsoft.com/office/drawing/2014/main" id="{E0EE04F9-B60C-40C1-AA5C-EDA72FB2F813}"/>
                  </a:ext>
                </a:extLst>
              </p:cNvPr>
              <p:cNvSpPr/>
              <p:nvPr/>
            </p:nvSpPr>
            <p:spPr>
              <a:xfrm>
                <a:off x="1427621" y="2641408"/>
                <a:ext cx="2274255" cy="252978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0162481F-788F-4800-A911-A6ED59A365E5}"/>
                  </a:ext>
                </a:extLst>
              </p:cNvPr>
              <p:cNvSpPr/>
              <p:nvPr/>
            </p:nvSpPr>
            <p:spPr>
              <a:xfrm>
                <a:off x="1119508" y="3039065"/>
                <a:ext cx="2894167" cy="172037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215AD5F3-A4CD-4E6D-B1B8-34A6402DEF51}"/>
                  </a:ext>
                </a:extLst>
              </p:cNvPr>
              <p:cNvSpPr/>
              <p:nvPr/>
            </p:nvSpPr>
            <p:spPr>
              <a:xfrm>
                <a:off x="1443335" y="2656696"/>
                <a:ext cx="2241909" cy="2496129"/>
              </a:xfrm>
              <a:prstGeom prst="rect">
                <a:avLst/>
              </a:prstGeom>
              <a:noFill/>
              <a:ln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4E0EB59A-9CF3-4CFD-86BB-D6BF62EEDBAD}"/>
                  </a:ext>
                </a:extLst>
              </p:cNvPr>
              <p:cNvSpPr/>
              <p:nvPr/>
            </p:nvSpPr>
            <p:spPr>
              <a:xfrm>
                <a:off x="1049644" y="2510940"/>
                <a:ext cx="281766" cy="276157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1E96E649-F151-490E-BF98-9EB9BC8EC6F5}"/>
                  </a:ext>
                </a:extLst>
              </p:cNvPr>
              <p:cNvSpPr/>
              <p:nvPr/>
            </p:nvSpPr>
            <p:spPr>
              <a:xfrm>
                <a:off x="3796723" y="2510940"/>
                <a:ext cx="281766" cy="276157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477C5D33-D071-44DA-853D-E48567FAD459}"/>
                </a:ext>
              </a:extLst>
            </p:cNvPr>
            <p:cNvGrpSpPr/>
            <p:nvPr/>
          </p:nvGrpSpPr>
          <p:grpSpPr>
            <a:xfrm>
              <a:off x="343996" y="3184923"/>
              <a:ext cx="586492" cy="599203"/>
              <a:chOff x="349076" y="3233989"/>
              <a:chExt cx="586492" cy="599203"/>
            </a:xfrm>
          </p:grpSpPr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86C341F8-1C0A-4356-B4C9-0C8157A73B3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1568" y="3435846"/>
                <a:ext cx="252000" cy="2520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B39B4ED9-6ADF-45BF-9B74-FC4204D94583}"/>
                  </a:ext>
                </a:extLst>
              </p:cNvPr>
              <p:cNvSpPr txBox="1"/>
              <p:nvPr/>
            </p:nvSpPr>
            <p:spPr>
              <a:xfrm>
                <a:off x="349076" y="3233989"/>
                <a:ext cx="432049" cy="599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>
                    <a:latin typeface="Trebuchet MS" panose="020B0603020202020204" pitchFamily="34" charset="0"/>
                  </a:rPr>
                  <a:t>+</a:t>
                </a:r>
              </a:p>
            </p:txBody>
          </p: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48497E3F-6273-47A5-A318-A5AF723490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568" y="3575943"/>
                <a:ext cx="252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uppieren 47">
              <a:extLst>
                <a:ext uri="{FF2B5EF4-FFF2-40B4-BE49-F238E27FC236}">
                  <a16:creationId xmlns:a16="http://schemas.microsoft.com/office/drawing/2014/main" id="{9EBAFE12-97FC-46CF-9F68-C00755DE31EB}"/>
                </a:ext>
              </a:extLst>
            </p:cNvPr>
            <p:cNvGrpSpPr/>
            <p:nvPr/>
          </p:nvGrpSpPr>
          <p:grpSpPr>
            <a:xfrm>
              <a:off x="2831536" y="3241114"/>
              <a:ext cx="779294" cy="599203"/>
              <a:chOff x="2831536" y="3241114"/>
              <a:chExt cx="779294" cy="599203"/>
            </a:xfrm>
          </p:grpSpPr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B840FCA9-5E1E-4F0D-9670-6A7D0468B4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152225" y="3449943"/>
                <a:ext cx="252000" cy="252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33141D87-28BD-48B8-9E3E-BE0DE133812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3106830" y="3241114"/>
                <a:ext cx="504000" cy="599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>
                    <a:latin typeface="Trebuchet MS" panose="020B0603020202020204" pitchFamily="34" charset="0"/>
                  </a:rPr>
                  <a:t>-</a:t>
                </a:r>
              </a:p>
            </p:txBody>
          </p:sp>
          <p:cxnSp>
            <p:nvCxnSpPr>
              <p:cNvPr id="34" name="Gerader Verbinder 33">
                <a:extLst>
                  <a:ext uri="{FF2B5EF4-FFF2-40B4-BE49-F238E27FC236}">
                    <a16:creationId xmlns:a16="http://schemas.microsoft.com/office/drawing/2014/main" id="{FFA1F2D3-1AF1-4908-B84C-41E4417B25E1}"/>
                  </a:ext>
                </a:extLst>
              </p:cNvPr>
              <p:cNvCxnSpPr>
                <a:cxnSpLocks/>
                <a:endCxn id="32" idx="2"/>
              </p:cNvCxnSpPr>
              <p:nvPr/>
            </p:nvCxnSpPr>
            <p:spPr>
              <a:xfrm>
                <a:off x="2831536" y="3575943"/>
                <a:ext cx="320689" cy="0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92BEC1F3-FB85-470F-85C7-B59F4C4DB9D1}"/>
              </a:ext>
            </a:extLst>
          </p:cNvPr>
          <p:cNvGrpSpPr/>
          <p:nvPr/>
        </p:nvGrpSpPr>
        <p:grpSpPr>
          <a:xfrm>
            <a:off x="3875177" y="1378235"/>
            <a:ext cx="4088731" cy="2292704"/>
            <a:chOff x="2801680" y="943939"/>
            <a:chExt cx="2615581" cy="1466654"/>
          </a:xfrm>
        </p:grpSpPr>
        <p:pic>
          <p:nvPicPr>
            <p:cNvPr id="68" name="Grafik 67">
              <a:extLst>
                <a:ext uri="{FF2B5EF4-FFF2-40B4-BE49-F238E27FC236}">
                  <a16:creationId xmlns:a16="http://schemas.microsoft.com/office/drawing/2014/main" id="{1E6A6B25-769A-45D9-9259-A63695ADB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1680" y="943939"/>
              <a:ext cx="2615581" cy="1466654"/>
            </a:xfrm>
            <a:prstGeom prst="rect">
              <a:avLst/>
            </a:prstGeom>
          </p:spPr>
        </p:pic>
        <p:cxnSp>
          <p:nvCxnSpPr>
            <p:cNvPr id="69" name="Gerader Verbinder 68">
              <a:extLst>
                <a:ext uri="{FF2B5EF4-FFF2-40B4-BE49-F238E27FC236}">
                  <a16:creationId xmlns:a16="http://schemas.microsoft.com/office/drawing/2014/main" id="{5EBD05D7-8D74-4B99-BE5B-6081191393D4}"/>
                </a:ext>
              </a:extLst>
            </p:cNvPr>
            <p:cNvCxnSpPr/>
            <p:nvPr/>
          </p:nvCxnSpPr>
          <p:spPr>
            <a:xfrm>
              <a:off x="3975303" y="2225290"/>
              <a:ext cx="535776" cy="0"/>
            </a:xfrm>
            <a:prstGeom prst="line">
              <a:avLst/>
            </a:prstGeom>
            <a:ln w="412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feld 69">
            <a:extLst>
              <a:ext uri="{FF2B5EF4-FFF2-40B4-BE49-F238E27FC236}">
                <a16:creationId xmlns:a16="http://schemas.microsoft.com/office/drawing/2014/main" id="{7FA02DBE-940F-4249-8549-7760690BB757}"/>
              </a:ext>
            </a:extLst>
          </p:cNvPr>
          <p:cNvSpPr txBox="1"/>
          <p:nvPr/>
        </p:nvSpPr>
        <p:spPr>
          <a:xfrm>
            <a:off x="5754197" y="3018631"/>
            <a:ext cx="80823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solidFill>
                  <a:schemeClr val="bg1"/>
                </a:solidFill>
              </a:rPr>
              <a:t>1 mm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5418F32-763D-4220-9D19-076C8A647419}"/>
              </a:ext>
            </a:extLst>
          </p:cNvPr>
          <p:cNvGrpSpPr/>
          <p:nvPr/>
        </p:nvGrpSpPr>
        <p:grpSpPr>
          <a:xfrm>
            <a:off x="6585078" y="3106137"/>
            <a:ext cx="5135840" cy="2866484"/>
            <a:chOff x="6585078" y="3106137"/>
            <a:chExt cx="5135840" cy="2866484"/>
          </a:xfrm>
        </p:grpSpPr>
        <p:grpSp>
          <p:nvGrpSpPr>
            <p:cNvPr id="84" name="Gruppieren 83">
              <a:extLst>
                <a:ext uri="{FF2B5EF4-FFF2-40B4-BE49-F238E27FC236}">
                  <a16:creationId xmlns:a16="http://schemas.microsoft.com/office/drawing/2014/main" id="{F9E480B2-2CE9-4AF8-B5C0-719463E098CB}"/>
                </a:ext>
              </a:extLst>
            </p:cNvPr>
            <p:cNvGrpSpPr/>
            <p:nvPr/>
          </p:nvGrpSpPr>
          <p:grpSpPr>
            <a:xfrm>
              <a:off x="6585078" y="3106137"/>
              <a:ext cx="5135840" cy="2866484"/>
              <a:chOff x="5227420" y="1611416"/>
              <a:chExt cx="3825524" cy="2135153"/>
            </a:xfrm>
          </p:grpSpPr>
          <p:pic>
            <p:nvPicPr>
              <p:cNvPr id="67" name="Grafik 66">
                <a:extLst>
                  <a:ext uri="{FF2B5EF4-FFF2-40B4-BE49-F238E27FC236}">
                    <a16:creationId xmlns:a16="http://schemas.microsoft.com/office/drawing/2014/main" id="{0906E329-294D-4083-9F56-9FE2E95B70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27420" y="1611416"/>
                <a:ext cx="3825524" cy="2135153"/>
              </a:xfrm>
              <a:prstGeom prst="rect">
                <a:avLst/>
              </a:prstGeom>
            </p:spPr>
          </p:pic>
          <p:cxnSp>
            <p:nvCxnSpPr>
              <p:cNvPr id="71" name="Gerader Verbinder 70">
                <a:extLst>
                  <a:ext uri="{FF2B5EF4-FFF2-40B4-BE49-F238E27FC236}">
                    <a16:creationId xmlns:a16="http://schemas.microsoft.com/office/drawing/2014/main" id="{59FFA456-E685-4F5E-8C31-E214AEB858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9245" y="3651870"/>
                <a:ext cx="36000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192B6EFE-BE48-477D-B6AA-46539F188859}"/>
                </a:ext>
              </a:extLst>
            </p:cNvPr>
            <p:cNvSpPr txBox="1"/>
            <p:nvPr/>
          </p:nvSpPr>
          <p:spPr>
            <a:xfrm>
              <a:off x="10608502" y="5445224"/>
              <a:ext cx="808235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b="1" dirty="0">
                  <a:solidFill>
                    <a:schemeClr val="bg1"/>
                  </a:solidFill>
                </a:rPr>
                <a:t>1 mm</a:t>
              </a:r>
            </a:p>
          </p:txBody>
        </p:sp>
      </p:grpSp>
      <p:sp>
        <p:nvSpPr>
          <p:cNvPr id="75" name="Textfeld 74">
            <a:extLst>
              <a:ext uri="{FF2B5EF4-FFF2-40B4-BE49-F238E27FC236}">
                <a16:creationId xmlns:a16="http://schemas.microsoft.com/office/drawing/2014/main" id="{43D475C3-683E-42CB-A2FA-F6979C9E7E19}"/>
              </a:ext>
            </a:extLst>
          </p:cNvPr>
          <p:cNvSpPr txBox="1"/>
          <p:nvPr/>
        </p:nvSpPr>
        <p:spPr>
          <a:xfrm>
            <a:off x="8486859" y="1412776"/>
            <a:ext cx="100059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800 °C</a:t>
            </a:r>
          </a:p>
        </p:txBody>
      </p:sp>
      <p:sp>
        <p:nvSpPr>
          <p:cNvPr id="76" name="Freihandform 20">
            <a:extLst>
              <a:ext uri="{FF2B5EF4-FFF2-40B4-BE49-F238E27FC236}">
                <a16:creationId xmlns:a16="http://schemas.microsoft.com/office/drawing/2014/main" id="{AB436A26-DF53-4A15-BBB5-D94E6AE138A0}"/>
              </a:ext>
            </a:extLst>
          </p:cNvPr>
          <p:cNvSpPr/>
          <p:nvPr/>
        </p:nvSpPr>
        <p:spPr>
          <a:xfrm>
            <a:off x="5919544" y="1739439"/>
            <a:ext cx="2585733" cy="348815"/>
          </a:xfrm>
          <a:custGeom>
            <a:avLst/>
            <a:gdLst>
              <a:gd name="connsiteX0" fmla="*/ 0 w 2458799"/>
              <a:gd name="connsiteY0" fmla="*/ 476566 h 476566"/>
              <a:gd name="connsiteX1" fmla="*/ 1098755 w 2458799"/>
              <a:gd name="connsiteY1" fmla="*/ 48862 h 476566"/>
              <a:gd name="connsiteX2" fmla="*/ 2330246 w 2458799"/>
              <a:gd name="connsiteY2" fmla="*/ 4617 h 476566"/>
              <a:gd name="connsiteX3" fmla="*/ 2359742 w 2458799"/>
              <a:gd name="connsiteY3" fmla="*/ 4617 h 47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99" h="476566">
                <a:moveTo>
                  <a:pt x="0" y="476566"/>
                </a:moveTo>
                <a:cubicBezTo>
                  <a:pt x="355190" y="302043"/>
                  <a:pt x="710381" y="127520"/>
                  <a:pt x="1098755" y="48862"/>
                </a:cubicBezTo>
                <a:cubicBezTo>
                  <a:pt x="1487129" y="-29796"/>
                  <a:pt x="2120082" y="11991"/>
                  <a:pt x="2330246" y="4617"/>
                </a:cubicBezTo>
                <a:cubicBezTo>
                  <a:pt x="2540410" y="-2757"/>
                  <a:pt x="2450076" y="930"/>
                  <a:pt x="2359742" y="461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7" name="Freihandform 21">
            <a:extLst>
              <a:ext uri="{FF2B5EF4-FFF2-40B4-BE49-F238E27FC236}">
                <a16:creationId xmlns:a16="http://schemas.microsoft.com/office/drawing/2014/main" id="{84597FC9-3972-4DC1-9C80-5257569F86C7}"/>
              </a:ext>
            </a:extLst>
          </p:cNvPr>
          <p:cNvSpPr/>
          <p:nvPr/>
        </p:nvSpPr>
        <p:spPr>
          <a:xfrm>
            <a:off x="8739793" y="1859967"/>
            <a:ext cx="370048" cy="2739301"/>
          </a:xfrm>
          <a:custGeom>
            <a:avLst/>
            <a:gdLst>
              <a:gd name="connsiteX0" fmla="*/ 63067 w 947970"/>
              <a:gd name="connsiteY0" fmla="*/ 0 h 1718187"/>
              <a:gd name="connsiteX1" fmla="*/ 92563 w 947970"/>
              <a:gd name="connsiteY1" fmla="*/ 722671 h 1718187"/>
              <a:gd name="connsiteX2" fmla="*/ 947970 w 947970"/>
              <a:gd name="connsiteY2" fmla="*/ 1718187 h 171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970" h="1718187">
                <a:moveTo>
                  <a:pt x="63067" y="0"/>
                </a:moveTo>
                <a:cubicBezTo>
                  <a:pt x="4073" y="218153"/>
                  <a:pt x="-54921" y="436307"/>
                  <a:pt x="92563" y="722671"/>
                </a:cubicBezTo>
                <a:cubicBezTo>
                  <a:pt x="240047" y="1009035"/>
                  <a:pt x="594008" y="1363611"/>
                  <a:pt x="947970" y="171818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7D9F8C99-4C14-4933-9571-BE9C9B19564A}"/>
              </a:ext>
            </a:extLst>
          </p:cNvPr>
          <p:cNvSpPr txBox="1"/>
          <p:nvPr/>
        </p:nvSpPr>
        <p:spPr>
          <a:xfrm>
            <a:off x="5039884" y="4677139"/>
            <a:ext cx="122501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/>
              <a:t>&lt; 150 °C</a:t>
            </a:r>
          </a:p>
        </p:txBody>
      </p:sp>
      <p:sp>
        <p:nvSpPr>
          <p:cNvPr id="79" name="Freihandform 23">
            <a:extLst>
              <a:ext uri="{FF2B5EF4-FFF2-40B4-BE49-F238E27FC236}">
                <a16:creationId xmlns:a16="http://schemas.microsoft.com/office/drawing/2014/main" id="{D46D1CE8-ED5B-47D0-9F7F-4133A7E9B77F}"/>
              </a:ext>
            </a:extLst>
          </p:cNvPr>
          <p:cNvSpPr/>
          <p:nvPr/>
        </p:nvSpPr>
        <p:spPr>
          <a:xfrm rot="5237697" flipV="1">
            <a:off x="4820165" y="3279148"/>
            <a:ext cx="2147544" cy="495344"/>
          </a:xfrm>
          <a:custGeom>
            <a:avLst/>
            <a:gdLst>
              <a:gd name="connsiteX0" fmla="*/ 0 w 2458799"/>
              <a:gd name="connsiteY0" fmla="*/ 476566 h 476566"/>
              <a:gd name="connsiteX1" fmla="*/ 1098755 w 2458799"/>
              <a:gd name="connsiteY1" fmla="*/ 48862 h 476566"/>
              <a:gd name="connsiteX2" fmla="*/ 2330246 w 2458799"/>
              <a:gd name="connsiteY2" fmla="*/ 4617 h 476566"/>
              <a:gd name="connsiteX3" fmla="*/ 2359742 w 2458799"/>
              <a:gd name="connsiteY3" fmla="*/ 4617 h 47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99" h="476566">
                <a:moveTo>
                  <a:pt x="0" y="476566"/>
                </a:moveTo>
                <a:cubicBezTo>
                  <a:pt x="355190" y="302043"/>
                  <a:pt x="710381" y="127520"/>
                  <a:pt x="1098755" y="48862"/>
                </a:cubicBezTo>
                <a:cubicBezTo>
                  <a:pt x="1487129" y="-29796"/>
                  <a:pt x="2120082" y="11991"/>
                  <a:pt x="2330246" y="4617"/>
                </a:cubicBezTo>
                <a:cubicBezTo>
                  <a:pt x="2540410" y="-2757"/>
                  <a:pt x="2450076" y="930"/>
                  <a:pt x="2359742" y="461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80" name="Freihandform 24">
            <a:extLst>
              <a:ext uri="{FF2B5EF4-FFF2-40B4-BE49-F238E27FC236}">
                <a16:creationId xmlns:a16="http://schemas.microsoft.com/office/drawing/2014/main" id="{D9925154-528C-4D72-B99F-52559985507E}"/>
              </a:ext>
            </a:extLst>
          </p:cNvPr>
          <p:cNvSpPr/>
          <p:nvPr/>
        </p:nvSpPr>
        <p:spPr>
          <a:xfrm rot="12325663">
            <a:off x="6287704" y="4702936"/>
            <a:ext cx="2576312" cy="821565"/>
          </a:xfrm>
          <a:custGeom>
            <a:avLst/>
            <a:gdLst>
              <a:gd name="connsiteX0" fmla="*/ 0 w 2458799"/>
              <a:gd name="connsiteY0" fmla="*/ 476566 h 476566"/>
              <a:gd name="connsiteX1" fmla="*/ 1098755 w 2458799"/>
              <a:gd name="connsiteY1" fmla="*/ 48862 h 476566"/>
              <a:gd name="connsiteX2" fmla="*/ 2330246 w 2458799"/>
              <a:gd name="connsiteY2" fmla="*/ 4617 h 476566"/>
              <a:gd name="connsiteX3" fmla="*/ 2359742 w 2458799"/>
              <a:gd name="connsiteY3" fmla="*/ 4617 h 47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799" h="476566">
                <a:moveTo>
                  <a:pt x="0" y="476566"/>
                </a:moveTo>
                <a:cubicBezTo>
                  <a:pt x="355190" y="302043"/>
                  <a:pt x="710381" y="127520"/>
                  <a:pt x="1098755" y="48862"/>
                </a:cubicBezTo>
                <a:cubicBezTo>
                  <a:pt x="1487129" y="-29796"/>
                  <a:pt x="2120082" y="11991"/>
                  <a:pt x="2330246" y="4617"/>
                </a:cubicBezTo>
                <a:cubicBezTo>
                  <a:pt x="2540410" y="-2757"/>
                  <a:pt x="2450076" y="930"/>
                  <a:pt x="2359742" y="4617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9" name="Datumsplatzhalter 3">
            <a:extLst>
              <a:ext uri="{FF2B5EF4-FFF2-40B4-BE49-F238E27FC236}">
                <a16:creationId xmlns:a16="http://schemas.microsoft.com/office/drawing/2014/main" id="{B7C386DA-3BBB-4F0A-AF62-994E8016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8640" y="6307413"/>
            <a:ext cx="2969622" cy="546100"/>
          </a:xfrm>
        </p:spPr>
        <p:txBody>
          <a:bodyPr/>
          <a:lstStyle/>
          <a:p>
            <a:r>
              <a:rPr lang="de-DE" dirty="0"/>
              <a:t>© 2024 </a:t>
            </a:r>
            <a:r>
              <a:rPr lang="de-DE" dirty="0" err="1"/>
              <a:t>CiS</a:t>
            </a:r>
            <a:r>
              <a:rPr lang="de-DE" dirty="0"/>
              <a:t> Forschungsinstitut für </a:t>
            </a:r>
            <a:r>
              <a:rPr lang="de-DE" dirty="0" err="1"/>
              <a:t>Mikrosensorik</a:t>
            </a:r>
            <a:r>
              <a:rPr lang="de-DE" dirty="0"/>
              <a:t> GmbH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AD38F30-70A3-45CD-AFD4-B6A2E3717B2A}"/>
              </a:ext>
            </a:extLst>
          </p:cNvPr>
          <p:cNvSpPr txBox="1"/>
          <p:nvPr/>
        </p:nvSpPr>
        <p:spPr>
          <a:xfrm>
            <a:off x="1316436" y="4928654"/>
            <a:ext cx="1280928" cy="307777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Ohmic</a:t>
            </a: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Resistor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5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m 15">
            <a:extLst>
              <a:ext uri="{FF2B5EF4-FFF2-40B4-BE49-F238E27FC236}">
                <a16:creationId xmlns:a16="http://schemas.microsoft.com/office/drawing/2014/main" id="{AD73DA9D-27F6-4BD3-B50A-99CD0F87CA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1052348"/>
              </p:ext>
            </p:extLst>
          </p:nvPr>
        </p:nvGraphicFramePr>
        <p:xfrm>
          <a:off x="220617" y="708755"/>
          <a:ext cx="11750766" cy="392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AAFB1E-E80E-40F5-A4E4-FA6C9CFEF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M(O)EMS - </a:t>
            </a:r>
            <a:r>
              <a:rPr lang="de-DE" dirty="0" err="1"/>
              <a:t>Fabrication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9B4DC-5FF8-4343-BAAF-B4F1A1CB7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A120F0-CA7D-4A3C-988E-C029F2C6A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CC4F82-6AB6-47C8-A37C-0FE57AA2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6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BAC1942-EDB9-4044-B7F6-8FA3161D1244}"/>
              </a:ext>
            </a:extLst>
          </p:cNvPr>
          <p:cNvSpPr txBox="1"/>
          <p:nvPr/>
        </p:nvSpPr>
        <p:spPr>
          <a:xfrm>
            <a:off x="4714661" y="4129901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Try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7C60491-43C6-478E-A623-6201B5191DF8}"/>
              </a:ext>
            </a:extLst>
          </p:cNvPr>
          <p:cNvSpPr txBox="1"/>
          <p:nvPr/>
        </p:nvSpPr>
        <p:spPr>
          <a:xfrm>
            <a:off x="5408459" y="41299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Fail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6C1A01D-EB99-4C3D-AB6E-5CEF29A992E8}"/>
              </a:ext>
            </a:extLst>
          </p:cNvPr>
          <p:cNvSpPr txBox="1"/>
          <p:nvPr/>
        </p:nvSpPr>
        <p:spPr>
          <a:xfrm>
            <a:off x="6219270" y="4129901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Comic Sans MS" panose="030F0702030302020204" pitchFamily="66" charset="0"/>
              </a:rPr>
              <a:t>Success</a:t>
            </a:r>
            <a:r>
              <a:rPr lang="de-DE" dirty="0">
                <a:latin typeface="Comic Sans MS" panose="030F0702030302020204" pitchFamily="66" charset="0"/>
              </a:rPr>
              <a:t> = End</a:t>
            </a:r>
          </a:p>
        </p:txBody>
      </p:sp>
      <p:sp>
        <p:nvSpPr>
          <p:cNvPr id="10" name="Bogen 9">
            <a:extLst>
              <a:ext uri="{FF2B5EF4-FFF2-40B4-BE49-F238E27FC236}">
                <a16:creationId xmlns:a16="http://schemas.microsoft.com/office/drawing/2014/main" id="{E0225047-72A3-4347-8797-5150B68875C4}"/>
              </a:ext>
            </a:extLst>
          </p:cNvPr>
          <p:cNvSpPr/>
          <p:nvPr/>
        </p:nvSpPr>
        <p:spPr>
          <a:xfrm>
            <a:off x="5005006" y="392460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Bogen 10">
            <a:extLst>
              <a:ext uri="{FF2B5EF4-FFF2-40B4-BE49-F238E27FC236}">
                <a16:creationId xmlns:a16="http://schemas.microsoft.com/office/drawing/2014/main" id="{34147042-13DE-478E-9D81-7045EBE96878}"/>
              </a:ext>
            </a:extLst>
          </p:cNvPr>
          <p:cNvSpPr/>
          <p:nvPr/>
        </p:nvSpPr>
        <p:spPr>
          <a:xfrm rot="10800000">
            <a:off x="5013483" y="412846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A45E9ACD-F449-4CE0-91A4-B7D9638845C8}"/>
              </a:ext>
            </a:extLst>
          </p:cNvPr>
          <p:cNvSpPr/>
          <p:nvPr/>
        </p:nvSpPr>
        <p:spPr>
          <a:xfrm rot="17940704">
            <a:off x="8125781" y="4188788"/>
            <a:ext cx="936104" cy="103148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9B31D1B-8C14-465A-998B-FCEC65A15E92}"/>
              </a:ext>
            </a:extLst>
          </p:cNvPr>
          <p:cNvSpPr txBox="1"/>
          <p:nvPr/>
        </p:nvSpPr>
        <p:spPr>
          <a:xfrm>
            <a:off x="9195296" y="5343487"/>
            <a:ext cx="2813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Optimization</a:t>
            </a:r>
            <a:r>
              <a:rPr lang="de-DE" sz="2000" dirty="0"/>
              <a:t> potential</a:t>
            </a:r>
          </a:p>
        </p:txBody>
      </p:sp>
      <p:sp>
        <p:nvSpPr>
          <p:cNvPr id="14" name="Pfeil: nach oben und unten 13">
            <a:extLst>
              <a:ext uri="{FF2B5EF4-FFF2-40B4-BE49-F238E27FC236}">
                <a16:creationId xmlns:a16="http://schemas.microsoft.com/office/drawing/2014/main" id="{D2D6DFEE-D889-4084-B73B-32F1BFFE782D}"/>
              </a:ext>
            </a:extLst>
          </p:cNvPr>
          <p:cNvSpPr/>
          <p:nvPr/>
        </p:nvSpPr>
        <p:spPr>
          <a:xfrm>
            <a:off x="10402937" y="4847178"/>
            <a:ext cx="288032" cy="450083"/>
          </a:xfrm>
          <a:prstGeom prst="upDownArrow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012AEC-B898-4DCD-A580-DFF03A42EB7B}"/>
              </a:ext>
            </a:extLst>
          </p:cNvPr>
          <p:cNvSpPr txBox="1"/>
          <p:nvPr/>
        </p:nvSpPr>
        <p:spPr>
          <a:xfrm>
            <a:off x="9448736" y="4400055"/>
            <a:ext cx="2177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Approval</a:t>
            </a:r>
            <a:r>
              <a:rPr lang="de-DE" sz="2000" dirty="0"/>
              <a:t>, </a:t>
            </a:r>
            <a:r>
              <a:rPr lang="de-DE" sz="2000" dirty="0" err="1"/>
              <a:t>selling</a:t>
            </a:r>
            <a:r>
              <a:rPr lang="de-DE" sz="2000" dirty="0"/>
              <a:t> 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A618D65D-CE74-4644-B287-AE7E31D6B634}"/>
              </a:ext>
            </a:extLst>
          </p:cNvPr>
          <p:cNvSpPr/>
          <p:nvPr/>
        </p:nvSpPr>
        <p:spPr>
          <a:xfrm rot="5400000">
            <a:off x="4914826" y="693889"/>
            <a:ext cx="369332" cy="5657801"/>
          </a:xfrm>
          <a:prstGeom prst="rightBrace">
            <a:avLst>
              <a:gd name="adj1" fmla="val 88391"/>
              <a:gd name="adj2" fmla="val 50000"/>
            </a:avLst>
          </a:prstGeom>
          <a:ln w="1905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Bogen 17">
            <a:extLst>
              <a:ext uri="{FF2B5EF4-FFF2-40B4-BE49-F238E27FC236}">
                <a16:creationId xmlns:a16="http://schemas.microsoft.com/office/drawing/2014/main" id="{F8B561E1-9FE6-45C0-A07F-1EB63998AD50}"/>
              </a:ext>
            </a:extLst>
          </p:cNvPr>
          <p:cNvSpPr/>
          <p:nvPr/>
        </p:nvSpPr>
        <p:spPr>
          <a:xfrm rot="10800000">
            <a:off x="5045074" y="4168970"/>
            <a:ext cx="1787523" cy="739419"/>
          </a:xfrm>
          <a:prstGeom prst="arc">
            <a:avLst>
              <a:gd name="adj1" fmla="val 10799577"/>
              <a:gd name="adj2" fmla="val 65339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6D94760-04F8-4AF1-962D-9524A1A6B195}"/>
              </a:ext>
            </a:extLst>
          </p:cNvPr>
          <p:cNvSpPr txBox="1"/>
          <p:nvPr/>
        </p:nvSpPr>
        <p:spPr>
          <a:xfrm>
            <a:off x="2313224" y="4109271"/>
            <a:ext cx="2490425" cy="369332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Process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development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</p:txBody>
      </p:sp>
      <p:graphicFrame>
        <p:nvGraphicFramePr>
          <p:cNvPr id="21" name="Diagramm 20">
            <a:extLst>
              <a:ext uri="{FF2B5EF4-FFF2-40B4-BE49-F238E27FC236}">
                <a16:creationId xmlns:a16="http://schemas.microsoft.com/office/drawing/2014/main" id="{041B903F-B86D-47FB-BDC3-BB32C8BC5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5458108"/>
              </p:ext>
            </p:extLst>
          </p:nvPr>
        </p:nvGraphicFramePr>
        <p:xfrm>
          <a:off x="2270591" y="1229985"/>
          <a:ext cx="9700792" cy="128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2CA647D-3062-415A-85BC-D9F2EE6FBC20}"/>
              </a:ext>
            </a:extLst>
          </p:cNvPr>
          <p:cNvCxnSpPr>
            <a:cxnSpLocks/>
          </p:cNvCxnSpPr>
          <p:nvPr/>
        </p:nvCxnSpPr>
        <p:spPr>
          <a:xfrm flipV="1">
            <a:off x="10021000" y="3338123"/>
            <a:ext cx="1044933" cy="1069202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5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Diagramm 23">
            <a:extLst>
              <a:ext uri="{FF2B5EF4-FFF2-40B4-BE49-F238E27FC236}">
                <a16:creationId xmlns:a16="http://schemas.microsoft.com/office/drawing/2014/main" id="{91E600AB-1EC0-4204-900C-CB309851BB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2824030"/>
              </p:ext>
            </p:extLst>
          </p:nvPr>
        </p:nvGraphicFramePr>
        <p:xfrm>
          <a:off x="220617" y="708755"/>
          <a:ext cx="11750766" cy="392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AAFB1E-E80E-40F5-A4E4-FA6C9CFEF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M(O)EMS - </a:t>
            </a:r>
            <a:r>
              <a:rPr lang="de-DE" dirty="0" err="1"/>
              <a:t>Fabrication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9B4DC-5FF8-4343-BAAF-B4F1A1CB7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A120F0-CA7D-4A3C-988E-C029F2C6A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CC4F82-6AB6-47C8-A37C-0FE57AA2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7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BAC1942-EDB9-4044-B7F6-8FA3161D1244}"/>
              </a:ext>
            </a:extLst>
          </p:cNvPr>
          <p:cNvSpPr txBox="1"/>
          <p:nvPr/>
        </p:nvSpPr>
        <p:spPr>
          <a:xfrm>
            <a:off x="4714661" y="4129901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Try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7C60491-43C6-478E-A623-6201B5191DF8}"/>
              </a:ext>
            </a:extLst>
          </p:cNvPr>
          <p:cNvSpPr txBox="1"/>
          <p:nvPr/>
        </p:nvSpPr>
        <p:spPr>
          <a:xfrm>
            <a:off x="5408459" y="41299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Fail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6C1A01D-EB99-4C3D-AB6E-5CEF29A992E8}"/>
              </a:ext>
            </a:extLst>
          </p:cNvPr>
          <p:cNvSpPr txBox="1"/>
          <p:nvPr/>
        </p:nvSpPr>
        <p:spPr>
          <a:xfrm>
            <a:off x="6219270" y="4129901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Comic Sans MS" panose="030F0702030302020204" pitchFamily="66" charset="0"/>
              </a:rPr>
              <a:t>Success</a:t>
            </a:r>
            <a:r>
              <a:rPr lang="de-DE" dirty="0">
                <a:latin typeface="Comic Sans MS" panose="030F0702030302020204" pitchFamily="66" charset="0"/>
              </a:rPr>
              <a:t> = End</a:t>
            </a:r>
          </a:p>
        </p:txBody>
      </p:sp>
      <p:sp>
        <p:nvSpPr>
          <p:cNvPr id="10" name="Bogen 9">
            <a:extLst>
              <a:ext uri="{FF2B5EF4-FFF2-40B4-BE49-F238E27FC236}">
                <a16:creationId xmlns:a16="http://schemas.microsoft.com/office/drawing/2014/main" id="{E0225047-72A3-4347-8797-5150B68875C4}"/>
              </a:ext>
            </a:extLst>
          </p:cNvPr>
          <p:cNvSpPr/>
          <p:nvPr/>
        </p:nvSpPr>
        <p:spPr>
          <a:xfrm>
            <a:off x="5005006" y="392460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Bogen 10">
            <a:extLst>
              <a:ext uri="{FF2B5EF4-FFF2-40B4-BE49-F238E27FC236}">
                <a16:creationId xmlns:a16="http://schemas.microsoft.com/office/drawing/2014/main" id="{34147042-13DE-478E-9D81-7045EBE96878}"/>
              </a:ext>
            </a:extLst>
          </p:cNvPr>
          <p:cNvSpPr/>
          <p:nvPr/>
        </p:nvSpPr>
        <p:spPr>
          <a:xfrm rot="10800000">
            <a:off x="5013483" y="412846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A45E9ACD-F449-4CE0-91A4-B7D9638845C8}"/>
              </a:ext>
            </a:extLst>
          </p:cNvPr>
          <p:cNvSpPr/>
          <p:nvPr/>
        </p:nvSpPr>
        <p:spPr>
          <a:xfrm rot="17940704">
            <a:off x="8125781" y="4188788"/>
            <a:ext cx="936104" cy="103148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9B31D1B-8C14-465A-998B-FCEC65A15E92}"/>
              </a:ext>
            </a:extLst>
          </p:cNvPr>
          <p:cNvSpPr txBox="1"/>
          <p:nvPr/>
        </p:nvSpPr>
        <p:spPr>
          <a:xfrm>
            <a:off x="9195296" y="5343487"/>
            <a:ext cx="2792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Optimization</a:t>
            </a:r>
            <a:r>
              <a:rPr lang="de-DE" sz="2000" dirty="0"/>
              <a:t> potential</a:t>
            </a:r>
          </a:p>
        </p:txBody>
      </p:sp>
      <p:sp>
        <p:nvSpPr>
          <p:cNvPr id="14" name="Pfeil: nach oben und unten 13">
            <a:extLst>
              <a:ext uri="{FF2B5EF4-FFF2-40B4-BE49-F238E27FC236}">
                <a16:creationId xmlns:a16="http://schemas.microsoft.com/office/drawing/2014/main" id="{D2D6DFEE-D889-4084-B73B-32F1BFFE782D}"/>
              </a:ext>
            </a:extLst>
          </p:cNvPr>
          <p:cNvSpPr/>
          <p:nvPr/>
        </p:nvSpPr>
        <p:spPr>
          <a:xfrm>
            <a:off x="10402937" y="4847178"/>
            <a:ext cx="288032" cy="450083"/>
          </a:xfrm>
          <a:prstGeom prst="upDownArrow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012AEC-B898-4DCD-A580-DFF03A42EB7B}"/>
              </a:ext>
            </a:extLst>
          </p:cNvPr>
          <p:cNvSpPr txBox="1"/>
          <p:nvPr/>
        </p:nvSpPr>
        <p:spPr>
          <a:xfrm>
            <a:off x="9448736" y="4400055"/>
            <a:ext cx="2177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Approval</a:t>
            </a:r>
            <a:r>
              <a:rPr lang="de-DE" sz="2000" dirty="0"/>
              <a:t>, </a:t>
            </a:r>
            <a:r>
              <a:rPr lang="de-DE" sz="2000" dirty="0" err="1"/>
              <a:t>selling</a:t>
            </a:r>
            <a:r>
              <a:rPr lang="de-DE" sz="2000" dirty="0"/>
              <a:t> 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A618D65D-CE74-4644-B287-AE7E31D6B634}"/>
              </a:ext>
            </a:extLst>
          </p:cNvPr>
          <p:cNvSpPr/>
          <p:nvPr/>
        </p:nvSpPr>
        <p:spPr>
          <a:xfrm rot="5400000">
            <a:off x="4914826" y="693889"/>
            <a:ext cx="369332" cy="5657801"/>
          </a:xfrm>
          <a:prstGeom prst="rightBrace">
            <a:avLst>
              <a:gd name="adj1" fmla="val 88391"/>
              <a:gd name="adj2" fmla="val 50000"/>
            </a:avLst>
          </a:prstGeom>
          <a:ln w="1905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Bogen 17">
            <a:extLst>
              <a:ext uri="{FF2B5EF4-FFF2-40B4-BE49-F238E27FC236}">
                <a16:creationId xmlns:a16="http://schemas.microsoft.com/office/drawing/2014/main" id="{F8B561E1-9FE6-45C0-A07F-1EB63998AD50}"/>
              </a:ext>
            </a:extLst>
          </p:cNvPr>
          <p:cNvSpPr/>
          <p:nvPr/>
        </p:nvSpPr>
        <p:spPr>
          <a:xfrm rot="10800000">
            <a:off x="5045074" y="4168970"/>
            <a:ext cx="1787523" cy="739419"/>
          </a:xfrm>
          <a:prstGeom prst="arc">
            <a:avLst>
              <a:gd name="adj1" fmla="val 10799577"/>
              <a:gd name="adj2" fmla="val 65339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6D94760-04F8-4AF1-962D-9524A1A6B195}"/>
              </a:ext>
            </a:extLst>
          </p:cNvPr>
          <p:cNvSpPr txBox="1"/>
          <p:nvPr/>
        </p:nvSpPr>
        <p:spPr>
          <a:xfrm>
            <a:off x="2313224" y="4109271"/>
            <a:ext cx="2475999" cy="369332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Process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development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</p:txBody>
      </p:sp>
      <p:graphicFrame>
        <p:nvGraphicFramePr>
          <p:cNvPr id="21" name="Diagramm 20">
            <a:extLst>
              <a:ext uri="{FF2B5EF4-FFF2-40B4-BE49-F238E27FC236}">
                <a16:creationId xmlns:a16="http://schemas.microsoft.com/office/drawing/2014/main" id="{041B903F-B86D-47FB-BDC3-BB32C8BC5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5442612"/>
              </p:ext>
            </p:extLst>
          </p:nvPr>
        </p:nvGraphicFramePr>
        <p:xfrm>
          <a:off x="2270591" y="1229985"/>
          <a:ext cx="9700792" cy="128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2CA647D-3062-415A-85BC-D9F2EE6FBC20}"/>
              </a:ext>
            </a:extLst>
          </p:cNvPr>
          <p:cNvCxnSpPr>
            <a:cxnSpLocks/>
          </p:cNvCxnSpPr>
          <p:nvPr/>
        </p:nvCxnSpPr>
        <p:spPr>
          <a:xfrm flipV="1">
            <a:off x="10021000" y="3338123"/>
            <a:ext cx="1044933" cy="1069202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227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Diagramm 30">
            <a:extLst>
              <a:ext uri="{FF2B5EF4-FFF2-40B4-BE49-F238E27FC236}">
                <a16:creationId xmlns:a16="http://schemas.microsoft.com/office/drawing/2014/main" id="{96D456B3-AE28-414D-9522-A22F355F40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1041829"/>
              </p:ext>
            </p:extLst>
          </p:nvPr>
        </p:nvGraphicFramePr>
        <p:xfrm>
          <a:off x="220617" y="708755"/>
          <a:ext cx="11750766" cy="392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AAFB1E-E80E-40F5-A4E4-FA6C9CFEF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M(O)EMS - </a:t>
            </a:r>
            <a:r>
              <a:rPr lang="de-DE" dirty="0" err="1"/>
              <a:t>Fabrication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C9B4DC-5FF8-4343-BAAF-B4F1A1CB7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A120F0-CA7D-4A3C-988E-C029F2C6A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CC4F82-6AB6-47C8-A37C-0FE57AA28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8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BAC1942-EDB9-4044-B7F6-8FA3161D1244}"/>
              </a:ext>
            </a:extLst>
          </p:cNvPr>
          <p:cNvSpPr txBox="1"/>
          <p:nvPr/>
        </p:nvSpPr>
        <p:spPr>
          <a:xfrm>
            <a:off x="4714661" y="4129901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Try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7C60491-43C6-478E-A623-6201B5191DF8}"/>
              </a:ext>
            </a:extLst>
          </p:cNvPr>
          <p:cNvSpPr txBox="1"/>
          <p:nvPr/>
        </p:nvSpPr>
        <p:spPr>
          <a:xfrm>
            <a:off x="5408459" y="412990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Comic Sans MS" panose="030F0702030302020204" pitchFamily="66" charset="0"/>
              </a:rPr>
              <a:t>Fail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6C1A01D-EB99-4C3D-AB6E-5CEF29A992E8}"/>
              </a:ext>
            </a:extLst>
          </p:cNvPr>
          <p:cNvSpPr txBox="1"/>
          <p:nvPr/>
        </p:nvSpPr>
        <p:spPr>
          <a:xfrm>
            <a:off x="6219270" y="4129901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Comic Sans MS" panose="030F0702030302020204" pitchFamily="66" charset="0"/>
              </a:rPr>
              <a:t>Success</a:t>
            </a:r>
            <a:r>
              <a:rPr lang="de-DE" dirty="0">
                <a:latin typeface="Comic Sans MS" panose="030F0702030302020204" pitchFamily="66" charset="0"/>
              </a:rPr>
              <a:t> = End</a:t>
            </a:r>
          </a:p>
        </p:txBody>
      </p:sp>
      <p:sp>
        <p:nvSpPr>
          <p:cNvPr id="10" name="Bogen 9">
            <a:extLst>
              <a:ext uri="{FF2B5EF4-FFF2-40B4-BE49-F238E27FC236}">
                <a16:creationId xmlns:a16="http://schemas.microsoft.com/office/drawing/2014/main" id="{E0225047-72A3-4347-8797-5150B68875C4}"/>
              </a:ext>
            </a:extLst>
          </p:cNvPr>
          <p:cNvSpPr/>
          <p:nvPr/>
        </p:nvSpPr>
        <p:spPr>
          <a:xfrm>
            <a:off x="5005006" y="392460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Bogen 10">
            <a:extLst>
              <a:ext uri="{FF2B5EF4-FFF2-40B4-BE49-F238E27FC236}">
                <a16:creationId xmlns:a16="http://schemas.microsoft.com/office/drawing/2014/main" id="{34147042-13DE-478E-9D81-7045EBE96878}"/>
              </a:ext>
            </a:extLst>
          </p:cNvPr>
          <p:cNvSpPr/>
          <p:nvPr/>
        </p:nvSpPr>
        <p:spPr>
          <a:xfrm rot="10800000">
            <a:off x="5013483" y="4128465"/>
            <a:ext cx="668747" cy="576064"/>
          </a:xfrm>
          <a:prstGeom prst="arc">
            <a:avLst>
              <a:gd name="adj1" fmla="val 12022570"/>
              <a:gd name="adj2" fmla="val 20495767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unten 11">
            <a:extLst>
              <a:ext uri="{FF2B5EF4-FFF2-40B4-BE49-F238E27FC236}">
                <a16:creationId xmlns:a16="http://schemas.microsoft.com/office/drawing/2014/main" id="{A45E9ACD-F449-4CE0-91A4-B7D9638845C8}"/>
              </a:ext>
            </a:extLst>
          </p:cNvPr>
          <p:cNvSpPr/>
          <p:nvPr/>
        </p:nvSpPr>
        <p:spPr>
          <a:xfrm rot="17940704">
            <a:off x="8125781" y="4188788"/>
            <a:ext cx="936104" cy="103148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9B31D1B-8C14-465A-998B-FCEC65A15E92}"/>
              </a:ext>
            </a:extLst>
          </p:cNvPr>
          <p:cNvSpPr txBox="1"/>
          <p:nvPr/>
        </p:nvSpPr>
        <p:spPr>
          <a:xfrm>
            <a:off x="9195296" y="5343487"/>
            <a:ext cx="2813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Optimization</a:t>
            </a:r>
            <a:r>
              <a:rPr lang="de-DE" sz="2000" dirty="0"/>
              <a:t> potential</a:t>
            </a:r>
          </a:p>
        </p:txBody>
      </p:sp>
      <p:sp>
        <p:nvSpPr>
          <p:cNvPr id="14" name="Pfeil: nach oben und unten 13">
            <a:extLst>
              <a:ext uri="{FF2B5EF4-FFF2-40B4-BE49-F238E27FC236}">
                <a16:creationId xmlns:a16="http://schemas.microsoft.com/office/drawing/2014/main" id="{D2D6DFEE-D889-4084-B73B-32F1BFFE782D}"/>
              </a:ext>
            </a:extLst>
          </p:cNvPr>
          <p:cNvSpPr/>
          <p:nvPr/>
        </p:nvSpPr>
        <p:spPr>
          <a:xfrm>
            <a:off x="10402937" y="4847178"/>
            <a:ext cx="288032" cy="450083"/>
          </a:xfrm>
          <a:prstGeom prst="upDownArrow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012AEC-B898-4DCD-A580-DFF03A42EB7B}"/>
              </a:ext>
            </a:extLst>
          </p:cNvPr>
          <p:cNvSpPr txBox="1"/>
          <p:nvPr/>
        </p:nvSpPr>
        <p:spPr>
          <a:xfrm>
            <a:off x="9448736" y="4400055"/>
            <a:ext cx="2173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/>
              <a:t>Approval</a:t>
            </a:r>
            <a:r>
              <a:rPr lang="de-DE" sz="2000" dirty="0"/>
              <a:t>, </a:t>
            </a:r>
            <a:r>
              <a:rPr lang="de-DE" sz="2000" dirty="0" err="1"/>
              <a:t>telling</a:t>
            </a:r>
            <a:r>
              <a:rPr lang="de-DE" sz="2000" dirty="0"/>
              <a:t> 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A618D65D-CE74-4644-B287-AE7E31D6B634}"/>
              </a:ext>
            </a:extLst>
          </p:cNvPr>
          <p:cNvSpPr/>
          <p:nvPr/>
        </p:nvSpPr>
        <p:spPr>
          <a:xfrm rot="5400000">
            <a:off x="4914826" y="693889"/>
            <a:ext cx="369332" cy="5657801"/>
          </a:xfrm>
          <a:prstGeom prst="rightBrace">
            <a:avLst>
              <a:gd name="adj1" fmla="val 88391"/>
              <a:gd name="adj2" fmla="val 50000"/>
            </a:avLst>
          </a:prstGeom>
          <a:ln w="19050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Bogen 17">
            <a:extLst>
              <a:ext uri="{FF2B5EF4-FFF2-40B4-BE49-F238E27FC236}">
                <a16:creationId xmlns:a16="http://schemas.microsoft.com/office/drawing/2014/main" id="{F8B561E1-9FE6-45C0-A07F-1EB63998AD50}"/>
              </a:ext>
            </a:extLst>
          </p:cNvPr>
          <p:cNvSpPr/>
          <p:nvPr/>
        </p:nvSpPr>
        <p:spPr>
          <a:xfrm rot="10800000">
            <a:off x="5045074" y="4168970"/>
            <a:ext cx="1787523" cy="739419"/>
          </a:xfrm>
          <a:prstGeom prst="arc">
            <a:avLst>
              <a:gd name="adj1" fmla="val 10799577"/>
              <a:gd name="adj2" fmla="val 65339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6D94760-04F8-4AF1-962D-9524A1A6B195}"/>
              </a:ext>
            </a:extLst>
          </p:cNvPr>
          <p:cNvSpPr txBox="1"/>
          <p:nvPr/>
        </p:nvSpPr>
        <p:spPr>
          <a:xfrm>
            <a:off x="2313224" y="4109271"/>
            <a:ext cx="2475999" cy="369332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Process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b="1" dirty="0" err="1">
                <a:solidFill>
                  <a:schemeClr val="accent5">
                    <a:lumMod val="75000"/>
                  </a:schemeClr>
                </a:solidFill>
              </a:rPr>
              <a:t>development</a:t>
            </a: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</p:txBody>
      </p:sp>
      <p:graphicFrame>
        <p:nvGraphicFramePr>
          <p:cNvPr id="21" name="Diagramm 20">
            <a:extLst>
              <a:ext uri="{FF2B5EF4-FFF2-40B4-BE49-F238E27FC236}">
                <a16:creationId xmlns:a16="http://schemas.microsoft.com/office/drawing/2014/main" id="{041B903F-B86D-47FB-BDC3-BB32C8BC5780}"/>
              </a:ext>
            </a:extLst>
          </p:cNvPr>
          <p:cNvGraphicFramePr/>
          <p:nvPr/>
        </p:nvGraphicFramePr>
        <p:xfrm>
          <a:off x="2270591" y="1229985"/>
          <a:ext cx="9700792" cy="128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2CA647D-3062-415A-85BC-D9F2EE6FBC20}"/>
              </a:ext>
            </a:extLst>
          </p:cNvPr>
          <p:cNvCxnSpPr>
            <a:cxnSpLocks/>
          </p:cNvCxnSpPr>
          <p:nvPr/>
        </p:nvCxnSpPr>
        <p:spPr>
          <a:xfrm flipV="1">
            <a:off x="10021000" y="3338123"/>
            <a:ext cx="1044933" cy="1069202"/>
          </a:xfrm>
          <a:prstGeom prst="straightConnector1">
            <a:avLst/>
          </a:prstGeom>
          <a:ln w="19050">
            <a:solidFill>
              <a:srgbClr val="C0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Gleichschenkliges Dreieck 25">
            <a:extLst>
              <a:ext uri="{FF2B5EF4-FFF2-40B4-BE49-F238E27FC236}">
                <a16:creationId xmlns:a16="http://schemas.microsoft.com/office/drawing/2014/main" id="{DC5E3AD0-7CDD-4D4E-829D-D6914CE4EC4F}"/>
              </a:ext>
            </a:extLst>
          </p:cNvPr>
          <p:cNvSpPr/>
          <p:nvPr/>
        </p:nvSpPr>
        <p:spPr>
          <a:xfrm>
            <a:off x="830281" y="2524274"/>
            <a:ext cx="2294706" cy="2751802"/>
          </a:xfrm>
          <a:prstGeom prst="triangle">
            <a:avLst>
              <a:gd name="adj" fmla="val 49986"/>
            </a:avLst>
          </a:prstGeom>
          <a:solidFill>
            <a:schemeClr val="bg1">
              <a:lumMod val="9500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41A0AC9-8C19-413E-BA57-74E7E6876988}"/>
              </a:ext>
            </a:extLst>
          </p:cNvPr>
          <p:cNvSpPr txBox="1"/>
          <p:nvPr/>
        </p:nvSpPr>
        <p:spPr>
          <a:xfrm>
            <a:off x="1358056" y="4251273"/>
            <a:ext cx="1376915" cy="369332"/>
          </a:xfrm>
          <a:prstGeom prst="rect">
            <a:avLst/>
          </a:prstGeom>
          <a:noFill/>
        </p:spPr>
        <p:txBody>
          <a:bodyPr wrap="non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b="1" dirty="0">
                <a:solidFill>
                  <a:schemeClr val="accent5">
                    <a:lumMod val="75000"/>
                  </a:schemeClr>
                </a:solidFill>
              </a:rPr>
              <a:t>SIMULATION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6AE279E-9830-4535-80B9-E878C018F38D}"/>
              </a:ext>
            </a:extLst>
          </p:cNvPr>
          <p:cNvSpPr/>
          <p:nvPr/>
        </p:nvSpPr>
        <p:spPr>
          <a:xfrm>
            <a:off x="4206544" y="1454671"/>
            <a:ext cx="1677058" cy="90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Material Parameters?!</a:t>
            </a:r>
          </a:p>
        </p:txBody>
      </p:sp>
      <p:sp>
        <p:nvSpPr>
          <p:cNvPr id="28" name="Gleichschenkliges Dreieck 27">
            <a:extLst>
              <a:ext uri="{FF2B5EF4-FFF2-40B4-BE49-F238E27FC236}">
                <a16:creationId xmlns:a16="http://schemas.microsoft.com/office/drawing/2014/main" id="{EE72329C-2BA2-427E-B1C5-94983E52FB81}"/>
              </a:ext>
            </a:extLst>
          </p:cNvPr>
          <p:cNvSpPr/>
          <p:nvPr/>
        </p:nvSpPr>
        <p:spPr>
          <a:xfrm rot="10800000">
            <a:off x="9241955" y="517287"/>
            <a:ext cx="2041826" cy="2011122"/>
          </a:xfrm>
          <a:prstGeom prst="triangle">
            <a:avLst>
              <a:gd name="adj" fmla="val 49986"/>
            </a:avLst>
          </a:prstGeom>
          <a:solidFill>
            <a:schemeClr val="bg1">
              <a:lumMod val="95000"/>
            </a:schemeClr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5D45131-F6D5-422A-B85E-5B9B8A97C991}"/>
              </a:ext>
            </a:extLst>
          </p:cNvPr>
          <p:cNvSpPr txBox="1"/>
          <p:nvPr/>
        </p:nvSpPr>
        <p:spPr>
          <a:xfrm>
            <a:off x="8971765" y="579543"/>
            <a:ext cx="2604586" cy="307777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buClr>
                <a:schemeClr val="bg2"/>
              </a:buClr>
            </a:pPr>
            <a:r>
              <a:rPr lang="de-DE" sz="1400" b="1" dirty="0">
                <a:solidFill>
                  <a:schemeClr val="accent5">
                    <a:lumMod val="75000"/>
                  </a:schemeClr>
                </a:solidFill>
              </a:rPr>
              <a:t>SIMULATION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D99D06A-1ED6-4946-B5FB-81618CE5A7C8}"/>
              </a:ext>
            </a:extLst>
          </p:cNvPr>
          <p:cNvSpPr txBox="1"/>
          <p:nvPr/>
        </p:nvSpPr>
        <p:spPr>
          <a:xfrm>
            <a:off x="1083161" y="4903290"/>
            <a:ext cx="2041825" cy="307777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l">
              <a:buClr>
                <a:schemeClr val="bg2"/>
              </a:buClr>
            </a:pP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Improve</a:t>
            </a: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 Design </a:t>
            </a: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Process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3C05AB60-FAAA-4CE3-A019-F770B510964E}"/>
              </a:ext>
            </a:extLst>
          </p:cNvPr>
          <p:cNvSpPr txBox="1"/>
          <p:nvPr/>
        </p:nvSpPr>
        <p:spPr>
          <a:xfrm>
            <a:off x="9262529" y="886235"/>
            <a:ext cx="2041825" cy="523220"/>
          </a:xfrm>
          <a:prstGeom prst="rect">
            <a:avLst/>
          </a:prstGeom>
          <a:noFill/>
        </p:spPr>
        <p:txBody>
          <a:bodyPr wrap="square" lIns="0" rtlCol="0" anchor="t">
            <a:spAutoFit/>
          </a:bodyPr>
          <a:lstStyle/>
          <a:p>
            <a:pPr algn="ctr">
              <a:buClr>
                <a:schemeClr val="bg2"/>
              </a:buClr>
            </a:pP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Analyze</a:t>
            </a: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Current</a:t>
            </a:r>
            <a:r>
              <a:rPr lang="de-DE" sz="1400" dirty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de-DE" sz="1400" dirty="0" err="1">
                <a:solidFill>
                  <a:schemeClr val="accent5">
                    <a:lumMod val="75000"/>
                  </a:schemeClr>
                </a:solidFill>
              </a:rPr>
              <a:t>Product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6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52586-06EA-4C1B-B7AC-021C47F28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262" y="365125"/>
            <a:ext cx="9106678" cy="5821071"/>
          </a:xfrm>
        </p:spPr>
        <p:txBody>
          <a:bodyPr anchor="ctr"/>
          <a:lstStyle/>
          <a:p>
            <a:pPr algn="ctr"/>
            <a:r>
              <a:rPr lang="de-DE" dirty="0"/>
              <a:t>Building The Model</a:t>
            </a:r>
            <a:br>
              <a:rPr lang="de-DE" dirty="0"/>
            </a:br>
            <a:br>
              <a:rPr lang="de-DE" dirty="0"/>
            </a:br>
            <a:r>
              <a:rPr lang="de-DE" sz="2800" b="0" dirty="0"/>
              <a:t>Challenge: Material Parameters </a:t>
            </a:r>
            <a:r>
              <a:rPr lang="de-DE" sz="2800" b="0" dirty="0" err="1"/>
              <a:t>Of</a:t>
            </a:r>
            <a:r>
              <a:rPr lang="de-DE" sz="2800" dirty="0"/>
              <a:t> </a:t>
            </a:r>
            <a:r>
              <a:rPr lang="de-DE" sz="2800" dirty="0" err="1"/>
              <a:t>Our</a:t>
            </a:r>
            <a:r>
              <a:rPr lang="de-DE" sz="2800" dirty="0"/>
              <a:t> </a:t>
            </a:r>
            <a:r>
              <a:rPr lang="de-DE" sz="2800" b="0" dirty="0" err="1"/>
              <a:t>Thin</a:t>
            </a:r>
            <a:r>
              <a:rPr lang="de-DE" sz="2800" b="0" dirty="0"/>
              <a:t> </a:t>
            </a:r>
            <a:r>
              <a:rPr lang="de-DE" sz="2800" b="0" dirty="0" err="1"/>
              <a:t>Layers</a:t>
            </a:r>
            <a:endParaRPr lang="de-DE" b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F989A6-020B-4067-92A3-04D0A4CF3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2024 CiS Forschungsinstitut für Mikrosensorik GmbH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3D3A2F-86DF-41CA-A3BD-B42A1888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92BCBC-EB96-428F-8F79-03AE702A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190B-00DC-43E5-8984-3F69CBF80C12}" type="slidenum">
              <a:rPr lang="de-DE" smtClean="0"/>
              <a:t>9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8151CE0-26F5-49E8-9F92-51D609DBF7D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298" y="-755779"/>
            <a:ext cx="4984102" cy="498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16824"/>
      </p:ext>
    </p:extLst>
  </p:cSld>
  <p:clrMapOvr>
    <a:masterClrMapping/>
  </p:clrMapOvr>
</p:sld>
</file>

<file path=ppt/theme/theme1.xml><?xml version="1.0" encoding="utf-8"?>
<a:theme xmlns:a="http://schemas.openxmlformats.org/drawingml/2006/main" name="CiS2024">
  <a:themeElements>
    <a:clrScheme name="CiS 2023">
      <a:dk1>
        <a:srgbClr val="262626"/>
      </a:dk1>
      <a:lt1>
        <a:sysClr val="window" lastClr="FFFFFF"/>
      </a:lt1>
      <a:dk2>
        <a:srgbClr val="0F3F93"/>
      </a:dk2>
      <a:lt2>
        <a:srgbClr val="AE2C63"/>
      </a:lt2>
      <a:accent1>
        <a:srgbClr val="0F3F93"/>
      </a:accent1>
      <a:accent2>
        <a:srgbClr val="AE2C63"/>
      </a:accent2>
      <a:accent3>
        <a:srgbClr val="7F7F7F"/>
      </a:accent3>
      <a:accent4>
        <a:srgbClr val="595959"/>
      </a:accent4>
      <a:accent5>
        <a:srgbClr val="3F3F3F"/>
      </a:accent5>
      <a:accent6>
        <a:srgbClr val="FFFFFF"/>
      </a:accent6>
      <a:hlink>
        <a:srgbClr val="0000FF"/>
      </a:hlink>
      <a:folHlink>
        <a:srgbClr val="800080"/>
      </a:folHlink>
    </a:clrScheme>
    <a:fontScheme name="CiS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3175">
          <a:solidFill>
            <a:schemeClr val="tx1">
              <a:lumMod val="50000"/>
              <a:lumOff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>
              <a:lumMod val="75000"/>
            </a:schemeClr>
          </a:solidFill>
          <a:prstDash val="soli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rtlCol="0" anchor="t">
        <a:spAutoFit/>
      </a:bodyPr>
      <a:lstStyle>
        <a:defPPr marL="180000" indent="-180000" algn="l">
          <a:buClr>
            <a:schemeClr val="bg2"/>
          </a:buClr>
          <a:buFont typeface="Arial" panose="020B0604020202020204" pitchFamily="34" charset="0"/>
          <a:buChar char="•"/>
          <a:defRPr sz="1400" dirty="0" smtClean="0">
            <a:solidFill>
              <a:schemeClr val="accent5">
                <a:lumMod val="7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2023" id="{BA69C822-C367-4EF1-92C6-4A1FA4E38994}" vid="{2104E4FB-AC68-4133-A94E-F5181C6C033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1041</Words>
  <Application>Microsoft Office PowerPoint</Application>
  <PresentationFormat>Breitbild</PresentationFormat>
  <Paragraphs>282</Paragraphs>
  <Slides>22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32" baseType="lpstr">
      <vt:lpstr>MS PGothic</vt:lpstr>
      <vt:lpstr>Arial</vt:lpstr>
      <vt:lpstr>Calibri</vt:lpstr>
      <vt:lpstr>Cambria Math</vt:lpstr>
      <vt:lpstr>Comic Sans MS</vt:lpstr>
      <vt:lpstr>Times New Roman</vt:lpstr>
      <vt:lpstr>Trebuchet MS</vt:lpstr>
      <vt:lpstr>Wingdings</vt:lpstr>
      <vt:lpstr>Wingdings 3</vt:lpstr>
      <vt:lpstr>CiS2024</vt:lpstr>
      <vt:lpstr>Improving The Design Process Of A MEMS-IR-Emitter  Toni Schildhauer, Andreas T. Winzer, Julia Baldauf</vt:lpstr>
      <vt:lpstr>SHORT FACTS – „CiS Forschungsinstitut“</vt:lpstr>
      <vt:lpstr>Background: IR-MEMS-Technology And Fabrication</vt:lpstr>
      <vt:lpstr>Background: IR-Emitter-Technology</vt:lpstr>
      <vt:lpstr>Background: IR-Emitter-Technology</vt:lpstr>
      <vt:lpstr>M(O)EMS - Fabrication</vt:lpstr>
      <vt:lpstr>M(O)EMS - Fabrication</vt:lpstr>
      <vt:lpstr>M(O)EMS - Fabrication</vt:lpstr>
      <vt:lpstr>Building The Model  Challenge: Material Parameters Of Our Thin Layers</vt:lpstr>
      <vt:lpstr>The Inverse Problem</vt:lpstr>
      <vt:lpstr>The Inverse Problem - Result</vt:lpstr>
      <vt:lpstr>Using The Model In Design Processes</vt:lpstr>
      <vt:lpstr>First Design Task</vt:lpstr>
      <vt:lpstr>Helping In Design</vt:lpstr>
      <vt:lpstr>Helping In Design</vt:lpstr>
      <vt:lpstr>Improve Design Process With Surrogate Modelling</vt:lpstr>
      <vt:lpstr>Improve Design Process With Surrogate Modelling</vt:lpstr>
      <vt:lpstr>Application For Better Visualation</vt:lpstr>
      <vt:lpstr>Conclusion</vt:lpstr>
      <vt:lpstr>Thank you for your attention!  Toni Schildhauer tschildhauer@cismst.de</vt:lpstr>
      <vt:lpstr>Verification experiment</vt:lpstr>
      <vt:lpstr>Life Time Modeling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Jurisch, Nadin</dc:creator>
  <cp:lastModifiedBy>Schildhauer, Toni</cp:lastModifiedBy>
  <cp:revision>212</cp:revision>
  <dcterms:created xsi:type="dcterms:W3CDTF">2023-05-25T12:49:32Z</dcterms:created>
  <dcterms:modified xsi:type="dcterms:W3CDTF">2024-10-18T13:42:54Z</dcterms:modified>
</cp:coreProperties>
</file>